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2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6331" autoAdjust="0"/>
  </p:normalViewPr>
  <p:slideViewPr>
    <p:cSldViewPr showGuides="1">
      <p:cViewPr>
        <p:scale>
          <a:sx n="100" d="100"/>
          <a:sy n="100" d="100"/>
        </p:scale>
        <p:origin x="-4866" y="-3144"/>
      </p:cViewPr>
      <p:guideLst>
        <p:guide orient="horz" pos="3168"/>
        <p:guide pos="63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686">
              <a:defRPr/>
            </a:pPr>
            <a:fld id="{C1DB716A-964D-4EB2-8D0E-86C29F8A49E2}" type="datetimeFigureOut">
              <a:rPr lang="zh-CN" altLang="en-US" smtClean="0"/>
              <a:pPr defTabSz="735686">
                <a:defRPr/>
              </a:pPr>
              <a:t>2025/9/3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161" marR="0" lvl="1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686" marR="0" lvl="2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849" marR="0" lvl="3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2010" marR="0" lvl="4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686">
              <a:defRPr/>
            </a:pPr>
            <a:fld id="{213A655C-B1AC-4425-A5A8-AB2C31E5176D}" type="slidenum">
              <a:rPr lang="zh-CN" altLang="en-US" smtClean="0"/>
              <a:pPr defTabSz="735686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0050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256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9/3/2025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9/3/2025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9/3/2025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9/3/2025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9/3/2025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9/3/2025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541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为了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促进产业用地高质量利用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，我局会同江宁区政府组织开展了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南京禄口新城南单元控制性详细规划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》NJNBh030—01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规划管理单元图则技术修正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南京禄口新城南单元控制性详细规划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》NJNBh030—01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规划管理单元图则技术修正成果向社会予以公布。</a:t>
            </a: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025-52126800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/>
          <a:srcRect r="79277"/>
          <a:stretch/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0966426" y="2367905"/>
            <a:ext cx="4267088" cy="47416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南京禄口新城南单元控制性详细规划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》NJNBh030—01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规划管理单元图则技术修正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70"/>
          <a:stretch/>
        </p:blipFill>
        <p:spPr bwMode="auto">
          <a:xfrm>
            <a:off x="10052050" y="5797407"/>
            <a:ext cx="5122864" cy="427613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 13"/>
          <p:cNvSpPr/>
          <p:nvPr/>
        </p:nvSpPr>
        <p:spPr>
          <a:xfrm>
            <a:off x="1005205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10052050" y="9058223"/>
            <a:ext cx="5122864" cy="6121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九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5" b="3161"/>
          <a:stretch/>
        </p:blipFill>
        <p:spPr>
          <a:xfrm>
            <a:off x="5803578" y="1966013"/>
            <a:ext cx="11017224" cy="7137400"/>
          </a:xfrm>
          <a:prstGeom prst="rect">
            <a:avLst/>
          </a:prstGeom>
        </p:spPr>
      </p:pic>
      <p:sp>
        <p:nvSpPr>
          <p:cNvPr id="81" name="任意多边形 80"/>
          <p:cNvSpPr/>
          <p:nvPr/>
        </p:nvSpPr>
        <p:spPr>
          <a:xfrm>
            <a:off x="5803578" y="1769461"/>
            <a:ext cx="11017224" cy="7560840"/>
          </a:xfrm>
          <a:custGeom>
            <a:avLst/>
            <a:gdLst>
              <a:gd name="connsiteX0" fmla="*/ 0 w 11017224"/>
              <a:gd name="connsiteY0" fmla="*/ 0 h 7560840"/>
              <a:gd name="connsiteX1" fmla="*/ 11017224 w 11017224"/>
              <a:gd name="connsiteY1" fmla="*/ 0 h 7560840"/>
              <a:gd name="connsiteX2" fmla="*/ 11017224 w 11017224"/>
              <a:gd name="connsiteY2" fmla="*/ 7560840 h 7560840"/>
              <a:gd name="connsiteX3" fmla="*/ 0 w 11017224"/>
              <a:gd name="connsiteY3" fmla="*/ 7560840 h 7560840"/>
              <a:gd name="connsiteX4" fmla="*/ 0 w 11017224"/>
              <a:gd name="connsiteY4" fmla="*/ 0 h 7560840"/>
              <a:gd name="connsiteX5" fmla="*/ 5295076 w 11017224"/>
              <a:gd name="connsiteY5" fmla="*/ 765609 h 7560840"/>
              <a:gd name="connsiteX6" fmla="*/ 4514098 w 11017224"/>
              <a:gd name="connsiteY6" fmla="*/ 778571 h 7560840"/>
              <a:gd name="connsiteX7" fmla="*/ 4520580 w 11017224"/>
              <a:gd name="connsiteY7" fmla="*/ 1653527 h 7560840"/>
              <a:gd name="connsiteX8" fmla="*/ 4611316 w 11017224"/>
              <a:gd name="connsiteY8" fmla="*/ 2891426 h 7560840"/>
              <a:gd name="connsiteX9" fmla="*/ 4773344 w 11017224"/>
              <a:gd name="connsiteY9" fmla="*/ 2982162 h 7560840"/>
              <a:gd name="connsiteX10" fmla="*/ 5269152 w 11017224"/>
              <a:gd name="connsiteY10" fmla="*/ 2897907 h 7560840"/>
              <a:gd name="connsiteX11" fmla="*/ 5807087 w 11017224"/>
              <a:gd name="connsiteY11" fmla="*/ 2839577 h 7560840"/>
              <a:gd name="connsiteX12" fmla="*/ 5897823 w 11017224"/>
              <a:gd name="connsiteY12" fmla="*/ 2719676 h 7560840"/>
              <a:gd name="connsiteX13" fmla="*/ 6101979 w 11017224"/>
              <a:gd name="connsiteY13" fmla="*/ 794774 h 7560840"/>
              <a:gd name="connsiteX14" fmla="*/ 5295076 w 11017224"/>
              <a:gd name="connsiteY14" fmla="*/ 765609 h 756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017224" h="7560840">
                <a:moveTo>
                  <a:pt x="0" y="0"/>
                </a:moveTo>
                <a:lnTo>
                  <a:pt x="11017224" y="0"/>
                </a:lnTo>
                <a:lnTo>
                  <a:pt x="11017224" y="7560840"/>
                </a:lnTo>
                <a:lnTo>
                  <a:pt x="0" y="7560840"/>
                </a:lnTo>
                <a:lnTo>
                  <a:pt x="0" y="0"/>
                </a:lnTo>
                <a:close/>
                <a:moveTo>
                  <a:pt x="5295076" y="765609"/>
                </a:moveTo>
                <a:lnTo>
                  <a:pt x="4514098" y="778571"/>
                </a:lnTo>
                <a:cubicBezTo>
                  <a:pt x="4509777" y="1072383"/>
                  <a:pt x="4505457" y="1340271"/>
                  <a:pt x="4520580" y="1653527"/>
                </a:cubicBezTo>
                <a:cubicBezTo>
                  <a:pt x="4524901" y="2072641"/>
                  <a:pt x="4558386" y="2498236"/>
                  <a:pt x="4611316" y="2891426"/>
                </a:cubicBezTo>
                <a:cubicBezTo>
                  <a:pt x="4632919" y="3031851"/>
                  <a:pt x="4699891" y="2981082"/>
                  <a:pt x="4773344" y="2982162"/>
                </a:cubicBezTo>
                <a:lnTo>
                  <a:pt x="5269152" y="2897907"/>
                </a:lnTo>
                <a:lnTo>
                  <a:pt x="5807087" y="2839577"/>
                </a:lnTo>
                <a:cubicBezTo>
                  <a:pt x="5911866" y="2835256"/>
                  <a:pt x="5883780" y="2782327"/>
                  <a:pt x="5897823" y="2719676"/>
                </a:cubicBezTo>
                <a:lnTo>
                  <a:pt x="6101979" y="794774"/>
                </a:lnTo>
                <a:lnTo>
                  <a:pt x="5295076" y="765609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图则技术修正内容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28507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南京禄口新城南单元控制性详细规划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NJNBh030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规划管理单元图则技术修正</a:t>
            </a:r>
          </a:p>
        </p:txBody>
      </p:sp>
      <p:sp>
        <p:nvSpPr>
          <p:cNvPr id="13" name="矩形 12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2414188" y="1766429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236358" y="1231948"/>
            <a:ext cx="13157860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01—009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地块一类物流仓储用地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(W1)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控制指标调整为：容积率≤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，建筑密度≤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60%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，建筑高度≤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米，绿地率≥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655006" y="1795748"/>
            <a:ext cx="4028953" cy="3545107"/>
            <a:chOff x="655006" y="1795748"/>
            <a:chExt cx="3672409" cy="3231381"/>
          </a:xfrm>
        </p:grpSpPr>
        <p:grpSp>
          <p:nvGrpSpPr>
            <p:cNvPr id="25" name="组合 24"/>
            <p:cNvGrpSpPr/>
            <p:nvPr/>
          </p:nvGrpSpPr>
          <p:grpSpPr>
            <a:xfrm>
              <a:off x="655006" y="1795748"/>
              <a:ext cx="3672409" cy="3231381"/>
              <a:chOff x="142851" y="3329682"/>
              <a:chExt cx="7281023" cy="6406628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86E980A1-069D-FA70-68F0-5C6C737D7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851" y="3329682"/>
                <a:ext cx="7274379" cy="640662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5DA2B7C7-2D69-0A7A-0816-35E91E545B3B}"/>
                  </a:ext>
                </a:extLst>
              </p:cNvPr>
              <p:cNvSpPr/>
              <p:nvPr/>
            </p:nvSpPr>
            <p:spPr>
              <a:xfrm>
                <a:off x="149493" y="3329682"/>
                <a:ext cx="7274381" cy="6406628"/>
              </a:xfrm>
              <a:prstGeom prst="rect">
                <a:avLst/>
              </a:prstGeom>
              <a:solidFill>
                <a:schemeClr val="bg1">
                  <a:alpha val="30000"/>
                </a:schemeClr>
              </a:solidFill>
              <a:ln w="952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椭圆 15"/>
            <p:cNvSpPr/>
            <p:nvPr/>
          </p:nvSpPr>
          <p:spPr>
            <a:xfrm>
              <a:off x="2455206" y="4021088"/>
              <a:ext cx="136602" cy="13660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836447" y="3627249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NJNBh030—01</a:t>
              </a:r>
            </a:p>
            <a:p>
              <a:pPr algn="ctr"/>
              <a:r>
                <a:rPr lang="zh-CN" altLang="en-US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规划管理单元图则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644830" y="9601708"/>
            <a:ext cx="40786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en-US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NJNBh030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单元的位置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8E2E7A0-5722-5A9A-3032-4C94CED4150B}"/>
              </a:ext>
            </a:extLst>
          </p:cNvPr>
          <p:cNvSpPr/>
          <p:nvPr/>
        </p:nvSpPr>
        <p:spPr>
          <a:xfrm>
            <a:off x="697986" y="5360212"/>
            <a:ext cx="401928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江宁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区的位置</a:t>
            </a: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391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NJNBh030—01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规划管理单元图则位于江宁禄口新城南单元北部，东至翔宇路，西至将军大道，南至苍穹路，北至信诚大道，用地面积约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163.20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公顷。</a:t>
            </a:r>
            <a:endParaRPr lang="en-US" altLang="zh-CN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830759D3-E25B-AD77-71FC-324B42EA8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026029"/>
              </p:ext>
            </p:extLst>
          </p:nvPr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宁规划资源办〔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2025</a:t>
                      </a:r>
                      <a:r>
                        <a:rPr kumimoji="1" lang="zh-CN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〕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96</a:t>
                      </a:r>
                      <a:r>
                        <a:rPr kumimoji="1" lang="zh-CN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4" name="组合 33"/>
          <p:cNvGrpSpPr/>
          <p:nvPr/>
        </p:nvGrpSpPr>
        <p:grpSpPr>
          <a:xfrm>
            <a:off x="15164618" y="8305564"/>
            <a:ext cx="1696666" cy="904863"/>
            <a:chOff x="17976523" y="7056099"/>
            <a:chExt cx="1696666" cy="904863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2476216-644C-4E14-AFBA-A3271C34912B}"/>
                </a:ext>
              </a:extLst>
            </p:cNvPr>
            <p:cNvSpPr/>
            <p:nvPr/>
          </p:nvSpPr>
          <p:spPr>
            <a:xfrm>
              <a:off x="17976523" y="7443214"/>
              <a:ext cx="349281" cy="129117"/>
            </a:xfrm>
            <a:prstGeom prst="rect">
              <a:avLst/>
            </a:prstGeom>
            <a:noFill/>
            <a:ln w="1905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7976523" y="7056099"/>
              <a:ext cx="1696666" cy="904863"/>
              <a:chOff x="17976523" y="7056099"/>
              <a:chExt cx="1696666" cy="904863"/>
            </a:xfrm>
          </p:grpSpPr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D8B8F25-776D-4CE5-B273-ACF06C684700}"/>
                  </a:ext>
                </a:extLst>
              </p:cNvPr>
              <p:cNvSpPr txBox="1"/>
              <p:nvPr/>
            </p:nvSpPr>
            <p:spPr>
              <a:xfrm>
                <a:off x="18431927" y="7056099"/>
                <a:ext cx="1241262" cy="90486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技术修正地块范围</a:t>
                </a:r>
              </a:p>
              <a:p>
                <a:pPr>
                  <a:lnSpc>
                    <a:spcPct val="160000"/>
                  </a:lnSpc>
                </a:pP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22617C8D-29A9-4E22-9B34-18A2E5A3950C}"/>
                  </a:ext>
                </a:extLst>
              </p:cNvPr>
              <p:cNvSpPr/>
              <p:nvPr/>
            </p:nvSpPr>
            <p:spPr>
              <a:xfrm>
                <a:off x="17976523" y="7193276"/>
                <a:ext cx="349281" cy="12911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000">
                  <a:sym typeface="+mn-ea"/>
                </a:endParaRPr>
              </a:p>
            </p:txBody>
          </p:sp>
        </p:grp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EFBB22A7-12AE-BE93-5A29-34417E5D24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6" r="11886"/>
          <a:stretch/>
        </p:blipFill>
        <p:spPr>
          <a:xfrm>
            <a:off x="655006" y="5821288"/>
            <a:ext cx="4068452" cy="3775547"/>
          </a:xfrm>
          <a:prstGeom prst="rect">
            <a:avLst/>
          </a:prstGeom>
        </p:spPr>
      </p:pic>
      <p:sp>
        <p:nvSpPr>
          <p:cNvPr id="70" name="任意多边形 69">
            <a:extLst>
              <a:ext uri="{FF2B5EF4-FFF2-40B4-BE49-F238E27FC236}">
                <a16:creationId xmlns:a16="http://schemas.microsoft.com/office/drawing/2014/main" id="{8F161A42-44D3-BDDC-E7AF-B565CC770989}"/>
              </a:ext>
            </a:extLst>
          </p:cNvPr>
          <p:cNvSpPr/>
          <p:nvPr/>
        </p:nvSpPr>
        <p:spPr>
          <a:xfrm>
            <a:off x="655006" y="5821288"/>
            <a:ext cx="4068452" cy="3775547"/>
          </a:xfrm>
          <a:custGeom>
            <a:avLst/>
            <a:gdLst>
              <a:gd name="connsiteX0" fmla="*/ 0 w 4068452"/>
              <a:gd name="connsiteY0" fmla="*/ 0 h 3775547"/>
              <a:gd name="connsiteX1" fmla="*/ 4068452 w 4068452"/>
              <a:gd name="connsiteY1" fmla="*/ 0 h 3775547"/>
              <a:gd name="connsiteX2" fmla="*/ 4068452 w 4068452"/>
              <a:gd name="connsiteY2" fmla="*/ 3775547 h 3775547"/>
              <a:gd name="connsiteX3" fmla="*/ 0 w 4068452"/>
              <a:gd name="connsiteY3" fmla="*/ 3775547 h 3775547"/>
              <a:gd name="connsiteX4" fmla="*/ 0 w 4068452"/>
              <a:gd name="connsiteY4" fmla="*/ 0 h 3775547"/>
              <a:gd name="connsiteX5" fmla="*/ 1251285 w 4068452"/>
              <a:gd name="connsiteY5" fmla="*/ 967753 h 3775547"/>
              <a:gd name="connsiteX6" fmla="*/ 1171322 w 4068452"/>
              <a:gd name="connsiteY6" fmla="*/ 972172 h 3775547"/>
              <a:gd name="connsiteX7" fmla="*/ 890574 w 4068452"/>
              <a:gd name="connsiteY7" fmla="*/ 994138 h 3775547"/>
              <a:gd name="connsiteX8" fmla="*/ 894349 w 4068452"/>
              <a:gd name="connsiteY8" fmla="*/ 1108084 h 3775547"/>
              <a:gd name="connsiteX9" fmla="*/ 929014 w 4068452"/>
              <a:gd name="connsiteY9" fmla="*/ 1393638 h 3775547"/>
              <a:gd name="connsiteX10" fmla="*/ 1031291 w 4068452"/>
              <a:gd name="connsiteY10" fmla="*/ 1602311 h 3775547"/>
              <a:gd name="connsiteX11" fmla="*/ 1223491 w 4068452"/>
              <a:gd name="connsiteY11" fmla="*/ 1478755 h 3775547"/>
              <a:gd name="connsiteX12" fmla="*/ 1472663 w 4068452"/>
              <a:gd name="connsiteY12" fmla="*/ 1375791 h 3775547"/>
              <a:gd name="connsiteX13" fmla="*/ 1732132 w 4068452"/>
              <a:gd name="connsiteY13" fmla="*/ 1331859 h 3775547"/>
              <a:gd name="connsiteX14" fmla="*/ 1720463 w 4068452"/>
              <a:gd name="connsiteY14" fmla="*/ 1175697 h 3775547"/>
              <a:gd name="connsiteX15" fmla="*/ 1722865 w 4068452"/>
              <a:gd name="connsiteY15" fmla="*/ 1021938 h 3775547"/>
              <a:gd name="connsiteX16" fmla="*/ 1446579 w 4068452"/>
              <a:gd name="connsiteY16" fmla="*/ 977663 h 3775547"/>
              <a:gd name="connsiteX17" fmla="*/ 1251285 w 4068452"/>
              <a:gd name="connsiteY17" fmla="*/ 967753 h 377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68452" h="3775547">
                <a:moveTo>
                  <a:pt x="0" y="0"/>
                </a:moveTo>
                <a:lnTo>
                  <a:pt x="4068452" y="0"/>
                </a:lnTo>
                <a:lnTo>
                  <a:pt x="4068452" y="3775547"/>
                </a:lnTo>
                <a:lnTo>
                  <a:pt x="0" y="3775547"/>
                </a:lnTo>
                <a:lnTo>
                  <a:pt x="0" y="0"/>
                </a:lnTo>
                <a:close/>
                <a:moveTo>
                  <a:pt x="1251285" y="967753"/>
                </a:moveTo>
                <a:cubicBezTo>
                  <a:pt x="1227366" y="968390"/>
                  <a:pt x="1201210" y="969798"/>
                  <a:pt x="1171322" y="972172"/>
                </a:cubicBezTo>
                <a:lnTo>
                  <a:pt x="890574" y="994138"/>
                </a:lnTo>
                <a:cubicBezTo>
                  <a:pt x="892519" y="1040357"/>
                  <a:pt x="893434" y="1070102"/>
                  <a:pt x="894349" y="1108084"/>
                </a:cubicBezTo>
                <a:cubicBezTo>
                  <a:pt x="902129" y="1226951"/>
                  <a:pt x="901671" y="1298453"/>
                  <a:pt x="929014" y="1393638"/>
                </a:cubicBezTo>
                <a:cubicBezTo>
                  <a:pt x="963793" y="1499233"/>
                  <a:pt x="997542" y="1558494"/>
                  <a:pt x="1031291" y="1602311"/>
                </a:cubicBezTo>
                <a:cubicBezTo>
                  <a:pt x="1100163" y="1557007"/>
                  <a:pt x="1142263" y="1520970"/>
                  <a:pt x="1223491" y="1478755"/>
                </a:cubicBezTo>
                <a:cubicBezTo>
                  <a:pt x="1333319" y="1418692"/>
                  <a:pt x="1396813" y="1397756"/>
                  <a:pt x="1472663" y="1375791"/>
                </a:cubicBezTo>
                <a:cubicBezTo>
                  <a:pt x="1572538" y="1347762"/>
                  <a:pt x="1636376" y="1342385"/>
                  <a:pt x="1732132" y="1331859"/>
                </a:cubicBezTo>
                <a:cubicBezTo>
                  <a:pt x="1726526" y="1277060"/>
                  <a:pt x="1721950" y="1240794"/>
                  <a:pt x="1720463" y="1175697"/>
                </a:cubicBezTo>
                <a:cubicBezTo>
                  <a:pt x="1721264" y="1124444"/>
                  <a:pt x="1716916" y="1072161"/>
                  <a:pt x="1722865" y="1021938"/>
                </a:cubicBezTo>
                <a:cubicBezTo>
                  <a:pt x="1646215" y="1006150"/>
                  <a:pt x="1538674" y="992422"/>
                  <a:pt x="1446579" y="977663"/>
                </a:cubicBezTo>
                <a:cubicBezTo>
                  <a:pt x="1374676" y="970885"/>
                  <a:pt x="1323044" y="965844"/>
                  <a:pt x="1251285" y="967753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 dirty="0"/>
          </a:p>
        </p:txBody>
      </p:sp>
      <p:sp>
        <p:nvSpPr>
          <p:cNvPr id="45" name="燕尾形 97">
            <a:extLst>
              <a:ext uri="{FF2B5EF4-FFF2-40B4-BE49-F238E27FC236}">
                <a16:creationId xmlns:a16="http://schemas.microsoft.com/office/drawing/2014/main" id="{2AB57162-71D5-9CFA-3667-2163001D71FC}"/>
              </a:ext>
            </a:extLst>
          </p:cNvPr>
          <p:cNvSpPr/>
          <p:nvPr/>
        </p:nvSpPr>
        <p:spPr>
          <a:xfrm rot="15792508">
            <a:off x="1800441" y="5816746"/>
            <a:ext cx="50850" cy="101700"/>
          </a:xfrm>
          <a:prstGeom prst="chevron">
            <a:avLst/>
          </a:prstGeom>
          <a:solidFill>
            <a:schemeClr val="tx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/>
          </a:p>
        </p:txBody>
      </p:sp>
      <p:sp>
        <p:nvSpPr>
          <p:cNvPr id="46" name="任意多边形: 形状 13">
            <a:extLst>
              <a:ext uri="{FF2B5EF4-FFF2-40B4-BE49-F238E27FC236}">
                <a16:creationId xmlns:a16="http://schemas.microsoft.com/office/drawing/2014/main" id="{4DBE7627-E8C3-B756-667C-2B4CB170D39D}"/>
              </a:ext>
            </a:extLst>
          </p:cNvPr>
          <p:cNvSpPr/>
          <p:nvPr/>
        </p:nvSpPr>
        <p:spPr>
          <a:xfrm>
            <a:off x="867456" y="5990265"/>
            <a:ext cx="3739461" cy="990892"/>
          </a:xfrm>
          <a:custGeom>
            <a:avLst/>
            <a:gdLst>
              <a:gd name="connsiteX0" fmla="*/ 0 w 11016343"/>
              <a:gd name="connsiteY0" fmla="*/ 3048000 h 3048000"/>
              <a:gd name="connsiteX1" fmla="*/ 943428 w 11016343"/>
              <a:gd name="connsiteY1" fmla="*/ 2656114 h 3048000"/>
              <a:gd name="connsiteX2" fmla="*/ 2336800 w 11016343"/>
              <a:gd name="connsiteY2" fmla="*/ 2351314 h 3048000"/>
              <a:gd name="connsiteX3" fmla="*/ 3860800 w 11016343"/>
              <a:gd name="connsiteY3" fmla="*/ 2293257 h 3048000"/>
              <a:gd name="connsiteX4" fmla="*/ 4760686 w 11016343"/>
              <a:gd name="connsiteY4" fmla="*/ 2467428 h 3048000"/>
              <a:gd name="connsiteX5" fmla="*/ 6821714 w 11016343"/>
              <a:gd name="connsiteY5" fmla="*/ 2510971 h 3048000"/>
              <a:gd name="connsiteX6" fmla="*/ 8142514 w 11016343"/>
              <a:gd name="connsiteY6" fmla="*/ 2380343 h 3048000"/>
              <a:gd name="connsiteX7" fmla="*/ 8998857 w 11016343"/>
              <a:gd name="connsiteY7" fmla="*/ 1988457 h 3048000"/>
              <a:gd name="connsiteX8" fmla="*/ 9898743 w 11016343"/>
              <a:gd name="connsiteY8" fmla="*/ 1117600 h 3048000"/>
              <a:gd name="connsiteX9" fmla="*/ 11016343 w 11016343"/>
              <a:gd name="connsiteY9" fmla="*/ 0 h 3048000"/>
              <a:gd name="connsiteX0" fmla="*/ 0 w 11016343"/>
              <a:gd name="connsiteY0" fmla="*/ 3048000 h 3048000"/>
              <a:gd name="connsiteX1" fmla="*/ 943428 w 11016343"/>
              <a:gd name="connsiteY1" fmla="*/ 2656114 h 3048000"/>
              <a:gd name="connsiteX2" fmla="*/ 2336800 w 11016343"/>
              <a:gd name="connsiteY2" fmla="*/ 2351314 h 3048000"/>
              <a:gd name="connsiteX3" fmla="*/ 3860800 w 11016343"/>
              <a:gd name="connsiteY3" fmla="*/ 2293257 h 3048000"/>
              <a:gd name="connsiteX4" fmla="*/ 4760686 w 11016343"/>
              <a:gd name="connsiteY4" fmla="*/ 2467428 h 3048000"/>
              <a:gd name="connsiteX5" fmla="*/ 6821714 w 11016343"/>
              <a:gd name="connsiteY5" fmla="*/ 2510971 h 3048000"/>
              <a:gd name="connsiteX6" fmla="*/ 8142514 w 11016343"/>
              <a:gd name="connsiteY6" fmla="*/ 2380343 h 3048000"/>
              <a:gd name="connsiteX7" fmla="*/ 8998857 w 11016343"/>
              <a:gd name="connsiteY7" fmla="*/ 1988457 h 3048000"/>
              <a:gd name="connsiteX8" fmla="*/ 9898743 w 11016343"/>
              <a:gd name="connsiteY8" fmla="*/ 1117600 h 3048000"/>
              <a:gd name="connsiteX9" fmla="*/ 11016343 w 11016343"/>
              <a:gd name="connsiteY9" fmla="*/ 0 h 3048000"/>
              <a:gd name="connsiteX0" fmla="*/ 0 w 11016343"/>
              <a:gd name="connsiteY0" fmla="*/ 3048000 h 3048000"/>
              <a:gd name="connsiteX1" fmla="*/ 943428 w 11016343"/>
              <a:gd name="connsiteY1" fmla="*/ 2656114 h 3048000"/>
              <a:gd name="connsiteX2" fmla="*/ 2336800 w 11016343"/>
              <a:gd name="connsiteY2" fmla="*/ 2351314 h 3048000"/>
              <a:gd name="connsiteX3" fmla="*/ 3860800 w 11016343"/>
              <a:gd name="connsiteY3" fmla="*/ 2293257 h 3048000"/>
              <a:gd name="connsiteX4" fmla="*/ 4760686 w 11016343"/>
              <a:gd name="connsiteY4" fmla="*/ 2467428 h 3048000"/>
              <a:gd name="connsiteX5" fmla="*/ 6821714 w 11016343"/>
              <a:gd name="connsiteY5" fmla="*/ 2510971 h 3048000"/>
              <a:gd name="connsiteX6" fmla="*/ 8142514 w 11016343"/>
              <a:gd name="connsiteY6" fmla="*/ 2380343 h 3048000"/>
              <a:gd name="connsiteX7" fmla="*/ 8998857 w 11016343"/>
              <a:gd name="connsiteY7" fmla="*/ 1988457 h 3048000"/>
              <a:gd name="connsiteX8" fmla="*/ 9898743 w 11016343"/>
              <a:gd name="connsiteY8" fmla="*/ 1117600 h 3048000"/>
              <a:gd name="connsiteX9" fmla="*/ 11016343 w 11016343"/>
              <a:gd name="connsiteY9" fmla="*/ 0 h 3048000"/>
              <a:gd name="connsiteX0" fmla="*/ 0 w 11016343"/>
              <a:gd name="connsiteY0" fmla="*/ 3019425 h 3019425"/>
              <a:gd name="connsiteX1" fmla="*/ 943428 w 11016343"/>
              <a:gd name="connsiteY1" fmla="*/ 2627539 h 3019425"/>
              <a:gd name="connsiteX2" fmla="*/ 2336800 w 11016343"/>
              <a:gd name="connsiteY2" fmla="*/ 2322739 h 3019425"/>
              <a:gd name="connsiteX3" fmla="*/ 3860800 w 11016343"/>
              <a:gd name="connsiteY3" fmla="*/ 2264682 h 3019425"/>
              <a:gd name="connsiteX4" fmla="*/ 4760686 w 11016343"/>
              <a:gd name="connsiteY4" fmla="*/ 2438853 h 3019425"/>
              <a:gd name="connsiteX5" fmla="*/ 6821714 w 11016343"/>
              <a:gd name="connsiteY5" fmla="*/ 2482396 h 3019425"/>
              <a:gd name="connsiteX6" fmla="*/ 8142514 w 11016343"/>
              <a:gd name="connsiteY6" fmla="*/ 2351768 h 3019425"/>
              <a:gd name="connsiteX7" fmla="*/ 8998857 w 11016343"/>
              <a:gd name="connsiteY7" fmla="*/ 1959882 h 3019425"/>
              <a:gd name="connsiteX8" fmla="*/ 9898743 w 11016343"/>
              <a:gd name="connsiteY8" fmla="*/ 1089025 h 3019425"/>
              <a:gd name="connsiteX9" fmla="*/ 11016343 w 11016343"/>
              <a:gd name="connsiteY9" fmla="*/ 0 h 3019425"/>
              <a:gd name="connsiteX0" fmla="*/ 0 w 11016343"/>
              <a:gd name="connsiteY0" fmla="*/ 3019425 h 3019425"/>
              <a:gd name="connsiteX1" fmla="*/ 943428 w 11016343"/>
              <a:gd name="connsiteY1" fmla="*/ 2627539 h 3019425"/>
              <a:gd name="connsiteX2" fmla="*/ 2336800 w 11016343"/>
              <a:gd name="connsiteY2" fmla="*/ 2322739 h 3019425"/>
              <a:gd name="connsiteX3" fmla="*/ 3860800 w 11016343"/>
              <a:gd name="connsiteY3" fmla="*/ 2264682 h 3019425"/>
              <a:gd name="connsiteX4" fmla="*/ 4836886 w 11016343"/>
              <a:gd name="connsiteY4" fmla="*/ 2424566 h 3019425"/>
              <a:gd name="connsiteX5" fmla="*/ 6821714 w 11016343"/>
              <a:gd name="connsiteY5" fmla="*/ 2482396 h 3019425"/>
              <a:gd name="connsiteX6" fmla="*/ 8142514 w 11016343"/>
              <a:gd name="connsiteY6" fmla="*/ 2351768 h 3019425"/>
              <a:gd name="connsiteX7" fmla="*/ 8998857 w 11016343"/>
              <a:gd name="connsiteY7" fmla="*/ 1959882 h 3019425"/>
              <a:gd name="connsiteX8" fmla="*/ 9898743 w 11016343"/>
              <a:gd name="connsiteY8" fmla="*/ 1089025 h 3019425"/>
              <a:gd name="connsiteX9" fmla="*/ 11016343 w 11016343"/>
              <a:gd name="connsiteY9" fmla="*/ 0 h 3019425"/>
              <a:gd name="connsiteX0" fmla="*/ 0 w 11016343"/>
              <a:gd name="connsiteY0" fmla="*/ 3019425 h 3019425"/>
              <a:gd name="connsiteX1" fmla="*/ 943428 w 11016343"/>
              <a:gd name="connsiteY1" fmla="*/ 2627539 h 3019425"/>
              <a:gd name="connsiteX2" fmla="*/ 2336800 w 11016343"/>
              <a:gd name="connsiteY2" fmla="*/ 2322739 h 3019425"/>
              <a:gd name="connsiteX3" fmla="*/ 3794125 w 11016343"/>
              <a:gd name="connsiteY3" fmla="*/ 2269445 h 3019425"/>
              <a:gd name="connsiteX4" fmla="*/ 4836886 w 11016343"/>
              <a:gd name="connsiteY4" fmla="*/ 2424566 h 3019425"/>
              <a:gd name="connsiteX5" fmla="*/ 6821714 w 11016343"/>
              <a:gd name="connsiteY5" fmla="*/ 2482396 h 3019425"/>
              <a:gd name="connsiteX6" fmla="*/ 8142514 w 11016343"/>
              <a:gd name="connsiteY6" fmla="*/ 2351768 h 3019425"/>
              <a:gd name="connsiteX7" fmla="*/ 8998857 w 11016343"/>
              <a:gd name="connsiteY7" fmla="*/ 1959882 h 3019425"/>
              <a:gd name="connsiteX8" fmla="*/ 9898743 w 11016343"/>
              <a:gd name="connsiteY8" fmla="*/ 1089025 h 3019425"/>
              <a:gd name="connsiteX9" fmla="*/ 11016343 w 11016343"/>
              <a:gd name="connsiteY9" fmla="*/ 0 h 3019425"/>
              <a:gd name="connsiteX0" fmla="*/ 0 w 11016343"/>
              <a:gd name="connsiteY0" fmla="*/ 3019425 h 3019425"/>
              <a:gd name="connsiteX1" fmla="*/ 943428 w 11016343"/>
              <a:gd name="connsiteY1" fmla="*/ 2627539 h 3019425"/>
              <a:gd name="connsiteX2" fmla="*/ 2336800 w 11016343"/>
              <a:gd name="connsiteY2" fmla="*/ 2322739 h 3019425"/>
              <a:gd name="connsiteX3" fmla="*/ 3794125 w 11016343"/>
              <a:gd name="connsiteY3" fmla="*/ 2269445 h 3019425"/>
              <a:gd name="connsiteX4" fmla="*/ 4836886 w 11016343"/>
              <a:gd name="connsiteY4" fmla="*/ 2424566 h 3019425"/>
              <a:gd name="connsiteX5" fmla="*/ 6821714 w 11016343"/>
              <a:gd name="connsiteY5" fmla="*/ 2482396 h 3019425"/>
              <a:gd name="connsiteX6" fmla="*/ 8142514 w 11016343"/>
              <a:gd name="connsiteY6" fmla="*/ 2351768 h 3019425"/>
              <a:gd name="connsiteX7" fmla="*/ 8998857 w 11016343"/>
              <a:gd name="connsiteY7" fmla="*/ 1959882 h 3019425"/>
              <a:gd name="connsiteX8" fmla="*/ 9898743 w 11016343"/>
              <a:gd name="connsiteY8" fmla="*/ 1089025 h 3019425"/>
              <a:gd name="connsiteX9" fmla="*/ 11016343 w 11016343"/>
              <a:gd name="connsiteY9" fmla="*/ 0 h 3019425"/>
              <a:gd name="connsiteX0" fmla="*/ 0 w 11016343"/>
              <a:gd name="connsiteY0" fmla="*/ 3019425 h 3019425"/>
              <a:gd name="connsiteX1" fmla="*/ 943428 w 11016343"/>
              <a:gd name="connsiteY1" fmla="*/ 2627539 h 3019425"/>
              <a:gd name="connsiteX2" fmla="*/ 2336800 w 11016343"/>
              <a:gd name="connsiteY2" fmla="*/ 2322739 h 3019425"/>
              <a:gd name="connsiteX3" fmla="*/ 3794125 w 11016343"/>
              <a:gd name="connsiteY3" fmla="*/ 2269445 h 3019425"/>
              <a:gd name="connsiteX4" fmla="*/ 4836886 w 11016343"/>
              <a:gd name="connsiteY4" fmla="*/ 2424566 h 3019425"/>
              <a:gd name="connsiteX5" fmla="*/ 6821714 w 11016343"/>
              <a:gd name="connsiteY5" fmla="*/ 2482396 h 3019425"/>
              <a:gd name="connsiteX6" fmla="*/ 8142514 w 11016343"/>
              <a:gd name="connsiteY6" fmla="*/ 2351768 h 3019425"/>
              <a:gd name="connsiteX7" fmla="*/ 8998857 w 11016343"/>
              <a:gd name="connsiteY7" fmla="*/ 1959882 h 3019425"/>
              <a:gd name="connsiteX8" fmla="*/ 9898743 w 11016343"/>
              <a:gd name="connsiteY8" fmla="*/ 1089025 h 3019425"/>
              <a:gd name="connsiteX9" fmla="*/ 11016343 w 11016343"/>
              <a:gd name="connsiteY9" fmla="*/ 0 h 3019425"/>
              <a:gd name="connsiteX0" fmla="*/ 0 w 11016343"/>
              <a:gd name="connsiteY0" fmla="*/ 3019425 h 3019425"/>
              <a:gd name="connsiteX1" fmla="*/ 943428 w 11016343"/>
              <a:gd name="connsiteY1" fmla="*/ 2627539 h 3019425"/>
              <a:gd name="connsiteX2" fmla="*/ 2336800 w 11016343"/>
              <a:gd name="connsiteY2" fmla="*/ 2322739 h 3019425"/>
              <a:gd name="connsiteX3" fmla="*/ 3794125 w 11016343"/>
              <a:gd name="connsiteY3" fmla="*/ 2269445 h 3019425"/>
              <a:gd name="connsiteX4" fmla="*/ 4836886 w 11016343"/>
              <a:gd name="connsiteY4" fmla="*/ 2424566 h 3019425"/>
              <a:gd name="connsiteX5" fmla="*/ 6821714 w 11016343"/>
              <a:gd name="connsiteY5" fmla="*/ 2482396 h 3019425"/>
              <a:gd name="connsiteX6" fmla="*/ 8142514 w 11016343"/>
              <a:gd name="connsiteY6" fmla="*/ 2351768 h 3019425"/>
              <a:gd name="connsiteX7" fmla="*/ 8998857 w 11016343"/>
              <a:gd name="connsiteY7" fmla="*/ 1959882 h 3019425"/>
              <a:gd name="connsiteX8" fmla="*/ 9898743 w 11016343"/>
              <a:gd name="connsiteY8" fmla="*/ 1089025 h 3019425"/>
              <a:gd name="connsiteX9" fmla="*/ 11016343 w 11016343"/>
              <a:gd name="connsiteY9" fmla="*/ 0 h 3019425"/>
              <a:gd name="connsiteX0" fmla="*/ 0 w 11016343"/>
              <a:gd name="connsiteY0" fmla="*/ 3019425 h 3019425"/>
              <a:gd name="connsiteX1" fmla="*/ 943428 w 11016343"/>
              <a:gd name="connsiteY1" fmla="*/ 2627539 h 3019425"/>
              <a:gd name="connsiteX2" fmla="*/ 2336800 w 11016343"/>
              <a:gd name="connsiteY2" fmla="*/ 2337027 h 3019425"/>
              <a:gd name="connsiteX3" fmla="*/ 3794125 w 11016343"/>
              <a:gd name="connsiteY3" fmla="*/ 2269445 h 3019425"/>
              <a:gd name="connsiteX4" fmla="*/ 4836886 w 11016343"/>
              <a:gd name="connsiteY4" fmla="*/ 2424566 h 3019425"/>
              <a:gd name="connsiteX5" fmla="*/ 6821714 w 11016343"/>
              <a:gd name="connsiteY5" fmla="*/ 2482396 h 3019425"/>
              <a:gd name="connsiteX6" fmla="*/ 8142514 w 11016343"/>
              <a:gd name="connsiteY6" fmla="*/ 2351768 h 3019425"/>
              <a:gd name="connsiteX7" fmla="*/ 8998857 w 11016343"/>
              <a:gd name="connsiteY7" fmla="*/ 1959882 h 3019425"/>
              <a:gd name="connsiteX8" fmla="*/ 9898743 w 11016343"/>
              <a:gd name="connsiteY8" fmla="*/ 1089025 h 3019425"/>
              <a:gd name="connsiteX9" fmla="*/ 11016343 w 11016343"/>
              <a:gd name="connsiteY9" fmla="*/ 0 h 3019425"/>
              <a:gd name="connsiteX0" fmla="*/ 0 w 11016343"/>
              <a:gd name="connsiteY0" fmla="*/ 3019425 h 3019425"/>
              <a:gd name="connsiteX1" fmla="*/ 943428 w 11016343"/>
              <a:gd name="connsiteY1" fmla="*/ 2627539 h 3019425"/>
              <a:gd name="connsiteX2" fmla="*/ 2336800 w 11016343"/>
              <a:gd name="connsiteY2" fmla="*/ 2337027 h 3019425"/>
              <a:gd name="connsiteX3" fmla="*/ 3794125 w 11016343"/>
              <a:gd name="connsiteY3" fmla="*/ 2269445 h 3019425"/>
              <a:gd name="connsiteX4" fmla="*/ 4836886 w 11016343"/>
              <a:gd name="connsiteY4" fmla="*/ 2424566 h 3019425"/>
              <a:gd name="connsiteX5" fmla="*/ 6821714 w 11016343"/>
              <a:gd name="connsiteY5" fmla="*/ 2482396 h 3019425"/>
              <a:gd name="connsiteX6" fmla="*/ 8142514 w 11016343"/>
              <a:gd name="connsiteY6" fmla="*/ 2351768 h 3019425"/>
              <a:gd name="connsiteX7" fmla="*/ 8998857 w 11016343"/>
              <a:gd name="connsiteY7" fmla="*/ 1959882 h 3019425"/>
              <a:gd name="connsiteX8" fmla="*/ 9898743 w 11016343"/>
              <a:gd name="connsiteY8" fmla="*/ 1089025 h 3019425"/>
              <a:gd name="connsiteX9" fmla="*/ 11016343 w 11016343"/>
              <a:gd name="connsiteY9" fmla="*/ 0 h 3019425"/>
              <a:gd name="connsiteX0" fmla="*/ 0 w 10780123"/>
              <a:gd name="connsiteY0" fmla="*/ 2905125 h 2905125"/>
              <a:gd name="connsiteX1" fmla="*/ 707208 w 10780123"/>
              <a:gd name="connsiteY1" fmla="*/ 2627539 h 2905125"/>
              <a:gd name="connsiteX2" fmla="*/ 2100580 w 10780123"/>
              <a:gd name="connsiteY2" fmla="*/ 2337027 h 2905125"/>
              <a:gd name="connsiteX3" fmla="*/ 3557905 w 10780123"/>
              <a:gd name="connsiteY3" fmla="*/ 2269445 h 2905125"/>
              <a:gd name="connsiteX4" fmla="*/ 4600666 w 10780123"/>
              <a:gd name="connsiteY4" fmla="*/ 2424566 h 2905125"/>
              <a:gd name="connsiteX5" fmla="*/ 6585494 w 10780123"/>
              <a:gd name="connsiteY5" fmla="*/ 2482396 h 2905125"/>
              <a:gd name="connsiteX6" fmla="*/ 7906294 w 10780123"/>
              <a:gd name="connsiteY6" fmla="*/ 2351768 h 2905125"/>
              <a:gd name="connsiteX7" fmla="*/ 8762637 w 10780123"/>
              <a:gd name="connsiteY7" fmla="*/ 1959882 h 2905125"/>
              <a:gd name="connsiteX8" fmla="*/ 9662523 w 10780123"/>
              <a:gd name="connsiteY8" fmla="*/ 1089025 h 2905125"/>
              <a:gd name="connsiteX9" fmla="*/ 10780123 w 10780123"/>
              <a:gd name="connsiteY9" fmla="*/ 0 h 2905125"/>
              <a:gd name="connsiteX0" fmla="*/ 0 w 10589623"/>
              <a:gd name="connsiteY0" fmla="*/ 2806065 h 2806065"/>
              <a:gd name="connsiteX1" fmla="*/ 516708 w 10589623"/>
              <a:gd name="connsiteY1" fmla="*/ 2627539 h 2806065"/>
              <a:gd name="connsiteX2" fmla="*/ 1910080 w 10589623"/>
              <a:gd name="connsiteY2" fmla="*/ 2337027 h 2806065"/>
              <a:gd name="connsiteX3" fmla="*/ 3367405 w 10589623"/>
              <a:gd name="connsiteY3" fmla="*/ 2269445 h 2806065"/>
              <a:gd name="connsiteX4" fmla="*/ 4410166 w 10589623"/>
              <a:gd name="connsiteY4" fmla="*/ 2424566 h 2806065"/>
              <a:gd name="connsiteX5" fmla="*/ 6394994 w 10589623"/>
              <a:gd name="connsiteY5" fmla="*/ 2482396 h 2806065"/>
              <a:gd name="connsiteX6" fmla="*/ 7715794 w 10589623"/>
              <a:gd name="connsiteY6" fmla="*/ 2351768 h 2806065"/>
              <a:gd name="connsiteX7" fmla="*/ 8572137 w 10589623"/>
              <a:gd name="connsiteY7" fmla="*/ 1959882 h 2806065"/>
              <a:gd name="connsiteX8" fmla="*/ 9472023 w 10589623"/>
              <a:gd name="connsiteY8" fmla="*/ 1089025 h 2806065"/>
              <a:gd name="connsiteX9" fmla="*/ 10589623 w 10589623"/>
              <a:gd name="connsiteY9" fmla="*/ 0 h 2806065"/>
              <a:gd name="connsiteX0" fmla="*/ 0 w 10589623"/>
              <a:gd name="connsiteY0" fmla="*/ 2806065 h 2806065"/>
              <a:gd name="connsiteX1" fmla="*/ 516708 w 10589623"/>
              <a:gd name="connsiteY1" fmla="*/ 2627539 h 2806065"/>
              <a:gd name="connsiteX2" fmla="*/ 1910080 w 10589623"/>
              <a:gd name="connsiteY2" fmla="*/ 2337027 h 2806065"/>
              <a:gd name="connsiteX3" fmla="*/ 3367405 w 10589623"/>
              <a:gd name="connsiteY3" fmla="*/ 2269445 h 2806065"/>
              <a:gd name="connsiteX4" fmla="*/ 4410166 w 10589623"/>
              <a:gd name="connsiteY4" fmla="*/ 2424566 h 2806065"/>
              <a:gd name="connsiteX5" fmla="*/ 6394994 w 10589623"/>
              <a:gd name="connsiteY5" fmla="*/ 2482396 h 2806065"/>
              <a:gd name="connsiteX6" fmla="*/ 7715794 w 10589623"/>
              <a:gd name="connsiteY6" fmla="*/ 2351768 h 2806065"/>
              <a:gd name="connsiteX7" fmla="*/ 8572137 w 10589623"/>
              <a:gd name="connsiteY7" fmla="*/ 1959882 h 2806065"/>
              <a:gd name="connsiteX8" fmla="*/ 9472023 w 10589623"/>
              <a:gd name="connsiteY8" fmla="*/ 1089025 h 2806065"/>
              <a:gd name="connsiteX9" fmla="*/ 10589623 w 10589623"/>
              <a:gd name="connsiteY9" fmla="*/ 0 h 2806065"/>
              <a:gd name="connsiteX0" fmla="*/ 0 w 10589623"/>
              <a:gd name="connsiteY0" fmla="*/ 2806065 h 2806065"/>
              <a:gd name="connsiteX1" fmla="*/ 516708 w 10589623"/>
              <a:gd name="connsiteY1" fmla="*/ 2627539 h 2806065"/>
              <a:gd name="connsiteX2" fmla="*/ 1910080 w 10589623"/>
              <a:gd name="connsiteY2" fmla="*/ 2337027 h 2806065"/>
              <a:gd name="connsiteX3" fmla="*/ 3367405 w 10589623"/>
              <a:gd name="connsiteY3" fmla="*/ 2269445 h 2806065"/>
              <a:gd name="connsiteX4" fmla="*/ 4410166 w 10589623"/>
              <a:gd name="connsiteY4" fmla="*/ 2424566 h 2806065"/>
              <a:gd name="connsiteX5" fmla="*/ 6394994 w 10589623"/>
              <a:gd name="connsiteY5" fmla="*/ 2482396 h 2806065"/>
              <a:gd name="connsiteX6" fmla="*/ 7715794 w 10589623"/>
              <a:gd name="connsiteY6" fmla="*/ 2351768 h 2806065"/>
              <a:gd name="connsiteX7" fmla="*/ 8572137 w 10589623"/>
              <a:gd name="connsiteY7" fmla="*/ 1959882 h 2806065"/>
              <a:gd name="connsiteX8" fmla="*/ 9472023 w 10589623"/>
              <a:gd name="connsiteY8" fmla="*/ 1089025 h 2806065"/>
              <a:gd name="connsiteX9" fmla="*/ 10589623 w 10589623"/>
              <a:gd name="connsiteY9" fmla="*/ 0 h 280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89623" h="2806065">
                <a:moveTo>
                  <a:pt x="0" y="2806065"/>
                </a:moveTo>
                <a:lnTo>
                  <a:pt x="516708" y="2627539"/>
                </a:lnTo>
                <a:cubicBezTo>
                  <a:pt x="835055" y="2518886"/>
                  <a:pt x="1382577" y="2368134"/>
                  <a:pt x="1910080" y="2337027"/>
                </a:cubicBezTo>
                <a:cubicBezTo>
                  <a:pt x="2437583" y="2305920"/>
                  <a:pt x="2950724" y="2254855"/>
                  <a:pt x="3367405" y="2269445"/>
                </a:cubicBezTo>
                <a:cubicBezTo>
                  <a:pt x="3784086" y="2284035"/>
                  <a:pt x="3886518" y="2336687"/>
                  <a:pt x="4410166" y="2424566"/>
                </a:cubicBezTo>
                <a:cubicBezTo>
                  <a:pt x="4933814" y="2512445"/>
                  <a:pt x="5844056" y="2494529"/>
                  <a:pt x="6394994" y="2482396"/>
                </a:cubicBezTo>
                <a:cubicBezTo>
                  <a:pt x="6945932" y="2470263"/>
                  <a:pt x="7352937" y="2438854"/>
                  <a:pt x="7715794" y="2351768"/>
                </a:cubicBezTo>
                <a:cubicBezTo>
                  <a:pt x="8078651" y="2264682"/>
                  <a:pt x="8279432" y="2170339"/>
                  <a:pt x="8572137" y="1959882"/>
                </a:cubicBezTo>
                <a:cubicBezTo>
                  <a:pt x="8864842" y="1749425"/>
                  <a:pt x="9135775" y="1420434"/>
                  <a:pt x="9472023" y="1089025"/>
                </a:cubicBezTo>
                <a:cubicBezTo>
                  <a:pt x="9808271" y="690941"/>
                  <a:pt x="10141797" y="354995"/>
                  <a:pt x="10589623" y="0"/>
                </a:cubicBezTo>
              </a:path>
            </a:pathLst>
          </a:custGeom>
          <a:noFill/>
          <a:ln w="2540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7" name="任意多边形: 形状 14">
            <a:extLst>
              <a:ext uri="{FF2B5EF4-FFF2-40B4-BE49-F238E27FC236}">
                <a16:creationId xmlns:a16="http://schemas.microsoft.com/office/drawing/2014/main" id="{05F9DC95-B728-DAA7-C506-390C485D5C61}"/>
              </a:ext>
            </a:extLst>
          </p:cNvPr>
          <p:cNvSpPr/>
          <p:nvPr/>
        </p:nvSpPr>
        <p:spPr>
          <a:xfrm>
            <a:off x="1538153" y="5883513"/>
            <a:ext cx="1209379" cy="2813581"/>
          </a:xfrm>
          <a:custGeom>
            <a:avLst/>
            <a:gdLst>
              <a:gd name="connsiteX0" fmla="*/ 815374 w 2358424"/>
              <a:gd name="connsiteY0" fmla="*/ 0 h 6715125"/>
              <a:gd name="connsiteX1" fmla="*/ 710599 w 2358424"/>
              <a:gd name="connsiteY1" fmla="*/ 723900 h 6715125"/>
              <a:gd name="connsiteX2" fmla="*/ 291499 w 2358424"/>
              <a:gd name="connsiteY2" fmla="*/ 1552575 h 6715125"/>
              <a:gd name="connsiteX3" fmla="*/ 34324 w 2358424"/>
              <a:gd name="connsiteY3" fmla="*/ 2124075 h 6715125"/>
              <a:gd name="connsiteX4" fmla="*/ 5749 w 2358424"/>
              <a:gd name="connsiteY4" fmla="*/ 2714625 h 6715125"/>
              <a:gd name="connsiteX5" fmla="*/ 62899 w 2358424"/>
              <a:gd name="connsiteY5" fmla="*/ 3571875 h 6715125"/>
              <a:gd name="connsiteX6" fmla="*/ 339124 w 2358424"/>
              <a:gd name="connsiteY6" fmla="*/ 4352925 h 6715125"/>
              <a:gd name="connsiteX7" fmla="*/ 2358424 w 2358424"/>
              <a:gd name="connsiteY7" fmla="*/ 6715125 h 6715125"/>
              <a:gd name="connsiteX0" fmla="*/ 815374 w 3482374"/>
              <a:gd name="connsiteY0" fmla="*/ 0 h 7991475"/>
              <a:gd name="connsiteX1" fmla="*/ 710599 w 3482374"/>
              <a:gd name="connsiteY1" fmla="*/ 723900 h 7991475"/>
              <a:gd name="connsiteX2" fmla="*/ 291499 w 3482374"/>
              <a:gd name="connsiteY2" fmla="*/ 1552575 h 7991475"/>
              <a:gd name="connsiteX3" fmla="*/ 34324 w 3482374"/>
              <a:gd name="connsiteY3" fmla="*/ 2124075 h 7991475"/>
              <a:gd name="connsiteX4" fmla="*/ 5749 w 3482374"/>
              <a:gd name="connsiteY4" fmla="*/ 2714625 h 7991475"/>
              <a:gd name="connsiteX5" fmla="*/ 62899 w 3482374"/>
              <a:gd name="connsiteY5" fmla="*/ 3571875 h 7991475"/>
              <a:gd name="connsiteX6" fmla="*/ 339124 w 3482374"/>
              <a:gd name="connsiteY6" fmla="*/ 4352925 h 7991475"/>
              <a:gd name="connsiteX7" fmla="*/ 3482374 w 3482374"/>
              <a:gd name="connsiteY7" fmla="*/ 7991475 h 7991475"/>
              <a:gd name="connsiteX0" fmla="*/ 815374 w 3482374"/>
              <a:gd name="connsiteY0" fmla="*/ 0 h 7991475"/>
              <a:gd name="connsiteX1" fmla="*/ 710599 w 3482374"/>
              <a:gd name="connsiteY1" fmla="*/ 723900 h 7991475"/>
              <a:gd name="connsiteX2" fmla="*/ 291499 w 3482374"/>
              <a:gd name="connsiteY2" fmla="*/ 1552575 h 7991475"/>
              <a:gd name="connsiteX3" fmla="*/ 34324 w 3482374"/>
              <a:gd name="connsiteY3" fmla="*/ 2124075 h 7991475"/>
              <a:gd name="connsiteX4" fmla="*/ 5749 w 3482374"/>
              <a:gd name="connsiteY4" fmla="*/ 2714625 h 7991475"/>
              <a:gd name="connsiteX5" fmla="*/ 62899 w 3482374"/>
              <a:gd name="connsiteY5" fmla="*/ 3571875 h 7991475"/>
              <a:gd name="connsiteX6" fmla="*/ 339124 w 3482374"/>
              <a:gd name="connsiteY6" fmla="*/ 4352925 h 7991475"/>
              <a:gd name="connsiteX7" fmla="*/ 3482374 w 3482374"/>
              <a:gd name="connsiteY7" fmla="*/ 7991475 h 7991475"/>
              <a:gd name="connsiteX0" fmla="*/ 815374 w 3482374"/>
              <a:gd name="connsiteY0" fmla="*/ 0 h 7991475"/>
              <a:gd name="connsiteX1" fmla="*/ 710599 w 3482374"/>
              <a:gd name="connsiteY1" fmla="*/ 723900 h 7991475"/>
              <a:gd name="connsiteX2" fmla="*/ 291499 w 3482374"/>
              <a:gd name="connsiteY2" fmla="*/ 1552575 h 7991475"/>
              <a:gd name="connsiteX3" fmla="*/ 34324 w 3482374"/>
              <a:gd name="connsiteY3" fmla="*/ 2124075 h 7991475"/>
              <a:gd name="connsiteX4" fmla="*/ 5749 w 3482374"/>
              <a:gd name="connsiteY4" fmla="*/ 2714625 h 7991475"/>
              <a:gd name="connsiteX5" fmla="*/ 62899 w 3482374"/>
              <a:gd name="connsiteY5" fmla="*/ 3571875 h 7991475"/>
              <a:gd name="connsiteX6" fmla="*/ 339124 w 3482374"/>
              <a:gd name="connsiteY6" fmla="*/ 4352925 h 7991475"/>
              <a:gd name="connsiteX7" fmla="*/ 3482374 w 3482374"/>
              <a:gd name="connsiteY7" fmla="*/ 7991475 h 7991475"/>
              <a:gd name="connsiteX0" fmla="*/ 815374 w 3482374"/>
              <a:gd name="connsiteY0" fmla="*/ 0 h 7991475"/>
              <a:gd name="connsiteX1" fmla="*/ 710599 w 3482374"/>
              <a:gd name="connsiteY1" fmla="*/ 723900 h 7991475"/>
              <a:gd name="connsiteX2" fmla="*/ 291499 w 3482374"/>
              <a:gd name="connsiteY2" fmla="*/ 1552575 h 7991475"/>
              <a:gd name="connsiteX3" fmla="*/ 34324 w 3482374"/>
              <a:gd name="connsiteY3" fmla="*/ 2124075 h 7991475"/>
              <a:gd name="connsiteX4" fmla="*/ 5749 w 3482374"/>
              <a:gd name="connsiteY4" fmla="*/ 2714625 h 7991475"/>
              <a:gd name="connsiteX5" fmla="*/ 62899 w 3482374"/>
              <a:gd name="connsiteY5" fmla="*/ 3571875 h 7991475"/>
              <a:gd name="connsiteX6" fmla="*/ 339124 w 3482374"/>
              <a:gd name="connsiteY6" fmla="*/ 4352925 h 7991475"/>
              <a:gd name="connsiteX7" fmla="*/ 3482374 w 3482374"/>
              <a:gd name="connsiteY7" fmla="*/ 7991475 h 7991475"/>
              <a:gd name="connsiteX0" fmla="*/ 802148 w 3469148"/>
              <a:gd name="connsiteY0" fmla="*/ 0 h 7991475"/>
              <a:gd name="connsiteX1" fmla="*/ 697373 w 3469148"/>
              <a:gd name="connsiteY1" fmla="*/ 723900 h 7991475"/>
              <a:gd name="connsiteX2" fmla="*/ 278273 w 3469148"/>
              <a:gd name="connsiteY2" fmla="*/ 1552575 h 7991475"/>
              <a:gd name="connsiteX3" fmla="*/ 21098 w 3469148"/>
              <a:gd name="connsiteY3" fmla="*/ 2124075 h 7991475"/>
              <a:gd name="connsiteX4" fmla="*/ 49673 w 3469148"/>
              <a:gd name="connsiteY4" fmla="*/ 3571875 h 7991475"/>
              <a:gd name="connsiteX5" fmla="*/ 325898 w 3469148"/>
              <a:gd name="connsiteY5" fmla="*/ 4352925 h 7991475"/>
              <a:gd name="connsiteX6" fmla="*/ 3469148 w 3469148"/>
              <a:gd name="connsiteY6" fmla="*/ 7991475 h 7991475"/>
              <a:gd name="connsiteX0" fmla="*/ 823173 w 3490173"/>
              <a:gd name="connsiteY0" fmla="*/ 0 h 7991475"/>
              <a:gd name="connsiteX1" fmla="*/ 718398 w 3490173"/>
              <a:gd name="connsiteY1" fmla="*/ 723900 h 7991475"/>
              <a:gd name="connsiteX2" fmla="*/ 299298 w 3490173"/>
              <a:gd name="connsiteY2" fmla="*/ 1552575 h 7991475"/>
              <a:gd name="connsiteX3" fmla="*/ 42123 w 3490173"/>
              <a:gd name="connsiteY3" fmla="*/ 2124075 h 7991475"/>
              <a:gd name="connsiteX4" fmla="*/ 70698 w 3490173"/>
              <a:gd name="connsiteY4" fmla="*/ 3571875 h 7991475"/>
              <a:gd name="connsiteX5" fmla="*/ 346923 w 3490173"/>
              <a:gd name="connsiteY5" fmla="*/ 4352925 h 7991475"/>
              <a:gd name="connsiteX6" fmla="*/ 3490173 w 3490173"/>
              <a:gd name="connsiteY6" fmla="*/ 7991475 h 7991475"/>
              <a:gd name="connsiteX0" fmla="*/ 823173 w 3442548"/>
              <a:gd name="connsiteY0" fmla="*/ 0 h 8039100"/>
              <a:gd name="connsiteX1" fmla="*/ 718398 w 3442548"/>
              <a:gd name="connsiteY1" fmla="*/ 723900 h 8039100"/>
              <a:gd name="connsiteX2" fmla="*/ 299298 w 3442548"/>
              <a:gd name="connsiteY2" fmla="*/ 1552575 h 8039100"/>
              <a:gd name="connsiteX3" fmla="*/ 42123 w 3442548"/>
              <a:gd name="connsiteY3" fmla="*/ 2124075 h 8039100"/>
              <a:gd name="connsiteX4" fmla="*/ 70698 w 3442548"/>
              <a:gd name="connsiteY4" fmla="*/ 3571875 h 8039100"/>
              <a:gd name="connsiteX5" fmla="*/ 346923 w 3442548"/>
              <a:gd name="connsiteY5" fmla="*/ 4352925 h 8039100"/>
              <a:gd name="connsiteX6" fmla="*/ 3442548 w 3442548"/>
              <a:gd name="connsiteY6" fmla="*/ 8039100 h 8039100"/>
              <a:gd name="connsiteX0" fmla="*/ 823173 w 3442548"/>
              <a:gd name="connsiteY0" fmla="*/ 0 h 8039100"/>
              <a:gd name="connsiteX1" fmla="*/ 718398 w 3442548"/>
              <a:gd name="connsiteY1" fmla="*/ 723900 h 8039100"/>
              <a:gd name="connsiteX2" fmla="*/ 299298 w 3442548"/>
              <a:gd name="connsiteY2" fmla="*/ 1552575 h 8039100"/>
              <a:gd name="connsiteX3" fmla="*/ 42123 w 3442548"/>
              <a:gd name="connsiteY3" fmla="*/ 2124075 h 8039100"/>
              <a:gd name="connsiteX4" fmla="*/ 70698 w 3442548"/>
              <a:gd name="connsiteY4" fmla="*/ 3571875 h 8039100"/>
              <a:gd name="connsiteX5" fmla="*/ 346923 w 3442548"/>
              <a:gd name="connsiteY5" fmla="*/ 4352925 h 8039100"/>
              <a:gd name="connsiteX6" fmla="*/ 3442548 w 3442548"/>
              <a:gd name="connsiteY6" fmla="*/ 8039100 h 8039100"/>
              <a:gd name="connsiteX0" fmla="*/ 807706 w 3427081"/>
              <a:gd name="connsiteY0" fmla="*/ 0 h 8039100"/>
              <a:gd name="connsiteX1" fmla="*/ 702931 w 3427081"/>
              <a:gd name="connsiteY1" fmla="*/ 723900 h 8039100"/>
              <a:gd name="connsiteX2" fmla="*/ 283831 w 3427081"/>
              <a:gd name="connsiteY2" fmla="*/ 1552575 h 8039100"/>
              <a:gd name="connsiteX3" fmla="*/ 26656 w 3427081"/>
              <a:gd name="connsiteY3" fmla="*/ 2124075 h 8039100"/>
              <a:gd name="connsiteX4" fmla="*/ 42531 w 3427081"/>
              <a:gd name="connsiteY4" fmla="*/ 3571875 h 8039100"/>
              <a:gd name="connsiteX5" fmla="*/ 331456 w 3427081"/>
              <a:gd name="connsiteY5" fmla="*/ 4352925 h 8039100"/>
              <a:gd name="connsiteX6" fmla="*/ 3427081 w 3427081"/>
              <a:gd name="connsiteY6" fmla="*/ 8039100 h 8039100"/>
              <a:gd name="connsiteX0" fmla="*/ 826689 w 3446064"/>
              <a:gd name="connsiteY0" fmla="*/ 0 h 8039100"/>
              <a:gd name="connsiteX1" fmla="*/ 721914 w 3446064"/>
              <a:gd name="connsiteY1" fmla="*/ 723900 h 8039100"/>
              <a:gd name="connsiteX2" fmla="*/ 302814 w 3446064"/>
              <a:gd name="connsiteY2" fmla="*/ 1552575 h 8039100"/>
              <a:gd name="connsiteX3" fmla="*/ 45639 w 3446064"/>
              <a:gd name="connsiteY3" fmla="*/ 2124075 h 8039100"/>
              <a:gd name="connsiteX4" fmla="*/ 61514 w 3446064"/>
              <a:gd name="connsiteY4" fmla="*/ 3571875 h 8039100"/>
              <a:gd name="connsiteX5" fmla="*/ 350439 w 3446064"/>
              <a:gd name="connsiteY5" fmla="*/ 4352925 h 8039100"/>
              <a:gd name="connsiteX6" fmla="*/ 3446064 w 3446064"/>
              <a:gd name="connsiteY6" fmla="*/ 8039100 h 8039100"/>
              <a:gd name="connsiteX0" fmla="*/ 823932 w 3443307"/>
              <a:gd name="connsiteY0" fmla="*/ 0 h 8039100"/>
              <a:gd name="connsiteX1" fmla="*/ 719157 w 3443307"/>
              <a:gd name="connsiteY1" fmla="*/ 723900 h 8039100"/>
              <a:gd name="connsiteX2" fmla="*/ 300057 w 3443307"/>
              <a:gd name="connsiteY2" fmla="*/ 1552575 h 8039100"/>
              <a:gd name="connsiteX3" fmla="*/ 42882 w 3443307"/>
              <a:gd name="connsiteY3" fmla="*/ 2124075 h 8039100"/>
              <a:gd name="connsiteX4" fmla="*/ 58757 w 3443307"/>
              <a:gd name="connsiteY4" fmla="*/ 3571875 h 8039100"/>
              <a:gd name="connsiteX5" fmla="*/ 347682 w 3443307"/>
              <a:gd name="connsiteY5" fmla="*/ 4352925 h 8039100"/>
              <a:gd name="connsiteX6" fmla="*/ 3443307 w 3443307"/>
              <a:gd name="connsiteY6" fmla="*/ 8039100 h 8039100"/>
              <a:gd name="connsiteX0" fmla="*/ 799779 w 3419154"/>
              <a:gd name="connsiteY0" fmla="*/ 0 h 8039100"/>
              <a:gd name="connsiteX1" fmla="*/ 695004 w 3419154"/>
              <a:gd name="connsiteY1" fmla="*/ 723900 h 8039100"/>
              <a:gd name="connsiteX2" fmla="*/ 275904 w 3419154"/>
              <a:gd name="connsiteY2" fmla="*/ 1552575 h 8039100"/>
              <a:gd name="connsiteX3" fmla="*/ 18729 w 3419154"/>
              <a:gd name="connsiteY3" fmla="*/ 2124075 h 8039100"/>
              <a:gd name="connsiteX4" fmla="*/ 53654 w 3419154"/>
              <a:gd name="connsiteY4" fmla="*/ 3559175 h 8039100"/>
              <a:gd name="connsiteX5" fmla="*/ 323529 w 3419154"/>
              <a:gd name="connsiteY5" fmla="*/ 4352925 h 8039100"/>
              <a:gd name="connsiteX6" fmla="*/ 3419154 w 3419154"/>
              <a:gd name="connsiteY6" fmla="*/ 8039100 h 8039100"/>
              <a:gd name="connsiteX0" fmla="*/ 805416 w 3424791"/>
              <a:gd name="connsiteY0" fmla="*/ 0 h 8039100"/>
              <a:gd name="connsiteX1" fmla="*/ 700641 w 3424791"/>
              <a:gd name="connsiteY1" fmla="*/ 723900 h 8039100"/>
              <a:gd name="connsiteX2" fmla="*/ 281541 w 3424791"/>
              <a:gd name="connsiteY2" fmla="*/ 1552575 h 8039100"/>
              <a:gd name="connsiteX3" fmla="*/ 24366 w 3424791"/>
              <a:gd name="connsiteY3" fmla="*/ 2124075 h 8039100"/>
              <a:gd name="connsiteX4" fmla="*/ 59291 w 3424791"/>
              <a:gd name="connsiteY4" fmla="*/ 3559175 h 8039100"/>
              <a:gd name="connsiteX5" fmla="*/ 329166 w 3424791"/>
              <a:gd name="connsiteY5" fmla="*/ 4352925 h 8039100"/>
              <a:gd name="connsiteX6" fmla="*/ 3424791 w 3424791"/>
              <a:gd name="connsiteY6" fmla="*/ 8039100 h 8039100"/>
              <a:gd name="connsiteX0" fmla="*/ 805416 w 3424791"/>
              <a:gd name="connsiteY0" fmla="*/ 0 h 8039100"/>
              <a:gd name="connsiteX1" fmla="*/ 700641 w 3424791"/>
              <a:gd name="connsiteY1" fmla="*/ 723900 h 8039100"/>
              <a:gd name="connsiteX2" fmla="*/ 281541 w 3424791"/>
              <a:gd name="connsiteY2" fmla="*/ 1552575 h 8039100"/>
              <a:gd name="connsiteX3" fmla="*/ 24366 w 3424791"/>
              <a:gd name="connsiteY3" fmla="*/ 2124075 h 8039100"/>
              <a:gd name="connsiteX4" fmla="*/ 59291 w 3424791"/>
              <a:gd name="connsiteY4" fmla="*/ 3559175 h 8039100"/>
              <a:gd name="connsiteX5" fmla="*/ 329166 w 3424791"/>
              <a:gd name="connsiteY5" fmla="*/ 4352925 h 8039100"/>
              <a:gd name="connsiteX6" fmla="*/ 3424791 w 3424791"/>
              <a:gd name="connsiteY6" fmla="*/ 8039100 h 8039100"/>
              <a:gd name="connsiteX0" fmla="*/ 819703 w 3424791"/>
              <a:gd name="connsiteY0" fmla="*/ 0 h 7967663"/>
              <a:gd name="connsiteX1" fmla="*/ 700641 w 3424791"/>
              <a:gd name="connsiteY1" fmla="*/ 652463 h 7967663"/>
              <a:gd name="connsiteX2" fmla="*/ 281541 w 3424791"/>
              <a:gd name="connsiteY2" fmla="*/ 1481138 h 7967663"/>
              <a:gd name="connsiteX3" fmla="*/ 24366 w 3424791"/>
              <a:gd name="connsiteY3" fmla="*/ 2052638 h 7967663"/>
              <a:gd name="connsiteX4" fmla="*/ 59291 w 3424791"/>
              <a:gd name="connsiteY4" fmla="*/ 3487738 h 7967663"/>
              <a:gd name="connsiteX5" fmla="*/ 329166 w 3424791"/>
              <a:gd name="connsiteY5" fmla="*/ 4281488 h 7967663"/>
              <a:gd name="connsiteX6" fmla="*/ 3424791 w 3424791"/>
              <a:gd name="connsiteY6" fmla="*/ 7967663 h 796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4791" h="7967663">
                <a:moveTo>
                  <a:pt x="819703" y="0"/>
                </a:moveTo>
                <a:cubicBezTo>
                  <a:pt x="839546" y="289719"/>
                  <a:pt x="790335" y="405607"/>
                  <a:pt x="700641" y="652463"/>
                </a:cubicBezTo>
                <a:cubicBezTo>
                  <a:pt x="610947" y="899319"/>
                  <a:pt x="413304" y="1247775"/>
                  <a:pt x="281541" y="1481138"/>
                </a:cubicBezTo>
                <a:cubicBezTo>
                  <a:pt x="149778" y="1714501"/>
                  <a:pt x="74108" y="1800755"/>
                  <a:pt x="24366" y="2052638"/>
                </a:cubicBezTo>
                <a:cubicBezTo>
                  <a:pt x="-25376" y="2304521"/>
                  <a:pt x="8491" y="3116263"/>
                  <a:pt x="59291" y="3487738"/>
                </a:cubicBezTo>
                <a:cubicBezTo>
                  <a:pt x="114853" y="3760788"/>
                  <a:pt x="156128" y="3890963"/>
                  <a:pt x="329166" y="4281488"/>
                </a:cubicBezTo>
                <a:cubicBezTo>
                  <a:pt x="711754" y="4805363"/>
                  <a:pt x="2615960" y="6905625"/>
                  <a:pt x="3424791" y="7967663"/>
                </a:cubicBezTo>
              </a:path>
            </a:pathLst>
          </a:custGeom>
          <a:noFill/>
          <a:ln w="2540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8" name="燕尾形 97">
            <a:extLst>
              <a:ext uri="{FF2B5EF4-FFF2-40B4-BE49-F238E27FC236}">
                <a16:creationId xmlns:a16="http://schemas.microsoft.com/office/drawing/2014/main" id="{FC8C8A81-1B89-E557-CCFF-41A92D90B71D}"/>
              </a:ext>
            </a:extLst>
          </p:cNvPr>
          <p:cNvSpPr/>
          <p:nvPr/>
        </p:nvSpPr>
        <p:spPr>
          <a:xfrm rot="3489314">
            <a:off x="2734009" y="8656581"/>
            <a:ext cx="50850" cy="101700"/>
          </a:xfrm>
          <a:prstGeom prst="chevron">
            <a:avLst/>
          </a:prstGeom>
          <a:solidFill>
            <a:schemeClr val="tx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/>
          </a:p>
        </p:txBody>
      </p:sp>
      <p:sp>
        <p:nvSpPr>
          <p:cNvPr id="49" name="燕尾形 97">
            <a:extLst>
              <a:ext uri="{FF2B5EF4-FFF2-40B4-BE49-F238E27FC236}">
                <a16:creationId xmlns:a16="http://schemas.microsoft.com/office/drawing/2014/main" id="{23FE550E-3130-6A63-1FFE-09B40E258800}"/>
              </a:ext>
            </a:extLst>
          </p:cNvPr>
          <p:cNvSpPr/>
          <p:nvPr/>
        </p:nvSpPr>
        <p:spPr>
          <a:xfrm rot="9276941">
            <a:off x="809840" y="6948565"/>
            <a:ext cx="50850" cy="101700"/>
          </a:xfrm>
          <a:prstGeom prst="chevron">
            <a:avLst/>
          </a:prstGeom>
          <a:solidFill>
            <a:schemeClr val="tx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/>
          </a:p>
        </p:txBody>
      </p:sp>
      <p:sp>
        <p:nvSpPr>
          <p:cNvPr id="50" name="燕尾形 97">
            <a:extLst>
              <a:ext uri="{FF2B5EF4-FFF2-40B4-BE49-F238E27FC236}">
                <a16:creationId xmlns:a16="http://schemas.microsoft.com/office/drawing/2014/main" id="{39EF740D-59DB-890C-B221-1C4F233E92C9}"/>
              </a:ext>
            </a:extLst>
          </p:cNvPr>
          <p:cNvSpPr/>
          <p:nvPr/>
        </p:nvSpPr>
        <p:spPr>
          <a:xfrm rot="19303857">
            <a:off x="4596922" y="5928100"/>
            <a:ext cx="50850" cy="101700"/>
          </a:xfrm>
          <a:prstGeom prst="chevron">
            <a:avLst/>
          </a:prstGeom>
          <a:solidFill>
            <a:schemeClr val="tx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/>
          </a:p>
        </p:txBody>
      </p:sp>
      <p:sp>
        <p:nvSpPr>
          <p:cNvPr id="51" name="任意多边形: 形状 18">
            <a:extLst>
              <a:ext uri="{FF2B5EF4-FFF2-40B4-BE49-F238E27FC236}">
                <a16:creationId xmlns:a16="http://schemas.microsoft.com/office/drawing/2014/main" id="{33B40F52-BB68-DA74-4712-958D8D36D451}"/>
              </a:ext>
            </a:extLst>
          </p:cNvPr>
          <p:cNvSpPr/>
          <p:nvPr/>
        </p:nvSpPr>
        <p:spPr>
          <a:xfrm>
            <a:off x="3541323" y="5885195"/>
            <a:ext cx="1076325" cy="985510"/>
          </a:xfrm>
          <a:custGeom>
            <a:avLst/>
            <a:gdLst>
              <a:gd name="connsiteX0" fmla="*/ 0 w 3048000"/>
              <a:gd name="connsiteY0" fmla="*/ 0 h 2790825"/>
              <a:gd name="connsiteX1" fmla="*/ 1162050 w 3048000"/>
              <a:gd name="connsiteY1" fmla="*/ 1257300 h 2790825"/>
              <a:gd name="connsiteX2" fmla="*/ 2333625 w 3048000"/>
              <a:gd name="connsiteY2" fmla="*/ 2286000 h 2790825"/>
              <a:gd name="connsiteX3" fmla="*/ 3048000 w 3048000"/>
              <a:gd name="connsiteY3" fmla="*/ 2790825 h 2790825"/>
              <a:gd name="connsiteX0" fmla="*/ 0 w 3048000"/>
              <a:gd name="connsiteY0" fmla="*/ 0 h 2790825"/>
              <a:gd name="connsiteX1" fmla="*/ 1123950 w 3048000"/>
              <a:gd name="connsiteY1" fmla="*/ 1200150 h 2790825"/>
              <a:gd name="connsiteX2" fmla="*/ 2333625 w 3048000"/>
              <a:gd name="connsiteY2" fmla="*/ 2286000 h 2790825"/>
              <a:gd name="connsiteX3" fmla="*/ 3048000 w 3048000"/>
              <a:gd name="connsiteY3" fmla="*/ 2790825 h 2790825"/>
              <a:gd name="connsiteX0" fmla="*/ 0 w 3048000"/>
              <a:gd name="connsiteY0" fmla="*/ 0 h 2790825"/>
              <a:gd name="connsiteX1" fmla="*/ 1123950 w 3048000"/>
              <a:gd name="connsiteY1" fmla="*/ 1200150 h 2790825"/>
              <a:gd name="connsiteX2" fmla="*/ 2371725 w 3048000"/>
              <a:gd name="connsiteY2" fmla="*/ 2273300 h 2790825"/>
              <a:gd name="connsiteX3" fmla="*/ 3048000 w 3048000"/>
              <a:gd name="connsiteY3" fmla="*/ 2790825 h 2790825"/>
              <a:gd name="connsiteX0" fmla="*/ 0 w 3048000"/>
              <a:gd name="connsiteY0" fmla="*/ 0 h 2790825"/>
              <a:gd name="connsiteX1" fmla="*/ 1123950 w 3048000"/>
              <a:gd name="connsiteY1" fmla="*/ 1200150 h 2790825"/>
              <a:gd name="connsiteX2" fmla="*/ 2371725 w 3048000"/>
              <a:gd name="connsiteY2" fmla="*/ 2273300 h 2790825"/>
              <a:gd name="connsiteX3" fmla="*/ 3048000 w 3048000"/>
              <a:gd name="connsiteY3" fmla="*/ 2790825 h 2790825"/>
              <a:gd name="connsiteX0" fmla="*/ 0 w 3048000"/>
              <a:gd name="connsiteY0" fmla="*/ 0 h 2790825"/>
              <a:gd name="connsiteX1" fmla="*/ 1123950 w 3048000"/>
              <a:gd name="connsiteY1" fmla="*/ 1200150 h 2790825"/>
              <a:gd name="connsiteX2" fmla="*/ 1831975 w 3048000"/>
              <a:gd name="connsiteY2" fmla="*/ 1879600 h 2790825"/>
              <a:gd name="connsiteX3" fmla="*/ 3048000 w 3048000"/>
              <a:gd name="connsiteY3" fmla="*/ 2790825 h 279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790825">
                <a:moveTo>
                  <a:pt x="0" y="0"/>
                </a:moveTo>
                <a:cubicBezTo>
                  <a:pt x="386556" y="438150"/>
                  <a:pt x="818621" y="886883"/>
                  <a:pt x="1123950" y="1200150"/>
                </a:cubicBezTo>
                <a:cubicBezTo>
                  <a:pt x="1429279" y="1513417"/>
                  <a:pt x="1517650" y="1624013"/>
                  <a:pt x="1831975" y="1879600"/>
                </a:cubicBezTo>
                <a:cubicBezTo>
                  <a:pt x="2146300" y="2135188"/>
                  <a:pt x="2847975" y="2640806"/>
                  <a:pt x="3048000" y="2790825"/>
                </a:cubicBezTo>
              </a:path>
            </a:pathLst>
          </a:custGeom>
          <a:noFill/>
          <a:ln w="2540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2" name="燕尾形 97">
            <a:extLst>
              <a:ext uri="{FF2B5EF4-FFF2-40B4-BE49-F238E27FC236}">
                <a16:creationId xmlns:a16="http://schemas.microsoft.com/office/drawing/2014/main" id="{76004B2D-9E95-0E90-2B7E-B31448BE3C86}"/>
              </a:ext>
            </a:extLst>
          </p:cNvPr>
          <p:cNvSpPr/>
          <p:nvPr/>
        </p:nvSpPr>
        <p:spPr>
          <a:xfrm rot="14111665">
            <a:off x="3504454" y="5824318"/>
            <a:ext cx="50850" cy="101700"/>
          </a:xfrm>
          <a:prstGeom prst="chevron">
            <a:avLst/>
          </a:prstGeom>
          <a:solidFill>
            <a:schemeClr val="tx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/>
          </a:p>
        </p:txBody>
      </p:sp>
      <p:sp>
        <p:nvSpPr>
          <p:cNvPr id="53" name="燕尾形 97">
            <a:extLst>
              <a:ext uri="{FF2B5EF4-FFF2-40B4-BE49-F238E27FC236}">
                <a16:creationId xmlns:a16="http://schemas.microsoft.com/office/drawing/2014/main" id="{9F9A0E6B-C9A4-8DBF-4B82-BED5D917302B}"/>
              </a:ext>
            </a:extLst>
          </p:cNvPr>
          <p:cNvSpPr/>
          <p:nvPr/>
        </p:nvSpPr>
        <p:spPr>
          <a:xfrm rot="2468457">
            <a:off x="4610143" y="6828583"/>
            <a:ext cx="50850" cy="101700"/>
          </a:xfrm>
          <a:prstGeom prst="chevron">
            <a:avLst/>
          </a:prstGeom>
          <a:solidFill>
            <a:schemeClr val="tx1">
              <a:alpha val="5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/>
          </a:p>
        </p:txBody>
      </p:sp>
      <p:sp>
        <p:nvSpPr>
          <p:cNvPr id="54" name="任意多边形: 形状 10">
            <a:extLst>
              <a:ext uri="{FF2B5EF4-FFF2-40B4-BE49-F238E27FC236}">
                <a16:creationId xmlns:a16="http://schemas.microsoft.com/office/drawing/2014/main" id="{EA18D90C-7845-EE83-0B24-1961A192E101}"/>
              </a:ext>
            </a:extLst>
          </p:cNvPr>
          <p:cNvSpPr/>
          <p:nvPr/>
        </p:nvSpPr>
        <p:spPr>
          <a:xfrm>
            <a:off x="1539855" y="6687178"/>
            <a:ext cx="2435946" cy="1841594"/>
          </a:xfrm>
          <a:custGeom>
            <a:avLst/>
            <a:gdLst>
              <a:gd name="connsiteX0" fmla="*/ 0 w 9039225"/>
              <a:gd name="connsiteY0" fmla="*/ 466725 h 6848475"/>
              <a:gd name="connsiteX1" fmla="*/ 66675 w 9039225"/>
              <a:gd name="connsiteY1" fmla="*/ 466725 h 6848475"/>
              <a:gd name="connsiteX2" fmla="*/ 1533525 w 9039225"/>
              <a:gd name="connsiteY2" fmla="*/ 361950 h 6848475"/>
              <a:gd name="connsiteX3" fmla="*/ 3248025 w 9039225"/>
              <a:gd name="connsiteY3" fmla="*/ 581025 h 6848475"/>
              <a:gd name="connsiteX4" fmla="*/ 4838700 w 9039225"/>
              <a:gd name="connsiteY4" fmla="*/ 666750 h 6848475"/>
              <a:gd name="connsiteX5" fmla="*/ 6848475 w 9039225"/>
              <a:gd name="connsiteY5" fmla="*/ 600075 h 6848475"/>
              <a:gd name="connsiteX6" fmla="*/ 8715375 w 9039225"/>
              <a:gd name="connsiteY6" fmla="*/ 0 h 6848475"/>
              <a:gd name="connsiteX7" fmla="*/ 8867775 w 9039225"/>
              <a:gd name="connsiteY7" fmla="*/ 466725 h 6848475"/>
              <a:gd name="connsiteX8" fmla="*/ 8286750 w 9039225"/>
              <a:gd name="connsiteY8" fmla="*/ 3409950 h 6848475"/>
              <a:gd name="connsiteX9" fmla="*/ 8362950 w 9039225"/>
              <a:gd name="connsiteY9" fmla="*/ 4191000 h 6848475"/>
              <a:gd name="connsiteX10" fmla="*/ 9039225 w 9039225"/>
              <a:gd name="connsiteY10" fmla="*/ 5705475 h 6848475"/>
              <a:gd name="connsiteX11" fmla="*/ 7267575 w 9039225"/>
              <a:gd name="connsiteY11" fmla="*/ 5981700 h 6848475"/>
              <a:gd name="connsiteX12" fmla="*/ 5457825 w 9039225"/>
              <a:gd name="connsiteY12" fmla="*/ 6848475 h 6848475"/>
              <a:gd name="connsiteX13" fmla="*/ 5362575 w 9039225"/>
              <a:gd name="connsiteY13" fmla="*/ 6315075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66675 w 9039225"/>
              <a:gd name="connsiteY1" fmla="*/ 466725 h 6848475"/>
              <a:gd name="connsiteX2" fmla="*/ 1533525 w 9039225"/>
              <a:gd name="connsiteY2" fmla="*/ 361950 h 6848475"/>
              <a:gd name="connsiteX3" fmla="*/ 3248025 w 9039225"/>
              <a:gd name="connsiteY3" fmla="*/ 581025 h 6848475"/>
              <a:gd name="connsiteX4" fmla="*/ 4838700 w 9039225"/>
              <a:gd name="connsiteY4" fmla="*/ 666750 h 6848475"/>
              <a:gd name="connsiteX5" fmla="*/ 6848475 w 9039225"/>
              <a:gd name="connsiteY5" fmla="*/ 600075 h 6848475"/>
              <a:gd name="connsiteX6" fmla="*/ 8715375 w 9039225"/>
              <a:gd name="connsiteY6" fmla="*/ 0 h 6848475"/>
              <a:gd name="connsiteX7" fmla="*/ 8867775 w 9039225"/>
              <a:gd name="connsiteY7" fmla="*/ 466725 h 6848475"/>
              <a:gd name="connsiteX8" fmla="*/ 8286750 w 9039225"/>
              <a:gd name="connsiteY8" fmla="*/ 3409950 h 6848475"/>
              <a:gd name="connsiteX9" fmla="*/ 8362950 w 9039225"/>
              <a:gd name="connsiteY9" fmla="*/ 4191000 h 6848475"/>
              <a:gd name="connsiteX10" fmla="*/ 9039225 w 9039225"/>
              <a:gd name="connsiteY10" fmla="*/ 5705475 h 6848475"/>
              <a:gd name="connsiteX11" fmla="*/ 7267575 w 9039225"/>
              <a:gd name="connsiteY11" fmla="*/ 5981700 h 6848475"/>
              <a:gd name="connsiteX12" fmla="*/ 5457825 w 9039225"/>
              <a:gd name="connsiteY12" fmla="*/ 6848475 h 6848475"/>
              <a:gd name="connsiteX13" fmla="*/ 5362575 w 9039225"/>
              <a:gd name="connsiteY13" fmla="*/ 6315075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66675 w 9039225"/>
              <a:gd name="connsiteY1" fmla="*/ 466725 h 6848475"/>
              <a:gd name="connsiteX2" fmla="*/ 1533525 w 9039225"/>
              <a:gd name="connsiteY2" fmla="*/ 361950 h 6848475"/>
              <a:gd name="connsiteX3" fmla="*/ 3248025 w 9039225"/>
              <a:gd name="connsiteY3" fmla="*/ 581025 h 6848475"/>
              <a:gd name="connsiteX4" fmla="*/ 4838700 w 9039225"/>
              <a:gd name="connsiteY4" fmla="*/ 666750 h 6848475"/>
              <a:gd name="connsiteX5" fmla="*/ 6848475 w 9039225"/>
              <a:gd name="connsiteY5" fmla="*/ 600075 h 6848475"/>
              <a:gd name="connsiteX6" fmla="*/ 8715375 w 9039225"/>
              <a:gd name="connsiteY6" fmla="*/ 0 h 6848475"/>
              <a:gd name="connsiteX7" fmla="*/ 8867775 w 9039225"/>
              <a:gd name="connsiteY7" fmla="*/ 466725 h 6848475"/>
              <a:gd name="connsiteX8" fmla="*/ 8286750 w 9039225"/>
              <a:gd name="connsiteY8" fmla="*/ 3409950 h 6848475"/>
              <a:gd name="connsiteX9" fmla="*/ 8362950 w 9039225"/>
              <a:gd name="connsiteY9" fmla="*/ 4191000 h 6848475"/>
              <a:gd name="connsiteX10" fmla="*/ 9039225 w 9039225"/>
              <a:gd name="connsiteY10" fmla="*/ 5705475 h 6848475"/>
              <a:gd name="connsiteX11" fmla="*/ 7267575 w 9039225"/>
              <a:gd name="connsiteY11" fmla="*/ 5981700 h 6848475"/>
              <a:gd name="connsiteX12" fmla="*/ 5457825 w 9039225"/>
              <a:gd name="connsiteY12" fmla="*/ 6848475 h 6848475"/>
              <a:gd name="connsiteX13" fmla="*/ 5362575 w 9039225"/>
              <a:gd name="connsiteY13" fmla="*/ 6315075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66675 w 9039225"/>
              <a:gd name="connsiteY1" fmla="*/ 466725 h 6848475"/>
              <a:gd name="connsiteX2" fmla="*/ 1533525 w 9039225"/>
              <a:gd name="connsiteY2" fmla="*/ 361950 h 6848475"/>
              <a:gd name="connsiteX3" fmla="*/ 3248025 w 9039225"/>
              <a:gd name="connsiteY3" fmla="*/ 581025 h 6848475"/>
              <a:gd name="connsiteX4" fmla="*/ 4838700 w 9039225"/>
              <a:gd name="connsiteY4" fmla="*/ 666750 h 6848475"/>
              <a:gd name="connsiteX5" fmla="*/ 6848475 w 9039225"/>
              <a:gd name="connsiteY5" fmla="*/ 600075 h 6848475"/>
              <a:gd name="connsiteX6" fmla="*/ 8715375 w 9039225"/>
              <a:gd name="connsiteY6" fmla="*/ 0 h 6848475"/>
              <a:gd name="connsiteX7" fmla="*/ 8867775 w 9039225"/>
              <a:gd name="connsiteY7" fmla="*/ 466725 h 6848475"/>
              <a:gd name="connsiteX8" fmla="*/ 8286750 w 9039225"/>
              <a:gd name="connsiteY8" fmla="*/ 3409950 h 6848475"/>
              <a:gd name="connsiteX9" fmla="*/ 8362950 w 9039225"/>
              <a:gd name="connsiteY9" fmla="*/ 4191000 h 6848475"/>
              <a:gd name="connsiteX10" fmla="*/ 9039225 w 9039225"/>
              <a:gd name="connsiteY10" fmla="*/ 5705475 h 6848475"/>
              <a:gd name="connsiteX11" fmla="*/ 7267575 w 9039225"/>
              <a:gd name="connsiteY11" fmla="*/ 5981700 h 6848475"/>
              <a:gd name="connsiteX12" fmla="*/ 5457825 w 9039225"/>
              <a:gd name="connsiteY12" fmla="*/ 6848475 h 6848475"/>
              <a:gd name="connsiteX13" fmla="*/ 5362575 w 9039225"/>
              <a:gd name="connsiteY13" fmla="*/ 6315075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66675 w 9039225"/>
              <a:gd name="connsiteY1" fmla="*/ 466725 h 6848475"/>
              <a:gd name="connsiteX2" fmla="*/ 1533525 w 9039225"/>
              <a:gd name="connsiteY2" fmla="*/ 361950 h 6848475"/>
              <a:gd name="connsiteX3" fmla="*/ 3248025 w 9039225"/>
              <a:gd name="connsiteY3" fmla="*/ 581025 h 6848475"/>
              <a:gd name="connsiteX4" fmla="*/ 4838700 w 9039225"/>
              <a:gd name="connsiteY4" fmla="*/ 666750 h 6848475"/>
              <a:gd name="connsiteX5" fmla="*/ 6848475 w 9039225"/>
              <a:gd name="connsiteY5" fmla="*/ 600075 h 6848475"/>
              <a:gd name="connsiteX6" fmla="*/ 8715375 w 9039225"/>
              <a:gd name="connsiteY6" fmla="*/ 0 h 6848475"/>
              <a:gd name="connsiteX7" fmla="*/ 8867775 w 9039225"/>
              <a:gd name="connsiteY7" fmla="*/ 466725 h 6848475"/>
              <a:gd name="connsiteX8" fmla="*/ 8286750 w 9039225"/>
              <a:gd name="connsiteY8" fmla="*/ 3409950 h 6848475"/>
              <a:gd name="connsiteX9" fmla="*/ 8362950 w 9039225"/>
              <a:gd name="connsiteY9" fmla="*/ 4191000 h 6848475"/>
              <a:gd name="connsiteX10" fmla="*/ 9039225 w 9039225"/>
              <a:gd name="connsiteY10" fmla="*/ 5705475 h 6848475"/>
              <a:gd name="connsiteX11" fmla="*/ 7267575 w 9039225"/>
              <a:gd name="connsiteY11" fmla="*/ 5981700 h 6848475"/>
              <a:gd name="connsiteX12" fmla="*/ 5457825 w 9039225"/>
              <a:gd name="connsiteY12" fmla="*/ 6848475 h 6848475"/>
              <a:gd name="connsiteX13" fmla="*/ 5362575 w 9039225"/>
              <a:gd name="connsiteY13" fmla="*/ 6315075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66675 w 9039225"/>
              <a:gd name="connsiteY1" fmla="*/ 466725 h 6848475"/>
              <a:gd name="connsiteX2" fmla="*/ 1533525 w 9039225"/>
              <a:gd name="connsiteY2" fmla="*/ 361950 h 6848475"/>
              <a:gd name="connsiteX3" fmla="*/ 3248025 w 9039225"/>
              <a:gd name="connsiteY3" fmla="*/ 581025 h 6848475"/>
              <a:gd name="connsiteX4" fmla="*/ 4838700 w 9039225"/>
              <a:gd name="connsiteY4" fmla="*/ 666750 h 6848475"/>
              <a:gd name="connsiteX5" fmla="*/ 6848475 w 9039225"/>
              <a:gd name="connsiteY5" fmla="*/ 600075 h 6848475"/>
              <a:gd name="connsiteX6" fmla="*/ 8715375 w 9039225"/>
              <a:gd name="connsiteY6" fmla="*/ 0 h 6848475"/>
              <a:gd name="connsiteX7" fmla="*/ 8867775 w 9039225"/>
              <a:gd name="connsiteY7" fmla="*/ 466725 h 6848475"/>
              <a:gd name="connsiteX8" fmla="*/ 8286750 w 9039225"/>
              <a:gd name="connsiteY8" fmla="*/ 3409950 h 6848475"/>
              <a:gd name="connsiteX9" fmla="*/ 8362950 w 9039225"/>
              <a:gd name="connsiteY9" fmla="*/ 4191000 h 6848475"/>
              <a:gd name="connsiteX10" fmla="*/ 9039225 w 9039225"/>
              <a:gd name="connsiteY10" fmla="*/ 5676900 h 6848475"/>
              <a:gd name="connsiteX11" fmla="*/ 7267575 w 9039225"/>
              <a:gd name="connsiteY11" fmla="*/ 5981700 h 6848475"/>
              <a:gd name="connsiteX12" fmla="*/ 5457825 w 9039225"/>
              <a:gd name="connsiteY12" fmla="*/ 6848475 h 6848475"/>
              <a:gd name="connsiteX13" fmla="*/ 5362575 w 9039225"/>
              <a:gd name="connsiteY13" fmla="*/ 6315075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66675 w 9039225"/>
              <a:gd name="connsiteY1" fmla="*/ 466725 h 6848475"/>
              <a:gd name="connsiteX2" fmla="*/ 1533525 w 9039225"/>
              <a:gd name="connsiteY2" fmla="*/ 361950 h 6848475"/>
              <a:gd name="connsiteX3" fmla="*/ 3248025 w 9039225"/>
              <a:gd name="connsiteY3" fmla="*/ 581025 h 6848475"/>
              <a:gd name="connsiteX4" fmla="*/ 4838700 w 9039225"/>
              <a:gd name="connsiteY4" fmla="*/ 666750 h 6848475"/>
              <a:gd name="connsiteX5" fmla="*/ 6848475 w 9039225"/>
              <a:gd name="connsiteY5" fmla="*/ 600075 h 6848475"/>
              <a:gd name="connsiteX6" fmla="*/ 8715375 w 9039225"/>
              <a:gd name="connsiteY6" fmla="*/ 0 h 6848475"/>
              <a:gd name="connsiteX7" fmla="*/ 8867775 w 9039225"/>
              <a:gd name="connsiteY7" fmla="*/ 466725 h 6848475"/>
              <a:gd name="connsiteX8" fmla="*/ 8286750 w 9039225"/>
              <a:gd name="connsiteY8" fmla="*/ 3409950 h 6848475"/>
              <a:gd name="connsiteX9" fmla="*/ 8362950 w 9039225"/>
              <a:gd name="connsiteY9" fmla="*/ 4191000 h 6848475"/>
              <a:gd name="connsiteX10" fmla="*/ 9039225 w 9039225"/>
              <a:gd name="connsiteY10" fmla="*/ 5676900 h 6848475"/>
              <a:gd name="connsiteX11" fmla="*/ 7267575 w 9039225"/>
              <a:gd name="connsiteY11" fmla="*/ 5981700 h 6848475"/>
              <a:gd name="connsiteX12" fmla="*/ 5457825 w 9039225"/>
              <a:gd name="connsiteY12" fmla="*/ 6848475 h 6848475"/>
              <a:gd name="connsiteX13" fmla="*/ 5362575 w 9039225"/>
              <a:gd name="connsiteY13" fmla="*/ 6315075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66675 w 9039225"/>
              <a:gd name="connsiteY1" fmla="*/ 466725 h 6848475"/>
              <a:gd name="connsiteX2" fmla="*/ 1533525 w 9039225"/>
              <a:gd name="connsiteY2" fmla="*/ 361950 h 6848475"/>
              <a:gd name="connsiteX3" fmla="*/ 3248025 w 9039225"/>
              <a:gd name="connsiteY3" fmla="*/ 581025 h 6848475"/>
              <a:gd name="connsiteX4" fmla="*/ 4838700 w 9039225"/>
              <a:gd name="connsiteY4" fmla="*/ 666750 h 6848475"/>
              <a:gd name="connsiteX5" fmla="*/ 6848475 w 9039225"/>
              <a:gd name="connsiteY5" fmla="*/ 600075 h 6848475"/>
              <a:gd name="connsiteX6" fmla="*/ 8715375 w 9039225"/>
              <a:gd name="connsiteY6" fmla="*/ 0 h 6848475"/>
              <a:gd name="connsiteX7" fmla="*/ 8867775 w 9039225"/>
              <a:gd name="connsiteY7" fmla="*/ 466725 h 6848475"/>
              <a:gd name="connsiteX8" fmla="*/ 8286750 w 9039225"/>
              <a:gd name="connsiteY8" fmla="*/ 3409950 h 6848475"/>
              <a:gd name="connsiteX9" fmla="*/ 8362950 w 9039225"/>
              <a:gd name="connsiteY9" fmla="*/ 4191000 h 6848475"/>
              <a:gd name="connsiteX10" fmla="*/ 9039225 w 9039225"/>
              <a:gd name="connsiteY10" fmla="*/ 5676900 h 6848475"/>
              <a:gd name="connsiteX11" fmla="*/ 7267575 w 9039225"/>
              <a:gd name="connsiteY11" fmla="*/ 5981700 h 6848475"/>
              <a:gd name="connsiteX12" fmla="*/ 5457825 w 9039225"/>
              <a:gd name="connsiteY12" fmla="*/ 6848475 h 6848475"/>
              <a:gd name="connsiteX13" fmla="*/ 5362575 w 9039225"/>
              <a:gd name="connsiteY13" fmla="*/ 6315075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66675 w 9039225"/>
              <a:gd name="connsiteY1" fmla="*/ 466725 h 6848475"/>
              <a:gd name="connsiteX2" fmla="*/ 1533525 w 9039225"/>
              <a:gd name="connsiteY2" fmla="*/ 361950 h 6848475"/>
              <a:gd name="connsiteX3" fmla="*/ 3248025 w 9039225"/>
              <a:gd name="connsiteY3" fmla="*/ 581025 h 6848475"/>
              <a:gd name="connsiteX4" fmla="*/ 4838700 w 9039225"/>
              <a:gd name="connsiteY4" fmla="*/ 666750 h 6848475"/>
              <a:gd name="connsiteX5" fmla="*/ 6848475 w 9039225"/>
              <a:gd name="connsiteY5" fmla="*/ 600075 h 6848475"/>
              <a:gd name="connsiteX6" fmla="*/ 8715375 w 9039225"/>
              <a:gd name="connsiteY6" fmla="*/ 0 h 6848475"/>
              <a:gd name="connsiteX7" fmla="*/ 8867775 w 9039225"/>
              <a:gd name="connsiteY7" fmla="*/ 466725 h 6848475"/>
              <a:gd name="connsiteX8" fmla="*/ 8286750 w 9039225"/>
              <a:gd name="connsiteY8" fmla="*/ 3409950 h 6848475"/>
              <a:gd name="connsiteX9" fmla="*/ 8362950 w 9039225"/>
              <a:gd name="connsiteY9" fmla="*/ 4191000 h 6848475"/>
              <a:gd name="connsiteX10" fmla="*/ 9039225 w 9039225"/>
              <a:gd name="connsiteY10" fmla="*/ 5676900 h 6848475"/>
              <a:gd name="connsiteX11" fmla="*/ 7267575 w 9039225"/>
              <a:gd name="connsiteY11" fmla="*/ 5981700 h 6848475"/>
              <a:gd name="connsiteX12" fmla="*/ 5457825 w 9039225"/>
              <a:gd name="connsiteY12" fmla="*/ 6848475 h 6848475"/>
              <a:gd name="connsiteX13" fmla="*/ 5362575 w 9039225"/>
              <a:gd name="connsiteY13" fmla="*/ 6315075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66675 w 9039225"/>
              <a:gd name="connsiteY1" fmla="*/ 466725 h 6848475"/>
              <a:gd name="connsiteX2" fmla="*/ 1533525 w 9039225"/>
              <a:gd name="connsiteY2" fmla="*/ 361950 h 6848475"/>
              <a:gd name="connsiteX3" fmla="*/ 3248025 w 9039225"/>
              <a:gd name="connsiteY3" fmla="*/ 581025 h 6848475"/>
              <a:gd name="connsiteX4" fmla="*/ 4838700 w 9039225"/>
              <a:gd name="connsiteY4" fmla="*/ 666750 h 6848475"/>
              <a:gd name="connsiteX5" fmla="*/ 6848475 w 9039225"/>
              <a:gd name="connsiteY5" fmla="*/ 600075 h 6848475"/>
              <a:gd name="connsiteX6" fmla="*/ 8715375 w 9039225"/>
              <a:gd name="connsiteY6" fmla="*/ 0 h 6848475"/>
              <a:gd name="connsiteX7" fmla="*/ 8867775 w 9039225"/>
              <a:gd name="connsiteY7" fmla="*/ 466725 h 6848475"/>
              <a:gd name="connsiteX8" fmla="*/ 8286750 w 9039225"/>
              <a:gd name="connsiteY8" fmla="*/ 3409950 h 6848475"/>
              <a:gd name="connsiteX9" fmla="*/ 8362950 w 9039225"/>
              <a:gd name="connsiteY9" fmla="*/ 4191000 h 6848475"/>
              <a:gd name="connsiteX10" fmla="*/ 9039225 w 9039225"/>
              <a:gd name="connsiteY10" fmla="*/ 5676900 h 6848475"/>
              <a:gd name="connsiteX11" fmla="*/ 7267575 w 9039225"/>
              <a:gd name="connsiteY11" fmla="*/ 5981700 h 6848475"/>
              <a:gd name="connsiteX12" fmla="*/ 5457825 w 9039225"/>
              <a:gd name="connsiteY12" fmla="*/ 6848475 h 6848475"/>
              <a:gd name="connsiteX13" fmla="*/ 5362575 w 9039225"/>
              <a:gd name="connsiteY13" fmla="*/ 6315075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66675 w 9039225"/>
              <a:gd name="connsiteY1" fmla="*/ 466725 h 6848475"/>
              <a:gd name="connsiteX2" fmla="*/ 1533525 w 9039225"/>
              <a:gd name="connsiteY2" fmla="*/ 361950 h 6848475"/>
              <a:gd name="connsiteX3" fmla="*/ 3248025 w 9039225"/>
              <a:gd name="connsiteY3" fmla="*/ 581025 h 6848475"/>
              <a:gd name="connsiteX4" fmla="*/ 4838700 w 9039225"/>
              <a:gd name="connsiteY4" fmla="*/ 666750 h 6848475"/>
              <a:gd name="connsiteX5" fmla="*/ 6848475 w 9039225"/>
              <a:gd name="connsiteY5" fmla="*/ 600075 h 6848475"/>
              <a:gd name="connsiteX6" fmla="*/ 8715375 w 9039225"/>
              <a:gd name="connsiteY6" fmla="*/ 0 h 6848475"/>
              <a:gd name="connsiteX7" fmla="*/ 8867775 w 9039225"/>
              <a:gd name="connsiteY7" fmla="*/ 466725 h 6848475"/>
              <a:gd name="connsiteX8" fmla="*/ 8286750 w 9039225"/>
              <a:gd name="connsiteY8" fmla="*/ 3409950 h 6848475"/>
              <a:gd name="connsiteX9" fmla="*/ 8362950 w 9039225"/>
              <a:gd name="connsiteY9" fmla="*/ 4191000 h 6848475"/>
              <a:gd name="connsiteX10" fmla="*/ 9039225 w 9039225"/>
              <a:gd name="connsiteY10" fmla="*/ 5676900 h 6848475"/>
              <a:gd name="connsiteX11" fmla="*/ 7267575 w 9039225"/>
              <a:gd name="connsiteY11" fmla="*/ 5981700 h 6848475"/>
              <a:gd name="connsiteX12" fmla="*/ 5457825 w 9039225"/>
              <a:gd name="connsiteY12" fmla="*/ 6848475 h 6848475"/>
              <a:gd name="connsiteX13" fmla="*/ 5362575 w 9039225"/>
              <a:gd name="connsiteY13" fmla="*/ 6315075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66675 w 9039225"/>
              <a:gd name="connsiteY1" fmla="*/ 466725 h 6848475"/>
              <a:gd name="connsiteX2" fmla="*/ 1533525 w 9039225"/>
              <a:gd name="connsiteY2" fmla="*/ 361950 h 6848475"/>
              <a:gd name="connsiteX3" fmla="*/ 3248025 w 9039225"/>
              <a:gd name="connsiteY3" fmla="*/ 581025 h 6848475"/>
              <a:gd name="connsiteX4" fmla="*/ 4838700 w 9039225"/>
              <a:gd name="connsiteY4" fmla="*/ 666750 h 6848475"/>
              <a:gd name="connsiteX5" fmla="*/ 6848475 w 9039225"/>
              <a:gd name="connsiteY5" fmla="*/ 600075 h 6848475"/>
              <a:gd name="connsiteX6" fmla="*/ 8715375 w 9039225"/>
              <a:gd name="connsiteY6" fmla="*/ 0 h 6848475"/>
              <a:gd name="connsiteX7" fmla="*/ 8867775 w 9039225"/>
              <a:gd name="connsiteY7" fmla="*/ 466725 h 6848475"/>
              <a:gd name="connsiteX8" fmla="*/ 8286750 w 9039225"/>
              <a:gd name="connsiteY8" fmla="*/ 3409950 h 6848475"/>
              <a:gd name="connsiteX9" fmla="*/ 8362950 w 9039225"/>
              <a:gd name="connsiteY9" fmla="*/ 4191000 h 6848475"/>
              <a:gd name="connsiteX10" fmla="*/ 9039225 w 9039225"/>
              <a:gd name="connsiteY10" fmla="*/ 5676900 h 6848475"/>
              <a:gd name="connsiteX11" fmla="*/ 7267575 w 9039225"/>
              <a:gd name="connsiteY11" fmla="*/ 5981700 h 6848475"/>
              <a:gd name="connsiteX12" fmla="*/ 5457825 w 9039225"/>
              <a:gd name="connsiteY12" fmla="*/ 6848475 h 6848475"/>
              <a:gd name="connsiteX13" fmla="*/ 5362575 w 9039225"/>
              <a:gd name="connsiteY13" fmla="*/ 6315075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4838700 w 9039225"/>
              <a:gd name="connsiteY3" fmla="*/ 66675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4838700 w 9039225"/>
              <a:gd name="connsiteY3" fmla="*/ 66675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4838700 w 9039225"/>
              <a:gd name="connsiteY3" fmla="*/ 66675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4838700 w 9039225"/>
              <a:gd name="connsiteY3" fmla="*/ 66675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4838700 w 9039225"/>
              <a:gd name="connsiteY3" fmla="*/ 66675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4838700 w 9039225"/>
              <a:gd name="connsiteY3" fmla="*/ 66675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3962400 w 9039225"/>
              <a:gd name="connsiteY13" fmla="*/ 4591050 h 6848475"/>
              <a:gd name="connsiteX14" fmla="*/ 2876550 w 9039225"/>
              <a:gd name="connsiteY14" fmla="*/ 5495925 h 6848475"/>
              <a:gd name="connsiteX15" fmla="*/ 1085850 w 9039225"/>
              <a:gd name="connsiteY15" fmla="*/ 3419475 h 6848475"/>
              <a:gd name="connsiteX16" fmla="*/ 57150 w 9039225"/>
              <a:gd name="connsiteY16" fmla="*/ 1533525 h 6848475"/>
              <a:gd name="connsiteX17" fmla="*/ 0 w 9039225"/>
              <a:gd name="connsiteY17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62400 w 9039225"/>
              <a:gd name="connsiteY14" fmla="*/ 4591050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641529 w 9039225"/>
              <a:gd name="connsiteY14" fmla="*/ 6438838 h 6848475"/>
              <a:gd name="connsiteX15" fmla="*/ 2876550 w 9039225"/>
              <a:gd name="connsiteY15" fmla="*/ 5495925 h 6848475"/>
              <a:gd name="connsiteX16" fmla="*/ 1085850 w 9039225"/>
              <a:gd name="connsiteY16" fmla="*/ 3419475 h 6848475"/>
              <a:gd name="connsiteX17" fmla="*/ 57150 w 9039225"/>
              <a:gd name="connsiteY17" fmla="*/ 1533525 h 6848475"/>
              <a:gd name="connsiteX18" fmla="*/ 0 w 9039225"/>
              <a:gd name="connsiteY18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4016208 w 9039225"/>
              <a:gd name="connsiteY14" fmla="*/ 5724682 h 6848475"/>
              <a:gd name="connsiteX15" fmla="*/ 3641529 w 9039225"/>
              <a:gd name="connsiteY15" fmla="*/ 6438838 h 6848475"/>
              <a:gd name="connsiteX16" fmla="*/ 2876550 w 9039225"/>
              <a:gd name="connsiteY16" fmla="*/ 5495925 h 6848475"/>
              <a:gd name="connsiteX17" fmla="*/ 1085850 w 9039225"/>
              <a:gd name="connsiteY17" fmla="*/ 3419475 h 6848475"/>
              <a:gd name="connsiteX18" fmla="*/ 57150 w 9039225"/>
              <a:gd name="connsiteY18" fmla="*/ 1533525 h 6848475"/>
              <a:gd name="connsiteX19" fmla="*/ 0 w 9039225"/>
              <a:gd name="connsiteY19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4176644 w 9039225"/>
              <a:gd name="connsiteY14" fmla="*/ 5984701 h 6848475"/>
              <a:gd name="connsiteX15" fmla="*/ 3641529 w 9039225"/>
              <a:gd name="connsiteY15" fmla="*/ 6438838 h 6848475"/>
              <a:gd name="connsiteX16" fmla="*/ 2876550 w 9039225"/>
              <a:gd name="connsiteY16" fmla="*/ 5495925 h 6848475"/>
              <a:gd name="connsiteX17" fmla="*/ 1085850 w 9039225"/>
              <a:gd name="connsiteY17" fmla="*/ 3419475 h 6848475"/>
              <a:gd name="connsiteX18" fmla="*/ 57150 w 9039225"/>
              <a:gd name="connsiteY18" fmla="*/ 1533525 h 6848475"/>
              <a:gd name="connsiteX19" fmla="*/ 0 w 9039225"/>
              <a:gd name="connsiteY19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4270695 w 9039225"/>
              <a:gd name="connsiteY14" fmla="*/ 5453600 h 6848475"/>
              <a:gd name="connsiteX15" fmla="*/ 4176644 w 9039225"/>
              <a:gd name="connsiteY15" fmla="*/ 5984701 h 6848475"/>
              <a:gd name="connsiteX16" fmla="*/ 3641529 w 9039225"/>
              <a:gd name="connsiteY16" fmla="*/ 6438838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176644 w 9039225"/>
              <a:gd name="connsiteY15" fmla="*/ 5984701 h 6848475"/>
              <a:gd name="connsiteX16" fmla="*/ 3641529 w 9039225"/>
              <a:gd name="connsiteY16" fmla="*/ 6438838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176644 w 9039225"/>
              <a:gd name="connsiteY15" fmla="*/ 5984701 h 6848475"/>
              <a:gd name="connsiteX16" fmla="*/ 3641529 w 9039225"/>
              <a:gd name="connsiteY16" fmla="*/ 6438838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176644 w 9039225"/>
              <a:gd name="connsiteY15" fmla="*/ 5984701 h 6848475"/>
              <a:gd name="connsiteX16" fmla="*/ 3652592 w 9039225"/>
              <a:gd name="connsiteY16" fmla="*/ 6455433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176644 w 9039225"/>
              <a:gd name="connsiteY15" fmla="*/ 5984701 h 6848475"/>
              <a:gd name="connsiteX16" fmla="*/ 3652592 w 9039225"/>
              <a:gd name="connsiteY16" fmla="*/ 6455433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176644 w 9039225"/>
              <a:gd name="connsiteY15" fmla="*/ 5984701 h 6848475"/>
              <a:gd name="connsiteX16" fmla="*/ 3652592 w 9039225"/>
              <a:gd name="connsiteY16" fmla="*/ 6455433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176644 w 9039225"/>
              <a:gd name="connsiteY15" fmla="*/ 5984701 h 6848475"/>
              <a:gd name="connsiteX16" fmla="*/ 3652592 w 9039225"/>
              <a:gd name="connsiteY16" fmla="*/ 6455433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176644 w 9039225"/>
              <a:gd name="connsiteY15" fmla="*/ 5984701 h 6848475"/>
              <a:gd name="connsiteX16" fmla="*/ 3652592 w 9039225"/>
              <a:gd name="connsiteY16" fmla="*/ 6455433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176644 w 9039225"/>
              <a:gd name="connsiteY15" fmla="*/ 5984701 h 6848475"/>
              <a:gd name="connsiteX16" fmla="*/ 3652592 w 9039225"/>
              <a:gd name="connsiteY16" fmla="*/ 6455433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176644 w 9039225"/>
              <a:gd name="connsiteY15" fmla="*/ 5984701 h 6848475"/>
              <a:gd name="connsiteX16" fmla="*/ 3652592 w 9039225"/>
              <a:gd name="connsiteY16" fmla="*/ 6455433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176644 w 9039225"/>
              <a:gd name="connsiteY15" fmla="*/ 5984701 h 6848475"/>
              <a:gd name="connsiteX16" fmla="*/ 3652592 w 9039225"/>
              <a:gd name="connsiteY16" fmla="*/ 6455433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187710 w 9039225"/>
              <a:gd name="connsiteY15" fmla="*/ 5995764 h 6848475"/>
              <a:gd name="connsiteX16" fmla="*/ 3652592 w 9039225"/>
              <a:gd name="connsiteY16" fmla="*/ 6455433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187710 w 9039225"/>
              <a:gd name="connsiteY15" fmla="*/ 5995764 h 6848475"/>
              <a:gd name="connsiteX16" fmla="*/ 3667345 w 9039225"/>
              <a:gd name="connsiteY16" fmla="*/ 6477562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25599 w 9039225"/>
              <a:gd name="connsiteY13" fmla="*/ 5149324 h 6848475"/>
              <a:gd name="connsiteX14" fmla="*/ 3922160 w 9039225"/>
              <a:gd name="connsiteY14" fmla="*/ 5619570 h 6848475"/>
              <a:gd name="connsiteX15" fmla="*/ 4209839 w 9039225"/>
              <a:gd name="connsiteY15" fmla="*/ 6003140 h 6848475"/>
              <a:gd name="connsiteX16" fmla="*/ 3667345 w 9039225"/>
              <a:gd name="connsiteY16" fmla="*/ 6477562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47728 w 9039225"/>
              <a:gd name="connsiteY13" fmla="*/ 5164076 h 6848475"/>
              <a:gd name="connsiteX14" fmla="*/ 3922160 w 9039225"/>
              <a:gd name="connsiteY14" fmla="*/ 5619570 h 6848475"/>
              <a:gd name="connsiteX15" fmla="*/ 4209839 w 9039225"/>
              <a:gd name="connsiteY15" fmla="*/ 6003140 h 6848475"/>
              <a:gd name="connsiteX16" fmla="*/ 3667345 w 9039225"/>
              <a:gd name="connsiteY16" fmla="*/ 6477562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848475"/>
              <a:gd name="connsiteX1" fmla="*/ 1533525 w 9039225"/>
              <a:gd name="connsiteY1" fmla="*/ 361950 h 6848475"/>
              <a:gd name="connsiteX2" fmla="*/ 3248025 w 9039225"/>
              <a:gd name="connsiteY2" fmla="*/ 581025 h 6848475"/>
              <a:gd name="connsiteX3" fmla="*/ 5019675 w 9039225"/>
              <a:gd name="connsiteY3" fmla="*/ 685800 h 6848475"/>
              <a:gd name="connsiteX4" fmla="*/ 6848475 w 9039225"/>
              <a:gd name="connsiteY4" fmla="*/ 600075 h 6848475"/>
              <a:gd name="connsiteX5" fmla="*/ 8715375 w 9039225"/>
              <a:gd name="connsiteY5" fmla="*/ 0 h 6848475"/>
              <a:gd name="connsiteX6" fmla="*/ 8867775 w 9039225"/>
              <a:gd name="connsiteY6" fmla="*/ 466725 h 6848475"/>
              <a:gd name="connsiteX7" fmla="*/ 8286750 w 9039225"/>
              <a:gd name="connsiteY7" fmla="*/ 3409950 h 6848475"/>
              <a:gd name="connsiteX8" fmla="*/ 8362950 w 9039225"/>
              <a:gd name="connsiteY8" fmla="*/ 4191000 h 6848475"/>
              <a:gd name="connsiteX9" fmla="*/ 9039225 w 9039225"/>
              <a:gd name="connsiteY9" fmla="*/ 5676900 h 6848475"/>
              <a:gd name="connsiteX10" fmla="*/ 7267575 w 9039225"/>
              <a:gd name="connsiteY10" fmla="*/ 5981700 h 6848475"/>
              <a:gd name="connsiteX11" fmla="*/ 5457825 w 9039225"/>
              <a:gd name="connsiteY11" fmla="*/ 6848475 h 6848475"/>
              <a:gd name="connsiteX12" fmla="*/ 5362575 w 9039225"/>
              <a:gd name="connsiteY12" fmla="*/ 6315075 h 6848475"/>
              <a:gd name="connsiteX13" fmla="*/ 4447728 w 9039225"/>
              <a:gd name="connsiteY13" fmla="*/ 5164076 h 6848475"/>
              <a:gd name="connsiteX14" fmla="*/ 3936912 w 9039225"/>
              <a:gd name="connsiteY14" fmla="*/ 5649076 h 6848475"/>
              <a:gd name="connsiteX15" fmla="*/ 4209839 w 9039225"/>
              <a:gd name="connsiteY15" fmla="*/ 6003140 h 6848475"/>
              <a:gd name="connsiteX16" fmla="*/ 3667345 w 9039225"/>
              <a:gd name="connsiteY16" fmla="*/ 6477562 h 6848475"/>
              <a:gd name="connsiteX17" fmla="*/ 2876550 w 9039225"/>
              <a:gd name="connsiteY17" fmla="*/ 5495925 h 6848475"/>
              <a:gd name="connsiteX18" fmla="*/ 1085850 w 9039225"/>
              <a:gd name="connsiteY18" fmla="*/ 3419475 h 6848475"/>
              <a:gd name="connsiteX19" fmla="*/ 57150 w 9039225"/>
              <a:gd name="connsiteY19" fmla="*/ 1533525 h 6848475"/>
              <a:gd name="connsiteX20" fmla="*/ 0 w 9039225"/>
              <a:gd name="connsiteY20" fmla="*/ 466725 h 6848475"/>
              <a:gd name="connsiteX0" fmla="*/ 0 w 9039225"/>
              <a:gd name="connsiteY0" fmla="*/ 466725 h 6789464"/>
              <a:gd name="connsiteX1" fmla="*/ 1533525 w 9039225"/>
              <a:gd name="connsiteY1" fmla="*/ 361950 h 6789464"/>
              <a:gd name="connsiteX2" fmla="*/ 3248025 w 9039225"/>
              <a:gd name="connsiteY2" fmla="*/ 581025 h 6789464"/>
              <a:gd name="connsiteX3" fmla="*/ 5019675 w 9039225"/>
              <a:gd name="connsiteY3" fmla="*/ 685800 h 6789464"/>
              <a:gd name="connsiteX4" fmla="*/ 6848475 w 9039225"/>
              <a:gd name="connsiteY4" fmla="*/ 600075 h 6789464"/>
              <a:gd name="connsiteX5" fmla="*/ 8715375 w 9039225"/>
              <a:gd name="connsiteY5" fmla="*/ 0 h 6789464"/>
              <a:gd name="connsiteX6" fmla="*/ 8867775 w 9039225"/>
              <a:gd name="connsiteY6" fmla="*/ 466725 h 6789464"/>
              <a:gd name="connsiteX7" fmla="*/ 8286750 w 9039225"/>
              <a:gd name="connsiteY7" fmla="*/ 3409950 h 6789464"/>
              <a:gd name="connsiteX8" fmla="*/ 8362950 w 9039225"/>
              <a:gd name="connsiteY8" fmla="*/ 4191000 h 6789464"/>
              <a:gd name="connsiteX9" fmla="*/ 9039225 w 9039225"/>
              <a:gd name="connsiteY9" fmla="*/ 5676900 h 6789464"/>
              <a:gd name="connsiteX10" fmla="*/ 7267575 w 9039225"/>
              <a:gd name="connsiteY10" fmla="*/ 5981700 h 6789464"/>
              <a:gd name="connsiteX11" fmla="*/ 5553718 w 9039225"/>
              <a:gd name="connsiteY11" fmla="*/ 6789464 h 6789464"/>
              <a:gd name="connsiteX12" fmla="*/ 5362575 w 9039225"/>
              <a:gd name="connsiteY12" fmla="*/ 6315075 h 6789464"/>
              <a:gd name="connsiteX13" fmla="*/ 4447728 w 9039225"/>
              <a:gd name="connsiteY13" fmla="*/ 5164076 h 6789464"/>
              <a:gd name="connsiteX14" fmla="*/ 3936912 w 9039225"/>
              <a:gd name="connsiteY14" fmla="*/ 5649076 h 6789464"/>
              <a:gd name="connsiteX15" fmla="*/ 4209839 w 9039225"/>
              <a:gd name="connsiteY15" fmla="*/ 6003140 h 6789464"/>
              <a:gd name="connsiteX16" fmla="*/ 3667345 w 9039225"/>
              <a:gd name="connsiteY16" fmla="*/ 6477562 h 6789464"/>
              <a:gd name="connsiteX17" fmla="*/ 2876550 w 9039225"/>
              <a:gd name="connsiteY17" fmla="*/ 5495925 h 6789464"/>
              <a:gd name="connsiteX18" fmla="*/ 1085850 w 9039225"/>
              <a:gd name="connsiteY18" fmla="*/ 3419475 h 6789464"/>
              <a:gd name="connsiteX19" fmla="*/ 57150 w 9039225"/>
              <a:gd name="connsiteY19" fmla="*/ 1533525 h 6789464"/>
              <a:gd name="connsiteX20" fmla="*/ 0 w 9039225"/>
              <a:gd name="connsiteY20" fmla="*/ 466725 h 6789464"/>
              <a:gd name="connsiteX0" fmla="*/ 0 w 9039225"/>
              <a:gd name="connsiteY0" fmla="*/ 466725 h 6833722"/>
              <a:gd name="connsiteX1" fmla="*/ 1533525 w 9039225"/>
              <a:gd name="connsiteY1" fmla="*/ 361950 h 6833722"/>
              <a:gd name="connsiteX2" fmla="*/ 3248025 w 9039225"/>
              <a:gd name="connsiteY2" fmla="*/ 581025 h 6833722"/>
              <a:gd name="connsiteX3" fmla="*/ 5019675 w 9039225"/>
              <a:gd name="connsiteY3" fmla="*/ 685800 h 6833722"/>
              <a:gd name="connsiteX4" fmla="*/ 6848475 w 9039225"/>
              <a:gd name="connsiteY4" fmla="*/ 600075 h 6833722"/>
              <a:gd name="connsiteX5" fmla="*/ 8715375 w 9039225"/>
              <a:gd name="connsiteY5" fmla="*/ 0 h 6833722"/>
              <a:gd name="connsiteX6" fmla="*/ 8867775 w 9039225"/>
              <a:gd name="connsiteY6" fmla="*/ 466725 h 6833722"/>
              <a:gd name="connsiteX7" fmla="*/ 8286750 w 9039225"/>
              <a:gd name="connsiteY7" fmla="*/ 3409950 h 6833722"/>
              <a:gd name="connsiteX8" fmla="*/ 8362950 w 9039225"/>
              <a:gd name="connsiteY8" fmla="*/ 4191000 h 6833722"/>
              <a:gd name="connsiteX9" fmla="*/ 9039225 w 9039225"/>
              <a:gd name="connsiteY9" fmla="*/ 5676900 h 6833722"/>
              <a:gd name="connsiteX10" fmla="*/ 7267575 w 9039225"/>
              <a:gd name="connsiteY10" fmla="*/ 5981700 h 6833722"/>
              <a:gd name="connsiteX11" fmla="*/ 5487330 w 9039225"/>
              <a:gd name="connsiteY11" fmla="*/ 6833722 h 6833722"/>
              <a:gd name="connsiteX12" fmla="*/ 5362575 w 9039225"/>
              <a:gd name="connsiteY12" fmla="*/ 6315075 h 6833722"/>
              <a:gd name="connsiteX13" fmla="*/ 4447728 w 9039225"/>
              <a:gd name="connsiteY13" fmla="*/ 5164076 h 6833722"/>
              <a:gd name="connsiteX14" fmla="*/ 3936912 w 9039225"/>
              <a:gd name="connsiteY14" fmla="*/ 5649076 h 6833722"/>
              <a:gd name="connsiteX15" fmla="*/ 4209839 w 9039225"/>
              <a:gd name="connsiteY15" fmla="*/ 6003140 h 6833722"/>
              <a:gd name="connsiteX16" fmla="*/ 3667345 w 9039225"/>
              <a:gd name="connsiteY16" fmla="*/ 6477562 h 6833722"/>
              <a:gd name="connsiteX17" fmla="*/ 2876550 w 9039225"/>
              <a:gd name="connsiteY17" fmla="*/ 5495925 h 6833722"/>
              <a:gd name="connsiteX18" fmla="*/ 1085850 w 9039225"/>
              <a:gd name="connsiteY18" fmla="*/ 3419475 h 6833722"/>
              <a:gd name="connsiteX19" fmla="*/ 57150 w 9039225"/>
              <a:gd name="connsiteY19" fmla="*/ 1533525 h 6833722"/>
              <a:gd name="connsiteX20" fmla="*/ 0 w 9039225"/>
              <a:gd name="connsiteY20" fmla="*/ 466725 h 6833722"/>
              <a:gd name="connsiteX0" fmla="*/ 0 w 9039225"/>
              <a:gd name="connsiteY0" fmla="*/ 466725 h 6833722"/>
              <a:gd name="connsiteX1" fmla="*/ 1533525 w 9039225"/>
              <a:gd name="connsiteY1" fmla="*/ 361950 h 6833722"/>
              <a:gd name="connsiteX2" fmla="*/ 3248025 w 9039225"/>
              <a:gd name="connsiteY2" fmla="*/ 581025 h 6833722"/>
              <a:gd name="connsiteX3" fmla="*/ 5019675 w 9039225"/>
              <a:gd name="connsiteY3" fmla="*/ 685800 h 6833722"/>
              <a:gd name="connsiteX4" fmla="*/ 6848475 w 9039225"/>
              <a:gd name="connsiteY4" fmla="*/ 600075 h 6833722"/>
              <a:gd name="connsiteX5" fmla="*/ 8715375 w 9039225"/>
              <a:gd name="connsiteY5" fmla="*/ 0 h 6833722"/>
              <a:gd name="connsiteX6" fmla="*/ 8867775 w 9039225"/>
              <a:gd name="connsiteY6" fmla="*/ 466725 h 6833722"/>
              <a:gd name="connsiteX7" fmla="*/ 8286750 w 9039225"/>
              <a:gd name="connsiteY7" fmla="*/ 3409950 h 6833722"/>
              <a:gd name="connsiteX8" fmla="*/ 8362950 w 9039225"/>
              <a:gd name="connsiteY8" fmla="*/ 4191000 h 6833722"/>
              <a:gd name="connsiteX9" fmla="*/ 9039225 w 9039225"/>
              <a:gd name="connsiteY9" fmla="*/ 5676900 h 6833722"/>
              <a:gd name="connsiteX10" fmla="*/ 7267575 w 9039225"/>
              <a:gd name="connsiteY10" fmla="*/ 5981700 h 6833722"/>
              <a:gd name="connsiteX11" fmla="*/ 5487330 w 9039225"/>
              <a:gd name="connsiteY11" fmla="*/ 6833722 h 6833722"/>
              <a:gd name="connsiteX12" fmla="*/ 5362575 w 9039225"/>
              <a:gd name="connsiteY12" fmla="*/ 6315075 h 6833722"/>
              <a:gd name="connsiteX13" fmla="*/ 4447728 w 9039225"/>
              <a:gd name="connsiteY13" fmla="*/ 5164076 h 6833722"/>
              <a:gd name="connsiteX14" fmla="*/ 3936912 w 9039225"/>
              <a:gd name="connsiteY14" fmla="*/ 5649076 h 6833722"/>
              <a:gd name="connsiteX15" fmla="*/ 4209839 w 9039225"/>
              <a:gd name="connsiteY15" fmla="*/ 6003140 h 6833722"/>
              <a:gd name="connsiteX16" fmla="*/ 3667345 w 9039225"/>
              <a:gd name="connsiteY16" fmla="*/ 6477562 h 6833722"/>
              <a:gd name="connsiteX17" fmla="*/ 2876550 w 9039225"/>
              <a:gd name="connsiteY17" fmla="*/ 5495925 h 6833722"/>
              <a:gd name="connsiteX18" fmla="*/ 1085850 w 9039225"/>
              <a:gd name="connsiteY18" fmla="*/ 3419475 h 6833722"/>
              <a:gd name="connsiteX19" fmla="*/ 57150 w 9039225"/>
              <a:gd name="connsiteY19" fmla="*/ 1533525 h 6833722"/>
              <a:gd name="connsiteX20" fmla="*/ 0 w 9039225"/>
              <a:gd name="connsiteY20" fmla="*/ 466725 h 6833722"/>
              <a:gd name="connsiteX0" fmla="*/ 0 w 9039225"/>
              <a:gd name="connsiteY0" fmla="*/ 466725 h 6833722"/>
              <a:gd name="connsiteX1" fmla="*/ 1533525 w 9039225"/>
              <a:gd name="connsiteY1" fmla="*/ 361950 h 6833722"/>
              <a:gd name="connsiteX2" fmla="*/ 3248025 w 9039225"/>
              <a:gd name="connsiteY2" fmla="*/ 581025 h 6833722"/>
              <a:gd name="connsiteX3" fmla="*/ 5019675 w 9039225"/>
              <a:gd name="connsiteY3" fmla="*/ 685800 h 6833722"/>
              <a:gd name="connsiteX4" fmla="*/ 6848475 w 9039225"/>
              <a:gd name="connsiteY4" fmla="*/ 600075 h 6833722"/>
              <a:gd name="connsiteX5" fmla="*/ 8715375 w 9039225"/>
              <a:gd name="connsiteY5" fmla="*/ 0 h 6833722"/>
              <a:gd name="connsiteX6" fmla="*/ 8867775 w 9039225"/>
              <a:gd name="connsiteY6" fmla="*/ 466725 h 6833722"/>
              <a:gd name="connsiteX7" fmla="*/ 8286750 w 9039225"/>
              <a:gd name="connsiteY7" fmla="*/ 3409950 h 6833722"/>
              <a:gd name="connsiteX8" fmla="*/ 8362950 w 9039225"/>
              <a:gd name="connsiteY8" fmla="*/ 4191000 h 6833722"/>
              <a:gd name="connsiteX9" fmla="*/ 9039225 w 9039225"/>
              <a:gd name="connsiteY9" fmla="*/ 5676900 h 6833722"/>
              <a:gd name="connsiteX10" fmla="*/ 7267575 w 9039225"/>
              <a:gd name="connsiteY10" fmla="*/ 5981700 h 6833722"/>
              <a:gd name="connsiteX11" fmla="*/ 5487330 w 9039225"/>
              <a:gd name="connsiteY11" fmla="*/ 6833722 h 6833722"/>
              <a:gd name="connsiteX12" fmla="*/ 5362575 w 9039225"/>
              <a:gd name="connsiteY12" fmla="*/ 6315075 h 6833722"/>
              <a:gd name="connsiteX13" fmla="*/ 4440352 w 9039225"/>
              <a:gd name="connsiteY13" fmla="*/ 5186205 h 6833722"/>
              <a:gd name="connsiteX14" fmla="*/ 3936912 w 9039225"/>
              <a:gd name="connsiteY14" fmla="*/ 5649076 h 6833722"/>
              <a:gd name="connsiteX15" fmla="*/ 4209839 w 9039225"/>
              <a:gd name="connsiteY15" fmla="*/ 6003140 h 6833722"/>
              <a:gd name="connsiteX16" fmla="*/ 3667345 w 9039225"/>
              <a:gd name="connsiteY16" fmla="*/ 6477562 h 6833722"/>
              <a:gd name="connsiteX17" fmla="*/ 2876550 w 9039225"/>
              <a:gd name="connsiteY17" fmla="*/ 5495925 h 6833722"/>
              <a:gd name="connsiteX18" fmla="*/ 1085850 w 9039225"/>
              <a:gd name="connsiteY18" fmla="*/ 3419475 h 6833722"/>
              <a:gd name="connsiteX19" fmla="*/ 57150 w 9039225"/>
              <a:gd name="connsiteY19" fmla="*/ 1533525 h 6833722"/>
              <a:gd name="connsiteX20" fmla="*/ 0 w 9039225"/>
              <a:gd name="connsiteY20" fmla="*/ 466725 h 6833722"/>
              <a:gd name="connsiteX0" fmla="*/ 0 w 9039225"/>
              <a:gd name="connsiteY0" fmla="*/ 466725 h 6833722"/>
              <a:gd name="connsiteX1" fmla="*/ 1533525 w 9039225"/>
              <a:gd name="connsiteY1" fmla="*/ 361950 h 6833722"/>
              <a:gd name="connsiteX2" fmla="*/ 3248025 w 9039225"/>
              <a:gd name="connsiteY2" fmla="*/ 581025 h 6833722"/>
              <a:gd name="connsiteX3" fmla="*/ 5019675 w 9039225"/>
              <a:gd name="connsiteY3" fmla="*/ 685800 h 6833722"/>
              <a:gd name="connsiteX4" fmla="*/ 6848475 w 9039225"/>
              <a:gd name="connsiteY4" fmla="*/ 600075 h 6833722"/>
              <a:gd name="connsiteX5" fmla="*/ 8715375 w 9039225"/>
              <a:gd name="connsiteY5" fmla="*/ 0 h 6833722"/>
              <a:gd name="connsiteX6" fmla="*/ 8867775 w 9039225"/>
              <a:gd name="connsiteY6" fmla="*/ 466725 h 6833722"/>
              <a:gd name="connsiteX7" fmla="*/ 8286750 w 9039225"/>
              <a:gd name="connsiteY7" fmla="*/ 3409950 h 6833722"/>
              <a:gd name="connsiteX8" fmla="*/ 8362950 w 9039225"/>
              <a:gd name="connsiteY8" fmla="*/ 4191000 h 6833722"/>
              <a:gd name="connsiteX9" fmla="*/ 9039225 w 9039225"/>
              <a:gd name="connsiteY9" fmla="*/ 5676900 h 6833722"/>
              <a:gd name="connsiteX10" fmla="*/ 7267575 w 9039225"/>
              <a:gd name="connsiteY10" fmla="*/ 5981700 h 6833722"/>
              <a:gd name="connsiteX11" fmla="*/ 5487330 w 9039225"/>
              <a:gd name="connsiteY11" fmla="*/ 6833722 h 6833722"/>
              <a:gd name="connsiteX12" fmla="*/ 5362575 w 9039225"/>
              <a:gd name="connsiteY12" fmla="*/ 6315075 h 6833722"/>
              <a:gd name="connsiteX13" fmla="*/ 4440352 w 9039225"/>
              <a:gd name="connsiteY13" fmla="*/ 5186205 h 6833722"/>
              <a:gd name="connsiteX14" fmla="*/ 3936912 w 9039225"/>
              <a:gd name="connsiteY14" fmla="*/ 5649076 h 6833722"/>
              <a:gd name="connsiteX15" fmla="*/ 4209839 w 9039225"/>
              <a:gd name="connsiteY15" fmla="*/ 6003140 h 6833722"/>
              <a:gd name="connsiteX16" fmla="*/ 3667345 w 9039225"/>
              <a:gd name="connsiteY16" fmla="*/ 6477562 h 6833722"/>
              <a:gd name="connsiteX17" fmla="*/ 2876550 w 9039225"/>
              <a:gd name="connsiteY17" fmla="*/ 5495925 h 6833722"/>
              <a:gd name="connsiteX18" fmla="*/ 1085850 w 9039225"/>
              <a:gd name="connsiteY18" fmla="*/ 3419475 h 6833722"/>
              <a:gd name="connsiteX19" fmla="*/ 57150 w 9039225"/>
              <a:gd name="connsiteY19" fmla="*/ 1533525 h 6833722"/>
              <a:gd name="connsiteX20" fmla="*/ 0 w 9039225"/>
              <a:gd name="connsiteY20" fmla="*/ 466725 h 683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039225" h="6833722">
                <a:moveTo>
                  <a:pt x="0" y="466725"/>
                </a:moveTo>
                <a:lnTo>
                  <a:pt x="1533525" y="361950"/>
                </a:lnTo>
                <a:cubicBezTo>
                  <a:pt x="2114550" y="377825"/>
                  <a:pt x="2676525" y="508000"/>
                  <a:pt x="3248025" y="581025"/>
                </a:cubicBezTo>
                <a:cubicBezTo>
                  <a:pt x="3959225" y="723900"/>
                  <a:pt x="4432300" y="695325"/>
                  <a:pt x="5019675" y="685800"/>
                </a:cubicBezTo>
                <a:cubicBezTo>
                  <a:pt x="5629275" y="657225"/>
                  <a:pt x="6181725" y="657225"/>
                  <a:pt x="6848475" y="600075"/>
                </a:cubicBezTo>
                <a:cubicBezTo>
                  <a:pt x="7842250" y="495300"/>
                  <a:pt x="8178800" y="323850"/>
                  <a:pt x="8715375" y="0"/>
                </a:cubicBezTo>
                <a:cubicBezTo>
                  <a:pt x="8851900" y="212725"/>
                  <a:pt x="8845550" y="254000"/>
                  <a:pt x="8867775" y="466725"/>
                </a:cubicBezTo>
                <a:lnTo>
                  <a:pt x="8286750" y="3409950"/>
                </a:lnTo>
                <a:cubicBezTo>
                  <a:pt x="8226425" y="3727450"/>
                  <a:pt x="8251825" y="3892550"/>
                  <a:pt x="8362950" y="4191000"/>
                </a:cubicBezTo>
                <a:lnTo>
                  <a:pt x="9039225" y="5676900"/>
                </a:lnTo>
                <a:cubicBezTo>
                  <a:pt x="8448675" y="5778500"/>
                  <a:pt x="8001000" y="5803900"/>
                  <a:pt x="7267575" y="5981700"/>
                </a:cubicBezTo>
                <a:cubicBezTo>
                  <a:pt x="6578600" y="6165850"/>
                  <a:pt x="6090580" y="6544797"/>
                  <a:pt x="5487330" y="6833722"/>
                </a:cubicBezTo>
                <a:cubicBezTo>
                  <a:pt x="5485086" y="6619040"/>
                  <a:pt x="5441950" y="6502400"/>
                  <a:pt x="5362575" y="6315075"/>
                </a:cubicBezTo>
                <a:cubicBezTo>
                  <a:pt x="5190537" y="6031883"/>
                  <a:pt x="4710597" y="5473543"/>
                  <a:pt x="4440352" y="5186205"/>
                </a:cubicBezTo>
                <a:cubicBezTo>
                  <a:pt x="4274970" y="5352435"/>
                  <a:pt x="4116712" y="5493250"/>
                  <a:pt x="3936912" y="5649076"/>
                </a:cubicBezTo>
                <a:cubicBezTo>
                  <a:pt x="4039261" y="5782774"/>
                  <a:pt x="4132135" y="5877662"/>
                  <a:pt x="4209839" y="6003140"/>
                </a:cubicBezTo>
                <a:cubicBezTo>
                  <a:pt x="4071783" y="6145217"/>
                  <a:pt x="3995598" y="6200349"/>
                  <a:pt x="3667345" y="6477562"/>
                </a:cubicBezTo>
                <a:lnTo>
                  <a:pt x="2876550" y="5495925"/>
                </a:lnTo>
                <a:lnTo>
                  <a:pt x="1085850" y="3419475"/>
                </a:lnTo>
                <a:cubicBezTo>
                  <a:pt x="409575" y="2771775"/>
                  <a:pt x="190500" y="2247900"/>
                  <a:pt x="57150" y="1533525"/>
                </a:cubicBezTo>
                <a:lnTo>
                  <a:pt x="0" y="466725"/>
                </a:lnTo>
                <a:close/>
              </a:path>
            </a:pathLst>
          </a:custGeom>
          <a:noFill/>
          <a:ln w="25400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800"/>
          </a:p>
        </p:txBody>
      </p:sp>
      <p:sp>
        <p:nvSpPr>
          <p:cNvPr id="58" name="任意多边形: 形状 34">
            <a:extLst>
              <a:ext uri="{FF2B5EF4-FFF2-40B4-BE49-F238E27FC236}">
                <a16:creationId xmlns:a16="http://schemas.microsoft.com/office/drawing/2014/main" id="{485D2251-D7D4-60CF-0F3C-3E53A1689C72}"/>
              </a:ext>
            </a:extLst>
          </p:cNvPr>
          <p:cNvSpPr/>
          <p:nvPr/>
        </p:nvSpPr>
        <p:spPr>
          <a:xfrm>
            <a:off x="1542193" y="6786096"/>
            <a:ext cx="841558" cy="634966"/>
          </a:xfrm>
          <a:custGeom>
            <a:avLst/>
            <a:gdLst>
              <a:gd name="connsiteX0" fmla="*/ 0 w 7785100"/>
              <a:gd name="connsiteY0" fmla="*/ 241300 h 5867400"/>
              <a:gd name="connsiteX1" fmla="*/ 2921000 w 7785100"/>
              <a:gd name="connsiteY1" fmla="*/ 0 h 5867400"/>
              <a:gd name="connsiteX2" fmla="*/ 5143500 w 7785100"/>
              <a:gd name="connsiteY2" fmla="*/ 88900 h 5867400"/>
              <a:gd name="connsiteX3" fmla="*/ 7670800 w 7785100"/>
              <a:gd name="connsiteY3" fmla="*/ 469900 h 5867400"/>
              <a:gd name="connsiteX4" fmla="*/ 7658100 w 7785100"/>
              <a:gd name="connsiteY4" fmla="*/ 1930400 h 5867400"/>
              <a:gd name="connsiteX5" fmla="*/ 7785100 w 7785100"/>
              <a:gd name="connsiteY5" fmla="*/ 3365500 h 5867400"/>
              <a:gd name="connsiteX6" fmla="*/ 5384800 w 7785100"/>
              <a:gd name="connsiteY6" fmla="*/ 3771900 h 5867400"/>
              <a:gd name="connsiteX7" fmla="*/ 3213100 w 7785100"/>
              <a:gd name="connsiteY7" fmla="*/ 4610100 h 5867400"/>
              <a:gd name="connsiteX8" fmla="*/ 1320800 w 7785100"/>
              <a:gd name="connsiteY8" fmla="*/ 5867400 h 5867400"/>
              <a:gd name="connsiteX9" fmla="*/ 355600 w 7785100"/>
              <a:gd name="connsiteY9" fmla="*/ 3937000 h 5867400"/>
              <a:gd name="connsiteX10" fmla="*/ 25400 w 7785100"/>
              <a:gd name="connsiteY10" fmla="*/ 1295400 h 5867400"/>
              <a:gd name="connsiteX11" fmla="*/ 0 w 7785100"/>
              <a:gd name="connsiteY11" fmla="*/ 241300 h 5867400"/>
              <a:gd name="connsiteX0" fmla="*/ 0 w 7785100"/>
              <a:gd name="connsiteY0" fmla="*/ 203200 h 5829300"/>
              <a:gd name="connsiteX1" fmla="*/ 2597150 w 7785100"/>
              <a:gd name="connsiteY1" fmla="*/ 0 h 5829300"/>
              <a:gd name="connsiteX2" fmla="*/ 5143500 w 7785100"/>
              <a:gd name="connsiteY2" fmla="*/ 50800 h 5829300"/>
              <a:gd name="connsiteX3" fmla="*/ 7670800 w 7785100"/>
              <a:gd name="connsiteY3" fmla="*/ 431800 h 5829300"/>
              <a:gd name="connsiteX4" fmla="*/ 7658100 w 7785100"/>
              <a:gd name="connsiteY4" fmla="*/ 1892300 h 5829300"/>
              <a:gd name="connsiteX5" fmla="*/ 7785100 w 7785100"/>
              <a:gd name="connsiteY5" fmla="*/ 3327400 h 5829300"/>
              <a:gd name="connsiteX6" fmla="*/ 5384800 w 7785100"/>
              <a:gd name="connsiteY6" fmla="*/ 3733800 h 5829300"/>
              <a:gd name="connsiteX7" fmla="*/ 3213100 w 7785100"/>
              <a:gd name="connsiteY7" fmla="*/ 4572000 h 5829300"/>
              <a:gd name="connsiteX8" fmla="*/ 1320800 w 7785100"/>
              <a:gd name="connsiteY8" fmla="*/ 5829300 h 5829300"/>
              <a:gd name="connsiteX9" fmla="*/ 355600 w 7785100"/>
              <a:gd name="connsiteY9" fmla="*/ 3898900 h 5829300"/>
              <a:gd name="connsiteX10" fmla="*/ 25400 w 7785100"/>
              <a:gd name="connsiteY10" fmla="*/ 1257300 h 5829300"/>
              <a:gd name="connsiteX11" fmla="*/ 0 w 7785100"/>
              <a:gd name="connsiteY11" fmla="*/ 203200 h 5829300"/>
              <a:gd name="connsiteX0" fmla="*/ 0 w 7785100"/>
              <a:gd name="connsiteY0" fmla="*/ 234744 h 5860844"/>
              <a:gd name="connsiteX1" fmla="*/ 2597150 w 7785100"/>
              <a:gd name="connsiteY1" fmla="*/ 31544 h 5860844"/>
              <a:gd name="connsiteX2" fmla="*/ 5143500 w 7785100"/>
              <a:gd name="connsiteY2" fmla="*/ 82344 h 5860844"/>
              <a:gd name="connsiteX3" fmla="*/ 7670800 w 7785100"/>
              <a:gd name="connsiteY3" fmla="*/ 463344 h 5860844"/>
              <a:gd name="connsiteX4" fmla="*/ 7658100 w 7785100"/>
              <a:gd name="connsiteY4" fmla="*/ 1923844 h 5860844"/>
              <a:gd name="connsiteX5" fmla="*/ 7785100 w 7785100"/>
              <a:gd name="connsiteY5" fmla="*/ 3358944 h 5860844"/>
              <a:gd name="connsiteX6" fmla="*/ 5384800 w 7785100"/>
              <a:gd name="connsiteY6" fmla="*/ 3765344 h 5860844"/>
              <a:gd name="connsiteX7" fmla="*/ 3213100 w 7785100"/>
              <a:gd name="connsiteY7" fmla="*/ 4603544 h 5860844"/>
              <a:gd name="connsiteX8" fmla="*/ 1320800 w 7785100"/>
              <a:gd name="connsiteY8" fmla="*/ 5860844 h 5860844"/>
              <a:gd name="connsiteX9" fmla="*/ 355600 w 7785100"/>
              <a:gd name="connsiteY9" fmla="*/ 3930444 h 5860844"/>
              <a:gd name="connsiteX10" fmla="*/ 25400 w 7785100"/>
              <a:gd name="connsiteY10" fmla="*/ 1288844 h 5860844"/>
              <a:gd name="connsiteX11" fmla="*/ 0 w 7785100"/>
              <a:gd name="connsiteY11" fmla="*/ 234744 h 5860844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70800 w 7785100"/>
              <a:gd name="connsiteY3" fmla="*/ 476452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25400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25400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25400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25400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25400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25400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77150 w 7785100"/>
              <a:gd name="connsiteY4" fmla="*/ 1927427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77150 w 7785100"/>
              <a:gd name="connsiteY4" fmla="*/ 1927427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85100" h="5873952">
                <a:moveTo>
                  <a:pt x="0" y="247852"/>
                </a:moveTo>
                <a:lnTo>
                  <a:pt x="2597150" y="44652"/>
                </a:lnTo>
                <a:cubicBezTo>
                  <a:pt x="3703108" y="-43190"/>
                  <a:pt x="4256617" y="11844"/>
                  <a:pt x="5143500" y="95452"/>
                </a:cubicBezTo>
                <a:cubicBezTo>
                  <a:pt x="5995458" y="231977"/>
                  <a:pt x="6990292" y="358977"/>
                  <a:pt x="7699375" y="505027"/>
                </a:cubicBezTo>
                <a:cubicBezTo>
                  <a:pt x="7644342" y="969635"/>
                  <a:pt x="7684558" y="1453294"/>
                  <a:pt x="7677150" y="1927427"/>
                </a:cubicBezTo>
                <a:cubicBezTo>
                  <a:pt x="7690908" y="2529619"/>
                  <a:pt x="7733242" y="2865110"/>
                  <a:pt x="7785100" y="3372052"/>
                </a:cubicBezTo>
                <a:cubicBezTo>
                  <a:pt x="6899275" y="3469419"/>
                  <a:pt x="6308725" y="3519160"/>
                  <a:pt x="5384800" y="3778452"/>
                </a:cubicBezTo>
                <a:cubicBezTo>
                  <a:pt x="4683125" y="3981652"/>
                  <a:pt x="4095750" y="4175327"/>
                  <a:pt x="3079750" y="4730952"/>
                </a:cubicBezTo>
                <a:cubicBezTo>
                  <a:pt x="2328333" y="5121477"/>
                  <a:pt x="1938867" y="5454852"/>
                  <a:pt x="1301750" y="5873952"/>
                </a:cubicBezTo>
                <a:cubicBezTo>
                  <a:pt x="989542" y="5468610"/>
                  <a:pt x="677333" y="4920394"/>
                  <a:pt x="355600" y="3943552"/>
                </a:cubicBezTo>
                <a:cubicBezTo>
                  <a:pt x="102658" y="3063019"/>
                  <a:pt x="106892" y="2401560"/>
                  <a:pt x="34925" y="1301952"/>
                </a:cubicBezTo>
                <a:cubicBezTo>
                  <a:pt x="26458" y="950585"/>
                  <a:pt x="17992" y="675419"/>
                  <a:pt x="0" y="247852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F87374B5-1F3B-86C5-9EFD-B99600EB3678}"/>
              </a:ext>
            </a:extLst>
          </p:cNvPr>
          <p:cNvGrpSpPr/>
          <p:nvPr/>
        </p:nvGrpSpPr>
        <p:grpSpPr>
          <a:xfrm>
            <a:off x="1696575" y="5975160"/>
            <a:ext cx="2260121" cy="2430969"/>
            <a:chOff x="5458805" y="2502469"/>
            <a:chExt cx="6272825" cy="6747005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CD459536-7B32-7D6C-FE60-C63A40E5CBA7}"/>
                </a:ext>
              </a:extLst>
            </p:cNvPr>
            <p:cNvSpPr txBox="1"/>
            <p:nvPr/>
          </p:nvSpPr>
          <p:spPr>
            <a:xfrm>
              <a:off x="7816151" y="4712259"/>
              <a:ext cx="1567120" cy="45804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信诚大道</a:t>
              </a: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0EC94160-DB4F-9BE9-8CA5-B79866D568B7}"/>
                </a:ext>
              </a:extLst>
            </p:cNvPr>
            <p:cNvSpPr txBox="1"/>
            <p:nvPr/>
          </p:nvSpPr>
          <p:spPr>
            <a:xfrm rot="18955781">
              <a:off x="11273583" y="2502469"/>
              <a:ext cx="458047" cy="1508429"/>
            </a:xfrm>
            <a:prstGeom prst="rect">
              <a:avLst/>
            </a:prstGeom>
            <a:noFill/>
          </p:spPr>
          <p:txBody>
            <a:bodyPr vert="eaVert" wrap="square" lIns="36000" tIns="36000" rIns="36000" bIns="36000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机场高速</a:t>
              </a: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99469CDA-92C7-8535-9546-379044C4EDC5}"/>
                </a:ext>
              </a:extLst>
            </p:cNvPr>
            <p:cNvSpPr txBox="1"/>
            <p:nvPr/>
          </p:nvSpPr>
          <p:spPr>
            <a:xfrm rot="19142126">
              <a:off x="6310684" y="7046508"/>
              <a:ext cx="458047" cy="1761743"/>
            </a:xfrm>
            <a:prstGeom prst="rect">
              <a:avLst/>
            </a:prstGeom>
            <a:noFill/>
          </p:spPr>
          <p:txBody>
            <a:bodyPr vert="eaVert" wrap="square" lIns="36000" tIns="36000" rIns="36000" bIns="36000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将军大道</a:t>
              </a: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AF84E7B6-A517-E9EA-8176-75A092DA9368}"/>
                </a:ext>
              </a:extLst>
            </p:cNvPr>
            <p:cNvSpPr txBox="1"/>
            <p:nvPr/>
          </p:nvSpPr>
          <p:spPr>
            <a:xfrm rot="20581613">
              <a:off x="9645558" y="8791427"/>
              <a:ext cx="1506871" cy="45804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安澜大道</a:t>
              </a: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321952B5-4299-8373-E760-8504AE53B9F3}"/>
                </a:ext>
              </a:extLst>
            </p:cNvPr>
            <p:cNvSpPr txBox="1"/>
            <p:nvPr/>
          </p:nvSpPr>
          <p:spPr>
            <a:xfrm rot="20144363">
              <a:off x="5458805" y="5923541"/>
              <a:ext cx="1273959" cy="45804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effectLst>
                    <a:glow rad="63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600" dirty="0">
                  <a:effectLst>
                    <a:glow rad="101600">
                      <a:schemeClr val="bg1"/>
                    </a:glow>
                  </a:effectLst>
                </a:rPr>
                <a:t>苍穹路</a:t>
              </a: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F3F366E1-AAC6-8E1D-16E4-FA9DB62AA78C}"/>
                </a:ext>
              </a:extLst>
            </p:cNvPr>
            <p:cNvSpPr txBox="1"/>
            <p:nvPr/>
          </p:nvSpPr>
          <p:spPr>
            <a:xfrm rot="20860171">
              <a:off x="7292181" y="5873014"/>
              <a:ext cx="458047" cy="1261562"/>
            </a:xfrm>
            <a:prstGeom prst="rect">
              <a:avLst/>
            </a:prstGeom>
            <a:noFill/>
          </p:spPr>
          <p:txBody>
            <a:bodyPr vert="eaVert" wrap="square" lIns="36000" tIns="36000" rIns="36000" bIns="36000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翔宇路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267074" y="6145323"/>
            <a:ext cx="1752532" cy="2488344"/>
            <a:chOff x="1267074" y="6145323"/>
            <a:chExt cx="1752532" cy="2488344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ACE85DAB-4766-FFBC-6DC5-870D9F5BA068}"/>
                </a:ext>
              </a:extLst>
            </p:cNvPr>
            <p:cNvGrpSpPr/>
            <p:nvPr/>
          </p:nvGrpSpPr>
          <p:grpSpPr>
            <a:xfrm>
              <a:off x="1267074" y="8233557"/>
              <a:ext cx="1168227" cy="400110"/>
              <a:chOff x="5332242" y="7747486"/>
              <a:chExt cx="3308252" cy="1133054"/>
            </a:xfrm>
          </p:grpSpPr>
          <p:sp>
            <p:nvSpPr>
              <p:cNvPr id="56" name="任意多边形: 形状 32">
                <a:extLst>
                  <a:ext uri="{FF2B5EF4-FFF2-40B4-BE49-F238E27FC236}">
                    <a16:creationId xmlns:a16="http://schemas.microsoft.com/office/drawing/2014/main" id="{70FA6F2D-ADAA-EDB1-7488-53C042C14A14}"/>
                  </a:ext>
                </a:extLst>
              </p:cNvPr>
              <p:cNvSpPr/>
              <p:nvPr/>
            </p:nvSpPr>
            <p:spPr>
              <a:xfrm flipV="1">
                <a:off x="5638117" y="7982626"/>
                <a:ext cx="3002377" cy="886391"/>
              </a:xfrm>
              <a:custGeom>
                <a:avLst/>
                <a:gdLst>
                  <a:gd name="connsiteX0" fmla="*/ 1785938 w 1785938"/>
                  <a:gd name="connsiteY0" fmla="*/ 485775 h 485775"/>
                  <a:gd name="connsiteX1" fmla="*/ 1404938 w 1785938"/>
                  <a:gd name="connsiteY1" fmla="*/ 0 h 485775"/>
                  <a:gd name="connsiteX2" fmla="*/ 0 w 1785938"/>
                  <a:gd name="connsiteY2" fmla="*/ 0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5938" h="485775">
                    <a:moveTo>
                      <a:pt x="1785938" y="485775"/>
                    </a:moveTo>
                    <a:lnTo>
                      <a:pt x="1404938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86340675-66FB-4986-A4F0-BCC6E0A16063}"/>
                  </a:ext>
                </a:extLst>
              </p:cNvPr>
              <p:cNvSpPr/>
              <p:nvPr/>
            </p:nvSpPr>
            <p:spPr>
              <a:xfrm>
                <a:off x="5332242" y="7747486"/>
                <a:ext cx="2988535" cy="1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NJNBh030</a:t>
                </a:r>
              </a:p>
              <a:p>
                <a:pPr algn="ctr"/>
                <a:r>
                  <a:rPr lang="zh-CN" altLang="en-US" sz="1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控规单元</a:t>
                </a:r>
                <a:endParaRPr lang="en-US" altLang="zh-CN" sz="1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B718B72E-21EE-78F1-258D-20CE1B3A315B}"/>
                </a:ext>
              </a:extLst>
            </p:cNvPr>
            <p:cNvGrpSpPr/>
            <p:nvPr/>
          </p:nvGrpSpPr>
          <p:grpSpPr>
            <a:xfrm flipH="1">
              <a:off x="1735126" y="6145323"/>
              <a:ext cx="1284480" cy="660215"/>
              <a:chOff x="8769455" y="4199031"/>
              <a:chExt cx="3838596" cy="1869638"/>
            </a:xfrm>
          </p:grpSpPr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6E1E0A47-76A1-7729-1027-F5EEB108144B}"/>
                  </a:ext>
                </a:extLst>
              </p:cNvPr>
              <p:cNvSpPr/>
              <p:nvPr/>
            </p:nvSpPr>
            <p:spPr>
              <a:xfrm>
                <a:off x="8769455" y="4199031"/>
                <a:ext cx="3730996" cy="1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NJNBh030—01</a:t>
                </a:r>
              </a:p>
              <a:p>
                <a:pPr algn="ctr"/>
                <a:r>
                  <a:rPr lang="zh-CN" altLang="en-US" sz="1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规划管理单元图则</a:t>
                </a:r>
                <a:endParaRPr lang="en-US" altLang="zh-CN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31">
                <a:extLst>
                  <a:ext uri="{FF2B5EF4-FFF2-40B4-BE49-F238E27FC236}">
                    <a16:creationId xmlns:a16="http://schemas.microsoft.com/office/drawing/2014/main" id="{4297457C-1C24-720C-968D-242391686702}"/>
                  </a:ext>
                </a:extLst>
              </p:cNvPr>
              <p:cNvSpPr/>
              <p:nvPr/>
            </p:nvSpPr>
            <p:spPr>
              <a:xfrm flipV="1">
                <a:off x="9164982" y="5320573"/>
                <a:ext cx="3443069" cy="748096"/>
              </a:xfrm>
              <a:custGeom>
                <a:avLst/>
                <a:gdLst>
                  <a:gd name="connsiteX0" fmla="*/ 1433513 w 1433513"/>
                  <a:gd name="connsiteY0" fmla="*/ 0 h 295275"/>
                  <a:gd name="connsiteX1" fmla="*/ 1100138 w 1433513"/>
                  <a:gd name="connsiteY1" fmla="*/ 295275 h 295275"/>
                  <a:gd name="connsiteX2" fmla="*/ 0 w 1433513"/>
                  <a:gd name="connsiteY2" fmla="*/ 295275 h 295275"/>
                  <a:gd name="connsiteX0" fmla="*/ 1412373 w 1412373"/>
                  <a:gd name="connsiteY0" fmla="*/ 0 h 342042"/>
                  <a:gd name="connsiteX1" fmla="*/ 1100138 w 1412373"/>
                  <a:gd name="connsiteY1" fmla="*/ 342042 h 342042"/>
                  <a:gd name="connsiteX2" fmla="*/ 0 w 1412373"/>
                  <a:gd name="connsiteY2" fmla="*/ 342042 h 342042"/>
                  <a:gd name="connsiteX0" fmla="*/ 1274961 w 1274961"/>
                  <a:gd name="connsiteY0" fmla="*/ 0 h 300590"/>
                  <a:gd name="connsiteX1" fmla="*/ 1100138 w 1274961"/>
                  <a:gd name="connsiteY1" fmla="*/ 300590 h 300590"/>
                  <a:gd name="connsiteX2" fmla="*/ 0 w 1274961"/>
                  <a:gd name="connsiteY2" fmla="*/ 300590 h 300590"/>
                  <a:gd name="connsiteX0" fmla="*/ 1309314 w 1309314"/>
                  <a:gd name="connsiteY0" fmla="*/ 0 h 367551"/>
                  <a:gd name="connsiteX1" fmla="*/ 1100138 w 1309314"/>
                  <a:gd name="connsiteY1" fmla="*/ 367551 h 367551"/>
                  <a:gd name="connsiteX2" fmla="*/ 0 w 1309314"/>
                  <a:gd name="connsiteY2" fmla="*/ 367551 h 367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9314" h="367551">
                    <a:moveTo>
                      <a:pt x="1309314" y="0"/>
                    </a:moveTo>
                    <a:lnTo>
                      <a:pt x="1100138" y="367551"/>
                    </a:lnTo>
                    <a:lnTo>
                      <a:pt x="0" y="367551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</p:grpSp>
      <p:sp>
        <p:nvSpPr>
          <p:cNvPr id="72" name="矩形 71"/>
          <p:cNvSpPr/>
          <p:nvPr/>
        </p:nvSpPr>
        <p:spPr>
          <a:xfrm>
            <a:off x="655006" y="5821288"/>
            <a:ext cx="4068452" cy="3776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任意多边形: 形状 23">
            <a:extLst>
              <a:ext uri="{FF2B5EF4-FFF2-40B4-BE49-F238E27FC236}">
                <a16:creationId xmlns:a16="http://schemas.microsoft.com/office/drawing/2014/main" id="{6AD5069E-8166-2549-2FFD-F67DAF83D28D}"/>
              </a:ext>
            </a:extLst>
          </p:cNvPr>
          <p:cNvSpPr/>
          <p:nvPr/>
        </p:nvSpPr>
        <p:spPr>
          <a:xfrm>
            <a:off x="7063718" y="2304339"/>
            <a:ext cx="8496944" cy="6411046"/>
          </a:xfrm>
          <a:custGeom>
            <a:avLst/>
            <a:gdLst>
              <a:gd name="connsiteX0" fmla="*/ 0 w 7785100"/>
              <a:gd name="connsiteY0" fmla="*/ 241300 h 5867400"/>
              <a:gd name="connsiteX1" fmla="*/ 2921000 w 7785100"/>
              <a:gd name="connsiteY1" fmla="*/ 0 h 5867400"/>
              <a:gd name="connsiteX2" fmla="*/ 5143500 w 7785100"/>
              <a:gd name="connsiteY2" fmla="*/ 88900 h 5867400"/>
              <a:gd name="connsiteX3" fmla="*/ 7670800 w 7785100"/>
              <a:gd name="connsiteY3" fmla="*/ 469900 h 5867400"/>
              <a:gd name="connsiteX4" fmla="*/ 7658100 w 7785100"/>
              <a:gd name="connsiteY4" fmla="*/ 1930400 h 5867400"/>
              <a:gd name="connsiteX5" fmla="*/ 7785100 w 7785100"/>
              <a:gd name="connsiteY5" fmla="*/ 3365500 h 5867400"/>
              <a:gd name="connsiteX6" fmla="*/ 5384800 w 7785100"/>
              <a:gd name="connsiteY6" fmla="*/ 3771900 h 5867400"/>
              <a:gd name="connsiteX7" fmla="*/ 3213100 w 7785100"/>
              <a:gd name="connsiteY7" fmla="*/ 4610100 h 5867400"/>
              <a:gd name="connsiteX8" fmla="*/ 1320800 w 7785100"/>
              <a:gd name="connsiteY8" fmla="*/ 5867400 h 5867400"/>
              <a:gd name="connsiteX9" fmla="*/ 355600 w 7785100"/>
              <a:gd name="connsiteY9" fmla="*/ 3937000 h 5867400"/>
              <a:gd name="connsiteX10" fmla="*/ 25400 w 7785100"/>
              <a:gd name="connsiteY10" fmla="*/ 1295400 h 5867400"/>
              <a:gd name="connsiteX11" fmla="*/ 0 w 7785100"/>
              <a:gd name="connsiteY11" fmla="*/ 241300 h 5867400"/>
              <a:gd name="connsiteX0" fmla="*/ 0 w 7785100"/>
              <a:gd name="connsiteY0" fmla="*/ 203200 h 5829300"/>
              <a:gd name="connsiteX1" fmla="*/ 2597150 w 7785100"/>
              <a:gd name="connsiteY1" fmla="*/ 0 h 5829300"/>
              <a:gd name="connsiteX2" fmla="*/ 5143500 w 7785100"/>
              <a:gd name="connsiteY2" fmla="*/ 50800 h 5829300"/>
              <a:gd name="connsiteX3" fmla="*/ 7670800 w 7785100"/>
              <a:gd name="connsiteY3" fmla="*/ 431800 h 5829300"/>
              <a:gd name="connsiteX4" fmla="*/ 7658100 w 7785100"/>
              <a:gd name="connsiteY4" fmla="*/ 1892300 h 5829300"/>
              <a:gd name="connsiteX5" fmla="*/ 7785100 w 7785100"/>
              <a:gd name="connsiteY5" fmla="*/ 3327400 h 5829300"/>
              <a:gd name="connsiteX6" fmla="*/ 5384800 w 7785100"/>
              <a:gd name="connsiteY6" fmla="*/ 3733800 h 5829300"/>
              <a:gd name="connsiteX7" fmla="*/ 3213100 w 7785100"/>
              <a:gd name="connsiteY7" fmla="*/ 4572000 h 5829300"/>
              <a:gd name="connsiteX8" fmla="*/ 1320800 w 7785100"/>
              <a:gd name="connsiteY8" fmla="*/ 5829300 h 5829300"/>
              <a:gd name="connsiteX9" fmla="*/ 355600 w 7785100"/>
              <a:gd name="connsiteY9" fmla="*/ 3898900 h 5829300"/>
              <a:gd name="connsiteX10" fmla="*/ 25400 w 7785100"/>
              <a:gd name="connsiteY10" fmla="*/ 1257300 h 5829300"/>
              <a:gd name="connsiteX11" fmla="*/ 0 w 7785100"/>
              <a:gd name="connsiteY11" fmla="*/ 203200 h 5829300"/>
              <a:gd name="connsiteX0" fmla="*/ 0 w 7785100"/>
              <a:gd name="connsiteY0" fmla="*/ 234744 h 5860844"/>
              <a:gd name="connsiteX1" fmla="*/ 2597150 w 7785100"/>
              <a:gd name="connsiteY1" fmla="*/ 31544 h 5860844"/>
              <a:gd name="connsiteX2" fmla="*/ 5143500 w 7785100"/>
              <a:gd name="connsiteY2" fmla="*/ 82344 h 5860844"/>
              <a:gd name="connsiteX3" fmla="*/ 7670800 w 7785100"/>
              <a:gd name="connsiteY3" fmla="*/ 463344 h 5860844"/>
              <a:gd name="connsiteX4" fmla="*/ 7658100 w 7785100"/>
              <a:gd name="connsiteY4" fmla="*/ 1923844 h 5860844"/>
              <a:gd name="connsiteX5" fmla="*/ 7785100 w 7785100"/>
              <a:gd name="connsiteY5" fmla="*/ 3358944 h 5860844"/>
              <a:gd name="connsiteX6" fmla="*/ 5384800 w 7785100"/>
              <a:gd name="connsiteY6" fmla="*/ 3765344 h 5860844"/>
              <a:gd name="connsiteX7" fmla="*/ 3213100 w 7785100"/>
              <a:gd name="connsiteY7" fmla="*/ 4603544 h 5860844"/>
              <a:gd name="connsiteX8" fmla="*/ 1320800 w 7785100"/>
              <a:gd name="connsiteY8" fmla="*/ 5860844 h 5860844"/>
              <a:gd name="connsiteX9" fmla="*/ 355600 w 7785100"/>
              <a:gd name="connsiteY9" fmla="*/ 3930444 h 5860844"/>
              <a:gd name="connsiteX10" fmla="*/ 25400 w 7785100"/>
              <a:gd name="connsiteY10" fmla="*/ 1288844 h 5860844"/>
              <a:gd name="connsiteX11" fmla="*/ 0 w 7785100"/>
              <a:gd name="connsiteY11" fmla="*/ 234744 h 5860844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70800 w 7785100"/>
              <a:gd name="connsiteY3" fmla="*/ 476452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25400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25400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25400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25400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25400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25400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2080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213100 w 7785100"/>
              <a:gd name="connsiteY7" fmla="*/ 46166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58100 w 7785100"/>
              <a:gd name="connsiteY4" fmla="*/ 1936952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77150 w 7785100"/>
              <a:gd name="connsiteY4" fmla="*/ 1927427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  <a:gd name="connsiteX0" fmla="*/ 0 w 7785100"/>
              <a:gd name="connsiteY0" fmla="*/ 247852 h 5873952"/>
              <a:gd name="connsiteX1" fmla="*/ 2597150 w 7785100"/>
              <a:gd name="connsiteY1" fmla="*/ 44652 h 5873952"/>
              <a:gd name="connsiteX2" fmla="*/ 5143500 w 7785100"/>
              <a:gd name="connsiteY2" fmla="*/ 95452 h 5873952"/>
              <a:gd name="connsiteX3" fmla="*/ 7699375 w 7785100"/>
              <a:gd name="connsiteY3" fmla="*/ 505027 h 5873952"/>
              <a:gd name="connsiteX4" fmla="*/ 7677150 w 7785100"/>
              <a:gd name="connsiteY4" fmla="*/ 1927427 h 5873952"/>
              <a:gd name="connsiteX5" fmla="*/ 7785100 w 7785100"/>
              <a:gd name="connsiteY5" fmla="*/ 3372052 h 5873952"/>
              <a:gd name="connsiteX6" fmla="*/ 5384800 w 7785100"/>
              <a:gd name="connsiteY6" fmla="*/ 3778452 h 5873952"/>
              <a:gd name="connsiteX7" fmla="*/ 3079750 w 7785100"/>
              <a:gd name="connsiteY7" fmla="*/ 4730952 h 5873952"/>
              <a:gd name="connsiteX8" fmla="*/ 1301750 w 7785100"/>
              <a:gd name="connsiteY8" fmla="*/ 5873952 h 5873952"/>
              <a:gd name="connsiteX9" fmla="*/ 355600 w 7785100"/>
              <a:gd name="connsiteY9" fmla="*/ 3943552 h 5873952"/>
              <a:gd name="connsiteX10" fmla="*/ 34925 w 7785100"/>
              <a:gd name="connsiteY10" fmla="*/ 1301952 h 5873952"/>
              <a:gd name="connsiteX11" fmla="*/ 0 w 7785100"/>
              <a:gd name="connsiteY11" fmla="*/ 247852 h 58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85100" h="5873952">
                <a:moveTo>
                  <a:pt x="0" y="247852"/>
                </a:moveTo>
                <a:lnTo>
                  <a:pt x="2597150" y="44652"/>
                </a:lnTo>
                <a:cubicBezTo>
                  <a:pt x="3703108" y="-43190"/>
                  <a:pt x="4256617" y="11844"/>
                  <a:pt x="5143500" y="95452"/>
                </a:cubicBezTo>
                <a:cubicBezTo>
                  <a:pt x="5995458" y="231977"/>
                  <a:pt x="6990292" y="358977"/>
                  <a:pt x="7699375" y="505027"/>
                </a:cubicBezTo>
                <a:cubicBezTo>
                  <a:pt x="7644342" y="969635"/>
                  <a:pt x="7684558" y="1453294"/>
                  <a:pt x="7677150" y="1927427"/>
                </a:cubicBezTo>
                <a:cubicBezTo>
                  <a:pt x="7690908" y="2529619"/>
                  <a:pt x="7733242" y="2865110"/>
                  <a:pt x="7785100" y="3372052"/>
                </a:cubicBezTo>
                <a:cubicBezTo>
                  <a:pt x="6899275" y="3469419"/>
                  <a:pt x="6308725" y="3519160"/>
                  <a:pt x="5384800" y="3778452"/>
                </a:cubicBezTo>
                <a:cubicBezTo>
                  <a:pt x="4683125" y="3981652"/>
                  <a:pt x="4095750" y="4175327"/>
                  <a:pt x="3079750" y="4730952"/>
                </a:cubicBezTo>
                <a:cubicBezTo>
                  <a:pt x="2328333" y="5121477"/>
                  <a:pt x="1938867" y="5454852"/>
                  <a:pt x="1301750" y="5873952"/>
                </a:cubicBezTo>
                <a:cubicBezTo>
                  <a:pt x="989542" y="5468610"/>
                  <a:pt x="677333" y="4920394"/>
                  <a:pt x="355600" y="3943552"/>
                </a:cubicBezTo>
                <a:cubicBezTo>
                  <a:pt x="102658" y="3063019"/>
                  <a:pt x="106892" y="2401560"/>
                  <a:pt x="34925" y="1301952"/>
                </a:cubicBezTo>
                <a:cubicBezTo>
                  <a:pt x="26458" y="950585"/>
                  <a:pt x="17992" y="675419"/>
                  <a:pt x="0" y="247852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任意多边形: 形状 24">
            <a:extLst>
              <a:ext uri="{FF2B5EF4-FFF2-40B4-BE49-F238E27FC236}">
                <a16:creationId xmlns:a16="http://schemas.microsoft.com/office/drawing/2014/main" id="{22DC773E-B2B1-9145-64A4-30C0EA629D0E}"/>
              </a:ext>
            </a:extLst>
          </p:cNvPr>
          <p:cNvSpPr/>
          <p:nvPr/>
        </p:nvSpPr>
        <p:spPr>
          <a:xfrm>
            <a:off x="10314997" y="2535072"/>
            <a:ext cx="1591954" cy="2224626"/>
          </a:xfrm>
          <a:custGeom>
            <a:avLst/>
            <a:gdLst>
              <a:gd name="connsiteX0" fmla="*/ 0 w 3117850"/>
              <a:gd name="connsiteY0" fmla="*/ 25400 h 4343400"/>
              <a:gd name="connsiteX1" fmla="*/ 1530350 w 3117850"/>
              <a:gd name="connsiteY1" fmla="*/ 0 h 4343400"/>
              <a:gd name="connsiteX2" fmla="*/ 3117850 w 3117850"/>
              <a:gd name="connsiteY2" fmla="*/ 50800 h 4343400"/>
              <a:gd name="connsiteX3" fmla="*/ 2711450 w 3117850"/>
              <a:gd name="connsiteY3" fmla="*/ 3829050 h 4343400"/>
              <a:gd name="connsiteX4" fmla="*/ 2533650 w 3117850"/>
              <a:gd name="connsiteY4" fmla="*/ 4064000 h 4343400"/>
              <a:gd name="connsiteX5" fmla="*/ 1479550 w 3117850"/>
              <a:gd name="connsiteY5" fmla="*/ 4178300 h 4343400"/>
              <a:gd name="connsiteX6" fmla="*/ 508000 w 3117850"/>
              <a:gd name="connsiteY6" fmla="*/ 4343400 h 4343400"/>
              <a:gd name="connsiteX7" fmla="*/ 190500 w 3117850"/>
              <a:gd name="connsiteY7" fmla="*/ 4165600 h 4343400"/>
              <a:gd name="connsiteX8" fmla="*/ 12700 w 3117850"/>
              <a:gd name="connsiteY8" fmla="*/ 1739900 h 4343400"/>
              <a:gd name="connsiteX9" fmla="*/ 0 w 3117850"/>
              <a:gd name="connsiteY9" fmla="*/ 25400 h 4343400"/>
              <a:gd name="connsiteX0" fmla="*/ 1861 w 3119711"/>
              <a:gd name="connsiteY0" fmla="*/ 25400 h 4343400"/>
              <a:gd name="connsiteX1" fmla="*/ 1532211 w 3119711"/>
              <a:gd name="connsiteY1" fmla="*/ 0 h 4343400"/>
              <a:gd name="connsiteX2" fmla="*/ 3119711 w 3119711"/>
              <a:gd name="connsiteY2" fmla="*/ 50800 h 4343400"/>
              <a:gd name="connsiteX3" fmla="*/ 2713311 w 3119711"/>
              <a:gd name="connsiteY3" fmla="*/ 3829050 h 4343400"/>
              <a:gd name="connsiteX4" fmla="*/ 2535511 w 3119711"/>
              <a:gd name="connsiteY4" fmla="*/ 4064000 h 4343400"/>
              <a:gd name="connsiteX5" fmla="*/ 1481411 w 3119711"/>
              <a:gd name="connsiteY5" fmla="*/ 4178300 h 4343400"/>
              <a:gd name="connsiteX6" fmla="*/ 509861 w 3119711"/>
              <a:gd name="connsiteY6" fmla="*/ 4343400 h 4343400"/>
              <a:gd name="connsiteX7" fmla="*/ 192361 w 3119711"/>
              <a:gd name="connsiteY7" fmla="*/ 4165600 h 4343400"/>
              <a:gd name="connsiteX8" fmla="*/ 14561 w 3119711"/>
              <a:gd name="connsiteY8" fmla="*/ 1739900 h 4343400"/>
              <a:gd name="connsiteX9" fmla="*/ 1861 w 3119711"/>
              <a:gd name="connsiteY9" fmla="*/ 25400 h 4343400"/>
              <a:gd name="connsiteX0" fmla="*/ 7982 w 3125832"/>
              <a:gd name="connsiteY0" fmla="*/ 25400 h 4343400"/>
              <a:gd name="connsiteX1" fmla="*/ 1538332 w 3125832"/>
              <a:gd name="connsiteY1" fmla="*/ 0 h 4343400"/>
              <a:gd name="connsiteX2" fmla="*/ 3125832 w 3125832"/>
              <a:gd name="connsiteY2" fmla="*/ 50800 h 4343400"/>
              <a:gd name="connsiteX3" fmla="*/ 2719432 w 3125832"/>
              <a:gd name="connsiteY3" fmla="*/ 3829050 h 4343400"/>
              <a:gd name="connsiteX4" fmla="*/ 2541632 w 3125832"/>
              <a:gd name="connsiteY4" fmla="*/ 4064000 h 4343400"/>
              <a:gd name="connsiteX5" fmla="*/ 1487532 w 3125832"/>
              <a:gd name="connsiteY5" fmla="*/ 4178300 h 4343400"/>
              <a:gd name="connsiteX6" fmla="*/ 515982 w 3125832"/>
              <a:gd name="connsiteY6" fmla="*/ 4343400 h 4343400"/>
              <a:gd name="connsiteX7" fmla="*/ 198482 w 3125832"/>
              <a:gd name="connsiteY7" fmla="*/ 4165600 h 4343400"/>
              <a:gd name="connsiteX8" fmla="*/ 20682 w 3125832"/>
              <a:gd name="connsiteY8" fmla="*/ 1739900 h 4343400"/>
              <a:gd name="connsiteX9" fmla="*/ 7982 w 3125832"/>
              <a:gd name="connsiteY9" fmla="*/ 25400 h 4343400"/>
              <a:gd name="connsiteX0" fmla="*/ 7982 w 3125832"/>
              <a:gd name="connsiteY0" fmla="*/ 25400 h 4343400"/>
              <a:gd name="connsiteX1" fmla="*/ 1538332 w 3125832"/>
              <a:gd name="connsiteY1" fmla="*/ 0 h 4343400"/>
              <a:gd name="connsiteX2" fmla="*/ 3125832 w 3125832"/>
              <a:gd name="connsiteY2" fmla="*/ 50800 h 4343400"/>
              <a:gd name="connsiteX3" fmla="*/ 2719432 w 3125832"/>
              <a:gd name="connsiteY3" fmla="*/ 3829050 h 4343400"/>
              <a:gd name="connsiteX4" fmla="*/ 2541632 w 3125832"/>
              <a:gd name="connsiteY4" fmla="*/ 4064000 h 4343400"/>
              <a:gd name="connsiteX5" fmla="*/ 1487532 w 3125832"/>
              <a:gd name="connsiteY5" fmla="*/ 4178300 h 4343400"/>
              <a:gd name="connsiteX6" fmla="*/ 515982 w 3125832"/>
              <a:gd name="connsiteY6" fmla="*/ 4343400 h 4343400"/>
              <a:gd name="connsiteX7" fmla="*/ 198482 w 3125832"/>
              <a:gd name="connsiteY7" fmla="*/ 4165600 h 4343400"/>
              <a:gd name="connsiteX8" fmla="*/ 20682 w 3125832"/>
              <a:gd name="connsiteY8" fmla="*/ 1739900 h 4343400"/>
              <a:gd name="connsiteX9" fmla="*/ 7982 w 3125832"/>
              <a:gd name="connsiteY9" fmla="*/ 25400 h 4343400"/>
              <a:gd name="connsiteX0" fmla="*/ 7982 w 3125832"/>
              <a:gd name="connsiteY0" fmla="*/ 25400 h 4343400"/>
              <a:gd name="connsiteX1" fmla="*/ 1538332 w 3125832"/>
              <a:gd name="connsiteY1" fmla="*/ 0 h 4343400"/>
              <a:gd name="connsiteX2" fmla="*/ 3125832 w 3125832"/>
              <a:gd name="connsiteY2" fmla="*/ 50800 h 4343400"/>
              <a:gd name="connsiteX3" fmla="*/ 2719432 w 3125832"/>
              <a:gd name="connsiteY3" fmla="*/ 3829050 h 4343400"/>
              <a:gd name="connsiteX4" fmla="*/ 2541632 w 3125832"/>
              <a:gd name="connsiteY4" fmla="*/ 4064000 h 4343400"/>
              <a:gd name="connsiteX5" fmla="*/ 1487532 w 3125832"/>
              <a:gd name="connsiteY5" fmla="*/ 4178300 h 4343400"/>
              <a:gd name="connsiteX6" fmla="*/ 515982 w 3125832"/>
              <a:gd name="connsiteY6" fmla="*/ 4343400 h 4343400"/>
              <a:gd name="connsiteX7" fmla="*/ 198482 w 3125832"/>
              <a:gd name="connsiteY7" fmla="*/ 4165600 h 4343400"/>
              <a:gd name="connsiteX8" fmla="*/ 20682 w 3125832"/>
              <a:gd name="connsiteY8" fmla="*/ 1739900 h 4343400"/>
              <a:gd name="connsiteX9" fmla="*/ 7982 w 3125832"/>
              <a:gd name="connsiteY9" fmla="*/ 25400 h 4343400"/>
              <a:gd name="connsiteX0" fmla="*/ 7982 w 3125832"/>
              <a:gd name="connsiteY0" fmla="*/ 25400 h 4343400"/>
              <a:gd name="connsiteX1" fmla="*/ 1538332 w 3125832"/>
              <a:gd name="connsiteY1" fmla="*/ 0 h 4343400"/>
              <a:gd name="connsiteX2" fmla="*/ 3125832 w 3125832"/>
              <a:gd name="connsiteY2" fmla="*/ 50800 h 4343400"/>
              <a:gd name="connsiteX3" fmla="*/ 2719432 w 3125832"/>
              <a:gd name="connsiteY3" fmla="*/ 3829050 h 4343400"/>
              <a:gd name="connsiteX4" fmla="*/ 2541632 w 3125832"/>
              <a:gd name="connsiteY4" fmla="*/ 4064000 h 4343400"/>
              <a:gd name="connsiteX5" fmla="*/ 1487532 w 3125832"/>
              <a:gd name="connsiteY5" fmla="*/ 4178300 h 4343400"/>
              <a:gd name="connsiteX6" fmla="*/ 515982 w 3125832"/>
              <a:gd name="connsiteY6" fmla="*/ 4343400 h 4343400"/>
              <a:gd name="connsiteX7" fmla="*/ 198482 w 3125832"/>
              <a:gd name="connsiteY7" fmla="*/ 4165600 h 4343400"/>
              <a:gd name="connsiteX8" fmla="*/ 20682 w 3125832"/>
              <a:gd name="connsiteY8" fmla="*/ 1739900 h 4343400"/>
              <a:gd name="connsiteX9" fmla="*/ 7982 w 3125832"/>
              <a:gd name="connsiteY9" fmla="*/ 25400 h 4343400"/>
              <a:gd name="connsiteX0" fmla="*/ 7982 w 3125832"/>
              <a:gd name="connsiteY0" fmla="*/ 25400 h 4359219"/>
              <a:gd name="connsiteX1" fmla="*/ 1538332 w 3125832"/>
              <a:gd name="connsiteY1" fmla="*/ 0 h 4359219"/>
              <a:gd name="connsiteX2" fmla="*/ 3125832 w 3125832"/>
              <a:gd name="connsiteY2" fmla="*/ 50800 h 4359219"/>
              <a:gd name="connsiteX3" fmla="*/ 2719432 w 3125832"/>
              <a:gd name="connsiteY3" fmla="*/ 3829050 h 4359219"/>
              <a:gd name="connsiteX4" fmla="*/ 2541632 w 3125832"/>
              <a:gd name="connsiteY4" fmla="*/ 4064000 h 4359219"/>
              <a:gd name="connsiteX5" fmla="*/ 1487532 w 3125832"/>
              <a:gd name="connsiteY5" fmla="*/ 4178300 h 4359219"/>
              <a:gd name="connsiteX6" fmla="*/ 515982 w 3125832"/>
              <a:gd name="connsiteY6" fmla="*/ 4343400 h 4359219"/>
              <a:gd name="connsiteX7" fmla="*/ 198482 w 3125832"/>
              <a:gd name="connsiteY7" fmla="*/ 4165600 h 4359219"/>
              <a:gd name="connsiteX8" fmla="*/ 20682 w 3125832"/>
              <a:gd name="connsiteY8" fmla="*/ 1739900 h 4359219"/>
              <a:gd name="connsiteX9" fmla="*/ 7982 w 3125832"/>
              <a:gd name="connsiteY9" fmla="*/ 25400 h 4359219"/>
              <a:gd name="connsiteX0" fmla="*/ 7982 w 3125832"/>
              <a:gd name="connsiteY0" fmla="*/ 25400 h 4359219"/>
              <a:gd name="connsiteX1" fmla="*/ 1538332 w 3125832"/>
              <a:gd name="connsiteY1" fmla="*/ 0 h 4359219"/>
              <a:gd name="connsiteX2" fmla="*/ 3125832 w 3125832"/>
              <a:gd name="connsiteY2" fmla="*/ 50800 h 4359219"/>
              <a:gd name="connsiteX3" fmla="*/ 2719432 w 3125832"/>
              <a:gd name="connsiteY3" fmla="*/ 3829050 h 4359219"/>
              <a:gd name="connsiteX4" fmla="*/ 2541632 w 3125832"/>
              <a:gd name="connsiteY4" fmla="*/ 4064000 h 4359219"/>
              <a:gd name="connsiteX5" fmla="*/ 1487532 w 3125832"/>
              <a:gd name="connsiteY5" fmla="*/ 4178300 h 4359219"/>
              <a:gd name="connsiteX6" fmla="*/ 515982 w 3125832"/>
              <a:gd name="connsiteY6" fmla="*/ 4343400 h 4359219"/>
              <a:gd name="connsiteX7" fmla="*/ 198482 w 3125832"/>
              <a:gd name="connsiteY7" fmla="*/ 4165600 h 4359219"/>
              <a:gd name="connsiteX8" fmla="*/ 20682 w 3125832"/>
              <a:gd name="connsiteY8" fmla="*/ 1739900 h 4359219"/>
              <a:gd name="connsiteX9" fmla="*/ 7982 w 3125832"/>
              <a:gd name="connsiteY9" fmla="*/ 25400 h 4359219"/>
              <a:gd name="connsiteX0" fmla="*/ 7982 w 3125832"/>
              <a:gd name="connsiteY0" fmla="*/ 25400 h 4359219"/>
              <a:gd name="connsiteX1" fmla="*/ 1538332 w 3125832"/>
              <a:gd name="connsiteY1" fmla="*/ 0 h 4359219"/>
              <a:gd name="connsiteX2" fmla="*/ 3125832 w 3125832"/>
              <a:gd name="connsiteY2" fmla="*/ 50800 h 4359219"/>
              <a:gd name="connsiteX3" fmla="*/ 2719432 w 3125832"/>
              <a:gd name="connsiteY3" fmla="*/ 3829050 h 4359219"/>
              <a:gd name="connsiteX4" fmla="*/ 2541632 w 3125832"/>
              <a:gd name="connsiteY4" fmla="*/ 4064000 h 4359219"/>
              <a:gd name="connsiteX5" fmla="*/ 1487532 w 3125832"/>
              <a:gd name="connsiteY5" fmla="*/ 4178300 h 4359219"/>
              <a:gd name="connsiteX6" fmla="*/ 515982 w 3125832"/>
              <a:gd name="connsiteY6" fmla="*/ 4343400 h 4359219"/>
              <a:gd name="connsiteX7" fmla="*/ 198482 w 3125832"/>
              <a:gd name="connsiteY7" fmla="*/ 4165600 h 4359219"/>
              <a:gd name="connsiteX8" fmla="*/ 20682 w 3125832"/>
              <a:gd name="connsiteY8" fmla="*/ 1739900 h 4359219"/>
              <a:gd name="connsiteX9" fmla="*/ 7982 w 3125832"/>
              <a:gd name="connsiteY9" fmla="*/ 25400 h 4359219"/>
              <a:gd name="connsiteX0" fmla="*/ 7982 w 3119482"/>
              <a:gd name="connsiteY0" fmla="*/ 25400 h 4359219"/>
              <a:gd name="connsiteX1" fmla="*/ 1538332 w 3119482"/>
              <a:gd name="connsiteY1" fmla="*/ 0 h 4359219"/>
              <a:gd name="connsiteX2" fmla="*/ 3119482 w 3119482"/>
              <a:gd name="connsiteY2" fmla="*/ 63500 h 4359219"/>
              <a:gd name="connsiteX3" fmla="*/ 2719432 w 3119482"/>
              <a:gd name="connsiteY3" fmla="*/ 3829050 h 4359219"/>
              <a:gd name="connsiteX4" fmla="*/ 2541632 w 3119482"/>
              <a:gd name="connsiteY4" fmla="*/ 4064000 h 4359219"/>
              <a:gd name="connsiteX5" fmla="*/ 1487532 w 3119482"/>
              <a:gd name="connsiteY5" fmla="*/ 4178300 h 4359219"/>
              <a:gd name="connsiteX6" fmla="*/ 515982 w 3119482"/>
              <a:gd name="connsiteY6" fmla="*/ 4343400 h 4359219"/>
              <a:gd name="connsiteX7" fmla="*/ 198482 w 3119482"/>
              <a:gd name="connsiteY7" fmla="*/ 4165600 h 4359219"/>
              <a:gd name="connsiteX8" fmla="*/ 20682 w 3119482"/>
              <a:gd name="connsiteY8" fmla="*/ 1739900 h 4359219"/>
              <a:gd name="connsiteX9" fmla="*/ 7982 w 3119482"/>
              <a:gd name="connsiteY9" fmla="*/ 25400 h 4359219"/>
              <a:gd name="connsiteX0" fmla="*/ 7982 w 3119482"/>
              <a:gd name="connsiteY0" fmla="*/ 25400 h 4359219"/>
              <a:gd name="connsiteX1" fmla="*/ 1538332 w 3119482"/>
              <a:gd name="connsiteY1" fmla="*/ 0 h 4359219"/>
              <a:gd name="connsiteX2" fmla="*/ 3119482 w 3119482"/>
              <a:gd name="connsiteY2" fmla="*/ 57150 h 4359219"/>
              <a:gd name="connsiteX3" fmla="*/ 2719432 w 3119482"/>
              <a:gd name="connsiteY3" fmla="*/ 3829050 h 4359219"/>
              <a:gd name="connsiteX4" fmla="*/ 2541632 w 3119482"/>
              <a:gd name="connsiteY4" fmla="*/ 4064000 h 4359219"/>
              <a:gd name="connsiteX5" fmla="*/ 1487532 w 3119482"/>
              <a:gd name="connsiteY5" fmla="*/ 4178300 h 4359219"/>
              <a:gd name="connsiteX6" fmla="*/ 515982 w 3119482"/>
              <a:gd name="connsiteY6" fmla="*/ 4343400 h 4359219"/>
              <a:gd name="connsiteX7" fmla="*/ 198482 w 3119482"/>
              <a:gd name="connsiteY7" fmla="*/ 4165600 h 4359219"/>
              <a:gd name="connsiteX8" fmla="*/ 20682 w 3119482"/>
              <a:gd name="connsiteY8" fmla="*/ 1739900 h 4359219"/>
              <a:gd name="connsiteX9" fmla="*/ 7982 w 3119482"/>
              <a:gd name="connsiteY9" fmla="*/ 25400 h 435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9482" h="4359219">
                <a:moveTo>
                  <a:pt x="7982" y="25400"/>
                </a:moveTo>
                <a:lnTo>
                  <a:pt x="1538332" y="0"/>
                </a:lnTo>
                <a:lnTo>
                  <a:pt x="3119482" y="57150"/>
                </a:lnTo>
                <a:lnTo>
                  <a:pt x="2719432" y="3829050"/>
                </a:lnTo>
                <a:cubicBezTo>
                  <a:pt x="2691915" y="3951817"/>
                  <a:pt x="2746949" y="4055533"/>
                  <a:pt x="2541632" y="4064000"/>
                </a:cubicBezTo>
                <a:lnTo>
                  <a:pt x="1487532" y="4178300"/>
                </a:lnTo>
                <a:lnTo>
                  <a:pt x="515982" y="4343400"/>
                </a:lnTo>
                <a:cubicBezTo>
                  <a:pt x="372049" y="4341283"/>
                  <a:pt x="240815" y="4440767"/>
                  <a:pt x="198482" y="4165600"/>
                </a:cubicBezTo>
                <a:cubicBezTo>
                  <a:pt x="94765" y="3395133"/>
                  <a:pt x="29149" y="2561167"/>
                  <a:pt x="20682" y="1739900"/>
                </a:cubicBezTo>
                <a:cubicBezTo>
                  <a:pt x="-8951" y="1126067"/>
                  <a:pt x="-485" y="601133"/>
                  <a:pt x="7982" y="25400"/>
                </a:cubicBezTo>
                <a:close/>
              </a:path>
            </a:pathLst>
          </a:custGeom>
          <a:noFill/>
          <a:ln w="508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对话气泡: 矩形 40">
            <a:extLst>
              <a:ext uri="{FF2B5EF4-FFF2-40B4-BE49-F238E27FC236}">
                <a16:creationId xmlns:a16="http://schemas.microsoft.com/office/drawing/2014/main" id="{ABC53551-9257-0803-A8B7-D5C8CC0B8F29}"/>
              </a:ext>
            </a:extLst>
          </p:cNvPr>
          <p:cNvSpPr/>
          <p:nvPr/>
        </p:nvSpPr>
        <p:spPr>
          <a:xfrm>
            <a:off x="9728014" y="5497252"/>
            <a:ext cx="2178937" cy="1559003"/>
          </a:xfrm>
          <a:prstGeom prst="wedgeRectCallout">
            <a:avLst>
              <a:gd name="adj1" fmla="val -7530"/>
              <a:gd name="adj2" fmla="val -114832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  <a:prstDash val="solid"/>
            <a:head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1" tIns="0" rIns="0" bIns="0" rtlCol="0" anchor="ctr"/>
          <a:lstStyle/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01-009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一类物流仓储用地（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W1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13.45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</a:p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建筑密度≤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60%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绿地率≥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17247539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4882</TotalTime>
  <Words>385</Words>
  <Application>Microsoft Office PowerPoint</Application>
  <PresentationFormat>自定义</PresentationFormat>
  <Paragraphs>47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等线</vt:lpstr>
      <vt:lpstr>宋体</vt:lpstr>
      <vt:lpstr>微软雅黑</vt:lpstr>
      <vt:lpstr>Arial</vt:lpstr>
      <vt:lpstr>Calibri</vt:lpstr>
      <vt:lpstr>Times New Roman</vt:lpstr>
      <vt:lpstr>Wingdings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NTKO</cp:lastModifiedBy>
  <cp:revision>402</cp:revision>
  <cp:lastPrinted>2024-03-26T06:31:01Z</cp:lastPrinted>
  <dcterms:created xsi:type="dcterms:W3CDTF">2019-11-04T11:42:00Z</dcterms:created>
  <dcterms:modified xsi:type="dcterms:W3CDTF">2025-09-03T06:10:16Z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2019-11-11T00:00:00Z</vt:filetime>
  </property>
  <property fmtid="{D5CDD505-2E9C-101B-9397-08002B2CF9AE}" pid="5" name="ICV">
    <vt:lpwstr>71574463EEF24D818072EAEF89BD15EC</vt:lpwstr>
  </property>
  <property fmtid="{D5CDD505-2E9C-101B-9397-08002B2CF9AE}" pid="6" name="KSOProductBuildVer">
    <vt:lpwstr>2052-11.1.0.12302</vt:lpwstr>
  </property>
</Properties>
</file>