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79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>
        <p:scale>
          <a:sx n="75" d="100"/>
          <a:sy n="75" d="100"/>
        </p:scale>
        <p:origin x="2058" y="786"/>
      </p:cViewPr>
      <p:guideLst>
        <p:guide orient="horz" pos="3179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1413" cy="498475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 defTabSz="735965">
              <a:defRPr sz="10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175" y="0"/>
            <a:ext cx="6221413" cy="498475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 defTabSz="735965">
              <a:defRPr sz="1000" noProof="1" smtClean="0"/>
            </a:lvl1pPr>
          </a:lstStyle>
          <a:p>
            <a:pPr>
              <a:defRPr/>
            </a:pPr>
            <a:fld id="{C1DB716A-964D-4EB2-8D0E-86C29F8A49E2}" type="datetimeFigureOut">
              <a:rPr lang="zh-CN" altLang="en-US"/>
              <a:pPr>
                <a:defRPr/>
              </a:pPr>
              <a:t>2025/9/3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00" y="4776788"/>
            <a:ext cx="11485563" cy="3908425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6221413" cy="498475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 defTabSz="735965">
              <a:defRPr sz="10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175" y="9428163"/>
            <a:ext cx="6221413" cy="498475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 defTabSz="735965">
              <a:defRPr sz="1000" noProof="1" smtClean="0"/>
            </a:lvl1pPr>
          </a:lstStyle>
          <a:p>
            <a:pPr>
              <a:defRPr/>
            </a:pPr>
            <a:fld id="{F70CB1EA-99AF-4701-8695-C30CCD137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0275FD-135D-4BC5-ABA7-171CF6D46488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0A56-B8C7-4518-8E28-0E3C92D41680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41257D-445D-4368-B419-9FA411A0CAA6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779B-FBB8-46AD-9801-3E5256BE119C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81978B-FCDE-44CA-AB9F-210F33591AC9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6F70-7DF3-49AC-AB77-B39D475EC5E6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387D2B-5DC5-486C-88BF-A8AF506FA990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0C8F-D5F3-4650-9D04-5128B25EED50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E9C50C-75B2-4F8F-B4F2-C18ECBD5904B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CE7F-1D27-494C-AC00-C658DEFB8AA2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7"/>
          <p:cNvSpPr>
            <a:spLocks noChangeArrowheads="1"/>
          </p:cNvSpPr>
          <p:nvPr/>
        </p:nvSpPr>
        <p:spPr bwMode="auto">
          <a:xfrm>
            <a:off x="0" y="0"/>
            <a:ext cx="0" cy="1588"/>
          </a:xfrm>
          <a:custGeom>
            <a:avLst/>
            <a:gdLst>
              <a:gd name="T0" fmla="*/ 0 w 1"/>
              <a:gd name="T1" fmla="*/ 461 h 1270"/>
              <a:gd name="T2" fmla="*/ 0 w 1"/>
              <a:gd name="T3" fmla="*/ 1617 h 12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27" name="Holder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04888" y="401638"/>
            <a:ext cx="180943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zh-CN" altLang="zh-CN"/>
          </a:p>
        </p:txBody>
      </p:sp>
      <p:sp>
        <p:nvSpPr>
          <p:cNvPr id="1028" name="Holder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1004888" y="2312988"/>
            <a:ext cx="180943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zh-CN" altLang="zh-CN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7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187F2E-D3FA-4D89-8BC6-EEA6E98D90A6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5E9EC15-3FE2-4F1A-853E-5A3495A5A23E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1032" name="图片 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009775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9"/>
          <a:stretch>
            <a:fillRect/>
          </a:stretch>
        </p:blipFill>
        <p:spPr bwMode="auto">
          <a:xfrm>
            <a:off x="10052050" y="5797550"/>
            <a:ext cx="512286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968288" y="619125"/>
            <a:ext cx="69484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9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613"/>
            <a:ext cx="5122863" cy="426878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7" name="object 4"/>
          <p:cNvSpPr txBox="1">
            <a:spLocks noChangeArrowheads="1"/>
          </p:cNvSpPr>
          <p:nvPr/>
        </p:nvSpPr>
        <p:spPr bwMode="auto">
          <a:xfrm>
            <a:off x="10052050" y="9058275"/>
            <a:ext cx="5122863" cy="57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74650" indent="-3638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198" name="object 7"/>
          <p:cNvSpPr txBox="1">
            <a:spLocks noChangeArrowheads="1"/>
          </p:cNvSpPr>
          <p:nvPr/>
        </p:nvSpPr>
        <p:spPr bwMode="auto">
          <a:xfrm>
            <a:off x="15844838" y="609600"/>
            <a:ext cx="3711575" cy="19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善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江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宁开发区、科学园污水处理设施规划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，保障基础设施建设，我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局会同江宁区人民政府开展了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南京方山片区单元控制性详细规划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》NJNBe050—05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南京方山片区单元控制性详细规划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》NJNBe050—05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修改成果向社会予以公布。</a:t>
            </a:r>
          </a:p>
        </p:txBody>
      </p:sp>
      <p:sp>
        <p:nvSpPr>
          <p:cNvPr id="8199" name="object 16"/>
          <p:cNvSpPr txBox="1">
            <a:spLocks noChangeArrowheads="1"/>
          </p:cNvSpPr>
          <p:nvPr/>
        </p:nvSpPr>
        <p:spPr bwMode="auto">
          <a:xfrm>
            <a:off x="5434013" y="8666163"/>
            <a:ext cx="2689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41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025-52126808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0" name="object 12"/>
          <p:cNvSpPr txBox="1">
            <a:spLocks noChangeArrowheads="1"/>
          </p:cNvSpPr>
          <p:nvPr/>
        </p:nvSpPr>
        <p:spPr bwMode="auto">
          <a:xfrm>
            <a:off x="15844838" y="6521450"/>
            <a:ext cx="37115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8201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277"/>
          <a:stretch>
            <a:fillRect/>
          </a:stretch>
        </p:blipFill>
        <p:spPr bwMode="auto">
          <a:xfrm>
            <a:off x="12566650" y="533400"/>
            <a:ext cx="473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object 5"/>
          <p:cNvSpPr txBox="1">
            <a:spLocks noChangeArrowheads="1"/>
          </p:cNvSpPr>
          <p:nvPr/>
        </p:nvSpPr>
        <p:spPr bwMode="auto">
          <a:xfrm>
            <a:off x="10966450" y="2297113"/>
            <a:ext cx="4267200" cy="4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4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南京方山片区单元控制性详细规划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》NJNBe050—05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7" name="图片 10306">
            <a:extLst>
              <a:ext uri="{FF2B5EF4-FFF2-40B4-BE49-F238E27FC236}">
                <a16:creationId xmlns:a16="http://schemas.microsoft.com/office/drawing/2014/main" xmlns="" id="{303EB07D-CC29-7615-59B5-12895DF8DB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308" y="2657475"/>
            <a:ext cx="5015390" cy="69437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F3AAD1B-AB19-1CCF-0DB9-D10D27EF6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8" t="13531" r="7064" b="16008"/>
          <a:stretch>
            <a:fillRect/>
          </a:stretch>
        </p:blipFill>
        <p:spPr>
          <a:xfrm>
            <a:off x="761532" y="5533256"/>
            <a:ext cx="3253669" cy="362551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</p:pic>
      <p:sp>
        <p:nvSpPr>
          <p:cNvPr id="117" name="任意多边形 140"/>
          <p:cNvSpPr>
            <a:spLocks noChangeArrowheads="1"/>
          </p:cNvSpPr>
          <p:nvPr/>
        </p:nvSpPr>
        <p:spPr bwMode="auto">
          <a:xfrm>
            <a:off x="525527" y="5477511"/>
            <a:ext cx="3901731" cy="3852227"/>
          </a:xfrm>
          <a:custGeom>
            <a:avLst/>
            <a:gdLst>
              <a:gd name="T0" fmla="*/ 127 w 6026"/>
              <a:gd name="T1" fmla="*/ 0 h 6066"/>
              <a:gd name="T2" fmla="*/ 6026 w 6026"/>
              <a:gd name="T3" fmla="*/ 0 h 6066"/>
              <a:gd name="T4" fmla="*/ 6026 w 6026"/>
              <a:gd name="T5" fmla="*/ 6066 h 6066"/>
              <a:gd name="T6" fmla="*/ 0 w 6026"/>
              <a:gd name="T7" fmla="*/ 6066 h 6066"/>
              <a:gd name="T8" fmla="*/ 0 w 6026"/>
              <a:gd name="T9" fmla="*/ 0 h 6066"/>
              <a:gd name="T10" fmla="*/ 127 w 6026"/>
              <a:gd name="T11" fmla="*/ 0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26" h="6066">
                <a:moveTo>
                  <a:pt x="127" y="0"/>
                </a:moveTo>
                <a:lnTo>
                  <a:pt x="6026" y="0"/>
                </a:lnTo>
                <a:lnTo>
                  <a:pt x="6026" y="6066"/>
                </a:lnTo>
                <a:lnTo>
                  <a:pt x="0" y="6066"/>
                </a:lnTo>
                <a:lnTo>
                  <a:pt x="0" y="0"/>
                </a:lnTo>
                <a:lnTo>
                  <a:pt x="12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000"/>
          </a:p>
        </p:txBody>
      </p:sp>
      <p:pic>
        <p:nvPicPr>
          <p:cNvPr id="10268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79613"/>
            <a:ext cx="3678238" cy="30527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55638" y="1989138"/>
            <a:ext cx="3668712" cy="3043237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0270" name="object 7"/>
          <p:cNvSpPr txBox="1">
            <a:spLocks noChangeArrowheads="1"/>
          </p:cNvSpPr>
          <p:nvPr/>
        </p:nvSpPr>
        <p:spPr bwMode="auto">
          <a:xfrm>
            <a:off x="315913" y="946150"/>
            <a:ext cx="14541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71" name="object 8"/>
          <p:cNvSpPr>
            <a:spLocks noChangeArrowheads="1"/>
          </p:cNvSpPr>
          <p:nvPr/>
        </p:nvSpPr>
        <p:spPr bwMode="auto">
          <a:xfrm>
            <a:off x="0" y="779463"/>
            <a:ext cx="20104100" cy="0"/>
          </a:xfrm>
          <a:custGeom>
            <a:avLst/>
            <a:gdLst>
              <a:gd name="T0" fmla="*/ 0 w 20104100"/>
              <a:gd name="T1" fmla="*/ 0 h 1"/>
              <a:gd name="T2" fmla="*/ 20104099 w 2010410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272" name="object 9"/>
          <p:cNvSpPr>
            <a:spLocks noChangeArrowheads="1"/>
          </p:cNvSpPr>
          <p:nvPr/>
        </p:nvSpPr>
        <p:spPr bwMode="auto">
          <a:xfrm>
            <a:off x="0" y="0"/>
            <a:ext cx="0" cy="10053638"/>
          </a:xfrm>
          <a:custGeom>
            <a:avLst/>
            <a:gdLst>
              <a:gd name="T0" fmla="*/ 0 w 1"/>
              <a:gd name="T1" fmla="*/ 0 h 10053320"/>
              <a:gd name="T2" fmla="*/ 0 w 1"/>
              <a:gd name="T3" fmla="*/ 10052740 h 100533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273" name="object 10"/>
          <p:cNvSpPr>
            <a:spLocks noChangeArrowheads="1"/>
          </p:cNvSpPr>
          <p:nvPr/>
        </p:nvSpPr>
        <p:spPr bwMode="auto">
          <a:xfrm>
            <a:off x="0" y="10034588"/>
            <a:ext cx="20104100" cy="0"/>
          </a:xfrm>
          <a:custGeom>
            <a:avLst/>
            <a:gdLst>
              <a:gd name="T0" fmla="*/ 0 w 20104100"/>
              <a:gd name="T1" fmla="*/ 0 h 1"/>
              <a:gd name="T2" fmla="*/ 20104099 w 2010410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274" name="object 7"/>
          <p:cNvSpPr txBox="1">
            <a:spLocks noChangeArrowheads="1"/>
          </p:cNvSpPr>
          <p:nvPr/>
        </p:nvSpPr>
        <p:spPr bwMode="auto">
          <a:xfrm>
            <a:off x="5643563" y="925513"/>
            <a:ext cx="2174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75" name="object 11"/>
          <p:cNvSpPr>
            <a:spLocks noChangeArrowheads="1"/>
          </p:cNvSpPr>
          <p:nvPr/>
        </p:nvSpPr>
        <p:spPr bwMode="auto">
          <a:xfrm>
            <a:off x="5191125" y="784225"/>
            <a:ext cx="0" cy="9117013"/>
          </a:xfrm>
          <a:custGeom>
            <a:avLst/>
            <a:gdLst>
              <a:gd name="T0" fmla="*/ 0 w 1"/>
              <a:gd name="T1" fmla="*/ 0 h 9116695"/>
              <a:gd name="T2" fmla="*/ 0 w 1"/>
              <a:gd name="T3" fmla="*/ 9116254 h 91166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276" name="object 2"/>
          <p:cNvSpPr txBox="1">
            <a:spLocks noChangeArrowheads="1"/>
          </p:cNvSpPr>
          <p:nvPr/>
        </p:nvSpPr>
        <p:spPr bwMode="auto">
          <a:xfrm>
            <a:off x="0" y="363538"/>
            <a:ext cx="20104100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南京方山片区单元控制性详细规划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》NJNBe050—05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</a:p>
        </p:txBody>
      </p:sp>
      <p:sp>
        <p:nvSpPr>
          <p:cNvPr id="16" name="椭圆 15"/>
          <p:cNvSpPr/>
          <p:nvPr/>
        </p:nvSpPr>
        <p:spPr>
          <a:xfrm>
            <a:off x="2785777" y="3218696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0279" name="文本框 16"/>
          <p:cNvSpPr txBox="1">
            <a:spLocks noChangeArrowheads="1"/>
          </p:cNvSpPr>
          <p:nvPr/>
        </p:nvSpPr>
        <p:spPr bwMode="auto">
          <a:xfrm>
            <a:off x="2845344" y="3147341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NJNBe050—05</a:t>
            </a:r>
          </a:p>
          <a:p>
            <a:pPr algn="ctr" eaLnBrk="0" hangingPunct="0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10283" name="矩形 19"/>
          <p:cNvSpPr>
            <a:spLocks noChangeArrowheads="1"/>
          </p:cNvSpPr>
          <p:nvPr/>
        </p:nvSpPr>
        <p:spPr bwMode="auto">
          <a:xfrm>
            <a:off x="693088" y="9396413"/>
            <a:ext cx="36798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NJNBe050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控规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单元的位置</a:t>
            </a:r>
          </a:p>
        </p:txBody>
      </p:sp>
      <p:sp>
        <p:nvSpPr>
          <p:cNvPr id="10284" name="矩形 20"/>
          <p:cNvSpPr>
            <a:spLocks noChangeArrowheads="1"/>
          </p:cNvSpPr>
          <p:nvPr/>
        </p:nvSpPr>
        <p:spPr bwMode="auto">
          <a:xfrm>
            <a:off x="461963" y="5046663"/>
            <a:ext cx="40195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江宁</a:t>
            </a:r>
            <a:r>
              <a:rPr lang="zh-CN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5913" y="1298575"/>
            <a:ext cx="4694237" cy="39100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323850" algn="just" fontAlgn="auto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NJNBe050—05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规划管理单元位于江宁区方山片区，东至竹山路，西至秦淮河，南至方前大道，北至绕城高速，用地面积约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75.52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857113"/>
              </p:ext>
            </p:extLst>
          </p:nvPr>
        </p:nvGraphicFramePr>
        <p:xfrm>
          <a:off x="16136938" y="9124950"/>
          <a:ext cx="3333750" cy="5445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宁政复〔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109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0299" name="组合 33"/>
          <p:cNvGrpSpPr/>
          <p:nvPr/>
        </p:nvGrpSpPr>
        <p:grpSpPr bwMode="auto">
          <a:xfrm>
            <a:off x="14031913" y="8839200"/>
            <a:ext cx="1666875" cy="633413"/>
            <a:chOff x="17976523" y="7061476"/>
            <a:chExt cx="1666732" cy="634020"/>
          </a:xfrm>
        </p:grpSpPr>
        <p:sp>
          <p:nvSpPr>
            <p:cNvPr id="35" name="矩形 34"/>
            <p:cNvSpPr/>
            <p:nvPr/>
          </p:nvSpPr>
          <p:spPr>
            <a:xfrm>
              <a:off x="17976523" y="7444431"/>
              <a:ext cx="349220" cy="130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 noProof="1"/>
            </a:p>
          </p:txBody>
        </p:sp>
        <p:grpSp>
          <p:nvGrpSpPr>
            <p:cNvPr id="10301" name="组合 35"/>
            <p:cNvGrpSpPr/>
            <p:nvPr/>
          </p:nvGrpSpPr>
          <p:grpSpPr bwMode="auto">
            <a:xfrm>
              <a:off x="17976523" y="7061476"/>
              <a:ext cx="1666732" cy="634020"/>
              <a:chOff x="17976523" y="7061476"/>
              <a:chExt cx="1666732" cy="634020"/>
            </a:xfrm>
          </p:grpSpPr>
          <p:sp>
            <p:nvSpPr>
              <p:cNvPr id="10302" name="文本框 36"/>
              <p:cNvSpPr txBox="1">
                <a:spLocks noChangeArrowheads="1"/>
              </p:cNvSpPr>
              <p:nvPr/>
            </p:nvSpPr>
            <p:spPr bwMode="auto">
              <a:xfrm>
                <a:off x="18401993" y="7061476"/>
                <a:ext cx="1241262" cy="63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7976523" y="7212434"/>
                <a:ext cx="349220" cy="128710"/>
              </a:xfrm>
              <a:prstGeom prst="rect">
                <a:avLst/>
              </a:prstGeom>
              <a:noFill/>
              <a:ln w="19050">
                <a:solidFill>
                  <a:srgbClr val="1C21F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0" noProof="1">
                  <a:sym typeface="+mn-ea"/>
                </a:endParaRPr>
              </a:p>
            </p:txBody>
          </p:sp>
        </p:grpSp>
      </p:grp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xmlns="" id="{47328062-ECDF-376C-5657-B1154D4ABDB4}"/>
              </a:ext>
            </a:extLst>
          </p:cNvPr>
          <p:cNvSpPr/>
          <p:nvPr/>
        </p:nvSpPr>
        <p:spPr>
          <a:xfrm>
            <a:off x="693087" y="5506684"/>
            <a:ext cx="3553400" cy="3652089"/>
          </a:xfrm>
          <a:custGeom>
            <a:avLst/>
            <a:gdLst>
              <a:gd name="connsiteX0" fmla="*/ 788475 w 3553400"/>
              <a:gd name="connsiteY0" fmla="*/ 1314669 h 3652089"/>
              <a:gd name="connsiteX1" fmla="*/ 373069 w 3553400"/>
              <a:gd name="connsiteY1" fmla="*/ 1923365 h 3652089"/>
              <a:gd name="connsiteX2" fmla="*/ 423935 w 3553400"/>
              <a:gd name="connsiteY2" fmla="*/ 1997968 h 3652089"/>
              <a:gd name="connsiteX3" fmla="*/ 454455 w 3553400"/>
              <a:gd name="connsiteY3" fmla="*/ 2072572 h 3652089"/>
              <a:gd name="connsiteX4" fmla="*/ 481583 w 3553400"/>
              <a:gd name="connsiteY4" fmla="*/ 2143784 h 3652089"/>
              <a:gd name="connsiteX5" fmla="*/ 496843 w 3553400"/>
              <a:gd name="connsiteY5" fmla="*/ 2233647 h 3652089"/>
              <a:gd name="connsiteX6" fmla="*/ 501930 w 3553400"/>
              <a:gd name="connsiteY6" fmla="*/ 2309946 h 3652089"/>
              <a:gd name="connsiteX7" fmla="*/ 496843 w 3553400"/>
              <a:gd name="connsiteY7" fmla="*/ 2340466 h 3652089"/>
              <a:gd name="connsiteX8" fmla="*/ 588402 w 3553400"/>
              <a:gd name="connsiteY8" fmla="*/ 2364203 h 3652089"/>
              <a:gd name="connsiteX9" fmla="*/ 627399 w 3553400"/>
              <a:gd name="connsiteY9" fmla="*/ 2374376 h 3652089"/>
              <a:gd name="connsiteX10" fmla="*/ 720653 w 3553400"/>
              <a:gd name="connsiteY10" fmla="*/ 2420156 h 3652089"/>
              <a:gd name="connsiteX11" fmla="*/ 813908 w 3553400"/>
              <a:gd name="connsiteY11" fmla="*/ 2498150 h 3652089"/>
              <a:gd name="connsiteX12" fmla="*/ 859687 w 3553400"/>
              <a:gd name="connsiteY12" fmla="*/ 2426938 h 3652089"/>
              <a:gd name="connsiteX13" fmla="*/ 878338 w 3553400"/>
              <a:gd name="connsiteY13" fmla="*/ 2381159 h 3652089"/>
              <a:gd name="connsiteX14" fmla="*/ 910553 w 3553400"/>
              <a:gd name="connsiteY14" fmla="*/ 2191259 h 3652089"/>
              <a:gd name="connsiteX15" fmla="*/ 910553 w 3553400"/>
              <a:gd name="connsiteY15" fmla="*/ 2014924 h 3652089"/>
              <a:gd name="connsiteX16" fmla="*/ 896989 w 3553400"/>
              <a:gd name="connsiteY16" fmla="*/ 1857239 h 3652089"/>
              <a:gd name="connsiteX17" fmla="*/ 0 w 3553400"/>
              <a:gd name="connsiteY17" fmla="*/ 0 h 3652089"/>
              <a:gd name="connsiteX18" fmla="*/ 3553400 w 3553400"/>
              <a:gd name="connsiteY18" fmla="*/ 0 h 3652089"/>
              <a:gd name="connsiteX19" fmla="*/ 3553400 w 3553400"/>
              <a:gd name="connsiteY19" fmla="*/ 3652089 h 3652089"/>
              <a:gd name="connsiteX20" fmla="*/ 0 w 3553400"/>
              <a:gd name="connsiteY20" fmla="*/ 3652089 h 365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3400" h="3652089">
                <a:moveTo>
                  <a:pt x="788475" y="1314669"/>
                </a:moveTo>
                <a:lnTo>
                  <a:pt x="373069" y="1923365"/>
                </a:lnTo>
                <a:lnTo>
                  <a:pt x="423935" y="1997968"/>
                </a:lnTo>
                <a:lnTo>
                  <a:pt x="454455" y="2072572"/>
                </a:lnTo>
                <a:lnTo>
                  <a:pt x="481583" y="2143784"/>
                </a:lnTo>
                <a:lnTo>
                  <a:pt x="496843" y="2233647"/>
                </a:lnTo>
                <a:lnTo>
                  <a:pt x="501930" y="2309946"/>
                </a:lnTo>
                <a:lnTo>
                  <a:pt x="496843" y="2340466"/>
                </a:lnTo>
                <a:lnTo>
                  <a:pt x="588402" y="2364203"/>
                </a:lnTo>
                <a:lnTo>
                  <a:pt x="627399" y="2374376"/>
                </a:lnTo>
                <a:lnTo>
                  <a:pt x="720653" y="2420156"/>
                </a:lnTo>
                <a:lnTo>
                  <a:pt x="813908" y="2498150"/>
                </a:lnTo>
                <a:lnTo>
                  <a:pt x="859687" y="2426938"/>
                </a:lnTo>
                <a:lnTo>
                  <a:pt x="878338" y="2381159"/>
                </a:lnTo>
                <a:lnTo>
                  <a:pt x="910553" y="2191259"/>
                </a:lnTo>
                <a:lnTo>
                  <a:pt x="910553" y="2014924"/>
                </a:lnTo>
                <a:lnTo>
                  <a:pt x="896989" y="1857239"/>
                </a:lnTo>
                <a:close/>
                <a:moveTo>
                  <a:pt x="0" y="0"/>
                </a:moveTo>
                <a:lnTo>
                  <a:pt x="3553400" y="0"/>
                </a:lnTo>
                <a:lnTo>
                  <a:pt x="3553400" y="3652089"/>
                </a:lnTo>
                <a:lnTo>
                  <a:pt x="0" y="365208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prstDash val="sysDash"/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 defTabSz="457200"/>
            <a:endParaRPr lang="zh-CN" altLang="en-US" sz="1000"/>
          </a:p>
        </p:txBody>
      </p:sp>
      <p:sp>
        <p:nvSpPr>
          <p:cNvPr id="70" name="矩形 69"/>
          <p:cNvSpPr/>
          <p:nvPr/>
        </p:nvSpPr>
        <p:spPr>
          <a:xfrm>
            <a:off x="5607050" y="1177925"/>
            <a:ext cx="13889355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fontAlgn="auto">
              <a:lnSpc>
                <a:spcPct val="150000"/>
              </a:lnSpc>
              <a:defRPr/>
            </a:pP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根据江宁开发区污水厂扩建、科学园污水厂扩建规划选址，取消原 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05-06 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地块商业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(B1)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用地，在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05-04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地块排水用地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(U21)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南侧新增一处排水用地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(U21)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，地块编号为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05-06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，容积率≤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 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，配套建设污水处理厂。完善图则范围内三处现状市政设施地块规划控制指标，其中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05-04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地块排水用地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(U21)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，容积率≤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&gt;15%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05-07 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地块供电用地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(U12)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，容积率≤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 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05-08 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地块排水用地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 U21 )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，容积率≤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0.4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900" spc="2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。按照城镇开发边界管理要求，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图则范围内公园绿地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(G1)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防护绿地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(G2)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用地性质统一调整为郊野绿地</a:t>
            </a:r>
            <a:r>
              <a:rPr lang="en-US" altLang="zh-CN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(Eg)</a:t>
            </a:r>
            <a:r>
              <a:rPr lang="zh-CN" altLang="en-US" sz="900" spc="2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xmlns="" id="{0FBD0822-D34F-B8BD-97C4-2E19BC8218DC}"/>
              </a:ext>
            </a:extLst>
          </p:cNvPr>
          <p:cNvSpPr/>
          <p:nvPr/>
        </p:nvSpPr>
        <p:spPr bwMode="auto">
          <a:xfrm>
            <a:off x="784590" y="6597517"/>
            <a:ext cx="836613" cy="1257300"/>
          </a:xfrm>
          <a:custGeom>
            <a:avLst/>
            <a:gdLst>
              <a:gd name="connsiteX0" fmla="*/ 0 w 1441450"/>
              <a:gd name="connsiteY0" fmla="*/ 2247900 h 2247900"/>
              <a:gd name="connsiteX1" fmla="*/ 247650 w 1441450"/>
              <a:gd name="connsiteY1" fmla="*/ 1892300 h 2247900"/>
              <a:gd name="connsiteX2" fmla="*/ 736600 w 1441450"/>
              <a:gd name="connsiteY2" fmla="*/ 1212850 h 2247900"/>
              <a:gd name="connsiteX3" fmla="*/ 1003300 w 1441450"/>
              <a:gd name="connsiteY3" fmla="*/ 723900 h 2247900"/>
              <a:gd name="connsiteX4" fmla="*/ 1441450 w 1441450"/>
              <a:gd name="connsiteY4" fmla="*/ 0 h 2247900"/>
              <a:gd name="connsiteX0" fmla="*/ 0 w 1441450"/>
              <a:gd name="connsiteY0" fmla="*/ 2301875 h 2301875"/>
              <a:gd name="connsiteX1" fmla="*/ 247650 w 1441450"/>
              <a:gd name="connsiteY1" fmla="*/ 1892300 h 2301875"/>
              <a:gd name="connsiteX2" fmla="*/ 736600 w 1441450"/>
              <a:gd name="connsiteY2" fmla="*/ 1212850 h 2301875"/>
              <a:gd name="connsiteX3" fmla="*/ 1003300 w 1441450"/>
              <a:gd name="connsiteY3" fmla="*/ 723900 h 2301875"/>
              <a:gd name="connsiteX4" fmla="*/ 1441450 w 1441450"/>
              <a:gd name="connsiteY4" fmla="*/ 0 h 2301875"/>
              <a:gd name="connsiteX0" fmla="*/ 0 w 1441450"/>
              <a:gd name="connsiteY0" fmla="*/ 2301875 h 2301875"/>
              <a:gd name="connsiteX1" fmla="*/ 247650 w 1441450"/>
              <a:gd name="connsiteY1" fmla="*/ 1892300 h 2301875"/>
              <a:gd name="connsiteX2" fmla="*/ 736600 w 1441450"/>
              <a:gd name="connsiteY2" fmla="*/ 1212850 h 2301875"/>
              <a:gd name="connsiteX3" fmla="*/ 836613 w 1441450"/>
              <a:gd name="connsiteY3" fmla="*/ 1044575 h 2301875"/>
              <a:gd name="connsiteX4" fmla="*/ 1003300 w 1441450"/>
              <a:gd name="connsiteY4" fmla="*/ 723900 h 2301875"/>
              <a:gd name="connsiteX5" fmla="*/ 1441450 w 1441450"/>
              <a:gd name="connsiteY5" fmla="*/ 0 h 2301875"/>
              <a:gd name="connsiteX0" fmla="*/ 0 w 1441450"/>
              <a:gd name="connsiteY0" fmla="*/ 2301875 h 2301875"/>
              <a:gd name="connsiteX1" fmla="*/ 247650 w 1441450"/>
              <a:gd name="connsiteY1" fmla="*/ 1892300 h 2301875"/>
              <a:gd name="connsiteX2" fmla="*/ 736600 w 1441450"/>
              <a:gd name="connsiteY2" fmla="*/ 1212850 h 2301875"/>
              <a:gd name="connsiteX3" fmla="*/ 836613 w 1441450"/>
              <a:gd name="connsiteY3" fmla="*/ 1044575 h 2301875"/>
              <a:gd name="connsiteX4" fmla="*/ 1441450 w 1441450"/>
              <a:gd name="connsiteY4" fmla="*/ 0 h 2301875"/>
              <a:gd name="connsiteX0" fmla="*/ 0 w 836613"/>
              <a:gd name="connsiteY0" fmla="*/ 1257300 h 1257300"/>
              <a:gd name="connsiteX1" fmla="*/ 247650 w 836613"/>
              <a:gd name="connsiteY1" fmla="*/ 847725 h 1257300"/>
              <a:gd name="connsiteX2" fmla="*/ 736600 w 836613"/>
              <a:gd name="connsiteY2" fmla="*/ 168275 h 1257300"/>
              <a:gd name="connsiteX3" fmla="*/ 836613 w 836613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613" h="1257300">
                <a:moveTo>
                  <a:pt x="0" y="1257300"/>
                </a:moveTo>
                <a:cubicBezTo>
                  <a:pt x="62441" y="1165754"/>
                  <a:pt x="124883" y="1029229"/>
                  <a:pt x="247650" y="847725"/>
                </a:cubicBezTo>
                <a:cubicBezTo>
                  <a:pt x="370417" y="666221"/>
                  <a:pt x="638440" y="309563"/>
                  <a:pt x="736600" y="168275"/>
                </a:cubicBezTo>
                <a:cubicBezTo>
                  <a:pt x="834761" y="26988"/>
                  <a:pt x="719138" y="202142"/>
                  <a:pt x="836613" y="0"/>
                </a:cubicBezTo>
              </a:path>
            </a:pathLst>
          </a:custGeom>
          <a:noFill/>
          <a:ln w="31750">
            <a:solidFill>
              <a:srgbClr val="808080">
                <a:alpha val="79999"/>
              </a:srgbClr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xmlns="" id="{2D32957F-FD9E-88F8-3450-634F297CC66A}"/>
              </a:ext>
            </a:extLst>
          </p:cNvPr>
          <p:cNvSpPr/>
          <p:nvPr/>
        </p:nvSpPr>
        <p:spPr bwMode="auto">
          <a:xfrm>
            <a:off x="765540" y="7705589"/>
            <a:ext cx="889000" cy="501650"/>
          </a:xfrm>
          <a:custGeom>
            <a:avLst/>
            <a:gdLst>
              <a:gd name="connsiteX0" fmla="*/ 0 w 2863850"/>
              <a:gd name="connsiteY0" fmla="*/ 0 h 1371600"/>
              <a:gd name="connsiteX1" fmla="*/ 304800 w 2863850"/>
              <a:gd name="connsiteY1" fmla="*/ 82550 h 1371600"/>
              <a:gd name="connsiteX2" fmla="*/ 533400 w 2863850"/>
              <a:gd name="connsiteY2" fmla="*/ 152400 h 1371600"/>
              <a:gd name="connsiteX3" fmla="*/ 692150 w 2863850"/>
              <a:gd name="connsiteY3" fmla="*/ 298450 h 1371600"/>
              <a:gd name="connsiteX4" fmla="*/ 977900 w 2863850"/>
              <a:gd name="connsiteY4" fmla="*/ 679450 h 1371600"/>
              <a:gd name="connsiteX5" fmla="*/ 1289050 w 2863850"/>
              <a:gd name="connsiteY5" fmla="*/ 939800 h 1371600"/>
              <a:gd name="connsiteX6" fmla="*/ 1574800 w 2863850"/>
              <a:gd name="connsiteY6" fmla="*/ 1066800 h 1371600"/>
              <a:gd name="connsiteX7" fmla="*/ 2349500 w 2863850"/>
              <a:gd name="connsiteY7" fmla="*/ 1231900 h 1371600"/>
              <a:gd name="connsiteX8" fmla="*/ 2552700 w 2863850"/>
              <a:gd name="connsiteY8" fmla="*/ 1263650 h 1371600"/>
              <a:gd name="connsiteX9" fmla="*/ 2863850 w 2863850"/>
              <a:gd name="connsiteY9" fmla="*/ 1371600 h 1371600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749300 w 2921000"/>
              <a:gd name="connsiteY3" fmla="*/ 339725 h 1412875"/>
              <a:gd name="connsiteX4" fmla="*/ 1035050 w 2921000"/>
              <a:gd name="connsiteY4" fmla="*/ 720725 h 1412875"/>
              <a:gd name="connsiteX5" fmla="*/ 1346200 w 2921000"/>
              <a:gd name="connsiteY5" fmla="*/ 981075 h 1412875"/>
              <a:gd name="connsiteX6" fmla="*/ 1631950 w 2921000"/>
              <a:gd name="connsiteY6" fmla="*/ 1108075 h 1412875"/>
              <a:gd name="connsiteX7" fmla="*/ 2406650 w 2921000"/>
              <a:gd name="connsiteY7" fmla="*/ 1273175 h 1412875"/>
              <a:gd name="connsiteX8" fmla="*/ 2609850 w 2921000"/>
              <a:gd name="connsiteY8" fmla="*/ 1304925 h 1412875"/>
              <a:gd name="connsiteX9" fmla="*/ 2921000 w 2921000"/>
              <a:gd name="connsiteY9" fmla="*/ 1412875 h 1412875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749300 w 2921000"/>
              <a:gd name="connsiteY3" fmla="*/ 339725 h 1412875"/>
              <a:gd name="connsiteX4" fmla="*/ 1035050 w 2921000"/>
              <a:gd name="connsiteY4" fmla="*/ 720725 h 1412875"/>
              <a:gd name="connsiteX5" fmla="*/ 1346200 w 2921000"/>
              <a:gd name="connsiteY5" fmla="*/ 981075 h 1412875"/>
              <a:gd name="connsiteX6" fmla="*/ 1631950 w 2921000"/>
              <a:gd name="connsiteY6" fmla="*/ 1108075 h 1412875"/>
              <a:gd name="connsiteX7" fmla="*/ 2406650 w 2921000"/>
              <a:gd name="connsiteY7" fmla="*/ 1273175 h 1412875"/>
              <a:gd name="connsiteX8" fmla="*/ 2609850 w 2921000"/>
              <a:gd name="connsiteY8" fmla="*/ 1304925 h 1412875"/>
              <a:gd name="connsiteX9" fmla="*/ 2921000 w 2921000"/>
              <a:gd name="connsiteY9" fmla="*/ 1412875 h 1412875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803275 w 2921000"/>
              <a:gd name="connsiteY3" fmla="*/ 400050 h 1412875"/>
              <a:gd name="connsiteX4" fmla="*/ 1035050 w 2921000"/>
              <a:gd name="connsiteY4" fmla="*/ 720725 h 1412875"/>
              <a:gd name="connsiteX5" fmla="*/ 1346200 w 2921000"/>
              <a:gd name="connsiteY5" fmla="*/ 981075 h 1412875"/>
              <a:gd name="connsiteX6" fmla="*/ 1631950 w 2921000"/>
              <a:gd name="connsiteY6" fmla="*/ 1108075 h 1412875"/>
              <a:gd name="connsiteX7" fmla="*/ 2406650 w 2921000"/>
              <a:gd name="connsiteY7" fmla="*/ 1273175 h 1412875"/>
              <a:gd name="connsiteX8" fmla="*/ 2609850 w 2921000"/>
              <a:gd name="connsiteY8" fmla="*/ 1304925 h 1412875"/>
              <a:gd name="connsiteX9" fmla="*/ 2921000 w 2921000"/>
              <a:gd name="connsiteY9" fmla="*/ 1412875 h 1412875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803275 w 2921000"/>
              <a:gd name="connsiteY3" fmla="*/ 400050 h 1412875"/>
              <a:gd name="connsiteX4" fmla="*/ 1346200 w 2921000"/>
              <a:gd name="connsiteY4" fmla="*/ 981075 h 1412875"/>
              <a:gd name="connsiteX5" fmla="*/ 1631950 w 2921000"/>
              <a:gd name="connsiteY5" fmla="*/ 1108075 h 1412875"/>
              <a:gd name="connsiteX6" fmla="*/ 2406650 w 2921000"/>
              <a:gd name="connsiteY6" fmla="*/ 1273175 h 1412875"/>
              <a:gd name="connsiteX7" fmla="*/ 2609850 w 2921000"/>
              <a:gd name="connsiteY7" fmla="*/ 1304925 h 1412875"/>
              <a:gd name="connsiteX8" fmla="*/ 2921000 w 2921000"/>
              <a:gd name="connsiteY8" fmla="*/ 1412875 h 1412875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803275 w 2921000"/>
              <a:gd name="connsiteY3" fmla="*/ 400050 h 1412875"/>
              <a:gd name="connsiteX4" fmla="*/ 1631950 w 2921000"/>
              <a:gd name="connsiteY4" fmla="*/ 1108075 h 1412875"/>
              <a:gd name="connsiteX5" fmla="*/ 2406650 w 2921000"/>
              <a:gd name="connsiteY5" fmla="*/ 1273175 h 1412875"/>
              <a:gd name="connsiteX6" fmla="*/ 2609850 w 2921000"/>
              <a:gd name="connsiteY6" fmla="*/ 1304925 h 1412875"/>
              <a:gd name="connsiteX7" fmla="*/ 2921000 w 2921000"/>
              <a:gd name="connsiteY7" fmla="*/ 1412875 h 1412875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803275 w 2921000"/>
              <a:gd name="connsiteY3" fmla="*/ 400050 h 1412875"/>
              <a:gd name="connsiteX4" fmla="*/ 2406650 w 2921000"/>
              <a:gd name="connsiteY4" fmla="*/ 1273175 h 1412875"/>
              <a:gd name="connsiteX5" fmla="*/ 2609850 w 2921000"/>
              <a:gd name="connsiteY5" fmla="*/ 1304925 h 1412875"/>
              <a:gd name="connsiteX6" fmla="*/ 2921000 w 2921000"/>
              <a:gd name="connsiteY6" fmla="*/ 1412875 h 1412875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803275 w 2921000"/>
              <a:gd name="connsiteY3" fmla="*/ 400050 h 1412875"/>
              <a:gd name="connsiteX4" fmla="*/ 2609850 w 2921000"/>
              <a:gd name="connsiteY4" fmla="*/ 1304925 h 1412875"/>
              <a:gd name="connsiteX5" fmla="*/ 2921000 w 2921000"/>
              <a:gd name="connsiteY5" fmla="*/ 1412875 h 1412875"/>
              <a:gd name="connsiteX0" fmla="*/ 0 w 2921000"/>
              <a:gd name="connsiteY0" fmla="*/ 0 h 1412875"/>
              <a:gd name="connsiteX1" fmla="*/ 361950 w 2921000"/>
              <a:gd name="connsiteY1" fmla="*/ 123825 h 1412875"/>
              <a:gd name="connsiteX2" fmla="*/ 590550 w 2921000"/>
              <a:gd name="connsiteY2" fmla="*/ 193675 h 1412875"/>
              <a:gd name="connsiteX3" fmla="*/ 803275 w 2921000"/>
              <a:gd name="connsiteY3" fmla="*/ 400050 h 1412875"/>
              <a:gd name="connsiteX4" fmla="*/ 2921000 w 2921000"/>
              <a:gd name="connsiteY4" fmla="*/ 1412875 h 1412875"/>
              <a:gd name="connsiteX0" fmla="*/ 0 w 803275"/>
              <a:gd name="connsiteY0" fmla="*/ 0 h 400050"/>
              <a:gd name="connsiteX1" fmla="*/ 361950 w 803275"/>
              <a:gd name="connsiteY1" fmla="*/ 123825 h 400050"/>
              <a:gd name="connsiteX2" fmla="*/ 590550 w 803275"/>
              <a:gd name="connsiteY2" fmla="*/ 193675 h 400050"/>
              <a:gd name="connsiteX3" fmla="*/ 803275 w 803275"/>
              <a:gd name="connsiteY3" fmla="*/ 400050 h 400050"/>
              <a:gd name="connsiteX0" fmla="*/ 0 w 803275"/>
              <a:gd name="connsiteY0" fmla="*/ 0 h 400050"/>
              <a:gd name="connsiteX1" fmla="*/ 361950 w 803275"/>
              <a:gd name="connsiteY1" fmla="*/ 123825 h 400050"/>
              <a:gd name="connsiteX2" fmla="*/ 803275 w 803275"/>
              <a:gd name="connsiteY2" fmla="*/ 400050 h 400050"/>
              <a:gd name="connsiteX0" fmla="*/ 0 w 803275"/>
              <a:gd name="connsiteY0" fmla="*/ 0 h 400050"/>
              <a:gd name="connsiteX1" fmla="*/ 361950 w 803275"/>
              <a:gd name="connsiteY1" fmla="*/ 123825 h 400050"/>
              <a:gd name="connsiteX2" fmla="*/ 803275 w 803275"/>
              <a:gd name="connsiteY2" fmla="*/ 400050 h 400050"/>
              <a:gd name="connsiteX0" fmla="*/ 0 w 803275"/>
              <a:gd name="connsiteY0" fmla="*/ 0 h 400050"/>
              <a:gd name="connsiteX1" fmla="*/ 361950 w 803275"/>
              <a:gd name="connsiteY1" fmla="*/ 123825 h 400050"/>
              <a:gd name="connsiteX2" fmla="*/ 803275 w 803275"/>
              <a:gd name="connsiteY2" fmla="*/ 400050 h 400050"/>
              <a:gd name="connsiteX0" fmla="*/ 0 w 803275"/>
              <a:gd name="connsiteY0" fmla="*/ 0 h 400050"/>
              <a:gd name="connsiteX1" fmla="*/ 361950 w 803275"/>
              <a:gd name="connsiteY1" fmla="*/ 123825 h 400050"/>
              <a:gd name="connsiteX2" fmla="*/ 803275 w 803275"/>
              <a:gd name="connsiteY2" fmla="*/ 400050 h 400050"/>
              <a:gd name="connsiteX0" fmla="*/ 0 w 879475"/>
              <a:gd name="connsiteY0" fmla="*/ 0 h 495300"/>
              <a:gd name="connsiteX1" fmla="*/ 361950 w 879475"/>
              <a:gd name="connsiteY1" fmla="*/ 123825 h 495300"/>
              <a:gd name="connsiteX2" fmla="*/ 879475 w 879475"/>
              <a:gd name="connsiteY2" fmla="*/ 495300 h 495300"/>
              <a:gd name="connsiteX0" fmla="*/ 0 w 879475"/>
              <a:gd name="connsiteY0" fmla="*/ 0 h 495300"/>
              <a:gd name="connsiteX1" fmla="*/ 361950 w 879475"/>
              <a:gd name="connsiteY1" fmla="*/ 123825 h 495300"/>
              <a:gd name="connsiteX2" fmla="*/ 879475 w 879475"/>
              <a:gd name="connsiteY2" fmla="*/ 495300 h 495300"/>
              <a:gd name="connsiteX0" fmla="*/ 0 w 879475"/>
              <a:gd name="connsiteY0" fmla="*/ 0 h 495300"/>
              <a:gd name="connsiteX1" fmla="*/ 355600 w 879475"/>
              <a:gd name="connsiteY1" fmla="*/ 104775 h 495300"/>
              <a:gd name="connsiteX2" fmla="*/ 879475 w 879475"/>
              <a:gd name="connsiteY2" fmla="*/ 495300 h 495300"/>
              <a:gd name="connsiteX0" fmla="*/ 0 w 898525"/>
              <a:gd name="connsiteY0" fmla="*/ 0 h 504825"/>
              <a:gd name="connsiteX1" fmla="*/ 374650 w 898525"/>
              <a:gd name="connsiteY1" fmla="*/ 114300 h 504825"/>
              <a:gd name="connsiteX2" fmla="*/ 898525 w 898525"/>
              <a:gd name="connsiteY2" fmla="*/ 504825 h 504825"/>
              <a:gd name="connsiteX0" fmla="*/ 0 w 898525"/>
              <a:gd name="connsiteY0" fmla="*/ 0 h 504825"/>
              <a:gd name="connsiteX1" fmla="*/ 371475 w 898525"/>
              <a:gd name="connsiteY1" fmla="*/ 123825 h 504825"/>
              <a:gd name="connsiteX2" fmla="*/ 898525 w 898525"/>
              <a:gd name="connsiteY2" fmla="*/ 504825 h 504825"/>
              <a:gd name="connsiteX0" fmla="*/ 0 w 889000"/>
              <a:gd name="connsiteY0" fmla="*/ 0 h 501650"/>
              <a:gd name="connsiteX1" fmla="*/ 371475 w 889000"/>
              <a:gd name="connsiteY1" fmla="*/ 123825 h 501650"/>
              <a:gd name="connsiteX2" fmla="*/ 889000 w 889000"/>
              <a:gd name="connsiteY2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0" h="501650">
                <a:moveTo>
                  <a:pt x="0" y="0"/>
                </a:moveTo>
                <a:cubicBezTo>
                  <a:pt x="117475" y="56092"/>
                  <a:pt x="269875" y="96308"/>
                  <a:pt x="371475" y="123825"/>
                </a:cubicBezTo>
                <a:cubicBezTo>
                  <a:pt x="619654" y="193675"/>
                  <a:pt x="739907" y="269478"/>
                  <a:pt x="889000" y="501650"/>
                </a:cubicBezTo>
              </a:path>
            </a:pathLst>
          </a:custGeom>
          <a:noFill/>
          <a:ln w="31750">
            <a:solidFill>
              <a:srgbClr val="808080">
                <a:alpha val="79999"/>
              </a:srgbClr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xmlns="" id="{6460FA70-5DF7-260C-A726-8BA98A7B7112}"/>
              </a:ext>
            </a:extLst>
          </p:cNvPr>
          <p:cNvSpPr/>
          <p:nvPr/>
        </p:nvSpPr>
        <p:spPr bwMode="auto">
          <a:xfrm>
            <a:off x="1479916" y="6845166"/>
            <a:ext cx="126309" cy="1171575"/>
          </a:xfrm>
          <a:custGeom>
            <a:avLst/>
            <a:gdLst>
              <a:gd name="connsiteX0" fmla="*/ 0 w 126309"/>
              <a:gd name="connsiteY0" fmla="*/ 0 h 1171575"/>
              <a:gd name="connsiteX1" fmla="*/ 85725 w 126309"/>
              <a:gd name="connsiteY1" fmla="*/ 374650 h 1171575"/>
              <a:gd name="connsiteX2" fmla="*/ 123825 w 126309"/>
              <a:gd name="connsiteY2" fmla="*/ 831850 h 1171575"/>
              <a:gd name="connsiteX3" fmla="*/ 19050 w 126309"/>
              <a:gd name="connsiteY3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09" h="1171575">
                <a:moveTo>
                  <a:pt x="0" y="0"/>
                </a:moveTo>
                <a:cubicBezTo>
                  <a:pt x="32544" y="118004"/>
                  <a:pt x="65088" y="236008"/>
                  <a:pt x="85725" y="374650"/>
                </a:cubicBezTo>
                <a:cubicBezTo>
                  <a:pt x="106362" y="513292"/>
                  <a:pt x="134937" y="699029"/>
                  <a:pt x="123825" y="831850"/>
                </a:cubicBezTo>
                <a:cubicBezTo>
                  <a:pt x="112713" y="964671"/>
                  <a:pt x="-5821" y="1169988"/>
                  <a:pt x="19050" y="1171575"/>
                </a:cubicBezTo>
              </a:path>
            </a:pathLst>
          </a:custGeom>
          <a:noFill/>
          <a:ln w="31750">
            <a:solidFill>
              <a:srgbClr val="808080">
                <a:alpha val="79999"/>
              </a:srgb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xmlns="" id="{B6F12E25-C878-C7CE-B4DA-FB2753A0A873}"/>
              </a:ext>
            </a:extLst>
          </p:cNvPr>
          <p:cNvSpPr/>
          <p:nvPr/>
        </p:nvSpPr>
        <p:spPr bwMode="auto">
          <a:xfrm>
            <a:off x="1063658" y="5593681"/>
            <a:ext cx="2946894" cy="3430297"/>
          </a:xfrm>
          <a:custGeom>
            <a:avLst/>
            <a:gdLst>
              <a:gd name="connsiteX0" fmla="*/ 1859280 w 4831080"/>
              <a:gd name="connsiteY0" fmla="*/ 0 h 5623560"/>
              <a:gd name="connsiteX1" fmla="*/ 1409700 w 4831080"/>
              <a:gd name="connsiteY1" fmla="*/ 723900 h 5623560"/>
              <a:gd name="connsiteX2" fmla="*/ 1188720 w 4831080"/>
              <a:gd name="connsiteY2" fmla="*/ 1097280 h 5623560"/>
              <a:gd name="connsiteX3" fmla="*/ 982980 w 4831080"/>
              <a:gd name="connsiteY3" fmla="*/ 1508760 h 5623560"/>
              <a:gd name="connsiteX4" fmla="*/ 678180 w 4831080"/>
              <a:gd name="connsiteY4" fmla="*/ 2019300 h 5623560"/>
              <a:gd name="connsiteX5" fmla="*/ 0 w 4831080"/>
              <a:gd name="connsiteY5" fmla="*/ 3009900 h 5623560"/>
              <a:gd name="connsiteX6" fmla="*/ 91440 w 4831080"/>
              <a:gd name="connsiteY6" fmla="*/ 3139440 h 5623560"/>
              <a:gd name="connsiteX7" fmla="*/ 182880 w 4831080"/>
              <a:gd name="connsiteY7" fmla="*/ 3383280 h 5623560"/>
              <a:gd name="connsiteX8" fmla="*/ 213360 w 4831080"/>
              <a:gd name="connsiteY8" fmla="*/ 3581400 h 5623560"/>
              <a:gd name="connsiteX9" fmla="*/ 213360 w 4831080"/>
              <a:gd name="connsiteY9" fmla="*/ 3695700 h 5623560"/>
              <a:gd name="connsiteX10" fmla="*/ 480060 w 4831080"/>
              <a:gd name="connsiteY10" fmla="*/ 3771900 h 5623560"/>
              <a:gd name="connsiteX11" fmla="*/ 601980 w 4831080"/>
              <a:gd name="connsiteY11" fmla="*/ 3855720 h 5623560"/>
              <a:gd name="connsiteX12" fmla="*/ 708660 w 4831080"/>
              <a:gd name="connsiteY12" fmla="*/ 3947160 h 5623560"/>
              <a:gd name="connsiteX13" fmla="*/ 891540 w 4831080"/>
              <a:gd name="connsiteY13" fmla="*/ 4175760 h 5623560"/>
              <a:gd name="connsiteX14" fmla="*/ 1120140 w 4831080"/>
              <a:gd name="connsiteY14" fmla="*/ 4472940 h 5623560"/>
              <a:gd name="connsiteX15" fmla="*/ 1386840 w 4831080"/>
              <a:gd name="connsiteY15" fmla="*/ 4785360 h 5623560"/>
              <a:gd name="connsiteX16" fmla="*/ 1615440 w 4831080"/>
              <a:gd name="connsiteY16" fmla="*/ 4983480 h 5623560"/>
              <a:gd name="connsiteX17" fmla="*/ 1874520 w 4831080"/>
              <a:gd name="connsiteY17" fmla="*/ 5158740 h 5623560"/>
              <a:gd name="connsiteX18" fmla="*/ 2103120 w 4831080"/>
              <a:gd name="connsiteY18" fmla="*/ 5273040 h 5623560"/>
              <a:gd name="connsiteX19" fmla="*/ 2613660 w 4831080"/>
              <a:gd name="connsiteY19" fmla="*/ 5402580 h 5623560"/>
              <a:gd name="connsiteX20" fmla="*/ 3855720 w 4831080"/>
              <a:gd name="connsiteY20" fmla="*/ 5623560 h 5623560"/>
              <a:gd name="connsiteX21" fmla="*/ 4236720 w 4831080"/>
              <a:gd name="connsiteY21" fmla="*/ 4876800 h 5623560"/>
              <a:gd name="connsiteX22" fmla="*/ 4632960 w 4831080"/>
              <a:gd name="connsiteY22" fmla="*/ 4023360 h 5623560"/>
              <a:gd name="connsiteX23" fmla="*/ 4808220 w 4831080"/>
              <a:gd name="connsiteY23" fmla="*/ 3497580 h 5623560"/>
              <a:gd name="connsiteX24" fmla="*/ 4831080 w 4831080"/>
              <a:gd name="connsiteY24" fmla="*/ 3268980 h 5623560"/>
              <a:gd name="connsiteX25" fmla="*/ 4800600 w 4831080"/>
              <a:gd name="connsiteY25" fmla="*/ 2979420 h 5623560"/>
              <a:gd name="connsiteX26" fmla="*/ 4724400 w 4831080"/>
              <a:gd name="connsiteY26" fmla="*/ 2644140 h 5623560"/>
              <a:gd name="connsiteX27" fmla="*/ 4328160 w 4831080"/>
              <a:gd name="connsiteY27" fmla="*/ 1783080 h 5623560"/>
              <a:gd name="connsiteX28" fmla="*/ 4206240 w 4831080"/>
              <a:gd name="connsiteY28" fmla="*/ 1569720 h 5623560"/>
              <a:gd name="connsiteX29" fmla="*/ 4015740 w 4831080"/>
              <a:gd name="connsiteY29" fmla="*/ 1394460 h 5623560"/>
              <a:gd name="connsiteX30" fmla="*/ 3909060 w 4831080"/>
              <a:gd name="connsiteY30" fmla="*/ 1310640 h 5623560"/>
              <a:gd name="connsiteX31" fmla="*/ 3825240 w 4831080"/>
              <a:gd name="connsiteY31" fmla="*/ 1234440 h 5623560"/>
              <a:gd name="connsiteX32" fmla="*/ 3771900 w 4831080"/>
              <a:gd name="connsiteY32" fmla="*/ 1165860 h 5623560"/>
              <a:gd name="connsiteX33" fmla="*/ 3657600 w 4831080"/>
              <a:gd name="connsiteY33" fmla="*/ 1097280 h 5623560"/>
              <a:gd name="connsiteX34" fmla="*/ 3520440 w 4831080"/>
              <a:gd name="connsiteY34" fmla="*/ 1036320 h 5623560"/>
              <a:gd name="connsiteX35" fmla="*/ 3230880 w 4831080"/>
              <a:gd name="connsiteY35" fmla="*/ 967740 h 5623560"/>
              <a:gd name="connsiteX36" fmla="*/ 2941320 w 4831080"/>
              <a:gd name="connsiteY36" fmla="*/ 845820 h 5623560"/>
              <a:gd name="connsiteX37" fmla="*/ 2796540 w 4831080"/>
              <a:gd name="connsiteY37" fmla="*/ 792480 h 5623560"/>
              <a:gd name="connsiteX38" fmla="*/ 2644140 w 4831080"/>
              <a:gd name="connsiteY38" fmla="*/ 670560 h 5623560"/>
              <a:gd name="connsiteX39" fmla="*/ 2468880 w 4831080"/>
              <a:gd name="connsiteY39" fmla="*/ 419100 h 5623560"/>
              <a:gd name="connsiteX40" fmla="*/ 2339340 w 4831080"/>
              <a:gd name="connsiteY40" fmla="*/ 289560 h 5623560"/>
              <a:gd name="connsiteX41" fmla="*/ 1859280 w 4831080"/>
              <a:gd name="connsiteY41" fmla="*/ 0 h 56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31080" h="5623560">
                <a:moveTo>
                  <a:pt x="1859280" y="0"/>
                </a:moveTo>
                <a:lnTo>
                  <a:pt x="1409700" y="723900"/>
                </a:lnTo>
                <a:lnTo>
                  <a:pt x="1188720" y="1097280"/>
                </a:lnTo>
                <a:lnTo>
                  <a:pt x="982980" y="1508760"/>
                </a:lnTo>
                <a:lnTo>
                  <a:pt x="678180" y="2019300"/>
                </a:lnTo>
                <a:lnTo>
                  <a:pt x="0" y="3009900"/>
                </a:lnTo>
                <a:lnTo>
                  <a:pt x="91440" y="3139440"/>
                </a:lnTo>
                <a:lnTo>
                  <a:pt x="182880" y="3383280"/>
                </a:lnTo>
                <a:lnTo>
                  <a:pt x="213360" y="3581400"/>
                </a:lnTo>
                <a:lnTo>
                  <a:pt x="213360" y="3695700"/>
                </a:lnTo>
                <a:lnTo>
                  <a:pt x="480060" y="3771900"/>
                </a:lnTo>
                <a:lnTo>
                  <a:pt x="601980" y="3855720"/>
                </a:lnTo>
                <a:lnTo>
                  <a:pt x="708660" y="3947160"/>
                </a:lnTo>
                <a:lnTo>
                  <a:pt x="891540" y="4175760"/>
                </a:lnTo>
                <a:lnTo>
                  <a:pt x="1120140" y="4472940"/>
                </a:lnTo>
                <a:lnTo>
                  <a:pt x="1386840" y="4785360"/>
                </a:lnTo>
                <a:lnTo>
                  <a:pt x="1615440" y="4983480"/>
                </a:lnTo>
                <a:lnTo>
                  <a:pt x="1874520" y="5158740"/>
                </a:lnTo>
                <a:lnTo>
                  <a:pt x="2103120" y="5273040"/>
                </a:lnTo>
                <a:lnTo>
                  <a:pt x="2613660" y="5402580"/>
                </a:lnTo>
                <a:lnTo>
                  <a:pt x="3855720" y="5623560"/>
                </a:lnTo>
                <a:lnTo>
                  <a:pt x="4236720" y="4876800"/>
                </a:lnTo>
                <a:lnTo>
                  <a:pt x="4632960" y="4023360"/>
                </a:lnTo>
                <a:lnTo>
                  <a:pt x="4808220" y="3497580"/>
                </a:lnTo>
                <a:lnTo>
                  <a:pt x="4831080" y="3268980"/>
                </a:lnTo>
                <a:lnTo>
                  <a:pt x="4800600" y="2979420"/>
                </a:lnTo>
                <a:lnTo>
                  <a:pt x="4724400" y="2644140"/>
                </a:lnTo>
                <a:lnTo>
                  <a:pt x="4328160" y="1783080"/>
                </a:lnTo>
                <a:lnTo>
                  <a:pt x="4206240" y="1569720"/>
                </a:lnTo>
                <a:lnTo>
                  <a:pt x="4015740" y="1394460"/>
                </a:lnTo>
                <a:lnTo>
                  <a:pt x="3909060" y="1310640"/>
                </a:lnTo>
                <a:lnTo>
                  <a:pt x="3825240" y="1234440"/>
                </a:lnTo>
                <a:lnTo>
                  <a:pt x="3771900" y="1165860"/>
                </a:lnTo>
                <a:lnTo>
                  <a:pt x="3657600" y="1097280"/>
                </a:lnTo>
                <a:lnTo>
                  <a:pt x="3520440" y="1036320"/>
                </a:lnTo>
                <a:lnTo>
                  <a:pt x="3230880" y="967740"/>
                </a:lnTo>
                <a:lnTo>
                  <a:pt x="2941320" y="845820"/>
                </a:lnTo>
                <a:lnTo>
                  <a:pt x="2796540" y="792480"/>
                </a:lnTo>
                <a:lnTo>
                  <a:pt x="2644140" y="670560"/>
                </a:lnTo>
                <a:lnTo>
                  <a:pt x="2468880" y="419100"/>
                </a:lnTo>
                <a:lnTo>
                  <a:pt x="2339340" y="289560"/>
                </a:lnTo>
                <a:lnTo>
                  <a:pt x="1859280" y="0"/>
                </a:lnTo>
                <a:close/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indent="304800"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05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4" name="组合 83">
            <a:extLst>
              <a:ext uri="{FF2B5EF4-FFF2-40B4-BE49-F238E27FC236}">
                <a16:creationId xmlns:a16="http://schemas.microsoft.com/office/drawing/2014/main" xmlns="" id="{5971AFD6-2408-A871-EAF6-2A94D458F0F4}"/>
              </a:ext>
            </a:extLst>
          </p:cNvPr>
          <p:cNvGrpSpPr/>
          <p:nvPr/>
        </p:nvGrpSpPr>
        <p:grpSpPr bwMode="auto">
          <a:xfrm flipH="1">
            <a:off x="2994335" y="5544999"/>
            <a:ext cx="900109" cy="603956"/>
            <a:chOff x="1375124" y="8623007"/>
            <a:chExt cx="1115017" cy="744918"/>
          </a:xfrm>
        </p:grpSpPr>
        <p:sp>
          <p:nvSpPr>
            <p:cNvPr id="43" name="文本框 17">
              <a:extLst>
                <a:ext uri="{FF2B5EF4-FFF2-40B4-BE49-F238E27FC236}">
                  <a16:creationId xmlns:a16="http://schemas.microsoft.com/office/drawing/2014/main" xmlns="" id="{80CD1029-7429-DAAE-1C2F-31E43E69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124" y="8623007"/>
              <a:ext cx="1068722" cy="49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NJNBe050</a:t>
              </a:r>
            </a:p>
            <a:p>
              <a:pPr algn="ctr" eaLnBrk="0" hangingPunct="0"/>
              <a:r>
                <a:rPr lang="zh-CN" altLang="en-US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控规单元</a:t>
              </a:r>
            </a:p>
          </p:txBody>
        </p:sp>
        <p:sp>
          <p:nvSpPr>
            <p:cNvPr id="44" name="任意多边形 18">
              <a:extLst>
                <a:ext uri="{FF2B5EF4-FFF2-40B4-BE49-F238E27FC236}">
                  <a16:creationId xmlns:a16="http://schemas.microsoft.com/office/drawing/2014/main" xmlns="" id="{2D21C38B-72B8-9819-6009-6110B180B817}"/>
                </a:ext>
              </a:extLst>
            </p:cNvPr>
            <p:cNvSpPr/>
            <p:nvPr/>
          </p:nvSpPr>
          <p:spPr>
            <a:xfrm flipV="1">
              <a:off x="1562905" y="9095824"/>
              <a:ext cx="927236" cy="272101"/>
            </a:xfrm>
            <a:custGeom>
              <a:avLst/>
              <a:gdLst>
                <a:gd name="connsiteX0" fmla="*/ 0 w 1209675"/>
                <a:gd name="connsiteY0" fmla="*/ 257175 h 257175"/>
                <a:gd name="connsiteX1" fmla="*/ 257175 w 1209675"/>
                <a:gd name="connsiteY1" fmla="*/ 0 h 257175"/>
                <a:gd name="connsiteX2" fmla="*/ 1209675 w 1209675"/>
                <a:gd name="connsiteY2" fmla="*/ 0 h 257175"/>
                <a:gd name="connsiteX0-1" fmla="*/ 0 w 1209675"/>
                <a:gd name="connsiteY0-2" fmla="*/ 257175 h 257175"/>
                <a:gd name="connsiteX1-3" fmla="*/ 257175 w 1209675"/>
                <a:gd name="connsiteY1-4" fmla="*/ 0 h 257175"/>
                <a:gd name="connsiteX2-5" fmla="*/ 1123109 w 1209675"/>
                <a:gd name="connsiteY2-6" fmla="*/ 1090 h 257175"/>
                <a:gd name="connsiteX3" fmla="*/ 1209675 w 1209675"/>
                <a:gd name="connsiteY3" fmla="*/ 0 h 257175"/>
                <a:gd name="connsiteX0-7" fmla="*/ 0 w 1368613"/>
                <a:gd name="connsiteY0-8" fmla="*/ 431394 h 431394"/>
                <a:gd name="connsiteX1-9" fmla="*/ 257175 w 1368613"/>
                <a:gd name="connsiteY1-10" fmla="*/ 174219 h 431394"/>
                <a:gd name="connsiteX2-11" fmla="*/ 1123109 w 1368613"/>
                <a:gd name="connsiteY2-12" fmla="*/ 175309 h 431394"/>
                <a:gd name="connsiteX3-13" fmla="*/ 1368613 w 1368613"/>
                <a:gd name="connsiteY3-14" fmla="*/ 0 h 431394"/>
                <a:gd name="connsiteX0-15" fmla="*/ 0 w 1111438"/>
                <a:gd name="connsiteY0-16" fmla="*/ 174219 h 175309"/>
                <a:gd name="connsiteX1-17" fmla="*/ 865934 w 1111438"/>
                <a:gd name="connsiteY1-18" fmla="*/ 175309 h 175309"/>
                <a:gd name="connsiteX2-19" fmla="*/ 1111438 w 1111438"/>
                <a:gd name="connsiteY2-20" fmla="*/ 0 h 175309"/>
                <a:gd name="connsiteX0-21" fmla="*/ 0 w 1129098"/>
                <a:gd name="connsiteY0-22" fmla="*/ 279995 h 281085"/>
                <a:gd name="connsiteX1-23" fmla="*/ 865934 w 1129098"/>
                <a:gd name="connsiteY1-24" fmla="*/ 281085 h 281085"/>
                <a:gd name="connsiteX2-25" fmla="*/ 1129098 w 1129098"/>
                <a:gd name="connsiteY2-26" fmla="*/ 0 h 281085"/>
                <a:gd name="connsiteX0-27" fmla="*/ 0 w 269652"/>
                <a:gd name="connsiteY0-28" fmla="*/ 34222 h 281085"/>
                <a:gd name="connsiteX1-29" fmla="*/ 6488 w 269652"/>
                <a:gd name="connsiteY1-30" fmla="*/ 281085 h 281085"/>
                <a:gd name="connsiteX2-31" fmla="*/ 269652 w 269652"/>
                <a:gd name="connsiteY2-32" fmla="*/ 0 h 281085"/>
                <a:gd name="connsiteX0-33" fmla="*/ 890010 w 896498"/>
                <a:gd name="connsiteY0-34" fmla="*/ 0 h 246863"/>
                <a:gd name="connsiteX1-35" fmla="*/ 896498 w 896498"/>
                <a:gd name="connsiteY1-36" fmla="*/ 246863 h 246863"/>
                <a:gd name="connsiteX2-37" fmla="*/ 0 w 896498"/>
                <a:gd name="connsiteY2-38" fmla="*/ 242661 h 246863"/>
                <a:gd name="connsiteX0-39" fmla="*/ 1202001 w 1202001"/>
                <a:gd name="connsiteY0-40" fmla="*/ 0 h 287307"/>
                <a:gd name="connsiteX1-41" fmla="*/ 896498 w 1202001"/>
                <a:gd name="connsiteY1-42" fmla="*/ 287307 h 287307"/>
                <a:gd name="connsiteX2-43" fmla="*/ 0 w 1202001"/>
                <a:gd name="connsiteY2-44" fmla="*/ 283105 h 287307"/>
                <a:gd name="connsiteX0-45" fmla="*/ 1202001 w 1202001"/>
                <a:gd name="connsiteY0-46" fmla="*/ 0 h 289327"/>
                <a:gd name="connsiteX1-47" fmla="*/ 896498 w 1202001"/>
                <a:gd name="connsiteY1-48" fmla="*/ 287307 h 289327"/>
                <a:gd name="connsiteX2-49" fmla="*/ 0 w 1202001"/>
                <a:gd name="connsiteY2-50" fmla="*/ 289327 h 289327"/>
                <a:gd name="connsiteX0-51" fmla="*/ 1147059 w 1147059"/>
                <a:gd name="connsiteY0-52" fmla="*/ 0 h 177329"/>
                <a:gd name="connsiteX1-53" fmla="*/ 896498 w 1147059"/>
                <a:gd name="connsiteY1-54" fmla="*/ 175309 h 177329"/>
                <a:gd name="connsiteX2-55" fmla="*/ 0 w 1147059"/>
                <a:gd name="connsiteY2-56" fmla="*/ 177329 h 1773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147059" h="177329">
                  <a:moveTo>
                    <a:pt x="1147059" y="0"/>
                  </a:moveTo>
                  <a:lnTo>
                    <a:pt x="896498" y="175309"/>
                  </a:lnTo>
                  <a:lnTo>
                    <a:pt x="0" y="17732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9D386606-385D-BA76-BBD7-632CB1387252}"/>
              </a:ext>
            </a:extLst>
          </p:cNvPr>
          <p:cNvSpPr/>
          <p:nvPr/>
        </p:nvSpPr>
        <p:spPr bwMode="auto">
          <a:xfrm>
            <a:off x="1066156" y="6821353"/>
            <a:ext cx="537484" cy="1183481"/>
          </a:xfrm>
          <a:custGeom>
            <a:avLst/>
            <a:gdLst>
              <a:gd name="connsiteX0" fmla="*/ 1866900 w 2415540"/>
              <a:gd name="connsiteY0" fmla="*/ 0 h 5318760"/>
              <a:gd name="connsiteX1" fmla="*/ 0 w 2415540"/>
              <a:gd name="connsiteY1" fmla="*/ 2735580 h 5318760"/>
              <a:gd name="connsiteX2" fmla="*/ 228600 w 2415540"/>
              <a:gd name="connsiteY2" fmla="*/ 3070860 h 5318760"/>
              <a:gd name="connsiteX3" fmla="*/ 365760 w 2415540"/>
              <a:gd name="connsiteY3" fmla="*/ 3406140 h 5318760"/>
              <a:gd name="connsiteX4" fmla="*/ 487680 w 2415540"/>
              <a:gd name="connsiteY4" fmla="*/ 3726180 h 5318760"/>
              <a:gd name="connsiteX5" fmla="*/ 556260 w 2415540"/>
              <a:gd name="connsiteY5" fmla="*/ 4130040 h 5318760"/>
              <a:gd name="connsiteX6" fmla="*/ 579120 w 2415540"/>
              <a:gd name="connsiteY6" fmla="*/ 4472940 h 5318760"/>
              <a:gd name="connsiteX7" fmla="*/ 556260 w 2415540"/>
              <a:gd name="connsiteY7" fmla="*/ 4610100 h 5318760"/>
              <a:gd name="connsiteX8" fmla="*/ 967740 w 2415540"/>
              <a:gd name="connsiteY8" fmla="*/ 4716780 h 5318760"/>
              <a:gd name="connsiteX9" fmla="*/ 1143000 w 2415540"/>
              <a:gd name="connsiteY9" fmla="*/ 4762500 h 5318760"/>
              <a:gd name="connsiteX10" fmla="*/ 1562100 w 2415540"/>
              <a:gd name="connsiteY10" fmla="*/ 4968240 h 5318760"/>
              <a:gd name="connsiteX11" fmla="*/ 1981200 w 2415540"/>
              <a:gd name="connsiteY11" fmla="*/ 5318760 h 5318760"/>
              <a:gd name="connsiteX12" fmla="*/ 2186940 w 2415540"/>
              <a:gd name="connsiteY12" fmla="*/ 4998720 h 5318760"/>
              <a:gd name="connsiteX13" fmla="*/ 2270760 w 2415540"/>
              <a:gd name="connsiteY13" fmla="*/ 4792980 h 5318760"/>
              <a:gd name="connsiteX14" fmla="*/ 2415540 w 2415540"/>
              <a:gd name="connsiteY14" fmla="*/ 3939540 h 5318760"/>
              <a:gd name="connsiteX15" fmla="*/ 2415540 w 2415540"/>
              <a:gd name="connsiteY15" fmla="*/ 3147060 h 5318760"/>
              <a:gd name="connsiteX16" fmla="*/ 2354580 w 2415540"/>
              <a:gd name="connsiteY16" fmla="*/ 2438400 h 5318760"/>
              <a:gd name="connsiteX17" fmla="*/ 1866900 w 2415540"/>
              <a:gd name="connsiteY17" fmla="*/ 0 h 53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5540" h="5318760">
                <a:moveTo>
                  <a:pt x="1866900" y="0"/>
                </a:moveTo>
                <a:lnTo>
                  <a:pt x="0" y="2735580"/>
                </a:lnTo>
                <a:lnTo>
                  <a:pt x="228600" y="3070860"/>
                </a:lnTo>
                <a:lnTo>
                  <a:pt x="365760" y="3406140"/>
                </a:lnTo>
                <a:lnTo>
                  <a:pt x="487680" y="3726180"/>
                </a:lnTo>
                <a:lnTo>
                  <a:pt x="556260" y="4130040"/>
                </a:lnTo>
                <a:lnTo>
                  <a:pt x="579120" y="4472940"/>
                </a:lnTo>
                <a:lnTo>
                  <a:pt x="556260" y="4610100"/>
                </a:lnTo>
                <a:lnTo>
                  <a:pt x="967740" y="4716780"/>
                </a:lnTo>
                <a:lnTo>
                  <a:pt x="1143000" y="4762500"/>
                </a:lnTo>
                <a:lnTo>
                  <a:pt x="1562100" y="4968240"/>
                </a:lnTo>
                <a:lnTo>
                  <a:pt x="1981200" y="5318760"/>
                </a:lnTo>
                <a:lnTo>
                  <a:pt x="2186940" y="4998720"/>
                </a:lnTo>
                <a:lnTo>
                  <a:pt x="2270760" y="4792980"/>
                </a:lnTo>
                <a:lnTo>
                  <a:pt x="2415540" y="3939540"/>
                </a:lnTo>
                <a:lnTo>
                  <a:pt x="2415540" y="3147060"/>
                </a:lnTo>
                <a:lnTo>
                  <a:pt x="2354580" y="2438400"/>
                </a:lnTo>
                <a:lnTo>
                  <a:pt x="186690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dist" defTabSz="1475105" fontAlgn="base">
              <a:spcBef>
                <a:spcPct val="0"/>
              </a:spcBef>
              <a:spcAft>
                <a:spcPct val="0"/>
              </a:spcAft>
            </a:pPr>
            <a:endParaRPr lang="zh-CN" altLang="en-US" sz="80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7A126F0C-1BDE-94CD-9EA0-B7BE1486379B}"/>
              </a:ext>
            </a:extLst>
          </p:cNvPr>
          <p:cNvSpPr txBox="1"/>
          <p:nvPr/>
        </p:nvSpPr>
        <p:spPr>
          <a:xfrm rot="18341669">
            <a:off x="879146" y="6988160"/>
            <a:ext cx="6702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25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7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</a:rPr>
              <a:t>绕越高速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5B2F3607-BBCD-02D6-6F28-A8E8D560A698}"/>
              </a:ext>
            </a:extLst>
          </p:cNvPr>
          <p:cNvSpPr txBox="1"/>
          <p:nvPr/>
        </p:nvSpPr>
        <p:spPr>
          <a:xfrm rot="21377716">
            <a:off x="1578947" y="7179329"/>
            <a:ext cx="1483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25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7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</a:rPr>
              <a:t>竹山路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FB5AB41-F29E-B94D-49CE-903A198730A8}"/>
              </a:ext>
            </a:extLst>
          </p:cNvPr>
          <p:cNvSpPr txBox="1"/>
          <p:nvPr/>
        </p:nvSpPr>
        <p:spPr>
          <a:xfrm rot="995064">
            <a:off x="899187" y="7818369"/>
            <a:ext cx="6097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25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7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</a:rPr>
              <a:t>方前大道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82D8AD93-08C9-7A2F-E75A-CA40E6C7988B}"/>
              </a:ext>
            </a:extLst>
          </p:cNvPr>
          <p:cNvSpPr txBox="1"/>
          <p:nvPr/>
        </p:nvSpPr>
        <p:spPr>
          <a:xfrm rot="20748705">
            <a:off x="1006913" y="7416560"/>
            <a:ext cx="1483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25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7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</a:rPr>
              <a:t>秦淮河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92F5E4EB-92D8-4285-87B7-65F62547BABF}"/>
              </a:ext>
            </a:extLst>
          </p:cNvPr>
          <p:cNvGrpSpPr/>
          <p:nvPr/>
        </p:nvGrpSpPr>
        <p:grpSpPr>
          <a:xfrm flipH="1">
            <a:off x="1603639" y="7678470"/>
            <a:ext cx="1312828" cy="400110"/>
            <a:chOff x="487384" y="8501580"/>
            <a:chExt cx="1718906" cy="400110"/>
          </a:xfrm>
        </p:grpSpPr>
        <p:sp>
          <p:nvSpPr>
            <p:cNvPr id="41" name="任意多边形 35">
              <a:extLst>
                <a:ext uri="{FF2B5EF4-FFF2-40B4-BE49-F238E27FC236}">
                  <a16:creationId xmlns:a16="http://schemas.microsoft.com/office/drawing/2014/main" xmlns="" id="{C8758C10-452D-698F-7455-BD5A2C90FADA}"/>
                </a:ext>
              </a:extLst>
            </p:cNvPr>
            <p:cNvSpPr/>
            <p:nvPr/>
          </p:nvSpPr>
          <p:spPr>
            <a:xfrm>
              <a:off x="584487" y="8577799"/>
              <a:ext cx="1621803" cy="312717"/>
            </a:xfrm>
            <a:custGeom>
              <a:avLst/>
              <a:gdLst>
                <a:gd name="connsiteX0" fmla="*/ 0 w 1209675"/>
                <a:gd name="connsiteY0" fmla="*/ 257175 h 257175"/>
                <a:gd name="connsiteX1" fmla="*/ 257175 w 1209675"/>
                <a:gd name="connsiteY1" fmla="*/ 0 h 257175"/>
                <a:gd name="connsiteX2" fmla="*/ 1209675 w 1209675"/>
                <a:gd name="connsiteY2" fmla="*/ 0 h 257175"/>
                <a:gd name="connsiteX0-1" fmla="*/ 0 w 1209675"/>
                <a:gd name="connsiteY0-2" fmla="*/ 257175 h 257175"/>
                <a:gd name="connsiteX1-3" fmla="*/ 197234 w 1209675"/>
                <a:gd name="connsiteY1-4" fmla="*/ 0 h 257175"/>
                <a:gd name="connsiteX2-5" fmla="*/ 1209675 w 1209675"/>
                <a:gd name="connsiteY2-6" fmla="*/ 0 h 257175"/>
                <a:gd name="connsiteX0-7" fmla="*/ 0 w 1243242"/>
                <a:gd name="connsiteY0-8" fmla="*/ 315369 h 315369"/>
                <a:gd name="connsiteX1-9" fmla="*/ 230801 w 1243242"/>
                <a:gd name="connsiteY1-10" fmla="*/ 0 h 315369"/>
                <a:gd name="connsiteX2-11" fmla="*/ 1243242 w 1243242"/>
                <a:gd name="connsiteY2-12" fmla="*/ 0 h 315369"/>
                <a:gd name="connsiteX0-13" fmla="*/ 427351 w 1012441"/>
                <a:gd name="connsiteY0-14" fmla="*/ 249901 h 249901"/>
                <a:gd name="connsiteX1-15" fmla="*/ 0 w 1012441"/>
                <a:gd name="connsiteY1-16" fmla="*/ 0 h 249901"/>
                <a:gd name="connsiteX2-17" fmla="*/ 1012441 w 1012441"/>
                <a:gd name="connsiteY2-18" fmla="*/ 0 h 249901"/>
                <a:gd name="connsiteX0-19" fmla="*/ 628753 w 1213843"/>
                <a:gd name="connsiteY0-20" fmla="*/ 249901 h 318611"/>
                <a:gd name="connsiteX1-21" fmla="*/ 0 w 1213843"/>
                <a:gd name="connsiteY1-22" fmla="*/ 318611 h 318611"/>
                <a:gd name="connsiteX2-23" fmla="*/ 1213843 w 1213843"/>
                <a:gd name="connsiteY2-24" fmla="*/ 0 h 318611"/>
                <a:gd name="connsiteX0-25" fmla="*/ 628753 w 628753"/>
                <a:gd name="connsiteY0-26" fmla="*/ 241172 h 309882"/>
                <a:gd name="connsiteX1-27" fmla="*/ 0 w 628753"/>
                <a:gd name="connsiteY1-28" fmla="*/ 309882 h 309882"/>
                <a:gd name="connsiteX2-29" fmla="*/ 228412 w 628753"/>
                <a:gd name="connsiteY2-30" fmla="*/ 0 h 309882"/>
                <a:gd name="connsiteX0-31" fmla="*/ 400341 w 868509"/>
                <a:gd name="connsiteY0-32" fmla="*/ 241172 h 241172"/>
                <a:gd name="connsiteX1-33" fmla="*/ 868509 w 868509"/>
                <a:gd name="connsiteY1-34" fmla="*/ 8728 h 241172"/>
                <a:gd name="connsiteX2-35" fmla="*/ 0 w 868509"/>
                <a:gd name="connsiteY2-36" fmla="*/ 0 h 241172"/>
                <a:gd name="connsiteX0-37" fmla="*/ 1062090 w 1062090"/>
                <a:gd name="connsiteY0-38" fmla="*/ 0 h 369863"/>
                <a:gd name="connsiteX1-39" fmla="*/ 868509 w 1062090"/>
                <a:gd name="connsiteY1-40" fmla="*/ 369863 h 369863"/>
                <a:gd name="connsiteX2-41" fmla="*/ 0 w 1062090"/>
                <a:gd name="connsiteY2-42" fmla="*/ 361135 h 369863"/>
                <a:gd name="connsiteX0-43" fmla="*/ 1065686 w 1065686"/>
                <a:gd name="connsiteY0-44" fmla="*/ 0 h 374228"/>
                <a:gd name="connsiteX1-45" fmla="*/ 872105 w 1065686"/>
                <a:gd name="connsiteY1-46" fmla="*/ 369863 h 374228"/>
                <a:gd name="connsiteX2-47" fmla="*/ 0 w 1065686"/>
                <a:gd name="connsiteY2-48" fmla="*/ 374228 h 374228"/>
                <a:gd name="connsiteX0-49" fmla="*/ 1067485 w 1067485"/>
                <a:gd name="connsiteY0-50" fmla="*/ 0 h 369863"/>
                <a:gd name="connsiteX1-51" fmla="*/ 873904 w 1067485"/>
                <a:gd name="connsiteY1-52" fmla="*/ 369863 h 369863"/>
                <a:gd name="connsiteX2-53" fmla="*/ 0 w 1067485"/>
                <a:gd name="connsiteY2-54" fmla="*/ 369863 h 369863"/>
                <a:gd name="connsiteX0-55" fmla="*/ 833714 w 873904"/>
                <a:gd name="connsiteY0-56" fmla="*/ 0 h 553174"/>
                <a:gd name="connsiteX1-57" fmla="*/ 873904 w 873904"/>
                <a:gd name="connsiteY1-58" fmla="*/ 553174 h 553174"/>
                <a:gd name="connsiteX2-59" fmla="*/ 0 w 873904"/>
                <a:gd name="connsiteY2-60" fmla="*/ 553174 h 553174"/>
                <a:gd name="connsiteX0-61" fmla="*/ 1160992 w 1160992"/>
                <a:gd name="connsiteY0-62" fmla="*/ 0 h 540081"/>
                <a:gd name="connsiteX1-63" fmla="*/ 873904 w 1160992"/>
                <a:gd name="connsiteY1-64" fmla="*/ 540081 h 540081"/>
                <a:gd name="connsiteX2-65" fmla="*/ 0 w 1160992"/>
                <a:gd name="connsiteY2-66" fmla="*/ 540081 h 540081"/>
                <a:gd name="connsiteX0-67" fmla="*/ 1196957 w 1196957"/>
                <a:gd name="connsiteY0-68" fmla="*/ 0 h 1220950"/>
                <a:gd name="connsiteX1-69" fmla="*/ 873904 w 1196957"/>
                <a:gd name="connsiteY1-70" fmla="*/ 1220950 h 1220950"/>
                <a:gd name="connsiteX2-71" fmla="*/ 0 w 1196957"/>
                <a:gd name="connsiteY2-72" fmla="*/ 1220950 h 1220950"/>
                <a:gd name="connsiteX0-73" fmla="*/ 1196957 w 1196957"/>
                <a:gd name="connsiteY0-74" fmla="*/ 0 h 1172067"/>
                <a:gd name="connsiteX1-75" fmla="*/ 873904 w 1196957"/>
                <a:gd name="connsiteY1-76" fmla="*/ 1172067 h 1172067"/>
                <a:gd name="connsiteX2-77" fmla="*/ 0 w 1196957"/>
                <a:gd name="connsiteY2-78" fmla="*/ 1172067 h 1172067"/>
                <a:gd name="connsiteX0-79" fmla="*/ 1101051 w 1101051"/>
                <a:gd name="connsiteY0-80" fmla="*/ 0 h 1166248"/>
                <a:gd name="connsiteX1-81" fmla="*/ 873904 w 1101051"/>
                <a:gd name="connsiteY1-82" fmla="*/ 1166248 h 1166248"/>
                <a:gd name="connsiteX2-83" fmla="*/ 0 w 1101051"/>
                <a:gd name="connsiteY2-84" fmla="*/ 1166248 h 1166248"/>
                <a:gd name="connsiteX0-85" fmla="*/ 1005744 w 1005744"/>
                <a:gd name="connsiteY0-86" fmla="*/ 0 h 670872"/>
                <a:gd name="connsiteX1-87" fmla="*/ 873904 w 1005744"/>
                <a:gd name="connsiteY1-88" fmla="*/ 670872 h 670872"/>
                <a:gd name="connsiteX2-89" fmla="*/ 0 w 1005744"/>
                <a:gd name="connsiteY2-90" fmla="*/ 670872 h 670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5744" h="670872">
                  <a:moveTo>
                    <a:pt x="1005744" y="0"/>
                  </a:moveTo>
                  <a:lnTo>
                    <a:pt x="873904" y="670872"/>
                  </a:lnTo>
                  <a:lnTo>
                    <a:pt x="0" y="67087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42" name="文本框 84">
              <a:extLst>
                <a:ext uri="{FF2B5EF4-FFF2-40B4-BE49-F238E27FC236}">
                  <a16:creationId xmlns:a16="http://schemas.microsoft.com/office/drawing/2014/main" xmlns="" id="{670736E8-131E-D564-11C2-899173307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84" y="8501580"/>
              <a:ext cx="1585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NJNBe050—05</a:t>
              </a:r>
            </a:p>
            <a:p>
              <a:pPr algn="ctr" eaLnBrk="0" hangingPunct="0"/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</a:p>
          </p:txBody>
        </p:sp>
      </p:grp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DEA2E5BA-5619-AFFD-D196-A3A33637E31C}"/>
              </a:ext>
            </a:extLst>
          </p:cNvPr>
          <p:cNvSpPr/>
          <p:nvPr/>
        </p:nvSpPr>
        <p:spPr bwMode="auto">
          <a:xfrm>
            <a:off x="9344025" y="2899253"/>
            <a:ext cx="2847975" cy="6270932"/>
          </a:xfrm>
          <a:custGeom>
            <a:avLst/>
            <a:gdLst>
              <a:gd name="connsiteX0" fmla="*/ 1866900 w 2415540"/>
              <a:gd name="connsiteY0" fmla="*/ 0 h 5318760"/>
              <a:gd name="connsiteX1" fmla="*/ 0 w 2415540"/>
              <a:gd name="connsiteY1" fmla="*/ 2735580 h 5318760"/>
              <a:gd name="connsiteX2" fmla="*/ 228600 w 2415540"/>
              <a:gd name="connsiteY2" fmla="*/ 3070860 h 5318760"/>
              <a:gd name="connsiteX3" fmla="*/ 365760 w 2415540"/>
              <a:gd name="connsiteY3" fmla="*/ 3406140 h 5318760"/>
              <a:gd name="connsiteX4" fmla="*/ 487680 w 2415540"/>
              <a:gd name="connsiteY4" fmla="*/ 3726180 h 5318760"/>
              <a:gd name="connsiteX5" fmla="*/ 556260 w 2415540"/>
              <a:gd name="connsiteY5" fmla="*/ 4130040 h 5318760"/>
              <a:gd name="connsiteX6" fmla="*/ 579120 w 2415540"/>
              <a:gd name="connsiteY6" fmla="*/ 4472940 h 5318760"/>
              <a:gd name="connsiteX7" fmla="*/ 556260 w 2415540"/>
              <a:gd name="connsiteY7" fmla="*/ 4610100 h 5318760"/>
              <a:gd name="connsiteX8" fmla="*/ 967740 w 2415540"/>
              <a:gd name="connsiteY8" fmla="*/ 4716780 h 5318760"/>
              <a:gd name="connsiteX9" fmla="*/ 1143000 w 2415540"/>
              <a:gd name="connsiteY9" fmla="*/ 4762500 h 5318760"/>
              <a:gd name="connsiteX10" fmla="*/ 1562100 w 2415540"/>
              <a:gd name="connsiteY10" fmla="*/ 4968240 h 5318760"/>
              <a:gd name="connsiteX11" fmla="*/ 1981200 w 2415540"/>
              <a:gd name="connsiteY11" fmla="*/ 5318760 h 5318760"/>
              <a:gd name="connsiteX12" fmla="*/ 2186940 w 2415540"/>
              <a:gd name="connsiteY12" fmla="*/ 4998720 h 5318760"/>
              <a:gd name="connsiteX13" fmla="*/ 2270760 w 2415540"/>
              <a:gd name="connsiteY13" fmla="*/ 4792980 h 5318760"/>
              <a:gd name="connsiteX14" fmla="*/ 2415540 w 2415540"/>
              <a:gd name="connsiteY14" fmla="*/ 3939540 h 5318760"/>
              <a:gd name="connsiteX15" fmla="*/ 2415540 w 2415540"/>
              <a:gd name="connsiteY15" fmla="*/ 3147060 h 5318760"/>
              <a:gd name="connsiteX16" fmla="*/ 2354580 w 2415540"/>
              <a:gd name="connsiteY16" fmla="*/ 2438400 h 5318760"/>
              <a:gd name="connsiteX17" fmla="*/ 1866900 w 2415540"/>
              <a:gd name="connsiteY17" fmla="*/ 0 h 53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5540" h="5318760">
                <a:moveTo>
                  <a:pt x="1866900" y="0"/>
                </a:moveTo>
                <a:lnTo>
                  <a:pt x="0" y="2735580"/>
                </a:lnTo>
                <a:lnTo>
                  <a:pt x="228600" y="3070860"/>
                </a:lnTo>
                <a:lnTo>
                  <a:pt x="365760" y="3406140"/>
                </a:lnTo>
                <a:lnTo>
                  <a:pt x="487680" y="3726180"/>
                </a:lnTo>
                <a:lnTo>
                  <a:pt x="556260" y="4130040"/>
                </a:lnTo>
                <a:lnTo>
                  <a:pt x="579120" y="4472940"/>
                </a:lnTo>
                <a:lnTo>
                  <a:pt x="556260" y="4610100"/>
                </a:lnTo>
                <a:lnTo>
                  <a:pt x="967740" y="4716780"/>
                </a:lnTo>
                <a:lnTo>
                  <a:pt x="1143000" y="4762500"/>
                </a:lnTo>
                <a:lnTo>
                  <a:pt x="1562100" y="4968240"/>
                </a:lnTo>
                <a:lnTo>
                  <a:pt x="1981200" y="5318760"/>
                </a:lnTo>
                <a:lnTo>
                  <a:pt x="2186940" y="4998720"/>
                </a:lnTo>
                <a:lnTo>
                  <a:pt x="2270760" y="4792980"/>
                </a:lnTo>
                <a:lnTo>
                  <a:pt x="2415540" y="3939540"/>
                </a:lnTo>
                <a:lnTo>
                  <a:pt x="2415540" y="3147060"/>
                </a:lnTo>
                <a:lnTo>
                  <a:pt x="2354580" y="2438400"/>
                </a:lnTo>
                <a:lnTo>
                  <a:pt x="186690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dist" defTabSz="1475105"/>
            <a:endParaRPr lang="zh-CN" altLang="en-US" sz="800" dirty="0">
              <a:solidFill>
                <a:schemeClr val="lt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A9A9386F-D03D-1151-9A35-4E0F434EB4BC}"/>
              </a:ext>
            </a:extLst>
          </p:cNvPr>
          <p:cNvGrpSpPr/>
          <p:nvPr/>
        </p:nvGrpSpPr>
        <p:grpSpPr>
          <a:xfrm>
            <a:off x="10307359" y="3817532"/>
            <a:ext cx="2011947" cy="4912566"/>
            <a:chOff x="1611147" y="6421647"/>
            <a:chExt cx="2011947" cy="491256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03AD678-CAB3-BB32-7BB3-7B448086EFB9}"/>
                </a:ext>
              </a:extLst>
            </p:cNvPr>
            <p:cNvSpPr txBox="1"/>
            <p:nvPr/>
          </p:nvSpPr>
          <p:spPr>
            <a:xfrm rot="18353520">
              <a:off x="1332757" y="6817132"/>
              <a:ext cx="106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1475105" eaLnBrk="0" hangingPunct="0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绕越高速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7E0677-1D23-FA19-07A6-760F3D4CD8C7}"/>
                </a:ext>
              </a:extLst>
            </p:cNvPr>
            <p:cNvSpPr txBox="1"/>
            <p:nvPr/>
          </p:nvSpPr>
          <p:spPr>
            <a:xfrm rot="21377716">
              <a:off x="3308872" y="8483494"/>
              <a:ext cx="314222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1475105" eaLnBrk="0" hangingPunct="0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竹山路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2840088F-B4D2-1876-D545-FC37CCDADF37}"/>
                </a:ext>
              </a:extLst>
            </p:cNvPr>
            <p:cNvSpPr txBox="1"/>
            <p:nvPr/>
          </p:nvSpPr>
          <p:spPr>
            <a:xfrm rot="1333475">
              <a:off x="1611147" y="11057214"/>
              <a:ext cx="104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1475105" eaLnBrk="0" hangingPunct="0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方前大道</a:t>
              </a:r>
            </a:p>
          </p:txBody>
        </p:sp>
      </p:grp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xmlns="" id="{A8D2243A-394E-739C-6078-1DB355161B9F}"/>
              </a:ext>
            </a:extLst>
          </p:cNvPr>
          <p:cNvSpPr/>
          <p:nvPr/>
        </p:nvSpPr>
        <p:spPr bwMode="auto">
          <a:xfrm>
            <a:off x="9607550" y="3840956"/>
            <a:ext cx="2482850" cy="5140325"/>
          </a:xfrm>
          <a:custGeom>
            <a:avLst/>
            <a:gdLst>
              <a:gd name="connsiteX0" fmla="*/ 1428750 w 2482850"/>
              <a:gd name="connsiteY0" fmla="*/ 0 h 4762500"/>
              <a:gd name="connsiteX1" fmla="*/ 152400 w 2482850"/>
              <a:gd name="connsiteY1" fmla="*/ 1860550 h 4762500"/>
              <a:gd name="connsiteX2" fmla="*/ 495300 w 2482850"/>
              <a:gd name="connsiteY2" fmla="*/ 2457450 h 4762500"/>
              <a:gd name="connsiteX3" fmla="*/ 660400 w 2482850"/>
              <a:gd name="connsiteY3" fmla="*/ 2819400 h 4762500"/>
              <a:gd name="connsiteX4" fmla="*/ 876300 w 2482850"/>
              <a:gd name="connsiteY4" fmla="*/ 3441700 h 4762500"/>
              <a:gd name="connsiteX5" fmla="*/ 990600 w 2482850"/>
              <a:gd name="connsiteY5" fmla="*/ 3543300 h 4762500"/>
              <a:gd name="connsiteX6" fmla="*/ 1136650 w 2482850"/>
              <a:gd name="connsiteY6" fmla="*/ 3733800 h 4762500"/>
              <a:gd name="connsiteX7" fmla="*/ 1193800 w 2482850"/>
              <a:gd name="connsiteY7" fmla="*/ 3892550 h 4762500"/>
              <a:gd name="connsiteX8" fmla="*/ 1219200 w 2482850"/>
              <a:gd name="connsiteY8" fmla="*/ 4413250 h 4762500"/>
              <a:gd name="connsiteX9" fmla="*/ 857250 w 2482850"/>
              <a:gd name="connsiteY9" fmla="*/ 4438650 h 4762500"/>
              <a:gd name="connsiteX10" fmla="*/ 857250 w 2482850"/>
              <a:gd name="connsiteY10" fmla="*/ 4298950 h 4762500"/>
              <a:gd name="connsiteX11" fmla="*/ 825500 w 2482850"/>
              <a:gd name="connsiteY11" fmla="*/ 4305300 h 4762500"/>
              <a:gd name="connsiteX12" fmla="*/ 831850 w 2482850"/>
              <a:gd name="connsiteY12" fmla="*/ 4044950 h 4762500"/>
              <a:gd name="connsiteX13" fmla="*/ 952500 w 2482850"/>
              <a:gd name="connsiteY13" fmla="*/ 4051300 h 4762500"/>
              <a:gd name="connsiteX14" fmla="*/ 927100 w 2482850"/>
              <a:gd name="connsiteY14" fmla="*/ 3651250 h 4762500"/>
              <a:gd name="connsiteX15" fmla="*/ 831850 w 2482850"/>
              <a:gd name="connsiteY15" fmla="*/ 3473450 h 4762500"/>
              <a:gd name="connsiteX16" fmla="*/ 660400 w 2482850"/>
              <a:gd name="connsiteY16" fmla="*/ 2971800 h 4762500"/>
              <a:gd name="connsiteX17" fmla="*/ 120650 w 2482850"/>
              <a:gd name="connsiteY17" fmla="*/ 1917700 h 4762500"/>
              <a:gd name="connsiteX18" fmla="*/ 0 w 2482850"/>
              <a:gd name="connsiteY18" fmla="*/ 2070100 h 4762500"/>
              <a:gd name="connsiteX19" fmla="*/ 374650 w 2482850"/>
              <a:gd name="connsiteY19" fmla="*/ 2660650 h 4762500"/>
              <a:gd name="connsiteX20" fmla="*/ 431800 w 2482850"/>
              <a:gd name="connsiteY20" fmla="*/ 2813050 h 4762500"/>
              <a:gd name="connsiteX21" fmla="*/ 463550 w 2482850"/>
              <a:gd name="connsiteY21" fmla="*/ 3060700 h 4762500"/>
              <a:gd name="connsiteX22" fmla="*/ 647700 w 2482850"/>
              <a:gd name="connsiteY22" fmla="*/ 3422650 h 4762500"/>
              <a:gd name="connsiteX23" fmla="*/ 711200 w 2482850"/>
              <a:gd name="connsiteY23" fmla="*/ 3752850 h 4762500"/>
              <a:gd name="connsiteX24" fmla="*/ 755650 w 2482850"/>
              <a:gd name="connsiteY24" fmla="*/ 4127500 h 4762500"/>
              <a:gd name="connsiteX25" fmla="*/ 749300 w 2482850"/>
              <a:gd name="connsiteY25" fmla="*/ 4457700 h 4762500"/>
              <a:gd name="connsiteX26" fmla="*/ 1092200 w 2482850"/>
              <a:gd name="connsiteY26" fmla="*/ 4533900 h 4762500"/>
              <a:gd name="connsiteX27" fmla="*/ 1447800 w 2482850"/>
              <a:gd name="connsiteY27" fmla="*/ 4692650 h 4762500"/>
              <a:gd name="connsiteX28" fmla="*/ 1581150 w 2482850"/>
              <a:gd name="connsiteY28" fmla="*/ 4762500 h 4762500"/>
              <a:gd name="connsiteX29" fmla="*/ 2279650 w 2482850"/>
              <a:gd name="connsiteY29" fmla="*/ 4711700 h 4762500"/>
              <a:gd name="connsiteX30" fmla="*/ 2451100 w 2482850"/>
              <a:gd name="connsiteY30" fmla="*/ 3822700 h 4762500"/>
              <a:gd name="connsiteX31" fmla="*/ 2482850 w 2482850"/>
              <a:gd name="connsiteY31" fmla="*/ 2857500 h 4762500"/>
              <a:gd name="connsiteX32" fmla="*/ 2451100 w 2482850"/>
              <a:gd name="connsiteY32" fmla="*/ 2724150 h 4762500"/>
              <a:gd name="connsiteX33" fmla="*/ 2432050 w 2482850"/>
              <a:gd name="connsiteY33" fmla="*/ 2425700 h 4762500"/>
              <a:gd name="connsiteX34" fmla="*/ 2432050 w 2482850"/>
              <a:gd name="connsiteY34" fmla="*/ 2247900 h 4762500"/>
              <a:gd name="connsiteX35" fmla="*/ 2114550 w 2482850"/>
              <a:gd name="connsiteY35" fmla="*/ 381000 h 4762500"/>
              <a:gd name="connsiteX36" fmla="*/ 1790700 w 2482850"/>
              <a:gd name="connsiteY36" fmla="*/ 152400 h 4762500"/>
              <a:gd name="connsiteX37" fmla="*/ 1428750 w 2482850"/>
              <a:gd name="connsiteY37" fmla="*/ 0 h 4762500"/>
              <a:gd name="connsiteX0" fmla="*/ 1428750 w 2482850"/>
              <a:gd name="connsiteY0" fmla="*/ 0 h 4762500"/>
              <a:gd name="connsiteX1" fmla="*/ 152400 w 2482850"/>
              <a:gd name="connsiteY1" fmla="*/ 1860550 h 4762500"/>
              <a:gd name="connsiteX2" fmla="*/ 495300 w 2482850"/>
              <a:gd name="connsiteY2" fmla="*/ 2457450 h 4762500"/>
              <a:gd name="connsiteX3" fmla="*/ 660400 w 2482850"/>
              <a:gd name="connsiteY3" fmla="*/ 2819400 h 4762500"/>
              <a:gd name="connsiteX4" fmla="*/ 876300 w 2482850"/>
              <a:gd name="connsiteY4" fmla="*/ 3441700 h 4762500"/>
              <a:gd name="connsiteX5" fmla="*/ 990600 w 2482850"/>
              <a:gd name="connsiteY5" fmla="*/ 3543300 h 4762500"/>
              <a:gd name="connsiteX6" fmla="*/ 1136650 w 2482850"/>
              <a:gd name="connsiteY6" fmla="*/ 3733800 h 4762500"/>
              <a:gd name="connsiteX7" fmla="*/ 1193800 w 2482850"/>
              <a:gd name="connsiteY7" fmla="*/ 3892550 h 4762500"/>
              <a:gd name="connsiteX8" fmla="*/ 1219200 w 2482850"/>
              <a:gd name="connsiteY8" fmla="*/ 4413250 h 4762500"/>
              <a:gd name="connsiteX9" fmla="*/ 857250 w 2482850"/>
              <a:gd name="connsiteY9" fmla="*/ 4438650 h 4762500"/>
              <a:gd name="connsiteX10" fmla="*/ 857250 w 2482850"/>
              <a:gd name="connsiteY10" fmla="*/ 4298950 h 4762500"/>
              <a:gd name="connsiteX11" fmla="*/ 825500 w 2482850"/>
              <a:gd name="connsiteY11" fmla="*/ 4305300 h 4762500"/>
              <a:gd name="connsiteX12" fmla="*/ 831850 w 2482850"/>
              <a:gd name="connsiteY12" fmla="*/ 4044950 h 4762500"/>
              <a:gd name="connsiteX13" fmla="*/ 952500 w 2482850"/>
              <a:gd name="connsiteY13" fmla="*/ 4051300 h 4762500"/>
              <a:gd name="connsiteX14" fmla="*/ 927100 w 2482850"/>
              <a:gd name="connsiteY14" fmla="*/ 3651250 h 4762500"/>
              <a:gd name="connsiteX15" fmla="*/ 831850 w 2482850"/>
              <a:gd name="connsiteY15" fmla="*/ 3473450 h 4762500"/>
              <a:gd name="connsiteX16" fmla="*/ 660400 w 2482850"/>
              <a:gd name="connsiteY16" fmla="*/ 2971800 h 4762500"/>
              <a:gd name="connsiteX17" fmla="*/ 120650 w 2482850"/>
              <a:gd name="connsiteY17" fmla="*/ 1917700 h 4762500"/>
              <a:gd name="connsiteX18" fmla="*/ 0 w 2482850"/>
              <a:gd name="connsiteY18" fmla="*/ 2070100 h 4762500"/>
              <a:gd name="connsiteX19" fmla="*/ 374650 w 2482850"/>
              <a:gd name="connsiteY19" fmla="*/ 2660650 h 4762500"/>
              <a:gd name="connsiteX20" fmla="*/ 431800 w 2482850"/>
              <a:gd name="connsiteY20" fmla="*/ 2813050 h 4762500"/>
              <a:gd name="connsiteX21" fmla="*/ 463550 w 2482850"/>
              <a:gd name="connsiteY21" fmla="*/ 3060700 h 4762500"/>
              <a:gd name="connsiteX22" fmla="*/ 647700 w 2482850"/>
              <a:gd name="connsiteY22" fmla="*/ 3422650 h 4762500"/>
              <a:gd name="connsiteX23" fmla="*/ 711200 w 2482850"/>
              <a:gd name="connsiteY23" fmla="*/ 3752850 h 4762500"/>
              <a:gd name="connsiteX24" fmla="*/ 755650 w 2482850"/>
              <a:gd name="connsiteY24" fmla="*/ 4127500 h 4762500"/>
              <a:gd name="connsiteX25" fmla="*/ 749300 w 2482850"/>
              <a:gd name="connsiteY25" fmla="*/ 4457700 h 4762500"/>
              <a:gd name="connsiteX26" fmla="*/ 1092200 w 2482850"/>
              <a:gd name="connsiteY26" fmla="*/ 4533900 h 4762500"/>
              <a:gd name="connsiteX27" fmla="*/ 1447800 w 2482850"/>
              <a:gd name="connsiteY27" fmla="*/ 4692650 h 4762500"/>
              <a:gd name="connsiteX28" fmla="*/ 1581150 w 2482850"/>
              <a:gd name="connsiteY28" fmla="*/ 4762500 h 4762500"/>
              <a:gd name="connsiteX29" fmla="*/ 2089150 w 2482850"/>
              <a:gd name="connsiteY29" fmla="*/ 4730750 h 4762500"/>
              <a:gd name="connsiteX30" fmla="*/ 2279650 w 2482850"/>
              <a:gd name="connsiteY30" fmla="*/ 4711700 h 4762500"/>
              <a:gd name="connsiteX31" fmla="*/ 2451100 w 2482850"/>
              <a:gd name="connsiteY31" fmla="*/ 3822700 h 4762500"/>
              <a:gd name="connsiteX32" fmla="*/ 2482850 w 2482850"/>
              <a:gd name="connsiteY32" fmla="*/ 2857500 h 4762500"/>
              <a:gd name="connsiteX33" fmla="*/ 2451100 w 2482850"/>
              <a:gd name="connsiteY33" fmla="*/ 2724150 h 4762500"/>
              <a:gd name="connsiteX34" fmla="*/ 2432050 w 2482850"/>
              <a:gd name="connsiteY34" fmla="*/ 2425700 h 4762500"/>
              <a:gd name="connsiteX35" fmla="*/ 2432050 w 2482850"/>
              <a:gd name="connsiteY35" fmla="*/ 2247900 h 4762500"/>
              <a:gd name="connsiteX36" fmla="*/ 2114550 w 2482850"/>
              <a:gd name="connsiteY36" fmla="*/ 381000 h 4762500"/>
              <a:gd name="connsiteX37" fmla="*/ 1790700 w 2482850"/>
              <a:gd name="connsiteY37" fmla="*/ 152400 h 4762500"/>
              <a:gd name="connsiteX38" fmla="*/ 1428750 w 2482850"/>
              <a:gd name="connsiteY38" fmla="*/ 0 h 4762500"/>
              <a:gd name="connsiteX0" fmla="*/ 1428750 w 2482850"/>
              <a:gd name="connsiteY0" fmla="*/ 0 h 4953000"/>
              <a:gd name="connsiteX1" fmla="*/ 152400 w 2482850"/>
              <a:gd name="connsiteY1" fmla="*/ 1860550 h 4953000"/>
              <a:gd name="connsiteX2" fmla="*/ 495300 w 2482850"/>
              <a:gd name="connsiteY2" fmla="*/ 2457450 h 4953000"/>
              <a:gd name="connsiteX3" fmla="*/ 660400 w 2482850"/>
              <a:gd name="connsiteY3" fmla="*/ 2819400 h 4953000"/>
              <a:gd name="connsiteX4" fmla="*/ 876300 w 2482850"/>
              <a:gd name="connsiteY4" fmla="*/ 3441700 h 4953000"/>
              <a:gd name="connsiteX5" fmla="*/ 990600 w 2482850"/>
              <a:gd name="connsiteY5" fmla="*/ 3543300 h 4953000"/>
              <a:gd name="connsiteX6" fmla="*/ 1136650 w 2482850"/>
              <a:gd name="connsiteY6" fmla="*/ 3733800 h 4953000"/>
              <a:gd name="connsiteX7" fmla="*/ 1193800 w 2482850"/>
              <a:gd name="connsiteY7" fmla="*/ 3892550 h 4953000"/>
              <a:gd name="connsiteX8" fmla="*/ 1219200 w 2482850"/>
              <a:gd name="connsiteY8" fmla="*/ 4413250 h 4953000"/>
              <a:gd name="connsiteX9" fmla="*/ 857250 w 2482850"/>
              <a:gd name="connsiteY9" fmla="*/ 4438650 h 4953000"/>
              <a:gd name="connsiteX10" fmla="*/ 857250 w 2482850"/>
              <a:gd name="connsiteY10" fmla="*/ 4298950 h 4953000"/>
              <a:gd name="connsiteX11" fmla="*/ 825500 w 2482850"/>
              <a:gd name="connsiteY11" fmla="*/ 4305300 h 4953000"/>
              <a:gd name="connsiteX12" fmla="*/ 831850 w 2482850"/>
              <a:gd name="connsiteY12" fmla="*/ 4044950 h 4953000"/>
              <a:gd name="connsiteX13" fmla="*/ 952500 w 2482850"/>
              <a:gd name="connsiteY13" fmla="*/ 4051300 h 4953000"/>
              <a:gd name="connsiteX14" fmla="*/ 927100 w 2482850"/>
              <a:gd name="connsiteY14" fmla="*/ 3651250 h 4953000"/>
              <a:gd name="connsiteX15" fmla="*/ 831850 w 2482850"/>
              <a:gd name="connsiteY15" fmla="*/ 3473450 h 4953000"/>
              <a:gd name="connsiteX16" fmla="*/ 660400 w 2482850"/>
              <a:gd name="connsiteY16" fmla="*/ 2971800 h 4953000"/>
              <a:gd name="connsiteX17" fmla="*/ 120650 w 2482850"/>
              <a:gd name="connsiteY17" fmla="*/ 1917700 h 4953000"/>
              <a:gd name="connsiteX18" fmla="*/ 0 w 2482850"/>
              <a:gd name="connsiteY18" fmla="*/ 2070100 h 4953000"/>
              <a:gd name="connsiteX19" fmla="*/ 374650 w 2482850"/>
              <a:gd name="connsiteY19" fmla="*/ 2660650 h 4953000"/>
              <a:gd name="connsiteX20" fmla="*/ 431800 w 2482850"/>
              <a:gd name="connsiteY20" fmla="*/ 2813050 h 4953000"/>
              <a:gd name="connsiteX21" fmla="*/ 463550 w 2482850"/>
              <a:gd name="connsiteY21" fmla="*/ 3060700 h 4953000"/>
              <a:gd name="connsiteX22" fmla="*/ 647700 w 2482850"/>
              <a:gd name="connsiteY22" fmla="*/ 3422650 h 4953000"/>
              <a:gd name="connsiteX23" fmla="*/ 711200 w 2482850"/>
              <a:gd name="connsiteY23" fmla="*/ 3752850 h 4953000"/>
              <a:gd name="connsiteX24" fmla="*/ 755650 w 2482850"/>
              <a:gd name="connsiteY24" fmla="*/ 4127500 h 4953000"/>
              <a:gd name="connsiteX25" fmla="*/ 749300 w 2482850"/>
              <a:gd name="connsiteY25" fmla="*/ 4457700 h 4953000"/>
              <a:gd name="connsiteX26" fmla="*/ 1092200 w 2482850"/>
              <a:gd name="connsiteY26" fmla="*/ 4533900 h 4953000"/>
              <a:gd name="connsiteX27" fmla="*/ 1447800 w 2482850"/>
              <a:gd name="connsiteY27" fmla="*/ 4692650 h 4953000"/>
              <a:gd name="connsiteX28" fmla="*/ 1581150 w 2482850"/>
              <a:gd name="connsiteY28" fmla="*/ 4762500 h 4953000"/>
              <a:gd name="connsiteX29" fmla="*/ 2184400 w 2482850"/>
              <a:gd name="connsiteY29" fmla="*/ 4953000 h 4953000"/>
              <a:gd name="connsiteX30" fmla="*/ 2279650 w 2482850"/>
              <a:gd name="connsiteY30" fmla="*/ 4711700 h 4953000"/>
              <a:gd name="connsiteX31" fmla="*/ 2451100 w 2482850"/>
              <a:gd name="connsiteY31" fmla="*/ 3822700 h 4953000"/>
              <a:gd name="connsiteX32" fmla="*/ 2482850 w 2482850"/>
              <a:gd name="connsiteY32" fmla="*/ 2857500 h 4953000"/>
              <a:gd name="connsiteX33" fmla="*/ 2451100 w 2482850"/>
              <a:gd name="connsiteY33" fmla="*/ 2724150 h 4953000"/>
              <a:gd name="connsiteX34" fmla="*/ 2432050 w 2482850"/>
              <a:gd name="connsiteY34" fmla="*/ 2425700 h 4953000"/>
              <a:gd name="connsiteX35" fmla="*/ 2432050 w 2482850"/>
              <a:gd name="connsiteY35" fmla="*/ 2247900 h 4953000"/>
              <a:gd name="connsiteX36" fmla="*/ 2114550 w 2482850"/>
              <a:gd name="connsiteY36" fmla="*/ 381000 h 4953000"/>
              <a:gd name="connsiteX37" fmla="*/ 1790700 w 2482850"/>
              <a:gd name="connsiteY37" fmla="*/ 152400 h 4953000"/>
              <a:gd name="connsiteX38" fmla="*/ 1428750 w 2482850"/>
              <a:gd name="connsiteY38" fmla="*/ 0 h 4953000"/>
              <a:gd name="connsiteX0" fmla="*/ 1428750 w 2482850"/>
              <a:gd name="connsiteY0" fmla="*/ 0 h 4953000"/>
              <a:gd name="connsiteX1" fmla="*/ 152400 w 2482850"/>
              <a:gd name="connsiteY1" fmla="*/ 1860550 h 4953000"/>
              <a:gd name="connsiteX2" fmla="*/ 495300 w 2482850"/>
              <a:gd name="connsiteY2" fmla="*/ 2457450 h 4953000"/>
              <a:gd name="connsiteX3" fmla="*/ 660400 w 2482850"/>
              <a:gd name="connsiteY3" fmla="*/ 2819400 h 4953000"/>
              <a:gd name="connsiteX4" fmla="*/ 876300 w 2482850"/>
              <a:gd name="connsiteY4" fmla="*/ 3441700 h 4953000"/>
              <a:gd name="connsiteX5" fmla="*/ 990600 w 2482850"/>
              <a:gd name="connsiteY5" fmla="*/ 3543300 h 4953000"/>
              <a:gd name="connsiteX6" fmla="*/ 1136650 w 2482850"/>
              <a:gd name="connsiteY6" fmla="*/ 3733800 h 4953000"/>
              <a:gd name="connsiteX7" fmla="*/ 1193800 w 2482850"/>
              <a:gd name="connsiteY7" fmla="*/ 3892550 h 4953000"/>
              <a:gd name="connsiteX8" fmla="*/ 1219200 w 2482850"/>
              <a:gd name="connsiteY8" fmla="*/ 4413250 h 4953000"/>
              <a:gd name="connsiteX9" fmla="*/ 857250 w 2482850"/>
              <a:gd name="connsiteY9" fmla="*/ 4438650 h 4953000"/>
              <a:gd name="connsiteX10" fmla="*/ 857250 w 2482850"/>
              <a:gd name="connsiteY10" fmla="*/ 4298950 h 4953000"/>
              <a:gd name="connsiteX11" fmla="*/ 825500 w 2482850"/>
              <a:gd name="connsiteY11" fmla="*/ 4305300 h 4953000"/>
              <a:gd name="connsiteX12" fmla="*/ 831850 w 2482850"/>
              <a:gd name="connsiteY12" fmla="*/ 4044950 h 4953000"/>
              <a:gd name="connsiteX13" fmla="*/ 952500 w 2482850"/>
              <a:gd name="connsiteY13" fmla="*/ 4051300 h 4953000"/>
              <a:gd name="connsiteX14" fmla="*/ 927100 w 2482850"/>
              <a:gd name="connsiteY14" fmla="*/ 3651250 h 4953000"/>
              <a:gd name="connsiteX15" fmla="*/ 831850 w 2482850"/>
              <a:gd name="connsiteY15" fmla="*/ 3473450 h 4953000"/>
              <a:gd name="connsiteX16" fmla="*/ 660400 w 2482850"/>
              <a:gd name="connsiteY16" fmla="*/ 2971800 h 4953000"/>
              <a:gd name="connsiteX17" fmla="*/ 120650 w 2482850"/>
              <a:gd name="connsiteY17" fmla="*/ 1917700 h 4953000"/>
              <a:gd name="connsiteX18" fmla="*/ 0 w 2482850"/>
              <a:gd name="connsiteY18" fmla="*/ 2070100 h 4953000"/>
              <a:gd name="connsiteX19" fmla="*/ 374650 w 2482850"/>
              <a:gd name="connsiteY19" fmla="*/ 2660650 h 4953000"/>
              <a:gd name="connsiteX20" fmla="*/ 431800 w 2482850"/>
              <a:gd name="connsiteY20" fmla="*/ 2813050 h 4953000"/>
              <a:gd name="connsiteX21" fmla="*/ 463550 w 2482850"/>
              <a:gd name="connsiteY21" fmla="*/ 3060700 h 4953000"/>
              <a:gd name="connsiteX22" fmla="*/ 647700 w 2482850"/>
              <a:gd name="connsiteY22" fmla="*/ 3422650 h 4953000"/>
              <a:gd name="connsiteX23" fmla="*/ 711200 w 2482850"/>
              <a:gd name="connsiteY23" fmla="*/ 3752850 h 4953000"/>
              <a:gd name="connsiteX24" fmla="*/ 755650 w 2482850"/>
              <a:gd name="connsiteY24" fmla="*/ 4127500 h 4953000"/>
              <a:gd name="connsiteX25" fmla="*/ 749300 w 2482850"/>
              <a:gd name="connsiteY25" fmla="*/ 4457700 h 4953000"/>
              <a:gd name="connsiteX26" fmla="*/ 1092200 w 2482850"/>
              <a:gd name="connsiteY26" fmla="*/ 4533900 h 4953000"/>
              <a:gd name="connsiteX27" fmla="*/ 1447800 w 2482850"/>
              <a:gd name="connsiteY27" fmla="*/ 4692650 h 4953000"/>
              <a:gd name="connsiteX28" fmla="*/ 1581150 w 2482850"/>
              <a:gd name="connsiteY28" fmla="*/ 4762500 h 4953000"/>
              <a:gd name="connsiteX29" fmla="*/ 2025650 w 2482850"/>
              <a:gd name="connsiteY29" fmla="*/ 4889500 h 4953000"/>
              <a:gd name="connsiteX30" fmla="*/ 2184400 w 2482850"/>
              <a:gd name="connsiteY30" fmla="*/ 4953000 h 4953000"/>
              <a:gd name="connsiteX31" fmla="*/ 2279650 w 2482850"/>
              <a:gd name="connsiteY31" fmla="*/ 4711700 h 4953000"/>
              <a:gd name="connsiteX32" fmla="*/ 2451100 w 2482850"/>
              <a:gd name="connsiteY32" fmla="*/ 3822700 h 4953000"/>
              <a:gd name="connsiteX33" fmla="*/ 2482850 w 2482850"/>
              <a:gd name="connsiteY33" fmla="*/ 2857500 h 4953000"/>
              <a:gd name="connsiteX34" fmla="*/ 2451100 w 2482850"/>
              <a:gd name="connsiteY34" fmla="*/ 2724150 h 4953000"/>
              <a:gd name="connsiteX35" fmla="*/ 2432050 w 2482850"/>
              <a:gd name="connsiteY35" fmla="*/ 2425700 h 4953000"/>
              <a:gd name="connsiteX36" fmla="*/ 2432050 w 2482850"/>
              <a:gd name="connsiteY36" fmla="*/ 2247900 h 4953000"/>
              <a:gd name="connsiteX37" fmla="*/ 2114550 w 2482850"/>
              <a:gd name="connsiteY37" fmla="*/ 381000 h 4953000"/>
              <a:gd name="connsiteX38" fmla="*/ 1790700 w 2482850"/>
              <a:gd name="connsiteY38" fmla="*/ 152400 h 4953000"/>
              <a:gd name="connsiteX39" fmla="*/ 1428750 w 2482850"/>
              <a:gd name="connsiteY39" fmla="*/ 0 h 4953000"/>
              <a:gd name="connsiteX0" fmla="*/ 1428750 w 2482850"/>
              <a:gd name="connsiteY0" fmla="*/ 0 h 5086350"/>
              <a:gd name="connsiteX1" fmla="*/ 152400 w 2482850"/>
              <a:gd name="connsiteY1" fmla="*/ 1860550 h 5086350"/>
              <a:gd name="connsiteX2" fmla="*/ 495300 w 2482850"/>
              <a:gd name="connsiteY2" fmla="*/ 2457450 h 5086350"/>
              <a:gd name="connsiteX3" fmla="*/ 660400 w 2482850"/>
              <a:gd name="connsiteY3" fmla="*/ 2819400 h 5086350"/>
              <a:gd name="connsiteX4" fmla="*/ 876300 w 2482850"/>
              <a:gd name="connsiteY4" fmla="*/ 3441700 h 5086350"/>
              <a:gd name="connsiteX5" fmla="*/ 990600 w 2482850"/>
              <a:gd name="connsiteY5" fmla="*/ 3543300 h 5086350"/>
              <a:gd name="connsiteX6" fmla="*/ 1136650 w 2482850"/>
              <a:gd name="connsiteY6" fmla="*/ 3733800 h 5086350"/>
              <a:gd name="connsiteX7" fmla="*/ 1193800 w 2482850"/>
              <a:gd name="connsiteY7" fmla="*/ 3892550 h 5086350"/>
              <a:gd name="connsiteX8" fmla="*/ 1219200 w 2482850"/>
              <a:gd name="connsiteY8" fmla="*/ 4413250 h 5086350"/>
              <a:gd name="connsiteX9" fmla="*/ 857250 w 2482850"/>
              <a:gd name="connsiteY9" fmla="*/ 4438650 h 5086350"/>
              <a:gd name="connsiteX10" fmla="*/ 857250 w 2482850"/>
              <a:gd name="connsiteY10" fmla="*/ 4298950 h 5086350"/>
              <a:gd name="connsiteX11" fmla="*/ 825500 w 2482850"/>
              <a:gd name="connsiteY11" fmla="*/ 4305300 h 5086350"/>
              <a:gd name="connsiteX12" fmla="*/ 831850 w 2482850"/>
              <a:gd name="connsiteY12" fmla="*/ 4044950 h 5086350"/>
              <a:gd name="connsiteX13" fmla="*/ 952500 w 2482850"/>
              <a:gd name="connsiteY13" fmla="*/ 4051300 h 5086350"/>
              <a:gd name="connsiteX14" fmla="*/ 927100 w 2482850"/>
              <a:gd name="connsiteY14" fmla="*/ 3651250 h 5086350"/>
              <a:gd name="connsiteX15" fmla="*/ 831850 w 2482850"/>
              <a:gd name="connsiteY15" fmla="*/ 3473450 h 5086350"/>
              <a:gd name="connsiteX16" fmla="*/ 660400 w 2482850"/>
              <a:gd name="connsiteY16" fmla="*/ 2971800 h 5086350"/>
              <a:gd name="connsiteX17" fmla="*/ 120650 w 2482850"/>
              <a:gd name="connsiteY17" fmla="*/ 1917700 h 5086350"/>
              <a:gd name="connsiteX18" fmla="*/ 0 w 2482850"/>
              <a:gd name="connsiteY18" fmla="*/ 2070100 h 5086350"/>
              <a:gd name="connsiteX19" fmla="*/ 374650 w 2482850"/>
              <a:gd name="connsiteY19" fmla="*/ 2660650 h 5086350"/>
              <a:gd name="connsiteX20" fmla="*/ 431800 w 2482850"/>
              <a:gd name="connsiteY20" fmla="*/ 2813050 h 5086350"/>
              <a:gd name="connsiteX21" fmla="*/ 463550 w 2482850"/>
              <a:gd name="connsiteY21" fmla="*/ 3060700 h 5086350"/>
              <a:gd name="connsiteX22" fmla="*/ 647700 w 2482850"/>
              <a:gd name="connsiteY22" fmla="*/ 3422650 h 5086350"/>
              <a:gd name="connsiteX23" fmla="*/ 711200 w 2482850"/>
              <a:gd name="connsiteY23" fmla="*/ 3752850 h 5086350"/>
              <a:gd name="connsiteX24" fmla="*/ 755650 w 2482850"/>
              <a:gd name="connsiteY24" fmla="*/ 4127500 h 5086350"/>
              <a:gd name="connsiteX25" fmla="*/ 749300 w 2482850"/>
              <a:gd name="connsiteY25" fmla="*/ 4457700 h 5086350"/>
              <a:gd name="connsiteX26" fmla="*/ 1092200 w 2482850"/>
              <a:gd name="connsiteY26" fmla="*/ 4533900 h 5086350"/>
              <a:gd name="connsiteX27" fmla="*/ 1447800 w 2482850"/>
              <a:gd name="connsiteY27" fmla="*/ 4692650 h 5086350"/>
              <a:gd name="connsiteX28" fmla="*/ 1581150 w 2482850"/>
              <a:gd name="connsiteY28" fmla="*/ 4762500 h 5086350"/>
              <a:gd name="connsiteX29" fmla="*/ 2070100 w 2482850"/>
              <a:gd name="connsiteY29" fmla="*/ 5086350 h 5086350"/>
              <a:gd name="connsiteX30" fmla="*/ 2184400 w 2482850"/>
              <a:gd name="connsiteY30" fmla="*/ 4953000 h 5086350"/>
              <a:gd name="connsiteX31" fmla="*/ 2279650 w 2482850"/>
              <a:gd name="connsiteY31" fmla="*/ 4711700 h 5086350"/>
              <a:gd name="connsiteX32" fmla="*/ 2451100 w 2482850"/>
              <a:gd name="connsiteY32" fmla="*/ 3822700 h 5086350"/>
              <a:gd name="connsiteX33" fmla="*/ 2482850 w 2482850"/>
              <a:gd name="connsiteY33" fmla="*/ 2857500 h 5086350"/>
              <a:gd name="connsiteX34" fmla="*/ 2451100 w 2482850"/>
              <a:gd name="connsiteY34" fmla="*/ 2724150 h 5086350"/>
              <a:gd name="connsiteX35" fmla="*/ 2432050 w 2482850"/>
              <a:gd name="connsiteY35" fmla="*/ 2425700 h 5086350"/>
              <a:gd name="connsiteX36" fmla="*/ 2432050 w 2482850"/>
              <a:gd name="connsiteY36" fmla="*/ 2247900 h 5086350"/>
              <a:gd name="connsiteX37" fmla="*/ 2114550 w 2482850"/>
              <a:gd name="connsiteY37" fmla="*/ 381000 h 5086350"/>
              <a:gd name="connsiteX38" fmla="*/ 1790700 w 2482850"/>
              <a:gd name="connsiteY38" fmla="*/ 152400 h 5086350"/>
              <a:gd name="connsiteX39" fmla="*/ 1428750 w 2482850"/>
              <a:gd name="connsiteY39" fmla="*/ 0 h 5086350"/>
              <a:gd name="connsiteX0" fmla="*/ 1428750 w 2482850"/>
              <a:gd name="connsiteY0" fmla="*/ 0 h 5086350"/>
              <a:gd name="connsiteX1" fmla="*/ 152400 w 2482850"/>
              <a:gd name="connsiteY1" fmla="*/ 1860550 h 5086350"/>
              <a:gd name="connsiteX2" fmla="*/ 495300 w 2482850"/>
              <a:gd name="connsiteY2" fmla="*/ 2457450 h 5086350"/>
              <a:gd name="connsiteX3" fmla="*/ 660400 w 2482850"/>
              <a:gd name="connsiteY3" fmla="*/ 2819400 h 5086350"/>
              <a:gd name="connsiteX4" fmla="*/ 876300 w 2482850"/>
              <a:gd name="connsiteY4" fmla="*/ 3441700 h 5086350"/>
              <a:gd name="connsiteX5" fmla="*/ 990600 w 2482850"/>
              <a:gd name="connsiteY5" fmla="*/ 3543300 h 5086350"/>
              <a:gd name="connsiteX6" fmla="*/ 1136650 w 2482850"/>
              <a:gd name="connsiteY6" fmla="*/ 3733800 h 5086350"/>
              <a:gd name="connsiteX7" fmla="*/ 1193800 w 2482850"/>
              <a:gd name="connsiteY7" fmla="*/ 3892550 h 5086350"/>
              <a:gd name="connsiteX8" fmla="*/ 1219200 w 2482850"/>
              <a:gd name="connsiteY8" fmla="*/ 4413250 h 5086350"/>
              <a:gd name="connsiteX9" fmla="*/ 857250 w 2482850"/>
              <a:gd name="connsiteY9" fmla="*/ 4438650 h 5086350"/>
              <a:gd name="connsiteX10" fmla="*/ 857250 w 2482850"/>
              <a:gd name="connsiteY10" fmla="*/ 4298950 h 5086350"/>
              <a:gd name="connsiteX11" fmla="*/ 825500 w 2482850"/>
              <a:gd name="connsiteY11" fmla="*/ 4305300 h 5086350"/>
              <a:gd name="connsiteX12" fmla="*/ 831850 w 2482850"/>
              <a:gd name="connsiteY12" fmla="*/ 4044950 h 5086350"/>
              <a:gd name="connsiteX13" fmla="*/ 952500 w 2482850"/>
              <a:gd name="connsiteY13" fmla="*/ 4051300 h 5086350"/>
              <a:gd name="connsiteX14" fmla="*/ 927100 w 2482850"/>
              <a:gd name="connsiteY14" fmla="*/ 3651250 h 5086350"/>
              <a:gd name="connsiteX15" fmla="*/ 831850 w 2482850"/>
              <a:gd name="connsiteY15" fmla="*/ 3473450 h 5086350"/>
              <a:gd name="connsiteX16" fmla="*/ 660400 w 2482850"/>
              <a:gd name="connsiteY16" fmla="*/ 2971800 h 5086350"/>
              <a:gd name="connsiteX17" fmla="*/ 120650 w 2482850"/>
              <a:gd name="connsiteY17" fmla="*/ 1917700 h 5086350"/>
              <a:gd name="connsiteX18" fmla="*/ 0 w 2482850"/>
              <a:gd name="connsiteY18" fmla="*/ 2070100 h 5086350"/>
              <a:gd name="connsiteX19" fmla="*/ 374650 w 2482850"/>
              <a:gd name="connsiteY19" fmla="*/ 2660650 h 5086350"/>
              <a:gd name="connsiteX20" fmla="*/ 431800 w 2482850"/>
              <a:gd name="connsiteY20" fmla="*/ 2813050 h 5086350"/>
              <a:gd name="connsiteX21" fmla="*/ 463550 w 2482850"/>
              <a:gd name="connsiteY21" fmla="*/ 3060700 h 5086350"/>
              <a:gd name="connsiteX22" fmla="*/ 647700 w 2482850"/>
              <a:gd name="connsiteY22" fmla="*/ 3422650 h 5086350"/>
              <a:gd name="connsiteX23" fmla="*/ 711200 w 2482850"/>
              <a:gd name="connsiteY23" fmla="*/ 3752850 h 5086350"/>
              <a:gd name="connsiteX24" fmla="*/ 755650 w 2482850"/>
              <a:gd name="connsiteY24" fmla="*/ 4127500 h 5086350"/>
              <a:gd name="connsiteX25" fmla="*/ 749300 w 2482850"/>
              <a:gd name="connsiteY25" fmla="*/ 4457700 h 5086350"/>
              <a:gd name="connsiteX26" fmla="*/ 1092200 w 2482850"/>
              <a:gd name="connsiteY26" fmla="*/ 4533900 h 5086350"/>
              <a:gd name="connsiteX27" fmla="*/ 1447800 w 2482850"/>
              <a:gd name="connsiteY27" fmla="*/ 4692650 h 5086350"/>
              <a:gd name="connsiteX28" fmla="*/ 1581150 w 2482850"/>
              <a:gd name="connsiteY28" fmla="*/ 4762500 h 5086350"/>
              <a:gd name="connsiteX29" fmla="*/ 1816100 w 2482850"/>
              <a:gd name="connsiteY29" fmla="*/ 4933950 h 5086350"/>
              <a:gd name="connsiteX30" fmla="*/ 2070100 w 2482850"/>
              <a:gd name="connsiteY30" fmla="*/ 5086350 h 5086350"/>
              <a:gd name="connsiteX31" fmla="*/ 2184400 w 2482850"/>
              <a:gd name="connsiteY31" fmla="*/ 4953000 h 5086350"/>
              <a:gd name="connsiteX32" fmla="*/ 2279650 w 2482850"/>
              <a:gd name="connsiteY32" fmla="*/ 4711700 h 5086350"/>
              <a:gd name="connsiteX33" fmla="*/ 2451100 w 2482850"/>
              <a:gd name="connsiteY33" fmla="*/ 3822700 h 5086350"/>
              <a:gd name="connsiteX34" fmla="*/ 2482850 w 2482850"/>
              <a:gd name="connsiteY34" fmla="*/ 2857500 h 5086350"/>
              <a:gd name="connsiteX35" fmla="*/ 2451100 w 2482850"/>
              <a:gd name="connsiteY35" fmla="*/ 2724150 h 5086350"/>
              <a:gd name="connsiteX36" fmla="*/ 2432050 w 2482850"/>
              <a:gd name="connsiteY36" fmla="*/ 2425700 h 5086350"/>
              <a:gd name="connsiteX37" fmla="*/ 2432050 w 2482850"/>
              <a:gd name="connsiteY37" fmla="*/ 2247900 h 5086350"/>
              <a:gd name="connsiteX38" fmla="*/ 2114550 w 2482850"/>
              <a:gd name="connsiteY38" fmla="*/ 381000 h 5086350"/>
              <a:gd name="connsiteX39" fmla="*/ 1790700 w 2482850"/>
              <a:gd name="connsiteY39" fmla="*/ 152400 h 5086350"/>
              <a:gd name="connsiteX40" fmla="*/ 1428750 w 2482850"/>
              <a:gd name="connsiteY40" fmla="*/ 0 h 5086350"/>
              <a:gd name="connsiteX0" fmla="*/ 1428750 w 2482850"/>
              <a:gd name="connsiteY0" fmla="*/ 0 h 5086350"/>
              <a:gd name="connsiteX1" fmla="*/ 152400 w 2482850"/>
              <a:gd name="connsiteY1" fmla="*/ 1860550 h 5086350"/>
              <a:gd name="connsiteX2" fmla="*/ 495300 w 2482850"/>
              <a:gd name="connsiteY2" fmla="*/ 2457450 h 5086350"/>
              <a:gd name="connsiteX3" fmla="*/ 660400 w 2482850"/>
              <a:gd name="connsiteY3" fmla="*/ 2819400 h 5086350"/>
              <a:gd name="connsiteX4" fmla="*/ 876300 w 2482850"/>
              <a:gd name="connsiteY4" fmla="*/ 3441700 h 5086350"/>
              <a:gd name="connsiteX5" fmla="*/ 990600 w 2482850"/>
              <a:gd name="connsiteY5" fmla="*/ 3543300 h 5086350"/>
              <a:gd name="connsiteX6" fmla="*/ 1136650 w 2482850"/>
              <a:gd name="connsiteY6" fmla="*/ 3733800 h 5086350"/>
              <a:gd name="connsiteX7" fmla="*/ 1193800 w 2482850"/>
              <a:gd name="connsiteY7" fmla="*/ 3892550 h 5086350"/>
              <a:gd name="connsiteX8" fmla="*/ 1219200 w 2482850"/>
              <a:gd name="connsiteY8" fmla="*/ 4413250 h 5086350"/>
              <a:gd name="connsiteX9" fmla="*/ 857250 w 2482850"/>
              <a:gd name="connsiteY9" fmla="*/ 4438650 h 5086350"/>
              <a:gd name="connsiteX10" fmla="*/ 857250 w 2482850"/>
              <a:gd name="connsiteY10" fmla="*/ 4298950 h 5086350"/>
              <a:gd name="connsiteX11" fmla="*/ 825500 w 2482850"/>
              <a:gd name="connsiteY11" fmla="*/ 4305300 h 5086350"/>
              <a:gd name="connsiteX12" fmla="*/ 831850 w 2482850"/>
              <a:gd name="connsiteY12" fmla="*/ 4044950 h 5086350"/>
              <a:gd name="connsiteX13" fmla="*/ 952500 w 2482850"/>
              <a:gd name="connsiteY13" fmla="*/ 4051300 h 5086350"/>
              <a:gd name="connsiteX14" fmla="*/ 927100 w 2482850"/>
              <a:gd name="connsiteY14" fmla="*/ 3651250 h 5086350"/>
              <a:gd name="connsiteX15" fmla="*/ 831850 w 2482850"/>
              <a:gd name="connsiteY15" fmla="*/ 3473450 h 5086350"/>
              <a:gd name="connsiteX16" fmla="*/ 660400 w 2482850"/>
              <a:gd name="connsiteY16" fmla="*/ 2971800 h 5086350"/>
              <a:gd name="connsiteX17" fmla="*/ 120650 w 2482850"/>
              <a:gd name="connsiteY17" fmla="*/ 1917700 h 5086350"/>
              <a:gd name="connsiteX18" fmla="*/ 0 w 2482850"/>
              <a:gd name="connsiteY18" fmla="*/ 2070100 h 5086350"/>
              <a:gd name="connsiteX19" fmla="*/ 374650 w 2482850"/>
              <a:gd name="connsiteY19" fmla="*/ 2660650 h 5086350"/>
              <a:gd name="connsiteX20" fmla="*/ 431800 w 2482850"/>
              <a:gd name="connsiteY20" fmla="*/ 2813050 h 5086350"/>
              <a:gd name="connsiteX21" fmla="*/ 463550 w 2482850"/>
              <a:gd name="connsiteY21" fmla="*/ 3060700 h 5086350"/>
              <a:gd name="connsiteX22" fmla="*/ 647700 w 2482850"/>
              <a:gd name="connsiteY22" fmla="*/ 3422650 h 5086350"/>
              <a:gd name="connsiteX23" fmla="*/ 711200 w 2482850"/>
              <a:gd name="connsiteY23" fmla="*/ 3752850 h 5086350"/>
              <a:gd name="connsiteX24" fmla="*/ 755650 w 2482850"/>
              <a:gd name="connsiteY24" fmla="*/ 4127500 h 5086350"/>
              <a:gd name="connsiteX25" fmla="*/ 749300 w 2482850"/>
              <a:gd name="connsiteY25" fmla="*/ 4457700 h 5086350"/>
              <a:gd name="connsiteX26" fmla="*/ 1092200 w 2482850"/>
              <a:gd name="connsiteY26" fmla="*/ 4533900 h 5086350"/>
              <a:gd name="connsiteX27" fmla="*/ 1447800 w 2482850"/>
              <a:gd name="connsiteY27" fmla="*/ 4692650 h 5086350"/>
              <a:gd name="connsiteX28" fmla="*/ 1581150 w 2482850"/>
              <a:gd name="connsiteY28" fmla="*/ 4762500 h 5086350"/>
              <a:gd name="connsiteX29" fmla="*/ 1962150 w 2482850"/>
              <a:gd name="connsiteY29" fmla="*/ 5060950 h 5086350"/>
              <a:gd name="connsiteX30" fmla="*/ 2070100 w 2482850"/>
              <a:gd name="connsiteY30" fmla="*/ 5086350 h 5086350"/>
              <a:gd name="connsiteX31" fmla="*/ 2184400 w 2482850"/>
              <a:gd name="connsiteY31" fmla="*/ 4953000 h 5086350"/>
              <a:gd name="connsiteX32" fmla="*/ 2279650 w 2482850"/>
              <a:gd name="connsiteY32" fmla="*/ 4711700 h 5086350"/>
              <a:gd name="connsiteX33" fmla="*/ 2451100 w 2482850"/>
              <a:gd name="connsiteY33" fmla="*/ 3822700 h 5086350"/>
              <a:gd name="connsiteX34" fmla="*/ 2482850 w 2482850"/>
              <a:gd name="connsiteY34" fmla="*/ 2857500 h 5086350"/>
              <a:gd name="connsiteX35" fmla="*/ 2451100 w 2482850"/>
              <a:gd name="connsiteY35" fmla="*/ 2724150 h 5086350"/>
              <a:gd name="connsiteX36" fmla="*/ 2432050 w 2482850"/>
              <a:gd name="connsiteY36" fmla="*/ 2425700 h 5086350"/>
              <a:gd name="connsiteX37" fmla="*/ 2432050 w 2482850"/>
              <a:gd name="connsiteY37" fmla="*/ 2247900 h 5086350"/>
              <a:gd name="connsiteX38" fmla="*/ 2114550 w 2482850"/>
              <a:gd name="connsiteY38" fmla="*/ 381000 h 5086350"/>
              <a:gd name="connsiteX39" fmla="*/ 1790700 w 2482850"/>
              <a:gd name="connsiteY39" fmla="*/ 152400 h 5086350"/>
              <a:gd name="connsiteX40" fmla="*/ 1428750 w 2482850"/>
              <a:gd name="connsiteY40" fmla="*/ 0 h 5086350"/>
              <a:gd name="connsiteX0" fmla="*/ 1428750 w 2482850"/>
              <a:gd name="connsiteY0" fmla="*/ 0 h 5086350"/>
              <a:gd name="connsiteX1" fmla="*/ 152400 w 2482850"/>
              <a:gd name="connsiteY1" fmla="*/ 1860550 h 5086350"/>
              <a:gd name="connsiteX2" fmla="*/ 495300 w 2482850"/>
              <a:gd name="connsiteY2" fmla="*/ 2457450 h 5086350"/>
              <a:gd name="connsiteX3" fmla="*/ 660400 w 2482850"/>
              <a:gd name="connsiteY3" fmla="*/ 2819400 h 5086350"/>
              <a:gd name="connsiteX4" fmla="*/ 876300 w 2482850"/>
              <a:gd name="connsiteY4" fmla="*/ 3441700 h 5086350"/>
              <a:gd name="connsiteX5" fmla="*/ 990600 w 2482850"/>
              <a:gd name="connsiteY5" fmla="*/ 3543300 h 5086350"/>
              <a:gd name="connsiteX6" fmla="*/ 1136650 w 2482850"/>
              <a:gd name="connsiteY6" fmla="*/ 3733800 h 5086350"/>
              <a:gd name="connsiteX7" fmla="*/ 1193800 w 2482850"/>
              <a:gd name="connsiteY7" fmla="*/ 3892550 h 5086350"/>
              <a:gd name="connsiteX8" fmla="*/ 1219200 w 2482850"/>
              <a:gd name="connsiteY8" fmla="*/ 4413250 h 5086350"/>
              <a:gd name="connsiteX9" fmla="*/ 857250 w 2482850"/>
              <a:gd name="connsiteY9" fmla="*/ 4438650 h 5086350"/>
              <a:gd name="connsiteX10" fmla="*/ 857250 w 2482850"/>
              <a:gd name="connsiteY10" fmla="*/ 4298950 h 5086350"/>
              <a:gd name="connsiteX11" fmla="*/ 825500 w 2482850"/>
              <a:gd name="connsiteY11" fmla="*/ 4305300 h 5086350"/>
              <a:gd name="connsiteX12" fmla="*/ 831850 w 2482850"/>
              <a:gd name="connsiteY12" fmla="*/ 4044950 h 5086350"/>
              <a:gd name="connsiteX13" fmla="*/ 952500 w 2482850"/>
              <a:gd name="connsiteY13" fmla="*/ 4051300 h 5086350"/>
              <a:gd name="connsiteX14" fmla="*/ 927100 w 2482850"/>
              <a:gd name="connsiteY14" fmla="*/ 3651250 h 5086350"/>
              <a:gd name="connsiteX15" fmla="*/ 831850 w 2482850"/>
              <a:gd name="connsiteY15" fmla="*/ 3473450 h 5086350"/>
              <a:gd name="connsiteX16" fmla="*/ 660400 w 2482850"/>
              <a:gd name="connsiteY16" fmla="*/ 2971800 h 5086350"/>
              <a:gd name="connsiteX17" fmla="*/ 120650 w 2482850"/>
              <a:gd name="connsiteY17" fmla="*/ 1917700 h 5086350"/>
              <a:gd name="connsiteX18" fmla="*/ 0 w 2482850"/>
              <a:gd name="connsiteY18" fmla="*/ 2070100 h 5086350"/>
              <a:gd name="connsiteX19" fmla="*/ 374650 w 2482850"/>
              <a:gd name="connsiteY19" fmla="*/ 2660650 h 5086350"/>
              <a:gd name="connsiteX20" fmla="*/ 431800 w 2482850"/>
              <a:gd name="connsiteY20" fmla="*/ 2813050 h 5086350"/>
              <a:gd name="connsiteX21" fmla="*/ 463550 w 2482850"/>
              <a:gd name="connsiteY21" fmla="*/ 3060700 h 5086350"/>
              <a:gd name="connsiteX22" fmla="*/ 647700 w 2482850"/>
              <a:gd name="connsiteY22" fmla="*/ 3422650 h 5086350"/>
              <a:gd name="connsiteX23" fmla="*/ 711200 w 2482850"/>
              <a:gd name="connsiteY23" fmla="*/ 3752850 h 5086350"/>
              <a:gd name="connsiteX24" fmla="*/ 755650 w 2482850"/>
              <a:gd name="connsiteY24" fmla="*/ 4127500 h 5086350"/>
              <a:gd name="connsiteX25" fmla="*/ 749300 w 2482850"/>
              <a:gd name="connsiteY25" fmla="*/ 4457700 h 5086350"/>
              <a:gd name="connsiteX26" fmla="*/ 1092200 w 2482850"/>
              <a:gd name="connsiteY26" fmla="*/ 4533900 h 5086350"/>
              <a:gd name="connsiteX27" fmla="*/ 1447800 w 2482850"/>
              <a:gd name="connsiteY27" fmla="*/ 4692650 h 5086350"/>
              <a:gd name="connsiteX28" fmla="*/ 1581150 w 2482850"/>
              <a:gd name="connsiteY28" fmla="*/ 4762500 h 5086350"/>
              <a:gd name="connsiteX29" fmla="*/ 1962150 w 2482850"/>
              <a:gd name="connsiteY29" fmla="*/ 5060950 h 5086350"/>
              <a:gd name="connsiteX30" fmla="*/ 2070100 w 2482850"/>
              <a:gd name="connsiteY30" fmla="*/ 5086350 h 5086350"/>
              <a:gd name="connsiteX31" fmla="*/ 2184400 w 2482850"/>
              <a:gd name="connsiteY31" fmla="*/ 4953000 h 5086350"/>
              <a:gd name="connsiteX32" fmla="*/ 2279650 w 2482850"/>
              <a:gd name="connsiteY32" fmla="*/ 4711700 h 5086350"/>
              <a:gd name="connsiteX33" fmla="*/ 2451100 w 2482850"/>
              <a:gd name="connsiteY33" fmla="*/ 3822700 h 5086350"/>
              <a:gd name="connsiteX34" fmla="*/ 2482850 w 2482850"/>
              <a:gd name="connsiteY34" fmla="*/ 2857500 h 5086350"/>
              <a:gd name="connsiteX35" fmla="*/ 2451100 w 2482850"/>
              <a:gd name="connsiteY35" fmla="*/ 2724150 h 5086350"/>
              <a:gd name="connsiteX36" fmla="*/ 2432050 w 2482850"/>
              <a:gd name="connsiteY36" fmla="*/ 2425700 h 5086350"/>
              <a:gd name="connsiteX37" fmla="*/ 2432050 w 2482850"/>
              <a:gd name="connsiteY37" fmla="*/ 2247900 h 5086350"/>
              <a:gd name="connsiteX38" fmla="*/ 2114550 w 2482850"/>
              <a:gd name="connsiteY38" fmla="*/ 381000 h 5086350"/>
              <a:gd name="connsiteX39" fmla="*/ 1790700 w 2482850"/>
              <a:gd name="connsiteY39" fmla="*/ 152400 h 5086350"/>
              <a:gd name="connsiteX40" fmla="*/ 1428750 w 2482850"/>
              <a:gd name="connsiteY40" fmla="*/ 0 h 5086350"/>
              <a:gd name="connsiteX0" fmla="*/ 1428750 w 2482850"/>
              <a:gd name="connsiteY0" fmla="*/ 0 h 5092700"/>
              <a:gd name="connsiteX1" fmla="*/ 152400 w 2482850"/>
              <a:gd name="connsiteY1" fmla="*/ 1860550 h 5092700"/>
              <a:gd name="connsiteX2" fmla="*/ 495300 w 2482850"/>
              <a:gd name="connsiteY2" fmla="*/ 2457450 h 5092700"/>
              <a:gd name="connsiteX3" fmla="*/ 660400 w 2482850"/>
              <a:gd name="connsiteY3" fmla="*/ 2819400 h 5092700"/>
              <a:gd name="connsiteX4" fmla="*/ 876300 w 2482850"/>
              <a:gd name="connsiteY4" fmla="*/ 3441700 h 5092700"/>
              <a:gd name="connsiteX5" fmla="*/ 990600 w 2482850"/>
              <a:gd name="connsiteY5" fmla="*/ 3543300 h 5092700"/>
              <a:gd name="connsiteX6" fmla="*/ 1136650 w 2482850"/>
              <a:gd name="connsiteY6" fmla="*/ 3733800 h 5092700"/>
              <a:gd name="connsiteX7" fmla="*/ 1193800 w 2482850"/>
              <a:gd name="connsiteY7" fmla="*/ 3892550 h 5092700"/>
              <a:gd name="connsiteX8" fmla="*/ 1219200 w 2482850"/>
              <a:gd name="connsiteY8" fmla="*/ 4413250 h 5092700"/>
              <a:gd name="connsiteX9" fmla="*/ 857250 w 2482850"/>
              <a:gd name="connsiteY9" fmla="*/ 4438650 h 5092700"/>
              <a:gd name="connsiteX10" fmla="*/ 857250 w 2482850"/>
              <a:gd name="connsiteY10" fmla="*/ 4298950 h 5092700"/>
              <a:gd name="connsiteX11" fmla="*/ 825500 w 2482850"/>
              <a:gd name="connsiteY11" fmla="*/ 4305300 h 5092700"/>
              <a:gd name="connsiteX12" fmla="*/ 831850 w 2482850"/>
              <a:gd name="connsiteY12" fmla="*/ 4044950 h 5092700"/>
              <a:gd name="connsiteX13" fmla="*/ 952500 w 2482850"/>
              <a:gd name="connsiteY13" fmla="*/ 4051300 h 5092700"/>
              <a:gd name="connsiteX14" fmla="*/ 927100 w 2482850"/>
              <a:gd name="connsiteY14" fmla="*/ 3651250 h 5092700"/>
              <a:gd name="connsiteX15" fmla="*/ 831850 w 2482850"/>
              <a:gd name="connsiteY15" fmla="*/ 3473450 h 5092700"/>
              <a:gd name="connsiteX16" fmla="*/ 660400 w 2482850"/>
              <a:gd name="connsiteY16" fmla="*/ 2971800 h 5092700"/>
              <a:gd name="connsiteX17" fmla="*/ 120650 w 2482850"/>
              <a:gd name="connsiteY17" fmla="*/ 1917700 h 5092700"/>
              <a:gd name="connsiteX18" fmla="*/ 0 w 2482850"/>
              <a:gd name="connsiteY18" fmla="*/ 2070100 h 5092700"/>
              <a:gd name="connsiteX19" fmla="*/ 374650 w 2482850"/>
              <a:gd name="connsiteY19" fmla="*/ 2660650 h 5092700"/>
              <a:gd name="connsiteX20" fmla="*/ 431800 w 2482850"/>
              <a:gd name="connsiteY20" fmla="*/ 2813050 h 5092700"/>
              <a:gd name="connsiteX21" fmla="*/ 463550 w 2482850"/>
              <a:gd name="connsiteY21" fmla="*/ 3060700 h 5092700"/>
              <a:gd name="connsiteX22" fmla="*/ 647700 w 2482850"/>
              <a:gd name="connsiteY22" fmla="*/ 3422650 h 5092700"/>
              <a:gd name="connsiteX23" fmla="*/ 711200 w 2482850"/>
              <a:gd name="connsiteY23" fmla="*/ 3752850 h 5092700"/>
              <a:gd name="connsiteX24" fmla="*/ 755650 w 2482850"/>
              <a:gd name="connsiteY24" fmla="*/ 4127500 h 5092700"/>
              <a:gd name="connsiteX25" fmla="*/ 749300 w 2482850"/>
              <a:gd name="connsiteY25" fmla="*/ 4457700 h 5092700"/>
              <a:gd name="connsiteX26" fmla="*/ 1092200 w 2482850"/>
              <a:gd name="connsiteY26" fmla="*/ 4533900 h 5092700"/>
              <a:gd name="connsiteX27" fmla="*/ 1447800 w 2482850"/>
              <a:gd name="connsiteY27" fmla="*/ 4692650 h 5092700"/>
              <a:gd name="connsiteX28" fmla="*/ 1581150 w 2482850"/>
              <a:gd name="connsiteY28" fmla="*/ 4762500 h 5092700"/>
              <a:gd name="connsiteX29" fmla="*/ 1968500 w 2482850"/>
              <a:gd name="connsiteY29" fmla="*/ 5092700 h 5092700"/>
              <a:gd name="connsiteX30" fmla="*/ 2070100 w 2482850"/>
              <a:gd name="connsiteY30" fmla="*/ 5086350 h 5092700"/>
              <a:gd name="connsiteX31" fmla="*/ 2184400 w 2482850"/>
              <a:gd name="connsiteY31" fmla="*/ 4953000 h 5092700"/>
              <a:gd name="connsiteX32" fmla="*/ 2279650 w 2482850"/>
              <a:gd name="connsiteY32" fmla="*/ 4711700 h 5092700"/>
              <a:gd name="connsiteX33" fmla="*/ 2451100 w 2482850"/>
              <a:gd name="connsiteY33" fmla="*/ 3822700 h 5092700"/>
              <a:gd name="connsiteX34" fmla="*/ 2482850 w 2482850"/>
              <a:gd name="connsiteY34" fmla="*/ 2857500 h 5092700"/>
              <a:gd name="connsiteX35" fmla="*/ 2451100 w 2482850"/>
              <a:gd name="connsiteY35" fmla="*/ 2724150 h 5092700"/>
              <a:gd name="connsiteX36" fmla="*/ 2432050 w 2482850"/>
              <a:gd name="connsiteY36" fmla="*/ 2425700 h 5092700"/>
              <a:gd name="connsiteX37" fmla="*/ 2432050 w 2482850"/>
              <a:gd name="connsiteY37" fmla="*/ 2247900 h 5092700"/>
              <a:gd name="connsiteX38" fmla="*/ 2114550 w 2482850"/>
              <a:gd name="connsiteY38" fmla="*/ 381000 h 5092700"/>
              <a:gd name="connsiteX39" fmla="*/ 1790700 w 2482850"/>
              <a:gd name="connsiteY39" fmla="*/ 152400 h 5092700"/>
              <a:gd name="connsiteX40" fmla="*/ 1428750 w 2482850"/>
              <a:gd name="connsiteY40" fmla="*/ 0 h 5092700"/>
              <a:gd name="connsiteX0" fmla="*/ 1428750 w 2482850"/>
              <a:gd name="connsiteY0" fmla="*/ 0 h 5092700"/>
              <a:gd name="connsiteX1" fmla="*/ 152400 w 2482850"/>
              <a:gd name="connsiteY1" fmla="*/ 1860550 h 5092700"/>
              <a:gd name="connsiteX2" fmla="*/ 495300 w 2482850"/>
              <a:gd name="connsiteY2" fmla="*/ 2457450 h 5092700"/>
              <a:gd name="connsiteX3" fmla="*/ 660400 w 2482850"/>
              <a:gd name="connsiteY3" fmla="*/ 2819400 h 5092700"/>
              <a:gd name="connsiteX4" fmla="*/ 876300 w 2482850"/>
              <a:gd name="connsiteY4" fmla="*/ 3441700 h 5092700"/>
              <a:gd name="connsiteX5" fmla="*/ 990600 w 2482850"/>
              <a:gd name="connsiteY5" fmla="*/ 3543300 h 5092700"/>
              <a:gd name="connsiteX6" fmla="*/ 1136650 w 2482850"/>
              <a:gd name="connsiteY6" fmla="*/ 3733800 h 5092700"/>
              <a:gd name="connsiteX7" fmla="*/ 1193800 w 2482850"/>
              <a:gd name="connsiteY7" fmla="*/ 3892550 h 5092700"/>
              <a:gd name="connsiteX8" fmla="*/ 1219200 w 2482850"/>
              <a:gd name="connsiteY8" fmla="*/ 4413250 h 5092700"/>
              <a:gd name="connsiteX9" fmla="*/ 857250 w 2482850"/>
              <a:gd name="connsiteY9" fmla="*/ 4438650 h 5092700"/>
              <a:gd name="connsiteX10" fmla="*/ 857250 w 2482850"/>
              <a:gd name="connsiteY10" fmla="*/ 4298950 h 5092700"/>
              <a:gd name="connsiteX11" fmla="*/ 825500 w 2482850"/>
              <a:gd name="connsiteY11" fmla="*/ 4305300 h 5092700"/>
              <a:gd name="connsiteX12" fmla="*/ 831850 w 2482850"/>
              <a:gd name="connsiteY12" fmla="*/ 4044950 h 5092700"/>
              <a:gd name="connsiteX13" fmla="*/ 952500 w 2482850"/>
              <a:gd name="connsiteY13" fmla="*/ 4051300 h 5092700"/>
              <a:gd name="connsiteX14" fmla="*/ 927100 w 2482850"/>
              <a:gd name="connsiteY14" fmla="*/ 3651250 h 5092700"/>
              <a:gd name="connsiteX15" fmla="*/ 831850 w 2482850"/>
              <a:gd name="connsiteY15" fmla="*/ 3473450 h 5092700"/>
              <a:gd name="connsiteX16" fmla="*/ 660400 w 2482850"/>
              <a:gd name="connsiteY16" fmla="*/ 2971800 h 5092700"/>
              <a:gd name="connsiteX17" fmla="*/ 120650 w 2482850"/>
              <a:gd name="connsiteY17" fmla="*/ 1917700 h 5092700"/>
              <a:gd name="connsiteX18" fmla="*/ 0 w 2482850"/>
              <a:gd name="connsiteY18" fmla="*/ 2070100 h 5092700"/>
              <a:gd name="connsiteX19" fmla="*/ 374650 w 2482850"/>
              <a:gd name="connsiteY19" fmla="*/ 2660650 h 5092700"/>
              <a:gd name="connsiteX20" fmla="*/ 431800 w 2482850"/>
              <a:gd name="connsiteY20" fmla="*/ 2813050 h 5092700"/>
              <a:gd name="connsiteX21" fmla="*/ 463550 w 2482850"/>
              <a:gd name="connsiteY21" fmla="*/ 3060700 h 5092700"/>
              <a:gd name="connsiteX22" fmla="*/ 647700 w 2482850"/>
              <a:gd name="connsiteY22" fmla="*/ 3422650 h 5092700"/>
              <a:gd name="connsiteX23" fmla="*/ 711200 w 2482850"/>
              <a:gd name="connsiteY23" fmla="*/ 3752850 h 5092700"/>
              <a:gd name="connsiteX24" fmla="*/ 755650 w 2482850"/>
              <a:gd name="connsiteY24" fmla="*/ 4127500 h 5092700"/>
              <a:gd name="connsiteX25" fmla="*/ 749300 w 2482850"/>
              <a:gd name="connsiteY25" fmla="*/ 4457700 h 5092700"/>
              <a:gd name="connsiteX26" fmla="*/ 1092200 w 2482850"/>
              <a:gd name="connsiteY26" fmla="*/ 4533900 h 5092700"/>
              <a:gd name="connsiteX27" fmla="*/ 1447800 w 2482850"/>
              <a:gd name="connsiteY27" fmla="*/ 4692650 h 5092700"/>
              <a:gd name="connsiteX28" fmla="*/ 1581150 w 2482850"/>
              <a:gd name="connsiteY28" fmla="*/ 4762500 h 5092700"/>
              <a:gd name="connsiteX29" fmla="*/ 1968500 w 2482850"/>
              <a:gd name="connsiteY29" fmla="*/ 5092700 h 5092700"/>
              <a:gd name="connsiteX30" fmla="*/ 2105819 w 2482850"/>
              <a:gd name="connsiteY30" fmla="*/ 5081587 h 5092700"/>
              <a:gd name="connsiteX31" fmla="*/ 2184400 w 2482850"/>
              <a:gd name="connsiteY31" fmla="*/ 4953000 h 5092700"/>
              <a:gd name="connsiteX32" fmla="*/ 2279650 w 2482850"/>
              <a:gd name="connsiteY32" fmla="*/ 4711700 h 5092700"/>
              <a:gd name="connsiteX33" fmla="*/ 2451100 w 2482850"/>
              <a:gd name="connsiteY33" fmla="*/ 3822700 h 5092700"/>
              <a:gd name="connsiteX34" fmla="*/ 2482850 w 2482850"/>
              <a:gd name="connsiteY34" fmla="*/ 2857500 h 5092700"/>
              <a:gd name="connsiteX35" fmla="*/ 2451100 w 2482850"/>
              <a:gd name="connsiteY35" fmla="*/ 2724150 h 5092700"/>
              <a:gd name="connsiteX36" fmla="*/ 2432050 w 2482850"/>
              <a:gd name="connsiteY36" fmla="*/ 2425700 h 5092700"/>
              <a:gd name="connsiteX37" fmla="*/ 2432050 w 2482850"/>
              <a:gd name="connsiteY37" fmla="*/ 2247900 h 5092700"/>
              <a:gd name="connsiteX38" fmla="*/ 2114550 w 2482850"/>
              <a:gd name="connsiteY38" fmla="*/ 381000 h 5092700"/>
              <a:gd name="connsiteX39" fmla="*/ 1790700 w 2482850"/>
              <a:gd name="connsiteY39" fmla="*/ 152400 h 5092700"/>
              <a:gd name="connsiteX40" fmla="*/ 1428750 w 2482850"/>
              <a:gd name="connsiteY40" fmla="*/ 0 h 5092700"/>
              <a:gd name="connsiteX0" fmla="*/ 1428750 w 2482850"/>
              <a:gd name="connsiteY0" fmla="*/ 0 h 5095082"/>
              <a:gd name="connsiteX1" fmla="*/ 152400 w 2482850"/>
              <a:gd name="connsiteY1" fmla="*/ 1860550 h 5095082"/>
              <a:gd name="connsiteX2" fmla="*/ 495300 w 2482850"/>
              <a:gd name="connsiteY2" fmla="*/ 2457450 h 5095082"/>
              <a:gd name="connsiteX3" fmla="*/ 660400 w 2482850"/>
              <a:gd name="connsiteY3" fmla="*/ 2819400 h 5095082"/>
              <a:gd name="connsiteX4" fmla="*/ 876300 w 2482850"/>
              <a:gd name="connsiteY4" fmla="*/ 3441700 h 5095082"/>
              <a:gd name="connsiteX5" fmla="*/ 990600 w 2482850"/>
              <a:gd name="connsiteY5" fmla="*/ 3543300 h 5095082"/>
              <a:gd name="connsiteX6" fmla="*/ 1136650 w 2482850"/>
              <a:gd name="connsiteY6" fmla="*/ 3733800 h 5095082"/>
              <a:gd name="connsiteX7" fmla="*/ 1193800 w 2482850"/>
              <a:gd name="connsiteY7" fmla="*/ 3892550 h 5095082"/>
              <a:gd name="connsiteX8" fmla="*/ 1219200 w 2482850"/>
              <a:gd name="connsiteY8" fmla="*/ 4413250 h 5095082"/>
              <a:gd name="connsiteX9" fmla="*/ 857250 w 2482850"/>
              <a:gd name="connsiteY9" fmla="*/ 4438650 h 5095082"/>
              <a:gd name="connsiteX10" fmla="*/ 857250 w 2482850"/>
              <a:gd name="connsiteY10" fmla="*/ 4298950 h 5095082"/>
              <a:gd name="connsiteX11" fmla="*/ 825500 w 2482850"/>
              <a:gd name="connsiteY11" fmla="*/ 4305300 h 5095082"/>
              <a:gd name="connsiteX12" fmla="*/ 831850 w 2482850"/>
              <a:gd name="connsiteY12" fmla="*/ 4044950 h 5095082"/>
              <a:gd name="connsiteX13" fmla="*/ 952500 w 2482850"/>
              <a:gd name="connsiteY13" fmla="*/ 4051300 h 5095082"/>
              <a:gd name="connsiteX14" fmla="*/ 927100 w 2482850"/>
              <a:gd name="connsiteY14" fmla="*/ 3651250 h 5095082"/>
              <a:gd name="connsiteX15" fmla="*/ 831850 w 2482850"/>
              <a:gd name="connsiteY15" fmla="*/ 3473450 h 5095082"/>
              <a:gd name="connsiteX16" fmla="*/ 660400 w 2482850"/>
              <a:gd name="connsiteY16" fmla="*/ 2971800 h 5095082"/>
              <a:gd name="connsiteX17" fmla="*/ 120650 w 2482850"/>
              <a:gd name="connsiteY17" fmla="*/ 1917700 h 5095082"/>
              <a:gd name="connsiteX18" fmla="*/ 0 w 2482850"/>
              <a:gd name="connsiteY18" fmla="*/ 2070100 h 5095082"/>
              <a:gd name="connsiteX19" fmla="*/ 374650 w 2482850"/>
              <a:gd name="connsiteY19" fmla="*/ 2660650 h 5095082"/>
              <a:gd name="connsiteX20" fmla="*/ 431800 w 2482850"/>
              <a:gd name="connsiteY20" fmla="*/ 2813050 h 5095082"/>
              <a:gd name="connsiteX21" fmla="*/ 463550 w 2482850"/>
              <a:gd name="connsiteY21" fmla="*/ 3060700 h 5095082"/>
              <a:gd name="connsiteX22" fmla="*/ 647700 w 2482850"/>
              <a:gd name="connsiteY22" fmla="*/ 3422650 h 5095082"/>
              <a:gd name="connsiteX23" fmla="*/ 711200 w 2482850"/>
              <a:gd name="connsiteY23" fmla="*/ 3752850 h 5095082"/>
              <a:gd name="connsiteX24" fmla="*/ 755650 w 2482850"/>
              <a:gd name="connsiteY24" fmla="*/ 4127500 h 5095082"/>
              <a:gd name="connsiteX25" fmla="*/ 749300 w 2482850"/>
              <a:gd name="connsiteY25" fmla="*/ 4457700 h 5095082"/>
              <a:gd name="connsiteX26" fmla="*/ 1092200 w 2482850"/>
              <a:gd name="connsiteY26" fmla="*/ 4533900 h 5095082"/>
              <a:gd name="connsiteX27" fmla="*/ 1447800 w 2482850"/>
              <a:gd name="connsiteY27" fmla="*/ 4692650 h 5095082"/>
              <a:gd name="connsiteX28" fmla="*/ 1581150 w 2482850"/>
              <a:gd name="connsiteY28" fmla="*/ 4762500 h 5095082"/>
              <a:gd name="connsiteX29" fmla="*/ 1994693 w 2482850"/>
              <a:gd name="connsiteY29" fmla="*/ 5095082 h 5095082"/>
              <a:gd name="connsiteX30" fmla="*/ 2105819 w 2482850"/>
              <a:gd name="connsiteY30" fmla="*/ 5081587 h 5095082"/>
              <a:gd name="connsiteX31" fmla="*/ 2184400 w 2482850"/>
              <a:gd name="connsiteY31" fmla="*/ 4953000 h 5095082"/>
              <a:gd name="connsiteX32" fmla="*/ 2279650 w 2482850"/>
              <a:gd name="connsiteY32" fmla="*/ 4711700 h 5095082"/>
              <a:gd name="connsiteX33" fmla="*/ 2451100 w 2482850"/>
              <a:gd name="connsiteY33" fmla="*/ 3822700 h 5095082"/>
              <a:gd name="connsiteX34" fmla="*/ 2482850 w 2482850"/>
              <a:gd name="connsiteY34" fmla="*/ 2857500 h 5095082"/>
              <a:gd name="connsiteX35" fmla="*/ 2451100 w 2482850"/>
              <a:gd name="connsiteY35" fmla="*/ 2724150 h 5095082"/>
              <a:gd name="connsiteX36" fmla="*/ 2432050 w 2482850"/>
              <a:gd name="connsiteY36" fmla="*/ 2425700 h 5095082"/>
              <a:gd name="connsiteX37" fmla="*/ 2432050 w 2482850"/>
              <a:gd name="connsiteY37" fmla="*/ 2247900 h 5095082"/>
              <a:gd name="connsiteX38" fmla="*/ 2114550 w 2482850"/>
              <a:gd name="connsiteY38" fmla="*/ 381000 h 5095082"/>
              <a:gd name="connsiteX39" fmla="*/ 1790700 w 2482850"/>
              <a:gd name="connsiteY39" fmla="*/ 152400 h 5095082"/>
              <a:gd name="connsiteX40" fmla="*/ 1428750 w 2482850"/>
              <a:gd name="connsiteY40" fmla="*/ 0 h 5095082"/>
              <a:gd name="connsiteX0" fmla="*/ 1428750 w 2482850"/>
              <a:gd name="connsiteY0" fmla="*/ 0 h 5095082"/>
              <a:gd name="connsiteX1" fmla="*/ 152400 w 2482850"/>
              <a:gd name="connsiteY1" fmla="*/ 1860550 h 5095082"/>
              <a:gd name="connsiteX2" fmla="*/ 495300 w 2482850"/>
              <a:gd name="connsiteY2" fmla="*/ 2457450 h 5095082"/>
              <a:gd name="connsiteX3" fmla="*/ 660400 w 2482850"/>
              <a:gd name="connsiteY3" fmla="*/ 2819400 h 5095082"/>
              <a:gd name="connsiteX4" fmla="*/ 876300 w 2482850"/>
              <a:gd name="connsiteY4" fmla="*/ 3441700 h 5095082"/>
              <a:gd name="connsiteX5" fmla="*/ 990600 w 2482850"/>
              <a:gd name="connsiteY5" fmla="*/ 3543300 h 5095082"/>
              <a:gd name="connsiteX6" fmla="*/ 1136650 w 2482850"/>
              <a:gd name="connsiteY6" fmla="*/ 3733800 h 5095082"/>
              <a:gd name="connsiteX7" fmla="*/ 1193800 w 2482850"/>
              <a:gd name="connsiteY7" fmla="*/ 3892550 h 5095082"/>
              <a:gd name="connsiteX8" fmla="*/ 1219200 w 2482850"/>
              <a:gd name="connsiteY8" fmla="*/ 4413250 h 5095082"/>
              <a:gd name="connsiteX9" fmla="*/ 857250 w 2482850"/>
              <a:gd name="connsiteY9" fmla="*/ 4438650 h 5095082"/>
              <a:gd name="connsiteX10" fmla="*/ 857250 w 2482850"/>
              <a:gd name="connsiteY10" fmla="*/ 4298950 h 5095082"/>
              <a:gd name="connsiteX11" fmla="*/ 825500 w 2482850"/>
              <a:gd name="connsiteY11" fmla="*/ 4305300 h 5095082"/>
              <a:gd name="connsiteX12" fmla="*/ 831850 w 2482850"/>
              <a:gd name="connsiteY12" fmla="*/ 4044950 h 5095082"/>
              <a:gd name="connsiteX13" fmla="*/ 952500 w 2482850"/>
              <a:gd name="connsiteY13" fmla="*/ 4051300 h 5095082"/>
              <a:gd name="connsiteX14" fmla="*/ 927100 w 2482850"/>
              <a:gd name="connsiteY14" fmla="*/ 3651250 h 5095082"/>
              <a:gd name="connsiteX15" fmla="*/ 831850 w 2482850"/>
              <a:gd name="connsiteY15" fmla="*/ 3473450 h 5095082"/>
              <a:gd name="connsiteX16" fmla="*/ 660400 w 2482850"/>
              <a:gd name="connsiteY16" fmla="*/ 2971800 h 5095082"/>
              <a:gd name="connsiteX17" fmla="*/ 120650 w 2482850"/>
              <a:gd name="connsiteY17" fmla="*/ 1917700 h 5095082"/>
              <a:gd name="connsiteX18" fmla="*/ 0 w 2482850"/>
              <a:gd name="connsiteY18" fmla="*/ 2070100 h 5095082"/>
              <a:gd name="connsiteX19" fmla="*/ 374650 w 2482850"/>
              <a:gd name="connsiteY19" fmla="*/ 2660650 h 5095082"/>
              <a:gd name="connsiteX20" fmla="*/ 431800 w 2482850"/>
              <a:gd name="connsiteY20" fmla="*/ 2813050 h 5095082"/>
              <a:gd name="connsiteX21" fmla="*/ 463550 w 2482850"/>
              <a:gd name="connsiteY21" fmla="*/ 3060700 h 5095082"/>
              <a:gd name="connsiteX22" fmla="*/ 647700 w 2482850"/>
              <a:gd name="connsiteY22" fmla="*/ 3422650 h 5095082"/>
              <a:gd name="connsiteX23" fmla="*/ 711200 w 2482850"/>
              <a:gd name="connsiteY23" fmla="*/ 3752850 h 5095082"/>
              <a:gd name="connsiteX24" fmla="*/ 755650 w 2482850"/>
              <a:gd name="connsiteY24" fmla="*/ 4127500 h 5095082"/>
              <a:gd name="connsiteX25" fmla="*/ 749300 w 2482850"/>
              <a:gd name="connsiteY25" fmla="*/ 4457700 h 5095082"/>
              <a:gd name="connsiteX26" fmla="*/ 1092200 w 2482850"/>
              <a:gd name="connsiteY26" fmla="*/ 4533900 h 5095082"/>
              <a:gd name="connsiteX27" fmla="*/ 1447800 w 2482850"/>
              <a:gd name="connsiteY27" fmla="*/ 4692650 h 5095082"/>
              <a:gd name="connsiteX28" fmla="*/ 1581150 w 2482850"/>
              <a:gd name="connsiteY28" fmla="*/ 4762500 h 5095082"/>
              <a:gd name="connsiteX29" fmla="*/ 1994693 w 2482850"/>
              <a:gd name="connsiteY29" fmla="*/ 5095082 h 5095082"/>
              <a:gd name="connsiteX30" fmla="*/ 2105819 w 2482850"/>
              <a:gd name="connsiteY30" fmla="*/ 5081587 h 5095082"/>
              <a:gd name="connsiteX31" fmla="*/ 2184400 w 2482850"/>
              <a:gd name="connsiteY31" fmla="*/ 4953000 h 5095082"/>
              <a:gd name="connsiteX32" fmla="*/ 2279650 w 2482850"/>
              <a:gd name="connsiteY32" fmla="*/ 4711700 h 5095082"/>
              <a:gd name="connsiteX33" fmla="*/ 2451100 w 2482850"/>
              <a:gd name="connsiteY33" fmla="*/ 3822700 h 5095082"/>
              <a:gd name="connsiteX34" fmla="*/ 2482850 w 2482850"/>
              <a:gd name="connsiteY34" fmla="*/ 2857500 h 5095082"/>
              <a:gd name="connsiteX35" fmla="*/ 2451100 w 2482850"/>
              <a:gd name="connsiteY35" fmla="*/ 2724150 h 5095082"/>
              <a:gd name="connsiteX36" fmla="*/ 2432050 w 2482850"/>
              <a:gd name="connsiteY36" fmla="*/ 2425700 h 5095082"/>
              <a:gd name="connsiteX37" fmla="*/ 2432050 w 2482850"/>
              <a:gd name="connsiteY37" fmla="*/ 2247900 h 5095082"/>
              <a:gd name="connsiteX38" fmla="*/ 2114550 w 2482850"/>
              <a:gd name="connsiteY38" fmla="*/ 381000 h 5095082"/>
              <a:gd name="connsiteX39" fmla="*/ 2065338 w 2482850"/>
              <a:gd name="connsiteY39" fmla="*/ 352425 h 5095082"/>
              <a:gd name="connsiteX40" fmla="*/ 1790700 w 2482850"/>
              <a:gd name="connsiteY40" fmla="*/ 152400 h 5095082"/>
              <a:gd name="connsiteX41" fmla="*/ 1428750 w 2482850"/>
              <a:gd name="connsiteY41" fmla="*/ 0 h 5095082"/>
              <a:gd name="connsiteX0" fmla="*/ 1428750 w 2482850"/>
              <a:gd name="connsiteY0" fmla="*/ 0 h 5095082"/>
              <a:gd name="connsiteX1" fmla="*/ 152400 w 2482850"/>
              <a:gd name="connsiteY1" fmla="*/ 1860550 h 5095082"/>
              <a:gd name="connsiteX2" fmla="*/ 495300 w 2482850"/>
              <a:gd name="connsiteY2" fmla="*/ 2457450 h 5095082"/>
              <a:gd name="connsiteX3" fmla="*/ 660400 w 2482850"/>
              <a:gd name="connsiteY3" fmla="*/ 2819400 h 5095082"/>
              <a:gd name="connsiteX4" fmla="*/ 876300 w 2482850"/>
              <a:gd name="connsiteY4" fmla="*/ 3441700 h 5095082"/>
              <a:gd name="connsiteX5" fmla="*/ 990600 w 2482850"/>
              <a:gd name="connsiteY5" fmla="*/ 3543300 h 5095082"/>
              <a:gd name="connsiteX6" fmla="*/ 1136650 w 2482850"/>
              <a:gd name="connsiteY6" fmla="*/ 3733800 h 5095082"/>
              <a:gd name="connsiteX7" fmla="*/ 1193800 w 2482850"/>
              <a:gd name="connsiteY7" fmla="*/ 3892550 h 5095082"/>
              <a:gd name="connsiteX8" fmla="*/ 1219200 w 2482850"/>
              <a:gd name="connsiteY8" fmla="*/ 4413250 h 5095082"/>
              <a:gd name="connsiteX9" fmla="*/ 857250 w 2482850"/>
              <a:gd name="connsiteY9" fmla="*/ 4438650 h 5095082"/>
              <a:gd name="connsiteX10" fmla="*/ 857250 w 2482850"/>
              <a:gd name="connsiteY10" fmla="*/ 4298950 h 5095082"/>
              <a:gd name="connsiteX11" fmla="*/ 825500 w 2482850"/>
              <a:gd name="connsiteY11" fmla="*/ 4305300 h 5095082"/>
              <a:gd name="connsiteX12" fmla="*/ 831850 w 2482850"/>
              <a:gd name="connsiteY12" fmla="*/ 4044950 h 5095082"/>
              <a:gd name="connsiteX13" fmla="*/ 952500 w 2482850"/>
              <a:gd name="connsiteY13" fmla="*/ 4051300 h 5095082"/>
              <a:gd name="connsiteX14" fmla="*/ 927100 w 2482850"/>
              <a:gd name="connsiteY14" fmla="*/ 3651250 h 5095082"/>
              <a:gd name="connsiteX15" fmla="*/ 831850 w 2482850"/>
              <a:gd name="connsiteY15" fmla="*/ 3473450 h 5095082"/>
              <a:gd name="connsiteX16" fmla="*/ 660400 w 2482850"/>
              <a:gd name="connsiteY16" fmla="*/ 2971800 h 5095082"/>
              <a:gd name="connsiteX17" fmla="*/ 120650 w 2482850"/>
              <a:gd name="connsiteY17" fmla="*/ 1917700 h 5095082"/>
              <a:gd name="connsiteX18" fmla="*/ 0 w 2482850"/>
              <a:gd name="connsiteY18" fmla="*/ 2070100 h 5095082"/>
              <a:gd name="connsiteX19" fmla="*/ 374650 w 2482850"/>
              <a:gd name="connsiteY19" fmla="*/ 2660650 h 5095082"/>
              <a:gd name="connsiteX20" fmla="*/ 431800 w 2482850"/>
              <a:gd name="connsiteY20" fmla="*/ 2813050 h 5095082"/>
              <a:gd name="connsiteX21" fmla="*/ 463550 w 2482850"/>
              <a:gd name="connsiteY21" fmla="*/ 3060700 h 5095082"/>
              <a:gd name="connsiteX22" fmla="*/ 647700 w 2482850"/>
              <a:gd name="connsiteY22" fmla="*/ 3422650 h 5095082"/>
              <a:gd name="connsiteX23" fmla="*/ 711200 w 2482850"/>
              <a:gd name="connsiteY23" fmla="*/ 3752850 h 5095082"/>
              <a:gd name="connsiteX24" fmla="*/ 755650 w 2482850"/>
              <a:gd name="connsiteY24" fmla="*/ 4127500 h 5095082"/>
              <a:gd name="connsiteX25" fmla="*/ 749300 w 2482850"/>
              <a:gd name="connsiteY25" fmla="*/ 4457700 h 5095082"/>
              <a:gd name="connsiteX26" fmla="*/ 1092200 w 2482850"/>
              <a:gd name="connsiteY26" fmla="*/ 4533900 h 5095082"/>
              <a:gd name="connsiteX27" fmla="*/ 1447800 w 2482850"/>
              <a:gd name="connsiteY27" fmla="*/ 4692650 h 5095082"/>
              <a:gd name="connsiteX28" fmla="*/ 1581150 w 2482850"/>
              <a:gd name="connsiteY28" fmla="*/ 4762500 h 5095082"/>
              <a:gd name="connsiteX29" fmla="*/ 1994693 w 2482850"/>
              <a:gd name="connsiteY29" fmla="*/ 5095082 h 5095082"/>
              <a:gd name="connsiteX30" fmla="*/ 2105819 w 2482850"/>
              <a:gd name="connsiteY30" fmla="*/ 5081587 h 5095082"/>
              <a:gd name="connsiteX31" fmla="*/ 2184400 w 2482850"/>
              <a:gd name="connsiteY31" fmla="*/ 4953000 h 5095082"/>
              <a:gd name="connsiteX32" fmla="*/ 2279650 w 2482850"/>
              <a:gd name="connsiteY32" fmla="*/ 4711700 h 5095082"/>
              <a:gd name="connsiteX33" fmla="*/ 2451100 w 2482850"/>
              <a:gd name="connsiteY33" fmla="*/ 3822700 h 5095082"/>
              <a:gd name="connsiteX34" fmla="*/ 2482850 w 2482850"/>
              <a:gd name="connsiteY34" fmla="*/ 2857500 h 5095082"/>
              <a:gd name="connsiteX35" fmla="*/ 2451100 w 2482850"/>
              <a:gd name="connsiteY35" fmla="*/ 2724150 h 5095082"/>
              <a:gd name="connsiteX36" fmla="*/ 2432050 w 2482850"/>
              <a:gd name="connsiteY36" fmla="*/ 2425700 h 5095082"/>
              <a:gd name="connsiteX37" fmla="*/ 2432050 w 2482850"/>
              <a:gd name="connsiteY37" fmla="*/ 2247900 h 5095082"/>
              <a:gd name="connsiteX38" fmla="*/ 2114550 w 2482850"/>
              <a:gd name="connsiteY38" fmla="*/ 381000 h 5095082"/>
              <a:gd name="connsiteX39" fmla="*/ 2096294 w 2482850"/>
              <a:gd name="connsiteY39" fmla="*/ 311944 h 5095082"/>
              <a:gd name="connsiteX40" fmla="*/ 1790700 w 2482850"/>
              <a:gd name="connsiteY40" fmla="*/ 152400 h 5095082"/>
              <a:gd name="connsiteX41" fmla="*/ 1428750 w 2482850"/>
              <a:gd name="connsiteY41" fmla="*/ 0 h 5095082"/>
              <a:gd name="connsiteX0" fmla="*/ 1428750 w 2482850"/>
              <a:gd name="connsiteY0" fmla="*/ 0 h 5095082"/>
              <a:gd name="connsiteX1" fmla="*/ 152400 w 2482850"/>
              <a:gd name="connsiteY1" fmla="*/ 1860550 h 5095082"/>
              <a:gd name="connsiteX2" fmla="*/ 495300 w 2482850"/>
              <a:gd name="connsiteY2" fmla="*/ 2457450 h 5095082"/>
              <a:gd name="connsiteX3" fmla="*/ 660400 w 2482850"/>
              <a:gd name="connsiteY3" fmla="*/ 2819400 h 5095082"/>
              <a:gd name="connsiteX4" fmla="*/ 876300 w 2482850"/>
              <a:gd name="connsiteY4" fmla="*/ 3441700 h 5095082"/>
              <a:gd name="connsiteX5" fmla="*/ 990600 w 2482850"/>
              <a:gd name="connsiteY5" fmla="*/ 3543300 h 5095082"/>
              <a:gd name="connsiteX6" fmla="*/ 1136650 w 2482850"/>
              <a:gd name="connsiteY6" fmla="*/ 3733800 h 5095082"/>
              <a:gd name="connsiteX7" fmla="*/ 1193800 w 2482850"/>
              <a:gd name="connsiteY7" fmla="*/ 3892550 h 5095082"/>
              <a:gd name="connsiteX8" fmla="*/ 1219200 w 2482850"/>
              <a:gd name="connsiteY8" fmla="*/ 4413250 h 5095082"/>
              <a:gd name="connsiteX9" fmla="*/ 857250 w 2482850"/>
              <a:gd name="connsiteY9" fmla="*/ 4438650 h 5095082"/>
              <a:gd name="connsiteX10" fmla="*/ 857250 w 2482850"/>
              <a:gd name="connsiteY10" fmla="*/ 4298950 h 5095082"/>
              <a:gd name="connsiteX11" fmla="*/ 825500 w 2482850"/>
              <a:gd name="connsiteY11" fmla="*/ 4305300 h 5095082"/>
              <a:gd name="connsiteX12" fmla="*/ 831850 w 2482850"/>
              <a:gd name="connsiteY12" fmla="*/ 4044950 h 5095082"/>
              <a:gd name="connsiteX13" fmla="*/ 952500 w 2482850"/>
              <a:gd name="connsiteY13" fmla="*/ 4051300 h 5095082"/>
              <a:gd name="connsiteX14" fmla="*/ 927100 w 2482850"/>
              <a:gd name="connsiteY14" fmla="*/ 3651250 h 5095082"/>
              <a:gd name="connsiteX15" fmla="*/ 831850 w 2482850"/>
              <a:gd name="connsiteY15" fmla="*/ 3473450 h 5095082"/>
              <a:gd name="connsiteX16" fmla="*/ 660400 w 2482850"/>
              <a:gd name="connsiteY16" fmla="*/ 2971800 h 5095082"/>
              <a:gd name="connsiteX17" fmla="*/ 120650 w 2482850"/>
              <a:gd name="connsiteY17" fmla="*/ 1917700 h 5095082"/>
              <a:gd name="connsiteX18" fmla="*/ 0 w 2482850"/>
              <a:gd name="connsiteY18" fmla="*/ 2070100 h 5095082"/>
              <a:gd name="connsiteX19" fmla="*/ 374650 w 2482850"/>
              <a:gd name="connsiteY19" fmla="*/ 2660650 h 5095082"/>
              <a:gd name="connsiteX20" fmla="*/ 431800 w 2482850"/>
              <a:gd name="connsiteY20" fmla="*/ 2813050 h 5095082"/>
              <a:gd name="connsiteX21" fmla="*/ 463550 w 2482850"/>
              <a:gd name="connsiteY21" fmla="*/ 3060700 h 5095082"/>
              <a:gd name="connsiteX22" fmla="*/ 647700 w 2482850"/>
              <a:gd name="connsiteY22" fmla="*/ 3422650 h 5095082"/>
              <a:gd name="connsiteX23" fmla="*/ 711200 w 2482850"/>
              <a:gd name="connsiteY23" fmla="*/ 3752850 h 5095082"/>
              <a:gd name="connsiteX24" fmla="*/ 755650 w 2482850"/>
              <a:gd name="connsiteY24" fmla="*/ 4127500 h 5095082"/>
              <a:gd name="connsiteX25" fmla="*/ 749300 w 2482850"/>
              <a:gd name="connsiteY25" fmla="*/ 4457700 h 5095082"/>
              <a:gd name="connsiteX26" fmla="*/ 1092200 w 2482850"/>
              <a:gd name="connsiteY26" fmla="*/ 4533900 h 5095082"/>
              <a:gd name="connsiteX27" fmla="*/ 1447800 w 2482850"/>
              <a:gd name="connsiteY27" fmla="*/ 4692650 h 5095082"/>
              <a:gd name="connsiteX28" fmla="*/ 1581150 w 2482850"/>
              <a:gd name="connsiteY28" fmla="*/ 4762500 h 5095082"/>
              <a:gd name="connsiteX29" fmla="*/ 1994693 w 2482850"/>
              <a:gd name="connsiteY29" fmla="*/ 5095082 h 5095082"/>
              <a:gd name="connsiteX30" fmla="*/ 2105819 w 2482850"/>
              <a:gd name="connsiteY30" fmla="*/ 5081587 h 5095082"/>
              <a:gd name="connsiteX31" fmla="*/ 2184400 w 2482850"/>
              <a:gd name="connsiteY31" fmla="*/ 4953000 h 5095082"/>
              <a:gd name="connsiteX32" fmla="*/ 2279650 w 2482850"/>
              <a:gd name="connsiteY32" fmla="*/ 4711700 h 5095082"/>
              <a:gd name="connsiteX33" fmla="*/ 2451100 w 2482850"/>
              <a:gd name="connsiteY33" fmla="*/ 3822700 h 5095082"/>
              <a:gd name="connsiteX34" fmla="*/ 2482850 w 2482850"/>
              <a:gd name="connsiteY34" fmla="*/ 2857500 h 5095082"/>
              <a:gd name="connsiteX35" fmla="*/ 2451100 w 2482850"/>
              <a:gd name="connsiteY35" fmla="*/ 2724150 h 5095082"/>
              <a:gd name="connsiteX36" fmla="*/ 2432050 w 2482850"/>
              <a:gd name="connsiteY36" fmla="*/ 2425700 h 5095082"/>
              <a:gd name="connsiteX37" fmla="*/ 2432050 w 2482850"/>
              <a:gd name="connsiteY37" fmla="*/ 2247900 h 5095082"/>
              <a:gd name="connsiteX38" fmla="*/ 2114550 w 2482850"/>
              <a:gd name="connsiteY38" fmla="*/ 381000 h 5095082"/>
              <a:gd name="connsiteX39" fmla="*/ 2096294 w 2482850"/>
              <a:gd name="connsiteY39" fmla="*/ 311944 h 5095082"/>
              <a:gd name="connsiteX40" fmla="*/ 1816894 w 2482850"/>
              <a:gd name="connsiteY40" fmla="*/ 128588 h 5095082"/>
              <a:gd name="connsiteX41" fmla="*/ 1428750 w 2482850"/>
              <a:gd name="connsiteY41" fmla="*/ 0 h 5095082"/>
              <a:gd name="connsiteX0" fmla="*/ 1428750 w 2482850"/>
              <a:gd name="connsiteY0" fmla="*/ 0 h 5095082"/>
              <a:gd name="connsiteX1" fmla="*/ 152400 w 2482850"/>
              <a:gd name="connsiteY1" fmla="*/ 1860550 h 5095082"/>
              <a:gd name="connsiteX2" fmla="*/ 495300 w 2482850"/>
              <a:gd name="connsiteY2" fmla="*/ 2457450 h 5095082"/>
              <a:gd name="connsiteX3" fmla="*/ 660400 w 2482850"/>
              <a:gd name="connsiteY3" fmla="*/ 2819400 h 5095082"/>
              <a:gd name="connsiteX4" fmla="*/ 876300 w 2482850"/>
              <a:gd name="connsiteY4" fmla="*/ 3441700 h 5095082"/>
              <a:gd name="connsiteX5" fmla="*/ 990600 w 2482850"/>
              <a:gd name="connsiteY5" fmla="*/ 3543300 h 5095082"/>
              <a:gd name="connsiteX6" fmla="*/ 1136650 w 2482850"/>
              <a:gd name="connsiteY6" fmla="*/ 3733800 h 5095082"/>
              <a:gd name="connsiteX7" fmla="*/ 1193800 w 2482850"/>
              <a:gd name="connsiteY7" fmla="*/ 3892550 h 5095082"/>
              <a:gd name="connsiteX8" fmla="*/ 1219200 w 2482850"/>
              <a:gd name="connsiteY8" fmla="*/ 4413250 h 5095082"/>
              <a:gd name="connsiteX9" fmla="*/ 857250 w 2482850"/>
              <a:gd name="connsiteY9" fmla="*/ 4438650 h 5095082"/>
              <a:gd name="connsiteX10" fmla="*/ 857250 w 2482850"/>
              <a:gd name="connsiteY10" fmla="*/ 4298950 h 5095082"/>
              <a:gd name="connsiteX11" fmla="*/ 825500 w 2482850"/>
              <a:gd name="connsiteY11" fmla="*/ 4305300 h 5095082"/>
              <a:gd name="connsiteX12" fmla="*/ 831850 w 2482850"/>
              <a:gd name="connsiteY12" fmla="*/ 4044950 h 5095082"/>
              <a:gd name="connsiteX13" fmla="*/ 952500 w 2482850"/>
              <a:gd name="connsiteY13" fmla="*/ 4051300 h 5095082"/>
              <a:gd name="connsiteX14" fmla="*/ 927100 w 2482850"/>
              <a:gd name="connsiteY14" fmla="*/ 3651250 h 5095082"/>
              <a:gd name="connsiteX15" fmla="*/ 831850 w 2482850"/>
              <a:gd name="connsiteY15" fmla="*/ 3473450 h 5095082"/>
              <a:gd name="connsiteX16" fmla="*/ 660400 w 2482850"/>
              <a:gd name="connsiteY16" fmla="*/ 2971800 h 5095082"/>
              <a:gd name="connsiteX17" fmla="*/ 120650 w 2482850"/>
              <a:gd name="connsiteY17" fmla="*/ 1917700 h 5095082"/>
              <a:gd name="connsiteX18" fmla="*/ 0 w 2482850"/>
              <a:gd name="connsiteY18" fmla="*/ 2070100 h 5095082"/>
              <a:gd name="connsiteX19" fmla="*/ 374650 w 2482850"/>
              <a:gd name="connsiteY19" fmla="*/ 2660650 h 5095082"/>
              <a:gd name="connsiteX20" fmla="*/ 431800 w 2482850"/>
              <a:gd name="connsiteY20" fmla="*/ 2813050 h 5095082"/>
              <a:gd name="connsiteX21" fmla="*/ 463550 w 2482850"/>
              <a:gd name="connsiteY21" fmla="*/ 3060700 h 5095082"/>
              <a:gd name="connsiteX22" fmla="*/ 647700 w 2482850"/>
              <a:gd name="connsiteY22" fmla="*/ 3422650 h 5095082"/>
              <a:gd name="connsiteX23" fmla="*/ 711200 w 2482850"/>
              <a:gd name="connsiteY23" fmla="*/ 3752850 h 5095082"/>
              <a:gd name="connsiteX24" fmla="*/ 755650 w 2482850"/>
              <a:gd name="connsiteY24" fmla="*/ 4127500 h 5095082"/>
              <a:gd name="connsiteX25" fmla="*/ 749300 w 2482850"/>
              <a:gd name="connsiteY25" fmla="*/ 4457700 h 5095082"/>
              <a:gd name="connsiteX26" fmla="*/ 1092200 w 2482850"/>
              <a:gd name="connsiteY26" fmla="*/ 4533900 h 5095082"/>
              <a:gd name="connsiteX27" fmla="*/ 1447800 w 2482850"/>
              <a:gd name="connsiteY27" fmla="*/ 4692650 h 5095082"/>
              <a:gd name="connsiteX28" fmla="*/ 1581150 w 2482850"/>
              <a:gd name="connsiteY28" fmla="*/ 4762500 h 5095082"/>
              <a:gd name="connsiteX29" fmla="*/ 1994693 w 2482850"/>
              <a:gd name="connsiteY29" fmla="*/ 5095082 h 5095082"/>
              <a:gd name="connsiteX30" fmla="*/ 2105819 w 2482850"/>
              <a:gd name="connsiteY30" fmla="*/ 5081587 h 5095082"/>
              <a:gd name="connsiteX31" fmla="*/ 2184400 w 2482850"/>
              <a:gd name="connsiteY31" fmla="*/ 4953000 h 5095082"/>
              <a:gd name="connsiteX32" fmla="*/ 2279650 w 2482850"/>
              <a:gd name="connsiteY32" fmla="*/ 4711700 h 5095082"/>
              <a:gd name="connsiteX33" fmla="*/ 2451100 w 2482850"/>
              <a:gd name="connsiteY33" fmla="*/ 3822700 h 5095082"/>
              <a:gd name="connsiteX34" fmla="*/ 2482850 w 2482850"/>
              <a:gd name="connsiteY34" fmla="*/ 2857500 h 5095082"/>
              <a:gd name="connsiteX35" fmla="*/ 2451100 w 2482850"/>
              <a:gd name="connsiteY35" fmla="*/ 2724150 h 5095082"/>
              <a:gd name="connsiteX36" fmla="*/ 2432050 w 2482850"/>
              <a:gd name="connsiteY36" fmla="*/ 2425700 h 5095082"/>
              <a:gd name="connsiteX37" fmla="*/ 2432050 w 2482850"/>
              <a:gd name="connsiteY37" fmla="*/ 2247900 h 5095082"/>
              <a:gd name="connsiteX38" fmla="*/ 2114550 w 2482850"/>
              <a:gd name="connsiteY38" fmla="*/ 381000 h 5095082"/>
              <a:gd name="connsiteX39" fmla="*/ 2096294 w 2482850"/>
              <a:gd name="connsiteY39" fmla="*/ 311944 h 5095082"/>
              <a:gd name="connsiteX40" fmla="*/ 1816894 w 2482850"/>
              <a:gd name="connsiteY40" fmla="*/ 128588 h 5095082"/>
              <a:gd name="connsiteX41" fmla="*/ 1428750 w 2482850"/>
              <a:gd name="connsiteY41" fmla="*/ 0 h 5095082"/>
              <a:gd name="connsiteX0" fmla="*/ 1452562 w 2482850"/>
              <a:gd name="connsiteY0" fmla="*/ 0 h 5140325"/>
              <a:gd name="connsiteX1" fmla="*/ 152400 w 2482850"/>
              <a:gd name="connsiteY1" fmla="*/ 1905793 h 5140325"/>
              <a:gd name="connsiteX2" fmla="*/ 495300 w 2482850"/>
              <a:gd name="connsiteY2" fmla="*/ 2502693 h 5140325"/>
              <a:gd name="connsiteX3" fmla="*/ 660400 w 2482850"/>
              <a:gd name="connsiteY3" fmla="*/ 2864643 h 5140325"/>
              <a:gd name="connsiteX4" fmla="*/ 876300 w 2482850"/>
              <a:gd name="connsiteY4" fmla="*/ 3486943 h 5140325"/>
              <a:gd name="connsiteX5" fmla="*/ 990600 w 2482850"/>
              <a:gd name="connsiteY5" fmla="*/ 3588543 h 5140325"/>
              <a:gd name="connsiteX6" fmla="*/ 1136650 w 2482850"/>
              <a:gd name="connsiteY6" fmla="*/ 3779043 h 5140325"/>
              <a:gd name="connsiteX7" fmla="*/ 1193800 w 2482850"/>
              <a:gd name="connsiteY7" fmla="*/ 3937793 h 5140325"/>
              <a:gd name="connsiteX8" fmla="*/ 1219200 w 2482850"/>
              <a:gd name="connsiteY8" fmla="*/ 4458493 h 5140325"/>
              <a:gd name="connsiteX9" fmla="*/ 857250 w 2482850"/>
              <a:gd name="connsiteY9" fmla="*/ 4483893 h 5140325"/>
              <a:gd name="connsiteX10" fmla="*/ 857250 w 2482850"/>
              <a:gd name="connsiteY10" fmla="*/ 4344193 h 5140325"/>
              <a:gd name="connsiteX11" fmla="*/ 825500 w 2482850"/>
              <a:gd name="connsiteY11" fmla="*/ 4350543 h 5140325"/>
              <a:gd name="connsiteX12" fmla="*/ 831850 w 2482850"/>
              <a:gd name="connsiteY12" fmla="*/ 4090193 h 5140325"/>
              <a:gd name="connsiteX13" fmla="*/ 952500 w 2482850"/>
              <a:gd name="connsiteY13" fmla="*/ 4096543 h 5140325"/>
              <a:gd name="connsiteX14" fmla="*/ 927100 w 2482850"/>
              <a:gd name="connsiteY14" fmla="*/ 3696493 h 5140325"/>
              <a:gd name="connsiteX15" fmla="*/ 831850 w 2482850"/>
              <a:gd name="connsiteY15" fmla="*/ 3518693 h 5140325"/>
              <a:gd name="connsiteX16" fmla="*/ 660400 w 2482850"/>
              <a:gd name="connsiteY16" fmla="*/ 3017043 h 5140325"/>
              <a:gd name="connsiteX17" fmla="*/ 120650 w 2482850"/>
              <a:gd name="connsiteY17" fmla="*/ 1962943 h 5140325"/>
              <a:gd name="connsiteX18" fmla="*/ 0 w 2482850"/>
              <a:gd name="connsiteY18" fmla="*/ 2115343 h 5140325"/>
              <a:gd name="connsiteX19" fmla="*/ 374650 w 2482850"/>
              <a:gd name="connsiteY19" fmla="*/ 2705893 h 5140325"/>
              <a:gd name="connsiteX20" fmla="*/ 431800 w 2482850"/>
              <a:gd name="connsiteY20" fmla="*/ 2858293 h 5140325"/>
              <a:gd name="connsiteX21" fmla="*/ 463550 w 2482850"/>
              <a:gd name="connsiteY21" fmla="*/ 3105943 h 5140325"/>
              <a:gd name="connsiteX22" fmla="*/ 647700 w 2482850"/>
              <a:gd name="connsiteY22" fmla="*/ 3467893 h 5140325"/>
              <a:gd name="connsiteX23" fmla="*/ 711200 w 2482850"/>
              <a:gd name="connsiteY23" fmla="*/ 3798093 h 5140325"/>
              <a:gd name="connsiteX24" fmla="*/ 755650 w 2482850"/>
              <a:gd name="connsiteY24" fmla="*/ 4172743 h 5140325"/>
              <a:gd name="connsiteX25" fmla="*/ 749300 w 2482850"/>
              <a:gd name="connsiteY25" fmla="*/ 4502943 h 5140325"/>
              <a:gd name="connsiteX26" fmla="*/ 1092200 w 2482850"/>
              <a:gd name="connsiteY26" fmla="*/ 4579143 h 5140325"/>
              <a:gd name="connsiteX27" fmla="*/ 1447800 w 2482850"/>
              <a:gd name="connsiteY27" fmla="*/ 4737893 h 5140325"/>
              <a:gd name="connsiteX28" fmla="*/ 1581150 w 2482850"/>
              <a:gd name="connsiteY28" fmla="*/ 4807743 h 5140325"/>
              <a:gd name="connsiteX29" fmla="*/ 1994693 w 2482850"/>
              <a:gd name="connsiteY29" fmla="*/ 5140325 h 5140325"/>
              <a:gd name="connsiteX30" fmla="*/ 2105819 w 2482850"/>
              <a:gd name="connsiteY30" fmla="*/ 5126830 h 5140325"/>
              <a:gd name="connsiteX31" fmla="*/ 2184400 w 2482850"/>
              <a:gd name="connsiteY31" fmla="*/ 4998243 h 5140325"/>
              <a:gd name="connsiteX32" fmla="*/ 2279650 w 2482850"/>
              <a:gd name="connsiteY32" fmla="*/ 4756943 h 5140325"/>
              <a:gd name="connsiteX33" fmla="*/ 2451100 w 2482850"/>
              <a:gd name="connsiteY33" fmla="*/ 3867943 h 5140325"/>
              <a:gd name="connsiteX34" fmla="*/ 2482850 w 2482850"/>
              <a:gd name="connsiteY34" fmla="*/ 2902743 h 5140325"/>
              <a:gd name="connsiteX35" fmla="*/ 2451100 w 2482850"/>
              <a:gd name="connsiteY35" fmla="*/ 2769393 h 5140325"/>
              <a:gd name="connsiteX36" fmla="*/ 2432050 w 2482850"/>
              <a:gd name="connsiteY36" fmla="*/ 2470943 h 5140325"/>
              <a:gd name="connsiteX37" fmla="*/ 2432050 w 2482850"/>
              <a:gd name="connsiteY37" fmla="*/ 2293143 h 5140325"/>
              <a:gd name="connsiteX38" fmla="*/ 2114550 w 2482850"/>
              <a:gd name="connsiteY38" fmla="*/ 426243 h 5140325"/>
              <a:gd name="connsiteX39" fmla="*/ 2096294 w 2482850"/>
              <a:gd name="connsiteY39" fmla="*/ 357187 h 5140325"/>
              <a:gd name="connsiteX40" fmla="*/ 1816894 w 2482850"/>
              <a:gd name="connsiteY40" fmla="*/ 173831 h 5140325"/>
              <a:gd name="connsiteX41" fmla="*/ 1452562 w 2482850"/>
              <a:gd name="connsiteY41" fmla="*/ 0 h 51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82850" h="5140325">
                <a:moveTo>
                  <a:pt x="1452562" y="0"/>
                </a:moveTo>
                <a:lnTo>
                  <a:pt x="152400" y="1905793"/>
                </a:lnTo>
                <a:lnTo>
                  <a:pt x="495300" y="2502693"/>
                </a:lnTo>
                <a:lnTo>
                  <a:pt x="660400" y="2864643"/>
                </a:lnTo>
                <a:lnTo>
                  <a:pt x="876300" y="3486943"/>
                </a:lnTo>
                <a:lnTo>
                  <a:pt x="990600" y="3588543"/>
                </a:lnTo>
                <a:lnTo>
                  <a:pt x="1136650" y="3779043"/>
                </a:lnTo>
                <a:lnTo>
                  <a:pt x="1193800" y="3937793"/>
                </a:lnTo>
                <a:lnTo>
                  <a:pt x="1219200" y="4458493"/>
                </a:lnTo>
                <a:lnTo>
                  <a:pt x="857250" y="4483893"/>
                </a:lnTo>
                <a:lnTo>
                  <a:pt x="857250" y="4344193"/>
                </a:lnTo>
                <a:lnTo>
                  <a:pt x="825500" y="4350543"/>
                </a:lnTo>
                <a:lnTo>
                  <a:pt x="831850" y="4090193"/>
                </a:lnTo>
                <a:lnTo>
                  <a:pt x="952500" y="4096543"/>
                </a:lnTo>
                <a:lnTo>
                  <a:pt x="927100" y="3696493"/>
                </a:lnTo>
                <a:lnTo>
                  <a:pt x="831850" y="3518693"/>
                </a:lnTo>
                <a:lnTo>
                  <a:pt x="660400" y="3017043"/>
                </a:lnTo>
                <a:lnTo>
                  <a:pt x="120650" y="1962943"/>
                </a:lnTo>
                <a:lnTo>
                  <a:pt x="0" y="2115343"/>
                </a:lnTo>
                <a:lnTo>
                  <a:pt x="374650" y="2705893"/>
                </a:lnTo>
                <a:lnTo>
                  <a:pt x="431800" y="2858293"/>
                </a:lnTo>
                <a:lnTo>
                  <a:pt x="463550" y="3105943"/>
                </a:lnTo>
                <a:lnTo>
                  <a:pt x="647700" y="3467893"/>
                </a:lnTo>
                <a:lnTo>
                  <a:pt x="711200" y="3798093"/>
                </a:lnTo>
                <a:lnTo>
                  <a:pt x="755650" y="4172743"/>
                </a:lnTo>
                <a:lnTo>
                  <a:pt x="749300" y="4502943"/>
                </a:lnTo>
                <a:lnTo>
                  <a:pt x="1092200" y="4579143"/>
                </a:lnTo>
                <a:lnTo>
                  <a:pt x="1447800" y="4737893"/>
                </a:lnTo>
                <a:lnTo>
                  <a:pt x="1581150" y="4807743"/>
                </a:lnTo>
                <a:cubicBezTo>
                  <a:pt x="1708150" y="4907226"/>
                  <a:pt x="1835943" y="4996392"/>
                  <a:pt x="1994693" y="5140325"/>
                </a:cubicBezTo>
                <a:lnTo>
                  <a:pt x="2105819" y="5126830"/>
                </a:lnTo>
                <a:lnTo>
                  <a:pt x="2184400" y="4998243"/>
                </a:lnTo>
                <a:lnTo>
                  <a:pt x="2279650" y="4756943"/>
                </a:lnTo>
                <a:lnTo>
                  <a:pt x="2451100" y="3867943"/>
                </a:lnTo>
                <a:lnTo>
                  <a:pt x="2482850" y="2902743"/>
                </a:lnTo>
                <a:lnTo>
                  <a:pt x="2451100" y="2769393"/>
                </a:lnTo>
                <a:lnTo>
                  <a:pt x="2432050" y="2470943"/>
                </a:lnTo>
                <a:lnTo>
                  <a:pt x="2432050" y="2293143"/>
                </a:lnTo>
                <a:lnTo>
                  <a:pt x="2114550" y="426243"/>
                </a:lnTo>
                <a:lnTo>
                  <a:pt x="2096294" y="357187"/>
                </a:lnTo>
                <a:cubicBezTo>
                  <a:pt x="2003161" y="296068"/>
                  <a:pt x="2033852" y="284956"/>
                  <a:pt x="1816894" y="173831"/>
                </a:cubicBezTo>
                <a:lnTo>
                  <a:pt x="1452562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dist" defTabSz="1475105"/>
            <a:endParaRPr lang="zh-CN" altLang="en-US" sz="800" dirty="0">
              <a:solidFill>
                <a:schemeClr val="lt1"/>
              </a:solidFill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xmlns="" id="{D5A90981-5C15-9D68-A259-FECC653EF229}"/>
              </a:ext>
            </a:extLst>
          </p:cNvPr>
          <p:cNvSpPr/>
          <p:nvPr/>
        </p:nvSpPr>
        <p:spPr bwMode="auto">
          <a:xfrm>
            <a:off x="11137900" y="3181350"/>
            <a:ext cx="549275" cy="879475"/>
          </a:xfrm>
          <a:custGeom>
            <a:avLst/>
            <a:gdLst>
              <a:gd name="connsiteX0" fmla="*/ 374650 w 549275"/>
              <a:gd name="connsiteY0" fmla="*/ 0 h 879475"/>
              <a:gd name="connsiteX1" fmla="*/ 0 w 549275"/>
              <a:gd name="connsiteY1" fmla="*/ 555625 h 879475"/>
              <a:gd name="connsiteX2" fmla="*/ 317500 w 549275"/>
              <a:gd name="connsiteY2" fmla="*/ 698500 h 879475"/>
              <a:gd name="connsiteX3" fmla="*/ 549275 w 549275"/>
              <a:gd name="connsiteY3" fmla="*/ 879475 h 879475"/>
              <a:gd name="connsiteX4" fmla="*/ 374650 w 549275"/>
              <a:gd name="connsiteY4" fmla="*/ 0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75" h="879475">
                <a:moveTo>
                  <a:pt x="374650" y="0"/>
                </a:moveTo>
                <a:lnTo>
                  <a:pt x="0" y="555625"/>
                </a:lnTo>
                <a:lnTo>
                  <a:pt x="317500" y="698500"/>
                </a:lnTo>
                <a:lnTo>
                  <a:pt x="549275" y="879475"/>
                </a:lnTo>
                <a:lnTo>
                  <a:pt x="374650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dist" defTabSz="1475105"/>
            <a:endParaRPr lang="zh-CN" altLang="en-US" sz="800" dirty="0">
              <a:solidFill>
                <a:schemeClr val="lt1"/>
              </a:solidFill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A25476D9-4648-0D46-6EB7-EB1D208626B6}"/>
              </a:ext>
            </a:extLst>
          </p:cNvPr>
          <p:cNvGrpSpPr/>
          <p:nvPr/>
        </p:nvGrpSpPr>
        <p:grpSpPr>
          <a:xfrm>
            <a:off x="7430532" y="2879005"/>
            <a:ext cx="7012700" cy="5797663"/>
            <a:chOff x="6602532" y="2879006"/>
            <a:chExt cx="4166344" cy="526137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C70A13F9-5F3D-9F41-A8A4-917D5AD29660}"/>
                </a:ext>
              </a:extLst>
            </p:cNvPr>
            <p:cNvSpPr txBox="1"/>
            <p:nvPr/>
          </p:nvSpPr>
          <p:spPr>
            <a:xfrm>
              <a:off x="9768804" y="4486394"/>
              <a:ext cx="996130" cy="1256882"/>
            </a:xfrm>
            <a:prstGeom prst="wedgeRectCallout">
              <a:avLst>
                <a:gd name="adj1" fmla="val -140412"/>
                <a:gd name="adj2" fmla="val 74183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05-06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排水用地（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U21</a:t>
              </a:r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9.83</a:t>
              </a:r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1.0</a:t>
              </a: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15m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C27A8F4A-F83B-AFF3-AEE7-E0A78ADF0EF6}"/>
                </a:ext>
              </a:extLst>
            </p:cNvPr>
            <p:cNvSpPr txBox="1"/>
            <p:nvPr/>
          </p:nvSpPr>
          <p:spPr>
            <a:xfrm>
              <a:off x="9768804" y="5956988"/>
              <a:ext cx="992570" cy="1256882"/>
            </a:xfrm>
            <a:prstGeom prst="wedgeRectCallout">
              <a:avLst>
                <a:gd name="adj1" fmla="val -93153"/>
                <a:gd name="adj2" fmla="val 41107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05-07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供电用地（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U12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0.72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1.0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18m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10F94613-852D-FCAF-5DF1-F366FA996AD6}"/>
                </a:ext>
              </a:extLst>
            </p:cNvPr>
            <p:cNvSpPr txBox="1"/>
            <p:nvPr/>
          </p:nvSpPr>
          <p:spPr>
            <a:xfrm>
              <a:off x="6602532" y="6883499"/>
              <a:ext cx="1036284" cy="1256882"/>
            </a:xfrm>
            <a:prstGeom prst="wedgeRectCallout">
              <a:avLst>
                <a:gd name="adj1" fmla="val 124280"/>
                <a:gd name="adj2" fmla="val 9433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05-08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排水用地（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U21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0.21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0.4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12m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1E2F54B0-C635-20FA-F5AF-77D8B212C171}"/>
                </a:ext>
              </a:extLst>
            </p:cNvPr>
            <p:cNvSpPr txBox="1"/>
            <p:nvPr/>
          </p:nvSpPr>
          <p:spPr>
            <a:xfrm>
              <a:off x="9762960" y="2968350"/>
              <a:ext cx="1005916" cy="1256882"/>
            </a:xfrm>
            <a:prstGeom prst="wedgeRectCallout">
              <a:avLst>
                <a:gd name="adj1" fmla="val -129752"/>
                <a:gd name="adj2" fmla="val 95712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05-04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排水用地（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U21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15.01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1.0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16m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建筑密度≤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绿地率≥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E7DC2B3B-2881-CA8B-3EA9-386B9B52E2A3}"/>
                </a:ext>
              </a:extLst>
            </p:cNvPr>
            <p:cNvSpPr txBox="1"/>
            <p:nvPr/>
          </p:nvSpPr>
          <p:spPr>
            <a:xfrm>
              <a:off x="7946107" y="2879006"/>
              <a:ext cx="813830" cy="418961"/>
            </a:xfrm>
            <a:prstGeom prst="wedgeRectCallout">
              <a:avLst>
                <a:gd name="adj1" fmla="val 68084"/>
                <a:gd name="adj2" fmla="val 120387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05-01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郊野绿地（</a:t>
              </a:r>
              <a:r>
                <a:rPr lang="en-US" altLang="zh-CN" sz="1200" b="1" dirty="0" err="1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Eg</a:t>
              </a:r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="" id="{C819DDDE-E907-ACE4-D86B-9CD9431A5E6B}"/>
                </a:ext>
              </a:extLst>
            </p:cNvPr>
            <p:cNvSpPr txBox="1"/>
            <p:nvPr/>
          </p:nvSpPr>
          <p:spPr>
            <a:xfrm>
              <a:off x="6602532" y="4648137"/>
              <a:ext cx="1036284" cy="418961"/>
            </a:xfrm>
            <a:prstGeom prst="wedgeRectCallout">
              <a:avLst>
                <a:gd name="adj1" fmla="val 132483"/>
                <a:gd name="adj2" fmla="val -33281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05-03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郊野绿地（</a:t>
              </a:r>
              <a:r>
                <a:rPr lang="en-US" altLang="zh-CN" sz="1200" b="1" dirty="0" err="1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Eg</a:t>
              </a:r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66188EBA-76C4-FB23-9DAD-44A142ED09B8}"/>
                </a:ext>
              </a:extLst>
            </p:cNvPr>
            <p:cNvSpPr txBox="1"/>
            <p:nvPr/>
          </p:nvSpPr>
          <p:spPr>
            <a:xfrm>
              <a:off x="9757487" y="7435977"/>
              <a:ext cx="992571" cy="586545"/>
            </a:xfrm>
            <a:prstGeom prst="wedgeRectCallout">
              <a:avLst>
                <a:gd name="adj1" fmla="val -131253"/>
                <a:gd name="adj2" fmla="val -80799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05-05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郊野绿地（</a:t>
              </a:r>
              <a:r>
                <a:rPr lang="en-US" altLang="zh-CN" sz="1200" b="1" dirty="0" err="1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Eg</a:t>
              </a:r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用地面积：</a:t>
              </a:r>
              <a:r>
                <a:rPr lang="en-US" altLang="zh-CN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16.70</a:t>
              </a:r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en-US" altLang="zh-CN" sz="1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52C07F7B-13A6-882F-C5E9-AE8E2C6A0807}"/>
                </a:ext>
              </a:extLst>
            </p:cNvPr>
            <p:cNvSpPr txBox="1"/>
            <p:nvPr/>
          </p:nvSpPr>
          <p:spPr>
            <a:xfrm>
              <a:off x="7780268" y="3447998"/>
              <a:ext cx="740534" cy="418961"/>
            </a:xfrm>
            <a:prstGeom prst="wedgeRectCallout">
              <a:avLst>
                <a:gd name="adj1" fmla="val 116836"/>
                <a:gd name="adj2" fmla="val 74239"/>
              </a:avLst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05-02</a:t>
              </a:r>
              <a:r>
                <a:rPr lang="zh-CN" altLang="en-US" sz="12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2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郊野绿地（</a:t>
              </a:r>
              <a:r>
                <a:rPr lang="en-US" altLang="zh-CN" sz="1200" b="1" dirty="0" err="1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Eg</a:t>
              </a:r>
              <a:r>
                <a:rPr lang="zh-CN" altLang="en-US" sz="12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0000FF"/>
          </a:solidFill>
          <a:prstDash val="sysDash"/>
          <a:round/>
        </a:ln>
        <a:effectLst/>
      </a:spPr>
      <a:bodyPr wrap="none" rtlCol="0" anchor="ctr"/>
      <a:lstStyle>
        <a:defPPr algn="dist" defTabSz="1475105">
          <a:defRPr sz="800" dirty="0"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1024</Words>
  <Application>Microsoft Office PowerPoint</Application>
  <PresentationFormat>自定义</PresentationFormat>
  <Paragraphs>78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Theme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Administrator</cp:lastModifiedBy>
  <cp:revision>505</cp:revision>
  <cp:lastPrinted>2024-03-26T06:31:00Z</cp:lastPrinted>
  <dcterms:created xsi:type="dcterms:W3CDTF">2019-11-04T11:42:00Z</dcterms:created>
  <dcterms:modified xsi:type="dcterms:W3CDTF">2025-09-03T04:40:25Z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2019-10-18T00:00:00Z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2019-11-13T00:00:00Z</vt:filetime>
  </property>
  <property fmtid="{D5CDD505-2E9C-101B-9397-08002B2CF9AE}" pid="5" name="ICV">
    <vt:lpwstr>BDD4914E289042C2B3551322142A2635_12</vt:lpwstr>
  </property>
  <property fmtid="{D5CDD505-2E9C-101B-9397-08002B2CF9AE}" pid="6" name="KSOProductBuildVer">
    <vt:lpwstr>2052-12.1.0.21915</vt:lpwstr>
  </property>
</Properties>
</file>