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3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3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6331" autoAdjust="0"/>
  </p:normalViewPr>
  <p:slideViewPr>
    <p:cSldViewPr showGuides="1">
      <p:cViewPr varScale="1">
        <p:scale>
          <a:sx n="60" d="100"/>
          <a:sy n="60" d="100"/>
        </p:scale>
        <p:origin x="-102" y="-108"/>
      </p:cViewPr>
      <p:guideLst>
        <p:guide orient="horz" pos="3123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965">
              <a:defRPr/>
            </a:pPr>
            <a:fld id="{C1DB716A-964D-4EB2-8D0E-86C29F8A49E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965">
              <a:defRPr/>
            </a:pPr>
            <a:fld id="{213A655C-B1AC-4425-A5A8-AB2C31E51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1586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9/17/2025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9/17/2025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9/17/2025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9/17/2025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9/17/2025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9/17/2025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>
            <a:fillRect/>
          </a:stretch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sp>
        <p:nvSpPr>
          <p:cNvPr id="3" name="矩形 2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57817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195361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为促进产业用地高质量利用，我局会同江宁区人民政府组织开展了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南京市江宁区九龙湖片区控制性详细规划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NJNBd070—23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南京市江宁区九龙湖片区控制性详细规划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》NJNBd070—23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规划管理单元图则修改成果向社会予以公布。</a:t>
            </a: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025-52126800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6"/>
          <a:srcRect r="79277"/>
          <a:stretch>
            <a:fillRect/>
          </a:stretch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52150" y="2367905"/>
            <a:ext cx="4281364" cy="47416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南京市江宁区九龙湖片区控制性详细规划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》</a:t>
            </a:r>
          </a:p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NJNBd070—23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规划管理单元图则修改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822" y="1739554"/>
            <a:ext cx="10790986" cy="7416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11" y="5539189"/>
            <a:ext cx="3661200" cy="3888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647258" y="1979140"/>
            <a:ext cx="3679053" cy="305305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矩形 4"/>
          <p:cNvSpPr/>
          <p:nvPr/>
        </p:nvSpPr>
        <p:spPr>
          <a:xfrm>
            <a:off x="656120" y="1989509"/>
            <a:ext cx="3667762" cy="3042685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28507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南京市江宁区九龙湖片区控制性详细规划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》NJNBd070—23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</a:t>
            </a:r>
          </a:p>
        </p:txBody>
      </p:sp>
      <p:sp>
        <p:nvSpPr>
          <p:cNvPr id="15" name="矩形 14"/>
          <p:cNvSpPr/>
          <p:nvPr/>
        </p:nvSpPr>
        <p:spPr>
          <a:xfrm>
            <a:off x="5607158" y="1178029"/>
            <a:ext cx="14021956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23—03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17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幅地块为一类工业用地（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），指标为：容积率≤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、建筑密度≤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50m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23—27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29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地块为科研设计用地（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B29a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），指标为：容积率≤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、建筑密度≤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60m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23—28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地块为科研设计用地（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B29a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），指标为：容积率≤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2.6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、建筑密度≤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50m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7234" y="3184933"/>
            <a:ext cx="136602" cy="13660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815969" y="305614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NJNBd070—23</a:t>
            </a:r>
          </a:p>
          <a:p>
            <a:pPr algn="ctr"/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250092" y="8694399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NJNBd070</a:t>
            </a:r>
          </a:p>
          <a:p>
            <a:pPr algn="ctr"/>
            <a:r>
              <a:rPr lang="zh-CN" altLang="en-US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控规单元</a:t>
            </a:r>
          </a:p>
        </p:txBody>
      </p:sp>
      <p:sp>
        <p:nvSpPr>
          <p:cNvPr id="19" name="任意多边形 18"/>
          <p:cNvSpPr/>
          <p:nvPr/>
        </p:nvSpPr>
        <p:spPr>
          <a:xfrm flipV="1">
            <a:off x="3082651" y="8684063"/>
            <a:ext cx="978673" cy="393692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44830" y="9439240"/>
            <a:ext cx="36790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NJNBd070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</a:p>
        </p:txBody>
      </p:sp>
      <p:sp>
        <p:nvSpPr>
          <p:cNvPr id="21" name="矩形 20"/>
          <p:cNvSpPr/>
          <p:nvPr/>
        </p:nvSpPr>
        <p:spPr>
          <a:xfrm>
            <a:off x="641334" y="5046165"/>
            <a:ext cx="36790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江宁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391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NJNBd070—23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规划管理单元图则位于江宁区九龙湖片区东侧，东至清水亭东路、西至前庄路、南至吉印大道、北至九竹路，用地面积约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61.35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15984" y="6281341"/>
            <a:ext cx="121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NJNBd070—23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24" name="任意多边形 35"/>
          <p:cNvSpPr/>
          <p:nvPr/>
        </p:nvSpPr>
        <p:spPr>
          <a:xfrm flipH="1">
            <a:off x="2471911" y="6680029"/>
            <a:ext cx="1196144" cy="493491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>
            <a:off x="6019602" y="1747064"/>
            <a:ext cx="10834398" cy="7449147"/>
          </a:xfrm>
          <a:custGeom>
            <a:avLst/>
            <a:gdLst>
              <a:gd name="connsiteX0" fmla="*/ 7409832 w 10834398"/>
              <a:gd name="connsiteY0" fmla="*/ 792562 h 7449147"/>
              <a:gd name="connsiteX1" fmla="*/ 3472284 w 10834398"/>
              <a:gd name="connsiteY1" fmla="*/ 1109149 h 7449147"/>
              <a:gd name="connsiteX2" fmla="*/ 3591004 w 10834398"/>
              <a:gd name="connsiteY2" fmla="*/ 4443203 h 7449147"/>
              <a:gd name="connsiteX3" fmla="*/ 3620684 w 10834398"/>
              <a:gd name="connsiteY3" fmla="*/ 4918083 h 7449147"/>
              <a:gd name="connsiteX4" fmla="*/ 3699831 w 10834398"/>
              <a:gd name="connsiteY4" fmla="*/ 6599950 h 7449147"/>
              <a:gd name="connsiteX5" fmla="*/ 4847458 w 10834398"/>
              <a:gd name="connsiteY5" fmla="*/ 6520804 h 7449147"/>
              <a:gd name="connsiteX6" fmla="*/ 7251538 w 10834398"/>
              <a:gd name="connsiteY6" fmla="*/ 6570270 h 7449147"/>
              <a:gd name="connsiteX7" fmla="*/ 7479085 w 10834398"/>
              <a:gd name="connsiteY7" fmla="*/ 6362510 h 7449147"/>
              <a:gd name="connsiteX8" fmla="*/ 7419725 w 10834398"/>
              <a:gd name="connsiteY8" fmla="*/ 4690536 h 7449147"/>
              <a:gd name="connsiteX9" fmla="*/ 7449405 w 10834398"/>
              <a:gd name="connsiteY9" fmla="*/ 4383843 h 7449147"/>
              <a:gd name="connsiteX10" fmla="*/ 0 w 10834398"/>
              <a:gd name="connsiteY10" fmla="*/ 0 h 7449147"/>
              <a:gd name="connsiteX11" fmla="*/ 10834398 w 10834398"/>
              <a:gd name="connsiteY11" fmla="*/ 0 h 7449147"/>
              <a:gd name="connsiteX12" fmla="*/ 10834398 w 10834398"/>
              <a:gd name="connsiteY12" fmla="*/ 7449147 h 7449147"/>
              <a:gd name="connsiteX13" fmla="*/ 0 w 10834398"/>
              <a:gd name="connsiteY13" fmla="*/ 7449147 h 744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34398" h="7449147">
                <a:moveTo>
                  <a:pt x="7409832" y="792562"/>
                </a:moveTo>
                <a:lnTo>
                  <a:pt x="3472284" y="1109149"/>
                </a:lnTo>
                <a:lnTo>
                  <a:pt x="3591004" y="4443203"/>
                </a:lnTo>
                <a:lnTo>
                  <a:pt x="3620684" y="4918083"/>
                </a:lnTo>
                <a:lnTo>
                  <a:pt x="3699831" y="6599950"/>
                </a:lnTo>
                <a:lnTo>
                  <a:pt x="4847458" y="6520804"/>
                </a:lnTo>
                <a:cubicBezTo>
                  <a:pt x="6364848" y="6374052"/>
                  <a:pt x="6388411" y="6447937"/>
                  <a:pt x="7251538" y="6570270"/>
                </a:cubicBezTo>
                <a:cubicBezTo>
                  <a:pt x="7587088" y="6656836"/>
                  <a:pt x="7444047" y="6442894"/>
                  <a:pt x="7479085" y="6362510"/>
                </a:cubicBezTo>
                <a:lnTo>
                  <a:pt x="7419725" y="4690536"/>
                </a:lnTo>
                <a:lnTo>
                  <a:pt x="7449405" y="4383843"/>
                </a:lnTo>
                <a:close/>
                <a:moveTo>
                  <a:pt x="0" y="0"/>
                </a:moveTo>
                <a:lnTo>
                  <a:pt x="10834398" y="0"/>
                </a:lnTo>
                <a:lnTo>
                  <a:pt x="10834398" y="7449147"/>
                </a:lnTo>
                <a:lnTo>
                  <a:pt x="0" y="7449147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76200">
            <a:noFill/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任意多边形: 形状 31"/>
          <p:cNvSpPr/>
          <p:nvPr/>
        </p:nvSpPr>
        <p:spPr>
          <a:xfrm>
            <a:off x="9176587" y="2310902"/>
            <a:ext cx="4497340" cy="6408712"/>
          </a:xfrm>
          <a:custGeom>
            <a:avLst/>
            <a:gdLst>
              <a:gd name="connsiteX0" fmla="*/ 0 w 1006475"/>
              <a:gd name="connsiteY0" fmla="*/ 104775 h 1457325"/>
              <a:gd name="connsiteX1" fmla="*/ 990600 w 1006475"/>
              <a:gd name="connsiteY1" fmla="*/ 0 h 1457325"/>
              <a:gd name="connsiteX2" fmla="*/ 1006475 w 1006475"/>
              <a:gd name="connsiteY2" fmla="*/ 1397000 h 1457325"/>
              <a:gd name="connsiteX3" fmla="*/ 981075 w 1006475"/>
              <a:gd name="connsiteY3" fmla="*/ 1457325 h 1457325"/>
              <a:gd name="connsiteX4" fmla="*/ 815975 w 1006475"/>
              <a:gd name="connsiteY4" fmla="*/ 1406525 h 1457325"/>
              <a:gd name="connsiteX5" fmla="*/ 628650 w 1006475"/>
              <a:gd name="connsiteY5" fmla="*/ 1393825 h 1457325"/>
              <a:gd name="connsiteX6" fmla="*/ 19050 w 1006475"/>
              <a:gd name="connsiteY6" fmla="*/ 1428750 h 1457325"/>
              <a:gd name="connsiteX7" fmla="*/ 0 w 1006475"/>
              <a:gd name="connsiteY7" fmla="*/ 104775 h 1457325"/>
              <a:gd name="connsiteX0-1" fmla="*/ 0 w 1006475"/>
              <a:gd name="connsiteY0-2" fmla="*/ 104775 h 1460500"/>
              <a:gd name="connsiteX1-3" fmla="*/ 990600 w 1006475"/>
              <a:gd name="connsiteY1-4" fmla="*/ 0 h 1460500"/>
              <a:gd name="connsiteX2-5" fmla="*/ 1006475 w 1006475"/>
              <a:gd name="connsiteY2-6" fmla="*/ 1397000 h 1460500"/>
              <a:gd name="connsiteX3-7" fmla="*/ 981075 w 1006475"/>
              <a:gd name="connsiteY3-8" fmla="*/ 1457325 h 1460500"/>
              <a:gd name="connsiteX4-9" fmla="*/ 815975 w 1006475"/>
              <a:gd name="connsiteY4-10" fmla="*/ 1406525 h 1460500"/>
              <a:gd name="connsiteX5-11" fmla="*/ 628650 w 1006475"/>
              <a:gd name="connsiteY5-12" fmla="*/ 1393825 h 1460500"/>
              <a:gd name="connsiteX6-13" fmla="*/ 31750 w 1006475"/>
              <a:gd name="connsiteY6-14" fmla="*/ 1460500 h 1460500"/>
              <a:gd name="connsiteX7-15" fmla="*/ 0 w 1006475"/>
              <a:gd name="connsiteY7-16" fmla="*/ 104775 h 1460500"/>
              <a:gd name="connsiteX0-17" fmla="*/ 0 w 1006475"/>
              <a:gd name="connsiteY0-18" fmla="*/ 104775 h 1457325"/>
              <a:gd name="connsiteX1-19" fmla="*/ 990600 w 1006475"/>
              <a:gd name="connsiteY1-20" fmla="*/ 0 h 1457325"/>
              <a:gd name="connsiteX2-21" fmla="*/ 1006475 w 1006475"/>
              <a:gd name="connsiteY2-22" fmla="*/ 1397000 h 1457325"/>
              <a:gd name="connsiteX3-23" fmla="*/ 981075 w 1006475"/>
              <a:gd name="connsiteY3-24" fmla="*/ 1457325 h 1457325"/>
              <a:gd name="connsiteX4-25" fmla="*/ 815975 w 1006475"/>
              <a:gd name="connsiteY4-26" fmla="*/ 1406525 h 1457325"/>
              <a:gd name="connsiteX5-27" fmla="*/ 628650 w 1006475"/>
              <a:gd name="connsiteY5-28" fmla="*/ 1393825 h 1457325"/>
              <a:gd name="connsiteX6-29" fmla="*/ 25400 w 1006475"/>
              <a:gd name="connsiteY6-30" fmla="*/ 1435100 h 1457325"/>
              <a:gd name="connsiteX7-31" fmla="*/ 0 w 1006475"/>
              <a:gd name="connsiteY7-32" fmla="*/ 104775 h 1457325"/>
              <a:gd name="connsiteX0-33" fmla="*/ 0 w 1006475"/>
              <a:gd name="connsiteY0-34" fmla="*/ 104775 h 1457325"/>
              <a:gd name="connsiteX1-35" fmla="*/ 990600 w 1006475"/>
              <a:gd name="connsiteY1-36" fmla="*/ 0 h 1457325"/>
              <a:gd name="connsiteX2-37" fmla="*/ 1006475 w 1006475"/>
              <a:gd name="connsiteY2-38" fmla="*/ 1397000 h 1457325"/>
              <a:gd name="connsiteX3-39" fmla="*/ 981075 w 1006475"/>
              <a:gd name="connsiteY3-40" fmla="*/ 1457325 h 1457325"/>
              <a:gd name="connsiteX4-41" fmla="*/ 815975 w 1006475"/>
              <a:gd name="connsiteY4-42" fmla="*/ 1406525 h 1457325"/>
              <a:gd name="connsiteX5-43" fmla="*/ 628650 w 1006475"/>
              <a:gd name="connsiteY5-44" fmla="*/ 1381125 h 1457325"/>
              <a:gd name="connsiteX6-45" fmla="*/ 25400 w 1006475"/>
              <a:gd name="connsiteY6-46" fmla="*/ 1435100 h 1457325"/>
              <a:gd name="connsiteX7-47" fmla="*/ 0 w 1006475"/>
              <a:gd name="connsiteY7-48" fmla="*/ 104775 h 1457325"/>
              <a:gd name="connsiteX0-49" fmla="*/ 0 w 1006475"/>
              <a:gd name="connsiteY0-50" fmla="*/ 104775 h 1457325"/>
              <a:gd name="connsiteX1-51" fmla="*/ 990600 w 1006475"/>
              <a:gd name="connsiteY1-52" fmla="*/ 0 h 1457325"/>
              <a:gd name="connsiteX2-53" fmla="*/ 1006475 w 1006475"/>
              <a:gd name="connsiteY2-54" fmla="*/ 1397000 h 1457325"/>
              <a:gd name="connsiteX3-55" fmla="*/ 981075 w 1006475"/>
              <a:gd name="connsiteY3-56" fmla="*/ 1457325 h 1457325"/>
              <a:gd name="connsiteX4-57" fmla="*/ 838200 w 1006475"/>
              <a:gd name="connsiteY4-58" fmla="*/ 1384300 h 1457325"/>
              <a:gd name="connsiteX5-59" fmla="*/ 628650 w 1006475"/>
              <a:gd name="connsiteY5-60" fmla="*/ 1381125 h 1457325"/>
              <a:gd name="connsiteX6-61" fmla="*/ 25400 w 1006475"/>
              <a:gd name="connsiteY6-62" fmla="*/ 1435100 h 1457325"/>
              <a:gd name="connsiteX7-63" fmla="*/ 0 w 1006475"/>
              <a:gd name="connsiteY7-64" fmla="*/ 104775 h 1457325"/>
              <a:gd name="connsiteX0-65" fmla="*/ 0 w 1006475"/>
              <a:gd name="connsiteY0-66" fmla="*/ 104775 h 1457325"/>
              <a:gd name="connsiteX1-67" fmla="*/ 990600 w 1006475"/>
              <a:gd name="connsiteY1-68" fmla="*/ 0 h 1457325"/>
              <a:gd name="connsiteX2-69" fmla="*/ 1006475 w 1006475"/>
              <a:gd name="connsiteY2-70" fmla="*/ 1397000 h 1457325"/>
              <a:gd name="connsiteX3-71" fmla="*/ 981075 w 1006475"/>
              <a:gd name="connsiteY3-72" fmla="*/ 1457325 h 1457325"/>
              <a:gd name="connsiteX4-73" fmla="*/ 838200 w 1006475"/>
              <a:gd name="connsiteY4-74" fmla="*/ 1384300 h 1457325"/>
              <a:gd name="connsiteX5-75" fmla="*/ 628650 w 1006475"/>
              <a:gd name="connsiteY5-76" fmla="*/ 1381125 h 1457325"/>
              <a:gd name="connsiteX6-77" fmla="*/ 25400 w 1006475"/>
              <a:gd name="connsiteY6-78" fmla="*/ 1435100 h 1457325"/>
              <a:gd name="connsiteX7-79" fmla="*/ 0 w 1006475"/>
              <a:gd name="connsiteY7-80" fmla="*/ 104775 h 1457325"/>
              <a:gd name="connsiteX0-81" fmla="*/ 0 w 1006475"/>
              <a:gd name="connsiteY0-82" fmla="*/ 104775 h 1457325"/>
              <a:gd name="connsiteX1-83" fmla="*/ 990600 w 1006475"/>
              <a:gd name="connsiteY1-84" fmla="*/ 0 h 1457325"/>
              <a:gd name="connsiteX2-85" fmla="*/ 1006475 w 1006475"/>
              <a:gd name="connsiteY2-86" fmla="*/ 1397000 h 1457325"/>
              <a:gd name="connsiteX3-87" fmla="*/ 981075 w 1006475"/>
              <a:gd name="connsiteY3-88" fmla="*/ 1457325 h 1457325"/>
              <a:gd name="connsiteX4-89" fmla="*/ 838200 w 1006475"/>
              <a:gd name="connsiteY4-90" fmla="*/ 1384300 h 1457325"/>
              <a:gd name="connsiteX5-91" fmla="*/ 628650 w 1006475"/>
              <a:gd name="connsiteY5-92" fmla="*/ 1381125 h 1457325"/>
              <a:gd name="connsiteX6-93" fmla="*/ 25400 w 1006475"/>
              <a:gd name="connsiteY6-94" fmla="*/ 1435100 h 1457325"/>
              <a:gd name="connsiteX7-95" fmla="*/ 0 w 1006475"/>
              <a:gd name="connsiteY7-96" fmla="*/ 104775 h 1457325"/>
              <a:gd name="connsiteX0-97" fmla="*/ 0 w 1006475"/>
              <a:gd name="connsiteY0-98" fmla="*/ 104775 h 1447800"/>
              <a:gd name="connsiteX1-99" fmla="*/ 990600 w 1006475"/>
              <a:gd name="connsiteY1-100" fmla="*/ 0 h 1447800"/>
              <a:gd name="connsiteX2-101" fmla="*/ 1006475 w 1006475"/>
              <a:gd name="connsiteY2-102" fmla="*/ 1397000 h 1447800"/>
              <a:gd name="connsiteX3-103" fmla="*/ 984250 w 1006475"/>
              <a:gd name="connsiteY3-104" fmla="*/ 1447800 h 1447800"/>
              <a:gd name="connsiteX4-105" fmla="*/ 838200 w 1006475"/>
              <a:gd name="connsiteY4-106" fmla="*/ 1384300 h 1447800"/>
              <a:gd name="connsiteX5-107" fmla="*/ 628650 w 1006475"/>
              <a:gd name="connsiteY5-108" fmla="*/ 1381125 h 1447800"/>
              <a:gd name="connsiteX6-109" fmla="*/ 25400 w 1006475"/>
              <a:gd name="connsiteY6-110" fmla="*/ 1435100 h 1447800"/>
              <a:gd name="connsiteX7-111" fmla="*/ 0 w 1006475"/>
              <a:gd name="connsiteY7-112" fmla="*/ 104775 h 1447800"/>
              <a:gd name="connsiteX0-113" fmla="*/ 0 w 1006475"/>
              <a:gd name="connsiteY0-114" fmla="*/ 104775 h 1447800"/>
              <a:gd name="connsiteX1-115" fmla="*/ 990600 w 1006475"/>
              <a:gd name="connsiteY1-116" fmla="*/ 0 h 1447800"/>
              <a:gd name="connsiteX2-117" fmla="*/ 1006475 w 1006475"/>
              <a:gd name="connsiteY2-118" fmla="*/ 1397000 h 1447800"/>
              <a:gd name="connsiteX3-119" fmla="*/ 984250 w 1006475"/>
              <a:gd name="connsiteY3-120" fmla="*/ 1447800 h 1447800"/>
              <a:gd name="connsiteX4-121" fmla="*/ 838200 w 1006475"/>
              <a:gd name="connsiteY4-122" fmla="*/ 1384300 h 1447800"/>
              <a:gd name="connsiteX5-123" fmla="*/ 628650 w 1006475"/>
              <a:gd name="connsiteY5-124" fmla="*/ 1381125 h 1447800"/>
              <a:gd name="connsiteX6-125" fmla="*/ 44450 w 1006475"/>
              <a:gd name="connsiteY6-126" fmla="*/ 1431925 h 1447800"/>
              <a:gd name="connsiteX7-127" fmla="*/ 0 w 1006475"/>
              <a:gd name="connsiteY7-128" fmla="*/ 104775 h 1447800"/>
              <a:gd name="connsiteX0-129" fmla="*/ 0 w 1006475"/>
              <a:gd name="connsiteY0-130" fmla="*/ 95250 h 1438275"/>
              <a:gd name="connsiteX1-131" fmla="*/ 955675 w 1006475"/>
              <a:gd name="connsiteY1-132" fmla="*/ 0 h 1438275"/>
              <a:gd name="connsiteX2-133" fmla="*/ 1006475 w 1006475"/>
              <a:gd name="connsiteY2-134" fmla="*/ 1387475 h 1438275"/>
              <a:gd name="connsiteX3-135" fmla="*/ 984250 w 1006475"/>
              <a:gd name="connsiteY3-136" fmla="*/ 1438275 h 1438275"/>
              <a:gd name="connsiteX4-137" fmla="*/ 838200 w 1006475"/>
              <a:gd name="connsiteY4-138" fmla="*/ 1374775 h 1438275"/>
              <a:gd name="connsiteX5-139" fmla="*/ 628650 w 1006475"/>
              <a:gd name="connsiteY5-140" fmla="*/ 1371600 h 1438275"/>
              <a:gd name="connsiteX6-141" fmla="*/ 44450 w 1006475"/>
              <a:gd name="connsiteY6-142" fmla="*/ 1422400 h 1438275"/>
              <a:gd name="connsiteX7-143" fmla="*/ 0 w 1006475"/>
              <a:gd name="connsiteY7-144" fmla="*/ 95250 h 1438275"/>
              <a:gd name="connsiteX0-145" fmla="*/ 0 w 1006475"/>
              <a:gd name="connsiteY0-146" fmla="*/ 95250 h 1438275"/>
              <a:gd name="connsiteX1-147" fmla="*/ 955675 w 1006475"/>
              <a:gd name="connsiteY1-148" fmla="*/ 0 h 1438275"/>
              <a:gd name="connsiteX2-149" fmla="*/ 1006475 w 1006475"/>
              <a:gd name="connsiteY2-150" fmla="*/ 1387475 h 1438275"/>
              <a:gd name="connsiteX3-151" fmla="*/ 984250 w 1006475"/>
              <a:gd name="connsiteY3-152" fmla="*/ 1438275 h 1438275"/>
              <a:gd name="connsiteX4-153" fmla="*/ 838200 w 1006475"/>
              <a:gd name="connsiteY4-154" fmla="*/ 1374775 h 1438275"/>
              <a:gd name="connsiteX5-155" fmla="*/ 628650 w 1006475"/>
              <a:gd name="connsiteY5-156" fmla="*/ 1371600 h 1438275"/>
              <a:gd name="connsiteX6-157" fmla="*/ 48053 w 1006475"/>
              <a:gd name="connsiteY6-158" fmla="*/ 1434754 h 1438275"/>
              <a:gd name="connsiteX7-159" fmla="*/ 0 w 1006475"/>
              <a:gd name="connsiteY7-160" fmla="*/ 95250 h 1438275"/>
              <a:gd name="connsiteX0-161" fmla="*/ 0 w 1006475"/>
              <a:gd name="connsiteY0-162" fmla="*/ 95250 h 1438275"/>
              <a:gd name="connsiteX1-163" fmla="*/ 955675 w 1006475"/>
              <a:gd name="connsiteY1-164" fmla="*/ 0 h 1438275"/>
              <a:gd name="connsiteX2-165" fmla="*/ 1006475 w 1006475"/>
              <a:gd name="connsiteY2-166" fmla="*/ 1387475 h 1438275"/>
              <a:gd name="connsiteX3-167" fmla="*/ 984250 w 1006475"/>
              <a:gd name="connsiteY3-168" fmla="*/ 1438275 h 1438275"/>
              <a:gd name="connsiteX4-169" fmla="*/ 838200 w 1006475"/>
              <a:gd name="connsiteY4-170" fmla="*/ 1374775 h 1438275"/>
              <a:gd name="connsiteX5-171" fmla="*/ 623503 w 1006475"/>
              <a:gd name="connsiteY5-172" fmla="*/ 1381895 h 1438275"/>
              <a:gd name="connsiteX6-173" fmla="*/ 48053 w 1006475"/>
              <a:gd name="connsiteY6-174" fmla="*/ 1434754 h 1438275"/>
              <a:gd name="connsiteX7-175" fmla="*/ 0 w 1006475"/>
              <a:gd name="connsiteY7-176" fmla="*/ 95250 h 1438275"/>
              <a:gd name="connsiteX0-177" fmla="*/ 0 w 1007414"/>
              <a:gd name="connsiteY0-178" fmla="*/ 95250 h 1451659"/>
              <a:gd name="connsiteX1-179" fmla="*/ 955675 w 1007414"/>
              <a:gd name="connsiteY1-180" fmla="*/ 0 h 1451659"/>
              <a:gd name="connsiteX2-181" fmla="*/ 1006475 w 1007414"/>
              <a:gd name="connsiteY2-182" fmla="*/ 1387475 h 1451659"/>
              <a:gd name="connsiteX3-183" fmla="*/ 1007414 w 1007414"/>
              <a:gd name="connsiteY3-184" fmla="*/ 1451659 h 1451659"/>
              <a:gd name="connsiteX4-185" fmla="*/ 838200 w 1007414"/>
              <a:gd name="connsiteY4-186" fmla="*/ 1374775 h 1451659"/>
              <a:gd name="connsiteX5-187" fmla="*/ 623503 w 1007414"/>
              <a:gd name="connsiteY5-188" fmla="*/ 1381895 h 1451659"/>
              <a:gd name="connsiteX6-189" fmla="*/ 48053 w 1007414"/>
              <a:gd name="connsiteY6-190" fmla="*/ 1434754 h 1451659"/>
              <a:gd name="connsiteX7-191" fmla="*/ 0 w 1007414"/>
              <a:gd name="connsiteY7-192" fmla="*/ 95250 h 1451659"/>
              <a:gd name="connsiteX0-193" fmla="*/ 0 w 1020373"/>
              <a:gd name="connsiteY0-194" fmla="*/ 95250 h 1451659"/>
              <a:gd name="connsiteX1-195" fmla="*/ 955675 w 1020373"/>
              <a:gd name="connsiteY1-196" fmla="*/ 0 h 1451659"/>
              <a:gd name="connsiteX2-197" fmla="*/ 1020373 w 1020373"/>
              <a:gd name="connsiteY2-198" fmla="*/ 1388505 h 1451659"/>
              <a:gd name="connsiteX3-199" fmla="*/ 1007414 w 1020373"/>
              <a:gd name="connsiteY3-200" fmla="*/ 1451659 h 1451659"/>
              <a:gd name="connsiteX4-201" fmla="*/ 838200 w 1020373"/>
              <a:gd name="connsiteY4-202" fmla="*/ 1374775 h 1451659"/>
              <a:gd name="connsiteX5-203" fmla="*/ 623503 w 1020373"/>
              <a:gd name="connsiteY5-204" fmla="*/ 1381895 h 1451659"/>
              <a:gd name="connsiteX6-205" fmla="*/ 48053 w 1020373"/>
              <a:gd name="connsiteY6-206" fmla="*/ 1434754 h 1451659"/>
              <a:gd name="connsiteX7-207" fmla="*/ 0 w 1020373"/>
              <a:gd name="connsiteY7-208" fmla="*/ 95250 h 1451659"/>
              <a:gd name="connsiteX0-209" fmla="*/ 0 w 1020373"/>
              <a:gd name="connsiteY0-210" fmla="*/ 95250 h 1451659"/>
              <a:gd name="connsiteX1-211" fmla="*/ 955675 w 1020373"/>
              <a:gd name="connsiteY1-212" fmla="*/ 0 h 1451659"/>
              <a:gd name="connsiteX2-213" fmla="*/ 1020373 w 1020373"/>
              <a:gd name="connsiteY2-214" fmla="*/ 1388505 h 1451659"/>
              <a:gd name="connsiteX3-215" fmla="*/ 1007414 w 1020373"/>
              <a:gd name="connsiteY3-216" fmla="*/ 1451659 h 1451659"/>
              <a:gd name="connsiteX4-217" fmla="*/ 834082 w 1020373"/>
              <a:gd name="connsiteY4-218" fmla="*/ 1411322 h 1451659"/>
              <a:gd name="connsiteX5-219" fmla="*/ 623503 w 1020373"/>
              <a:gd name="connsiteY5-220" fmla="*/ 1381895 h 1451659"/>
              <a:gd name="connsiteX6-221" fmla="*/ 48053 w 1020373"/>
              <a:gd name="connsiteY6-222" fmla="*/ 1434754 h 1451659"/>
              <a:gd name="connsiteX7-223" fmla="*/ 0 w 1020373"/>
              <a:gd name="connsiteY7-224" fmla="*/ 95250 h 1451659"/>
              <a:gd name="connsiteX0-225" fmla="*/ 0 w 1020373"/>
              <a:gd name="connsiteY0-226" fmla="*/ 95250 h 1451659"/>
              <a:gd name="connsiteX1-227" fmla="*/ 955675 w 1020373"/>
              <a:gd name="connsiteY1-228" fmla="*/ 0 h 1451659"/>
              <a:gd name="connsiteX2-229" fmla="*/ 1020373 w 1020373"/>
              <a:gd name="connsiteY2-230" fmla="*/ 1388505 h 1451659"/>
              <a:gd name="connsiteX3-231" fmla="*/ 1007414 w 1020373"/>
              <a:gd name="connsiteY3-232" fmla="*/ 1451659 h 1451659"/>
              <a:gd name="connsiteX4-233" fmla="*/ 834082 w 1020373"/>
              <a:gd name="connsiteY4-234" fmla="*/ 1411322 h 1451659"/>
              <a:gd name="connsiteX5-235" fmla="*/ 613723 w 1020373"/>
              <a:gd name="connsiteY5-236" fmla="*/ 1390131 h 1451659"/>
              <a:gd name="connsiteX6-237" fmla="*/ 48053 w 1020373"/>
              <a:gd name="connsiteY6-238" fmla="*/ 1434754 h 1451659"/>
              <a:gd name="connsiteX7-239" fmla="*/ 0 w 1020373"/>
              <a:gd name="connsiteY7-240" fmla="*/ 95250 h 1451659"/>
              <a:gd name="connsiteX0-241" fmla="*/ 0 w 1020373"/>
              <a:gd name="connsiteY0-242" fmla="*/ 95250 h 1451659"/>
              <a:gd name="connsiteX1-243" fmla="*/ 955675 w 1020373"/>
              <a:gd name="connsiteY1-244" fmla="*/ 0 h 1451659"/>
              <a:gd name="connsiteX2-245" fmla="*/ 1020373 w 1020373"/>
              <a:gd name="connsiteY2-246" fmla="*/ 1388505 h 1451659"/>
              <a:gd name="connsiteX3-247" fmla="*/ 1007414 w 1020373"/>
              <a:gd name="connsiteY3-248" fmla="*/ 1451659 h 1451659"/>
              <a:gd name="connsiteX4-249" fmla="*/ 834082 w 1020373"/>
              <a:gd name="connsiteY4-250" fmla="*/ 1411322 h 1451659"/>
              <a:gd name="connsiteX5-251" fmla="*/ 613723 w 1020373"/>
              <a:gd name="connsiteY5-252" fmla="*/ 1390131 h 1451659"/>
              <a:gd name="connsiteX6-253" fmla="*/ 48053 w 1020373"/>
              <a:gd name="connsiteY6-254" fmla="*/ 1434754 h 1451659"/>
              <a:gd name="connsiteX7-255" fmla="*/ 0 w 1020373"/>
              <a:gd name="connsiteY7-256" fmla="*/ 95250 h 1451659"/>
              <a:gd name="connsiteX0-257" fmla="*/ 0 w 1020373"/>
              <a:gd name="connsiteY0-258" fmla="*/ 91132 h 1447541"/>
              <a:gd name="connsiteX1-259" fmla="*/ 1011268 w 1020373"/>
              <a:gd name="connsiteY1-260" fmla="*/ 0 h 1447541"/>
              <a:gd name="connsiteX2-261" fmla="*/ 1020373 w 1020373"/>
              <a:gd name="connsiteY2-262" fmla="*/ 1384387 h 1447541"/>
              <a:gd name="connsiteX3-263" fmla="*/ 1007414 w 1020373"/>
              <a:gd name="connsiteY3-264" fmla="*/ 1447541 h 1447541"/>
              <a:gd name="connsiteX4-265" fmla="*/ 834082 w 1020373"/>
              <a:gd name="connsiteY4-266" fmla="*/ 1407204 h 1447541"/>
              <a:gd name="connsiteX5-267" fmla="*/ 613723 w 1020373"/>
              <a:gd name="connsiteY5-268" fmla="*/ 1386013 h 1447541"/>
              <a:gd name="connsiteX6-269" fmla="*/ 48053 w 1020373"/>
              <a:gd name="connsiteY6-270" fmla="*/ 1430636 h 1447541"/>
              <a:gd name="connsiteX7-271" fmla="*/ 0 w 1020373"/>
              <a:gd name="connsiteY7-272" fmla="*/ 91132 h 1447541"/>
              <a:gd name="connsiteX0-273" fmla="*/ 0 w 1020373"/>
              <a:gd name="connsiteY0-274" fmla="*/ 91132 h 1447541"/>
              <a:gd name="connsiteX1-275" fmla="*/ 1011268 w 1020373"/>
              <a:gd name="connsiteY1-276" fmla="*/ 0 h 1447541"/>
              <a:gd name="connsiteX2-277" fmla="*/ 1019218 w 1020373"/>
              <a:gd name="connsiteY2-278" fmla="*/ 1213221 h 1447541"/>
              <a:gd name="connsiteX3-279" fmla="*/ 1020373 w 1020373"/>
              <a:gd name="connsiteY3-280" fmla="*/ 1384387 h 1447541"/>
              <a:gd name="connsiteX4-281" fmla="*/ 1007414 w 1020373"/>
              <a:gd name="connsiteY4-282" fmla="*/ 1447541 h 1447541"/>
              <a:gd name="connsiteX5-283" fmla="*/ 834082 w 1020373"/>
              <a:gd name="connsiteY5-284" fmla="*/ 1407204 h 1447541"/>
              <a:gd name="connsiteX6-285" fmla="*/ 613723 w 1020373"/>
              <a:gd name="connsiteY6-286" fmla="*/ 1386013 h 1447541"/>
              <a:gd name="connsiteX7-287" fmla="*/ 48053 w 1020373"/>
              <a:gd name="connsiteY7-288" fmla="*/ 1430636 h 1447541"/>
              <a:gd name="connsiteX8" fmla="*/ 0 w 1020373"/>
              <a:gd name="connsiteY8" fmla="*/ 91132 h 1447541"/>
              <a:gd name="connsiteX0-289" fmla="*/ 0 w 1025395"/>
              <a:gd name="connsiteY0-290" fmla="*/ 91132 h 1447541"/>
              <a:gd name="connsiteX1-291" fmla="*/ 1011268 w 1025395"/>
              <a:gd name="connsiteY1-292" fmla="*/ 0 h 1447541"/>
              <a:gd name="connsiteX2-293" fmla="*/ 1025395 w 1025395"/>
              <a:gd name="connsiteY2-294" fmla="*/ 1214251 h 1447541"/>
              <a:gd name="connsiteX3-295" fmla="*/ 1020373 w 1025395"/>
              <a:gd name="connsiteY3-296" fmla="*/ 1384387 h 1447541"/>
              <a:gd name="connsiteX4-297" fmla="*/ 1007414 w 1025395"/>
              <a:gd name="connsiteY4-298" fmla="*/ 1447541 h 1447541"/>
              <a:gd name="connsiteX5-299" fmla="*/ 834082 w 1025395"/>
              <a:gd name="connsiteY5-300" fmla="*/ 1407204 h 1447541"/>
              <a:gd name="connsiteX6-301" fmla="*/ 613723 w 1025395"/>
              <a:gd name="connsiteY6-302" fmla="*/ 1386013 h 1447541"/>
              <a:gd name="connsiteX7-303" fmla="*/ 48053 w 1025395"/>
              <a:gd name="connsiteY7-304" fmla="*/ 1430636 h 1447541"/>
              <a:gd name="connsiteX8-305" fmla="*/ 0 w 1025395"/>
              <a:gd name="connsiteY8-306" fmla="*/ 91132 h 1447541"/>
              <a:gd name="connsiteX0-307" fmla="*/ 0 w 1025395"/>
              <a:gd name="connsiteY0-308" fmla="*/ 91132 h 1447541"/>
              <a:gd name="connsiteX1-309" fmla="*/ 1011268 w 1025395"/>
              <a:gd name="connsiteY1-310" fmla="*/ 0 h 1447541"/>
              <a:gd name="connsiteX2-311" fmla="*/ 1025395 w 1025395"/>
              <a:gd name="connsiteY2-312" fmla="*/ 1214251 h 1447541"/>
              <a:gd name="connsiteX3-313" fmla="*/ 1023976 w 1025395"/>
              <a:gd name="connsiteY3-314" fmla="*/ 1384387 h 1447541"/>
              <a:gd name="connsiteX4-315" fmla="*/ 1007414 w 1025395"/>
              <a:gd name="connsiteY4-316" fmla="*/ 1447541 h 1447541"/>
              <a:gd name="connsiteX5-317" fmla="*/ 834082 w 1025395"/>
              <a:gd name="connsiteY5-318" fmla="*/ 1407204 h 1447541"/>
              <a:gd name="connsiteX6-319" fmla="*/ 613723 w 1025395"/>
              <a:gd name="connsiteY6-320" fmla="*/ 1386013 h 1447541"/>
              <a:gd name="connsiteX7-321" fmla="*/ 48053 w 1025395"/>
              <a:gd name="connsiteY7-322" fmla="*/ 1430636 h 1447541"/>
              <a:gd name="connsiteX8-323" fmla="*/ 0 w 1025395"/>
              <a:gd name="connsiteY8-324" fmla="*/ 91132 h 1447541"/>
              <a:gd name="connsiteX0-325" fmla="*/ 0 w 1028261"/>
              <a:gd name="connsiteY0-326" fmla="*/ 91132 h 1457579"/>
              <a:gd name="connsiteX1-327" fmla="*/ 1011268 w 1028261"/>
              <a:gd name="connsiteY1-328" fmla="*/ 0 h 1457579"/>
              <a:gd name="connsiteX2-329" fmla="*/ 1025395 w 1028261"/>
              <a:gd name="connsiteY2-330" fmla="*/ 1214251 h 1457579"/>
              <a:gd name="connsiteX3-331" fmla="*/ 1023976 w 1028261"/>
              <a:gd name="connsiteY3-332" fmla="*/ 1384387 h 1457579"/>
              <a:gd name="connsiteX4-333" fmla="*/ 1028261 w 1028261"/>
              <a:gd name="connsiteY4-334" fmla="*/ 1457579 h 1457579"/>
              <a:gd name="connsiteX5-335" fmla="*/ 834082 w 1028261"/>
              <a:gd name="connsiteY5-336" fmla="*/ 1407204 h 1457579"/>
              <a:gd name="connsiteX6-337" fmla="*/ 613723 w 1028261"/>
              <a:gd name="connsiteY6-338" fmla="*/ 1386013 h 1457579"/>
              <a:gd name="connsiteX7-339" fmla="*/ 48053 w 1028261"/>
              <a:gd name="connsiteY7-340" fmla="*/ 1430636 h 1457579"/>
              <a:gd name="connsiteX8-341" fmla="*/ 0 w 1028261"/>
              <a:gd name="connsiteY8-342" fmla="*/ 91132 h 1457579"/>
              <a:gd name="connsiteX0-343" fmla="*/ 0 w 1028261"/>
              <a:gd name="connsiteY0-344" fmla="*/ 91132 h 1457579"/>
              <a:gd name="connsiteX1-345" fmla="*/ 1011268 w 1028261"/>
              <a:gd name="connsiteY1-346" fmla="*/ 0 h 1457579"/>
              <a:gd name="connsiteX2-347" fmla="*/ 1025395 w 1028261"/>
              <a:gd name="connsiteY2-348" fmla="*/ 1214251 h 1457579"/>
              <a:gd name="connsiteX3-349" fmla="*/ 1027065 w 1028261"/>
              <a:gd name="connsiteY3-350" fmla="*/ 1383615 h 1457579"/>
              <a:gd name="connsiteX4-351" fmla="*/ 1028261 w 1028261"/>
              <a:gd name="connsiteY4-352" fmla="*/ 1457579 h 1457579"/>
              <a:gd name="connsiteX5-353" fmla="*/ 834082 w 1028261"/>
              <a:gd name="connsiteY5-354" fmla="*/ 1407204 h 1457579"/>
              <a:gd name="connsiteX6-355" fmla="*/ 613723 w 1028261"/>
              <a:gd name="connsiteY6-356" fmla="*/ 1386013 h 1457579"/>
              <a:gd name="connsiteX7-357" fmla="*/ 48053 w 1028261"/>
              <a:gd name="connsiteY7-358" fmla="*/ 1430636 h 1457579"/>
              <a:gd name="connsiteX8-359" fmla="*/ 0 w 1028261"/>
              <a:gd name="connsiteY8-360" fmla="*/ 91132 h 14575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05" y="connsiteY8-306"/>
              </a:cxn>
            </a:cxnLst>
            <a:rect l="l" t="t" r="r" b="b"/>
            <a:pathLst>
              <a:path w="1028261" h="1457579">
                <a:moveTo>
                  <a:pt x="0" y="91132"/>
                </a:moveTo>
                <a:lnTo>
                  <a:pt x="1011268" y="0"/>
                </a:lnTo>
                <a:lnTo>
                  <a:pt x="1025395" y="1214251"/>
                </a:lnTo>
                <a:cubicBezTo>
                  <a:pt x="1025952" y="1270706"/>
                  <a:pt x="1026508" y="1327160"/>
                  <a:pt x="1027065" y="1383615"/>
                </a:cubicBezTo>
                <a:cubicBezTo>
                  <a:pt x="1027464" y="1408270"/>
                  <a:pt x="1027862" y="1432924"/>
                  <a:pt x="1028261" y="1457579"/>
                </a:cubicBezTo>
                <a:cubicBezTo>
                  <a:pt x="980636" y="1433237"/>
                  <a:pt x="891232" y="1415671"/>
                  <a:pt x="834082" y="1407204"/>
                </a:cubicBezTo>
                <a:cubicBezTo>
                  <a:pt x="748357" y="1393446"/>
                  <a:pt x="683573" y="1387071"/>
                  <a:pt x="613723" y="1386013"/>
                </a:cubicBezTo>
                <a:cubicBezTo>
                  <a:pt x="424137" y="1391621"/>
                  <a:pt x="236610" y="1415762"/>
                  <a:pt x="48053" y="1430636"/>
                </a:cubicBezTo>
                <a:lnTo>
                  <a:pt x="0" y="91132"/>
                </a:lnTo>
                <a:close/>
              </a:path>
            </a:pathLst>
          </a:custGeom>
          <a:noFill/>
          <a:ln w="69850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3" name="任意多边形: 形状 32"/>
          <p:cNvSpPr/>
          <p:nvPr/>
        </p:nvSpPr>
        <p:spPr>
          <a:xfrm>
            <a:off x="9491886" y="2539626"/>
            <a:ext cx="4008253" cy="5807388"/>
          </a:xfrm>
          <a:custGeom>
            <a:avLst/>
            <a:gdLst>
              <a:gd name="connsiteX0" fmla="*/ 0 w 2571750"/>
              <a:gd name="connsiteY0" fmla="*/ 203200 h 3727450"/>
              <a:gd name="connsiteX1" fmla="*/ 2527300 w 2571750"/>
              <a:gd name="connsiteY1" fmla="*/ 0 h 3727450"/>
              <a:gd name="connsiteX2" fmla="*/ 2552700 w 2571750"/>
              <a:gd name="connsiteY2" fmla="*/ 2305050 h 3727450"/>
              <a:gd name="connsiteX3" fmla="*/ 2533650 w 2571750"/>
              <a:gd name="connsiteY3" fmla="*/ 2501900 h 3727450"/>
              <a:gd name="connsiteX4" fmla="*/ 2571750 w 2571750"/>
              <a:gd name="connsiteY4" fmla="*/ 3575050 h 3727450"/>
              <a:gd name="connsiteX5" fmla="*/ 2425700 w 2571750"/>
              <a:gd name="connsiteY5" fmla="*/ 3708400 h 3727450"/>
              <a:gd name="connsiteX6" fmla="*/ 882650 w 2571750"/>
              <a:gd name="connsiteY6" fmla="*/ 3676650 h 3727450"/>
              <a:gd name="connsiteX7" fmla="*/ 146050 w 2571750"/>
              <a:gd name="connsiteY7" fmla="*/ 3727450 h 3727450"/>
              <a:gd name="connsiteX8" fmla="*/ 95250 w 2571750"/>
              <a:gd name="connsiteY8" fmla="*/ 2647950 h 3727450"/>
              <a:gd name="connsiteX9" fmla="*/ 76200 w 2571750"/>
              <a:gd name="connsiteY9" fmla="*/ 2343150 h 3727450"/>
              <a:gd name="connsiteX10" fmla="*/ 0 w 2571750"/>
              <a:gd name="connsiteY10" fmla="*/ 203200 h 3727450"/>
              <a:gd name="connsiteX0-1" fmla="*/ 0 w 2571750"/>
              <a:gd name="connsiteY0-2" fmla="*/ 203200 h 3727450"/>
              <a:gd name="connsiteX1-3" fmla="*/ 2527300 w 2571750"/>
              <a:gd name="connsiteY1-4" fmla="*/ 0 h 3727450"/>
              <a:gd name="connsiteX2-5" fmla="*/ 2552700 w 2571750"/>
              <a:gd name="connsiteY2-6" fmla="*/ 2305050 h 3727450"/>
              <a:gd name="connsiteX3-7" fmla="*/ 2533650 w 2571750"/>
              <a:gd name="connsiteY3-8" fmla="*/ 2501900 h 3727450"/>
              <a:gd name="connsiteX4-9" fmla="*/ 2571750 w 2571750"/>
              <a:gd name="connsiteY4-10" fmla="*/ 3575050 h 3727450"/>
              <a:gd name="connsiteX5-11" fmla="*/ 2425700 w 2571750"/>
              <a:gd name="connsiteY5-12" fmla="*/ 3708400 h 3727450"/>
              <a:gd name="connsiteX6-13" fmla="*/ 882650 w 2571750"/>
              <a:gd name="connsiteY6-14" fmla="*/ 3676650 h 3727450"/>
              <a:gd name="connsiteX7-15" fmla="*/ 146050 w 2571750"/>
              <a:gd name="connsiteY7-16" fmla="*/ 3727450 h 3727450"/>
              <a:gd name="connsiteX8-17" fmla="*/ 95250 w 2571750"/>
              <a:gd name="connsiteY8-18" fmla="*/ 2647950 h 3727450"/>
              <a:gd name="connsiteX9-19" fmla="*/ 76200 w 2571750"/>
              <a:gd name="connsiteY9-20" fmla="*/ 2343150 h 3727450"/>
              <a:gd name="connsiteX10-21" fmla="*/ 0 w 2571750"/>
              <a:gd name="connsiteY10-22" fmla="*/ 203200 h 3727450"/>
              <a:gd name="connsiteX0-23" fmla="*/ 0 w 2571750"/>
              <a:gd name="connsiteY0-24" fmla="*/ 203200 h 3727450"/>
              <a:gd name="connsiteX1-25" fmla="*/ 2527300 w 2571750"/>
              <a:gd name="connsiteY1-26" fmla="*/ 0 h 3727450"/>
              <a:gd name="connsiteX2-27" fmla="*/ 2552700 w 2571750"/>
              <a:gd name="connsiteY2-28" fmla="*/ 2305050 h 3727450"/>
              <a:gd name="connsiteX3-29" fmla="*/ 2533650 w 2571750"/>
              <a:gd name="connsiteY3-30" fmla="*/ 2501900 h 3727450"/>
              <a:gd name="connsiteX4-31" fmla="*/ 2571750 w 2571750"/>
              <a:gd name="connsiteY4-32" fmla="*/ 3575050 h 3727450"/>
              <a:gd name="connsiteX5-33" fmla="*/ 2425700 w 2571750"/>
              <a:gd name="connsiteY5-34" fmla="*/ 3708400 h 3727450"/>
              <a:gd name="connsiteX6-35" fmla="*/ 882650 w 2571750"/>
              <a:gd name="connsiteY6-36" fmla="*/ 3676650 h 3727450"/>
              <a:gd name="connsiteX7-37" fmla="*/ 146050 w 2571750"/>
              <a:gd name="connsiteY7-38" fmla="*/ 3727450 h 3727450"/>
              <a:gd name="connsiteX8-39" fmla="*/ 95250 w 2571750"/>
              <a:gd name="connsiteY8-40" fmla="*/ 2647950 h 3727450"/>
              <a:gd name="connsiteX9-41" fmla="*/ 76200 w 2571750"/>
              <a:gd name="connsiteY9-42" fmla="*/ 2343150 h 3727450"/>
              <a:gd name="connsiteX10-43" fmla="*/ 0 w 2571750"/>
              <a:gd name="connsiteY10-44" fmla="*/ 203200 h 3727450"/>
              <a:gd name="connsiteX0-45" fmla="*/ 0 w 2571750"/>
              <a:gd name="connsiteY0-46" fmla="*/ 203200 h 3727450"/>
              <a:gd name="connsiteX1-47" fmla="*/ 2527300 w 2571750"/>
              <a:gd name="connsiteY1-48" fmla="*/ 0 h 3727450"/>
              <a:gd name="connsiteX2-49" fmla="*/ 2552700 w 2571750"/>
              <a:gd name="connsiteY2-50" fmla="*/ 2305050 h 3727450"/>
              <a:gd name="connsiteX3-51" fmla="*/ 2533650 w 2571750"/>
              <a:gd name="connsiteY3-52" fmla="*/ 2501900 h 3727450"/>
              <a:gd name="connsiteX4-53" fmla="*/ 2571750 w 2571750"/>
              <a:gd name="connsiteY4-54" fmla="*/ 3575050 h 3727450"/>
              <a:gd name="connsiteX5-55" fmla="*/ 2425700 w 2571750"/>
              <a:gd name="connsiteY5-56" fmla="*/ 3708400 h 3727450"/>
              <a:gd name="connsiteX6-57" fmla="*/ 882650 w 2571750"/>
              <a:gd name="connsiteY6-58" fmla="*/ 3676650 h 3727450"/>
              <a:gd name="connsiteX7-59" fmla="*/ 146050 w 2571750"/>
              <a:gd name="connsiteY7-60" fmla="*/ 3727450 h 3727450"/>
              <a:gd name="connsiteX8-61" fmla="*/ 95250 w 2571750"/>
              <a:gd name="connsiteY8-62" fmla="*/ 2647950 h 3727450"/>
              <a:gd name="connsiteX9-63" fmla="*/ 76200 w 2571750"/>
              <a:gd name="connsiteY9-64" fmla="*/ 2343150 h 3727450"/>
              <a:gd name="connsiteX10-65" fmla="*/ 0 w 2571750"/>
              <a:gd name="connsiteY10-66" fmla="*/ 203200 h 3727450"/>
              <a:gd name="connsiteX0-67" fmla="*/ 0 w 2571750"/>
              <a:gd name="connsiteY0-68" fmla="*/ 203200 h 3727450"/>
              <a:gd name="connsiteX1-69" fmla="*/ 2527300 w 2571750"/>
              <a:gd name="connsiteY1-70" fmla="*/ 0 h 3727450"/>
              <a:gd name="connsiteX2-71" fmla="*/ 2552700 w 2571750"/>
              <a:gd name="connsiteY2-72" fmla="*/ 2305050 h 3727450"/>
              <a:gd name="connsiteX3-73" fmla="*/ 2533650 w 2571750"/>
              <a:gd name="connsiteY3-74" fmla="*/ 2501900 h 3727450"/>
              <a:gd name="connsiteX4-75" fmla="*/ 2571750 w 2571750"/>
              <a:gd name="connsiteY4-76" fmla="*/ 3575050 h 3727450"/>
              <a:gd name="connsiteX5-77" fmla="*/ 2425700 w 2571750"/>
              <a:gd name="connsiteY5-78" fmla="*/ 3708400 h 3727450"/>
              <a:gd name="connsiteX6-79" fmla="*/ 882650 w 2571750"/>
              <a:gd name="connsiteY6-80" fmla="*/ 3676650 h 3727450"/>
              <a:gd name="connsiteX7-81" fmla="*/ 146050 w 2571750"/>
              <a:gd name="connsiteY7-82" fmla="*/ 3727450 h 3727450"/>
              <a:gd name="connsiteX8-83" fmla="*/ 95250 w 2571750"/>
              <a:gd name="connsiteY8-84" fmla="*/ 2647950 h 3727450"/>
              <a:gd name="connsiteX9-85" fmla="*/ 76200 w 2571750"/>
              <a:gd name="connsiteY9-86" fmla="*/ 2343150 h 3727450"/>
              <a:gd name="connsiteX10-87" fmla="*/ 0 w 2571750"/>
              <a:gd name="connsiteY10-88" fmla="*/ 203200 h 3727450"/>
              <a:gd name="connsiteX0-89" fmla="*/ 0 w 2572682"/>
              <a:gd name="connsiteY0-90" fmla="*/ 203200 h 3727450"/>
              <a:gd name="connsiteX1-91" fmla="*/ 2527300 w 2572682"/>
              <a:gd name="connsiteY1-92" fmla="*/ 0 h 3727450"/>
              <a:gd name="connsiteX2-93" fmla="*/ 2552700 w 2572682"/>
              <a:gd name="connsiteY2-94" fmla="*/ 2305050 h 3727450"/>
              <a:gd name="connsiteX3-95" fmla="*/ 2533650 w 2572682"/>
              <a:gd name="connsiteY3-96" fmla="*/ 2501900 h 3727450"/>
              <a:gd name="connsiteX4-97" fmla="*/ 2571750 w 2572682"/>
              <a:gd name="connsiteY4-98" fmla="*/ 3575050 h 3727450"/>
              <a:gd name="connsiteX5-99" fmla="*/ 2425700 w 2572682"/>
              <a:gd name="connsiteY5-100" fmla="*/ 3708400 h 3727450"/>
              <a:gd name="connsiteX6-101" fmla="*/ 882650 w 2572682"/>
              <a:gd name="connsiteY6-102" fmla="*/ 3676650 h 3727450"/>
              <a:gd name="connsiteX7-103" fmla="*/ 146050 w 2572682"/>
              <a:gd name="connsiteY7-104" fmla="*/ 3727450 h 3727450"/>
              <a:gd name="connsiteX8-105" fmla="*/ 95250 w 2572682"/>
              <a:gd name="connsiteY8-106" fmla="*/ 2647950 h 3727450"/>
              <a:gd name="connsiteX9-107" fmla="*/ 76200 w 2572682"/>
              <a:gd name="connsiteY9-108" fmla="*/ 2343150 h 3727450"/>
              <a:gd name="connsiteX10-109" fmla="*/ 0 w 2572682"/>
              <a:gd name="connsiteY10-110" fmla="*/ 203200 h 3727450"/>
              <a:gd name="connsiteX0-111" fmla="*/ 0 w 2572682"/>
              <a:gd name="connsiteY0-112" fmla="*/ 203200 h 3727450"/>
              <a:gd name="connsiteX1-113" fmla="*/ 2527300 w 2572682"/>
              <a:gd name="connsiteY1-114" fmla="*/ 0 h 3727450"/>
              <a:gd name="connsiteX2-115" fmla="*/ 2552700 w 2572682"/>
              <a:gd name="connsiteY2-116" fmla="*/ 2305050 h 3727450"/>
              <a:gd name="connsiteX3-117" fmla="*/ 2533650 w 2572682"/>
              <a:gd name="connsiteY3-118" fmla="*/ 2501900 h 3727450"/>
              <a:gd name="connsiteX4-119" fmla="*/ 2571750 w 2572682"/>
              <a:gd name="connsiteY4-120" fmla="*/ 3575050 h 3727450"/>
              <a:gd name="connsiteX5-121" fmla="*/ 2425700 w 2572682"/>
              <a:gd name="connsiteY5-122" fmla="*/ 3708400 h 3727450"/>
              <a:gd name="connsiteX6-123" fmla="*/ 882650 w 2572682"/>
              <a:gd name="connsiteY6-124" fmla="*/ 3676650 h 3727450"/>
              <a:gd name="connsiteX7-125" fmla="*/ 146050 w 2572682"/>
              <a:gd name="connsiteY7-126" fmla="*/ 3727450 h 3727450"/>
              <a:gd name="connsiteX8-127" fmla="*/ 95250 w 2572682"/>
              <a:gd name="connsiteY8-128" fmla="*/ 2647950 h 3727450"/>
              <a:gd name="connsiteX9-129" fmla="*/ 76200 w 2572682"/>
              <a:gd name="connsiteY9-130" fmla="*/ 2343150 h 3727450"/>
              <a:gd name="connsiteX10-131" fmla="*/ 0 w 2572682"/>
              <a:gd name="connsiteY10-132" fmla="*/ 203200 h 3727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572682" h="3727450">
                <a:moveTo>
                  <a:pt x="0" y="203200"/>
                </a:moveTo>
                <a:lnTo>
                  <a:pt x="2527300" y="0"/>
                </a:lnTo>
                <a:lnTo>
                  <a:pt x="2552700" y="2305050"/>
                </a:lnTo>
                <a:lnTo>
                  <a:pt x="2533650" y="2501900"/>
                </a:lnTo>
                <a:lnTo>
                  <a:pt x="2571750" y="3575050"/>
                </a:lnTo>
                <a:cubicBezTo>
                  <a:pt x="2549261" y="3626644"/>
                  <a:pt x="2641071" y="3763962"/>
                  <a:pt x="2425700" y="3708400"/>
                </a:cubicBezTo>
                <a:cubicBezTo>
                  <a:pt x="1871705" y="3629881"/>
                  <a:pt x="1856581" y="3582458"/>
                  <a:pt x="882650" y="3676650"/>
                </a:cubicBezTo>
                <a:lnTo>
                  <a:pt x="146050" y="3727450"/>
                </a:lnTo>
                <a:lnTo>
                  <a:pt x="95250" y="2647950"/>
                </a:lnTo>
                <a:lnTo>
                  <a:pt x="76200" y="2343150"/>
                </a:lnTo>
                <a:lnTo>
                  <a:pt x="0" y="20320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prstDash val="sysDash"/>
          </a:ln>
        </p:spPr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矩形标注 60"/>
          <p:cNvSpPr/>
          <p:nvPr/>
        </p:nvSpPr>
        <p:spPr>
          <a:xfrm>
            <a:off x="7207734" y="5044978"/>
            <a:ext cx="1676583" cy="2234476"/>
          </a:xfrm>
          <a:prstGeom prst="wedgeRectCallout">
            <a:avLst>
              <a:gd name="adj1" fmla="val 112801"/>
              <a:gd name="adj2" fmla="val -14559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23—03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一类工业用地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(M1)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55%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50m</a:t>
            </a:r>
          </a:p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 </a:t>
            </a:r>
          </a:p>
        </p:txBody>
      </p:sp>
      <p:sp>
        <p:nvSpPr>
          <p:cNvPr id="41" name="矩形标注 60"/>
          <p:cNvSpPr/>
          <p:nvPr/>
        </p:nvSpPr>
        <p:spPr>
          <a:xfrm>
            <a:off x="13964927" y="3891156"/>
            <a:ext cx="1645906" cy="1163592"/>
          </a:xfrm>
          <a:prstGeom prst="wedgeRectCallout">
            <a:avLst>
              <a:gd name="adj1" fmla="val -92792"/>
              <a:gd name="adj2" fmla="val -26643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23-27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科研设计用地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(B29a)</a:t>
            </a:r>
          </a:p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60m</a:t>
            </a:r>
          </a:p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 </a:t>
            </a:r>
          </a:p>
        </p:txBody>
      </p:sp>
      <p:sp>
        <p:nvSpPr>
          <p:cNvPr id="42" name="矩形标注 60"/>
          <p:cNvSpPr/>
          <p:nvPr/>
        </p:nvSpPr>
        <p:spPr>
          <a:xfrm>
            <a:off x="13966197" y="5508581"/>
            <a:ext cx="1645906" cy="1163592"/>
          </a:xfrm>
          <a:prstGeom prst="wedgeRectCallout">
            <a:avLst>
              <a:gd name="adj1" fmla="val -92553"/>
              <a:gd name="adj2" fmla="val 34121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23-29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科研设计用地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(B29a)</a:t>
            </a:r>
          </a:p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60m</a:t>
            </a:r>
          </a:p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 </a:t>
            </a:r>
          </a:p>
        </p:txBody>
      </p:sp>
      <p:sp>
        <p:nvSpPr>
          <p:cNvPr id="43" name="矩形标注 60"/>
          <p:cNvSpPr/>
          <p:nvPr/>
        </p:nvSpPr>
        <p:spPr>
          <a:xfrm>
            <a:off x="13964927" y="6974149"/>
            <a:ext cx="1645906" cy="1163592"/>
          </a:xfrm>
          <a:prstGeom prst="wedgeRectCallout">
            <a:avLst>
              <a:gd name="adj1" fmla="val -125420"/>
              <a:gd name="adj2" fmla="val -30904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23-28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科研设计用地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(B29a)</a:t>
            </a: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</a:p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50m</a:t>
            </a: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6208734" y="9124553"/>
          <a:ext cx="3261741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2373"/>
                <a:gridCol w="2749368"/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〔2025〕107</a:t>
                      </a: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0" name="组合 26"/>
          <p:cNvGrpSpPr/>
          <p:nvPr/>
        </p:nvGrpSpPr>
        <p:grpSpPr bwMode="auto">
          <a:xfrm>
            <a:off x="14734315" y="8468170"/>
            <a:ext cx="1711329" cy="650875"/>
            <a:chOff x="17976523" y="7037991"/>
            <a:chExt cx="1666736" cy="634020"/>
          </a:xfrm>
        </p:grpSpPr>
        <p:sp>
          <p:nvSpPr>
            <p:cNvPr id="44" name="矩形 43"/>
            <p:cNvSpPr/>
            <p:nvPr/>
          </p:nvSpPr>
          <p:spPr>
            <a:xfrm>
              <a:off x="17976523" y="7426134"/>
              <a:ext cx="349426" cy="12835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000" noProof="1"/>
            </a:p>
          </p:txBody>
        </p:sp>
        <p:grpSp>
          <p:nvGrpSpPr>
            <p:cNvPr id="45" name="组合 30"/>
            <p:cNvGrpSpPr/>
            <p:nvPr/>
          </p:nvGrpSpPr>
          <p:grpSpPr bwMode="auto">
            <a:xfrm>
              <a:off x="17976523" y="7037991"/>
              <a:ext cx="1666736" cy="634020"/>
              <a:chOff x="17976523" y="7037991"/>
              <a:chExt cx="1666736" cy="634020"/>
            </a:xfrm>
          </p:grpSpPr>
          <p:sp>
            <p:nvSpPr>
              <p:cNvPr id="46" name="文本框 38"/>
              <p:cNvSpPr txBox="1">
                <a:spLocks noChangeArrowheads="1"/>
              </p:cNvSpPr>
              <p:nvPr/>
            </p:nvSpPr>
            <p:spPr bwMode="auto">
              <a:xfrm>
                <a:off x="18401996" y="7037991"/>
                <a:ext cx="1241263" cy="634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修改地块范围</a:t>
                </a: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7976523" y="7194176"/>
                <a:ext cx="349426" cy="128351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000" noProof="1">
                  <a:sym typeface="+mn-ea"/>
                </a:endParaRPr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796</Words>
  <Application>Microsoft Office PowerPoint</Application>
  <PresentationFormat>自定义</PresentationFormat>
  <Paragraphs>58</Paragraphs>
  <Slides>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胡健罗</cp:lastModifiedBy>
  <cp:revision>421</cp:revision>
  <cp:lastPrinted>2024-03-26T06:31:00Z</cp:lastPrinted>
  <dcterms:created xsi:type="dcterms:W3CDTF">2019-11-04T11:42:00Z</dcterms:created>
  <dcterms:modified xsi:type="dcterms:W3CDTF">2025-09-17T01:56:44Z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2019-10-16T08:00:00Z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2019-11-11T08:00:00Z</vt:filetime>
  </property>
  <property fmtid="{D5CDD505-2E9C-101B-9397-08002B2CF9AE}" pid="5" name="ICV">
    <vt:lpwstr>71574463EEF24D818072EAEF89BD15EC</vt:lpwstr>
  </property>
  <property fmtid="{D5CDD505-2E9C-101B-9397-08002B2CF9AE}" pid="6" name="KSOProductBuildVer">
    <vt:lpwstr>2052-12.1.0.22529</vt:lpwstr>
  </property>
</Properties>
</file>