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2" r:id="rId5"/>
  </p:sldIdLst>
  <p:sldSz cx="20104100" cy="10058400"/>
  <p:notesSz cx="14355445" cy="9926320"/>
  <p:custDataLst>
    <p:tags r:id="rId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C00000"/>
    <a:srgbClr val="D42324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14" autoAdjust="0"/>
  </p:normalViewPr>
  <p:slideViewPr>
    <p:cSldViewPr showGuides="1">
      <p:cViewPr varScale="1">
        <p:scale>
          <a:sx n="76" d="100"/>
          <a:sy n="76" d="100"/>
        </p:scale>
        <p:origin x="474" y="102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4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grayscl/>
          </a:blip>
          <a:srcRect t="3647" b="3647"/>
          <a:stretch>
            <a:fillRect/>
          </a:stretch>
        </p:blipFill>
        <p:spPr>
          <a:xfrm>
            <a:off x="10059256" y="5774382"/>
            <a:ext cx="5122864" cy="42991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9256" y="5774382"/>
            <a:ext cx="5122865" cy="429915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57817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19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为丰富仙林商业业态，我局会同南京市仙林大学城管理委员会组织开展了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南京仙林副城仙鹤片区控制性详细规划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》EAe020-13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南京仙林副城仙鹤片区控制性详细规划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》EAe020-13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规划管理单元图则修改成果向社会予以公布。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025-85896072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zh-CN" altLang="en-US" sz="9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3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bject 5"/>
          <p:cNvSpPr txBox="1"/>
          <p:nvPr/>
        </p:nvSpPr>
        <p:spPr>
          <a:xfrm>
            <a:off x="10989286" y="2367905"/>
            <a:ext cx="4267088" cy="44448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5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5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南京仙林副城仙鹤片区控制性详细规划</a:t>
            </a:r>
            <a:r>
              <a:rPr lang="en-US" altLang="zh-CN" sz="1500" b="1" dirty="0">
                <a:solidFill>
                  <a:srgbClr val="FFFFFF"/>
                </a:solidFill>
                <a:latin typeface="宋体" panose="02010600030101010101" pitchFamily="2" charset="-122"/>
              </a:rPr>
              <a:t>》EAe020-13</a:t>
            </a:r>
            <a:r>
              <a:rPr lang="zh-CN" altLang="en-US" sz="15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500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806418" y="1755944"/>
            <a:ext cx="8245649" cy="7771102"/>
            <a:chOff x="-482650" y="5283311"/>
            <a:chExt cx="8465922" cy="797869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/>
            <a:srcRect l="28342" t="13140" r="16951" b="13658"/>
            <a:stretch>
              <a:fillRect/>
            </a:stretch>
          </p:blipFill>
          <p:spPr>
            <a:xfrm>
              <a:off x="-431627" y="5346699"/>
              <a:ext cx="8305437" cy="7848873"/>
            </a:xfrm>
            <a:prstGeom prst="rect">
              <a:avLst/>
            </a:prstGeom>
          </p:spPr>
        </p:pic>
        <p:sp>
          <p:nvSpPr>
            <p:cNvPr id="18" name="任意多边形: 形状 17"/>
            <p:cNvSpPr/>
            <p:nvPr/>
          </p:nvSpPr>
          <p:spPr>
            <a:xfrm>
              <a:off x="-482650" y="5283311"/>
              <a:ext cx="8465922" cy="7978699"/>
            </a:xfrm>
            <a:custGeom>
              <a:avLst/>
              <a:gdLst>
                <a:gd name="connsiteX0" fmla="*/ 3517983 w 9628740"/>
                <a:gd name="connsiteY0" fmla="*/ 6368257 h 10248107"/>
                <a:gd name="connsiteX1" fmla="*/ 3165558 w 9628740"/>
                <a:gd name="connsiteY1" fmla="*/ 6441282 h 10248107"/>
                <a:gd name="connsiteX2" fmla="*/ 3857708 w 9628740"/>
                <a:gd name="connsiteY2" fmla="*/ 7616032 h 10248107"/>
                <a:gd name="connsiteX3" fmla="*/ 4365708 w 9628740"/>
                <a:gd name="connsiteY3" fmla="*/ 7295357 h 10248107"/>
                <a:gd name="connsiteX4" fmla="*/ 4295858 w 9628740"/>
                <a:gd name="connsiteY4" fmla="*/ 7269957 h 10248107"/>
                <a:gd name="connsiteX5" fmla="*/ 4248233 w 9628740"/>
                <a:gd name="connsiteY5" fmla="*/ 7241382 h 10248107"/>
                <a:gd name="connsiteX6" fmla="*/ 4168858 w 9628740"/>
                <a:gd name="connsiteY6" fmla="*/ 7142957 h 10248107"/>
                <a:gd name="connsiteX7" fmla="*/ 4051383 w 9628740"/>
                <a:gd name="connsiteY7" fmla="*/ 7025482 h 10248107"/>
                <a:gd name="connsiteX8" fmla="*/ 3946608 w 9628740"/>
                <a:gd name="connsiteY8" fmla="*/ 6901657 h 10248107"/>
                <a:gd name="connsiteX9" fmla="*/ 3838658 w 9628740"/>
                <a:gd name="connsiteY9" fmla="*/ 6850857 h 10248107"/>
                <a:gd name="connsiteX10" fmla="*/ 3816433 w 9628740"/>
                <a:gd name="connsiteY10" fmla="*/ 6822282 h 10248107"/>
                <a:gd name="connsiteX11" fmla="*/ 3794208 w 9628740"/>
                <a:gd name="connsiteY11" fmla="*/ 6768307 h 10248107"/>
                <a:gd name="connsiteX12" fmla="*/ 3752933 w 9628740"/>
                <a:gd name="connsiteY12" fmla="*/ 6730207 h 10248107"/>
                <a:gd name="connsiteX13" fmla="*/ 3648158 w 9628740"/>
                <a:gd name="connsiteY13" fmla="*/ 6704807 h 10248107"/>
                <a:gd name="connsiteX14" fmla="*/ 3584658 w 9628740"/>
                <a:gd name="connsiteY14" fmla="*/ 6663532 h 10248107"/>
                <a:gd name="connsiteX15" fmla="*/ 3530683 w 9628740"/>
                <a:gd name="connsiteY15" fmla="*/ 6600032 h 10248107"/>
                <a:gd name="connsiteX16" fmla="*/ 3521158 w 9628740"/>
                <a:gd name="connsiteY16" fmla="*/ 6527007 h 10248107"/>
                <a:gd name="connsiteX17" fmla="*/ 3546558 w 9628740"/>
                <a:gd name="connsiteY17" fmla="*/ 6447632 h 10248107"/>
                <a:gd name="connsiteX18" fmla="*/ 0 w 9628740"/>
                <a:gd name="connsiteY18" fmla="*/ 0 h 10248107"/>
                <a:gd name="connsiteX19" fmla="*/ 9628740 w 9628740"/>
                <a:gd name="connsiteY19" fmla="*/ 0 h 10248107"/>
                <a:gd name="connsiteX20" fmla="*/ 9628740 w 9628740"/>
                <a:gd name="connsiteY20" fmla="*/ 10248107 h 10248107"/>
                <a:gd name="connsiteX21" fmla="*/ 0 w 9628740"/>
                <a:gd name="connsiteY21" fmla="*/ 10248107 h 10248107"/>
                <a:gd name="connsiteX0-1" fmla="*/ 3517983 w 10238340"/>
                <a:gd name="connsiteY0-2" fmla="*/ 6425407 h 10305257"/>
                <a:gd name="connsiteX1-3" fmla="*/ 3165558 w 10238340"/>
                <a:gd name="connsiteY1-4" fmla="*/ 6498432 h 10305257"/>
                <a:gd name="connsiteX2-5" fmla="*/ 3857708 w 10238340"/>
                <a:gd name="connsiteY2-6" fmla="*/ 7673182 h 10305257"/>
                <a:gd name="connsiteX3-7" fmla="*/ 4365708 w 10238340"/>
                <a:gd name="connsiteY3-8" fmla="*/ 7352507 h 10305257"/>
                <a:gd name="connsiteX4-9" fmla="*/ 4295858 w 10238340"/>
                <a:gd name="connsiteY4-10" fmla="*/ 7327107 h 10305257"/>
                <a:gd name="connsiteX5-11" fmla="*/ 4248233 w 10238340"/>
                <a:gd name="connsiteY5-12" fmla="*/ 7298532 h 10305257"/>
                <a:gd name="connsiteX6-13" fmla="*/ 4168858 w 10238340"/>
                <a:gd name="connsiteY6-14" fmla="*/ 7200107 h 10305257"/>
                <a:gd name="connsiteX7-15" fmla="*/ 4051383 w 10238340"/>
                <a:gd name="connsiteY7-16" fmla="*/ 7082632 h 10305257"/>
                <a:gd name="connsiteX8-17" fmla="*/ 3946608 w 10238340"/>
                <a:gd name="connsiteY8-18" fmla="*/ 6958807 h 10305257"/>
                <a:gd name="connsiteX9-19" fmla="*/ 3838658 w 10238340"/>
                <a:gd name="connsiteY9-20" fmla="*/ 6908007 h 10305257"/>
                <a:gd name="connsiteX10-21" fmla="*/ 3816433 w 10238340"/>
                <a:gd name="connsiteY10-22" fmla="*/ 6879432 h 10305257"/>
                <a:gd name="connsiteX11-23" fmla="*/ 3794208 w 10238340"/>
                <a:gd name="connsiteY11-24" fmla="*/ 6825457 h 10305257"/>
                <a:gd name="connsiteX12-25" fmla="*/ 3752933 w 10238340"/>
                <a:gd name="connsiteY12-26" fmla="*/ 6787357 h 10305257"/>
                <a:gd name="connsiteX13-27" fmla="*/ 3648158 w 10238340"/>
                <a:gd name="connsiteY13-28" fmla="*/ 6761957 h 10305257"/>
                <a:gd name="connsiteX14-29" fmla="*/ 3584658 w 10238340"/>
                <a:gd name="connsiteY14-30" fmla="*/ 6720682 h 10305257"/>
                <a:gd name="connsiteX15-31" fmla="*/ 3530683 w 10238340"/>
                <a:gd name="connsiteY15-32" fmla="*/ 6657182 h 10305257"/>
                <a:gd name="connsiteX16-33" fmla="*/ 3521158 w 10238340"/>
                <a:gd name="connsiteY16-34" fmla="*/ 6584157 h 10305257"/>
                <a:gd name="connsiteX17-35" fmla="*/ 3546558 w 10238340"/>
                <a:gd name="connsiteY17-36" fmla="*/ 6504782 h 10305257"/>
                <a:gd name="connsiteX18-37" fmla="*/ 3517983 w 10238340"/>
                <a:gd name="connsiteY18-38" fmla="*/ 6425407 h 10305257"/>
                <a:gd name="connsiteX19-39" fmla="*/ 0 w 10238340"/>
                <a:gd name="connsiteY19-40" fmla="*/ 57150 h 10305257"/>
                <a:gd name="connsiteX20-41" fmla="*/ 10238340 w 10238340"/>
                <a:gd name="connsiteY20-42" fmla="*/ 0 h 10305257"/>
                <a:gd name="connsiteX21-43" fmla="*/ 9628740 w 10238340"/>
                <a:gd name="connsiteY21-44" fmla="*/ 10305257 h 10305257"/>
                <a:gd name="connsiteX22" fmla="*/ 0 w 10238340"/>
                <a:gd name="connsiteY22" fmla="*/ 10305257 h 10305257"/>
                <a:gd name="connsiteX23" fmla="*/ 0 w 10238340"/>
                <a:gd name="connsiteY23" fmla="*/ 57150 h 10305257"/>
                <a:gd name="connsiteX0-45" fmla="*/ 3517983 w 10238340"/>
                <a:gd name="connsiteY0-46" fmla="*/ 6425407 h 10571957"/>
                <a:gd name="connsiteX1-47" fmla="*/ 3165558 w 10238340"/>
                <a:gd name="connsiteY1-48" fmla="*/ 6498432 h 10571957"/>
                <a:gd name="connsiteX2-49" fmla="*/ 3857708 w 10238340"/>
                <a:gd name="connsiteY2-50" fmla="*/ 7673182 h 10571957"/>
                <a:gd name="connsiteX3-51" fmla="*/ 4365708 w 10238340"/>
                <a:gd name="connsiteY3-52" fmla="*/ 7352507 h 10571957"/>
                <a:gd name="connsiteX4-53" fmla="*/ 4295858 w 10238340"/>
                <a:gd name="connsiteY4-54" fmla="*/ 7327107 h 10571957"/>
                <a:gd name="connsiteX5-55" fmla="*/ 4248233 w 10238340"/>
                <a:gd name="connsiteY5-56" fmla="*/ 7298532 h 10571957"/>
                <a:gd name="connsiteX6-57" fmla="*/ 4168858 w 10238340"/>
                <a:gd name="connsiteY6-58" fmla="*/ 7200107 h 10571957"/>
                <a:gd name="connsiteX7-59" fmla="*/ 4051383 w 10238340"/>
                <a:gd name="connsiteY7-60" fmla="*/ 7082632 h 10571957"/>
                <a:gd name="connsiteX8-61" fmla="*/ 3946608 w 10238340"/>
                <a:gd name="connsiteY8-62" fmla="*/ 6958807 h 10571957"/>
                <a:gd name="connsiteX9-63" fmla="*/ 3838658 w 10238340"/>
                <a:gd name="connsiteY9-64" fmla="*/ 6908007 h 10571957"/>
                <a:gd name="connsiteX10-65" fmla="*/ 3816433 w 10238340"/>
                <a:gd name="connsiteY10-66" fmla="*/ 6879432 h 10571957"/>
                <a:gd name="connsiteX11-67" fmla="*/ 3794208 w 10238340"/>
                <a:gd name="connsiteY11-68" fmla="*/ 6825457 h 10571957"/>
                <a:gd name="connsiteX12-69" fmla="*/ 3752933 w 10238340"/>
                <a:gd name="connsiteY12-70" fmla="*/ 6787357 h 10571957"/>
                <a:gd name="connsiteX13-71" fmla="*/ 3648158 w 10238340"/>
                <a:gd name="connsiteY13-72" fmla="*/ 6761957 h 10571957"/>
                <a:gd name="connsiteX14-73" fmla="*/ 3584658 w 10238340"/>
                <a:gd name="connsiteY14-74" fmla="*/ 6720682 h 10571957"/>
                <a:gd name="connsiteX15-75" fmla="*/ 3530683 w 10238340"/>
                <a:gd name="connsiteY15-76" fmla="*/ 6657182 h 10571957"/>
                <a:gd name="connsiteX16-77" fmla="*/ 3521158 w 10238340"/>
                <a:gd name="connsiteY16-78" fmla="*/ 6584157 h 10571957"/>
                <a:gd name="connsiteX17-79" fmla="*/ 3546558 w 10238340"/>
                <a:gd name="connsiteY17-80" fmla="*/ 6504782 h 10571957"/>
                <a:gd name="connsiteX18-81" fmla="*/ 3517983 w 10238340"/>
                <a:gd name="connsiteY18-82" fmla="*/ 6425407 h 10571957"/>
                <a:gd name="connsiteX19-83" fmla="*/ 0 w 10238340"/>
                <a:gd name="connsiteY19-84" fmla="*/ 57150 h 10571957"/>
                <a:gd name="connsiteX20-85" fmla="*/ 10238340 w 10238340"/>
                <a:gd name="connsiteY20-86" fmla="*/ 0 h 10571957"/>
                <a:gd name="connsiteX21-87" fmla="*/ 10238340 w 10238340"/>
                <a:gd name="connsiteY21-88" fmla="*/ 10571957 h 10571957"/>
                <a:gd name="connsiteX22-89" fmla="*/ 0 w 10238340"/>
                <a:gd name="connsiteY22-90" fmla="*/ 10305257 h 10571957"/>
                <a:gd name="connsiteX23-91" fmla="*/ 0 w 10238340"/>
                <a:gd name="connsiteY23-92" fmla="*/ 57150 h 10571957"/>
                <a:gd name="connsiteX0-93" fmla="*/ 3517983 w 10238340"/>
                <a:gd name="connsiteY0-94" fmla="*/ 6425407 h 10571957"/>
                <a:gd name="connsiteX1-95" fmla="*/ 3165558 w 10238340"/>
                <a:gd name="connsiteY1-96" fmla="*/ 6498432 h 10571957"/>
                <a:gd name="connsiteX2-97" fmla="*/ 3857708 w 10238340"/>
                <a:gd name="connsiteY2-98" fmla="*/ 7673182 h 10571957"/>
                <a:gd name="connsiteX3-99" fmla="*/ 4365708 w 10238340"/>
                <a:gd name="connsiteY3-100" fmla="*/ 7352507 h 10571957"/>
                <a:gd name="connsiteX4-101" fmla="*/ 4295858 w 10238340"/>
                <a:gd name="connsiteY4-102" fmla="*/ 7327107 h 10571957"/>
                <a:gd name="connsiteX5-103" fmla="*/ 4248233 w 10238340"/>
                <a:gd name="connsiteY5-104" fmla="*/ 7298532 h 10571957"/>
                <a:gd name="connsiteX6-105" fmla="*/ 4168858 w 10238340"/>
                <a:gd name="connsiteY6-106" fmla="*/ 7200107 h 10571957"/>
                <a:gd name="connsiteX7-107" fmla="*/ 4051383 w 10238340"/>
                <a:gd name="connsiteY7-108" fmla="*/ 7082632 h 10571957"/>
                <a:gd name="connsiteX8-109" fmla="*/ 3946608 w 10238340"/>
                <a:gd name="connsiteY8-110" fmla="*/ 6958807 h 10571957"/>
                <a:gd name="connsiteX9-111" fmla="*/ 3838658 w 10238340"/>
                <a:gd name="connsiteY9-112" fmla="*/ 6908007 h 10571957"/>
                <a:gd name="connsiteX10-113" fmla="*/ 3816433 w 10238340"/>
                <a:gd name="connsiteY10-114" fmla="*/ 6879432 h 10571957"/>
                <a:gd name="connsiteX11-115" fmla="*/ 3794208 w 10238340"/>
                <a:gd name="connsiteY11-116" fmla="*/ 6825457 h 10571957"/>
                <a:gd name="connsiteX12-117" fmla="*/ 3752933 w 10238340"/>
                <a:gd name="connsiteY12-118" fmla="*/ 6787357 h 10571957"/>
                <a:gd name="connsiteX13-119" fmla="*/ 3648158 w 10238340"/>
                <a:gd name="connsiteY13-120" fmla="*/ 6761957 h 10571957"/>
                <a:gd name="connsiteX14-121" fmla="*/ 3584658 w 10238340"/>
                <a:gd name="connsiteY14-122" fmla="*/ 6720682 h 10571957"/>
                <a:gd name="connsiteX15-123" fmla="*/ 3530683 w 10238340"/>
                <a:gd name="connsiteY15-124" fmla="*/ 6657182 h 10571957"/>
                <a:gd name="connsiteX16-125" fmla="*/ 3521158 w 10238340"/>
                <a:gd name="connsiteY16-126" fmla="*/ 6584157 h 10571957"/>
                <a:gd name="connsiteX17-127" fmla="*/ 3546558 w 10238340"/>
                <a:gd name="connsiteY17-128" fmla="*/ 6504782 h 10571957"/>
                <a:gd name="connsiteX18-129" fmla="*/ 3517983 w 10238340"/>
                <a:gd name="connsiteY18-130" fmla="*/ 6425407 h 10571957"/>
                <a:gd name="connsiteX19-131" fmla="*/ 1714500 w 10238340"/>
                <a:gd name="connsiteY19-132" fmla="*/ 1104900 h 10571957"/>
                <a:gd name="connsiteX20-133" fmla="*/ 10238340 w 10238340"/>
                <a:gd name="connsiteY20-134" fmla="*/ 0 h 10571957"/>
                <a:gd name="connsiteX21-135" fmla="*/ 10238340 w 10238340"/>
                <a:gd name="connsiteY21-136" fmla="*/ 10571957 h 10571957"/>
                <a:gd name="connsiteX22-137" fmla="*/ 0 w 10238340"/>
                <a:gd name="connsiteY22-138" fmla="*/ 10305257 h 10571957"/>
                <a:gd name="connsiteX23-139" fmla="*/ 1714500 w 10238340"/>
                <a:gd name="connsiteY23-140" fmla="*/ 1104900 h 10571957"/>
                <a:gd name="connsiteX0-141" fmla="*/ 3517983 w 10238340"/>
                <a:gd name="connsiteY0-142" fmla="*/ 5320507 h 9467057"/>
                <a:gd name="connsiteX1-143" fmla="*/ 3165558 w 10238340"/>
                <a:gd name="connsiteY1-144" fmla="*/ 5393532 h 9467057"/>
                <a:gd name="connsiteX2-145" fmla="*/ 3857708 w 10238340"/>
                <a:gd name="connsiteY2-146" fmla="*/ 6568282 h 9467057"/>
                <a:gd name="connsiteX3-147" fmla="*/ 4365708 w 10238340"/>
                <a:gd name="connsiteY3-148" fmla="*/ 6247607 h 9467057"/>
                <a:gd name="connsiteX4-149" fmla="*/ 4295858 w 10238340"/>
                <a:gd name="connsiteY4-150" fmla="*/ 6222207 h 9467057"/>
                <a:gd name="connsiteX5-151" fmla="*/ 4248233 w 10238340"/>
                <a:gd name="connsiteY5-152" fmla="*/ 6193632 h 9467057"/>
                <a:gd name="connsiteX6-153" fmla="*/ 4168858 w 10238340"/>
                <a:gd name="connsiteY6-154" fmla="*/ 6095207 h 9467057"/>
                <a:gd name="connsiteX7-155" fmla="*/ 4051383 w 10238340"/>
                <a:gd name="connsiteY7-156" fmla="*/ 5977732 h 9467057"/>
                <a:gd name="connsiteX8-157" fmla="*/ 3946608 w 10238340"/>
                <a:gd name="connsiteY8-158" fmla="*/ 5853907 h 9467057"/>
                <a:gd name="connsiteX9-159" fmla="*/ 3838658 w 10238340"/>
                <a:gd name="connsiteY9-160" fmla="*/ 5803107 h 9467057"/>
                <a:gd name="connsiteX10-161" fmla="*/ 3816433 w 10238340"/>
                <a:gd name="connsiteY10-162" fmla="*/ 5774532 h 9467057"/>
                <a:gd name="connsiteX11-163" fmla="*/ 3794208 w 10238340"/>
                <a:gd name="connsiteY11-164" fmla="*/ 5720557 h 9467057"/>
                <a:gd name="connsiteX12-165" fmla="*/ 3752933 w 10238340"/>
                <a:gd name="connsiteY12-166" fmla="*/ 5682457 h 9467057"/>
                <a:gd name="connsiteX13-167" fmla="*/ 3648158 w 10238340"/>
                <a:gd name="connsiteY13-168" fmla="*/ 5657057 h 9467057"/>
                <a:gd name="connsiteX14-169" fmla="*/ 3584658 w 10238340"/>
                <a:gd name="connsiteY14-170" fmla="*/ 5615782 h 9467057"/>
                <a:gd name="connsiteX15-171" fmla="*/ 3530683 w 10238340"/>
                <a:gd name="connsiteY15-172" fmla="*/ 5552282 h 9467057"/>
                <a:gd name="connsiteX16-173" fmla="*/ 3521158 w 10238340"/>
                <a:gd name="connsiteY16-174" fmla="*/ 5479257 h 9467057"/>
                <a:gd name="connsiteX17-175" fmla="*/ 3546558 w 10238340"/>
                <a:gd name="connsiteY17-176" fmla="*/ 5399882 h 9467057"/>
                <a:gd name="connsiteX18-177" fmla="*/ 3517983 w 10238340"/>
                <a:gd name="connsiteY18-178" fmla="*/ 5320507 h 9467057"/>
                <a:gd name="connsiteX19-179" fmla="*/ 1714500 w 10238340"/>
                <a:gd name="connsiteY19-180" fmla="*/ 0 h 9467057"/>
                <a:gd name="connsiteX20-181" fmla="*/ 10143090 w 10238340"/>
                <a:gd name="connsiteY20-182" fmla="*/ 38100 h 9467057"/>
                <a:gd name="connsiteX21-183" fmla="*/ 10238340 w 10238340"/>
                <a:gd name="connsiteY21-184" fmla="*/ 9467057 h 9467057"/>
                <a:gd name="connsiteX22-185" fmla="*/ 0 w 10238340"/>
                <a:gd name="connsiteY22-186" fmla="*/ 9200357 h 9467057"/>
                <a:gd name="connsiteX23-187" fmla="*/ 1714500 w 10238340"/>
                <a:gd name="connsiteY23-188" fmla="*/ 0 h 9467057"/>
                <a:gd name="connsiteX0-189" fmla="*/ 1974933 w 8695290"/>
                <a:gd name="connsiteY0-190" fmla="*/ 5320507 h 9467057"/>
                <a:gd name="connsiteX1-191" fmla="*/ 1622508 w 8695290"/>
                <a:gd name="connsiteY1-192" fmla="*/ 5393532 h 9467057"/>
                <a:gd name="connsiteX2-193" fmla="*/ 2314658 w 8695290"/>
                <a:gd name="connsiteY2-194" fmla="*/ 6568282 h 9467057"/>
                <a:gd name="connsiteX3-195" fmla="*/ 2822658 w 8695290"/>
                <a:gd name="connsiteY3-196" fmla="*/ 6247607 h 9467057"/>
                <a:gd name="connsiteX4-197" fmla="*/ 2752808 w 8695290"/>
                <a:gd name="connsiteY4-198" fmla="*/ 6222207 h 9467057"/>
                <a:gd name="connsiteX5-199" fmla="*/ 2705183 w 8695290"/>
                <a:gd name="connsiteY5-200" fmla="*/ 6193632 h 9467057"/>
                <a:gd name="connsiteX6-201" fmla="*/ 2625808 w 8695290"/>
                <a:gd name="connsiteY6-202" fmla="*/ 6095207 h 9467057"/>
                <a:gd name="connsiteX7-203" fmla="*/ 2508333 w 8695290"/>
                <a:gd name="connsiteY7-204" fmla="*/ 5977732 h 9467057"/>
                <a:gd name="connsiteX8-205" fmla="*/ 2403558 w 8695290"/>
                <a:gd name="connsiteY8-206" fmla="*/ 5853907 h 9467057"/>
                <a:gd name="connsiteX9-207" fmla="*/ 2295608 w 8695290"/>
                <a:gd name="connsiteY9-208" fmla="*/ 5803107 h 9467057"/>
                <a:gd name="connsiteX10-209" fmla="*/ 2273383 w 8695290"/>
                <a:gd name="connsiteY10-210" fmla="*/ 5774532 h 9467057"/>
                <a:gd name="connsiteX11-211" fmla="*/ 2251158 w 8695290"/>
                <a:gd name="connsiteY11-212" fmla="*/ 5720557 h 9467057"/>
                <a:gd name="connsiteX12-213" fmla="*/ 2209883 w 8695290"/>
                <a:gd name="connsiteY12-214" fmla="*/ 5682457 h 9467057"/>
                <a:gd name="connsiteX13-215" fmla="*/ 2105108 w 8695290"/>
                <a:gd name="connsiteY13-216" fmla="*/ 5657057 h 9467057"/>
                <a:gd name="connsiteX14-217" fmla="*/ 2041608 w 8695290"/>
                <a:gd name="connsiteY14-218" fmla="*/ 5615782 h 9467057"/>
                <a:gd name="connsiteX15-219" fmla="*/ 1987633 w 8695290"/>
                <a:gd name="connsiteY15-220" fmla="*/ 5552282 h 9467057"/>
                <a:gd name="connsiteX16-221" fmla="*/ 1978108 w 8695290"/>
                <a:gd name="connsiteY16-222" fmla="*/ 5479257 h 9467057"/>
                <a:gd name="connsiteX17-223" fmla="*/ 2003508 w 8695290"/>
                <a:gd name="connsiteY17-224" fmla="*/ 5399882 h 9467057"/>
                <a:gd name="connsiteX18-225" fmla="*/ 1974933 w 8695290"/>
                <a:gd name="connsiteY18-226" fmla="*/ 5320507 h 9467057"/>
                <a:gd name="connsiteX19-227" fmla="*/ 171450 w 8695290"/>
                <a:gd name="connsiteY19-228" fmla="*/ 0 h 9467057"/>
                <a:gd name="connsiteX20-229" fmla="*/ 8600040 w 8695290"/>
                <a:gd name="connsiteY20-230" fmla="*/ 38100 h 9467057"/>
                <a:gd name="connsiteX21-231" fmla="*/ 8695290 w 8695290"/>
                <a:gd name="connsiteY21-232" fmla="*/ 9467057 h 9467057"/>
                <a:gd name="connsiteX22-233" fmla="*/ 0 w 8695290"/>
                <a:gd name="connsiteY22-234" fmla="*/ 8038307 h 9467057"/>
                <a:gd name="connsiteX23-235" fmla="*/ 171450 w 8695290"/>
                <a:gd name="connsiteY23-236" fmla="*/ 0 h 9467057"/>
                <a:gd name="connsiteX0-237" fmla="*/ 1974933 w 8600040"/>
                <a:gd name="connsiteY0-238" fmla="*/ 5320507 h 8038307"/>
                <a:gd name="connsiteX1-239" fmla="*/ 1622508 w 8600040"/>
                <a:gd name="connsiteY1-240" fmla="*/ 5393532 h 8038307"/>
                <a:gd name="connsiteX2-241" fmla="*/ 2314658 w 8600040"/>
                <a:gd name="connsiteY2-242" fmla="*/ 6568282 h 8038307"/>
                <a:gd name="connsiteX3-243" fmla="*/ 2822658 w 8600040"/>
                <a:gd name="connsiteY3-244" fmla="*/ 6247607 h 8038307"/>
                <a:gd name="connsiteX4-245" fmla="*/ 2752808 w 8600040"/>
                <a:gd name="connsiteY4-246" fmla="*/ 6222207 h 8038307"/>
                <a:gd name="connsiteX5-247" fmla="*/ 2705183 w 8600040"/>
                <a:gd name="connsiteY5-248" fmla="*/ 6193632 h 8038307"/>
                <a:gd name="connsiteX6-249" fmla="*/ 2625808 w 8600040"/>
                <a:gd name="connsiteY6-250" fmla="*/ 6095207 h 8038307"/>
                <a:gd name="connsiteX7-251" fmla="*/ 2508333 w 8600040"/>
                <a:gd name="connsiteY7-252" fmla="*/ 5977732 h 8038307"/>
                <a:gd name="connsiteX8-253" fmla="*/ 2403558 w 8600040"/>
                <a:gd name="connsiteY8-254" fmla="*/ 5853907 h 8038307"/>
                <a:gd name="connsiteX9-255" fmla="*/ 2295608 w 8600040"/>
                <a:gd name="connsiteY9-256" fmla="*/ 5803107 h 8038307"/>
                <a:gd name="connsiteX10-257" fmla="*/ 2273383 w 8600040"/>
                <a:gd name="connsiteY10-258" fmla="*/ 5774532 h 8038307"/>
                <a:gd name="connsiteX11-259" fmla="*/ 2251158 w 8600040"/>
                <a:gd name="connsiteY11-260" fmla="*/ 5720557 h 8038307"/>
                <a:gd name="connsiteX12-261" fmla="*/ 2209883 w 8600040"/>
                <a:gd name="connsiteY12-262" fmla="*/ 5682457 h 8038307"/>
                <a:gd name="connsiteX13-263" fmla="*/ 2105108 w 8600040"/>
                <a:gd name="connsiteY13-264" fmla="*/ 5657057 h 8038307"/>
                <a:gd name="connsiteX14-265" fmla="*/ 2041608 w 8600040"/>
                <a:gd name="connsiteY14-266" fmla="*/ 5615782 h 8038307"/>
                <a:gd name="connsiteX15-267" fmla="*/ 1987633 w 8600040"/>
                <a:gd name="connsiteY15-268" fmla="*/ 5552282 h 8038307"/>
                <a:gd name="connsiteX16-269" fmla="*/ 1978108 w 8600040"/>
                <a:gd name="connsiteY16-270" fmla="*/ 5479257 h 8038307"/>
                <a:gd name="connsiteX17-271" fmla="*/ 2003508 w 8600040"/>
                <a:gd name="connsiteY17-272" fmla="*/ 5399882 h 8038307"/>
                <a:gd name="connsiteX18-273" fmla="*/ 1974933 w 8600040"/>
                <a:gd name="connsiteY18-274" fmla="*/ 5320507 h 8038307"/>
                <a:gd name="connsiteX19-275" fmla="*/ 171450 w 8600040"/>
                <a:gd name="connsiteY19-276" fmla="*/ 0 h 8038307"/>
                <a:gd name="connsiteX20-277" fmla="*/ 8600040 w 8600040"/>
                <a:gd name="connsiteY20-278" fmla="*/ 38100 h 8038307"/>
                <a:gd name="connsiteX21-279" fmla="*/ 8561940 w 8600040"/>
                <a:gd name="connsiteY21-280" fmla="*/ 8038307 h 8038307"/>
                <a:gd name="connsiteX22-281" fmla="*/ 0 w 8600040"/>
                <a:gd name="connsiteY22-282" fmla="*/ 8038307 h 8038307"/>
                <a:gd name="connsiteX23-283" fmla="*/ 171450 w 8600040"/>
                <a:gd name="connsiteY23-284" fmla="*/ 0 h 8038307"/>
                <a:gd name="connsiteX0-1-1" fmla="*/ 1840815 w 8465922"/>
                <a:gd name="connsiteY0-2-2" fmla="*/ 5320507 h 8038307"/>
                <a:gd name="connsiteX1-3-3" fmla="*/ 1488390 w 8465922"/>
                <a:gd name="connsiteY1-4-4" fmla="*/ 5393532 h 8038307"/>
                <a:gd name="connsiteX2-5-5" fmla="*/ 2180540 w 8465922"/>
                <a:gd name="connsiteY2-6-6" fmla="*/ 6568282 h 8038307"/>
                <a:gd name="connsiteX3-7-7" fmla="*/ 2688540 w 8465922"/>
                <a:gd name="connsiteY3-8-8" fmla="*/ 6247607 h 8038307"/>
                <a:gd name="connsiteX4-9-9" fmla="*/ 2618690 w 8465922"/>
                <a:gd name="connsiteY4-10-10" fmla="*/ 6222207 h 8038307"/>
                <a:gd name="connsiteX5-11-11" fmla="*/ 2571065 w 8465922"/>
                <a:gd name="connsiteY5-12-12" fmla="*/ 6193632 h 8038307"/>
                <a:gd name="connsiteX6-13-13" fmla="*/ 2491690 w 8465922"/>
                <a:gd name="connsiteY6-14-14" fmla="*/ 6095207 h 8038307"/>
                <a:gd name="connsiteX7-15-15" fmla="*/ 2374215 w 8465922"/>
                <a:gd name="connsiteY7-16-16" fmla="*/ 5977732 h 8038307"/>
                <a:gd name="connsiteX8-17-17" fmla="*/ 2269440 w 8465922"/>
                <a:gd name="connsiteY8-18-18" fmla="*/ 5853907 h 8038307"/>
                <a:gd name="connsiteX9-19-19" fmla="*/ 2161490 w 8465922"/>
                <a:gd name="connsiteY9-20-20" fmla="*/ 5803107 h 8038307"/>
                <a:gd name="connsiteX10-21-21" fmla="*/ 2139265 w 8465922"/>
                <a:gd name="connsiteY10-22-22" fmla="*/ 5774532 h 8038307"/>
                <a:gd name="connsiteX11-23-23" fmla="*/ 2117040 w 8465922"/>
                <a:gd name="connsiteY11-24-24" fmla="*/ 5720557 h 8038307"/>
                <a:gd name="connsiteX12-25-25" fmla="*/ 2075765 w 8465922"/>
                <a:gd name="connsiteY12-26-26" fmla="*/ 5682457 h 8038307"/>
                <a:gd name="connsiteX13-27-27" fmla="*/ 1970990 w 8465922"/>
                <a:gd name="connsiteY13-28-28" fmla="*/ 5657057 h 8038307"/>
                <a:gd name="connsiteX14-29-29" fmla="*/ 1907490 w 8465922"/>
                <a:gd name="connsiteY14-30-30" fmla="*/ 5615782 h 8038307"/>
                <a:gd name="connsiteX15-31-31" fmla="*/ 1853515 w 8465922"/>
                <a:gd name="connsiteY15-32-32" fmla="*/ 5552282 h 8038307"/>
                <a:gd name="connsiteX16-33-33" fmla="*/ 1843990 w 8465922"/>
                <a:gd name="connsiteY16-34-34" fmla="*/ 5479257 h 8038307"/>
                <a:gd name="connsiteX17-35-35" fmla="*/ 1869390 w 8465922"/>
                <a:gd name="connsiteY17-36-36" fmla="*/ 5399882 h 8038307"/>
                <a:gd name="connsiteX18-37-37" fmla="*/ 1840815 w 8465922"/>
                <a:gd name="connsiteY18-38-38" fmla="*/ 5320507 h 8038307"/>
                <a:gd name="connsiteX19-39-39" fmla="*/ 37332 w 8465922"/>
                <a:gd name="connsiteY19-40-40" fmla="*/ 0 h 8038307"/>
                <a:gd name="connsiteX20-41-41" fmla="*/ 8465922 w 8465922"/>
                <a:gd name="connsiteY20-42-42" fmla="*/ 38100 h 8038307"/>
                <a:gd name="connsiteX21-43-43" fmla="*/ 8427822 w 8465922"/>
                <a:gd name="connsiteY21-44-44" fmla="*/ 8038307 h 8038307"/>
                <a:gd name="connsiteX22-45" fmla="*/ 0 w 8465922"/>
                <a:gd name="connsiteY22-46" fmla="*/ 7963797 h 8038307"/>
                <a:gd name="connsiteX23-47" fmla="*/ 37332 w 8465922"/>
                <a:gd name="connsiteY23-48" fmla="*/ 0 h 8038307"/>
                <a:gd name="connsiteX0-49" fmla="*/ 1840815 w 8465922"/>
                <a:gd name="connsiteY0-50" fmla="*/ 5320507 h 7978699"/>
                <a:gd name="connsiteX1-51" fmla="*/ 1488390 w 8465922"/>
                <a:gd name="connsiteY1-52" fmla="*/ 5393532 h 7978699"/>
                <a:gd name="connsiteX2-53" fmla="*/ 2180540 w 8465922"/>
                <a:gd name="connsiteY2-54" fmla="*/ 6568282 h 7978699"/>
                <a:gd name="connsiteX3-55" fmla="*/ 2688540 w 8465922"/>
                <a:gd name="connsiteY3-56" fmla="*/ 6247607 h 7978699"/>
                <a:gd name="connsiteX4-57" fmla="*/ 2618690 w 8465922"/>
                <a:gd name="connsiteY4-58" fmla="*/ 6222207 h 7978699"/>
                <a:gd name="connsiteX5-59" fmla="*/ 2571065 w 8465922"/>
                <a:gd name="connsiteY5-60" fmla="*/ 6193632 h 7978699"/>
                <a:gd name="connsiteX6-61" fmla="*/ 2491690 w 8465922"/>
                <a:gd name="connsiteY6-62" fmla="*/ 6095207 h 7978699"/>
                <a:gd name="connsiteX7-63" fmla="*/ 2374215 w 8465922"/>
                <a:gd name="connsiteY7-64" fmla="*/ 5977732 h 7978699"/>
                <a:gd name="connsiteX8-65" fmla="*/ 2269440 w 8465922"/>
                <a:gd name="connsiteY8-66" fmla="*/ 5853907 h 7978699"/>
                <a:gd name="connsiteX9-67" fmla="*/ 2161490 w 8465922"/>
                <a:gd name="connsiteY9-68" fmla="*/ 5803107 h 7978699"/>
                <a:gd name="connsiteX10-69" fmla="*/ 2139265 w 8465922"/>
                <a:gd name="connsiteY10-70" fmla="*/ 5774532 h 7978699"/>
                <a:gd name="connsiteX11-71" fmla="*/ 2117040 w 8465922"/>
                <a:gd name="connsiteY11-72" fmla="*/ 5720557 h 7978699"/>
                <a:gd name="connsiteX12-73" fmla="*/ 2075765 w 8465922"/>
                <a:gd name="connsiteY12-74" fmla="*/ 5682457 h 7978699"/>
                <a:gd name="connsiteX13-75" fmla="*/ 1970990 w 8465922"/>
                <a:gd name="connsiteY13-76" fmla="*/ 5657057 h 7978699"/>
                <a:gd name="connsiteX14-77" fmla="*/ 1907490 w 8465922"/>
                <a:gd name="connsiteY14-78" fmla="*/ 5615782 h 7978699"/>
                <a:gd name="connsiteX15-79" fmla="*/ 1853515 w 8465922"/>
                <a:gd name="connsiteY15-80" fmla="*/ 5552282 h 7978699"/>
                <a:gd name="connsiteX16-81" fmla="*/ 1843990 w 8465922"/>
                <a:gd name="connsiteY16-82" fmla="*/ 5479257 h 7978699"/>
                <a:gd name="connsiteX17-83" fmla="*/ 1869390 w 8465922"/>
                <a:gd name="connsiteY17-84" fmla="*/ 5399882 h 7978699"/>
                <a:gd name="connsiteX18-85" fmla="*/ 1840815 w 8465922"/>
                <a:gd name="connsiteY18-86" fmla="*/ 5320507 h 7978699"/>
                <a:gd name="connsiteX19-87" fmla="*/ 37332 w 8465922"/>
                <a:gd name="connsiteY19-88" fmla="*/ 0 h 7978699"/>
                <a:gd name="connsiteX20-89" fmla="*/ 8465922 w 8465922"/>
                <a:gd name="connsiteY20-90" fmla="*/ 38100 h 7978699"/>
                <a:gd name="connsiteX21-91" fmla="*/ 8457627 w 8465922"/>
                <a:gd name="connsiteY21-92" fmla="*/ 7978699 h 7978699"/>
                <a:gd name="connsiteX22-93" fmla="*/ 0 w 8465922"/>
                <a:gd name="connsiteY22-94" fmla="*/ 7963797 h 7978699"/>
                <a:gd name="connsiteX23-95" fmla="*/ 37332 w 8465922"/>
                <a:gd name="connsiteY23-96" fmla="*/ 0 h 7978699"/>
              </a:gdLst>
              <a:ahLst/>
              <a:cxnLst>
                <a:cxn ang="0">
                  <a:pos x="connsiteX0-1-1" y="connsiteY0-2-2"/>
                </a:cxn>
                <a:cxn ang="0">
                  <a:pos x="connsiteX1-3-3" y="connsiteY1-4-4"/>
                </a:cxn>
                <a:cxn ang="0">
                  <a:pos x="connsiteX2-5-5" y="connsiteY2-6-6"/>
                </a:cxn>
                <a:cxn ang="0">
                  <a:pos x="connsiteX3-7-7" y="connsiteY3-8-8"/>
                </a:cxn>
                <a:cxn ang="0">
                  <a:pos x="connsiteX4-9-9" y="connsiteY4-10-10"/>
                </a:cxn>
                <a:cxn ang="0">
                  <a:pos x="connsiteX5-11-11" y="connsiteY5-12-12"/>
                </a:cxn>
                <a:cxn ang="0">
                  <a:pos x="connsiteX6-13-13" y="connsiteY6-14-14"/>
                </a:cxn>
                <a:cxn ang="0">
                  <a:pos x="connsiteX7-15-15" y="connsiteY7-16-16"/>
                </a:cxn>
                <a:cxn ang="0">
                  <a:pos x="connsiteX8-17-17" y="connsiteY8-18-18"/>
                </a:cxn>
                <a:cxn ang="0">
                  <a:pos x="connsiteX9-19-19" y="connsiteY9-20-20"/>
                </a:cxn>
                <a:cxn ang="0">
                  <a:pos x="connsiteX10-21-21" y="connsiteY10-22-22"/>
                </a:cxn>
                <a:cxn ang="0">
                  <a:pos x="connsiteX11-23-23" y="connsiteY11-24-24"/>
                </a:cxn>
                <a:cxn ang="0">
                  <a:pos x="connsiteX12-25-25" y="connsiteY12-26-26"/>
                </a:cxn>
                <a:cxn ang="0">
                  <a:pos x="connsiteX13-27-27" y="connsiteY13-28-28"/>
                </a:cxn>
                <a:cxn ang="0">
                  <a:pos x="connsiteX14-29-29" y="connsiteY14-30-30"/>
                </a:cxn>
                <a:cxn ang="0">
                  <a:pos x="connsiteX15-31-31" y="connsiteY15-32-32"/>
                </a:cxn>
                <a:cxn ang="0">
                  <a:pos x="connsiteX16-33-33" y="connsiteY16-34-34"/>
                </a:cxn>
                <a:cxn ang="0">
                  <a:pos x="connsiteX17-35-35" y="connsiteY17-36-36"/>
                </a:cxn>
                <a:cxn ang="0">
                  <a:pos x="connsiteX18-37-37" y="connsiteY18-38-38"/>
                </a:cxn>
                <a:cxn ang="0">
                  <a:pos x="connsiteX19-39-39" y="connsiteY19-40-40"/>
                </a:cxn>
                <a:cxn ang="0">
                  <a:pos x="connsiteX20-41-41" y="connsiteY20-42-42"/>
                </a:cxn>
                <a:cxn ang="0">
                  <a:pos x="connsiteX21-43-43" y="connsiteY21-44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</a:cxnLst>
              <a:rect l="l" t="t" r="r" b="b"/>
              <a:pathLst>
                <a:path w="8465922" h="7978699">
                  <a:moveTo>
                    <a:pt x="1840815" y="5320507"/>
                  </a:moveTo>
                  <a:lnTo>
                    <a:pt x="1488390" y="5393532"/>
                  </a:lnTo>
                  <a:lnTo>
                    <a:pt x="2180540" y="6568282"/>
                  </a:lnTo>
                  <a:lnTo>
                    <a:pt x="2688540" y="6247607"/>
                  </a:lnTo>
                  <a:lnTo>
                    <a:pt x="2618690" y="6222207"/>
                  </a:lnTo>
                  <a:lnTo>
                    <a:pt x="2571065" y="6193632"/>
                  </a:lnTo>
                  <a:lnTo>
                    <a:pt x="2491690" y="6095207"/>
                  </a:lnTo>
                  <a:lnTo>
                    <a:pt x="2374215" y="5977732"/>
                  </a:lnTo>
                  <a:lnTo>
                    <a:pt x="2269440" y="5853907"/>
                  </a:lnTo>
                  <a:lnTo>
                    <a:pt x="2161490" y="5803107"/>
                  </a:lnTo>
                  <a:lnTo>
                    <a:pt x="2139265" y="5774532"/>
                  </a:lnTo>
                  <a:lnTo>
                    <a:pt x="2117040" y="5720557"/>
                  </a:lnTo>
                  <a:lnTo>
                    <a:pt x="2075765" y="5682457"/>
                  </a:lnTo>
                  <a:lnTo>
                    <a:pt x="1970990" y="5657057"/>
                  </a:lnTo>
                  <a:lnTo>
                    <a:pt x="1907490" y="5615782"/>
                  </a:lnTo>
                  <a:lnTo>
                    <a:pt x="1853515" y="5552282"/>
                  </a:lnTo>
                  <a:lnTo>
                    <a:pt x="1843990" y="5479257"/>
                  </a:lnTo>
                  <a:lnTo>
                    <a:pt x="1869390" y="5399882"/>
                  </a:lnTo>
                  <a:lnTo>
                    <a:pt x="1840815" y="5320507"/>
                  </a:lnTo>
                  <a:close/>
                  <a:moveTo>
                    <a:pt x="37332" y="0"/>
                  </a:moveTo>
                  <a:lnTo>
                    <a:pt x="8465922" y="38100"/>
                  </a:lnTo>
                  <a:lnTo>
                    <a:pt x="8457627" y="7978699"/>
                  </a:lnTo>
                  <a:lnTo>
                    <a:pt x="0" y="7963797"/>
                  </a:lnTo>
                  <a:lnTo>
                    <a:pt x="37332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571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36607" y="6018011"/>
              <a:ext cx="6838950" cy="6105525"/>
            </a:xfrm>
            <a:custGeom>
              <a:avLst/>
              <a:gdLst>
                <a:gd name="connsiteX0" fmla="*/ 304800 w 6838950"/>
                <a:gd name="connsiteY0" fmla="*/ 1371600 h 6105525"/>
                <a:gd name="connsiteX1" fmla="*/ 742950 w 6838950"/>
                <a:gd name="connsiteY1" fmla="*/ 1323975 h 6105525"/>
                <a:gd name="connsiteX2" fmla="*/ 1152525 w 6838950"/>
                <a:gd name="connsiteY2" fmla="*/ 1123950 h 6105525"/>
                <a:gd name="connsiteX3" fmla="*/ 1466850 w 6838950"/>
                <a:gd name="connsiteY3" fmla="*/ 828675 h 6105525"/>
                <a:gd name="connsiteX4" fmla="*/ 1762125 w 6838950"/>
                <a:gd name="connsiteY4" fmla="*/ 571500 h 6105525"/>
                <a:gd name="connsiteX5" fmla="*/ 2047875 w 6838950"/>
                <a:gd name="connsiteY5" fmla="*/ 371475 h 6105525"/>
                <a:gd name="connsiteX6" fmla="*/ 2333625 w 6838950"/>
                <a:gd name="connsiteY6" fmla="*/ 314325 h 6105525"/>
                <a:gd name="connsiteX7" fmla="*/ 2771775 w 6838950"/>
                <a:gd name="connsiteY7" fmla="*/ 276225 h 6105525"/>
                <a:gd name="connsiteX8" fmla="*/ 3371850 w 6838950"/>
                <a:gd name="connsiteY8" fmla="*/ 285750 h 6105525"/>
                <a:gd name="connsiteX9" fmla="*/ 4000500 w 6838950"/>
                <a:gd name="connsiteY9" fmla="*/ 257175 h 6105525"/>
                <a:gd name="connsiteX10" fmla="*/ 4448175 w 6838950"/>
                <a:gd name="connsiteY10" fmla="*/ 219075 h 6105525"/>
                <a:gd name="connsiteX11" fmla="*/ 4981575 w 6838950"/>
                <a:gd name="connsiteY11" fmla="*/ 123825 h 6105525"/>
                <a:gd name="connsiteX12" fmla="*/ 5667375 w 6838950"/>
                <a:gd name="connsiteY12" fmla="*/ 0 h 6105525"/>
                <a:gd name="connsiteX13" fmla="*/ 5686425 w 6838950"/>
                <a:gd name="connsiteY13" fmla="*/ 180975 h 6105525"/>
                <a:gd name="connsiteX14" fmla="*/ 5895975 w 6838950"/>
                <a:gd name="connsiteY14" fmla="*/ 1066800 h 6105525"/>
                <a:gd name="connsiteX15" fmla="*/ 6057900 w 6838950"/>
                <a:gd name="connsiteY15" fmla="*/ 1647825 h 6105525"/>
                <a:gd name="connsiteX16" fmla="*/ 6372225 w 6838950"/>
                <a:gd name="connsiteY16" fmla="*/ 2419350 h 6105525"/>
                <a:gd name="connsiteX17" fmla="*/ 6838950 w 6838950"/>
                <a:gd name="connsiteY17" fmla="*/ 3800475 h 6105525"/>
                <a:gd name="connsiteX18" fmla="*/ 5886450 w 6838950"/>
                <a:gd name="connsiteY18" fmla="*/ 3962400 h 6105525"/>
                <a:gd name="connsiteX19" fmla="*/ 5295900 w 6838950"/>
                <a:gd name="connsiteY19" fmla="*/ 4076700 h 6105525"/>
                <a:gd name="connsiteX20" fmla="*/ 4800600 w 6838950"/>
                <a:gd name="connsiteY20" fmla="*/ 4219575 h 6105525"/>
                <a:gd name="connsiteX21" fmla="*/ 4305300 w 6838950"/>
                <a:gd name="connsiteY21" fmla="*/ 4438650 h 6105525"/>
                <a:gd name="connsiteX22" fmla="*/ 3638550 w 6838950"/>
                <a:gd name="connsiteY22" fmla="*/ 4848225 h 6105525"/>
                <a:gd name="connsiteX23" fmla="*/ 1609725 w 6838950"/>
                <a:gd name="connsiteY23" fmla="*/ 6105525 h 6105525"/>
                <a:gd name="connsiteX24" fmla="*/ 447675 w 6838950"/>
                <a:gd name="connsiteY24" fmla="*/ 4114800 h 6105525"/>
                <a:gd name="connsiteX25" fmla="*/ 180975 w 6838950"/>
                <a:gd name="connsiteY25" fmla="*/ 3600450 h 6105525"/>
                <a:gd name="connsiteX26" fmla="*/ 76200 w 6838950"/>
                <a:gd name="connsiteY26" fmla="*/ 3343275 h 6105525"/>
                <a:gd name="connsiteX27" fmla="*/ 28575 w 6838950"/>
                <a:gd name="connsiteY27" fmla="*/ 3067050 h 6105525"/>
                <a:gd name="connsiteX28" fmla="*/ 0 w 6838950"/>
                <a:gd name="connsiteY28" fmla="*/ 2781300 h 6105525"/>
                <a:gd name="connsiteX29" fmla="*/ 95250 w 6838950"/>
                <a:gd name="connsiteY29" fmla="*/ 2219325 h 6105525"/>
                <a:gd name="connsiteX30" fmla="*/ 304800 w 6838950"/>
                <a:gd name="connsiteY30" fmla="*/ 1371600 h 61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38950" h="6105525">
                  <a:moveTo>
                    <a:pt x="304800" y="1371600"/>
                  </a:moveTo>
                  <a:lnTo>
                    <a:pt x="742950" y="1323975"/>
                  </a:lnTo>
                  <a:lnTo>
                    <a:pt x="1152525" y="1123950"/>
                  </a:lnTo>
                  <a:lnTo>
                    <a:pt x="1466850" y="828675"/>
                  </a:lnTo>
                  <a:lnTo>
                    <a:pt x="1762125" y="571500"/>
                  </a:lnTo>
                  <a:lnTo>
                    <a:pt x="2047875" y="371475"/>
                  </a:lnTo>
                  <a:lnTo>
                    <a:pt x="2333625" y="314325"/>
                  </a:lnTo>
                  <a:lnTo>
                    <a:pt x="2771775" y="276225"/>
                  </a:lnTo>
                  <a:lnTo>
                    <a:pt x="3371850" y="285750"/>
                  </a:lnTo>
                  <a:lnTo>
                    <a:pt x="4000500" y="257175"/>
                  </a:lnTo>
                  <a:lnTo>
                    <a:pt x="4448175" y="219075"/>
                  </a:lnTo>
                  <a:lnTo>
                    <a:pt x="4981575" y="123825"/>
                  </a:lnTo>
                  <a:lnTo>
                    <a:pt x="5667375" y="0"/>
                  </a:lnTo>
                  <a:lnTo>
                    <a:pt x="5686425" y="180975"/>
                  </a:lnTo>
                  <a:lnTo>
                    <a:pt x="5895975" y="1066800"/>
                  </a:lnTo>
                  <a:lnTo>
                    <a:pt x="6057900" y="1647825"/>
                  </a:lnTo>
                  <a:lnTo>
                    <a:pt x="6372225" y="2419350"/>
                  </a:lnTo>
                  <a:lnTo>
                    <a:pt x="6838950" y="3800475"/>
                  </a:lnTo>
                  <a:lnTo>
                    <a:pt x="5886450" y="3962400"/>
                  </a:lnTo>
                  <a:lnTo>
                    <a:pt x="5295900" y="4076700"/>
                  </a:lnTo>
                  <a:lnTo>
                    <a:pt x="4800600" y="4219575"/>
                  </a:lnTo>
                  <a:lnTo>
                    <a:pt x="4305300" y="4438650"/>
                  </a:lnTo>
                  <a:lnTo>
                    <a:pt x="3638550" y="4848225"/>
                  </a:lnTo>
                  <a:lnTo>
                    <a:pt x="1609725" y="6105525"/>
                  </a:lnTo>
                  <a:lnTo>
                    <a:pt x="447675" y="4114800"/>
                  </a:lnTo>
                  <a:lnTo>
                    <a:pt x="180975" y="3600450"/>
                  </a:lnTo>
                  <a:lnTo>
                    <a:pt x="76200" y="3343275"/>
                  </a:lnTo>
                  <a:lnTo>
                    <a:pt x="28575" y="3067050"/>
                  </a:lnTo>
                  <a:lnTo>
                    <a:pt x="0" y="2781300"/>
                  </a:lnTo>
                  <a:lnTo>
                    <a:pt x="95250" y="2219325"/>
                  </a:lnTo>
                  <a:lnTo>
                    <a:pt x="304800" y="1371600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006557" y="10602711"/>
              <a:ext cx="1200150" cy="1247775"/>
            </a:xfrm>
            <a:custGeom>
              <a:avLst/>
              <a:gdLst>
                <a:gd name="connsiteX0" fmla="*/ 0 w 1200150"/>
                <a:gd name="connsiteY0" fmla="*/ 73025 h 1247775"/>
                <a:gd name="connsiteX1" fmla="*/ 352425 w 1200150"/>
                <a:gd name="connsiteY1" fmla="*/ 0 h 1247775"/>
                <a:gd name="connsiteX2" fmla="*/ 381000 w 1200150"/>
                <a:gd name="connsiteY2" fmla="*/ 79375 h 1247775"/>
                <a:gd name="connsiteX3" fmla="*/ 355600 w 1200150"/>
                <a:gd name="connsiteY3" fmla="*/ 158750 h 1247775"/>
                <a:gd name="connsiteX4" fmla="*/ 365125 w 1200150"/>
                <a:gd name="connsiteY4" fmla="*/ 231775 h 1247775"/>
                <a:gd name="connsiteX5" fmla="*/ 419100 w 1200150"/>
                <a:gd name="connsiteY5" fmla="*/ 295275 h 1247775"/>
                <a:gd name="connsiteX6" fmla="*/ 482600 w 1200150"/>
                <a:gd name="connsiteY6" fmla="*/ 336550 h 1247775"/>
                <a:gd name="connsiteX7" fmla="*/ 587375 w 1200150"/>
                <a:gd name="connsiteY7" fmla="*/ 361950 h 1247775"/>
                <a:gd name="connsiteX8" fmla="*/ 628650 w 1200150"/>
                <a:gd name="connsiteY8" fmla="*/ 400050 h 1247775"/>
                <a:gd name="connsiteX9" fmla="*/ 650875 w 1200150"/>
                <a:gd name="connsiteY9" fmla="*/ 454025 h 1247775"/>
                <a:gd name="connsiteX10" fmla="*/ 673100 w 1200150"/>
                <a:gd name="connsiteY10" fmla="*/ 482600 h 1247775"/>
                <a:gd name="connsiteX11" fmla="*/ 781050 w 1200150"/>
                <a:gd name="connsiteY11" fmla="*/ 533400 h 1247775"/>
                <a:gd name="connsiteX12" fmla="*/ 885825 w 1200150"/>
                <a:gd name="connsiteY12" fmla="*/ 657225 h 1247775"/>
                <a:gd name="connsiteX13" fmla="*/ 1003300 w 1200150"/>
                <a:gd name="connsiteY13" fmla="*/ 774700 h 1247775"/>
                <a:gd name="connsiteX14" fmla="*/ 1082675 w 1200150"/>
                <a:gd name="connsiteY14" fmla="*/ 873125 h 1247775"/>
                <a:gd name="connsiteX15" fmla="*/ 1130300 w 1200150"/>
                <a:gd name="connsiteY15" fmla="*/ 901700 h 1247775"/>
                <a:gd name="connsiteX16" fmla="*/ 1200150 w 1200150"/>
                <a:gd name="connsiteY16" fmla="*/ 927100 h 1247775"/>
                <a:gd name="connsiteX17" fmla="*/ 692150 w 1200150"/>
                <a:gd name="connsiteY17" fmla="*/ 1247775 h 1247775"/>
                <a:gd name="connsiteX18" fmla="*/ 0 w 1200150"/>
                <a:gd name="connsiteY18" fmla="*/ 73025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00150" h="1247775">
                  <a:moveTo>
                    <a:pt x="0" y="73025"/>
                  </a:moveTo>
                  <a:lnTo>
                    <a:pt x="352425" y="0"/>
                  </a:lnTo>
                  <a:lnTo>
                    <a:pt x="381000" y="79375"/>
                  </a:lnTo>
                  <a:lnTo>
                    <a:pt x="355600" y="158750"/>
                  </a:lnTo>
                  <a:lnTo>
                    <a:pt x="365125" y="231775"/>
                  </a:lnTo>
                  <a:lnTo>
                    <a:pt x="419100" y="295275"/>
                  </a:lnTo>
                  <a:lnTo>
                    <a:pt x="482600" y="336550"/>
                  </a:lnTo>
                  <a:lnTo>
                    <a:pt x="587375" y="361950"/>
                  </a:lnTo>
                  <a:lnTo>
                    <a:pt x="628650" y="400050"/>
                  </a:lnTo>
                  <a:lnTo>
                    <a:pt x="650875" y="454025"/>
                  </a:lnTo>
                  <a:lnTo>
                    <a:pt x="673100" y="482600"/>
                  </a:lnTo>
                  <a:lnTo>
                    <a:pt x="781050" y="533400"/>
                  </a:lnTo>
                  <a:lnTo>
                    <a:pt x="885825" y="657225"/>
                  </a:lnTo>
                  <a:lnTo>
                    <a:pt x="1003300" y="774700"/>
                  </a:lnTo>
                  <a:lnTo>
                    <a:pt x="1082675" y="873125"/>
                  </a:lnTo>
                  <a:lnTo>
                    <a:pt x="1130300" y="901700"/>
                  </a:lnTo>
                  <a:lnTo>
                    <a:pt x="1200150" y="927100"/>
                  </a:lnTo>
                  <a:lnTo>
                    <a:pt x="692150" y="1247775"/>
                  </a:lnTo>
                  <a:lnTo>
                    <a:pt x="0" y="73025"/>
                  </a:lnTo>
                  <a:close/>
                </a:path>
              </a:pathLst>
            </a:custGeom>
            <a:noFill/>
            <a:ln w="444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 rot="20030505">
              <a:off x="3808927" y="10483273"/>
              <a:ext cx="1495071" cy="292987"/>
            </a:xfrm>
            <a:prstGeom prst="rect">
              <a:avLst/>
            </a:prstGeom>
            <a:noFill/>
          </p:spPr>
          <p:txBody>
            <a:bodyPr/>
            <a:lstStyle/>
            <a:p>
              <a:pPr algn="just" defTabSz="91440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b="1" dirty="0">
                  <a:solidFill>
                    <a:prstClr val="black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仙林大道</a:t>
              </a:r>
              <a:endParaRPr lang="zh-CN" altLang="en-US" sz="1200" b="1" dirty="0">
                <a:solidFill>
                  <a:prstClr val="black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3"/>
              </p:custDataLst>
            </p:nvPr>
          </p:nvSpPr>
          <p:spPr>
            <a:xfrm rot="20408915">
              <a:off x="6298030" y="7323884"/>
              <a:ext cx="404118" cy="1107129"/>
            </a:xfrm>
            <a:prstGeom prst="rect">
              <a:avLst/>
            </a:prstGeom>
            <a:noFill/>
          </p:spPr>
          <p:txBody>
            <a:bodyPr vert="eaVert"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just" defTabSz="91440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b="1" dirty="0">
                  <a:solidFill>
                    <a:prstClr val="black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绕城高速</a:t>
              </a:r>
              <a:endParaRPr lang="zh-CN" altLang="en-US" sz="1200" b="1" dirty="0">
                <a:solidFill>
                  <a:prstClr val="black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 rot="21328650">
              <a:off x="2314913" y="5950412"/>
              <a:ext cx="1495071" cy="319121"/>
            </a:xfrm>
            <a:prstGeom prst="rect">
              <a:avLst/>
            </a:prstGeom>
            <a:noFill/>
          </p:spPr>
          <p:txBody>
            <a:bodyPr/>
            <a:lstStyle/>
            <a:p>
              <a:pPr algn="just" defTabSz="91440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b="1" dirty="0">
                  <a:solidFill>
                    <a:prstClr val="black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羊山北路</a:t>
              </a:r>
              <a:endParaRPr lang="zh-CN" altLang="en-US" sz="1200" b="1" dirty="0">
                <a:solidFill>
                  <a:prstClr val="black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 rot="19980000">
              <a:off x="251935" y="9737381"/>
              <a:ext cx="404118" cy="1233894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algn="just" defTabSz="91440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b="1" dirty="0">
                  <a:solidFill>
                    <a:prstClr val="black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仙境路</a:t>
              </a:r>
              <a:endParaRPr lang="zh-CN" altLang="en-US" sz="1200" b="1" dirty="0">
                <a:solidFill>
                  <a:prstClr val="black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39"/>
            <p:cNvSpPr>
              <a:spLocks noChangeArrowheads="1"/>
            </p:cNvSpPr>
            <p:nvPr/>
          </p:nvSpPr>
          <p:spPr bwMode="auto">
            <a:xfrm>
              <a:off x="1018479" y="10995766"/>
              <a:ext cx="1054959" cy="47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836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>
                  <a:solidFill>
                    <a:prstClr val="black"/>
                  </a:solidFill>
                  <a:effectLst>
                    <a:glow rad="63500">
                      <a:prstClr val="white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13-022</a:t>
              </a:r>
              <a:endParaRPr lang="en-US" altLang="zh-CN" sz="1100" b="1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836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>
                  <a:solidFill>
                    <a:prstClr val="black"/>
                  </a:solidFill>
                  <a:effectLst>
                    <a:glow rad="63500">
                      <a:prstClr val="white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B11</a:t>
              </a:r>
              <a:endParaRPr lang="zh-CN" altLang="en-US" sz="1100" b="1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0" name="矩形标注 20"/>
            <p:cNvSpPr/>
            <p:nvPr/>
          </p:nvSpPr>
          <p:spPr>
            <a:xfrm>
              <a:off x="2627965" y="11361547"/>
              <a:ext cx="2664053" cy="1760091"/>
            </a:xfrm>
            <a:prstGeom prst="wedgeRectCallout">
              <a:avLst>
                <a:gd name="adj1" fmla="val -82908"/>
                <a:gd name="adj2" fmla="val -44339"/>
              </a:avLst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地块编码：</a:t>
              </a:r>
              <a:r>
                <a:rPr lang="en-US" altLang="zh-CN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13-022</a:t>
              </a:r>
              <a:endPara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用地性质：零售商业（</a:t>
              </a:r>
              <a:r>
                <a:rPr lang="en-US" altLang="zh-CN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B11</a:t>
              </a: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3.48</a:t>
              </a: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lang="en-US" altLang="zh-CN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1.05</a:t>
              </a:r>
              <a:endPara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55%</a:t>
              </a:r>
              <a:endPara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控制高度：</a:t>
              </a:r>
              <a:r>
                <a:rPr lang="en-US" altLang="zh-CN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36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3%</a:t>
              </a:r>
              <a:endPara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0" name="图片 189"/>
          <p:cNvPicPr>
            <a:picLocks noChangeAspect="1"/>
          </p:cNvPicPr>
          <p:nvPr/>
        </p:nvPicPr>
        <p:blipFill rotWithShape="1">
          <a:blip r:embed="rId5"/>
          <a:srcRect l="27731" t="27644" r="35492" b="24489"/>
          <a:stretch>
            <a:fillRect/>
          </a:stretch>
        </p:blipFill>
        <p:spPr>
          <a:xfrm>
            <a:off x="396203" y="5262823"/>
            <a:ext cx="4340569" cy="398994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solidFill>
              <a:schemeClr val="tx1"/>
            </a:solidFill>
            <a:prstDash val="solid"/>
          </a:ln>
        </p:spPr>
      </p:pic>
      <p:sp>
        <p:nvSpPr>
          <p:cNvPr id="194" name="任意多边形: 形状 193"/>
          <p:cNvSpPr/>
          <p:nvPr/>
        </p:nvSpPr>
        <p:spPr>
          <a:xfrm>
            <a:off x="396203" y="5262822"/>
            <a:ext cx="4340569" cy="3989948"/>
          </a:xfrm>
          <a:custGeom>
            <a:avLst/>
            <a:gdLst>
              <a:gd name="connsiteX0" fmla="*/ 3929986 w 5150008"/>
              <a:gd name="connsiteY0" fmla="*/ 1467134 h 4734002"/>
              <a:gd name="connsiteX1" fmla="*/ 3708950 w 5150008"/>
              <a:gd name="connsiteY1" fmla="*/ 1485866 h 4734002"/>
              <a:gd name="connsiteX2" fmla="*/ 3517884 w 5150008"/>
              <a:gd name="connsiteY2" fmla="*/ 1512091 h 4734002"/>
              <a:gd name="connsiteX3" fmla="*/ 3390507 w 5150008"/>
              <a:gd name="connsiteY3" fmla="*/ 1512091 h 4734002"/>
              <a:gd name="connsiteX4" fmla="*/ 3349297 w 5150008"/>
              <a:gd name="connsiteY4" fmla="*/ 1530823 h 4734002"/>
              <a:gd name="connsiteX5" fmla="*/ 3255637 w 5150008"/>
              <a:gd name="connsiteY5" fmla="*/ 1624482 h 4734002"/>
              <a:gd name="connsiteX6" fmla="*/ 3191949 w 5150008"/>
              <a:gd name="connsiteY6" fmla="*/ 1665692 h 4734002"/>
              <a:gd name="connsiteX7" fmla="*/ 3117021 w 5150008"/>
              <a:gd name="connsiteY7" fmla="*/ 1684424 h 4734002"/>
              <a:gd name="connsiteX8" fmla="*/ 3087050 w 5150008"/>
              <a:gd name="connsiteY8" fmla="*/ 1781830 h 4734002"/>
              <a:gd name="connsiteX9" fmla="*/ 3079557 w 5150008"/>
              <a:gd name="connsiteY9" fmla="*/ 1920446 h 4734002"/>
              <a:gd name="connsiteX10" fmla="*/ 3109528 w 5150008"/>
              <a:gd name="connsiteY10" fmla="*/ 2025345 h 4734002"/>
              <a:gd name="connsiteX11" fmla="*/ 3188202 w 5150008"/>
              <a:gd name="connsiteY11" fmla="*/ 2163961 h 4734002"/>
              <a:gd name="connsiteX12" fmla="*/ 3311833 w 5150008"/>
              <a:gd name="connsiteY12" fmla="*/ 2358773 h 4734002"/>
              <a:gd name="connsiteX13" fmla="*/ 3682725 w 5150008"/>
              <a:gd name="connsiteY13" fmla="*/ 2133990 h 4734002"/>
              <a:gd name="connsiteX14" fmla="*/ 3742667 w 5150008"/>
              <a:gd name="connsiteY14" fmla="*/ 2100273 h 4734002"/>
              <a:gd name="connsiteX15" fmla="*/ 4094827 w 5150008"/>
              <a:gd name="connsiteY15" fmla="*/ 2014106 h 4734002"/>
              <a:gd name="connsiteX16" fmla="*/ 0 w 5150008"/>
              <a:gd name="connsiteY16" fmla="*/ 0 h 4734002"/>
              <a:gd name="connsiteX17" fmla="*/ 5150008 w 5150008"/>
              <a:gd name="connsiteY17" fmla="*/ 0 h 4734002"/>
              <a:gd name="connsiteX18" fmla="*/ 5150008 w 5150008"/>
              <a:gd name="connsiteY18" fmla="*/ 4734002 h 4734002"/>
              <a:gd name="connsiteX19" fmla="*/ 0 w 5150008"/>
              <a:gd name="connsiteY19" fmla="*/ 4734002 h 473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50008" h="4734002">
                <a:moveTo>
                  <a:pt x="3929986" y="1467134"/>
                </a:moveTo>
                <a:lnTo>
                  <a:pt x="3708950" y="1485866"/>
                </a:lnTo>
                <a:lnTo>
                  <a:pt x="3517884" y="1512091"/>
                </a:lnTo>
                <a:lnTo>
                  <a:pt x="3390507" y="1512091"/>
                </a:lnTo>
                <a:lnTo>
                  <a:pt x="3349297" y="1530823"/>
                </a:lnTo>
                <a:lnTo>
                  <a:pt x="3255637" y="1624482"/>
                </a:lnTo>
                <a:lnTo>
                  <a:pt x="3191949" y="1665692"/>
                </a:lnTo>
                <a:lnTo>
                  <a:pt x="3117021" y="1684424"/>
                </a:lnTo>
                <a:lnTo>
                  <a:pt x="3087050" y="1781830"/>
                </a:lnTo>
                <a:lnTo>
                  <a:pt x="3079557" y="1920446"/>
                </a:lnTo>
                <a:lnTo>
                  <a:pt x="3109528" y="2025345"/>
                </a:lnTo>
                <a:lnTo>
                  <a:pt x="3188202" y="2163961"/>
                </a:lnTo>
                <a:lnTo>
                  <a:pt x="3311833" y="2358773"/>
                </a:lnTo>
                <a:lnTo>
                  <a:pt x="3682725" y="2133990"/>
                </a:lnTo>
                <a:lnTo>
                  <a:pt x="3742667" y="2100273"/>
                </a:lnTo>
                <a:lnTo>
                  <a:pt x="4094827" y="2014106"/>
                </a:lnTo>
                <a:close/>
                <a:moveTo>
                  <a:pt x="0" y="0"/>
                </a:moveTo>
                <a:lnTo>
                  <a:pt x="5150008" y="0"/>
                </a:lnTo>
                <a:lnTo>
                  <a:pt x="5150008" y="4734002"/>
                </a:lnTo>
                <a:lnTo>
                  <a:pt x="0" y="4734002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 w="317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36295" fontAlgn="base">
              <a:spcBef>
                <a:spcPct val="0"/>
              </a:spcBef>
              <a:spcAft>
                <a:spcPct val="0"/>
              </a:spcAft>
            </a:pPr>
            <a:endParaRPr lang="zh-CN" altLang="en-US" sz="9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1" name="任意多边形: 形状 190"/>
          <p:cNvSpPr/>
          <p:nvPr/>
        </p:nvSpPr>
        <p:spPr>
          <a:xfrm>
            <a:off x="2991739" y="6499364"/>
            <a:ext cx="855698" cy="751498"/>
          </a:xfrm>
          <a:custGeom>
            <a:avLst/>
            <a:gdLst>
              <a:gd name="connsiteX0" fmla="*/ 63500 w 1720850"/>
              <a:gd name="connsiteY0" fmla="*/ 368300 h 1511300"/>
              <a:gd name="connsiteX1" fmla="*/ 190500 w 1720850"/>
              <a:gd name="connsiteY1" fmla="*/ 336550 h 1511300"/>
              <a:gd name="connsiteX2" fmla="*/ 298450 w 1720850"/>
              <a:gd name="connsiteY2" fmla="*/ 266700 h 1511300"/>
              <a:gd name="connsiteX3" fmla="*/ 457200 w 1720850"/>
              <a:gd name="connsiteY3" fmla="*/ 107950 h 1511300"/>
              <a:gd name="connsiteX4" fmla="*/ 527050 w 1720850"/>
              <a:gd name="connsiteY4" fmla="*/ 76200 h 1511300"/>
              <a:gd name="connsiteX5" fmla="*/ 742950 w 1720850"/>
              <a:gd name="connsiteY5" fmla="*/ 76200 h 1511300"/>
              <a:gd name="connsiteX6" fmla="*/ 1066800 w 1720850"/>
              <a:gd name="connsiteY6" fmla="*/ 31750 h 1511300"/>
              <a:gd name="connsiteX7" fmla="*/ 1441450 w 1720850"/>
              <a:gd name="connsiteY7" fmla="*/ 0 h 1511300"/>
              <a:gd name="connsiteX8" fmla="*/ 1720850 w 1720850"/>
              <a:gd name="connsiteY8" fmla="*/ 927100 h 1511300"/>
              <a:gd name="connsiteX9" fmla="*/ 1123950 w 1720850"/>
              <a:gd name="connsiteY9" fmla="*/ 1073150 h 1511300"/>
              <a:gd name="connsiteX10" fmla="*/ 1022350 w 1720850"/>
              <a:gd name="connsiteY10" fmla="*/ 1130300 h 1511300"/>
              <a:gd name="connsiteX11" fmla="*/ 393700 w 1720850"/>
              <a:gd name="connsiteY11" fmla="*/ 1511300 h 1511300"/>
              <a:gd name="connsiteX12" fmla="*/ 184150 w 1720850"/>
              <a:gd name="connsiteY12" fmla="*/ 1181100 h 1511300"/>
              <a:gd name="connsiteX13" fmla="*/ 50800 w 1720850"/>
              <a:gd name="connsiteY13" fmla="*/ 946150 h 1511300"/>
              <a:gd name="connsiteX14" fmla="*/ 0 w 1720850"/>
              <a:gd name="connsiteY14" fmla="*/ 768350 h 1511300"/>
              <a:gd name="connsiteX15" fmla="*/ 12700 w 1720850"/>
              <a:gd name="connsiteY15" fmla="*/ 533400 h 1511300"/>
              <a:gd name="connsiteX16" fmla="*/ 63500 w 1720850"/>
              <a:gd name="connsiteY16" fmla="*/ 368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20850" h="1511300">
                <a:moveTo>
                  <a:pt x="63500" y="368300"/>
                </a:moveTo>
                <a:lnTo>
                  <a:pt x="190500" y="336550"/>
                </a:lnTo>
                <a:lnTo>
                  <a:pt x="298450" y="266700"/>
                </a:lnTo>
                <a:lnTo>
                  <a:pt x="457200" y="107950"/>
                </a:lnTo>
                <a:lnTo>
                  <a:pt x="527050" y="76200"/>
                </a:lnTo>
                <a:lnTo>
                  <a:pt x="742950" y="76200"/>
                </a:lnTo>
                <a:lnTo>
                  <a:pt x="1066800" y="31750"/>
                </a:lnTo>
                <a:lnTo>
                  <a:pt x="1441450" y="0"/>
                </a:lnTo>
                <a:lnTo>
                  <a:pt x="1720850" y="927100"/>
                </a:lnTo>
                <a:lnTo>
                  <a:pt x="1123950" y="1073150"/>
                </a:lnTo>
                <a:lnTo>
                  <a:pt x="1022350" y="1130300"/>
                </a:lnTo>
                <a:lnTo>
                  <a:pt x="393700" y="1511300"/>
                </a:lnTo>
                <a:lnTo>
                  <a:pt x="184150" y="1181100"/>
                </a:lnTo>
                <a:lnTo>
                  <a:pt x="50800" y="946150"/>
                </a:lnTo>
                <a:lnTo>
                  <a:pt x="0" y="768350"/>
                </a:lnTo>
                <a:lnTo>
                  <a:pt x="12700" y="533400"/>
                </a:lnTo>
                <a:lnTo>
                  <a:pt x="63500" y="368300"/>
                </a:lnTo>
                <a:close/>
              </a:path>
            </a:pathLst>
          </a:cu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36295" fontAlgn="base">
              <a:spcBef>
                <a:spcPct val="0"/>
              </a:spcBef>
              <a:spcAft>
                <a:spcPct val="0"/>
              </a:spcAft>
            </a:pPr>
            <a:endParaRPr lang="zh-CN" altLang="en-US" sz="9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2" name="任意多边形: 形状 38"/>
          <p:cNvSpPr/>
          <p:nvPr/>
        </p:nvSpPr>
        <p:spPr>
          <a:xfrm>
            <a:off x="942145" y="5535466"/>
            <a:ext cx="3094402" cy="3177826"/>
          </a:xfrm>
          <a:custGeom>
            <a:avLst/>
            <a:gdLst>
              <a:gd name="connsiteX0" fmla="*/ 1362075 w 6677025"/>
              <a:gd name="connsiteY0" fmla="*/ 6896100 h 6896100"/>
              <a:gd name="connsiteX1" fmla="*/ 2486025 w 6677025"/>
              <a:gd name="connsiteY1" fmla="*/ 6810375 h 6896100"/>
              <a:gd name="connsiteX2" fmla="*/ 3124200 w 6677025"/>
              <a:gd name="connsiteY2" fmla="*/ 6734175 h 6896100"/>
              <a:gd name="connsiteX3" fmla="*/ 4057650 w 6677025"/>
              <a:gd name="connsiteY3" fmla="*/ 6677025 h 6896100"/>
              <a:gd name="connsiteX4" fmla="*/ 4029075 w 6677025"/>
              <a:gd name="connsiteY4" fmla="*/ 6229350 h 6896100"/>
              <a:gd name="connsiteX5" fmla="*/ 4343400 w 6677025"/>
              <a:gd name="connsiteY5" fmla="*/ 5905500 h 6896100"/>
              <a:gd name="connsiteX6" fmla="*/ 4876800 w 6677025"/>
              <a:gd name="connsiteY6" fmla="*/ 5800725 h 6896100"/>
              <a:gd name="connsiteX7" fmla="*/ 5267325 w 6677025"/>
              <a:gd name="connsiteY7" fmla="*/ 5743575 h 6896100"/>
              <a:gd name="connsiteX8" fmla="*/ 5467350 w 6677025"/>
              <a:gd name="connsiteY8" fmla="*/ 5105400 h 6896100"/>
              <a:gd name="connsiteX9" fmla="*/ 5781675 w 6677025"/>
              <a:gd name="connsiteY9" fmla="*/ 5095875 h 6896100"/>
              <a:gd name="connsiteX10" fmla="*/ 6143625 w 6677025"/>
              <a:gd name="connsiteY10" fmla="*/ 5124450 h 6896100"/>
              <a:gd name="connsiteX11" fmla="*/ 6677025 w 6677025"/>
              <a:gd name="connsiteY11" fmla="*/ 5086350 h 6896100"/>
              <a:gd name="connsiteX12" fmla="*/ 6210300 w 6677025"/>
              <a:gd name="connsiteY12" fmla="*/ 0 h 6896100"/>
              <a:gd name="connsiteX13" fmla="*/ 3886200 w 6677025"/>
              <a:gd name="connsiteY13" fmla="*/ 742950 h 6896100"/>
              <a:gd name="connsiteX14" fmla="*/ 0 w 6677025"/>
              <a:gd name="connsiteY14" fmla="*/ 4162425 h 6896100"/>
              <a:gd name="connsiteX15" fmla="*/ 1362075 w 6677025"/>
              <a:gd name="connsiteY15" fmla="*/ 6896100 h 6896100"/>
              <a:gd name="connsiteX0-1" fmla="*/ 1362075 w 6677025"/>
              <a:gd name="connsiteY0-2" fmla="*/ 6896100 h 6896100"/>
              <a:gd name="connsiteX1-3" fmla="*/ 2486025 w 6677025"/>
              <a:gd name="connsiteY1-4" fmla="*/ 6810375 h 6896100"/>
              <a:gd name="connsiteX2-5" fmla="*/ 3124200 w 6677025"/>
              <a:gd name="connsiteY2-6" fmla="*/ 6734175 h 6896100"/>
              <a:gd name="connsiteX3-7" fmla="*/ 4057650 w 6677025"/>
              <a:gd name="connsiteY3-8" fmla="*/ 6677025 h 6896100"/>
              <a:gd name="connsiteX4-9" fmla="*/ 4029075 w 6677025"/>
              <a:gd name="connsiteY4-10" fmla="*/ 6229350 h 6896100"/>
              <a:gd name="connsiteX5-11" fmla="*/ 4343400 w 6677025"/>
              <a:gd name="connsiteY5-12" fmla="*/ 5905500 h 6896100"/>
              <a:gd name="connsiteX6-13" fmla="*/ 4876800 w 6677025"/>
              <a:gd name="connsiteY6-14" fmla="*/ 5800725 h 6896100"/>
              <a:gd name="connsiteX7-15" fmla="*/ 5267325 w 6677025"/>
              <a:gd name="connsiteY7-16" fmla="*/ 5743575 h 6896100"/>
              <a:gd name="connsiteX8-17" fmla="*/ 5467350 w 6677025"/>
              <a:gd name="connsiteY8-18" fmla="*/ 5105400 h 6896100"/>
              <a:gd name="connsiteX9-19" fmla="*/ 5781675 w 6677025"/>
              <a:gd name="connsiteY9-20" fmla="*/ 5095875 h 6896100"/>
              <a:gd name="connsiteX10-21" fmla="*/ 6143625 w 6677025"/>
              <a:gd name="connsiteY10-22" fmla="*/ 5124450 h 6896100"/>
              <a:gd name="connsiteX11-23" fmla="*/ 6677025 w 6677025"/>
              <a:gd name="connsiteY11-24" fmla="*/ 5086350 h 6896100"/>
              <a:gd name="connsiteX12-25" fmla="*/ 6210300 w 6677025"/>
              <a:gd name="connsiteY12-26" fmla="*/ 0 h 6896100"/>
              <a:gd name="connsiteX13-27" fmla="*/ 3886200 w 6677025"/>
              <a:gd name="connsiteY13-28" fmla="*/ 742950 h 6896100"/>
              <a:gd name="connsiteX14-29" fmla="*/ 0 w 6677025"/>
              <a:gd name="connsiteY14-30" fmla="*/ 4162425 h 6896100"/>
              <a:gd name="connsiteX15-31" fmla="*/ 1362075 w 6677025"/>
              <a:gd name="connsiteY15-32" fmla="*/ 6896100 h 6896100"/>
              <a:gd name="connsiteX0-33" fmla="*/ 1362075 w 6677025"/>
              <a:gd name="connsiteY0-34" fmla="*/ 6896100 h 6896100"/>
              <a:gd name="connsiteX1-35" fmla="*/ 2486025 w 6677025"/>
              <a:gd name="connsiteY1-36" fmla="*/ 6810375 h 6896100"/>
              <a:gd name="connsiteX2-37" fmla="*/ 3124200 w 6677025"/>
              <a:gd name="connsiteY2-38" fmla="*/ 6734175 h 6896100"/>
              <a:gd name="connsiteX3-39" fmla="*/ 4057650 w 6677025"/>
              <a:gd name="connsiteY3-40" fmla="*/ 6677025 h 6896100"/>
              <a:gd name="connsiteX4-41" fmla="*/ 4029075 w 6677025"/>
              <a:gd name="connsiteY4-42" fmla="*/ 6229350 h 6896100"/>
              <a:gd name="connsiteX5-43" fmla="*/ 4343400 w 6677025"/>
              <a:gd name="connsiteY5-44" fmla="*/ 5905500 h 6896100"/>
              <a:gd name="connsiteX6-45" fmla="*/ 4876800 w 6677025"/>
              <a:gd name="connsiteY6-46" fmla="*/ 5800725 h 6896100"/>
              <a:gd name="connsiteX7-47" fmla="*/ 5267325 w 6677025"/>
              <a:gd name="connsiteY7-48" fmla="*/ 5743575 h 6896100"/>
              <a:gd name="connsiteX8-49" fmla="*/ 5467350 w 6677025"/>
              <a:gd name="connsiteY8-50" fmla="*/ 5105400 h 6896100"/>
              <a:gd name="connsiteX9-51" fmla="*/ 5781675 w 6677025"/>
              <a:gd name="connsiteY9-52" fmla="*/ 5095875 h 6896100"/>
              <a:gd name="connsiteX10-53" fmla="*/ 6143625 w 6677025"/>
              <a:gd name="connsiteY10-54" fmla="*/ 5124450 h 6896100"/>
              <a:gd name="connsiteX11-55" fmla="*/ 6677025 w 6677025"/>
              <a:gd name="connsiteY11-56" fmla="*/ 5086350 h 6896100"/>
              <a:gd name="connsiteX12-57" fmla="*/ 6210300 w 6677025"/>
              <a:gd name="connsiteY12-58" fmla="*/ 0 h 6896100"/>
              <a:gd name="connsiteX13-59" fmla="*/ 3886200 w 6677025"/>
              <a:gd name="connsiteY13-60" fmla="*/ 742950 h 6896100"/>
              <a:gd name="connsiteX14-61" fmla="*/ 0 w 6677025"/>
              <a:gd name="connsiteY14-62" fmla="*/ 4162425 h 6896100"/>
              <a:gd name="connsiteX15-63" fmla="*/ 1362075 w 6677025"/>
              <a:gd name="connsiteY15-64" fmla="*/ 6896100 h 6896100"/>
              <a:gd name="connsiteX0-65" fmla="*/ 1362075 w 6677025"/>
              <a:gd name="connsiteY0-66" fmla="*/ 6896100 h 6896100"/>
              <a:gd name="connsiteX1-67" fmla="*/ 2486025 w 6677025"/>
              <a:gd name="connsiteY1-68" fmla="*/ 6810375 h 6896100"/>
              <a:gd name="connsiteX2-69" fmla="*/ 3124200 w 6677025"/>
              <a:gd name="connsiteY2-70" fmla="*/ 6734175 h 6896100"/>
              <a:gd name="connsiteX3-71" fmla="*/ 4057650 w 6677025"/>
              <a:gd name="connsiteY3-72" fmla="*/ 6677025 h 6896100"/>
              <a:gd name="connsiteX4-73" fmla="*/ 4029075 w 6677025"/>
              <a:gd name="connsiteY4-74" fmla="*/ 6229350 h 6896100"/>
              <a:gd name="connsiteX5-75" fmla="*/ 4343400 w 6677025"/>
              <a:gd name="connsiteY5-76" fmla="*/ 5905500 h 6896100"/>
              <a:gd name="connsiteX6-77" fmla="*/ 4876800 w 6677025"/>
              <a:gd name="connsiteY6-78" fmla="*/ 5800725 h 6896100"/>
              <a:gd name="connsiteX7-79" fmla="*/ 5267325 w 6677025"/>
              <a:gd name="connsiteY7-80" fmla="*/ 5743575 h 6896100"/>
              <a:gd name="connsiteX8-81" fmla="*/ 5467350 w 6677025"/>
              <a:gd name="connsiteY8-82" fmla="*/ 5105400 h 6896100"/>
              <a:gd name="connsiteX9-83" fmla="*/ 5781675 w 6677025"/>
              <a:gd name="connsiteY9-84" fmla="*/ 5095875 h 6896100"/>
              <a:gd name="connsiteX10-85" fmla="*/ 6143625 w 6677025"/>
              <a:gd name="connsiteY10-86" fmla="*/ 5124450 h 6896100"/>
              <a:gd name="connsiteX11-87" fmla="*/ 6677025 w 6677025"/>
              <a:gd name="connsiteY11-88" fmla="*/ 5086350 h 6896100"/>
              <a:gd name="connsiteX12-89" fmla="*/ 6210300 w 6677025"/>
              <a:gd name="connsiteY12-90" fmla="*/ 0 h 6896100"/>
              <a:gd name="connsiteX13-91" fmla="*/ 3886200 w 6677025"/>
              <a:gd name="connsiteY13-92" fmla="*/ 742950 h 6896100"/>
              <a:gd name="connsiteX14-93" fmla="*/ 0 w 6677025"/>
              <a:gd name="connsiteY14-94" fmla="*/ 4162425 h 6896100"/>
              <a:gd name="connsiteX15-95" fmla="*/ 1362075 w 6677025"/>
              <a:gd name="connsiteY15-96" fmla="*/ 6896100 h 6896100"/>
              <a:gd name="connsiteX0-97" fmla="*/ 1362075 w 6677025"/>
              <a:gd name="connsiteY0-98" fmla="*/ 6896100 h 6896100"/>
              <a:gd name="connsiteX1-99" fmla="*/ 2486025 w 6677025"/>
              <a:gd name="connsiteY1-100" fmla="*/ 6810375 h 6896100"/>
              <a:gd name="connsiteX2-101" fmla="*/ 3124200 w 6677025"/>
              <a:gd name="connsiteY2-102" fmla="*/ 6734175 h 6896100"/>
              <a:gd name="connsiteX3-103" fmla="*/ 4057650 w 6677025"/>
              <a:gd name="connsiteY3-104" fmla="*/ 6677025 h 6896100"/>
              <a:gd name="connsiteX4-105" fmla="*/ 4029075 w 6677025"/>
              <a:gd name="connsiteY4-106" fmla="*/ 6229350 h 6896100"/>
              <a:gd name="connsiteX5-107" fmla="*/ 4343400 w 6677025"/>
              <a:gd name="connsiteY5-108" fmla="*/ 5905500 h 6896100"/>
              <a:gd name="connsiteX6-109" fmla="*/ 4876800 w 6677025"/>
              <a:gd name="connsiteY6-110" fmla="*/ 5800725 h 6896100"/>
              <a:gd name="connsiteX7-111" fmla="*/ 5267325 w 6677025"/>
              <a:gd name="connsiteY7-112" fmla="*/ 5743575 h 6896100"/>
              <a:gd name="connsiteX8-113" fmla="*/ 5467350 w 6677025"/>
              <a:gd name="connsiteY8-114" fmla="*/ 5105400 h 6896100"/>
              <a:gd name="connsiteX9-115" fmla="*/ 5781675 w 6677025"/>
              <a:gd name="connsiteY9-116" fmla="*/ 5095875 h 6896100"/>
              <a:gd name="connsiteX10-117" fmla="*/ 6143625 w 6677025"/>
              <a:gd name="connsiteY10-118" fmla="*/ 5124450 h 6896100"/>
              <a:gd name="connsiteX11-119" fmla="*/ 6677025 w 6677025"/>
              <a:gd name="connsiteY11-120" fmla="*/ 5086350 h 6896100"/>
              <a:gd name="connsiteX12-121" fmla="*/ 6210300 w 6677025"/>
              <a:gd name="connsiteY12-122" fmla="*/ 0 h 6896100"/>
              <a:gd name="connsiteX13-123" fmla="*/ 3886200 w 6677025"/>
              <a:gd name="connsiteY13-124" fmla="*/ 742950 h 6896100"/>
              <a:gd name="connsiteX14-125" fmla="*/ 0 w 6677025"/>
              <a:gd name="connsiteY14-126" fmla="*/ 4162425 h 6896100"/>
              <a:gd name="connsiteX15-127" fmla="*/ 1362075 w 6677025"/>
              <a:gd name="connsiteY15-128" fmla="*/ 6896100 h 6896100"/>
              <a:gd name="connsiteX0-129" fmla="*/ 1362075 w 6677025"/>
              <a:gd name="connsiteY0-130" fmla="*/ 6896100 h 6896100"/>
              <a:gd name="connsiteX1-131" fmla="*/ 2486025 w 6677025"/>
              <a:gd name="connsiteY1-132" fmla="*/ 6810375 h 6896100"/>
              <a:gd name="connsiteX2-133" fmla="*/ 3124200 w 6677025"/>
              <a:gd name="connsiteY2-134" fmla="*/ 6734175 h 6896100"/>
              <a:gd name="connsiteX3-135" fmla="*/ 4057650 w 6677025"/>
              <a:gd name="connsiteY3-136" fmla="*/ 6677025 h 6896100"/>
              <a:gd name="connsiteX4-137" fmla="*/ 4029075 w 6677025"/>
              <a:gd name="connsiteY4-138" fmla="*/ 6229350 h 6896100"/>
              <a:gd name="connsiteX5-139" fmla="*/ 4343400 w 6677025"/>
              <a:gd name="connsiteY5-140" fmla="*/ 5905500 h 6896100"/>
              <a:gd name="connsiteX6-141" fmla="*/ 4876800 w 6677025"/>
              <a:gd name="connsiteY6-142" fmla="*/ 5800725 h 6896100"/>
              <a:gd name="connsiteX7-143" fmla="*/ 5267325 w 6677025"/>
              <a:gd name="connsiteY7-144" fmla="*/ 5743575 h 6896100"/>
              <a:gd name="connsiteX8-145" fmla="*/ 5467350 w 6677025"/>
              <a:gd name="connsiteY8-146" fmla="*/ 5105400 h 6896100"/>
              <a:gd name="connsiteX9-147" fmla="*/ 5781675 w 6677025"/>
              <a:gd name="connsiteY9-148" fmla="*/ 5095875 h 6896100"/>
              <a:gd name="connsiteX10-149" fmla="*/ 6143625 w 6677025"/>
              <a:gd name="connsiteY10-150" fmla="*/ 5124450 h 6896100"/>
              <a:gd name="connsiteX11-151" fmla="*/ 6677025 w 6677025"/>
              <a:gd name="connsiteY11-152" fmla="*/ 5086350 h 6896100"/>
              <a:gd name="connsiteX12-153" fmla="*/ 6210300 w 6677025"/>
              <a:gd name="connsiteY12-154" fmla="*/ 0 h 6896100"/>
              <a:gd name="connsiteX13-155" fmla="*/ 3886200 w 6677025"/>
              <a:gd name="connsiteY13-156" fmla="*/ 742950 h 6896100"/>
              <a:gd name="connsiteX14-157" fmla="*/ 0 w 6677025"/>
              <a:gd name="connsiteY14-158" fmla="*/ 4162425 h 6896100"/>
              <a:gd name="connsiteX15-159" fmla="*/ 1362075 w 6677025"/>
              <a:gd name="connsiteY15-160" fmla="*/ 6896100 h 6896100"/>
              <a:gd name="connsiteX0-161" fmla="*/ 1362075 w 6677025"/>
              <a:gd name="connsiteY0-162" fmla="*/ 6896100 h 6896100"/>
              <a:gd name="connsiteX1-163" fmla="*/ 2486025 w 6677025"/>
              <a:gd name="connsiteY1-164" fmla="*/ 6810375 h 6896100"/>
              <a:gd name="connsiteX2-165" fmla="*/ 3124200 w 6677025"/>
              <a:gd name="connsiteY2-166" fmla="*/ 6734175 h 6896100"/>
              <a:gd name="connsiteX3-167" fmla="*/ 4057650 w 6677025"/>
              <a:gd name="connsiteY3-168" fmla="*/ 6677025 h 6896100"/>
              <a:gd name="connsiteX4-169" fmla="*/ 4029075 w 6677025"/>
              <a:gd name="connsiteY4-170" fmla="*/ 6229350 h 6896100"/>
              <a:gd name="connsiteX5-171" fmla="*/ 4343400 w 6677025"/>
              <a:gd name="connsiteY5-172" fmla="*/ 5905500 h 6896100"/>
              <a:gd name="connsiteX6-173" fmla="*/ 4876800 w 6677025"/>
              <a:gd name="connsiteY6-174" fmla="*/ 5800725 h 6896100"/>
              <a:gd name="connsiteX7-175" fmla="*/ 5267325 w 6677025"/>
              <a:gd name="connsiteY7-176" fmla="*/ 5743575 h 6896100"/>
              <a:gd name="connsiteX8-177" fmla="*/ 5467350 w 6677025"/>
              <a:gd name="connsiteY8-178" fmla="*/ 5105400 h 6896100"/>
              <a:gd name="connsiteX9-179" fmla="*/ 5781675 w 6677025"/>
              <a:gd name="connsiteY9-180" fmla="*/ 5095875 h 6896100"/>
              <a:gd name="connsiteX10-181" fmla="*/ 6143625 w 6677025"/>
              <a:gd name="connsiteY10-182" fmla="*/ 5124450 h 6896100"/>
              <a:gd name="connsiteX11-183" fmla="*/ 6677025 w 6677025"/>
              <a:gd name="connsiteY11-184" fmla="*/ 5086350 h 6896100"/>
              <a:gd name="connsiteX12-185" fmla="*/ 6210300 w 6677025"/>
              <a:gd name="connsiteY12-186" fmla="*/ 0 h 6896100"/>
              <a:gd name="connsiteX13-187" fmla="*/ 3886200 w 6677025"/>
              <a:gd name="connsiteY13-188" fmla="*/ 742950 h 6896100"/>
              <a:gd name="connsiteX14-189" fmla="*/ 0 w 6677025"/>
              <a:gd name="connsiteY14-190" fmla="*/ 4162425 h 6896100"/>
              <a:gd name="connsiteX15-191" fmla="*/ 1362075 w 6677025"/>
              <a:gd name="connsiteY15-192" fmla="*/ 6896100 h 6896100"/>
              <a:gd name="connsiteX0-193" fmla="*/ 1362075 w 6677025"/>
              <a:gd name="connsiteY0-194" fmla="*/ 6867525 h 6867525"/>
              <a:gd name="connsiteX1-195" fmla="*/ 2486025 w 6677025"/>
              <a:gd name="connsiteY1-196" fmla="*/ 6781800 h 6867525"/>
              <a:gd name="connsiteX2-197" fmla="*/ 3124200 w 6677025"/>
              <a:gd name="connsiteY2-198" fmla="*/ 6705600 h 6867525"/>
              <a:gd name="connsiteX3-199" fmla="*/ 4057650 w 6677025"/>
              <a:gd name="connsiteY3-200" fmla="*/ 6648450 h 6867525"/>
              <a:gd name="connsiteX4-201" fmla="*/ 4029075 w 6677025"/>
              <a:gd name="connsiteY4-202" fmla="*/ 6200775 h 6867525"/>
              <a:gd name="connsiteX5-203" fmla="*/ 4343400 w 6677025"/>
              <a:gd name="connsiteY5-204" fmla="*/ 5876925 h 6867525"/>
              <a:gd name="connsiteX6-205" fmla="*/ 4876800 w 6677025"/>
              <a:gd name="connsiteY6-206" fmla="*/ 5772150 h 6867525"/>
              <a:gd name="connsiteX7-207" fmla="*/ 5267325 w 6677025"/>
              <a:gd name="connsiteY7-208" fmla="*/ 5715000 h 6867525"/>
              <a:gd name="connsiteX8-209" fmla="*/ 5467350 w 6677025"/>
              <a:gd name="connsiteY8-210" fmla="*/ 5076825 h 6867525"/>
              <a:gd name="connsiteX9-211" fmla="*/ 5781675 w 6677025"/>
              <a:gd name="connsiteY9-212" fmla="*/ 5067300 h 6867525"/>
              <a:gd name="connsiteX10-213" fmla="*/ 6143625 w 6677025"/>
              <a:gd name="connsiteY10-214" fmla="*/ 5095875 h 6867525"/>
              <a:gd name="connsiteX11-215" fmla="*/ 6677025 w 6677025"/>
              <a:gd name="connsiteY11-216" fmla="*/ 5057775 h 6867525"/>
              <a:gd name="connsiteX12-217" fmla="*/ 6248400 w 6677025"/>
              <a:gd name="connsiteY12-218" fmla="*/ 0 h 6867525"/>
              <a:gd name="connsiteX13-219" fmla="*/ 3886200 w 6677025"/>
              <a:gd name="connsiteY13-220" fmla="*/ 714375 h 6867525"/>
              <a:gd name="connsiteX14-221" fmla="*/ 0 w 6677025"/>
              <a:gd name="connsiteY14-222" fmla="*/ 4133850 h 6867525"/>
              <a:gd name="connsiteX15-223" fmla="*/ 1362075 w 6677025"/>
              <a:gd name="connsiteY15-224" fmla="*/ 6867525 h 6867525"/>
              <a:gd name="connsiteX0-225" fmla="*/ 1362075 w 6682203"/>
              <a:gd name="connsiteY0-226" fmla="*/ 6867525 h 6867525"/>
              <a:gd name="connsiteX1-227" fmla="*/ 2486025 w 6682203"/>
              <a:gd name="connsiteY1-228" fmla="*/ 6781800 h 6867525"/>
              <a:gd name="connsiteX2-229" fmla="*/ 3124200 w 6682203"/>
              <a:gd name="connsiteY2-230" fmla="*/ 6705600 h 6867525"/>
              <a:gd name="connsiteX3-231" fmla="*/ 4057650 w 6682203"/>
              <a:gd name="connsiteY3-232" fmla="*/ 6648450 h 6867525"/>
              <a:gd name="connsiteX4-233" fmla="*/ 4029075 w 6682203"/>
              <a:gd name="connsiteY4-234" fmla="*/ 6200775 h 6867525"/>
              <a:gd name="connsiteX5-235" fmla="*/ 4343400 w 6682203"/>
              <a:gd name="connsiteY5-236" fmla="*/ 5876925 h 6867525"/>
              <a:gd name="connsiteX6-237" fmla="*/ 4876800 w 6682203"/>
              <a:gd name="connsiteY6-238" fmla="*/ 5772150 h 6867525"/>
              <a:gd name="connsiteX7-239" fmla="*/ 5267325 w 6682203"/>
              <a:gd name="connsiteY7-240" fmla="*/ 5715000 h 6867525"/>
              <a:gd name="connsiteX8-241" fmla="*/ 5467350 w 6682203"/>
              <a:gd name="connsiteY8-242" fmla="*/ 5076825 h 6867525"/>
              <a:gd name="connsiteX9-243" fmla="*/ 5781675 w 6682203"/>
              <a:gd name="connsiteY9-244" fmla="*/ 5067300 h 6867525"/>
              <a:gd name="connsiteX10-245" fmla="*/ 6143625 w 6682203"/>
              <a:gd name="connsiteY10-246" fmla="*/ 5095875 h 6867525"/>
              <a:gd name="connsiteX11-247" fmla="*/ 6677025 w 6682203"/>
              <a:gd name="connsiteY11-248" fmla="*/ 5057775 h 6867525"/>
              <a:gd name="connsiteX12-249" fmla="*/ 6248400 w 6682203"/>
              <a:gd name="connsiteY12-250" fmla="*/ 0 h 6867525"/>
              <a:gd name="connsiteX13-251" fmla="*/ 3886200 w 6682203"/>
              <a:gd name="connsiteY13-252" fmla="*/ 714375 h 6867525"/>
              <a:gd name="connsiteX14-253" fmla="*/ 0 w 6682203"/>
              <a:gd name="connsiteY14-254" fmla="*/ 4133850 h 6867525"/>
              <a:gd name="connsiteX15-255" fmla="*/ 1362075 w 6682203"/>
              <a:gd name="connsiteY15-256" fmla="*/ 6867525 h 6867525"/>
              <a:gd name="connsiteX0-257" fmla="*/ 1362075 w 6681394"/>
              <a:gd name="connsiteY0-258" fmla="*/ 6867525 h 6867525"/>
              <a:gd name="connsiteX1-259" fmla="*/ 2486025 w 6681394"/>
              <a:gd name="connsiteY1-260" fmla="*/ 6781800 h 6867525"/>
              <a:gd name="connsiteX2-261" fmla="*/ 3124200 w 6681394"/>
              <a:gd name="connsiteY2-262" fmla="*/ 6705600 h 6867525"/>
              <a:gd name="connsiteX3-263" fmla="*/ 4057650 w 6681394"/>
              <a:gd name="connsiteY3-264" fmla="*/ 6648450 h 6867525"/>
              <a:gd name="connsiteX4-265" fmla="*/ 4029075 w 6681394"/>
              <a:gd name="connsiteY4-266" fmla="*/ 6200775 h 6867525"/>
              <a:gd name="connsiteX5-267" fmla="*/ 4343400 w 6681394"/>
              <a:gd name="connsiteY5-268" fmla="*/ 5876925 h 6867525"/>
              <a:gd name="connsiteX6-269" fmla="*/ 4876800 w 6681394"/>
              <a:gd name="connsiteY6-270" fmla="*/ 5772150 h 6867525"/>
              <a:gd name="connsiteX7-271" fmla="*/ 5267325 w 6681394"/>
              <a:gd name="connsiteY7-272" fmla="*/ 5715000 h 6867525"/>
              <a:gd name="connsiteX8-273" fmla="*/ 5467350 w 6681394"/>
              <a:gd name="connsiteY8-274" fmla="*/ 5076825 h 6867525"/>
              <a:gd name="connsiteX9-275" fmla="*/ 5781675 w 6681394"/>
              <a:gd name="connsiteY9-276" fmla="*/ 5067300 h 6867525"/>
              <a:gd name="connsiteX10-277" fmla="*/ 6143625 w 6681394"/>
              <a:gd name="connsiteY10-278" fmla="*/ 5095875 h 6867525"/>
              <a:gd name="connsiteX11-279" fmla="*/ 6677025 w 6681394"/>
              <a:gd name="connsiteY11-280" fmla="*/ 5057775 h 6867525"/>
              <a:gd name="connsiteX12-281" fmla="*/ 6248400 w 6681394"/>
              <a:gd name="connsiteY12-282" fmla="*/ 0 h 6867525"/>
              <a:gd name="connsiteX13-283" fmla="*/ 3886200 w 6681394"/>
              <a:gd name="connsiteY13-284" fmla="*/ 714375 h 6867525"/>
              <a:gd name="connsiteX14-285" fmla="*/ 0 w 6681394"/>
              <a:gd name="connsiteY14-286" fmla="*/ 4133850 h 6867525"/>
              <a:gd name="connsiteX15-287" fmla="*/ 1362075 w 6681394"/>
              <a:gd name="connsiteY15-288" fmla="*/ 6867525 h 6867525"/>
              <a:gd name="connsiteX0-289" fmla="*/ 1362075 w 6682203"/>
              <a:gd name="connsiteY0-290" fmla="*/ 6867525 h 6867525"/>
              <a:gd name="connsiteX1-291" fmla="*/ 2486025 w 6682203"/>
              <a:gd name="connsiteY1-292" fmla="*/ 6781800 h 6867525"/>
              <a:gd name="connsiteX2-293" fmla="*/ 3124200 w 6682203"/>
              <a:gd name="connsiteY2-294" fmla="*/ 6705600 h 6867525"/>
              <a:gd name="connsiteX3-295" fmla="*/ 4057650 w 6682203"/>
              <a:gd name="connsiteY3-296" fmla="*/ 6648450 h 6867525"/>
              <a:gd name="connsiteX4-297" fmla="*/ 4029075 w 6682203"/>
              <a:gd name="connsiteY4-298" fmla="*/ 6200775 h 6867525"/>
              <a:gd name="connsiteX5-299" fmla="*/ 4343400 w 6682203"/>
              <a:gd name="connsiteY5-300" fmla="*/ 5876925 h 6867525"/>
              <a:gd name="connsiteX6-301" fmla="*/ 4876800 w 6682203"/>
              <a:gd name="connsiteY6-302" fmla="*/ 5772150 h 6867525"/>
              <a:gd name="connsiteX7-303" fmla="*/ 5267325 w 6682203"/>
              <a:gd name="connsiteY7-304" fmla="*/ 5715000 h 6867525"/>
              <a:gd name="connsiteX8-305" fmla="*/ 5467350 w 6682203"/>
              <a:gd name="connsiteY8-306" fmla="*/ 5076825 h 6867525"/>
              <a:gd name="connsiteX9-307" fmla="*/ 5781675 w 6682203"/>
              <a:gd name="connsiteY9-308" fmla="*/ 5067300 h 6867525"/>
              <a:gd name="connsiteX10-309" fmla="*/ 6143625 w 6682203"/>
              <a:gd name="connsiteY10-310" fmla="*/ 5095875 h 6867525"/>
              <a:gd name="connsiteX11-311" fmla="*/ 6677025 w 6682203"/>
              <a:gd name="connsiteY11-312" fmla="*/ 5057775 h 6867525"/>
              <a:gd name="connsiteX12-313" fmla="*/ 6248400 w 6682203"/>
              <a:gd name="connsiteY12-314" fmla="*/ 0 h 6867525"/>
              <a:gd name="connsiteX13-315" fmla="*/ 3886200 w 6682203"/>
              <a:gd name="connsiteY13-316" fmla="*/ 714375 h 6867525"/>
              <a:gd name="connsiteX14-317" fmla="*/ 0 w 6682203"/>
              <a:gd name="connsiteY14-318" fmla="*/ 4133850 h 6867525"/>
              <a:gd name="connsiteX15-319" fmla="*/ 1362075 w 6682203"/>
              <a:gd name="connsiteY15-320" fmla="*/ 6867525 h 6867525"/>
              <a:gd name="connsiteX0-321" fmla="*/ 1362075 w 6677456"/>
              <a:gd name="connsiteY0-322" fmla="*/ 6867525 h 6867525"/>
              <a:gd name="connsiteX1-323" fmla="*/ 2486025 w 6677456"/>
              <a:gd name="connsiteY1-324" fmla="*/ 6781800 h 6867525"/>
              <a:gd name="connsiteX2-325" fmla="*/ 3124200 w 6677456"/>
              <a:gd name="connsiteY2-326" fmla="*/ 6705600 h 6867525"/>
              <a:gd name="connsiteX3-327" fmla="*/ 4057650 w 6677456"/>
              <a:gd name="connsiteY3-328" fmla="*/ 6648450 h 6867525"/>
              <a:gd name="connsiteX4-329" fmla="*/ 4029075 w 6677456"/>
              <a:gd name="connsiteY4-330" fmla="*/ 6200775 h 6867525"/>
              <a:gd name="connsiteX5-331" fmla="*/ 4343400 w 6677456"/>
              <a:gd name="connsiteY5-332" fmla="*/ 5876925 h 6867525"/>
              <a:gd name="connsiteX6-333" fmla="*/ 4876800 w 6677456"/>
              <a:gd name="connsiteY6-334" fmla="*/ 5772150 h 6867525"/>
              <a:gd name="connsiteX7-335" fmla="*/ 5267325 w 6677456"/>
              <a:gd name="connsiteY7-336" fmla="*/ 5715000 h 6867525"/>
              <a:gd name="connsiteX8-337" fmla="*/ 5467350 w 6677456"/>
              <a:gd name="connsiteY8-338" fmla="*/ 5076825 h 6867525"/>
              <a:gd name="connsiteX9-339" fmla="*/ 5781675 w 6677456"/>
              <a:gd name="connsiteY9-340" fmla="*/ 5067300 h 6867525"/>
              <a:gd name="connsiteX10-341" fmla="*/ 6143625 w 6677456"/>
              <a:gd name="connsiteY10-342" fmla="*/ 5095875 h 6867525"/>
              <a:gd name="connsiteX11-343" fmla="*/ 6677025 w 6677456"/>
              <a:gd name="connsiteY11-344" fmla="*/ 5057775 h 6867525"/>
              <a:gd name="connsiteX12-345" fmla="*/ 6248400 w 6677456"/>
              <a:gd name="connsiteY12-346" fmla="*/ 0 h 6867525"/>
              <a:gd name="connsiteX13-347" fmla="*/ 3886200 w 6677456"/>
              <a:gd name="connsiteY13-348" fmla="*/ 714375 h 6867525"/>
              <a:gd name="connsiteX14-349" fmla="*/ 0 w 6677456"/>
              <a:gd name="connsiteY14-350" fmla="*/ 4133850 h 6867525"/>
              <a:gd name="connsiteX15-351" fmla="*/ 1362075 w 6677456"/>
              <a:gd name="connsiteY15-352" fmla="*/ 6867525 h 6867525"/>
              <a:gd name="connsiteX0-353" fmla="*/ 1362075 w 6677401"/>
              <a:gd name="connsiteY0-354" fmla="*/ 6867525 h 6867525"/>
              <a:gd name="connsiteX1-355" fmla="*/ 2486025 w 6677401"/>
              <a:gd name="connsiteY1-356" fmla="*/ 6781800 h 6867525"/>
              <a:gd name="connsiteX2-357" fmla="*/ 3124200 w 6677401"/>
              <a:gd name="connsiteY2-358" fmla="*/ 6705600 h 6867525"/>
              <a:gd name="connsiteX3-359" fmla="*/ 4057650 w 6677401"/>
              <a:gd name="connsiteY3-360" fmla="*/ 6648450 h 6867525"/>
              <a:gd name="connsiteX4-361" fmla="*/ 4029075 w 6677401"/>
              <a:gd name="connsiteY4-362" fmla="*/ 6200775 h 6867525"/>
              <a:gd name="connsiteX5-363" fmla="*/ 4343400 w 6677401"/>
              <a:gd name="connsiteY5-364" fmla="*/ 5876925 h 6867525"/>
              <a:gd name="connsiteX6-365" fmla="*/ 4876800 w 6677401"/>
              <a:gd name="connsiteY6-366" fmla="*/ 5772150 h 6867525"/>
              <a:gd name="connsiteX7-367" fmla="*/ 5267325 w 6677401"/>
              <a:gd name="connsiteY7-368" fmla="*/ 5715000 h 6867525"/>
              <a:gd name="connsiteX8-369" fmla="*/ 5467350 w 6677401"/>
              <a:gd name="connsiteY8-370" fmla="*/ 5076825 h 6867525"/>
              <a:gd name="connsiteX9-371" fmla="*/ 5781675 w 6677401"/>
              <a:gd name="connsiteY9-372" fmla="*/ 5067300 h 6867525"/>
              <a:gd name="connsiteX10-373" fmla="*/ 6143625 w 6677401"/>
              <a:gd name="connsiteY10-374" fmla="*/ 5095875 h 6867525"/>
              <a:gd name="connsiteX11-375" fmla="*/ 6677025 w 6677401"/>
              <a:gd name="connsiteY11-376" fmla="*/ 5057775 h 6867525"/>
              <a:gd name="connsiteX12-377" fmla="*/ 6248400 w 6677401"/>
              <a:gd name="connsiteY12-378" fmla="*/ 0 h 6867525"/>
              <a:gd name="connsiteX13-379" fmla="*/ 3886200 w 6677401"/>
              <a:gd name="connsiteY13-380" fmla="*/ 714375 h 6867525"/>
              <a:gd name="connsiteX14-381" fmla="*/ 0 w 6677401"/>
              <a:gd name="connsiteY14-382" fmla="*/ 4133850 h 6867525"/>
              <a:gd name="connsiteX15-383" fmla="*/ 1362075 w 6677401"/>
              <a:gd name="connsiteY15-384" fmla="*/ 6867525 h 6867525"/>
              <a:gd name="connsiteX0-385" fmla="*/ 1362075 w 6677401"/>
              <a:gd name="connsiteY0-386" fmla="*/ 6867525 h 6867525"/>
              <a:gd name="connsiteX1-387" fmla="*/ 2486025 w 6677401"/>
              <a:gd name="connsiteY1-388" fmla="*/ 6781800 h 6867525"/>
              <a:gd name="connsiteX2-389" fmla="*/ 3124200 w 6677401"/>
              <a:gd name="connsiteY2-390" fmla="*/ 6705600 h 6867525"/>
              <a:gd name="connsiteX3-391" fmla="*/ 4057650 w 6677401"/>
              <a:gd name="connsiteY3-392" fmla="*/ 6648450 h 6867525"/>
              <a:gd name="connsiteX4-393" fmla="*/ 4029075 w 6677401"/>
              <a:gd name="connsiteY4-394" fmla="*/ 6200775 h 6867525"/>
              <a:gd name="connsiteX5-395" fmla="*/ 4343400 w 6677401"/>
              <a:gd name="connsiteY5-396" fmla="*/ 5876925 h 6867525"/>
              <a:gd name="connsiteX6-397" fmla="*/ 4876800 w 6677401"/>
              <a:gd name="connsiteY6-398" fmla="*/ 5772150 h 6867525"/>
              <a:gd name="connsiteX7-399" fmla="*/ 5267325 w 6677401"/>
              <a:gd name="connsiteY7-400" fmla="*/ 5715000 h 6867525"/>
              <a:gd name="connsiteX8-401" fmla="*/ 5467350 w 6677401"/>
              <a:gd name="connsiteY8-402" fmla="*/ 5076825 h 6867525"/>
              <a:gd name="connsiteX9-403" fmla="*/ 5781675 w 6677401"/>
              <a:gd name="connsiteY9-404" fmla="*/ 5067300 h 6867525"/>
              <a:gd name="connsiteX10-405" fmla="*/ 6143625 w 6677401"/>
              <a:gd name="connsiteY10-406" fmla="*/ 5095875 h 6867525"/>
              <a:gd name="connsiteX11-407" fmla="*/ 6677025 w 6677401"/>
              <a:gd name="connsiteY11-408" fmla="*/ 5057775 h 6867525"/>
              <a:gd name="connsiteX12-409" fmla="*/ 6248400 w 6677401"/>
              <a:gd name="connsiteY12-410" fmla="*/ 0 h 6867525"/>
              <a:gd name="connsiteX13-411" fmla="*/ 3886200 w 6677401"/>
              <a:gd name="connsiteY13-412" fmla="*/ 714375 h 6867525"/>
              <a:gd name="connsiteX14-413" fmla="*/ 0 w 6677401"/>
              <a:gd name="connsiteY14-414" fmla="*/ 4133850 h 6867525"/>
              <a:gd name="connsiteX15-415" fmla="*/ 1362075 w 6677401"/>
              <a:gd name="connsiteY15-416" fmla="*/ 6867525 h 6867525"/>
              <a:gd name="connsiteX0-417" fmla="*/ 1362075 w 6677401"/>
              <a:gd name="connsiteY0-418" fmla="*/ 6867525 h 6867525"/>
              <a:gd name="connsiteX1-419" fmla="*/ 2486025 w 6677401"/>
              <a:gd name="connsiteY1-420" fmla="*/ 6781800 h 6867525"/>
              <a:gd name="connsiteX2-421" fmla="*/ 3124200 w 6677401"/>
              <a:gd name="connsiteY2-422" fmla="*/ 6705600 h 6867525"/>
              <a:gd name="connsiteX3-423" fmla="*/ 4057650 w 6677401"/>
              <a:gd name="connsiteY3-424" fmla="*/ 6648450 h 6867525"/>
              <a:gd name="connsiteX4-425" fmla="*/ 4029075 w 6677401"/>
              <a:gd name="connsiteY4-426" fmla="*/ 6200775 h 6867525"/>
              <a:gd name="connsiteX5-427" fmla="*/ 4343400 w 6677401"/>
              <a:gd name="connsiteY5-428" fmla="*/ 5876925 h 6867525"/>
              <a:gd name="connsiteX6-429" fmla="*/ 4876800 w 6677401"/>
              <a:gd name="connsiteY6-430" fmla="*/ 5772150 h 6867525"/>
              <a:gd name="connsiteX7-431" fmla="*/ 5267325 w 6677401"/>
              <a:gd name="connsiteY7-432" fmla="*/ 5715000 h 6867525"/>
              <a:gd name="connsiteX8-433" fmla="*/ 5467350 w 6677401"/>
              <a:gd name="connsiteY8-434" fmla="*/ 5076825 h 6867525"/>
              <a:gd name="connsiteX9-435" fmla="*/ 5781675 w 6677401"/>
              <a:gd name="connsiteY9-436" fmla="*/ 5067300 h 6867525"/>
              <a:gd name="connsiteX10-437" fmla="*/ 6143625 w 6677401"/>
              <a:gd name="connsiteY10-438" fmla="*/ 5095875 h 6867525"/>
              <a:gd name="connsiteX11-439" fmla="*/ 6677025 w 6677401"/>
              <a:gd name="connsiteY11-440" fmla="*/ 5057775 h 6867525"/>
              <a:gd name="connsiteX12-441" fmla="*/ 6248400 w 6677401"/>
              <a:gd name="connsiteY12-442" fmla="*/ 0 h 6867525"/>
              <a:gd name="connsiteX13-443" fmla="*/ 3886200 w 6677401"/>
              <a:gd name="connsiteY13-444" fmla="*/ 714375 h 6867525"/>
              <a:gd name="connsiteX14-445" fmla="*/ 0 w 6677401"/>
              <a:gd name="connsiteY14-446" fmla="*/ 4133850 h 6867525"/>
              <a:gd name="connsiteX15-447" fmla="*/ 1362075 w 6677401"/>
              <a:gd name="connsiteY15-448" fmla="*/ 6867525 h 6867525"/>
              <a:gd name="connsiteX0-449" fmla="*/ 1362075 w 6677401"/>
              <a:gd name="connsiteY0-450" fmla="*/ 6867525 h 6867525"/>
              <a:gd name="connsiteX1-451" fmla="*/ 2486025 w 6677401"/>
              <a:gd name="connsiteY1-452" fmla="*/ 6781800 h 6867525"/>
              <a:gd name="connsiteX2-453" fmla="*/ 3124200 w 6677401"/>
              <a:gd name="connsiteY2-454" fmla="*/ 6705600 h 6867525"/>
              <a:gd name="connsiteX3-455" fmla="*/ 4057650 w 6677401"/>
              <a:gd name="connsiteY3-456" fmla="*/ 6648450 h 6867525"/>
              <a:gd name="connsiteX4-457" fmla="*/ 4029075 w 6677401"/>
              <a:gd name="connsiteY4-458" fmla="*/ 6200775 h 6867525"/>
              <a:gd name="connsiteX5-459" fmla="*/ 4343400 w 6677401"/>
              <a:gd name="connsiteY5-460" fmla="*/ 5876925 h 6867525"/>
              <a:gd name="connsiteX6-461" fmla="*/ 4876800 w 6677401"/>
              <a:gd name="connsiteY6-462" fmla="*/ 5772150 h 6867525"/>
              <a:gd name="connsiteX7-463" fmla="*/ 5267325 w 6677401"/>
              <a:gd name="connsiteY7-464" fmla="*/ 5715000 h 6867525"/>
              <a:gd name="connsiteX8-465" fmla="*/ 5467350 w 6677401"/>
              <a:gd name="connsiteY8-466" fmla="*/ 5076825 h 6867525"/>
              <a:gd name="connsiteX9-467" fmla="*/ 5781675 w 6677401"/>
              <a:gd name="connsiteY9-468" fmla="*/ 5067300 h 6867525"/>
              <a:gd name="connsiteX10-469" fmla="*/ 6143625 w 6677401"/>
              <a:gd name="connsiteY10-470" fmla="*/ 5095875 h 6867525"/>
              <a:gd name="connsiteX11-471" fmla="*/ 6677025 w 6677401"/>
              <a:gd name="connsiteY11-472" fmla="*/ 5057775 h 6867525"/>
              <a:gd name="connsiteX12-473" fmla="*/ 6248400 w 6677401"/>
              <a:gd name="connsiteY12-474" fmla="*/ 0 h 6867525"/>
              <a:gd name="connsiteX13-475" fmla="*/ 3886200 w 6677401"/>
              <a:gd name="connsiteY13-476" fmla="*/ 714375 h 6867525"/>
              <a:gd name="connsiteX14-477" fmla="*/ 0 w 6677401"/>
              <a:gd name="connsiteY14-478" fmla="*/ 4133850 h 6867525"/>
              <a:gd name="connsiteX15-479" fmla="*/ 1362075 w 6677401"/>
              <a:gd name="connsiteY15-480" fmla="*/ 6867525 h 6867525"/>
              <a:gd name="connsiteX0-481" fmla="*/ 1362075 w 6677401"/>
              <a:gd name="connsiteY0-482" fmla="*/ 6867525 h 6867525"/>
              <a:gd name="connsiteX1-483" fmla="*/ 2486025 w 6677401"/>
              <a:gd name="connsiteY1-484" fmla="*/ 6781800 h 6867525"/>
              <a:gd name="connsiteX2-485" fmla="*/ 3124200 w 6677401"/>
              <a:gd name="connsiteY2-486" fmla="*/ 6705600 h 6867525"/>
              <a:gd name="connsiteX3-487" fmla="*/ 4057650 w 6677401"/>
              <a:gd name="connsiteY3-488" fmla="*/ 6648450 h 6867525"/>
              <a:gd name="connsiteX4-489" fmla="*/ 4029075 w 6677401"/>
              <a:gd name="connsiteY4-490" fmla="*/ 6200775 h 6867525"/>
              <a:gd name="connsiteX5-491" fmla="*/ 4343400 w 6677401"/>
              <a:gd name="connsiteY5-492" fmla="*/ 5876925 h 6867525"/>
              <a:gd name="connsiteX6-493" fmla="*/ 4876800 w 6677401"/>
              <a:gd name="connsiteY6-494" fmla="*/ 5772150 h 6867525"/>
              <a:gd name="connsiteX7-495" fmla="*/ 5267325 w 6677401"/>
              <a:gd name="connsiteY7-496" fmla="*/ 5715000 h 6867525"/>
              <a:gd name="connsiteX8-497" fmla="*/ 5467350 w 6677401"/>
              <a:gd name="connsiteY8-498" fmla="*/ 5076825 h 6867525"/>
              <a:gd name="connsiteX9-499" fmla="*/ 5781675 w 6677401"/>
              <a:gd name="connsiteY9-500" fmla="*/ 5067300 h 6867525"/>
              <a:gd name="connsiteX10-501" fmla="*/ 6143625 w 6677401"/>
              <a:gd name="connsiteY10-502" fmla="*/ 5095875 h 6867525"/>
              <a:gd name="connsiteX11-503" fmla="*/ 6677025 w 6677401"/>
              <a:gd name="connsiteY11-504" fmla="*/ 5057775 h 6867525"/>
              <a:gd name="connsiteX12-505" fmla="*/ 6248400 w 6677401"/>
              <a:gd name="connsiteY12-506" fmla="*/ 0 h 6867525"/>
              <a:gd name="connsiteX13-507" fmla="*/ 3886200 w 6677401"/>
              <a:gd name="connsiteY13-508" fmla="*/ 714375 h 6867525"/>
              <a:gd name="connsiteX14-509" fmla="*/ 0 w 6677401"/>
              <a:gd name="connsiteY14-510" fmla="*/ 4133850 h 6867525"/>
              <a:gd name="connsiteX15-511" fmla="*/ 1362075 w 6677401"/>
              <a:gd name="connsiteY15-512" fmla="*/ 6867525 h 6867525"/>
              <a:gd name="connsiteX0-513" fmla="*/ 1362075 w 6677401"/>
              <a:gd name="connsiteY0-514" fmla="*/ 6867525 h 6867525"/>
              <a:gd name="connsiteX1-515" fmla="*/ 2486025 w 6677401"/>
              <a:gd name="connsiteY1-516" fmla="*/ 6781800 h 6867525"/>
              <a:gd name="connsiteX2-517" fmla="*/ 3124200 w 6677401"/>
              <a:gd name="connsiteY2-518" fmla="*/ 6705600 h 6867525"/>
              <a:gd name="connsiteX3-519" fmla="*/ 4057650 w 6677401"/>
              <a:gd name="connsiteY3-520" fmla="*/ 6648450 h 6867525"/>
              <a:gd name="connsiteX4-521" fmla="*/ 4029075 w 6677401"/>
              <a:gd name="connsiteY4-522" fmla="*/ 6200775 h 6867525"/>
              <a:gd name="connsiteX5-523" fmla="*/ 4343400 w 6677401"/>
              <a:gd name="connsiteY5-524" fmla="*/ 5876925 h 6867525"/>
              <a:gd name="connsiteX6-525" fmla="*/ 4876800 w 6677401"/>
              <a:gd name="connsiteY6-526" fmla="*/ 5772150 h 6867525"/>
              <a:gd name="connsiteX7-527" fmla="*/ 5267325 w 6677401"/>
              <a:gd name="connsiteY7-528" fmla="*/ 5715000 h 6867525"/>
              <a:gd name="connsiteX8-529" fmla="*/ 5467350 w 6677401"/>
              <a:gd name="connsiteY8-530" fmla="*/ 5076825 h 6867525"/>
              <a:gd name="connsiteX9-531" fmla="*/ 5781675 w 6677401"/>
              <a:gd name="connsiteY9-532" fmla="*/ 5067300 h 6867525"/>
              <a:gd name="connsiteX10-533" fmla="*/ 6143625 w 6677401"/>
              <a:gd name="connsiteY10-534" fmla="*/ 5095875 h 6867525"/>
              <a:gd name="connsiteX11-535" fmla="*/ 6677025 w 6677401"/>
              <a:gd name="connsiteY11-536" fmla="*/ 5057775 h 6867525"/>
              <a:gd name="connsiteX12-537" fmla="*/ 6248400 w 6677401"/>
              <a:gd name="connsiteY12-538" fmla="*/ 0 h 6867525"/>
              <a:gd name="connsiteX13-539" fmla="*/ 3886200 w 6677401"/>
              <a:gd name="connsiteY13-540" fmla="*/ 714375 h 6867525"/>
              <a:gd name="connsiteX14-541" fmla="*/ 0 w 6677401"/>
              <a:gd name="connsiteY14-542" fmla="*/ 4133850 h 6867525"/>
              <a:gd name="connsiteX15-543" fmla="*/ 1362075 w 6677401"/>
              <a:gd name="connsiteY15-544" fmla="*/ 6867525 h 6867525"/>
              <a:gd name="connsiteX0-545" fmla="*/ 1362075 w 6677401"/>
              <a:gd name="connsiteY0-546" fmla="*/ 6867525 h 6867525"/>
              <a:gd name="connsiteX1-547" fmla="*/ 2486025 w 6677401"/>
              <a:gd name="connsiteY1-548" fmla="*/ 6781800 h 6867525"/>
              <a:gd name="connsiteX2-549" fmla="*/ 3124200 w 6677401"/>
              <a:gd name="connsiteY2-550" fmla="*/ 6705600 h 6867525"/>
              <a:gd name="connsiteX3-551" fmla="*/ 4057650 w 6677401"/>
              <a:gd name="connsiteY3-552" fmla="*/ 6648450 h 6867525"/>
              <a:gd name="connsiteX4-553" fmla="*/ 4029075 w 6677401"/>
              <a:gd name="connsiteY4-554" fmla="*/ 6200775 h 6867525"/>
              <a:gd name="connsiteX5-555" fmla="*/ 4343400 w 6677401"/>
              <a:gd name="connsiteY5-556" fmla="*/ 5876925 h 6867525"/>
              <a:gd name="connsiteX6-557" fmla="*/ 4876800 w 6677401"/>
              <a:gd name="connsiteY6-558" fmla="*/ 5772150 h 6867525"/>
              <a:gd name="connsiteX7-559" fmla="*/ 5267325 w 6677401"/>
              <a:gd name="connsiteY7-560" fmla="*/ 5715000 h 6867525"/>
              <a:gd name="connsiteX8-561" fmla="*/ 5467350 w 6677401"/>
              <a:gd name="connsiteY8-562" fmla="*/ 5076825 h 6867525"/>
              <a:gd name="connsiteX9-563" fmla="*/ 5781675 w 6677401"/>
              <a:gd name="connsiteY9-564" fmla="*/ 5067300 h 6867525"/>
              <a:gd name="connsiteX10-565" fmla="*/ 6143625 w 6677401"/>
              <a:gd name="connsiteY10-566" fmla="*/ 5095875 h 6867525"/>
              <a:gd name="connsiteX11-567" fmla="*/ 6677025 w 6677401"/>
              <a:gd name="connsiteY11-568" fmla="*/ 5057775 h 6867525"/>
              <a:gd name="connsiteX12-569" fmla="*/ 6248400 w 6677401"/>
              <a:gd name="connsiteY12-570" fmla="*/ 0 h 6867525"/>
              <a:gd name="connsiteX13-571" fmla="*/ 3886200 w 6677401"/>
              <a:gd name="connsiteY13-572" fmla="*/ 714375 h 6867525"/>
              <a:gd name="connsiteX14-573" fmla="*/ 0 w 6677401"/>
              <a:gd name="connsiteY14-574" fmla="*/ 4133850 h 6867525"/>
              <a:gd name="connsiteX15-575" fmla="*/ 1362075 w 6677401"/>
              <a:gd name="connsiteY15-576" fmla="*/ 6867525 h 6867525"/>
              <a:gd name="connsiteX0-577" fmla="*/ 1362075 w 6687021"/>
              <a:gd name="connsiteY0-578" fmla="*/ 6867525 h 6867525"/>
              <a:gd name="connsiteX1-579" fmla="*/ 2486025 w 6687021"/>
              <a:gd name="connsiteY1-580" fmla="*/ 6781800 h 6867525"/>
              <a:gd name="connsiteX2-581" fmla="*/ 3124200 w 6687021"/>
              <a:gd name="connsiteY2-582" fmla="*/ 6705600 h 6867525"/>
              <a:gd name="connsiteX3-583" fmla="*/ 4057650 w 6687021"/>
              <a:gd name="connsiteY3-584" fmla="*/ 6648450 h 6867525"/>
              <a:gd name="connsiteX4-585" fmla="*/ 4029075 w 6687021"/>
              <a:gd name="connsiteY4-586" fmla="*/ 6200775 h 6867525"/>
              <a:gd name="connsiteX5-587" fmla="*/ 4343400 w 6687021"/>
              <a:gd name="connsiteY5-588" fmla="*/ 5876925 h 6867525"/>
              <a:gd name="connsiteX6-589" fmla="*/ 4876800 w 6687021"/>
              <a:gd name="connsiteY6-590" fmla="*/ 5772150 h 6867525"/>
              <a:gd name="connsiteX7-591" fmla="*/ 5267325 w 6687021"/>
              <a:gd name="connsiteY7-592" fmla="*/ 5715000 h 6867525"/>
              <a:gd name="connsiteX8-593" fmla="*/ 5467350 w 6687021"/>
              <a:gd name="connsiteY8-594" fmla="*/ 5076825 h 6867525"/>
              <a:gd name="connsiteX9-595" fmla="*/ 5781675 w 6687021"/>
              <a:gd name="connsiteY9-596" fmla="*/ 5067300 h 6867525"/>
              <a:gd name="connsiteX10-597" fmla="*/ 6143625 w 6687021"/>
              <a:gd name="connsiteY10-598" fmla="*/ 5095875 h 6867525"/>
              <a:gd name="connsiteX11-599" fmla="*/ 6677025 w 6687021"/>
              <a:gd name="connsiteY11-600" fmla="*/ 5057775 h 6867525"/>
              <a:gd name="connsiteX12-601" fmla="*/ 6248400 w 6687021"/>
              <a:gd name="connsiteY12-602" fmla="*/ 0 h 6867525"/>
              <a:gd name="connsiteX13-603" fmla="*/ 3886200 w 6687021"/>
              <a:gd name="connsiteY13-604" fmla="*/ 714375 h 6867525"/>
              <a:gd name="connsiteX14-605" fmla="*/ 0 w 6687021"/>
              <a:gd name="connsiteY14-606" fmla="*/ 4133850 h 6867525"/>
              <a:gd name="connsiteX15-607" fmla="*/ 1362075 w 6687021"/>
              <a:gd name="connsiteY15-608" fmla="*/ 6867525 h 6867525"/>
              <a:gd name="connsiteX0-609" fmla="*/ 1362075 w 6677025"/>
              <a:gd name="connsiteY0-610" fmla="*/ 6867525 h 6867525"/>
              <a:gd name="connsiteX1-611" fmla="*/ 2486025 w 6677025"/>
              <a:gd name="connsiteY1-612" fmla="*/ 6781800 h 6867525"/>
              <a:gd name="connsiteX2-613" fmla="*/ 3124200 w 6677025"/>
              <a:gd name="connsiteY2-614" fmla="*/ 6705600 h 6867525"/>
              <a:gd name="connsiteX3-615" fmla="*/ 4057650 w 6677025"/>
              <a:gd name="connsiteY3-616" fmla="*/ 6648450 h 6867525"/>
              <a:gd name="connsiteX4-617" fmla="*/ 4029075 w 6677025"/>
              <a:gd name="connsiteY4-618" fmla="*/ 6200775 h 6867525"/>
              <a:gd name="connsiteX5-619" fmla="*/ 4343400 w 6677025"/>
              <a:gd name="connsiteY5-620" fmla="*/ 5876925 h 6867525"/>
              <a:gd name="connsiteX6-621" fmla="*/ 4876800 w 6677025"/>
              <a:gd name="connsiteY6-622" fmla="*/ 5772150 h 6867525"/>
              <a:gd name="connsiteX7-623" fmla="*/ 5267325 w 6677025"/>
              <a:gd name="connsiteY7-624" fmla="*/ 5715000 h 6867525"/>
              <a:gd name="connsiteX8-625" fmla="*/ 5467350 w 6677025"/>
              <a:gd name="connsiteY8-626" fmla="*/ 5076825 h 6867525"/>
              <a:gd name="connsiteX9-627" fmla="*/ 5781675 w 6677025"/>
              <a:gd name="connsiteY9-628" fmla="*/ 5067300 h 6867525"/>
              <a:gd name="connsiteX10-629" fmla="*/ 6143625 w 6677025"/>
              <a:gd name="connsiteY10-630" fmla="*/ 5095875 h 6867525"/>
              <a:gd name="connsiteX11-631" fmla="*/ 6677025 w 6677025"/>
              <a:gd name="connsiteY11-632" fmla="*/ 5057775 h 6867525"/>
              <a:gd name="connsiteX12-633" fmla="*/ 6248400 w 6677025"/>
              <a:gd name="connsiteY12-634" fmla="*/ 0 h 6867525"/>
              <a:gd name="connsiteX13-635" fmla="*/ 3886200 w 6677025"/>
              <a:gd name="connsiteY13-636" fmla="*/ 714375 h 6867525"/>
              <a:gd name="connsiteX14-637" fmla="*/ 0 w 6677025"/>
              <a:gd name="connsiteY14-638" fmla="*/ 4133850 h 6867525"/>
              <a:gd name="connsiteX15-639" fmla="*/ 1362075 w 6677025"/>
              <a:gd name="connsiteY15-640" fmla="*/ 6867525 h 6867525"/>
              <a:gd name="connsiteX0-641" fmla="*/ 1362075 w 6677025"/>
              <a:gd name="connsiteY0-642" fmla="*/ 6867525 h 6867525"/>
              <a:gd name="connsiteX1-643" fmla="*/ 2486025 w 6677025"/>
              <a:gd name="connsiteY1-644" fmla="*/ 6781800 h 6867525"/>
              <a:gd name="connsiteX2-645" fmla="*/ 3124200 w 6677025"/>
              <a:gd name="connsiteY2-646" fmla="*/ 6705600 h 6867525"/>
              <a:gd name="connsiteX3-647" fmla="*/ 4057650 w 6677025"/>
              <a:gd name="connsiteY3-648" fmla="*/ 6648450 h 6867525"/>
              <a:gd name="connsiteX4-649" fmla="*/ 4029075 w 6677025"/>
              <a:gd name="connsiteY4-650" fmla="*/ 6200775 h 6867525"/>
              <a:gd name="connsiteX5-651" fmla="*/ 4343400 w 6677025"/>
              <a:gd name="connsiteY5-652" fmla="*/ 5876925 h 6867525"/>
              <a:gd name="connsiteX6-653" fmla="*/ 4876800 w 6677025"/>
              <a:gd name="connsiteY6-654" fmla="*/ 5772150 h 6867525"/>
              <a:gd name="connsiteX7-655" fmla="*/ 5267325 w 6677025"/>
              <a:gd name="connsiteY7-656" fmla="*/ 5715000 h 6867525"/>
              <a:gd name="connsiteX8-657" fmla="*/ 5467350 w 6677025"/>
              <a:gd name="connsiteY8-658" fmla="*/ 5076825 h 6867525"/>
              <a:gd name="connsiteX9-659" fmla="*/ 5781675 w 6677025"/>
              <a:gd name="connsiteY9-660" fmla="*/ 5067300 h 6867525"/>
              <a:gd name="connsiteX10-661" fmla="*/ 6143625 w 6677025"/>
              <a:gd name="connsiteY10-662" fmla="*/ 5095875 h 6867525"/>
              <a:gd name="connsiteX11-663" fmla="*/ 6677025 w 6677025"/>
              <a:gd name="connsiteY11-664" fmla="*/ 5057775 h 6867525"/>
              <a:gd name="connsiteX12-665" fmla="*/ 6248400 w 6677025"/>
              <a:gd name="connsiteY12-666" fmla="*/ 0 h 6867525"/>
              <a:gd name="connsiteX13-667" fmla="*/ 3886200 w 6677025"/>
              <a:gd name="connsiteY13-668" fmla="*/ 714375 h 6867525"/>
              <a:gd name="connsiteX14-669" fmla="*/ 0 w 6677025"/>
              <a:gd name="connsiteY14-670" fmla="*/ 4133850 h 6867525"/>
              <a:gd name="connsiteX15-671" fmla="*/ 1362075 w 6677025"/>
              <a:gd name="connsiteY15-672" fmla="*/ 6867525 h 6867525"/>
              <a:gd name="connsiteX0-673" fmla="*/ 1362075 w 6677025"/>
              <a:gd name="connsiteY0-674" fmla="*/ 6867525 h 6867525"/>
              <a:gd name="connsiteX1-675" fmla="*/ 2486025 w 6677025"/>
              <a:gd name="connsiteY1-676" fmla="*/ 6781800 h 6867525"/>
              <a:gd name="connsiteX2-677" fmla="*/ 3124200 w 6677025"/>
              <a:gd name="connsiteY2-678" fmla="*/ 6705600 h 6867525"/>
              <a:gd name="connsiteX3-679" fmla="*/ 4057650 w 6677025"/>
              <a:gd name="connsiteY3-680" fmla="*/ 6648450 h 6867525"/>
              <a:gd name="connsiteX4-681" fmla="*/ 4029075 w 6677025"/>
              <a:gd name="connsiteY4-682" fmla="*/ 6200775 h 6867525"/>
              <a:gd name="connsiteX5-683" fmla="*/ 4343400 w 6677025"/>
              <a:gd name="connsiteY5-684" fmla="*/ 5876925 h 6867525"/>
              <a:gd name="connsiteX6-685" fmla="*/ 4876800 w 6677025"/>
              <a:gd name="connsiteY6-686" fmla="*/ 5772150 h 6867525"/>
              <a:gd name="connsiteX7-687" fmla="*/ 5267325 w 6677025"/>
              <a:gd name="connsiteY7-688" fmla="*/ 5715000 h 6867525"/>
              <a:gd name="connsiteX8-689" fmla="*/ 5467350 w 6677025"/>
              <a:gd name="connsiteY8-690" fmla="*/ 5076825 h 6867525"/>
              <a:gd name="connsiteX9-691" fmla="*/ 5781675 w 6677025"/>
              <a:gd name="connsiteY9-692" fmla="*/ 5067300 h 6867525"/>
              <a:gd name="connsiteX10-693" fmla="*/ 6143625 w 6677025"/>
              <a:gd name="connsiteY10-694" fmla="*/ 5095875 h 6867525"/>
              <a:gd name="connsiteX11-695" fmla="*/ 6677025 w 6677025"/>
              <a:gd name="connsiteY11-696" fmla="*/ 5057775 h 6867525"/>
              <a:gd name="connsiteX12-697" fmla="*/ 6248400 w 6677025"/>
              <a:gd name="connsiteY12-698" fmla="*/ 0 h 6867525"/>
              <a:gd name="connsiteX13-699" fmla="*/ 3886200 w 6677025"/>
              <a:gd name="connsiteY13-700" fmla="*/ 714375 h 6867525"/>
              <a:gd name="connsiteX14-701" fmla="*/ 0 w 6677025"/>
              <a:gd name="connsiteY14-702" fmla="*/ 4133850 h 6867525"/>
              <a:gd name="connsiteX15-703" fmla="*/ 1362075 w 6677025"/>
              <a:gd name="connsiteY15-704" fmla="*/ 6867525 h 6867525"/>
              <a:gd name="connsiteX0-705" fmla="*/ 1362075 w 6677025"/>
              <a:gd name="connsiteY0-706" fmla="*/ 6867525 h 6867525"/>
              <a:gd name="connsiteX1-707" fmla="*/ 2486025 w 6677025"/>
              <a:gd name="connsiteY1-708" fmla="*/ 6781800 h 6867525"/>
              <a:gd name="connsiteX2-709" fmla="*/ 3124200 w 6677025"/>
              <a:gd name="connsiteY2-710" fmla="*/ 6705600 h 6867525"/>
              <a:gd name="connsiteX3-711" fmla="*/ 4057650 w 6677025"/>
              <a:gd name="connsiteY3-712" fmla="*/ 6648450 h 6867525"/>
              <a:gd name="connsiteX4-713" fmla="*/ 4029075 w 6677025"/>
              <a:gd name="connsiteY4-714" fmla="*/ 6200775 h 6867525"/>
              <a:gd name="connsiteX5-715" fmla="*/ 4343400 w 6677025"/>
              <a:gd name="connsiteY5-716" fmla="*/ 5876925 h 6867525"/>
              <a:gd name="connsiteX6-717" fmla="*/ 4876800 w 6677025"/>
              <a:gd name="connsiteY6-718" fmla="*/ 5772150 h 6867525"/>
              <a:gd name="connsiteX7-719" fmla="*/ 5267325 w 6677025"/>
              <a:gd name="connsiteY7-720" fmla="*/ 5715000 h 6867525"/>
              <a:gd name="connsiteX8-721" fmla="*/ 5467350 w 6677025"/>
              <a:gd name="connsiteY8-722" fmla="*/ 5076825 h 6867525"/>
              <a:gd name="connsiteX9-723" fmla="*/ 5781675 w 6677025"/>
              <a:gd name="connsiteY9-724" fmla="*/ 5067300 h 6867525"/>
              <a:gd name="connsiteX10-725" fmla="*/ 6143625 w 6677025"/>
              <a:gd name="connsiteY10-726" fmla="*/ 5095875 h 6867525"/>
              <a:gd name="connsiteX11-727" fmla="*/ 6677025 w 6677025"/>
              <a:gd name="connsiteY11-728" fmla="*/ 5057775 h 6867525"/>
              <a:gd name="connsiteX12-729" fmla="*/ 6248400 w 6677025"/>
              <a:gd name="connsiteY12-730" fmla="*/ 0 h 6867525"/>
              <a:gd name="connsiteX13-731" fmla="*/ 3886200 w 6677025"/>
              <a:gd name="connsiteY13-732" fmla="*/ 714375 h 6867525"/>
              <a:gd name="connsiteX14-733" fmla="*/ 0 w 6677025"/>
              <a:gd name="connsiteY14-734" fmla="*/ 4133850 h 6867525"/>
              <a:gd name="connsiteX15-735" fmla="*/ 1362075 w 6677025"/>
              <a:gd name="connsiteY15-736" fmla="*/ 6867525 h 6867525"/>
              <a:gd name="connsiteX0-737" fmla="*/ 1362075 w 6677025"/>
              <a:gd name="connsiteY0-738" fmla="*/ 6786791 h 6786791"/>
              <a:gd name="connsiteX1-739" fmla="*/ 2486025 w 6677025"/>
              <a:gd name="connsiteY1-740" fmla="*/ 6701066 h 6786791"/>
              <a:gd name="connsiteX2-741" fmla="*/ 3124200 w 6677025"/>
              <a:gd name="connsiteY2-742" fmla="*/ 6624866 h 6786791"/>
              <a:gd name="connsiteX3-743" fmla="*/ 4057650 w 6677025"/>
              <a:gd name="connsiteY3-744" fmla="*/ 6567716 h 6786791"/>
              <a:gd name="connsiteX4-745" fmla="*/ 4029075 w 6677025"/>
              <a:gd name="connsiteY4-746" fmla="*/ 6120041 h 6786791"/>
              <a:gd name="connsiteX5-747" fmla="*/ 4343400 w 6677025"/>
              <a:gd name="connsiteY5-748" fmla="*/ 5796191 h 6786791"/>
              <a:gd name="connsiteX6-749" fmla="*/ 4876800 w 6677025"/>
              <a:gd name="connsiteY6-750" fmla="*/ 5691416 h 6786791"/>
              <a:gd name="connsiteX7-751" fmla="*/ 5267325 w 6677025"/>
              <a:gd name="connsiteY7-752" fmla="*/ 5634266 h 6786791"/>
              <a:gd name="connsiteX8-753" fmla="*/ 5467350 w 6677025"/>
              <a:gd name="connsiteY8-754" fmla="*/ 4996091 h 6786791"/>
              <a:gd name="connsiteX9-755" fmla="*/ 5781675 w 6677025"/>
              <a:gd name="connsiteY9-756" fmla="*/ 4986566 h 6786791"/>
              <a:gd name="connsiteX10-757" fmla="*/ 6143625 w 6677025"/>
              <a:gd name="connsiteY10-758" fmla="*/ 5015141 h 6786791"/>
              <a:gd name="connsiteX11-759" fmla="*/ 6677025 w 6677025"/>
              <a:gd name="connsiteY11-760" fmla="*/ 4977041 h 6786791"/>
              <a:gd name="connsiteX12-761" fmla="*/ 6026382 w 6677025"/>
              <a:gd name="connsiteY12-762" fmla="*/ 0 h 6786791"/>
              <a:gd name="connsiteX13-763" fmla="*/ 3886200 w 6677025"/>
              <a:gd name="connsiteY13-764" fmla="*/ 633641 h 6786791"/>
              <a:gd name="connsiteX14-765" fmla="*/ 0 w 6677025"/>
              <a:gd name="connsiteY14-766" fmla="*/ 4053116 h 6786791"/>
              <a:gd name="connsiteX15-767" fmla="*/ 1362075 w 6677025"/>
              <a:gd name="connsiteY15-768" fmla="*/ 6786791 h 6786791"/>
              <a:gd name="connsiteX0-769" fmla="*/ 1362075 w 6677025"/>
              <a:gd name="connsiteY0-770" fmla="*/ 6786791 h 6786791"/>
              <a:gd name="connsiteX1-771" fmla="*/ 2486025 w 6677025"/>
              <a:gd name="connsiteY1-772" fmla="*/ 6701066 h 6786791"/>
              <a:gd name="connsiteX2-773" fmla="*/ 3124200 w 6677025"/>
              <a:gd name="connsiteY2-774" fmla="*/ 6624866 h 6786791"/>
              <a:gd name="connsiteX3-775" fmla="*/ 4057650 w 6677025"/>
              <a:gd name="connsiteY3-776" fmla="*/ 6567716 h 6786791"/>
              <a:gd name="connsiteX4-777" fmla="*/ 4029075 w 6677025"/>
              <a:gd name="connsiteY4-778" fmla="*/ 6120041 h 6786791"/>
              <a:gd name="connsiteX5-779" fmla="*/ 4343400 w 6677025"/>
              <a:gd name="connsiteY5-780" fmla="*/ 5796191 h 6786791"/>
              <a:gd name="connsiteX6-781" fmla="*/ 4876800 w 6677025"/>
              <a:gd name="connsiteY6-782" fmla="*/ 5691416 h 6786791"/>
              <a:gd name="connsiteX7-783" fmla="*/ 5267325 w 6677025"/>
              <a:gd name="connsiteY7-784" fmla="*/ 5634266 h 6786791"/>
              <a:gd name="connsiteX8-785" fmla="*/ 5467350 w 6677025"/>
              <a:gd name="connsiteY8-786" fmla="*/ 4996091 h 6786791"/>
              <a:gd name="connsiteX9-787" fmla="*/ 5781675 w 6677025"/>
              <a:gd name="connsiteY9-788" fmla="*/ 4986566 h 6786791"/>
              <a:gd name="connsiteX10-789" fmla="*/ 6143625 w 6677025"/>
              <a:gd name="connsiteY10-790" fmla="*/ 5015141 h 6786791"/>
              <a:gd name="connsiteX11-791" fmla="*/ 6677025 w 6677025"/>
              <a:gd name="connsiteY11-792" fmla="*/ 4977041 h 6786791"/>
              <a:gd name="connsiteX12-793" fmla="*/ 6026382 w 6677025"/>
              <a:gd name="connsiteY12-794" fmla="*/ 0 h 6786791"/>
              <a:gd name="connsiteX13-795" fmla="*/ 3886200 w 6677025"/>
              <a:gd name="connsiteY13-796" fmla="*/ 633641 h 6786791"/>
              <a:gd name="connsiteX14-797" fmla="*/ 0 w 6677025"/>
              <a:gd name="connsiteY14-798" fmla="*/ 4053116 h 6786791"/>
              <a:gd name="connsiteX15-799" fmla="*/ 1362075 w 6677025"/>
              <a:gd name="connsiteY15-800" fmla="*/ 6786791 h 6786791"/>
              <a:gd name="connsiteX0-801" fmla="*/ 1362075 w 6692536"/>
              <a:gd name="connsiteY0-802" fmla="*/ 6786791 h 6786791"/>
              <a:gd name="connsiteX1-803" fmla="*/ 2486025 w 6692536"/>
              <a:gd name="connsiteY1-804" fmla="*/ 6701066 h 6786791"/>
              <a:gd name="connsiteX2-805" fmla="*/ 3124200 w 6692536"/>
              <a:gd name="connsiteY2-806" fmla="*/ 6624866 h 6786791"/>
              <a:gd name="connsiteX3-807" fmla="*/ 4057650 w 6692536"/>
              <a:gd name="connsiteY3-808" fmla="*/ 6567716 h 6786791"/>
              <a:gd name="connsiteX4-809" fmla="*/ 4029075 w 6692536"/>
              <a:gd name="connsiteY4-810" fmla="*/ 6120041 h 6786791"/>
              <a:gd name="connsiteX5-811" fmla="*/ 4343400 w 6692536"/>
              <a:gd name="connsiteY5-812" fmla="*/ 5796191 h 6786791"/>
              <a:gd name="connsiteX6-813" fmla="*/ 4876800 w 6692536"/>
              <a:gd name="connsiteY6-814" fmla="*/ 5691416 h 6786791"/>
              <a:gd name="connsiteX7-815" fmla="*/ 5267325 w 6692536"/>
              <a:gd name="connsiteY7-816" fmla="*/ 5634266 h 6786791"/>
              <a:gd name="connsiteX8-817" fmla="*/ 5467350 w 6692536"/>
              <a:gd name="connsiteY8-818" fmla="*/ 4996091 h 6786791"/>
              <a:gd name="connsiteX9-819" fmla="*/ 5781675 w 6692536"/>
              <a:gd name="connsiteY9-820" fmla="*/ 4986566 h 6786791"/>
              <a:gd name="connsiteX10-821" fmla="*/ 6143625 w 6692536"/>
              <a:gd name="connsiteY10-822" fmla="*/ 5015141 h 6786791"/>
              <a:gd name="connsiteX11-823" fmla="*/ 6677025 w 6692536"/>
              <a:gd name="connsiteY11-824" fmla="*/ 4977041 h 6786791"/>
              <a:gd name="connsiteX12-825" fmla="*/ 6026382 w 6692536"/>
              <a:gd name="connsiteY12-826" fmla="*/ 0 h 6786791"/>
              <a:gd name="connsiteX13-827" fmla="*/ 3886200 w 6692536"/>
              <a:gd name="connsiteY13-828" fmla="*/ 633641 h 6786791"/>
              <a:gd name="connsiteX14-829" fmla="*/ 0 w 6692536"/>
              <a:gd name="connsiteY14-830" fmla="*/ 4053116 h 6786791"/>
              <a:gd name="connsiteX15-831" fmla="*/ 1362075 w 6692536"/>
              <a:gd name="connsiteY15-832" fmla="*/ 6786791 h 6786791"/>
              <a:gd name="connsiteX0-1-1" fmla="*/ 1304816 w 6635273"/>
              <a:gd name="connsiteY0-2-2" fmla="*/ 6786791 h 6786791"/>
              <a:gd name="connsiteX1-3-3" fmla="*/ 2428766 w 6635273"/>
              <a:gd name="connsiteY1-4-4" fmla="*/ 6701066 h 6786791"/>
              <a:gd name="connsiteX2-5-5" fmla="*/ 3066941 w 6635273"/>
              <a:gd name="connsiteY2-6-6" fmla="*/ 6624866 h 6786791"/>
              <a:gd name="connsiteX3-7-7" fmla="*/ 4000391 w 6635273"/>
              <a:gd name="connsiteY3-8-8" fmla="*/ 6567716 h 6786791"/>
              <a:gd name="connsiteX4-9-9" fmla="*/ 3971816 w 6635273"/>
              <a:gd name="connsiteY4-10-10" fmla="*/ 6120041 h 6786791"/>
              <a:gd name="connsiteX5-11-11" fmla="*/ 4286141 w 6635273"/>
              <a:gd name="connsiteY5-12-12" fmla="*/ 5796191 h 6786791"/>
              <a:gd name="connsiteX6-13-13" fmla="*/ 4819541 w 6635273"/>
              <a:gd name="connsiteY6-14-14" fmla="*/ 5691416 h 6786791"/>
              <a:gd name="connsiteX7-15-15" fmla="*/ 5210066 w 6635273"/>
              <a:gd name="connsiteY7-16-16" fmla="*/ 5634266 h 6786791"/>
              <a:gd name="connsiteX8-17-17" fmla="*/ 5410091 w 6635273"/>
              <a:gd name="connsiteY8-18-18" fmla="*/ 4996091 h 6786791"/>
              <a:gd name="connsiteX9-19-19" fmla="*/ 5724416 w 6635273"/>
              <a:gd name="connsiteY9-20-20" fmla="*/ 4986566 h 6786791"/>
              <a:gd name="connsiteX10-21-21" fmla="*/ 6086366 w 6635273"/>
              <a:gd name="connsiteY10-22-22" fmla="*/ 5015141 h 6786791"/>
              <a:gd name="connsiteX11-23-23" fmla="*/ 6619766 w 6635273"/>
              <a:gd name="connsiteY11-24-24" fmla="*/ 4977041 h 6786791"/>
              <a:gd name="connsiteX12-25-25" fmla="*/ 5969123 w 6635273"/>
              <a:gd name="connsiteY12-26-26" fmla="*/ 0 h 6786791"/>
              <a:gd name="connsiteX13-27-27" fmla="*/ 3828941 w 6635273"/>
              <a:gd name="connsiteY13-28-28" fmla="*/ 633641 h 6786791"/>
              <a:gd name="connsiteX14-29-29" fmla="*/ 0 w 6635273"/>
              <a:gd name="connsiteY14-30-30" fmla="*/ 4087472 h 6786791"/>
              <a:gd name="connsiteX15-31-31" fmla="*/ 1304816 w 6635273"/>
              <a:gd name="connsiteY15-32-32" fmla="*/ 6786791 h 6786791"/>
              <a:gd name="connsiteX0-33-33" fmla="*/ 1304816 w 6635275"/>
              <a:gd name="connsiteY0-34-34" fmla="*/ 6786791 h 6786791"/>
              <a:gd name="connsiteX1-35-35" fmla="*/ 2428766 w 6635275"/>
              <a:gd name="connsiteY1-36-36" fmla="*/ 6701066 h 6786791"/>
              <a:gd name="connsiteX2-37-37" fmla="*/ 3066941 w 6635275"/>
              <a:gd name="connsiteY2-38-38" fmla="*/ 6624866 h 6786791"/>
              <a:gd name="connsiteX3-39-39" fmla="*/ 4000391 w 6635275"/>
              <a:gd name="connsiteY3-40-40" fmla="*/ 6567716 h 6786791"/>
              <a:gd name="connsiteX4-41-41" fmla="*/ 3971816 w 6635275"/>
              <a:gd name="connsiteY4-42-42" fmla="*/ 6120041 h 6786791"/>
              <a:gd name="connsiteX5-43-43" fmla="*/ 4286141 w 6635275"/>
              <a:gd name="connsiteY5-44-44" fmla="*/ 5796191 h 6786791"/>
              <a:gd name="connsiteX6-45-45" fmla="*/ 4819541 w 6635275"/>
              <a:gd name="connsiteY6-46-46" fmla="*/ 5691416 h 6786791"/>
              <a:gd name="connsiteX7-47-47" fmla="*/ 5210066 w 6635275"/>
              <a:gd name="connsiteY7-48-48" fmla="*/ 5634266 h 6786791"/>
              <a:gd name="connsiteX8-49-49" fmla="*/ 5410091 w 6635275"/>
              <a:gd name="connsiteY8-50-50" fmla="*/ 4996091 h 6786791"/>
              <a:gd name="connsiteX9-51-51" fmla="*/ 5724416 w 6635275"/>
              <a:gd name="connsiteY9-52-52" fmla="*/ 4986566 h 6786791"/>
              <a:gd name="connsiteX10-53-53" fmla="*/ 6086366 w 6635275"/>
              <a:gd name="connsiteY10-54-54" fmla="*/ 5015141 h 6786791"/>
              <a:gd name="connsiteX11-55-55" fmla="*/ 6619766 w 6635275"/>
              <a:gd name="connsiteY11-56-56" fmla="*/ 4977041 h 6786791"/>
              <a:gd name="connsiteX12-57-57" fmla="*/ 5969123 w 6635275"/>
              <a:gd name="connsiteY12-58-58" fmla="*/ 0 h 6786791"/>
              <a:gd name="connsiteX13-59-59" fmla="*/ 3863297 w 6635275"/>
              <a:gd name="connsiteY13-60-60" fmla="*/ 702352 h 6786791"/>
              <a:gd name="connsiteX14-61-61" fmla="*/ 0 w 6635275"/>
              <a:gd name="connsiteY14-62-62" fmla="*/ 4087472 h 6786791"/>
              <a:gd name="connsiteX15-63-63" fmla="*/ 1304816 w 6635275"/>
              <a:gd name="connsiteY15-64-64" fmla="*/ 6786791 h 6786791"/>
              <a:gd name="connsiteX0-65-65" fmla="*/ 1304816 w 6637546"/>
              <a:gd name="connsiteY0-66-66" fmla="*/ 6798243 h 6798243"/>
              <a:gd name="connsiteX1-67-67" fmla="*/ 2428766 w 6637546"/>
              <a:gd name="connsiteY1-68-68" fmla="*/ 6712518 h 6798243"/>
              <a:gd name="connsiteX2-69-69" fmla="*/ 3066941 w 6637546"/>
              <a:gd name="connsiteY2-70-70" fmla="*/ 6636318 h 6798243"/>
              <a:gd name="connsiteX3-71-71" fmla="*/ 4000391 w 6637546"/>
              <a:gd name="connsiteY3-72-72" fmla="*/ 6579168 h 6798243"/>
              <a:gd name="connsiteX4-73-73" fmla="*/ 3971816 w 6637546"/>
              <a:gd name="connsiteY4-74-74" fmla="*/ 6131493 h 6798243"/>
              <a:gd name="connsiteX5-75-75" fmla="*/ 4286141 w 6637546"/>
              <a:gd name="connsiteY5-76-76" fmla="*/ 5807643 h 6798243"/>
              <a:gd name="connsiteX6-77-77" fmla="*/ 4819541 w 6637546"/>
              <a:gd name="connsiteY6-78-78" fmla="*/ 5702868 h 6798243"/>
              <a:gd name="connsiteX7-79-79" fmla="*/ 5210066 w 6637546"/>
              <a:gd name="connsiteY7-80-80" fmla="*/ 5645718 h 6798243"/>
              <a:gd name="connsiteX8-81-81" fmla="*/ 5410091 w 6637546"/>
              <a:gd name="connsiteY8-82-82" fmla="*/ 5007543 h 6798243"/>
              <a:gd name="connsiteX9-83-83" fmla="*/ 5724416 w 6637546"/>
              <a:gd name="connsiteY9-84-84" fmla="*/ 4998018 h 6798243"/>
              <a:gd name="connsiteX10-85-85" fmla="*/ 6086366 w 6637546"/>
              <a:gd name="connsiteY10-86-86" fmla="*/ 5026593 h 6798243"/>
              <a:gd name="connsiteX11-87-87" fmla="*/ 6619766 w 6637546"/>
              <a:gd name="connsiteY11-88-88" fmla="*/ 4988493 h 6798243"/>
              <a:gd name="connsiteX12-89-89" fmla="*/ 6129449 w 6637546"/>
              <a:gd name="connsiteY12-90-90" fmla="*/ 0 h 6798243"/>
              <a:gd name="connsiteX13-91-91" fmla="*/ 3863297 w 6637546"/>
              <a:gd name="connsiteY13-92-92" fmla="*/ 713804 h 6798243"/>
              <a:gd name="connsiteX14-93-93" fmla="*/ 0 w 6637546"/>
              <a:gd name="connsiteY14-94-94" fmla="*/ 4098924 h 6798243"/>
              <a:gd name="connsiteX15-95-95" fmla="*/ 1304816 w 6637546"/>
              <a:gd name="connsiteY15-96-96" fmla="*/ 6798243 h 6798243"/>
              <a:gd name="connsiteX0-97-97" fmla="*/ 1304816 w 6637544"/>
              <a:gd name="connsiteY0-98-98" fmla="*/ 6799502 h 6799502"/>
              <a:gd name="connsiteX1-99-99" fmla="*/ 2428766 w 6637544"/>
              <a:gd name="connsiteY1-100-100" fmla="*/ 6713777 h 6799502"/>
              <a:gd name="connsiteX2-101-101" fmla="*/ 3066941 w 6637544"/>
              <a:gd name="connsiteY2-102-102" fmla="*/ 6637577 h 6799502"/>
              <a:gd name="connsiteX3-103-103" fmla="*/ 4000391 w 6637544"/>
              <a:gd name="connsiteY3-104-104" fmla="*/ 6580427 h 6799502"/>
              <a:gd name="connsiteX4-105-105" fmla="*/ 3971816 w 6637544"/>
              <a:gd name="connsiteY4-106-106" fmla="*/ 6132752 h 6799502"/>
              <a:gd name="connsiteX5-107-107" fmla="*/ 4286141 w 6637544"/>
              <a:gd name="connsiteY5-108-108" fmla="*/ 5808902 h 6799502"/>
              <a:gd name="connsiteX6-109-109" fmla="*/ 4819541 w 6637544"/>
              <a:gd name="connsiteY6-110-110" fmla="*/ 5704127 h 6799502"/>
              <a:gd name="connsiteX7-111-111" fmla="*/ 5210066 w 6637544"/>
              <a:gd name="connsiteY7-112-112" fmla="*/ 5646977 h 6799502"/>
              <a:gd name="connsiteX8-113-113" fmla="*/ 5410091 w 6637544"/>
              <a:gd name="connsiteY8-114-114" fmla="*/ 5008802 h 6799502"/>
              <a:gd name="connsiteX9-115-115" fmla="*/ 5724416 w 6637544"/>
              <a:gd name="connsiteY9-116-116" fmla="*/ 4999277 h 6799502"/>
              <a:gd name="connsiteX10-117-117" fmla="*/ 6086366 w 6637544"/>
              <a:gd name="connsiteY10-118-118" fmla="*/ 5027852 h 6799502"/>
              <a:gd name="connsiteX11-119-119" fmla="*/ 6619766 w 6637544"/>
              <a:gd name="connsiteY11-120-120" fmla="*/ 4989752 h 6799502"/>
              <a:gd name="connsiteX12-121-121" fmla="*/ 6129449 w 6637544"/>
              <a:gd name="connsiteY12-122-122" fmla="*/ 1259 h 6799502"/>
              <a:gd name="connsiteX13-123-123" fmla="*/ 3863297 w 6637544"/>
              <a:gd name="connsiteY13-124-124" fmla="*/ 715063 h 6799502"/>
              <a:gd name="connsiteX14-125-125" fmla="*/ 0 w 6637544"/>
              <a:gd name="connsiteY14-126-126" fmla="*/ 4100183 h 6799502"/>
              <a:gd name="connsiteX15-127-127" fmla="*/ 1304816 w 6637544"/>
              <a:gd name="connsiteY15-128-128" fmla="*/ 6799502 h 6799502"/>
              <a:gd name="connsiteX0-129-129" fmla="*/ 1304816 w 6620936"/>
              <a:gd name="connsiteY0-130-130" fmla="*/ 6799502 h 6799502"/>
              <a:gd name="connsiteX1-131-131" fmla="*/ 2428766 w 6620936"/>
              <a:gd name="connsiteY1-132-132" fmla="*/ 6713777 h 6799502"/>
              <a:gd name="connsiteX2-133-133" fmla="*/ 3066941 w 6620936"/>
              <a:gd name="connsiteY2-134-134" fmla="*/ 6637577 h 6799502"/>
              <a:gd name="connsiteX3-135-135" fmla="*/ 4000391 w 6620936"/>
              <a:gd name="connsiteY3-136-136" fmla="*/ 6580427 h 6799502"/>
              <a:gd name="connsiteX4-137-137" fmla="*/ 3971816 w 6620936"/>
              <a:gd name="connsiteY4-138-138" fmla="*/ 6132752 h 6799502"/>
              <a:gd name="connsiteX5-139-139" fmla="*/ 4286141 w 6620936"/>
              <a:gd name="connsiteY5-140-140" fmla="*/ 5808902 h 6799502"/>
              <a:gd name="connsiteX6-141-141" fmla="*/ 4819541 w 6620936"/>
              <a:gd name="connsiteY6-142-142" fmla="*/ 5704127 h 6799502"/>
              <a:gd name="connsiteX7-143-143" fmla="*/ 5210066 w 6620936"/>
              <a:gd name="connsiteY7-144-144" fmla="*/ 5646977 h 6799502"/>
              <a:gd name="connsiteX8-145-145" fmla="*/ 5410091 w 6620936"/>
              <a:gd name="connsiteY8-146-146" fmla="*/ 5008802 h 6799502"/>
              <a:gd name="connsiteX9-147-147" fmla="*/ 5724416 w 6620936"/>
              <a:gd name="connsiteY9-148-148" fmla="*/ 4999277 h 6799502"/>
              <a:gd name="connsiteX10-149-149" fmla="*/ 6086366 w 6620936"/>
              <a:gd name="connsiteY10-150-150" fmla="*/ 5027852 h 6799502"/>
              <a:gd name="connsiteX11-151-151" fmla="*/ 6619766 w 6620936"/>
              <a:gd name="connsiteY11-152-152" fmla="*/ 4989752 h 6799502"/>
              <a:gd name="connsiteX12-153-153" fmla="*/ 6226846 w 6620936"/>
              <a:gd name="connsiteY12-154-154" fmla="*/ 2333719 h 6799502"/>
              <a:gd name="connsiteX13-155-155" fmla="*/ 6129449 w 6620936"/>
              <a:gd name="connsiteY13-156-156" fmla="*/ 1259 h 6799502"/>
              <a:gd name="connsiteX14-157-157" fmla="*/ 3863297 w 6620936"/>
              <a:gd name="connsiteY14-158-158" fmla="*/ 715063 h 6799502"/>
              <a:gd name="connsiteX15-159-159" fmla="*/ 0 w 6620936"/>
              <a:gd name="connsiteY15-160-160" fmla="*/ 4100183 h 6799502"/>
              <a:gd name="connsiteX16" fmla="*/ 1304816 w 6620936"/>
              <a:gd name="connsiteY16" fmla="*/ 6799502 h 6799502"/>
              <a:gd name="connsiteX0-161-161" fmla="*/ 1304816 w 6620588"/>
              <a:gd name="connsiteY0-162-162" fmla="*/ 6799502 h 6799502"/>
              <a:gd name="connsiteX1-163-163" fmla="*/ 2428766 w 6620588"/>
              <a:gd name="connsiteY1-164-164" fmla="*/ 6713777 h 6799502"/>
              <a:gd name="connsiteX2-165-165" fmla="*/ 3066941 w 6620588"/>
              <a:gd name="connsiteY2-166-166" fmla="*/ 6637577 h 6799502"/>
              <a:gd name="connsiteX3-167-167" fmla="*/ 4000391 w 6620588"/>
              <a:gd name="connsiteY3-168-168" fmla="*/ 6580427 h 6799502"/>
              <a:gd name="connsiteX4-169-169" fmla="*/ 3971816 w 6620588"/>
              <a:gd name="connsiteY4-170-170" fmla="*/ 6132752 h 6799502"/>
              <a:gd name="connsiteX5-171-171" fmla="*/ 4286141 w 6620588"/>
              <a:gd name="connsiteY5-172-172" fmla="*/ 5808902 h 6799502"/>
              <a:gd name="connsiteX6-173-173" fmla="*/ 4819541 w 6620588"/>
              <a:gd name="connsiteY6-174-174" fmla="*/ 5704127 h 6799502"/>
              <a:gd name="connsiteX7-175-175" fmla="*/ 5210066 w 6620588"/>
              <a:gd name="connsiteY7-176-176" fmla="*/ 5646977 h 6799502"/>
              <a:gd name="connsiteX8-177-177" fmla="*/ 5410091 w 6620588"/>
              <a:gd name="connsiteY8-178-178" fmla="*/ 5008802 h 6799502"/>
              <a:gd name="connsiteX9-179-179" fmla="*/ 5724416 w 6620588"/>
              <a:gd name="connsiteY9-180-180" fmla="*/ 4999277 h 6799502"/>
              <a:gd name="connsiteX10-181-181" fmla="*/ 6086366 w 6620588"/>
              <a:gd name="connsiteY10-182-182" fmla="*/ 5027852 h 6799502"/>
              <a:gd name="connsiteX11-183-183" fmla="*/ 6619766 w 6620588"/>
              <a:gd name="connsiteY11-184-184" fmla="*/ 4989752 h 6799502"/>
              <a:gd name="connsiteX12-185-185" fmla="*/ 6077971 w 6620588"/>
              <a:gd name="connsiteY12-186-186" fmla="*/ 2322267 h 6799502"/>
              <a:gd name="connsiteX13-187-187" fmla="*/ 6129449 w 6620588"/>
              <a:gd name="connsiteY13-188-188" fmla="*/ 1259 h 6799502"/>
              <a:gd name="connsiteX14-189-189" fmla="*/ 3863297 w 6620588"/>
              <a:gd name="connsiteY14-190-190" fmla="*/ 715063 h 6799502"/>
              <a:gd name="connsiteX15-191-191" fmla="*/ 0 w 6620588"/>
              <a:gd name="connsiteY15-192-192" fmla="*/ 4100183 h 6799502"/>
              <a:gd name="connsiteX16-193" fmla="*/ 1304816 w 6620588"/>
              <a:gd name="connsiteY16-194" fmla="*/ 6799502 h 6799502"/>
              <a:gd name="connsiteX0-195" fmla="*/ 1304816 w 6620588"/>
              <a:gd name="connsiteY0-196" fmla="*/ 6799502 h 6799502"/>
              <a:gd name="connsiteX1-197" fmla="*/ 2428766 w 6620588"/>
              <a:gd name="connsiteY1-198" fmla="*/ 6713777 h 6799502"/>
              <a:gd name="connsiteX2-199" fmla="*/ 3066941 w 6620588"/>
              <a:gd name="connsiteY2-200" fmla="*/ 6637577 h 6799502"/>
              <a:gd name="connsiteX3-201" fmla="*/ 4000391 w 6620588"/>
              <a:gd name="connsiteY3-202" fmla="*/ 6580427 h 6799502"/>
              <a:gd name="connsiteX4-203" fmla="*/ 3971816 w 6620588"/>
              <a:gd name="connsiteY4-204" fmla="*/ 6132752 h 6799502"/>
              <a:gd name="connsiteX5-205" fmla="*/ 4286141 w 6620588"/>
              <a:gd name="connsiteY5-206" fmla="*/ 5808902 h 6799502"/>
              <a:gd name="connsiteX6-207" fmla="*/ 4819541 w 6620588"/>
              <a:gd name="connsiteY6-208" fmla="*/ 5704127 h 6799502"/>
              <a:gd name="connsiteX7-209" fmla="*/ 5210066 w 6620588"/>
              <a:gd name="connsiteY7-210" fmla="*/ 5646977 h 6799502"/>
              <a:gd name="connsiteX8-211" fmla="*/ 5410091 w 6620588"/>
              <a:gd name="connsiteY8-212" fmla="*/ 5008802 h 6799502"/>
              <a:gd name="connsiteX9-213" fmla="*/ 5724416 w 6620588"/>
              <a:gd name="connsiteY9-214" fmla="*/ 4999277 h 6799502"/>
              <a:gd name="connsiteX10-215" fmla="*/ 6086366 w 6620588"/>
              <a:gd name="connsiteY10-216" fmla="*/ 5027852 h 6799502"/>
              <a:gd name="connsiteX11-217" fmla="*/ 6619766 w 6620588"/>
              <a:gd name="connsiteY11-218" fmla="*/ 4989752 h 6799502"/>
              <a:gd name="connsiteX12-219" fmla="*/ 6077971 w 6620588"/>
              <a:gd name="connsiteY12-220" fmla="*/ 2322267 h 6799502"/>
              <a:gd name="connsiteX13-221" fmla="*/ 6129449 w 6620588"/>
              <a:gd name="connsiteY13-222" fmla="*/ 1259 h 6799502"/>
              <a:gd name="connsiteX14-223" fmla="*/ 3863297 w 6620588"/>
              <a:gd name="connsiteY14-224" fmla="*/ 715063 h 6799502"/>
              <a:gd name="connsiteX15-225" fmla="*/ 0 w 6620588"/>
              <a:gd name="connsiteY15-226" fmla="*/ 4100183 h 6799502"/>
              <a:gd name="connsiteX16-227" fmla="*/ 1304816 w 6620588"/>
              <a:gd name="connsiteY16-228" fmla="*/ 6799502 h 6799502"/>
              <a:gd name="connsiteX0-229" fmla="*/ 1304816 w 6620588"/>
              <a:gd name="connsiteY0-230" fmla="*/ 6799502 h 6799502"/>
              <a:gd name="connsiteX1-231" fmla="*/ 2428766 w 6620588"/>
              <a:gd name="connsiteY1-232" fmla="*/ 6713777 h 6799502"/>
              <a:gd name="connsiteX2-233" fmla="*/ 3066941 w 6620588"/>
              <a:gd name="connsiteY2-234" fmla="*/ 6637577 h 6799502"/>
              <a:gd name="connsiteX3-235" fmla="*/ 4000391 w 6620588"/>
              <a:gd name="connsiteY3-236" fmla="*/ 6580427 h 6799502"/>
              <a:gd name="connsiteX4-237" fmla="*/ 3971816 w 6620588"/>
              <a:gd name="connsiteY4-238" fmla="*/ 6132752 h 6799502"/>
              <a:gd name="connsiteX5-239" fmla="*/ 4286141 w 6620588"/>
              <a:gd name="connsiteY5-240" fmla="*/ 5808902 h 6799502"/>
              <a:gd name="connsiteX6-241" fmla="*/ 4819541 w 6620588"/>
              <a:gd name="connsiteY6-242" fmla="*/ 5704127 h 6799502"/>
              <a:gd name="connsiteX7-243" fmla="*/ 5210066 w 6620588"/>
              <a:gd name="connsiteY7-244" fmla="*/ 5646977 h 6799502"/>
              <a:gd name="connsiteX8-245" fmla="*/ 5410091 w 6620588"/>
              <a:gd name="connsiteY8-246" fmla="*/ 5008802 h 6799502"/>
              <a:gd name="connsiteX9-247" fmla="*/ 5724416 w 6620588"/>
              <a:gd name="connsiteY9-248" fmla="*/ 4999277 h 6799502"/>
              <a:gd name="connsiteX10-249" fmla="*/ 6086366 w 6620588"/>
              <a:gd name="connsiteY10-250" fmla="*/ 5027852 h 6799502"/>
              <a:gd name="connsiteX11-251" fmla="*/ 6619766 w 6620588"/>
              <a:gd name="connsiteY11-252" fmla="*/ 4989752 h 6799502"/>
              <a:gd name="connsiteX12-253" fmla="*/ 6077971 w 6620588"/>
              <a:gd name="connsiteY12-254" fmla="*/ 2322267 h 6799502"/>
              <a:gd name="connsiteX13-255" fmla="*/ 6129449 w 6620588"/>
              <a:gd name="connsiteY13-256" fmla="*/ 1259 h 6799502"/>
              <a:gd name="connsiteX14-257" fmla="*/ 3863297 w 6620588"/>
              <a:gd name="connsiteY14-258" fmla="*/ 715063 h 6799502"/>
              <a:gd name="connsiteX15-259" fmla="*/ 0 w 6620588"/>
              <a:gd name="connsiteY15-260" fmla="*/ 4100183 h 6799502"/>
              <a:gd name="connsiteX16-261" fmla="*/ 1304816 w 6620588"/>
              <a:gd name="connsiteY16-262" fmla="*/ 6799502 h 6799502"/>
              <a:gd name="connsiteX0-263" fmla="*/ 1304816 w 6620519"/>
              <a:gd name="connsiteY0-264" fmla="*/ 6799502 h 6799502"/>
              <a:gd name="connsiteX1-265" fmla="*/ 2428766 w 6620519"/>
              <a:gd name="connsiteY1-266" fmla="*/ 6713777 h 6799502"/>
              <a:gd name="connsiteX2-267" fmla="*/ 3066941 w 6620519"/>
              <a:gd name="connsiteY2-268" fmla="*/ 6637577 h 6799502"/>
              <a:gd name="connsiteX3-269" fmla="*/ 4000391 w 6620519"/>
              <a:gd name="connsiteY3-270" fmla="*/ 6580427 h 6799502"/>
              <a:gd name="connsiteX4-271" fmla="*/ 3971816 w 6620519"/>
              <a:gd name="connsiteY4-272" fmla="*/ 6132752 h 6799502"/>
              <a:gd name="connsiteX5-273" fmla="*/ 4286141 w 6620519"/>
              <a:gd name="connsiteY5-274" fmla="*/ 5808902 h 6799502"/>
              <a:gd name="connsiteX6-275" fmla="*/ 4819541 w 6620519"/>
              <a:gd name="connsiteY6-276" fmla="*/ 5704127 h 6799502"/>
              <a:gd name="connsiteX7-277" fmla="*/ 5210066 w 6620519"/>
              <a:gd name="connsiteY7-278" fmla="*/ 5646977 h 6799502"/>
              <a:gd name="connsiteX8-279" fmla="*/ 5410091 w 6620519"/>
              <a:gd name="connsiteY8-280" fmla="*/ 5008802 h 6799502"/>
              <a:gd name="connsiteX9-281" fmla="*/ 5724416 w 6620519"/>
              <a:gd name="connsiteY9-282" fmla="*/ 4999277 h 6799502"/>
              <a:gd name="connsiteX10-283" fmla="*/ 6086366 w 6620519"/>
              <a:gd name="connsiteY10-284" fmla="*/ 5027852 h 6799502"/>
              <a:gd name="connsiteX11-285" fmla="*/ 6619766 w 6620519"/>
              <a:gd name="connsiteY11-286" fmla="*/ 4989752 h 6799502"/>
              <a:gd name="connsiteX12-287" fmla="*/ 6032164 w 6620519"/>
              <a:gd name="connsiteY12-288" fmla="*/ 2333719 h 6799502"/>
              <a:gd name="connsiteX13-289" fmla="*/ 6129449 w 6620519"/>
              <a:gd name="connsiteY13-290" fmla="*/ 1259 h 6799502"/>
              <a:gd name="connsiteX14-291" fmla="*/ 3863297 w 6620519"/>
              <a:gd name="connsiteY14-292" fmla="*/ 715063 h 6799502"/>
              <a:gd name="connsiteX15-293" fmla="*/ 0 w 6620519"/>
              <a:gd name="connsiteY15-294" fmla="*/ 4100183 h 6799502"/>
              <a:gd name="connsiteX16-295" fmla="*/ 1304816 w 6620519"/>
              <a:gd name="connsiteY16-296" fmla="*/ 6799502 h 6799502"/>
              <a:gd name="connsiteX0-297" fmla="*/ 1304816 w 6621258"/>
              <a:gd name="connsiteY0-298" fmla="*/ 6799502 h 6799502"/>
              <a:gd name="connsiteX1-299" fmla="*/ 2428766 w 6621258"/>
              <a:gd name="connsiteY1-300" fmla="*/ 6713777 h 6799502"/>
              <a:gd name="connsiteX2-301" fmla="*/ 3066941 w 6621258"/>
              <a:gd name="connsiteY2-302" fmla="*/ 6637577 h 6799502"/>
              <a:gd name="connsiteX3-303" fmla="*/ 4000391 w 6621258"/>
              <a:gd name="connsiteY3-304" fmla="*/ 6580427 h 6799502"/>
              <a:gd name="connsiteX4-305" fmla="*/ 3971816 w 6621258"/>
              <a:gd name="connsiteY4-306" fmla="*/ 6132752 h 6799502"/>
              <a:gd name="connsiteX5-307" fmla="*/ 4286141 w 6621258"/>
              <a:gd name="connsiteY5-308" fmla="*/ 5808902 h 6799502"/>
              <a:gd name="connsiteX6-309" fmla="*/ 4819541 w 6621258"/>
              <a:gd name="connsiteY6-310" fmla="*/ 5704127 h 6799502"/>
              <a:gd name="connsiteX7-311" fmla="*/ 5210066 w 6621258"/>
              <a:gd name="connsiteY7-312" fmla="*/ 5646977 h 6799502"/>
              <a:gd name="connsiteX8-313" fmla="*/ 5410091 w 6621258"/>
              <a:gd name="connsiteY8-314" fmla="*/ 5008802 h 6799502"/>
              <a:gd name="connsiteX9-315" fmla="*/ 5724416 w 6621258"/>
              <a:gd name="connsiteY9-316" fmla="*/ 4999277 h 6799502"/>
              <a:gd name="connsiteX10-317" fmla="*/ 6086366 w 6621258"/>
              <a:gd name="connsiteY10-318" fmla="*/ 5027852 h 6799502"/>
              <a:gd name="connsiteX11-319" fmla="*/ 6619766 w 6621258"/>
              <a:gd name="connsiteY11-320" fmla="*/ 4989752 h 6799502"/>
              <a:gd name="connsiteX12-321" fmla="*/ 6032164 w 6621258"/>
              <a:gd name="connsiteY12-322" fmla="*/ 2333719 h 6799502"/>
              <a:gd name="connsiteX13-323" fmla="*/ 6129449 w 6621258"/>
              <a:gd name="connsiteY13-324" fmla="*/ 1259 h 6799502"/>
              <a:gd name="connsiteX14-325" fmla="*/ 3863297 w 6621258"/>
              <a:gd name="connsiteY14-326" fmla="*/ 715063 h 6799502"/>
              <a:gd name="connsiteX15-327" fmla="*/ 0 w 6621258"/>
              <a:gd name="connsiteY15-328" fmla="*/ 4100183 h 6799502"/>
              <a:gd name="connsiteX16-329" fmla="*/ 1304816 w 6621258"/>
              <a:gd name="connsiteY16-330" fmla="*/ 6799502 h 6799502"/>
              <a:gd name="connsiteX0-331" fmla="*/ 1304816 w 6621260"/>
              <a:gd name="connsiteY0-332" fmla="*/ 6799502 h 6799502"/>
              <a:gd name="connsiteX1-333" fmla="*/ 2428766 w 6621260"/>
              <a:gd name="connsiteY1-334" fmla="*/ 6713777 h 6799502"/>
              <a:gd name="connsiteX2-335" fmla="*/ 3066941 w 6621260"/>
              <a:gd name="connsiteY2-336" fmla="*/ 6637577 h 6799502"/>
              <a:gd name="connsiteX3-337" fmla="*/ 4000391 w 6621260"/>
              <a:gd name="connsiteY3-338" fmla="*/ 6580427 h 6799502"/>
              <a:gd name="connsiteX4-339" fmla="*/ 3971816 w 6621260"/>
              <a:gd name="connsiteY4-340" fmla="*/ 6132752 h 6799502"/>
              <a:gd name="connsiteX5-341" fmla="*/ 4286141 w 6621260"/>
              <a:gd name="connsiteY5-342" fmla="*/ 5808902 h 6799502"/>
              <a:gd name="connsiteX6-343" fmla="*/ 4819541 w 6621260"/>
              <a:gd name="connsiteY6-344" fmla="*/ 5704127 h 6799502"/>
              <a:gd name="connsiteX7-345" fmla="*/ 5210066 w 6621260"/>
              <a:gd name="connsiteY7-346" fmla="*/ 5646977 h 6799502"/>
              <a:gd name="connsiteX8-347" fmla="*/ 5410091 w 6621260"/>
              <a:gd name="connsiteY8-348" fmla="*/ 5008802 h 6799502"/>
              <a:gd name="connsiteX9-349" fmla="*/ 5724416 w 6621260"/>
              <a:gd name="connsiteY9-350" fmla="*/ 4999277 h 6799502"/>
              <a:gd name="connsiteX10-351" fmla="*/ 6086366 w 6621260"/>
              <a:gd name="connsiteY10-352" fmla="*/ 5027852 h 6799502"/>
              <a:gd name="connsiteX11-353" fmla="*/ 6619766 w 6621260"/>
              <a:gd name="connsiteY11-354" fmla="*/ 4989752 h 6799502"/>
              <a:gd name="connsiteX12-355" fmla="*/ 6032164 w 6621260"/>
              <a:gd name="connsiteY12-356" fmla="*/ 2333719 h 6799502"/>
              <a:gd name="connsiteX13-357" fmla="*/ 6129449 w 6621260"/>
              <a:gd name="connsiteY13-358" fmla="*/ 1259 h 6799502"/>
              <a:gd name="connsiteX14-359" fmla="*/ 3863297 w 6621260"/>
              <a:gd name="connsiteY14-360" fmla="*/ 715063 h 6799502"/>
              <a:gd name="connsiteX15-361" fmla="*/ 0 w 6621260"/>
              <a:gd name="connsiteY15-362" fmla="*/ 4100183 h 6799502"/>
              <a:gd name="connsiteX16-363" fmla="*/ 1304816 w 6621260"/>
              <a:gd name="connsiteY16-364" fmla="*/ 6799502 h 6799502"/>
              <a:gd name="connsiteX0-365" fmla="*/ 1304816 w 6621258"/>
              <a:gd name="connsiteY0-366" fmla="*/ 6799774 h 6799774"/>
              <a:gd name="connsiteX1-367" fmla="*/ 2428766 w 6621258"/>
              <a:gd name="connsiteY1-368" fmla="*/ 6714049 h 6799774"/>
              <a:gd name="connsiteX2-369" fmla="*/ 3066941 w 6621258"/>
              <a:gd name="connsiteY2-370" fmla="*/ 6637849 h 6799774"/>
              <a:gd name="connsiteX3-371" fmla="*/ 4000391 w 6621258"/>
              <a:gd name="connsiteY3-372" fmla="*/ 6580699 h 6799774"/>
              <a:gd name="connsiteX4-373" fmla="*/ 3971816 w 6621258"/>
              <a:gd name="connsiteY4-374" fmla="*/ 6133024 h 6799774"/>
              <a:gd name="connsiteX5-375" fmla="*/ 4286141 w 6621258"/>
              <a:gd name="connsiteY5-376" fmla="*/ 5809174 h 6799774"/>
              <a:gd name="connsiteX6-377" fmla="*/ 4819541 w 6621258"/>
              <a:gd name="connsiteY6-378" fmla="*/ 5704399 h 6799774"/>
              <a:gd name="connsiteX7-379" fmla="*/ 5210066 w 6621258"/>
              <a:gd name="connsiteY7-380" fmla="*/ 5647249 h 6799774"/>
              <a:gd name="connsiteX8-381" fmla="*/ 5410091 w 6621258"/>
              <a:gd name="connsiteY8-382" fmla="*/ 5009074 h 6799774"/>
              <a:gd name="connsiteX9-383" fmla="*/ 5724416 w 6621258"/>
              <a:gd name="connsiteY9-384" fmla="*/ 4999549 h 6799774"/>
              <a:gd name="connsiteX10-385" fmla="*/ 6086366 w 6621258"/>
              <a:gd name="connsiteY10-386" fmla="*/ 5028124 h 6799774"/>
              <a:gd name="connsiteX11-387" fmla="*/ 6619766 w 6621258"/>
              <a:gd name="connsiteY11-388" fmla="*/ 4990024 h 6799774"/>
              <a:gd name="connsiteX12-389" fmla="*/ 6032164 w 6621258"/>
              <a:gd name="connsiteY12-390" fmla="*/ 2333991 h 6799774"/>
              <a:gd name="connsiteX13-391" fmla="*/ 6129449 w 6621258"/>
              <a:gd name="connsiteY13-392" fmla="*/ 1531 h 6799774"/>
              <a:gd name="connsiteX14-393" fmla="*/ 3863297 w 6621258"/>
              <a:gd name="connsiteY14-394" fmla="*/ 715335 h 6799774"/>
              <a:gd name="connsiteX15-395" fmla="*/ 0 w 6621258"/>
              <a:gd name="connsiteY15-396" fmla="*/ 4100455 h 6799774"/>
              <a:gd name="connsiteX16-397" fmla="*/ 1304816 w 6621258"/>
              <a:gd name="connsiteY16-398" fmla="*/ 6799774 h 6799774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  <a:cxn ang="0">
                <a:pos x="connsiteX5-11-11" y="connsiteY5-12-12"/>
              </a:cxn>
              <a:cxn ang="0">
                <a:pos x="connsiteX6-13-13" y="connsiteY6-14-14"/>
              </a:cxn>
              <a:cxn ang="0">
                <a:pos x="connsiteX7-15-15" y="connsiteY7-16-16"/>
              </a:cxn>
              <a:cxn ang="0">
                <a:pos x="connsiteX8-17-17" y="connsiteY8-18-18"/>
              </a:cxn>
              <a:cxn ang="0">
                <a:pos x="connsiteX9-19-19" y="connsiteY9-20-20"/>
              </a:cxn>
              <a:cxn ang="0">
                <a:pos x="connsiteX10-21-21" y="connsiteY10-22-22"/>
              </a:cxn>
              <a:cxn ang="0">
                <a:pos x="connsiteX11-23-23" y="connsiteY11-24-24"/>
              </a:cxn>
              <a:cxn ang="0">
                <a:pos x="connsiteX12-25-25" y="connsiteY12-26-26"/>
              </a:cxn>
              <a:cxn ang="0">
                <a:pos x="connsiteX13-27-27" y="connsiteY13-28-28"/>
              </a:cxn>
              <a:cxn ang="0">
                <a:pos x="connsiteX14-29-29" y="connsiteY14-30-30"/>
              </a:cxn>
              <a:cxn ang="0">
                <a:pos x="connsiteX15-31-31" y="connsiteY15-32-32"/>
              </a:cxn>
              <a:cxn ang="0">
                <a:pos x="connsiteX16-193" y="connsiteY16-194"/>
              </a:cxn>
            </a:cxnLst>
            <a:rect l="l" t="t" r="r" b="b"/>
            <a:pathLst>
              <a:path w="6621258" h="6799774">
                <a:moveTo>
                  <a:pt x="1304816" y="6799774"/>
                </a:moveTo>
                <a:cubicBezTo>
                  <a:pt x="1679466" y="6771199"/>
                  <a:pt x="1949341" y="6609274"/>
                  <a:pt x="2428766" y="6714049"/>
                </a:cubicBezTo>
                <a:lnTo>
                  <a:pt x="3066941" y="6637849"/>
                </a:lnTo>
                <a:cubicBezTo>
                  <a:pt x="3425716" y="6466399"/>
                  <a:pt x="3689241" y="6599749"/>
                  <a:pt x="4000391" y="6580699"/>
                </a:cubicBezTo>
                <a:lnTo>
                  <a:pt x="3971816" y="6133024"/>
                </a:lnTo>
                <a:cubicBezTo>
                  <a:pt x="4076591" y="6025074"/>
                  <a:pt x="4238516" y="6069524"/>
                  <a:pt x="4286141" y="5809174"/>
                </a:cubicBezTo>
                <a:cubicBezTo>
                  <a:pt x="4397266" y="5678999"/>
                  <a:pt x="4432191" y="5596449"/>
                  <a:pt x="4819541" y="5704399"/>
                </a:cubicBezTo>
                <a:lnTo>
                  <a:pt x="5210066" y="5647249"/>
                </a:lnTo>
                <a:lnTo>
                  <a:pt x="5410091" y="5009074"/>
                </a:lnTo>
                <a:lnTo>
                  <a:pt x="5724416" y="4999549"/>
                </a:lnTo>
                <a:lnTo>
                  <a:pt x="6086366" y="5028124"/>
                </a:lnTo>
                <a:lnTo>
                  <a:pt x="6619766" y="4990024"/>
                </a:lnTo>
                <a:cubicBezTo>
                  <a:pt x="6643179" y="4541002"/>
                  <a:pt x="6388730" y="3199762"/>
                  <a:pt x="6032164" y="2333991"/>
                </a:cubicBezTo>
                <a:cubicBezTo>
                  <a:pt x="5652697" y="1571288"/>
                  <a:pt x="6282884" y="110980"/>
                  <a:pt x="6129449" y="1531"/>
                </a:cubicBezTo>
                <a:cubicBezTo>
                  <a:pt x="5305198" y="-15701"/>
                  <a:pt x="4833357" y="105618"/>
                  <a:pt x="3863297" y="715335"/>
                </a:cubicBezTo>
                <a:cubicBezTo>
                  <a:pt x="1924516" y="1786895"/>
                  <a:pt x="1343025" y="1903355"/>
                  <a:pt x="0" y="4100455"/>
                </a:cubicBezTo>
                <a:cubicBezTo>
                  <a:pt x="454025" y="5011680"/>
                  <a:pt x="850791" y="5888549"/>
                  <a:pt x="1304816" y="6799774"/>
                </a:cubicBezTo>
                <a:close/>
              </a:path>
            </a:pathLst>
          </a:custGeom>
          <a:noFill/>
          <a:ln w="38100">
            <a:solidFill>
              <a:srgbClr val="1C21F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36295"/>
            <a:endParaRPr lang="zh-CN" altLang="en-US" sz="9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南京仙林副城仙鹤片区控制性详细规划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》EAe020-13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07158" y="1178029"/>
            <a:ext cx="14345992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b="1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控制指标修改：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13-022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地块建筑密度由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修改为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，绿地率由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修改为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0973" y="9408414"/>
            <a:ext cx="4325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EAe020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控规单元的位置</a:t>
            </a:r>
            <a:endParaRPr lang="zh-CN" altLang="en-US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6203" y="4758472"/>
            <a:ext cx="4340569" cy="230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栖霞区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EAe020-1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规划管理单元图则位于栖霞区仙林街道，东至绕城高速、西至仙境路、南至仙林大道、北至羊山北路，面积约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178.27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373371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〔2025〕114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1" name="组合 40"/>
          <p:cNvGrpSpPr/>
          <p:nvPr/>
        </p:nvGrpSpPr>
        <p:grpSpPr>
          <a:xfrm>
            <a:off x="410972" y="1924150"/>
            <a:ext cx="4325800" cy="2807286"/>
            <a:chOff x="355140" y="2610339"/>
            <a:chExt cx="4736624" cy="3073896"/>
          </a:xfrm>
        </p:grpSpPr>
        <p:pic>
          <p:nvPicPr>
            <p:cNvPr id="42" name="图片 41" descr="00 栖霞区控规拼合NJ2008（2024年04月版）-Model"/>
            <p:cNvPicPr>
              <a:picLocks noChangeAspect="1"/>
            </p:cNvPicPr>
            <p:nvPr/>
          </p:nvPicPr>
          <p:blipFill rotWithShape="1">
            <a:blip r:embed="rId6"/>
            <a:srcRect l="4968" r="994"/>
            <a:stretch>
              <a:fillRect/>
            </a:stretch>
          </p:blipFill>
          <p:spPr>
            <a:xfrm>
              <a:off x="355140" y="2746814"/>
              <a:ext cx="4736624" cy="2937421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 bwMode="auto">
            <a:xfrm>
              <a:off x="355141" y="2610339"/>
              <a:ext cx="4728655" cy="307389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椭圆 43"/>
          <p:cNvSpPr/>
          <p:nvPr/>
        </p:nvSpPr>
        <p:spPr>
          <a:xfrm>
            <a:off x="1987154" y="3628029"/>
            <a:ext cx="152396" cy="15239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444432" y="3746107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EAe020-13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766081" y="725086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EAe020-13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34012" y="55312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EAe020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6373514" y="8260261"/>
            <a:ext cx="1666732" cy="904863"/>
            <a:chOff x="17976523" y="7061476"/>
            <a:chExt cx="1666732" cy="904863"/>
          </a:xfrm>
        </p:grpSpPr>
        <p:sp>
          <p:nvSpPr>
            <p:cNvPr id="67" name="矩形 66"/>
            <p:cNvSpPr/>
            <p:nvPr/>
          </p:nvSpPr>
          <p:spPr>
            <a:xfrm>
              <a:off x="17976523" y="7425942"/>
              <a:ext cx="349281" cy="129117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7976523" y="7061476"/>
              <a:ext cx="1666732" cy="904863"/>
              <a:chOff x="17976523" y="7061476"/>
              <a:chExt cx="1666732" cy="904863"/>
            </a:xfrm>
          </p:grpSpPr>
          <p:sp>
            <p:nvSpPr>
              <p:cNvPr id="69" name="文本框 68"/>
              <p:cNvSpPr txBox="1"/>
              <p:nvPr/>
            </p:nvSpPr>
            <p:spPr>
              <a:xfrm>
                <a:off x="18401993" y="7061476"/>
                <a:ext cx="1241262" cy="9048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3" name="任意多边形 2"/>
          <p:cNvSpPr/>
          <p:nvPr/>
        </p:nvSpPr>
        <p:spPr>
          <a:xfrm>
            <a:off x="1034429" y="5914227"/>
            <a:ext cx="838200" cy="422748"/>
          </a:xfrm>
          <a:custGeom>
            <a:avLst/>
            <a:gdLst>
              <a:gd name="connsiteX0" fmla="*/ 838200 w 838200"/>
              <a:gd name="connsiteY0" fmla="*/ 514350 h 514350"/>
              <a:gd name="connsiteX1" fmla="*/ 704850 w 838200"/>
              <a:gd name="connsiteY1" fmla="*/ 0 h 514350"/>
              <a:gd name="connsiteX2" fmla="*/ 0 w 838200"/>
              <a:gd name="connsiteY2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514350">
                <a:moveTo>
                  <a:pt x="838200" y="514350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H="1">
            <a:off x="1986249" y="7211386"/>
            <a:ext cx="1160475" cy="431990"/>
          </a:xfrm>
          <a:custGeom>
            <a:avLst/>
            <a:gdLst>
              <a:gd name="connsiteX0" fmla="*/ 0 w 1657350"/>
              <a:gd name="connsiteY0" fmla="*/ 0 h 1098550"/>
              <a:gd name="connsiteX1" fmla="*/ 609600 w 1657350"/>
              <a:gd name="connsiteY1" fmla="*/ 1098550 h 1098550"/>
              <a:gd name="connsiteX2" fmla="*/ 1657350 w 1657350"/>
              <a:gd name="connsiteY2" fmla="*/ 1098550 h 1098550"/>
              <a:gd name="connsiteX0-1" fmla="*/ 0 w 1359736"/>
              <a:gd name="connsiteY0-2" fmla="*/ 0 h 799041"/>
              <a:gd name="connsiteX1-3" fmla="*/ 311986 w 1359736"/>
              <a:gd name="connsiteY1-4" fmla="*/ 799041 h 799041"/>
              <a:gd name="connsiteX2-5" fmla="*/ 1359736 w 1359736"/>
              <a:gd name="connsiteY2-6" fmla="*/ 799041 h 7990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59736" h="799041">
                <a:moveTo>
                  <a:pt x="0" y="0"/>
                </a:moveTo>
                <a:lnTo>
                  <a:pt x="311986" y="799041"/>
                </a:lnTo>
                <a:lnTo>
                  <a:pt x="1359736" y="799041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WPS 演示</Application>
  <PresentationFormat>自定义</PresentationFormat>
  <Paragraphs>76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Calibri</vt:lpstr>
      <vt:lpstr>微软雅黑</vt:lpstr>
      <vt:lpstr>Calibri</vt:lpstr>
      <vt:lpstr>等线</vt:lpstr>
      <vt:lpstr>Times New Roman</vt:lpstr>
      <vt:lpstr>Arial Unicode MS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卞卞</cp:lastModifiedBy>
  <cp:revision>443</cp:revision>
  <cp:lastPrinted>2024-03-26T06:31:00Z</cp:lastPrinted>
  <dcterms:created xsi:type="dcterms:W3CDTF">2019-11-04T11:42:00Z</dcterms:created>
  <dcterms:modified xsi:type="dcterms:W3CDTF">2025-09-17T06:57:45Z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2019-11-11T16:00:00Z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2052-12.1.0.22529</vt:lpwstr>
  </property>
</Properties>
</file>