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62" r:id="rId5"/>
  </p:sldIdLst>
  <p:sldSz cx="20104100" cy="10058400"/>
  <p:notesSz cx="1435544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31" autoAdjust="0"/>
  </p:normalViewPr>
  <p:slideViewPr>
    <p:cSldViewPr showGuides="1">
      <p:cViewPr>
        <p:scale>
          <a:sx n="70" d="100"/>
          <a:sy n="70" d="100"/>
        </p:scale>
        <p:origin x="-60" y="252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965">
              <a:defRPr/>
            </a:pPr>
            <a:fld id="{C1DB716A-964D-4EB2-8D0E-86C29F8A49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8300" marR="0" lvl="1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5965" marR="0" lvl="2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03630" marR="0" lvl="3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71930" marR="0" lvl="4" indent="0" algn="l" defTabSz="7359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965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965">
              <a:defRPr/>
            </a:pPr>
            <a:fld id="{213A655C-B1AC-4425-A5A8-AB2C31E517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/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>
            <a:fillRect/>
          </a:stretch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  <a:endParaRPr lang="zh-CN" altLang="en-US" sz="9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611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199541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为完善铜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山污水处理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厂用地详细规划，保障基础设施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局会同江宁区人民政府组织开展了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南京市江宁区禄口街道铜山污水处理厂规划选址及详细规划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NJNBh071—01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管理单元图则编制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南京市江宁区禄口街道铜山污水处理厂规划选址及详细规划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》NJNBh071—01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管理单元图则规划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成果向社会予以公布。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  <a:endParaRPr lang="zh-CN" altLang="en-US" sz="9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>
            <a:fillRect/>
          </a:stretch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52150" y="2367905"/>
            <a:ext cx="4281364" cy="7534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南京市江宁区禄口街道铜山污水处理厂</a:t>
            </a:r>
            <a:endParaRPr lang="en-US" altLang="zh-CN" sz="1600" b="1" dirty="0" smtClean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规划选址及详细规划</a:t>
            </a: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  <a:endParaRPr lang="en-US" altLang="zh-CN" sz="1600" b="1" dirty="0" smtClean="0">
              <a:solidFill>
                <a:srgbClr val="FFFFFF"/>
              </a:solidFill>
              <a:latin typeface="宋体" panose="02010600030101010101" pitchFamily="2" charset="-122"/>
            </a:endParaRP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NJNBh071—01</a:t>
            </a:r>
            <a:r>
              <a:rPr lang="zh-CN" altLang="en-US" sz="1600" b="1" dirty="0" smtClean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有度即时通20250929182734"/>
          <p:cNvPicPr>
            <a:picLocks noChangeAspect="1"/>
          </p:cNvPicPr>
          <p:nvPr/>
        </p:nvPicPr>
        <p:blipFill>
          <a:blip r:embed="rId1">
            <a:alphaModFix amt="80000"/>
          </a:blip>
          <a:stretch>
            <a:fillRect/>
          </a:stretch>
        </p:blipFill>
        <p:spPr>
          <a:xfrm>
            <a:off x="511175" y="5577840"/>
            <a:ext cx="3931285" cy="3113405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单元图则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南京市江宁区禄口街道铜山污水处理厂规划选址及详细规划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》NJNBh071—01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41270" y="1800238"/>
            <a:ext cx="3891030" cy="3228962"/>
            <a:chOff x="647258" y="1979140"/>
            <a:chExt cx="3679053" cy="305305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647258" y="1979140"/>
              <a:ext cx="3679053" cy="30530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5" name="矩形 4"/>
            <p:cNvSpPr/>
            <p:nvPr/>
          </p:nvSpPr>
          <p:spPr>
            <a:xfrm>
              <a:off x="656120" y="1989509"/>
              <a:ext cx="3667761" cy="304268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2843782" y="4542232"/>
              <a:ext cx="136602" cy="136602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66862" y="4086737"/>
              <a:ext cx="1144637" cy="378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NJNBh071—01</a:t>
              </a:r>
              <a:endPara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  <a:endPara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62373" y="5046264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NJNBh071—01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管理单元图则位于江宁区禄口街道铜山新社区以西，北至团结沟，西南至铜山工业集中区，用地面积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1.25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644830" y="9025644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铜山社区</a:t>
            </a:r>
            <a:r>
              <a:rPr lang="zh-CN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位置</a:t>
            </a:r>
            <a:endParaRPr lang="zh-CN" altLang="zh-CN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136726" y="9201175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/>
                <a:gridCol w="2810065"/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  <a:endParaRPr kumimoji="1" lang="zh-CN" altLang="en-US" sz="9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【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2025】123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57" y="1537537"/>
            <a:ext cx="10704415" cy="75601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231636" y="6865223"/>
            <a:ext cx="1302014" cy="1043067"/>
            <a:chOff x="1284" y="9722"/>
            <a:chExt cx="2050" cy="1643"/>
          </a:xfrm>
        </p:grpSpPr>
        <p:sp>
          <p:nvSpPr>
            <p:cNvPr id="29" name="任意多边形: 形状 21"/>
            <p:cNvSpPr/>
            <p:nvPr/>
          </p:nvSpPr>
          <p:spPr bwMode="auto">
            <a:xfrm>
              <a:off x="3127" y="11218"/>
              <a:ext cx="207" cy="147"/>
            </a:xfrm>
            <a:custGeom>
              <a:avLst/>
              <a:gdLst>
                <a:gd name="connsiteX0" fmla="*/ 16669 w 238125"/>
                <a:gd name="connsiteY0" fmla="*/ 0 h 138112"/>
                <a:gd name="connsiteX1" fmla="*/ 0 w 238125"/>
                <a:gd name="connsiteY1" fmla="*/ 88106 h 138112"/>
                <a:gd name="connsiteX2" fmla="*/ 228600 w 238125"/>
                <a:gd name="connsiteY2" fmla="*/ 138112 h 138112"/>
                <a:gd name="connsiteX3" fmla="*/ 238125 w 238125"/>
                <a:gd name="connsiteY3" fmla="*/ 52387 h 138112"/>
                <a:gd name="connsiteX4" fmla="*/ 142875 w 238125"/>
                <a:gd name="connsiteY4" fmla="*/ 38100 h 138112"/>
                <a:gd name="connsiteX5" fmla="*/ 142875 w 238125"/>
                <a:gd name="connsiteY5" fmla="*/ 38100 h 138112"/>
                <a:gd name="connsiteX6" fmla="*/ 140494 w 238125"/>
                <a:gd name="connsiteY6" fmla="*/ 21431 h 138112"/>
                <a:gd name="connsiteX7" fmla="*/ 16669 w 238125"/>
                <a:gd name="connsiteY7" fmla="*/ 0 h 138112"/>
                <a:gd name="connsiteX0-1" fmla="*/ 16669 w 238125"/>
                <a:gd name="connsiteY0-2" fmla="*/ 0 h 138112"/>
                <a:gd name="connsiteX1-3" fmla="*/ 0 w 238125"/>
                <a:gd name="connsiteY1-4" fmla="*/ 88106 h 138112"/>
                <a:gd name="connsiteX2-5" fmla="*/ 228600 w 238125"/>
                <a:gd name="connsiteY2-6" fmla="*/ 138112 h 138112"/>
                <a:gd name="connsiteX3-7" fmla="*/ 238125 w 238125"/>
                <a:gd name="connsiteY3-8" fmla="*/ 52387 h 138112"/>
                <a:gd name="connsiteX4-9" fmla="*/ 142875 w 238125"/>
                <a:gd name="connsiteY4-10" fmla="*/ 38100 h 138112"/>
                <a:gd name="connsiteX5-11" fmla="*/ 142875 w 238125"/>
                <a:gd name="connsiteY5-12" fmla="*/ 38100 h 138112"/>
                <a:gd name="connsiteX6-13" fmla="*/ 145257 w 238125"/>
                <a:gd name="connsiteY6-14" fmla="*/ 30956 h 138112"/>
                <a:gd name="connsiteX7-15" fmla="*/ 16669 w 238125"/>
                <a:gd name="connsiteY7-16" fmla="*/ 0 h 138112"/>
                <a:gd name="connsiteX0-17" fmla="*/ 16669 w 245268"/>
                <a:gd name="connsiteY0-18" fmla="*/ 0 h 138112"/>
                <a:gd name="connsiteX1-19" fmla="*/ 0 w 245268"/>
                <a:gd name="connsiteY1-20" fmla="*/ 88106 h 138112"/>
                <a:gd name="connsiteX2-21" fmla="*/ 228600 w 245268"/>
                <a:gd name="connsiteY2-22" fmla="*/ 138112 h 138112"/>
                <a:gd name="connsiteX3-23" fmla="*/ 245268 w 245268"/>
                <a:gd name="connsiteY3-24" fmla="*/ 54769 h 138112"/>
                <a:gd name="connsiteX4-25" fmla="*/ 142875 w 245268"/>
                <a:gd name="connsiteY4-26" fmla="*/ 38100 h 138112"/>
                <a:gd name="connsiteX5-27" fmla="*/ 142875 w 245268"/>
                <a:gd name="connsiteY5-28" fmla="*/ 38100 h 138112"/>
                <a:gd name="connsiteX6-29" fmla="*/ 145257 w 245268"/>
                <a:gd name="connsiteY6-30" fmla="*/ 30956 h 138112"/>
                <a:gd name="connsiteX7-31" fmla="*/ 16669 w 245268"/>
                <a:gd name="connsiteY7-32" fmla="*/ 0 h 1381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45268" h="138112">
                  <a:moveTo>
                    <a:pt x="16669" y="0"/>
                  </a:moveTo>
                  <a:lnTo>
                    <a:pt x="0" y="88106"/>
                  </a:lnTo>
                  <a:lnTo>
                    <a:pt x="228600" y="138112"/>
                  </a:lnTo>
                  <a:lnTo>
                    <a:pt x="245268" y="54769"/>
                  </a:lnTo>
                  <a:lnTo>
                    <a:pt x="142875" y="38100"/>
                  </a:lnTo>
                  <a:lnTo>
                    <a:pt x="142875" y="38100"/>
                  </a:lnTo>
                  <a:lnTo>
                    <a:pt x="145257" y="30956"/>
                  </a:lnTo>
                  <a:lnTo>
                    <a:pt x="16669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glow rad="25400">
                <a:schemeClr val="bg1">
                  <a:alpha val="7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284" y="9722"/>
              <a:ext cx="1906" cy="1542"/>
              <a:chOff x="1159062" y="6721388"/>
              <a:chExt cx="1210588" cy="97900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159062" y="6721388"/>
                <a:ext cx="12105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NJNBh071—01</a:t>
                </a:r>
                <a:endPara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10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规划管理单元图则</a:t>
                </a:r>
                <a:endPara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 35"/>
              <p:cNvSpPr/>
              <p:nvPr/>
            </p:nvSpPr>
            <p:spPr>
              <a:xfrm flipH="1">
                <a:off x="1303079" y="7117432"/>
                <a:ext cx="1055991" cy="582959"/>
              </a:xfrm>
              <a:custGeom>
                <a:avLst/>
                <a:gdLst>
                  <a:gd name="connsiteX0" fmla="*/ 0 w 1209675"/>
                  <a:gd name="connsiteY0" fmla="*/ 257175 h 257175"/>
                  <a:gd name="connsiteX1" fmla="*/ 257175 w 1209675"/>
                  <a:gd name="connsiteY1" fmla="*/ 0 h 257175"/>
                  <a:gd name="connsiteX2" fmla="*/ 1209675 w 1209675"/>
                  <a:gd name="connsiteY2" fmla="*/ 0 h 257175"/>
                  <a:gd name="connsiteX0-1" fmla="*/ 0 w 1305983"/>
                  <a:gd name="connsiteY0-2" fmla="*/ 738724 h 738724"/>
                  <a:gd name="connsiteX1-3" fmla="*/ 353483 w 1305983"/>
                  <a:gd name="connsiteY1-4" fmla="*/ 0 h 738724"/>
                  <a:gd name="connsiteX2-5" fmla="*/ 1305983 w 1305983"/>
                  <a:gd name="connsiteY2-6" fmla="*/ 0 h 738724"/>
                  <a:gd name="connsiteX0-7" fmla="*/ 0 w 1223433"/>
                  <a:gd name="connsiteY0-8" fmla="*/ 738724 h 738724"/>
                  <a:gd name="connsiteX1-9" fmla="*/ 270933 w 1223433"/>
                  <a:gd name="connsiteY1-10" fmla="*/ 0 h 738724"/>
                  <a:gd name="connsiteX2-11" fmla="*/ 1223433 w 1223433"/>
                  <a:gd name="connsiteY2-12" fmla="*/ 0 h 7387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223433" h="738724">
                    <a:moveTo>
                      <a:pt x="0" y="738724"/>
                    </a:moveTo>
                    <a:lnTo>
                      <a:pt x="270933" y="0"/>
                    </a:lnTo>
                    <a:lnTo>
                      <a:pt x="1223433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oval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" name="矩形 155"/>
          <p:cNvSpPr>
            <a:spLocks noChangeArrowheads="1"/>
          </p:cNvSpPr>
          <p:nvPr/>
        </p:nvSpPr>
        <p:spPr bwMode="auto">
          <a:xfrm>
            <a:off x="2779592" y="7810510"/>
            <a:ext cx="585140" cy="13816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1475105" eaLnBrk="1" hangingPunct="1">
              <a:buFont typeface="Arial" panose="020B0604020202020204" pitchFamily="34" charset="0"/>
              <a:buNone/>
            </a:pPr>
            <a:r>
              <a:rPr lang="zh-CN" altLang="en-US" sz="900" b="1" dirty="0">
                <a:solidFill>
                  <a:schemeClr val="bg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铜山新社区</a:t>
            </a:r>
            <a:endParaRPr lang="zh-CN" altLang="en-US" sz="900" b="1" dirty="0">
              <a:solidFill>
                <a:schemeClr val="bg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FjZDM3YTM4OGYyYzZhNWM2OGY5OWYyZjRlMDRmYjM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演示</Application>
  <PresentationFormat>自定义</PresentationFormat>
  <Paragraphs>51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等线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过半</cp:lastModifiedBy>
  <cp:revision>427</cp:revision>
  <cp:lastPrinted>2024-03-26T06:31:00Z</cp:lastPrinted>
  <dcterms:created xsi:type="dcterms:W3CDTF">2019-11-04T11:42:00Z</dcterms:created>
  <dcterms:modified xsi:type="dcterms:W3CDTF">2025-09-29T10:31:20Z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2019-10-16T16:00:00Z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2019-11-11T16:00:00Z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2052-11.1.0.14309</vt:lpwstr>
  </property>
</Properties>
</file>