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62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C"/>
    <a:srgbClr val="0000FF"/>
    <a:srgbClr val="989999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31" autoAdjust="0"/>
  </p:normalViewPr>
  <p:slideViewPr>
    <p:cSldViewPr showGuides="1">
      <p:cViewPr>
        <p:scale>
          <a:sx n="75" d="100"/>
          <a:sy n="75" d="100"/>
        </p:scale>
        <p:origin x="-1518" y="-204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686">
              <a:defRPr/>
            </a:pPr>
            <a:fld id="{C1DB716A-964D-4EB2-8D0E-86C29F8A49E2}" type="datetimeFigureOut">
              <a:rPr lang="zh-CN" altLang="en-US" smtClean="0"/>
              <a:pPr defTabSz="735686">
                <a:defRPr/>
              </a:pPr>
              <a:t>2025/10/27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161" marR="0" lvl="1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686" marR="0" lvl="2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849" marR="0" lvl="3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2010" marR="0" lvl="4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686">
              <a:defRPr/>
            </a:pPr>
            <a:fld id="{213A655C-B1AC-4425-A5A8-AB2C31E5176D}" type="slidenum">
              <a:rPr lang="zh-CN" altLang="en-US" smtClean="0"/>
              <a:pPr defTabSz="735686"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256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10/27/2025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8957130-E1F0-96FE-854A-2E78D2E01157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33" r="9391"/>
          <a:stretch>
            <a:fillRect/>
          </a:stretch>
        </p:blipFill>
        <p:spPr>
          <a:xfrm>
            <a:off x="10052050" y="5795162"/>
            <a:ext cx="5122864" cy="42688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</a:p>
        </p:txBody>
      </p:sp>
      <p:sp>
        <p:nvSpPr>
          <p:cNvPr id="3" name="矩形 2"/>
          <p:cNvSpPr/>
          <p:nvPr/>
        </p:nvSpPr>
        <p:spPr>
          <a:xfrm>
            <a:off x="1005205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57817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541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进一步优化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布局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促进地区经济高质量发展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，我局会同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南京市建邺区人民政府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河西新城区南部地区控制性详细规划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》MCe040—12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规划管理单元图则修改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河西新城区南部地区控制性详细规划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》MCe040—12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规划管理单元图则修改成果向社会予以公布。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025-86570680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6"/>
          <a:srcRect r="79277"/>
          <a:stretch/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bject 5"/>
          <p:cNvSpPr txBox="1"/>
          <p:nvPr/>
        </p:nvSpPr>
        <p:spPr>
          <a:xfrm>
            <a:off x="10966426" y="2367905"/>
            <a:ext cx="4267088" cy="47416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河西新城区南部地区控制性详细规划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》MCe040—12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规划管理单元图则修改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55AAEE4D-DA73-26A2-889D-67A69FE036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54" t="23876" r="29108" b="27298"/>
          <a:stretch>
            <a:fillRect/>
          </a:stretch>
        </p:blipFill>
        <p:spPr>
          <a:xfrm>
            <a:off x="6090193" y="2024927"/>
            <a:ext cx="8728109" cy="70511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44AD328-C4EB-49AE-9E05-677CA0248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4" t="6986" r="7153" b="3311"/>
          <a:stretch/>
        </p:blipFill>
        <p:spPr>
          <a:xfrm>
            <a:off x="939987" y="6366184"/>
            <a:ext cx="3443702" cy="31149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985D1C-6E7D-B629-BADC-C47FDF7893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014" b="9259"/>
          <a:stretch>
            <a:fillRect/>
          </a:stretch>
        </p:blipFill>
        <p:spPr>
          <a:xfrm>
            <a:off x="939987" y="1767451"/>
            <a:ext cx="3443701" cy="427938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图则修改内容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9151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2850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河西新城区南部地区控制性详细规划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》MCe040—12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规划管理单元图则修改</a:t>
            </a:r>
          </a:p>
        </p:txBody>
      </p:sp>
      <p:sp>
        <p:nvSpPr>
          <p:cNvPr id="13" name="矩形 12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892424" y="2004864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607157" y="1178029"/>
            <a:ext cx="14180843" cy="846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 fontAlgn="auto">
              <a:lnSpc>
                <a:spcPct val="140000"/>
              </a:lnSpc>
              <a:defRPr/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（一）结合现状及土地权属，将永初路红线宽度由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米调整为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34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米，同步优化部分地块用地边界；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65125" algn="just" fontAlgn="auto">
              <a:lnSpc>
                <a:spcPct val="140000"/>
              </a:lnSpc>
              <a:defRPr/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（二）将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12—31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二类住宅用地（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R21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）和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12—34 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幼托用地（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Rax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）合并为一处科研设计用地（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B29a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），新地块编号为 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12—31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，容积率≤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7.0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，建筑密度≤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55%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，建筑高度≤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米，绿地率≥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65125" algn="just" fontAlgn="auto">
              <a:lnSpc>
                <a:spcPct val="140000"/>
              </a:lnSpc>
              <a:defRPr/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（三）将 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12—29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地块二类住宅用地（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R21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）容积率由≤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2.7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调整为≤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1.8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，建筑密度由≤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调整为≤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27.5%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，建筑高度由≤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 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米调整为≤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米，绿地率由≥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调整为≥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65125" algn="just" fontAlgn="auto">
              <a:lnSpc>
                <a:spcPct val="140000"/>
              </a:lnSpc>
              <a:defRPr/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（四）将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12—11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12—49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地块街旁绿地（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G1c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）绿地率由未赋值调整为≥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65%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0" name="矩形 19"/>
          <p:cNvSpPr/>
          <p:nvPr/>
        </p:nvSpPr>
        <p:spPr>
          <a:xfrm>
            <a:off x="939987" y="9520175"/>
            <a:ext cx="34437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MCe040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单元的位置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8E2E7A0-5722-5A9A-3032-4C94CED4150B}"/>
              </a:ext>
            </a:extLst>
          </p:cNvPr>
          <p:cNvSpPr/>
          <p:nvPr/>
        </p:nvSpPr>
        <p:spPr>
          <a:xfrm>
            <a:off x="943039" y="6046837"/>
            <a:ext cx="34518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建邺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</a:p>
        </p:txBody>
      </p:sp>
      <p:sp>
        <p:nvSpPr>
          <p:cNvPr id="22" name="object 3"/>
          <p:cNvSpPr txBox="1"/>
          <p:nvPr/>
        </p:nvSpPr>
        <p:spPr>
          <a:xfrm>
            <a:off x="316098" y="1298656"/>
            <a:ext cx="4694055" cy="39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25400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MCe040—12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规划管理单元图则位于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建邺区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河西新城区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部地区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，东至中和路、南至平良大街、西至庐山路、北至江山大街，用地面积约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78.19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  <a:endParaRPr lang="en-US" altLang="zh-CN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1892424" y="2004864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30759D3-E25B-AD77-71FC-324B42EA8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98187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〔2025〕120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CCFB0FC4-A767-4E81-9C95-378F384F1681}"/>
              </a:ext>
            </a:extLst>
          </p:cNvPr>
          <p:cNvSpPr txBox="1"/>
          <p:nvPr/>
        </p:nvSpPr>
        <p:spPr>
          <a:xfrm>
            <a:off x="2634259" y="536438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MCe040—12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46C7E35-A9A0-D699-9C9F-3C9336D9F1D5}"/>
              </a:ext>
            </a:extLst>
          </p:cNvPr>
          <p:cNvSpPr/>
          <p:nvPr/>
        </p:nvSpPr>
        <p:spPr>
          <a:xfrm>
            <a:off x="2575725" y="5412043"/>
            <a:ext cx="136602" cy="136602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B17D3EBC-ACEB-70FF-EF28-0CCB6AAE4AED}"/>
              </a:ext>
            </a:extLst>
          </p:cNvPr>
          <p:cNvSpPr/>
          <p:nvPr/>
        </p:nvSpPr>
        <p:spPr>
          <a:xfrm>
            <a:off x="1174965" y="7533846"/>
            <a:ext cx="754760" cy="123659"/>
          </a:xfrm>
          <a:custGeom>
            <a:avLst/>
            <a:gdLst>
              <a:gd name="connsiteX0" fmla="*/ 861060 w 861060"/>
              <a:gd name="connsiteY0" fmla="*/ 106680 h 106680"/>
              <a:gd name="connsiteX1" fmla="*/ 784860 w 861060"/>
              <a:gd name="connsiteY1" fmla="*/ 0 h 106680"/>
              <a:gd name="connsiteX2" fmla="*/ 0 w 861060"/>
              <a:gd name="connsiteY2" fmla="*/ 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106680">
                <a:moveTo>
                  <a:pt x="861060" y="106680"/>
                </a:moveTo>
                <a:lnTo>
                  <a:pt x="78486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570BA26-361B-5C62-B279-7451DA692EEE}"/>
              </a:ext>
            </a:extLst>
          </p:cNvPr>
          <p:cNvSpPr txBox="1"/>
          <p:nvPr/>
        </p:nvSpPr>
        <p:spPr>
          <a:xfrm>
            <a:off x="1174965" y="7160863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0000FC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MCe040</a:t>
            </a:r>
          </a:p>
          <a:p>
            <a:pPr algn="ctr"/>
            <a:r>
              <a:rPr lang="zh-CN" altLang="en-US" sz="1000" b="1" dirty="0">
                <a:solidFill>
                  <a:srgbClr val="0000FC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BC2C2C82-4CE1-F861-002A-F093C3591EDC}"/>
              </a:ext>
            </a:extLst>
          </p:cNvPr>
          <p:cNvSpPr/>
          <p:nvPr/>
        </p:nvSpPr>
        <p:spPr>
          <a:xfrm>
            <a:off x="3283298" y="8112356"/>
            <a:ext cx="1048563" cy="880399"/>
          </a:xfrm>
          <a:custGeom>
            <a:avLst/>
            <a:gdLst>
              <a:gd name="connsiteX0" fmla="*/ 0 w 1104900"/>
              <a:gd name="connsiteY0" fmla="*/ 0 h 205740"/>
              <a:gd name="connsiteX1" fmla="*/ 152400 w 1104900"/>
              <a:gd name="connsiteY1" fmla="*/ 205740 h 205740"/>
              <a:gd name="connsiteX2" fmla="*/ 1104900 w 1104900"/>
              <a:gd name="connsiteY2" fmla="*/ 20574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205740">
                <a:moveTo>
                  <a:pt x="0" y="0"/>
                </a:moveTo>
                <a:lnTo>
                  <a:pt x="152400" y="205740"/>
                </a:lnTo>
                <a:lnTo>
                  <a:pt x="1104900" y="20574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E6B3C0E-2775-BEF4-13F8-DB1CEFF113FE}"/>
              </a:ext>
            </a:extLst>
          </p:cNvPr>
          <p:cNvSpPr txBox="1"/>
          <p:nvPr/>
        </p:nvSpPr>
        <p:spPr>
          <a:xfrm>
            <a:off x="3252789" y="862077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MCe040—12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7C21496-D4FF-F979-9F9B-A29863BEC2DE}"/>
              </a:ext>
            </a:extLst>
          </p:cNvPr>
          <p:cNvGrpSpPr/>
          <p:nvPr/>
        </p:nvGrpSpPr>
        <p:grpSpPr>
          <a:xfrm>
            <a:off x="7540112" y="5311708"/>
            <a:ext cx="3530726" cy="3371479"/>
            <a:chOff x="22271586" y="2771146"/>
            <a:chExt cx="5232219" cy="4996230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1737C4C-F1D7-4D94-820E-D5EAEF905FAC}"/>
                </a:ext>
              </a:extLst>
            </p:cNvPr>
            <p:cNvSpPr/>
            <p:nvPr/>
          </p:nvSpPr>
          <p:spPr>
            <a:xfrm>
              <a:off x="22271586" y="5480944"/>
              <a:ext cx="2108363" cy="2286432"/>
            </a:xfrm>
            <a:custGeom>
              <a:avLst/>
              <a:gdLst>
                <a:gd name="connsiteX0" fmla="*/ 76200 w 2164080"/>
                <a:gd name="connsiteY0" fmla="*/ 480060 h 2354580"/>
                <a:gd name="connsiteX1" fmla="*/ 967740 w 2164080"/>
                <a:gd name="connsiteY1" fmla="*/ 0 h 2354580"/>
                <a:gd name="connsiteX2" fmla="*/ 1127760 w 2164080"/>
                <a:gd name="connsiteY2" fmla="*/ 38100 h 2354580"/>
                <a:gd name="connsiteX3" fmla="*/ 2164080 w 2164080"/>
                <a:gd name="connsiteY3" fmla="*/ 1531620 h 2354580"/>
                <a:gd name="connsiteX4" fmla="*/ 2141220 w 2164080"/>
                <a:gd name="connsiteY4" fmla="*/ 1706880 h 2354580"/>
                <a:gd name="connsiteX5" fmla="*/ 1760220 w 2164080"/>
                <a:gd name="connsiteY5" fmla="*/ 1943100 h 2354580"/>
                <a:gd name="connsiteX6" fmla="*/ 1257300 w 2164080"/>
                <a:gd name="connsiteY6" fmla="*/ 2354580 h 2354580"/>
                <a:gd name="connsiteX7" fmla="*/ 1097280 w 2164080"/>
                <a:gd name="connsiteY7" fmla="*/ 2331720 h 2354580"/>
                <a:gd name="connsiteX8" fmla="*/ 0 w 2164080"/>
                <a:gd name="connsiteY8" fmla="*/ 617220 h 2354580"/>
                <a:gd name="connsiteX9" fmla="*/ 76200 w 2164080"/>
                <a:gd name="connsiteY9" fmla="*/ 480060 h 2354580"/>
                <a:gd name="connsiteX0" fmla="*/ 76200 w 2164080"/>
                <a:gd name="connsiteY0" fmla="*/ 480060 h 2354580"/>
                <a:gd name="connsiteX1" fmla="*/ 967740 w 2164080"/>
                <a:gd name="connsiteY1" fmla="*/ 0 h 2354580"/>
                <a:gd name="connsiteX2" fmla="*/ 1127760 w 2164080"/>
                <a:gd name="connsiteY2" fmla="*/ 38100 h 2354580"/>
                <a:gd name="connsiteX3" fmla="*/ 2164080 w 2164080"/>
                <a:gd name="connsiteY3" fmla="*/ 1531620 h 2354580"/>
                <a:gd name="connsiteX4" fmla="*/ 2141220 w 2164080"/>
                <a:gd name="connsiteY4" fmla="*/ 1706880 h 2354580"/>
                <a:gd name="connsiteX5" fmla="*/ 1760220 w 2164080"/>
                <a:gd name="connsiteY5" fmla="*/ 1943100 h 2354580"/>
                <a:gd name="connsiteX6" fmla="*/ 1257300 w 2164080"/>
                <a:gd name="connsiteY6" fmla="*/ 2354580 h 2354580"/>
                <a:gd name="connsiteX7" fmla="*/ 1097280 w 2164080"/>
                <a:gd name="connsiteY7" fmla="*/ 2331720 h 2354580"/>
                <a:gd name="connsiteX8" fmla="*/ 0 w 2164080"/>
                <a:gd name="connsiteY8" fmla="*/ 617220 h 2354580"/>
                <a:gd name="connsiteX9" fmla="*/ 76200 w 2164080"/>
                <a:gd name="connsiteY9" fmla="*/ 480060 h 2354580"/>
                <a:gd name="connsiteX0" fmla="*/ 76200 w 2164080"/>
                <a:gd name="connsiteY0" fmla="*/ 480060 h 2354580"/>
                <a:gd name="connsiteX1" fmla="*/ 967740 w 2164080"/>
                <a:gd name="connsiteY1" fmla="*/ 0 h 2354580"/>
                <a:gd name="connsiteX2" fmla="*/ 1127760 w 2164080"/>
                <a:gd name="connsiteY2" fmla="*/ 38100 h 2354580"/>
                <a:gd name="connsiteX3" fmla="*/ 2164080 w 2164080"/>
                <a:gd name="connsiteY3" fmla="*/ 1531620 h 2354580"/>
                <a:gd name="connsiteX4" fmla="*/ 2141220 w 2164080"/>
                <a:gd name="connsiteY4" fmla="*/ 1706880 h 2354580"/>
                <a:gd name="connsiteX5" fmla="*/ 1760220 w 2164080"/>
                <a:gd name="connsiteY5" fmla="*/ 1943100 h 2354580"/>
                <a:gd name="connsiteX6" fmla="*/ 1257300 w 2164080"/>
                <a:gd name="connsiteY6" fmla="*/ 2354580 h 2354580"/>
                <a:gd name="connsiteX7" fmla="*/ 1097280 w 2164080"/>
                <a:gd name="connsiteY7" fmla="*/ 2331720 h 2354580"/>
                <a:gd name="connsiteX8" fmla="*/ 0 w 2164080"/>
                <a:gd name="connsiteY8" fmla="*/ 617220 h 2354580"/>
                <a:gd name="connsiteX9" fmla="*/ 76200 w 2164080"/>
                <a:gd name="connsiteY9" fmla="*/ 480060 h 2354580"/>
                <a:gd name="connsiteX0" fmla="*/ 76200 w 2164080"/>
                <a:gd name="connsiteY0" fmla="*/ 482136 h 2356656"/>
                <a:gd name="connsiteX1" fmla="*/ 967740 w 2164080"/>
                <a:gd name="connsiteY1" fmla="*/ 2076 h 2356656"/>
                <a:gd name="connsiteX2" fmla="*/ 1127760 w 2164080"/>
                <a:gd name="connsiteY2" fmla="*/ 40176 h 2356656"/>
                <a:gd name="connsiteX3" fmla="*/ 2164080 w 2164080"/>
                <a:gd name="connsiteY3" fmla="*/ 1533696 h 2356656"/>
                <a:gd name="connsiteX4" fmla="*/ 2141220 w 2164080"/>
                <a:gd name="connsiteY4" fmla="*/ 1708956 h 2356656"/>
                <a:gd name="connsiteX5" fmla="*/ 1760220 w 2164080"/>
                <a:gd name="connsiteY5" fmla="*/ 1945176 h 2356656"/>
                <a:gd name="connsiteX6" fmla="*/ 1257300 w 2164080"/>
                <a:gd name="connsiteY6" fmla="*/ 2356656 h 2356656"/>
                <a:gd name="connsiteX7" fmla="*/ 1097280 w 2164080"/>
                <a:gd name="connsiteY7" fmla="*/ 2333796 h 2356656"/>
                <a:gd name="connsiteX8" fmla="*/ 0 w 2164080"/>
                <a:gd name="connsiteY8" fmla="*/ 619296 h 2356656"/>
                <a:gd name="connsiteX9" fmla="*/ 76200 w 2164080"/>
                <a:gd name="connsiteY9" fmla="*/ 482136 h 2356656"/>
                <a:gd name="connsiteX0" fmla="*/ 76200 w 2164080"/>
                <a:gd name="connsiteY0" fmla="*/ 483414 h 2357934"/>
                <a:gd name="connsiteX1" fmla="*/ 967740 w 2164080"/>
                <a:gd name="connsiteY1" fmla="*/ 3354 h 2357934"/>
                <a:gd name="connsiteX2" fmla="*/ 1127760 w 2164080"/>
                <a:gd name="connsiteY2" fmla="*/ 41454 h 2357934"/>
                <a:gd name="connsiteX3" fmla="*/ 2164080 w 2164080"/>
                <a:gd name="connsiteY3" fmla="*/ 1534974 h 2357934"/>
                <a:gd name="connsiteX4" fmla="*/ 2141220 w 2164080"/>
                <a:gd name="connsiteY4" fmla="*/ 1710234 h 2357934"/>
                <a:gd name="connsiteX5" fmla="*/ 1760220 w 2164080"/>
                <a:gd name="connsiteY5" fmla="*/ 1946454 h 2357934"/>
                <a:gd name="connsiteX6" fmla="*/ 1257300 w 2164080"/>
                <a:gd name="connsiteY6" fmla="*/ 2357934 h 2357934"/>
                <a:gd name="connsiteX7" fmla="*/ 1097280 w 2164080"/>
                <a:gd name="connsiteY7" fmla="*/ 2335074 h 2357934"/>
                <a:gd name="connsiteX8" fmla="*/ 0 w 2164080"/>
                <a:gd name="connsiteY8" fmla="*/ 620574 h 2357934"/>
                <a:gd name="connsiteX9" fmla="*/ 76200 w 2164080"/>
                <a:gd name="connsiteY9" fmla="*/ 483414 h 2357934"/>
                <a:gd name="connsiteX0" fmla="*/ 76200 w 2184641"/>
                <a:gd name="connsiteY0" fmla="*/ 483414 h 2357934"/>
                <a:gd name="connsiteX1" fmla="*/ 967740 w 2184641"/>
                <a:gd name="connsiteY1" fmla="*/ 3354 h 2357934"/>
                <a:gd name="connsiteX2" fmla="*/ 1127760 w 2184641"/>
                <a:gd name="connsiteY2" fmla="*/ 41454 h 2357934"/>
                <a:gd name="connsiteX3" fmla="*/ 2164080 w 2184641"/>
                <a:gd name="connsiteY3" fmla="*/ 1534974 h 2357934"/>
                <a:gd name="connsiteX4" fmla="*/ 2141220 w 2184641"/>
                <a:gd name="connsiteY4" fmla="*/ 1710234 h 2357934"/>
                <a:gd name="connsiteX5" fmla="*/ 1760220 w 2184641"/>
                <a:gd name="connsiteY5" fmla="*/ 1946454 h 2357934"/>
                <a:gd name="connsiteX6" fmla="*/ 1257300 w 2184641"/>
                <a:gd name="connsiteY6" fmla="*/ 2357934 h 2357934"/>
                <a:gd name="connsiteX7" fmla="*/ 1097280 w 2184641"/>
                <a:gd name="connsiteY7" fmla="*/ 2335074 h 2357934"/>
                <a:gd name="connsiteX8" fmla="*/ 0 w 2184641"/>
                <a:gd name="connsiteY8" fmla="*/ 620574 h 2357934"/>
                <a:gd name="connsiteX9" fmla="*/ 76200 w 2184641"/>
                <a:gd name="connsiteY9" fmla="*/ 483414 h 2357934"/>
                <a:gd name="connsiteX0" fmla="*/ 76200 w 2189269"/>
                <a:gd name="connsiteY0" fmla="*/ 483414 h 2357934"/>
                <a:gd name="connsiteX1" fmla="*/ 967740 w 2189269"/>
                <a:gd name="connsiteY1" fmla="*/ 3354 h 2357934"/>
                <a:gd name="connsiteX2" fmla="*/ 1127760 w 2189269"/>
                <a:gd name="connsiteY2" fmla="*/ 41454 h 2357934"/>
                <a:gd name="connsiteX3" fmla="*/ 2164080 w 2189269"/>
                <a:gd name="connsiteY3" fmla="*/ 1534974 h 2357934"/>
                <a:gd name="connsiteX4" fmla="*/ 2141220 w 2189269"/>
                <a:gd name="connsiteY4" fmla="*/ 1710234 h 2357934"/>
                <a:gd name="connsiteX5" fmla="*/ 1760220 w 2189269"/>
                <a:gd name="connsiteY5" fmla="*/ 1946454 h 2357934"/>
                <a:gd name="connsiteX6" fmla="*/ 1257300 w 2189269"/>
                <a:gd name="connsiteY6" fmla="*/ 2357934 h 2357934"/>
                <a:gd name="connsiteX7" fmla="*/ 1097280 w 2189269"/>
                <a:gd name="connsiteY7" fmla="*/ 2335074 h 2357934"/>
                <a:gd name="connsiteX8" fmla="*/ 0 w 2189269"/>
                <a:gd name="connsiteY8" fmla="*/ 620574 h 2357934"/>
                <a:gd name="connsiteX9" fmla="*/ 76200 w 2189269"/>
                <a:gd name="connsiteY9" fmla="*/ 483414 h 2357934"/>
                <a:gd name="connsiteX0" fmla="*/ 76200 w 2189269"/>
                <a:gd name="connsiteY0" fmla="*/ 483414 h 2357934"/>
                <a:gd name="connsiteX1" fmla="*/ 967740 w 2189269"/>
                <a:gd name="connsiteY1" fmla="*/ 3354 h 2357934"/>
                <a:gd name="connsiteX2" fmla="*/ 1127760 w 2189269"/>
                <a:gd name="connsiteY2" fmla="*/ 41454 h 2357934"/>
                <a:gd name="connsiteX3" fmla="*/ 2164080 w 2189269"/>
                <a:gd name="connsiteY3" fmla="*/ 1534974 h 2357934"/>
                <a:gd name="connsiteX4" fmla="*/ 2141220 w 2189269"/>
                <a:gd name="connsiteY4" fmla="*/ 1710234 h 2357934"/>
                <a:gd name="connsiteX5" fmla="*/ 1760220 w 2189269"/>
                <a:gd name="connsiteY5" fmla="*/ 1946454 h 2357934"/>
                <a:gd name="connsiteX6" fmla="*/ 1285875 w 2189269"/>
                <a:gd name="connsiteY6" fmla="*/ 2357934 h 2357934"/>
                <a:gd name="connsiteX7" fmla="*/ 1097280 w 2189269"/>
                <a:gd name="connsiteY7" fmla="*/ 2335074 h 2357934"/>
                <a:gd name="connsiteX8" fmla="*/ 0 w 2189269"/>
                <a:gd name="connsiteY8" fmla="*/ 620574 h 2357934"/>
                <a:gd name="connsiteX9" fmla="*/ 76200 w 2189269"/>
                <a:gd name="connsiteY9" fmla="*/ 483414 h 2357934"/>
                <a:gd name="connsiteX0" fmla="*/ 76200 w 2189269"/>
                <a:gd name="connsiteY0" fmla="*/ 483414 h 2366316"/>
                <a:gd name="connsiteX1" fmla="*/ 967740 w 2189269"/>
                <a:gd name="connsiteY1" fmla="*/ 3354 h 2366316"/>
                <a:gd name="connsiteX2" fmla="*/ 1127760 w 2189269"/>
                <a:gd name="connsiteY2" fmla="*/ 41454 h 2366316"/>
                <a:gd name="connsiteX3" fmla="*/ 2164080 w 2189269"/>
                <a:gd name="connsiteY3" fmla="*/ 1534974 h 2366316"/>
                <a:gd name="connsiteX4" fmla="*/ 2141220 w 2189269"/>
                <a:gd name="connsiteY4" fmla="*/ 1710234 h 2366316"/>
                <a:gd name="connsiteX5" fmla="*/ 1760220 w 2189269"/>
                <a:gd name="connsiteY5" fmla="*/ 1946454 h 2366316"/>
                <a:gd name="connsiteX6" fmla="*/ 1285875 w 2189269"/>
                <a:gd name="connsiteY6" fmla="*/ 2357934 h 2366316"/>
                <a:gd name="connsiteX7" fmla="*/ 1097280 w 2189269"/>
                <a:gd name="connsiteY7" fmla="*/ 2335074 h 2366316"/>
                <a:gd name="connsiteX8" fmla="*/ 0 w 2189269"/>
                <a:gd name="connsiteY8" fmla="*/ 620574 h 2366316"/>
                <a:gd name="connsiteX9" fmla="*/ 76200 w 2189269"/>
                <a:gd name="connsiteY9" fmla="*/ 483414 h 2366316"/>
                <a:gd name="connsiteX0" fmla="*/ 76200 w 2189269"/>
                <a:gd name="connsiteY0" fmla="*/ 483414 h 2374171"/>
                <a:gd name="connsiteX1" fmla="*/ 967740 w 2189269"/>
                <a:gd name="connsiteY1" fmla="*/ 3354 h 2374171"/>
                <a:gd name="connsiteX2" fmla="*/ 1127760 w 2189269"/>
                <a:gd name="connsiteY2" fmla="*/ 41454 h 2374171"/>
                <a:gd name="connsiteX3" fmla="*/ 2164080 w 2189269"/>
                <a:gd name="connsiteY3" fmla="*/ 1534974 h 2374171"/>
                <a:gd name="connsiteX4" fmla="*/ 2141220 w 2189269"/>
                <a:gd name="connsiteY4" fmla="*/ 1710234 h 2374171"/>
                <a:gd name="connsiteX5" fmla="*/ 1760220 w 2189269"/>
                <a:gd name="connsiteY5" fmla="*/ 1946454 h 2374171"/>
                <a:gd name="connsiteX6" fmla="*/ 1285875 w 2189269"/>
                <a:gd name="connsiteY6" fmla="*/ 2357934 h 2374171"/>
                <a:gd name="connsiteX7" fmla="*/ 1097280 w 2189269"/>
                <a:gd name="connsiteY7" fmla="*/ 2335074 h 2374171"/>
                <a:gd name="connsiteX8" fmla="*/ 0 w 2189269"/>
                <a:gd name="connsiteY8" fmla="*/ 620574 h 2374171"/>
                <a:gd name="connsiteX9" fmla="*/ 76200 w 2189269"/>
                <a:gd name="connsiteY9" fmla="*/ 483414 h 237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89269" h="2374171">
                  <a:moveTo>
                    <a:pt x="76200" y="483414"/>
                  </a:moveTo>
                  <a:lnTo>
                    <a:pt x="967740" y="3354"/>
                  </a:lnTo>
                  <a:cubicBezTo>
                    <a:pt x="1049655" y="-7758"/>
                    <a:pt x="1079183" y="9704"/>
                    <a:pt x="1127760" y="41454"/>
                  </a:cubicBezTo>
                  <a:lnTo>
                    <a:pt x="2164080" y="1534974"/>
                  </a:lnTo>
                  <a:cubicBezTo>
                    <a:pt x="2218372" y="1626731"/>
                    <a:pt x="2172653" y="1651814"/>
                    <a:pt x="2141220" y="1710234"/>
                  </a:cubicBezTo>
                  <a:lnTo>
                    <a:pt x="1760220" y="1946454"/>
                  </a:lnTo>
                  <a:lnTo>
                    <a:pt x="1285875" y="2357934"/>
                  </a:lnTo>
                  <a:cubicBezTo>
                    <a:pt x="1199198" y="2383651"/>
                    <a:pt x="1179195" y="2380794"/>
                    <a:pt x="1097280" y="2335074"/>
                  </a:cubicBezTo>
                  <a:lnTo>
                    <a:pt x="0" y="620574"/>
                  </a:lnTo>
                  <a:cubicBezTo>
                    <a:pt x="6350" y="546279"/>
                    <a:pt x="12700" y="533897"/>
                    <a:pt x="76200" y="483414"/>
                  </a:cubicBezTo>
                  <a:close/>
                </a:path>
              </a:pathLst>
            </a:custGeom>
            <a:noFill/>
            <a:ln w="2540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6DA817DA-9589-4A1B-B701-381DDBADBBCA}"/>
                </a:ext>
              </a:extLst>
            </p:cNvPr>
            <p:cNvSpPr/>
            <p:nvPr/>
          </p:nvSpPr>
          <p:spPr>
            <a:xfrm>
              <a:off x="23481049" y="4428496"/>
              <a:ext cx="2301959" cy="2471988"/>
            </a:xfrm>
            <a:custGeom>
              <a:avLst/>
              <a:gdLst>
                <a:gd name="connsiteX0" fmla="*/ 0 w 2362200"/>
                <a:gd name="connsiteY0" fmla="*/ 1023937 h 2509837"/>
                <a:gd name="connsiteX1" fmla="*/ 38100 w 2362200"/>
                <a:gd name="connsiteY1" fmla="*/ 847725 h 2509837"/>
                <a:gd name="connsiteX2" fmla="*/ 552450 w 2362200"/>
                <a:gd name="connsiteY2" fmla="*/ 504825 h 2509837"/>
                <a:gd name="connsiteX3" fmla="*/ 1166812 w 2362200"/>
                <a:gd name="connsiteY3" fmla="*/ 0 h 2509837"/>
                <a:gd name="connsiteX4" fmla="*/ 1338262 w 2362200"/>
                <a:gd name="connsiteY4" fmla="*/ 19050 h 2509837"/>
                <a:gd name="connsiteX5" fmla="*/ 2362200 w 2362200"/>
                <a:gd name="connsiteY5" fmla="*/ 1447800 h 2509837"/>
                <a:gd name="connsiteX6" fmla="*/ 2319337 w 2362200"/>
                <a:gd name="connsiteY6" fmla="*/ 1595437 h 2509837"/>
                <a:gd name="connsiteX7" fmla="*/ 1181100 w 2362200"/>
                <a:gd name="connsiteY7" fmla="*/ 2509837 h 2509837"/>
                <a:gd name="connsiteX8" fmla="*/ 1014412 w 2362200"/>
                <a:gd name="connsiteY8" fmla="*/ 2471737 h 2509837"/>
                <a:gd name="connsiteX9" fmla="*/ 0 w 2362200"/>
                <a:gd name="connsiteY9" fmla="*/ 1023937 h 2509837"/>
                <a:gd name="connsiteX0" fmla="*/ 0 w 2362200"/>
                <a:gd name="connsiteY0" fmla="*/ 1023937 h 2509837"/>
                <a:gd name="connsiteX1" fmla="*/ 38100 w 2362200"/>
                <a:gd name="connsiteY1" fmla="*/ 847725 h 2509837"/>
                <a:gd name="connsiteX2" fmla="*/ 552450 w 2362200"/>
                <a:gd name="connsiteY2" fmla="*/ 504825 h 2509837"/>
                <a:gd name="connsiteX3" fmla="*/ 1166812 w 2362200"/>
                <a:gd name="connsiteY3" fmla="*/ 0 h 2509837"/>
                <a:gd name="connsiteX4" fmla="*/ 1338262 w 2362200"/>
                <a:gd name="connsiteY4" fmla="*/ 19050 h 2509837"/>
                <a:gd name="connsiteX5" fmla="*/ 2362200 w 2362200"/>
                <a:gd name="connsiteY5" fmla="*/ 1447800 h 2509837"/>
                <a:gd name="connsiteX6" fmla="*/ 2319337 w 2362200"/>
                <a:gd name="connsiteY6" fmla="*/ 1595437 h 2509837"/>
                <a:gd name="connsiteX7" fmla="*/ 1181100 w 2362200"/>
                <a:gd name="connsiteY7" fmla="*/ 2509837 h 2509837"/>
                <a:gd name="connsiteX8" fmla="*/ 1014412 w 2362200"/>
                <a:gd name="connsiteY8" fmla="*/ 2471737 h 2509837"/>
                <a:gd name="connsiteX9" fmla="*/ 0 w 2362200"/>
                <a:gd name="connsiteY9" fmla="*/ 1023937 h 2509837"/>
                <a:gd name="connsiteX0" fmla="*/ 13807 w 2376007"/>
                <a:gd name="connsiteY0" fmla="*/ 1023937 h 2509837"/>
                <a:gd name="connsiteX1" fmla="*/ 51907 w 2376007"/>
                <a:gd name="connsiteY1" fmla="*/ 847725 h 2509837"/>
                <a:gd name="connsiteX2" fmla="*/ 566257 w 2376007"/>
                <a:gd name="connsiteY2" fmla="*/ 504825 h 2509837"/>
                <a:gd name="connsiteX3" fmla="*/ 1180619 w 2376007"/>
                <a:gd name="connsiteY3" fmla="*/ 0 h 2509837"/>
                <a:gd name="connsiteX4" fmla="*/ 1352069 w 2376007"/>
                <a:gd name="connsiteY4" fmla="*/ 19050 h 2509837"/>
                <a:gd name="connsiteX5" fmla="*/ 2376007 w 2376007"/>
                <a:gd name="connsiteY5" fmla="*/ 1447800 h 2509837"/>
                <a:gd name="connsiteX6" fmla="*/ 2333144 w 2376007"/>
                <a:gd name="connsiteY6" fmla="*/ 1595437 h 2509837"/>
                <a:gd name="connsiteX7" fmla="*/ 1194907 w 2376007"/>
                <a:gd name="connsiteY7" fmla="*/ 2509837 h 2509837"/>
                <a:gd name="connsiteX8" fmla="*/ 1028219 w 2376007"/>
                <a:gd name="connsiteY8" fmla="*/ 2471737 h 2509837"/>
                <a:gd name="connsiteX9" fmla="*/ 13807 w 2376007"/>
                <a:gd name="connsiteY9" fmla="*/ 1023937 h 2509837"/>
                <a:gd name="connsiteX0" fmla="*/ 13807 w 2376007"/>
                <a:gd name="connsiteY0" fmla="*/ 1023937 h 2516110"/>
                <a:gd name="connsiteX1" fmla="*/ 51907 w 2376007"/>
                <a:gd name="connsiteY1" fmla="*/ 847725 h 2516110"/>
                <a:gd name="connsiteX2" fmla="*/ 566257 w 2376007"/>
                <a:gd name="connsiteY2" fmla="*/ 504825 h 2516110"/>
                <a:gd name="connsiteX3" fmla="*/ 1180619 w 2376007"/>
                <a:gd name="connsiteY3" fmla="*/ 0 h 2516110"/>
                <a:gd name="connsiteX4" fmla="*/ 1352069 w 2376007"/>
                <a:gd name="connsiteY4" fmla="*/ 19050 h 2516110"/>
                <a:gd name="connsiteX5" fmla="*/ 2376007 w 2376007"/>
                <a:gd name="connsiteY5" fmla="*/ 1447800 h 2516110"/>
                <a:gd name="connsiteX6" fmla="*/ 2333144 w 2376007"/>
                <a:gd name="connsiteY6" fmla="*/ 1595437 h 2516110"/>
                <a:gd name="connsiteX7" fmla="*/ 1194907 w 2376007"/>
                <a:gd name="connsiteY7" fmla="*/ 2509837 h 2516110"/>
                <a:gd name="connsiteX8" fmla="*/ 1028219 w 2376007"/>
                <a:gd name="connsiteY8" fmla="*/ 2471737 h 2516110"/>
                <a:gd name="connsiteX9" fmla="*/ 13807 w 2376007"/>
                <a:gd name="connsiteY9" fmla="*/ 1023937 h 2516110"/>
                <a:gd name="connsiteX0" fmla="*/ 13807 w 2376007"/>
                <a:gd name="connsiteY0" fmla="*/ 1023937 h 2536505"/>
                <a:gd name="connsiteX1" fmla="*/ 51907 w 2376007"/>
                <a:gd name="connsiteY1" fmla="*/ 847725 h 2536505"/>
                <a:gd name="connsiteX2" fmla="*/ 566257 w 2376007"/>
                <a:gd name="connsiteY2" fmla="*/ 504825 h 2536505"/>
                <a:gd name="connsiteX3" fmla="*/ 1180619 w 2376007"/>
                <a:gd name="connsiteY3" fmla="*/ 0 h 2536505"/>
                <a:gd name="connsiteX4" fmla="*/ 1352069 w 2376007"/>
                <a:gd name="connsiteY4" fmla="*/ 19050 h 2536505"/>
                <a:gd name="connsiteX5" fmla="*/ 2376007 w 2376007"/>
                <a:gd name="connsiteY5" fmla="*/ 1447800 h 2536505"/>
                <a:gd name="connsiteX6" fmla="*/ 2333144 w 2376007"/>
                <a:gd name="connsiteY6" fmla="*/ 1595437 h 2536505"/>
                <a:gd name="connsiteX7" fmla="*/ 1194907 w 2376007"/>
                <a:gd name="connsiteY7" fmla="*/ 2509837 h 2536505"/>
                <a:gd name="connsiteX8" fmla="*/ 1028219 w 2376007"/>
                <a:gd name="connsiteY8" fmla="*/ 2471737 h 2536505"/>
                <a:gd name="connsiteX9" fmla="*/ 13807 w 2376007"/>
                <a:gd name="connsiteY9" fmla="*/ 1023937 h 2536505"/>
                <a:gd name="connsiteX0" fmla="*/ 13807 w 2376007"/>
                <a:gd name="connsiteY0" fmla="*/ 1023937 h 2536505"/>
                <a:gd name="connsiteX1" fmla="*/ 51907 w 2376007"/>
                <a:gd name="connsiteY1" fmla="*/ 847725 h 2536505"/>
                <a:gd name="connsiteX2" fmla="*/ 566257 w 2376007"/>
                <a:gd name="connsiteY2" fmla="*/ 504825 h 2536505"/>
                <a:gd name="connsiteX3" fmla="*/ 1180619 w 2376007"/>
                <a:gd name="connsiteY3" fmla="*/ 0 h 2536505"/>
                <a:gd name="connsiteX4" fmla="*/ 1352069 w 2376007"/>
                <a:gd name="connsiteY4" fmla="*/ 19050 h 2536505"/>
                <a:gd name="connsiteX5" fmla="*/ 2376007 w 2376007"/>
                <a:gd name="connsiteY5" fmla="*/ 1447800 h 2536505"/>
                <a:gd name="connsiteX6" fmla="*/ 2333144 w 2376007"/>
                <a:gd name="connsiteY6" fmla="*/ 1595437 h 2536505"/>
                <a:gd name="connsiteX7" fmla="*/ 1194907 w 2376007"/>
                <a:gd name="connsiteY7" fmla="*/ 2509837 h 2536505"/>
                <a:gd name="connsiteX8" fmla="*/ 1028219 w 2376007"/>
                <a:gd name="connsiteY8" fmla="*/ 2471737 h 2536505"/>
                <a:gd name="connsiteX9" fmla="*/ 13807 w 2376007"/>
                <a:gd name="connsiteY9" fmla="*/ 1023937 h 2536505"/>
                <a:gd name="connsiteX0" fmla="*/ 13807 w 2390293"/>
                <a:gd name="connsiteY0" fmla="*/ 1023937 h 2536505"/>
                <a:gd name="connsiteX1" fmla="*/ 51907 w 2390293"/>
                <a:gd name="connsiteY1" fmla="*/ 847725 h 2536505"/>
                <a:gd name="connsiteX2" fmla="*/ 566257 w 2390293"/>
                <a:gd name="connsiteY2" fmla="*/ 504825 h 2536505"/>
                <a:gd name="connsiteX3" fmla="*/ 1180619 w 2390293"/>
                <a:gd name="connsiteY3" fmla="*/ 0 h 2536505"/>
                <a:gd name="connsiteX4" fmla="*/ 1352069 w 2390293"/>
                <a:gd name="connsiteY4" fmla="*/ 19050 h 2536505"/>
                <a:gd name="connsiteX5" fmla="*/ 2376007 w 2390293"/>
                <a:gd name="connsiteY5" fmla="*/ 1447800 h 2536505"/>
                <a:gd name="connsiteX6" fmla="*/ 2333144 w 2390293"/>
                <a:gd name="connsiteY6" fmla="*/ 1595437 h 2536505"/>
                <a:gd name="connsiteX7" fmla="*/ 1194907 w 2390293"/>
                <a:gd name="connsiteY7" fmla="*/ 2509837 h 2536505"/>
                <a:gd name="connsiteX8" fmla="*/ 1028219 w 2390293"/>
                <a:gd name="connsiteY8" fmla="*/ 2471737 h 2536505"/>
                <a:gd name="connsiteX9" fmla="*/ 13807 w 2390293"/>
                <a:gd name="connsiteY9" fmla="*/ 1023937 h 2536505"/>
                <a:gd name="connsiteX0" fmla="*/ 13807 w 2390293"/>
                <a:gd name="connsiteY0" fmla="*/ 1035138 h 2547706"/>
                <a:gd name="connsiteX1" fmla="*/ 51907 w 2390293"/>
                <a:gd name="connsiteY1" fmla="*/ 858926 h 2547706"/>
                <a:gd name="connsiteX2" fmla="*/ 566257 w 2390293"/>
                <a:gd name="connsiteY2" fmla="*/ 516026 h 2547706"/>
                <a:gd name="connsiteX3" fmla="*/ 1180619 w 2390293"/>
                <a:gd name="connsiteY3" fmla="*/ 11201 h 2547706"/>
                <a:gd name="connsiteX4" fmla="*/ 1352069 w 2390293"/>
                <a:gd name="connsiteY4" fmla="*/ 30251 h 2547706"/>
                <a:gd name="connsiteX5" fmla="*/ 2376007 w 2390293"/>
                <a:gd name="connsiteY5" fmla="*/ 1459001 h 2547706"/>
                <a:gd name="connsiteX6" fmla="*/ 2333144 w 2390293"/>
                <a:gd name="connsiteY6" fmla="*/ 1606638 h 2547706"/>
                <a:gd name="connsiteX7" fmla="*/ 1194907 w 2390293"/>
                <a:gd name="connsiteY7" fmla="*/ 2521038 h 2547706"/>
                <a:gd name="connsiteX8" fmla="*/ 1028219 w 2390293"/>
                <a:gd name="connsiteY8" fmla="*/ 2482938 h 2547706"/>
                <a:gd name="connsiteX9" fmla="*/ 13807 w 2390293"/>
                <a:gd name="connsiteY9" fmla="*/ 1035138 h 2547706"/>
                <a:gd name="connsiteX0" fmla="*/ 13807 w 2390293"/>
                <a:gd name="connsiteY0" fmla="*/ 1054279 h 2566847"/>
                <a:gd name="connsiteX1" fmla="*/ 51907 w 2390293"/>
                <a:gd name="connsiteY1" fmla="*/ 878067 h 2566847"/>
                <a:gd name="connsiteX2" fmla="*/ 566257 w 2390293"/>
                <a:gd name="connsiteY2" fmla="*/ 535167 h 2566847"/>
                <a:gd name="connsiteX3" fmla="*/ 1180619 w 2390293"/>
                <a:gd name="connsiteY3" fmla="*/ 30342 h 2566847"/>
                <a:gd name="connsiteX4" fmla="*/ 1352069 w 2390293"/>
                <a:gd name="connsiteY4" fmla="*/ 49392 h 2566847"/>
                <a:gd name="connsiteX5" fmla="*/ 2376007 w 2390293"/>
                <a:gd name="connsiteY5" fmla="*/ 1478142 h 2566847"/>
                <a:gd name="connsiteX6" fmla="*/ 2333144 w 2390293"/>
                <a:gd name="connsiteY6" fmla="*/ 1625779 h 2566847"/>
                <a:gd name="connsiteX7" fmla="*/ 1194907 w 2390293"/>
                <a:gd name="connsiteY7" fmla="*/ 2540179 h 2566847"/>
                <a:gd name="connsiteX8" fmla="*/ 1028219 w 2390293"/>
                <a:gd name="connsiteY8" fmla="*/ 2502079 h 2566847"/>
                <a:gd name="connsiteX9" fmla="*/ 13807 w 2390293"/>
                <a:gd name="connsiteY9" fmla="*/ 1054279 h 256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0293" h="2566847">
                  <a:moveTo>
                    <a:pt x="13807" y="1054279"/>
                  </a:moveTo>
                  <a:cubicBezTo>
                    <a:pt x="-11593" y="990779"/>
                    <a:pt x="-3655" y="936804"/>
                    <a:pt x="51907" y="878067"/>
                  </a:cubicBezTo>
                  <a:lnTo>
                    <a:pt x="566257" y="535167"/>
                  </a:lnTo>
                  <a:lnTo>
                    <a:pt x="1180619" y="30342"/>
                  </a:lnTo>
                  <a:cubicBezTo>
                    <a:pt x="1261581" y="-15696"/>
                    <a:pt x="1309206" y="-9345"/>
                    <a:pt x="1352069" y="49392"/>
                  </a:cubicBezTo>
                  <a:lnTo>
                    <a:pt x="2376007" y="1478142"/>
                  </a:lnTo>
                  <a:cubicBezTo>
                    <a:pt x="2404581" y="1532117"/>
                    <a:pt x="2390294" y="1576567"/>
                    <a:pt x="2333144" y="1625779"/>
                  </a:cubicBezTo>
                  <a:lnTo>
                    <a:pt x="1194907" y="2540179"/>
                  </a:lnTo>
                  <a:cubicBezTo>
                    <a:pt x="1139344" y="2579866"/>
                    <a:pt x="1102832" y="2581454"/>
                    <a:pt x="1028219" y="2502079"/>
                  </a:cubicBezTo>
                  <a:lnTo>
                    <a:pt x="13807" y="1054279"/>
                  </a:lnTo>
                  <a:close/>
                </a:path>
              </a:pathLst>
            </a:custGeom>
            <a:noFill/>
            <a:ln w="2540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B70210FC-B7BF-47C1-B8DF-C3FBA0951F76}"/>
                </a:ext>
              </a:extLst>
            </p:cNvPr>
            <p:cNvSpPr/>
            <p:nvPr/>
          </p:nvSpPr>
          <p:spPr>
            <a:xfrm>
              <a:off x="24879001" y="2771146"/>
              <a:ext cx="2624804" cy="2984827"/>
            </a:xfrm>
            <a:custGeom>
              <a:avLst/>
              <a:gdLst>
                <a:gd name="connsiteX0" fmla="*/ 0 w 2673350"/>
                <a:gd name="connsiteY0" fmla="*/ 1612900 h 3048000"/>
                <a:gd name="connsiteX1" fmla="*/ 63500 w 2673350"/>
                <a:gd name="connsiteY1" fmla="*/ 1428750 h 3048000"/>
                <a:gd name="connsiteX2" fmla="*/ 825500 w 2673350"/>
                <a:gd name="connsiteY2" fmla="*/ 654050 h 3048000"/>
                <a:gd name="connsiteX3" fmla="*/ 1422400 w 2673350"/>
                <a:gd name="connsiteY3" fmla="*/ 6350 h 3048000"/>
                <a:gd name="connsiteX4" fmla="*/ 1574800 w 2673350"/>
                <a:gd name="connsiteY4" fmla="*/ 0 h 3048000"/>
                <a:gd name="connsiteX5" fmla="*/ 2139950 w 2673350"/>
                <a:gd name="connsiteY5" fmla="*/ 768350 h 3048000"/>
                <a:gd name="connsiteX6" fmla="*/ 2279650 w 2673350"/>
                <a:gd name="connsiteY6" fmla="*/ 1016000 h 3048000"/>
                <a:gd name="connsiteX7" fmla="*/ 2660650 w 2673350"/>
                <a:gd name="connsiteY7" fmla="*/ 1555750 h 3048000"/>
                <a:gd name="connsiteX8" fmla="*/ 2673350 w 2673350"/>
                <a:gd name="connsiteY8" fmla="*/ 1746250 h 3048000"/>
                <a:gd name="connsiteX9" fmla="*/ 2082800 w 2673350"/>
                <a:gd name="connsiteY9" fmla="*/ 2330450 h 3048000"/>
                <a:gd name="connsiteX10" fmla="*/ 1193800 w 2673350"/>
                <a:gd name="connsiteY10" fmla="*/ 3048000 h 3048000"/>
                <a:gd name="connsiteX11" fmla="*/ 1041400 w 2673350"/>
                <a:gd name="connsiteY11" fmla="*/ 3048000 h 3048000"/>
                <a:gd name="connsiteX12" fmla="*/ 0 w 2673350"/>
                <a:gd name="connsiteY12" fmla="*/ 1612900 h 3048000"/>
                <a:gd name="connsiteX0" fmla="*/ 0 w 2673350"/>
                <a:gd name="connsiteY0" fmla="*/ 1612900 h 3048000"/>
                <a:gd name="connsiteX1" fmla="*/ 63500 w 2673350"/>
                <a:gd name="connsiteY1" fmla="*/ 1428750 h 3048000"/>
                <a:gd name="connsiteX2" fmla="*/ 825500 w 2673350"/>
                <a:gd name="connsiteY2" fmla="*/ 654050 h 3048000"/>
                <a:gd name="connsiteX3" fmla="*/ 1422400 w 2673350"/>
                <a:gd name="connsiteY3" fmla="*/ 6350 h 3048000"/>
                <a:gd name="connsiteX4" fmla="*/ 1574800 w 2673350"/>
                <a:gd name="connsiteY4" fmla="*/ 0 h 3048000"/>
                <a:gd name="connsiteX5" fmla="*/ 2139950 w 2673350"/>
                <a:gd name="connsiteY5" fmla="*/ 768350 h 3048000"/>
                <a:gd name="connsiteX6" fmla="*/ 2279650 w 2673350"/>
                <a:gd name="connsiteY6" fmla="*/ 1016000 h 3048000"/>
                <a:gd name="connsiteX7" fmla="*/ 2660650 w 2673350"/>
                <a:gd name="connsiteY7" fmla="*/ 1555750 h 3048000"/>
                <a:gd name="connsiteX8" fmla="*/ 2673350 w 2673350"/>
                <a:gd name="connsiteY8" fmla="*/ 1746250 h 3048000"/>
                <a:gd name="connsiteX9" fmla="*/ 2082800 w 2673350"/>
                <a:gd name="connsiteY9" fmla="*/ 2330450 h 3048000"/>
                <a:gd name="connsiteX10" fmla="*/ 1193800 w 2673350"/>
                <a:gd name="connsiteY10" fmla="*/ 3048000 h 3048000"/>
                <a:gd name="connsiteX11" fmla="*/ 1041400 w 2673350"/>
                <a:gd name="connsiteY11" fmla="*/ 3048000 h 3048000"/>
                <a:gd name="connsiteX12" fmla="*/ 0 w 2673350"/>
                <a:gd name="connsiteY12" fmla="*/ 1612900 h 3048000"/>
                <a:gd name="connsiteX0" fmla="*/ 9146 w 2682496"/>
                <a:gd name="connsiteY0" fmla="*/ 1612900 h 3048000"/>
                <a:gd name="connsiteX1" fmla="*/ 72646 w 2682496"/>
                <a:gd name="connsiteY1" fmla="*/ 1428750 h 3048000"/>
                <a:gd name="connsiteX2" fmla="*/ 834646 w 2682496"/>
                <a:gd name="connsiteY2" fmla="*/ 654050 h 3048000"/>
                <a:gd name="connsiteX3" fmla="*/ 1431546 w 2682496"/>
                <a:gd name="connsiteY3" fmla="*/ 6350 h 3048000"/>
                <a:gd name="connsiteX4" fmla="*/ 1583946 w 2682496"/>
                <a:gd name="connsiteY4" fmla="*/ 0 h 3048000"/>
                <a:gd name="connsiteX5" fmla="*/ 2149096 w 2682496"/>
                <a:gd name="connsiteY5" fmla="*/ 768350 h 3048000"/>
                <a:gd name="connsiteX6" fmla="*/ 2288796 w 2682496"/>
                <a:gd name="connsiteY6" fmla="*/ 1016000 h 3048000"/>
                <a:gd name="connsiteX7" fmla="*/ 2669796 w 2682496"/>
                <a:gd name="connsiteY7" fmla="*/ 1555750 h 3048000"/>
                <a:gd name="connsiteX8" fmla="*/ 2682496 w 2682496"/>
                <a:gd name="connsiteY8" fmla="*/ 1746250 h 3048000"/>
                <a:gd name="connsiteX9" fmla="*/ 2091946 w 2682496"/>
                <a:gd name="connsiteY9" fmla="*/ 2330450 h 3048000"/>
                <a:gd name="connsiteX10" fmla="*/ 1202946 w 2682496"/>
                <a:gd name="connsiteY10" fmla="*/ 3048000 h 3048000"/>
                <a:gd name="connsiteX11" fmla="*/ 1050546 w 2682496"/>
                <a:gd name="connsiteY11" fmla="*/ 3048000 h 3048000"/>
                <a:gd name="connsiteX12" fmla="*/ 9146 w 2682496"/>
                <a:gd name="connsiteY12" fmla="*/ 1612900 h 3048000"/>
                <a:gd name="connsiteX0" fmla="*/ 17949 w 2691299"/>
                <a:gd name="connsiteY0" fmla="*/ 1612900 h 3048000"/>
                <a:gd name="connsiteX1" fmla="*/ 49699 w 2691299"/>
                <a:gd name="connsiteY1" fmla="*/ 1460500 h 3048000"/>
                <a:gd name="connsiteX2" fmla="*/ 843449 w 2691299"/>
                <a:gd name="connsiteY2" fmla="*/ 654050 h 3048000"/>
                <a:gd name="connsiteX3" fmla="*/ 1440349 w 2691299"/>
                <a:gd name="connsiteY3" fmla="*/ 6350 h 3048000"/>
                <a:gd name="connsiteX4" fmla="*/ 1592749 w 2691299"/>
                <a:gd name="connsiteY4" fmla="*/ 0 h 3048000"/>
                <a:gd name="connsiteX5" fmla="*/ 2157899 w 2691299"/>
                <a:gd name="connsiteY5" fmla="*/ 768350 h 3048000"/>
                <a:gd name="connsiteX6" fmla="*/ 2297599 w 2691299"/>
                <a:gd name="connsiteY6" fmla="*/ 1016000 h 3048000"/>
                <a:gd name="connsiteX7" fmla="*/ 2678599 w 2691299"/>
                <a:gd name="connsiteY7" fmla="*/ 1555750 h 3048000"/>
                <a:gd name="connsiteX8" fmla="*/ 2691299 w 2691299"/>
                <a:gd name="connsiteY8" fmla="*/ 1746250 h 3048000"/>
                <a:gd name="connsiteX9" fmla="*/ 2100749 w 2691299"/>
                <a:gd name="connsiteY9" fmla="*/ 2330450 h 3048000"/>
                <a:gd name="connsiteX10" fmla="*/ 1211749 w 2691299"/>
                <a:gd name="connsiteY10" fmla="*/ 3048000 h 3048000"/>
                <a:gd name="connsiteX11" fmla="*/ 1059349 w 2691299"/>
                <a:gd name="connsiteY11" fmla="*/ 3048000 h 3048000"/>
                <a:gd name="connsiteX12" fmla="*/ 17949 w 2691299"/>
                <a:gd name="connsiteY12" fmla="*/ 1612900 h 3048000"/>
                <a:gd name="connsiteX0" fmla="*/ 17949 w 2691299"/>
                <a:gd name="connsiteY0" fmla="*/ 1612900 h 3048000"/>
                <a:gd name="connsiteX1" fmla="*/ 49699 w 2691299"/>
                <a:gd name="connsiteY1" fmla="*/ 1460500 h 3048000"/>
                <a:gd name="connsiteX2" fmla="*/ 843449 w 2691299"/>
                <a:gd name="connsiteY2" fmla="*/ 654050 h 3048000"/>
                <a:gd name="connsiteX3" fmla="*/ 1427649 w 2691299"/>
                <a:gd name="connsiteY3" fmla="*/ 0 h 3048000"/>
                <a:gd name="connsiteX4" fmla="*/ 1592749 w 2691299"/>
                <a:gd name="connsiteY4" fmla="*/ 0 h 3048000"/>
                <a:gd name="connsiteX5" fmla="*/ 2157899 w 2691299"/>
                <a:gd name="connsiteY5" fmla="*/ 768350 h 3048000"/>
                <a:gd name="connsiteX6" fmla="*/ 2297599 w 2691299"/>
                <a:gd name="connsiteY6" fmla="*/ 1016000 h 3048000"/>
                <a:gd name="connsiteX7" fmla="*/ 2678599 w 2691299"/>
                <a:gd name="connsiteY7" fmla="*/ 1555750 h 3048000"/>
                <a:gd name="connsiteX8" fmla="*/ 2691299 w 2691299"/>
                <a:gd name="connsiteY8" fmla="*/ 1746250 h 3048000"/>
                <a:gd name="connsiteX9" fmla="*/ 2100749 w 2691299"/>
                <a:gd name="connsiteY9" fmla="*/ 2330450 h 3048000"/>
                <a:gd name="connsiteX10" fmla="*/ 1211749 w 2691299"/>
                <a:gd name="connsiteY10" fmla="*/ 3048000 h 3048000"/>
                <a:gd name="connsiteX11" fmla="*/ 1059349 w 2691299"/>
                <a:gd name="connsiteY11" fmla="*/ 3048000 h 3048000"/>
                <a:gd name="connsiteX12" fmla="*/ 17949 w 2691299"/>
                <a:gd name="connsiteY12" fmla="*/ 1612900 h 3048000"/>
                <a:gd name="connsiteX0" fmla="*/ 17949 w 2691299"/>
                <a:gd name="connsiteY0" fmla="*/ 1638300 h 3073400"/>
                <a:gd name="connsiteX1" fmla="*/ 49699 w 2691299"/>
                <a:gd name="connsiteY1" fmla="*/ 1485900 h 3073400"/>
                <a:gd name="connsiteX2" fmla="*/ 843449 w 2691299"/>
                <a:gd name="connsiteY2" fmla="*/ 679450 h 3073400"/>
                <a:gd name="connsiteX3" fmla="*/ 1427649 w 2691299"/>
                <a:gd name="connsiteY3" fmla="*/ 25400 h 3073400"/>
                <a:gd name="connsiteX4" fmla="*/ 1592749 w 2691299"/>
                <a:gd name="connsiteY4" fmla="*/ 25400 h 3073400"/>
                <a:gd name="connsiteX5" fmla="*/ 2157899 w 2691299"/>
                <a:gd name="connsiteY5" fmla="*/ 793750 h 3073400"/>
                <a:gd name="connsiteX6" fmla="*/ 2297599 w 2691299"/>
                <a:gd name="connsiteY6" fmla="*/ 1041400 h 3073400"/>
                <a:gd name="connsiteX7" fmla="*/ 2678599 w 2691299"/>
                <a:gd name="connsiteY7" fmla="*/ 1581150 h 3073400"/>
                <a:gd name="connsiteX8" fmla="*/ 2691299 w 2691299"/>
                <a:gd name="connsiteY8" fmla="*/ 1771650 h 3073400"/>
                <a:gd name="connsiteX9" fmla="*/ 2100749 w 2691299"/>
                <a:gd name="connsiteY9" fmla="*/ 2355850 h 3073400"/>
                <a:gd name="connsiteX10" fmla="*/ 1211749 w 2691299"/>
                <a:gd name="connsiteY10" fmla="*/ 3073400 h 3073400"/>
                <a:gd name="connsiteX11" fmla="*/ 1059349 w 2691299"/>
                <a:gd name="connsiteY11" fmla="*/ 3073400 h 3073400"/>
                <a:gd name="connsiteX12" fmla="*/ 17949 w 2691299"/>
                <a:gd name="connsiteY12" fmla="*/ 1638300 h 3073400"/>
                <a:gd name="connsiteX0" fmla="*/ 17949 w 2691299"/>
                <a:gd name="connsiteY0" fmla="*/ 1644928 h 3080028"/>
                <a:gd name="connsiteX1" fmla="*/ 49699 w 2691299"/>
                <a:gd name="connsiteY1" fmla="*/ 1492528 h 3080028"/>
                <a:gd name="connsiteX2" fmla="*/ 843449 w 2691299"/>
                <a:gd name="connsiteY2" fmla="*/ 686078 h 3080028"/>
                <a:gd name="connsiteX3" fmla="*/ 1427649 w 2691299"/>
                <a:gd name="connsiteY3" fmla="*/ 32028 h 3080028"/>
                <a:gd name="connsiteX4" fmla="*/ 1592749 w 2691299"/>
                <a:gd name="connsiteY4" fmla="*/ 32028 h 3080028"/>
                <a:gd name="connsiteX5" fmla="*/ 2157899 w 2691299"/>
                <a:gd name="connsiteY5" fmla="*/ 800378 h 3080028"/>
                <a:gd name="connsiteX6" fmla="*/ 2297599 w 2691299"/>
                <a:gd name="connsiteY6" fmla="*/ 1048028 h 3080028"/>
                <a:gd name="connsiteX7" fmla="*/ 2678599 w 2691299"/>
                <a:gd name="connsiteY7" fmla="*/ 1587778 h 3080028"/>
                <a:gd name="connsiteX8" fmla="*/ 2691299 w 2691299"/>
                <a:gd name="connsiteY8" fmla="*/ 1778278 h 3080028"/>
                <a:gd name="connsiteX9" fmla="*/ 2100749 w 2691299"/>
                <a:gd name="connsiteY9" fmla="*/ 2362478 h 3080028"/>
                <a:gd name="connsiteX10" fmla="*/ 1211749 w 2691299"/>
                <a:gd name="connsiteY10" fmla="*/ 3080028 h 3080028"/>
                <a:gd name="connsiteX11" fmla="*/ 1059349 w 2691299"/>
                <a:gd name="connsiteY11" fmla="*/ 3080028 h 3080028"/>
                <a:gd name="connsiteX12" fmla="*/ 17949 w 2691299"/>
                <a:gd name="connsiteY12" fmla="*/ 1644928 h 3080028"/>
                <a:gd name="connsiteX0" fmla="*/ 17949 w 2691299"/>
                <a:gd name="connsiteY0" fmla="*/ 1644928 h 3080028"/>
                <a:gd name="connsiteX1" fmla="*/ 49699 w 2691299"/>
                <a:gd name="connsiteY1" fmla="*/ 1492528 h 3080028"/>
                <a:gd name="connsiteX2" fmla="*/ 843449 w 2691299"/>
                <a:gd name="connsiteY2" fmla="*/ 686078 h 3080028"/>
                <a:gd name="connsiteX3" fmla="*/ 1427649 w 2691299"/>
                <a:gd name="connsiteY3" fmla="*/ 32028 h 3080028"/>
                <a:gd name="connsiteX4" fmla="*/ 1592749 w 2691299"/>
                <a:gd name="connsiteY4" fmla="*/ 32028 h 3080028"/>
                <a:gd name="connsiteX5" fmla="*/ 2157899 w 2691299"/>
                <a:gd name="connsiteY5" fmla="*/ 800378 h 3080028"/>
                <a:gd name="connsiteX6" fmla="*/ 2297599 w 2691299"/>
                <a:gd name="connsiteY6" fmla="*/ 1048028 h 3080028"/>
                <a:gd name="connsiteX7" fmla="*/ 2678599 w 2691299"/>
                <a:gd name="connsiteY7" fmla="*/ 1587778 h 3080028"/>
                <a:gd name="connsiteX8" fmla="*/ 2691299 w 2691299"/>
                <a:gd name="connsiteY8" fmla="*/ 1778278 h 3080028"/>
                <a:gd name="connsiteX9" fmla="*/ 2100749 w 2691299"/>
                <a:gd name="connsiteY9" fmla="*/ 2362478 h 3080028"/>
                <a:gd name="connsiteX10" fmla="*/ 1211749 w 2691299"/>
                <a:gd name="connsiteY10" fmla="*/ 3080028 h 3080028"/>
                <a:gd name="connsiteX11" fmla="*/ 1059349 w 2691299"/>
                <a:gd name="connsiteY11" fmla="*/ 3080028 h 3080028"/>
                <a:gd name="connsiteX12" fmla="*/ 17949 w 2691299"/>
                <a:gd name="connsiteY12" fmla="*/ 1644928 h 3080028"/>
                <a:gd name="connsiteX0" fmla="*/ 17949 w 2708476"/>
                <a:gd name="connsiteY0" fmla="*/ 1644928 h 3080028"/>
                <a:gd name="connsiteX1" fmla="*/ 49699 w 2708476"/>
                <a:gd name="connsiteY1" fmla="*/ 1492528 h 3080028"/>
                <a:gd name="connsiteX2" fmla="*/ 843449 w 2708476"/>
                <a:gd name="connsiteY2" fmla="*/ 686078 h 3080028"/>
                <a:gd name="connsiteX3" fmla="*/ 1427649 w 2708476"/>
                <a:gd name="connsiteY3" fmla="*/ 32028 h 3080028"/>
                <a:gd name="connsiteX4" fmla="*/ 1592749 w 2708476"/>
                <a:gd name="connsiteY4" fmla="*/ 32028 h 3080028"/>
                <a:gd name="connsiteX5" fmla="*/ 2157899 w 2708476"/>
                <a:gd name="connsiteY5" fmla="*/ 800378 h 3080028"/>
                <a:gd name="connsiteX6" fmla="*/ 2297599 w 2708476"/>
                <a:gd name="connsiteY6" fmla="*/ 1048028 h 3080028"/>
                <a:gd name="connsiteX7" fmla="*/ 2678599 w 2708476"/>
                <a:gd name="connsiteY7" fmla="*/ 1587778 h 3080028"/>
                <a:gd name="connsiteX8" fmla="*/ 2691299 w 2708476"/>
                <a:gd name="connsiteY8" fmla="*/ 1778278 h 3080028"/>
                <a:gd name="connsiteX9" fmla="*/ 2100749 w 2708476"/>
                <a:gd name="connsiteY9" fmla="*/ 2362478 h 3080028"/>
                <a:gd name="connsiteX10" fmla="*/ 1211749 w 2708476"/>
                <a:gd name="connsiteY10" fmla="*/ 3080028 h 3080028"/>
                <a:gd name="connsiteX11" fmla="*/ 1059349 w 2708476"/>
                <a:gd name="connsiteY11" fmla="*/ 3080028 h 3080028"/>
                <a:gd name="connsiteX12" fmla="*/ 17949 w 2708476"/>
                <a:gd name="connsiteY12" fmla="*/ 1644928 h 3080028"/>
                <a:gd name="connsiteX0" fmla="*/ 17949 w 2725527"/>
                <a:gd name="connsiteY0" fmla="*/ 1644928 h 3080028"/>
                <a:gd name="connsiteX1" fmla="*/ 49699 w 2725527"/>
                <a:gd name="connsiteY1" fmla="*/ 1492528 h 3080028"/>
                <a:gd name="connsiteX2" fmla="*/ 843449 w 2725527"/>
                <a:gd name="connsiteY2" fmla="*/ 686078 h 3080028"/>
                <a:gd name="connsiteX3" fmla="*/ 1427649 w 2725527"/>
                <a:gd name="connsiteY3" fmla="*/ 32028 h 3080028"/>
                <a:gd name="connsiteX4" fmla="*/ 1592749 w 2725527"/>
                <a:gd name="connsiteY4" fmla="*/ 32028 h 3080028"/>
                <a:gd name="connsiteX5" fmla="*/ 2157899 w 2725527"/>
                <a:gd name="connsiteY5" fmla="*/ 800378 h 3080028"/>
                <a:gd name="connsiteX6" fmla="*/ 2297599 w 2725527"/>
                <a:gd name="connsiteY6" fmla="*/ 1048028 h 3080028"/>
                <a:gd name="connsiteX7" fmla="*/ 2678599 w 2725527"/>
                <a:gd name="connsiteY7" fmla="*/ 1587778 h 3080028"/>
                <a:gd name="connsiteX8" fmla="*/ 2691299 w 2725527"/>
                <a:gd name="connsiteY8" fmla="*/ 1778278 h 3080028"/>
                <a:gd name="connsiteX9" fmla="*/ 2100749 w 2725527"/>
                <a:gd name="connsiteY9" fmla="*/ 2362478 h 3080028"/>
                <a:gd name="connsiteX10" fmla="*/ 1211749 w 2725527"/>
                <a:gd name="connsiteY10" fmla="*/ 3080028 h 3080028"/>
                <a:gd name="connsiteX11" fmla="*/ 1059349 w 2725527"/>
                <a:gd name="connsiteY11" fmla="*/ 3080028 h 3080028"/>
                <a:gd name="connsiteX12" fmla="*/ 17949 w 2725527"/>
                <a:gd name="connsiteY12" fmla="*/ 1644928 h 3080028"/>
                <a:gd name="connsiteX0" fmla="*/ 17949 w 2725527"/>
                <a:gd name="connsiteY0" fmla="*/ 1644928 h 3080028"/>
                <a:gd name="connsiteX1" fmla="*/ 49699 w 2725527"/>
                <a:gd name="connsiteY1" fmla="*/ 1492528 h 3080028"/>
                <a:gd name="connsiteX2" fmla="*/ 843449 w 2725527"/>
                <a:gd name="connsiteY2" fmla="*/ 686078 h 3080028"/>
                <a:gd name="connsiteX3" fmla="*/ 1427649 w 2725527"/>
                <a:gd name="connsiteY3" fmla="*/ 32028 h 3080028"/>
                <a:gd name="connsiteX4" fmla="*/ 1592749 w 2725527"/>
                <a:gd name="connsiteY4" fmla="*/ 32028 h 3080028"/>
                <a:gd name="connsiteX5" fmla="*/ 2157899 w 2725527"/>
                <a:gd name="connsiteY5" fmla="*/ 800378 h 3080028"/>
                <a:gd name="connsiteX6" fmla="*/ 2297599 w 2725527"/>
                <a:gd name="connsiteY6" fmla="*/ 1048028 h 3080028"/>
                <a:gd name="connsiteX7" fmla="*/ 2678599 w 2725527"/>
                <a:gd name="connsiteY7" fmla="*/ 1587778 h 3080028"/>
                <a:gd name="connsiteX8" fmla="*/ 2691299 w 2725527"/>
                <a:gd name="connsiteY8" fmla="*/ 1778278 h 3080028"/>
                <a:gd name="connsiteX9" fmla="*/ 2100749 w 2725527"/>
                <a:gd name="connsiteY9" fmla="*/ 2362478 h 3080028"/>
                <a:gd name="connsiteX10" fmla="*/ 1211749 w 2725527"/>
                <a:gd name="connsiteY10" fmla="*/ 3080028 h 3080028"/>
                <a:gd name="connsiteX11" fmla="*/ 1059349 w 2725527"/>
                <a:gd name="connsiteY11" fmla="*/ 3080028 h 3080028"/>
                <a:gd name="connsiteX12" fmla="*/ 17949 w 2725527"/>
                <a:gd name="connsiteY12" fmla="*/ 1644928 h 3080028"/>
                <a:gd name="connsiteX0" fmla="*/ 17949 w 2725527"/>
                <a:gd name="connsiteY0" fmla="*/ 1644928 h 3080028"/>
                <a:gd name="connsiteX1" fmla="*/ 49699 w 2725527"/>
                <a:gd name="connsiteY1" fmla="*/ 1492528 h 3080028"/>
                <a:gd name="connsiteX2" fmla="*/ 843449 w 2725527"/>
                <a:gd name="connsiteY2" fmla="*/ 686078 h 3080028"/>
                <a:gd name="connsiteX3" fmla="*/ 1427649 w 2725527"/>
                <a:gd name="connsiteY3" fmla="*/ 32028 h 3080028"/>
                <a:gd name="connsiteX4" fmla="*/ 1592749 w 2725527"/>
                <a:gd name="connsiteY4" fmla="*/ 32028 h 3080028"/>
                <a:gd name="connsiteX5" fmla="*/ 2157899 w 2725527"/>
                <a:gd name="connsiteY5" fmla="*/ 800378 h 3080028"/>
                <a:gd name="connsiteX6" fmla="*/ 2297599 w 2725527"/>
                <a:gd name="connsiteY6" fmla="*/ 1048028 h 3080028"/>
                <a:gd name="connsiteX7" fmla="*/ 2678599 w 2725527"/>
                <a:gd name="connsiteY7" fmla="*/ 1587778 h 3080028"/>
                <a:gd name="connsiteX8" fmla="*/ 2691299 w 2725527"/>
                <a:gd name="connsiteY8" fmla="*/ 1778278 h 3080028"/>
                <a:gd name="connsiteX9" fmla="*/ 2100749 w 2725527"/>
                <a:gd name="connsiteY9" fmla="*/ 2362478 h 3080028"/>
                <a:gd name="connsiteX10" fmla="*/ 1211749 w 2725527"/>
                <a:gd name="connsiteY10" fmla="*/ 3080028 h 3080028"/>
                <a:gd name="connsiteX11" fmla="*/ 1059349 w 2725527"/>
                <a:gd name="connsiteY11" fmla="*/ 3080028 h 3080028"/>
                <a:gd name="connsiteX12" fmla="*/ 17949 w 2725527"/>
                <a:gd name="connsiteY12" fmla="*/ 1644928 h 3080028"/>
                <a:gd name="connsiteX0" fmla="*/ 17949 w 2725527"/>
                <a:gd name="connsiteY0" fmla="*/ 1644928 h 3094139"/>
                <a:gd name="connsiteX1" fmla="*/ 49699 w 2725527"/>
                <a:gd name="connsiteY1" fmla="*/ 1492528 h 3094139"/>
                <a:gd name="connsiteX2" fmla="*/ 843449 w 2725527"/>
                <a:gd name="connsiteY2" fmla="*/ 686078 h 3094139"/>
                <a:gd name="connsiteX3" fmla="*/ 1427649 w 2725527"/>
                <a:gd name="connsiteY3" fmla="*/ 32028 h 3094139"/>
                <a:gd name="connsiteX4" fmla="*/ 1592749 w 2725527"/>
                <a:gd name="connsiteY4" fmla="*/ 32028 h 3094139"/>
                <a:gd name="connsiteX5" fmla="*/ 2157899 w 2725527"/>
                <a:gd name="connsiteY5" fmla="*/ 800378 h 3094139"/>
                <a:gd name="connsiteX6" fmla="*/ 2297599 w 2725527"/>
                <a:gd name="connsiteY6" fmla="*/ 1048028 h 3094139"/>
                <a:gd name="connsiteX7" fmla="*/ 2678599 w 2725527"/>
                <a:gd name="connsiteY7" fmla="*/ 1587778 h 3094139"/>
                <a:gd name="connsiteX8" fmla="*/ 2691299 w 2725527"/>
                <a:gd name="connsiteY8" fmla="*/ 1778278 h 3094139"/>
                <a:gd name="connsiteX9" fmla="*/ 2100749 w 2725527"/>
                <a:gd name="connsiteY9" fmla="*/ 2362478 h 3094139"/>
                <a:gd name="connsiteX10" fmla="*/ 1211749 w 2725527"/>
                <a:gd name="connsiteY10" fmla="*/ 3080028 h 3094139"/>
                <a:gd name="connsiteX11" fmla="*/ 1059349 w 2725527"/>
                <a:gd name="connsiteY11" fmla="*/ 3080028 h 3094139"/>
                <a:gd name="connsiteX12" fmla="*/ 17949 w 2725527"/>
                <a:gd name="connsiteY12" fmla="*/ 1644928 h 3094139"/>
                <a:gd name="connsiteX0" fmla="*/ 17949 w 2725527"/>
                <a:gd name="connsiteY0" fmla="*/ 1644928 h 3099366"/>
                <a:gd name="connsiteX1" fmla="*/ 49699 w 2725527"/>
                <a:gd name="connsiteY1" fmla="*/ 1492528 h 3099366"/>
                <a:gd name="connsiteX2" fmla="*/ 843449 w 2725527"/>
                <a:gd name="connsiteY2" fmla="*/ 686078 h 3099366"/>
                <a:gd name="connsiteX3" fmla="*/ 1427649 w 2725527"/>
                <a:gd name="connsiteY3" fmla="*/ 32028 h 3099366"/>
                <a:gd name="connsiteX4" fmla="*/ 1592749 w 2725527"/>
                <a:gd name="connsiteY4" fmla="*/ 32028 h 3099366"/>
                <a:gd name="connsiteX5" fmla="*/ 2157899 w 2725527"/>
                <a:gd name="connsiteY5" fmla="*/ 800378 h 3099366"/>
                <a:gd name="connsiteX6" fmla="*/ 2297599 w 2725527"/>
                <a:gd name="connsiteY6" fmla="*/ 1048028 h 3099366"/>
                <a:gd name="connsiteX7" fmla="*/ 2678599 w 2725527"/>
                <a:gd name="connsiteY7" fmla="*/ 1587778 h 3099366"/>
                <a:gd name="connsiteX8" fmla="*/ 2691299 w 2725527"/>
                <a:gd name="connsiteY8" fmla="*/ 1778278 h 3099366"/>
                <a:gd name="connsiteX9" fmla="*/ 2100749 w 2725527"/>
                <a:gd name="connsiteY9" fmla="*/ 2362478 h 3099366"/>
                <a:gd name="connsiteX10" fmla="*/ 1211749 w 2725527"/>
                <a:gd name="connsiteY10" fmla="*/ 3080028 h 3099366"/>
                <a:gd name="connsiteX11" fmla="*/ 1059349 w 2725527"/>
                <a:gd name="connsiteY11" fmla="*/ 3080028 h 3099366"/>
                <a:gd name="connsiteX12" fmla="*/ 17949 w 2725527"/>
                <a:gd name="connsiteY12" fmla="*/ 1644928 h 309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5527" h="3099366">
                  <a:moveTo>
                    <a:pt x="17949" y="1644928"/>
                  </a:moveTo>
                  <a:cubicBezTo>
                    <a:pt x="-5334" y="1583545"/>
                    <a:pt x="-15918" y="1534861"/>
                    <a:pt x="49699" y="1492528"/>
                  </a:cubicBezTo>
                  <a:lnTo>
                    <a:pt x="843449" y="686078"/>
                  </a:lnTo>
                  <a:lnTo>
                    <a:pt x="1427649" y="32028"/>
                  </a:lnTo>
                  <a:cubicBezTo>
                    <a:pt x="1508082" y="-25122"/>
                    <a:pt x="1550416" y="6628"/>
                    <a:pt x="1592749" y="32028"/>
                  </a:cubicBezTo>
                  <a:lnTo>
                    <a:pt x="2157899" y="800378"/>
                  </a:lnTo>
                  <a:lnTo>
                    <a:pt x="2297599" y="1048028"/>
                  </a:lnTo>
                  <a:lnTo>
                    <a:pt x="2678599" y="1587778"/>
                  </a:lnTo>
                  <a:cubicBezTo>
                    <a:pt x="2739982" y="1651278"/>
                    <a:pt x="2737866" y="1695728"/>
                    <a:pt x="2691299" y="1778278"/>
                  </a:cubicBezTo>
                  <a:cubicBezTo>
                    <a:pt x="2456349" y="2036511"/>
                    <a:pt x="2297599" y="2167745"/>
                    <a:pt x="2100749" y="2362478"/>
                  </a:cubicBezTo>
                  <a:lnTo>
                    <a:pt x="1211749" y="3080028"/>
                  </a:lnTo>
                  <a:cubicBezTo>
                    <a:pt x="1160949" y="3111778"/>
                    <a:pt x="1122849" y="3099078"/>
                    <a:pt x="1059349" y="3080028"/>
                  </a:cubicBezTo>
                  <a:lnTo>
                    <a:pt x="17949" y="1644928"/>
                  </a:lnTo>
                  <a:close/>
                </a:path>
              </a:pathLst>
            </a:custGeom>
            <a:noFill/>
            <a:ln w="25400">
              <a:solidFill>
                <a:srgbClr val="1C21F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</p:grp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C36AA4CC-7FBF-35F1-2534-F3A3D9D8563B}"/>
              </a:ext>
            </a:extLst>
          </p:cNvPr>
          <p:cNvSpPr/>
          <p:nvPr/>
        </p:nvSpPr>
        <p:spPr>
          <a:xfrm>
            <a:off x="9717611" y="2301875"/>
            <a:ext cx="1955800" cy="2000250"/>
          </a:xfrm>
          <a:custGeom>
            <a:avLst/>
            <a:gdLst>
              <a:gd name="connsiteX0" fmla="*/ 107950 w 1955800"/>
              <a:gd name="connsiteY0" fmla="*/ 2000250 h 2000250"/>
              <a:gd name="connsiteX1" fmla="*/ 758825 w 1955800"/>
              <a:gd name="connsiteY1" fmla="*/ 1381125 h 2000250"/>
              <a:gd name="connsiteX2" fmla="*/ 946150 w 1955800"/>
              <a:gd name="connsiteY2" fmla="*/ 1206500 h 2000250"/>
              <a:gd name="connsiteX3" fmla="*/ 1212850 w 1955800"/>
              <a:gd name="connsiteY3" fmla="*/ 942975 h 2000250"/>
              <a:gd name="connsiteX4" fmla="*/ 1689100 w 1955800"/>
              <a:gd name="connsiteY4" fmla="*/ 501650 h 2000250"/>
              <a:gd name="connsiteX5" fmla="*/ 1955800 w 1955800"/>
              <a:gd name="connsiteY5" fmla="*/ 152400 h 2000250"/>
              <a:gd name="connsiteX6" fmla="*/ 1851025 w 1955800"/>
              <a:gd name="connsiteY6" fmla="*/ 0 h 2000250"/>
              <a:gd name="connsiteX7" fmla="*/ 1533525 w 1955800"/>
              <a:gd name="connsiteY7" fmla="*/ 393700 h 2000250"/>
              <a:gd name="connsiteX8" fmla="*/ 920750 w 1955800"/>
              <a:gd name="connsiteY8" fmla="*/ 987425 h 2000250"/>
              <a:gd name="connsiteX9" fmla="*/ 809625 w 1955800"/>
              <a:gd name="connsiteY9" fmla="*/ 835025 h 2000250"/>
              <a:gd name="connsiteX10" fmla="*/ 730250 w 1955800"/>
              <a:gd name="connsiteY10" fmla="*/ 923925 h 2000250"/>
              <a:gd name="connsiteX11" fmla="*/ 841375 w 1955800"/>
              <a:gd name="connsiteY11" fmla="*/ 1060450 h 2000250"/>
              <a:gd name="connsiteX12" fmla="*/ 0 w 1955800"/>
              <a:gd name="connsiteY12" fmla="*/ 1860550 h 2000250"/>
              <a:gd name="connsiteX13" fmla="*/ 107950 w 1955800"/>
              <a:gd name="connsiteY13" fmla="*/ 200025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5800" h="2000250">
                <a:moveTo>
                  <a:pt x="107950" y="2000250"/>
                </a:moveTo>
                <a:lnTo>
                  <a:pt x="758825" y="1381125"/>
                </a:lnTo>
                <a:lnTo>
                  <a:pt x="946150" y="1206500"/>
                </a:lnTo>
                <a:lnTo>
                  <a:pt x="1212850" y="942975"/>
                </a:lnTo>
                <a:lnTo>
                  <a:pt x="1689100" y="501650"/>
                </a:lnTo>
                <a:lnTo>
                  <a:pt x="1955800" y="152400"/>
                </a:lnTo>
                <a:lnTo>
                  <a:pt x="1851025" y="0"/>
                </a:lnTo>
                <a:lnTo>
                  <a:pt x="1533525" y="393700"/>
                </a:lnTo>
                <a:lnTo>
                  <a:pt x="920750" y="987425"/>
                </a:lnTo>
                <a:lnTo>
                  <a:pt x="809625" y="835025"/>
                </a:lnTo>
                <a:lnTo>
                  <a:pt x="730250" y="923925"/>
                </a:lnTo>
                <a:lnTo>
                  <a:pt x="841375" y="1060450"/>
                </a:lnTo>
                <a:lnTo>
                  <a:pt x="0" y="1860550"/>
                </a:lnTo>
                <a:lnTo>
                  <a:pt x="107950" y="2000250"/>
                </a:lnTo>
                <a:close/>
              </a:path>
            </a:pathLst>
          </a:custGeom>
          <a:noFill/>
          <a:ln w="25400">
            <a:solidFill>
              <a:srgbClr val="1C21F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02E08130-FE13-DC85-CF87-CFFA03617599}"/>
              </a:ext>
            </a:extLst>
          </p:cNvPr>
          <p:cNvSpPr/>
          <p:nvPr/>
        </p:nvSpPr>
        <p:spPr>
          <a:xfrm>
            <a:off x="12073461" y="5029200"/>
            <a:ext cx="1397000" cy="2254250"/>
          </a:xfrm>
          <a:custGeom>
            <a:avLst/>
            <a:gdLst>
              <a:gd name="connsiteX0" fmla="*/ 0 w 1397000"/>
              <a:gd name="connsiteY0" fmla="*/ 2254250 h 2254250"/>
              <a:gd name="connsiteX1" fmla="*/ 1060450 w 1397000"/>
              <a:gd name="connsiteY1" fmla="*/ 533400 h 2254250"/>
              <a:gd name="connsiteX2" fmla="*/ 1397000 w 1397000"/>
              <a:gd name="connsiteY2" fmla="*/ 0 h 2254250"/>
              <a:gd name="connsiteX3" fmla="*/ 1397000 w 1397000"/>
              <a:gd name="connsiteY3" fmla="*/ 44450 h 2254250"/>
              <a:gd name="connsiteX4" fmla="*/ 1384300 w 1397000"/>
              <a:gd name="connsiteY4" fmla="*/ 85725 h 2254250"/>
              <a:gd name="connsiteX5" fmla="*/ 1174750 w 1397000"/>
              <a:gd name="connsiteY5" fmla="*/ 425450 h 2254250"/>
              <a:gd name="connsiteX6" fmla="*/ 603250 w 1397000"/>
              <a:gd name="connsiteY6" fmla="*/ 1358900 h 2254250"/>
              <a:gd name="connsiteX7" fmla="*/ 155575 w 1397000"/>
              <a:gd name="connsiteY7" fmla="*/ 2079625 h 2254250"/>
              <a:gd name="connsiteX8" fmla="*/ 88900 w 1397000"/>
              <a:gd name="connsiteY8" fmla="*/ 2184400 h 2254250"/>
              <a:gd name="connsiteX9" fmla="*/ 50800 w 1397000"/>
              <a:gd name="connsiteY9" fmla="*/ 2238375 h 2254250"/>
              <a:gd name="connsiteX10" fmla="*/ 0 w 1397000"/>
              <a:gd name="connsiteY10" fmla="*/ 2254250 h 225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7000" h="2254250">
                <a:moveTo>
                  <a:pt x="0" y="2254250"/>
                </a:moveTo>
                <a:lnTo>
                  <a:pt x="1060450" y="533400"/>
                </a:lnTo>
                <a:lnTo>
                  <a:pt x="1397000" y="0"/>
                </a:lnTo>
                <a:lnTo>
                  <a:pt x="1397000" y="44450"/>
                </a:lnTo>
                <a:lnTo>
                  <a:pt x="1384300" y="85725"/>
                </a:lnTo>
                <a:lnTo>
                  <a:pt x="1174750" y="425450"/>
                </a:lnTo>
                <a:lnTo>
                  <a:pt x="603250" y="1358900"/>
                </a:lnTo>
                <a:lnTo>
                  <a:pt x="155575" y="2079625"/>
                </a:lnTo>
                <a:lnTo>
                  <a:pt x="88900" y="2184400"/>
                </a:lnTo>
                <a:lnTo>
                  <a:pt x="50800" y="2238375"/>
                </a:lnTo>
                <a:lnTo>
                  <a:pt x="0" y="2254250"/>
                </a:lnTo>
                <a:close/>
              </a:path>
            </a:pathLst>
          </a:custGeom>
          <a:noFill/>
          <a:ln w="25400">
            <a:solidFill>
              <a:srgbClr val="1C21F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sp>
        <p:nvSpPr>
          <p:cNvPr id="41" name="矩形标注 32">
            <a:extLst>
              <a:ext uri="{FF2B5EF4-FFF2-40B4-BE49-F238E27FC236}">
                <a16:creationId xmlns:a16="http://schemas.microsoft.com/office/drawing/2014/main" id="{9D34E9BC-3E95-2564-6C99-380EECA476C6}"/>
              </a:ext>
            </a:extLst>
          </p:cNvPr>
          <p:cNvSpPr/>
          <p:nvPr/>
        </p:nvSpPr>
        <p:spPr>
          <a:xfrm>
            <a:off x="11680306" y="2019619"/>
            <a:ext cx="2158384" cy="1821919"/>
          </a:xfrm>
          <a:prstGeom prst="wedgeRectCallout">
            <a:avLst>
              <a:gd name="adj1" fmla="val -94996"/>
              <a:gd name="adj2" fmla="val 20919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12—11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街旁绿地（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G1c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0.95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  <a:endParaRPr lang="zh-CN" altLang="en-US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</a:p>
        </p:txBody>
      </p:sp>
      <p:sp>
        <p:nvSpPr>
          <p:cNvPr id="45" name="矩形标注 32">
            <a:extLst>
              <a:ext uri="{FF2B5EF4-FFF2-40B4-BE49-F238E27FC236}">
                <a16:creationId xmlns:a16="http://schemas.microsoft.com/office/drawing/2014/main" id="{C516A964-AA39-FF5D-4AD7-4EA129A6953C}"/>
              </a:ext>
            </a:extLst>
          </p:cNvPr>
          <p:cNvSpPr/>
          <p:nvPr/>
        </p:nvSpPr>
        <p:spPr>
          <a:xfrm>
            <a:off x="13935362" y="2008991"/>
            <a:ext cx="2158384" cy="1821919"/>
          </a:xfrm>
          <a:prstGeom prst="wedgeRectCallout">
            <a:avLst>
              <a:gd name="adj1" fmla="val -100122"/>
              <a:gd name="adj2" fmla="val 17218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12—49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街旁绿地（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G1c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0.18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  <a:endParaRPr lang="zh-CN" altLang="en-US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</a:p>
        </p:txBody>
      </p:sp>
      <p:sp>
        <p:nvSpPr>
          <p:cNvPr id="47" name="矩形标注 32">
            <a:extLst>
              <a:ext uri="{FF2B5EF4-FFF2-40B4-BE49-F238E27FC236}">
                <a16:creationId xmlns:a16="http://schemas.microsoft.com/office/drawing/2014/main" id="{4CC2AA04-A721-4198-BCFE-7FC33AB48C5C}"/>
              </a:ext>
            </a:extLst>
          </p:cNvPr>
          <p:cNvSpPr/>
          <p:nvPr/>
        </p:nvSpPr>
        <p:spPr>
          <a:xfrm>
            <a:off x="5317274" y="7775612"/>
            <a:ext cx="2158375" cy="1821918"/>
          </a:xfrm>
          <a:prstGeom prst="wedgeRectCallout">
            <a:avLst>
              <a:gd name="adj1" fmla="val 94327"/>
              <a:gd name="adj2" fmla="val -25796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12—30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街旁绿地（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G1c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0.43</a:t>
            </a: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  <a:endParaRPr lang="zh-CN" altLang="en-US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</a:p>
        </p:txBody>
      </p:sp>
      <p:sp>
        <p:nvSpPr>
          <p:cNvPr id="51" name="矩形标注 32">
            <a:extLst>
              <a:ext uri="{FF2B5EF4-FFF2-40B4-BE49-F238E27FC236}">
                <a16:creationId xmlns:a16="http://schemas.microsoft.com/office/drawing/2014/main" id="{8CE0CDDA-B721-443A-9A35-DDD9BEFF009B}"/>
              </a:ext>
            </a:extLst>
          </p:cNvPr>
          <p:cNvSpPr/>
          <p:nvPr/>
        </p:nvSpPr>
        <p:spPr>
          <a:xfrm>
            <a:off x="13935362" y="7760066"/>
            <a:ext cx="2158384" cy="1831280"/>
          </a:xfrm>
          <a:prstGeom prst="wedgeRectCallout">
            <a:avLst>
              <a:gd name="adj1" fmla="val -201892"/>
              <a:gd name="adj2" fmla="val -137901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12—35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街旁绿地（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G1c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0.27</a:t>
            </a: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  <a:endParaRPr lang="zh-CN" altLang="en-US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</a:p>
        </p:txBody>
      </p:sp>
      <p:sp>
        <p:nvSpPr>
          <p:cNvPr id="52" name="矩形标注 32">
            <a:extLst>
              <a:ext uri="{FF2B5EF4-FFF2-40B4-BE49-F238E27FC236}">
                <a16:creationId xmlns:a16="http://schemas.microsoft.com/office/drawing/2014/main" id="{894194C6-EC79-44BD-BB15-8C8BF46D223F}"/>
              </a:ext>
            </a:extLst>
          </p:cNvPr>
          <p:cNvSpPr/>
          <p:nvPr/>
        </p:nvSpPr>
        <p:spPr>
          <a:xfrm>
            <a:off x="13935361" y="5849516"/>
            <a:ext cx="2165361" cy="1831280"/>
          </a:xfrm>
          <a:prstGeom prst="wedgeRectCallout">
            <a:avLst>
              <a:gd name="adj1" fmla="val -201964"/>
              <a:gd name="adj2" fmla="val -4017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12—36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水域（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E1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0.39</a:t>
            </a: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  <a:endParaRPr lang="zh-CN" altLang="en-US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</a:p>
        </p:txBody>
      </p:sp>
      <p:sp>
        <p:nvSpPr>
          <p:cNvPr id="54" name="矩形标注 32">
            <a:extLst>
              <a:ext uri="{FF2B5EF4-FFF2-40B4-BE49-F238E27FC236}">
                <a16:creationId xmlns:a16="http://schemas.microsoft.com/office/drawing/2014/main" id="{4A064325-32FA-4440-AE6D-EDD41527C8A1}"/>
              </a:ext>
            </a:extLst>
          </p:cNvPr>
          <p:cNvSpPr/>
          <p:nvPr/>
        </p:nvSpPr>
        <p:spPr>
          <a:xfrm>
            <a:off x="13924632" y="3923717"/>
            <a:ext cx="2176090" cy="1826616"/>
          </a:xfrm>
          <a:prstGeom prst="wedgeRectCallout">
            <a:avLst>
              <a:gd name="adj1" fmla="val -200566"/>
              <a:gd name="adj2" fmla="val 57791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12—37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街旁绿地（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G1c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0.21</a:t>
            </a: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  <a:endParaRPr lang="zh-CN" altLang="en-US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</a:p>
        </p:txBody>
      </p:sp>
      <p:sp>
        <p:nvSpPr>
          <p:cNvPr id="49" name="矩形标注 32">
            <a:extLst>
              <a:ext uri="{FF2B5EF4-FFF2-40B4-BE49-F238E27FC236}">
                <a16:creationId xmlns:a16="http://schemas.microsoft.com/office/drawing/2014/main" id="{BA3717E5-46D6-47E9-8D91-56A5A9AA7808}"/>
              </a:ext>
            </a:extLst>
          </p:cNvPr>
          <p:cNvSpPr/>
          <p:nvPr/>
        </p:nvSpPr>
        <p:spPr>
          <a:xfrm>
            <a:off x="5340343" y="2029901"/>
            <a:ext cx="2158384" cy="1821919"/>
          </a:xfrm>
          <a:prstGeom prst="wedgeRectCallout">
            <a:avLst>
              <a:gd name="adj1" fmla="val 129708"/>
              <a:gd name="adj2" fmla="val 22934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12—31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科研设计用地（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B29a</a:t>
            </a: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2.63</a:t>
            </a: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≤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7.0</a:t>
            </a:r>
            <a:endParaRPr lang="zh-CN" altLang="en-US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建筑密度：≤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55%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控制高度：≤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200m</a:t>
            </a:r>
          </a:p>
          <a:p>
            <a:pPr>
              <a:lnSpc>
                <a:spcPts val="2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15%</a:t>
            </a:r>
          </a:p>
        </p:txBody>
      </p:sp>
      <p:sp>
        <p:nvSpPr>
          <p:cNvPr id="50" name="矩形标注 32">
            <a:extLst>
              <a:ext uri="{FF2B5EF4-FFF2-40B4-BE49-F238E27FC236}">
                <a16:creationId xmlns:a16="http://schemas.microsoft.com/office/drawing/2014/main" id="{A2614D45-0BEF-4286-8E33-EA750AD7DD13}"/>
              </a:ext>
            </a:extLst>
          </p:cNvPr>
          <p:cNvSpPr/>
          <p:nvPr/>
        </p:nvSpPr>
        <p:spPr>
          <a:xfrm>
            <a:off x="7586070" y="2062948"/>
            <a:ext cx="2158384" cy="1821919"/>
          </a:xfrm>
          <a:prstGeom prst="wedgeRectCallout">
            <a:avLst>
              <a:gd name="adj1" fmla="val 66228"/>
              <a:gd name="adj2" fmla="val 18155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12—32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二类住宅（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R21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2.86</a:t>
            </a: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≤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1.8</a:t>
            </a:r>
            <a:endParaRPr lang="zh-CN" altLang="en-US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建筑密度：≤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27.5%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控制高度：≤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80m</a:t>
            </a:r>
          </a:p>
          <a:p>
            <a:pPr>
              <a:lnSpc>
                <a:spcPts val="2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30%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C5ED808-0670-0389-4CBE-24C2F347F8F2}"/>
              </a:ext>
            </a:extLst>
          </p:cNvPr>
          <p:cNvGrpSpPr/>
          <p:nvPr/>
        </p:nvGrpSpPr>
        <p:grpSpPr>
          <a:xfrm>
            <a:off x="10166097" y="9056640"/>
            <a:ext cx="1784417" cy="633160"/>
            <a:chOff x="14607922" y="8017532"/>
            <a:chExt cx="1784417" cy="633160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5401F2FF-5E44-1AB7-219F-D931EEE3502B}"/>
                </a:ext>
              </a:extLst>
            </p:cNvPr>
            <p:cNvSpPr/>
            <p:nvPr/>
          </p:nvSpPr>
          <p:spPr>
            <a:xfrm>
              <a:off x="14607922" y="8017532"/>
              <a:ext cx="1600812" cy="63316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4695673" y="8029692"/>
              <a:ext cx="1696666" cy="599908"/>
              <a:chOff x="17976523" y="7056099"/>
              <a:chExt cx="1696666" cy="599908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12476216-644C-4E14-AFBA-A3271C34912B}"/>
                  </a:ext>
                </a:extLst>
              </p:cNvPr>
              <p:cNvSpPr/>
              <p:nvPr/>
            </p:nvSpPr>
            <p:spPr>
              <a:xfrm>
                <a:off x="17976523" y="7443214"/>
                <a:ext cx="349281" cy="129117"/>
              </a:xfrm>
              <a:prstGeom prst="rect">
                <a:avLst/>
              </a:prstGeom>
              <a:noFill/>
              <a:ln w="19050">
                <a:solidFill>
                  <a:srgbClr val="1C21F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 dirty="0"/>
              </a:p>
            </p:txBody>
          </p:sp>
          <p:grpSp>
            <p:nvGrpSpPr>
              <p:cNvPr id="36" name="组合 35"/>
              <p:cNvGrpSpPr/>
              <p:nvPr/>
            </p:nvGrpSpPr>
            <p:grpSpPr>
              <a:xfrm>
                <a:off x="17976523" y="7056099"/>
                <a:ext cx="1696666" cy="599908"/>
                <a:chOff x="17976523" y="7056099"/>
                <a:chExt cx="1696666" cy="599908"/>
              </a:xfrm>
            </p:grpSpPr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2D8B8F25-776D-4CE5-B273-ACF06C684700}"/>
                    </a:ext>
                  </a:extLst>
                </p:cNvPr>
                <p:cNvSpPr txBox="1"/>
                <p:nvPr/>
              </p:nvSpPr>
              <p:spPr>
                <a:xfrm>
                  <a:off x="18431927" y="7056099"/>
                  <a:ext cx="1241262" cy="599908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>
                    <a:lnSpc>
                      <a:spcPct val="160000"/>
                    </a:lnSpc>
                  </a:pPr>
                  <a:r>
                    <a:rPr lang="zh-CN" altLang="en-US" sz="11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图则单元边界</a:t>
                  </a:r>
                  <a:endParaRPr lang="en-US" altLang="zh-CN" sz="11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>
                    <a:lnSpc>
                      <a:spcPct val="160000"/>
                    </a:lnSpc>
                  </a:pPr>
                  <a:r>
                    <a:rPr lang="zh-CN" altLang="en-US" sz="11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修改地块范围</a:t>
                  </a:r>
                </a:p>
              </p:txBody>
            </p:sp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22617C8D-29A9-4E22-9B34-18A2E5A3950C}"/>
                    </a:ext>
                  </a:extLst>
                </p:cNvPr>
                <p:cNvSpPr/>
                <p:nvPr/>
              </p:nvSpPr>
              <p:spPr>
                <a:xfrm>
                  <a:off x="17976523" y="7193276"/>
                  <a:ext cx="349281" cy="12911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endParaRPr lang="zh-CN" altLang="en-US" sz="1000">
                    <a:sym typeface="+mn-ea"/>
                  </a:endParaRPr>
                </a:p>
              </p:txBody>
            </p:sp>
          </p:grpSp>
        </p:grpSp>
      </p:grpSp>
      <p:sp>
        <p:nvSpPr>
          <p:cNvPr id="46" name="矩形标注 32">
            <a:extLst>
              <a:ext uri="{FF2B5EF4-FFF2-40B4-BE49-F238E27FC236}">
                <a16:creationId xmlns:a16="http://schemas.microsoft.com/office/drawing/2014/main" id="{6A6D0BC1-484C-4F42-BE79-081415B69586}"/>
              </a:ext>
            </a:extLst>
          </p:cNvPr>
          <p:cNvSpPr/>
          <p:nvPr/>
        </p:nvSpPr>
        <p:spPr>
          <a:xfrm>
            <a:off x="5328030" y="3950144"/>
            <a:ext cx="2158381" cy="1821919"/>
          </a:xfrm>
          <a:prstGeom prst="wedgeRectCallout">
            <a:avLst>
              <a:gd name="adj1" fmla="val 83128"/>
              <a:gd name="adj2" fmla="val 14823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12—29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二类住宅（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R21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1.10</a:t>
            </a: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≤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1.8</a:t>
            </a:r>
            <a:endParaRPr lang="zh-CN" altLang="en-US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建筑密度：≤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27.5%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控制高度：≤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80m</a:t>
            </a:r>
          </a:p>
          <a:p>
            <a:pPr>
              <a:lnSpc>
                <a:spcPts val="2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30%</a:t>
            </a:r>
          </a:p>
        </p:txBody>
      </p:sp>
      <p:sp>
        <p:nvSpPr>
          <p:cNvPr id="33" name="矩形标注 32"/>
          <p:cNvSpPr/>
          <p:nvPr/>
        </p:nvSpPr>
        <p:spPr>
          <a:xfrm>
            <a:off x="5323008" y="5855442"/>
            <a:ext cx="2158377" cy="1821919"/>
          </a:xfrm>
          <a:prstGeom prst="wedgeRectCallout">
            <a:avLst>
              <a:gd name="adj1" fmla="val 72376"/>
              <a:gd name="adj2" fmla="val 66484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12—28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街旁绿地（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G1c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0.49</a:t>
            </a: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  <a:endParaRPr lang="zh-CN" altLang="en-US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</a:p>
        </p:txBody>
      </p:sp>
      <p:sp>
        <p:nvSpPr>
          <p:cNvPr id="48" name="矩形标注 32">
            <a:extLst>
              <a:ext uri="{FF2B5EF4-FFF2-40B4-BE49-F238E27FC236}">
                <a16:creationId xmlns:a16="http://schemas.microsoft.com/office/drawing/2014/main" id="{093C7642-5E86-4405-A75D-0B15C64C8EFC}"/>
              </a:ext>
            </a:extLst>
          </p:cNvPr>
          <p:cNvSpPr/>
          <p:nvPr/>
        </p:nvSpPr>
        <p:spPr>
          <a:xfrm>
            <a:off x="11669087" y="7756525"/>
            <a:ext cx="2158375" cy="1850367"/>
          </a:xfrm>
          <a:prstGeom prst="wedgeRectCallout">
            <a:avLst>
              <a:gd name="adj1" fmla="val -149236"/>
              <a:gd name="adj2" fmla="val -5123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46150">
              <a:lnSpc>
                <a:spcPct val="120000"/>
              </a:lnSpc>
            </a:pP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12—58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地块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街旁绿地（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G1c</a:t>
            </a: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lang="en-US" altLang="zh-CN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用地面积：</a:t>
            </a:r>
            <a:r>
              <a:rPr lang="en-US" altLang="zh-CN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0.07</a:t>
            </a:r>
            <a:r>
              <a:rPr lang="zh-CN" altLang="en-US" sz="1400" b="1" kern="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公顷</a:t>
            </a:r>
            <a:endParaRPr lang="en-US" altLang="zh-CN" sz="1400" b="1" kern="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容积率：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  <a:endParaRPr lang="zh-CN" altLang="en-US" sz="1400" b="1" kern="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建筑密度：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控制高度： 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--</a:t>
            </a:r>
          </a:p>
          <a:p>
            <a:pPr defTabSz="946150">
              <a:lnSpc>
                <a:spcPct val="120000"/>
              </a:lnSpc>
            </a:pPr>
            <a:r>
              <a:rPr lang="zh-CN" altLang="en-US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绿地率：≥</a:t>
            </a:r>
            <a:r>
              <a:rPr lang="en-US" altLang="zh-CN" sz="1400" b="1" kern="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17247539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5431</TotalTime>
  <Words>793</Words>
  <Application>Microsoft Office PowerPoint</Application>
  <PresentationFormat>自定义</PresentationFormat>
  <Paragraphs>114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等线</vt:lpstr>
      <vt:lpstr>宋体</vt:lpstr>
      <vt:lpstr>微软雅黑</vt:lpstr>
      <vt:lpstr>Arial</vt:lpstr>
      <vt:lpstr>Calibri</vt:lpstr>
      <vt:lpstr>Times New Roman</vt:lpstr>
      <vt:lpstr>Wingdings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朱佳</cp:lastModifiedBy>
  <cp:revision>444</cp:revision>
  <cp:lastPrinted>2024-03-26T06:31:01Z</cp:lastPrinted>
  <dcterms:created xsi:type="dcterms:W3CDTF">2019-11-04T11:42:00Z</dcterms:created>
  <dcterms:modified xsi:type="dcterms:W3CDTF">2025-10-27T06:11:06Z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2019-11-11T00:00:00Z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2052-11.1.0.12302</vt:lpwstr>
  </property>
</Properties>
</file>