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52" d="100"/>
          <a:sy n="52" d="100"/>
        </p:scale>
        <p:origin x="1158" y="36"/>
      </p:cViewPr>
      <p:guideLst>
        <p:guide orient="horz" pos="3120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为了促进产业用地高质量利用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我局会同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zh-CN" altLang="en-US" sz="9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区政府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组织开展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江苏软件园控制性详细规划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》NJNBg020—01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管理单元图则技术修正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江苏软件园控制性详细规划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》NJNBg020—01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管理单元图则技术修正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70200" cy="5023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江苏软件园控制性详细规划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NJNBg020—01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管理单元图则技术修正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1274" r="8126" b="1274"/>
          <a:stretch/>
        </p:blipFill>
        <p:spPr>
          <a:xfrm>
            <a:off x="5925600" y="1749600"/>
            <a:ext cx="9201600" cy="75636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911590" y="1752973"/>
            <a:ext cx="9217024" cy="7565640"/>
            <a:chOff x="5911590" y="1752836"/>
            <a:chExt cx="8640960" cy="7092788"/>
          </a:xfrm>
        </p:grpSpPr>
        <p:sp>
          <p:nvSpPr>
            <p:cNvPr id="94" name="任意多边形 93"/>
            <p:cNvSpPr/>
            <p:nvPr/>
          </p:nvSpPr>
          <p:spPr>
            <a:xfrm>
              <a:off x="5911590" y="1752836"/>
              <a:ext cx="8640960" cy="7092788"/>
            </a:xfrm>
            <a:custGeom>
              <a:avLst/>
              <a:gdLst>
                <a:gd name="connsiteX0" fmla="*/ 0 w 8640960"/>
                <a:gd name="connsiteY0" fmla="*/ 0 h 7092788"/>
                <a:gd name="connsiteX1" fmla="*/ 8640960 w 8640960"/>
                <a:gd name="connsiteY1" fmla="*/ 0 h 7092788"/>
                <a:gd name="connsiteX2" fmla="*/ 8640960 w 8640960"/>
                <a:gd name="connsiteY2" fmla="*/ 7092788 h 7092788"/>
                <a:gd name="connsiteX3" fmla="*/ 0 w 8640960"/>
                <a:gd name="connsiteY3" fmla="*/ 7092788 h 7092788"/>
                <a:gd name="connsiteX4" fmla="*/ 0 w 8640960"/>
                <a:gd name="connsiteY4" fmla="*/ 0 h 7092788"/>
                <a:gd name="connsiteX5" fmla="*/ 2759804 w 8640960"/>
                <a:gd name="connsiteY5" fmla="*/ 3247391 h 7092788"/>
                <a:gd name="connsiteX6" fmla="*/ 2612848 w 8640960"/>
                <a:gd name="connsiteY6" fmla="*/ 3359758 h 7092788"/>
                <a:gd name="connsiteX7" fmla="*/ 2039528 w 8640960"/>
                <a:gd name="connsiteY7" fmla="*/ 4336976 h 7092788"/>
                <a:gd name="connsiteX8" fmla="*/ 3768705 w 8640960"/>
                <a:gd name="connsiteY8" fmla="*/ 5443141 h 7092788"/>
                <a:gd name="connsiteX9" fmla="*/ 4387585 w 8640960"/>
                <a:gd name="connsiteY9" fmla="*/ 3610765 h 7092788"/>
                <a:gd name="connsiteX10" fmla="*/ 2913864 w 8640960"/>
                <a:gd name="connsiteY10" fmla="*/ 3309748 h 7092788"/>
                <a:gd name="connsiteX11" fmla="*/ 2759804 w 8640960"/>
                <a:gd name="connsiteY11" fmla="*/ 3247391 h 709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40960" h="7092788">
                  <a:moveTo>
                    <a:pt x="0" y="0"/>
                  </a:moveTo>
                  <a:lnTo>
                    <a:pt x="8640960" y="0"/>
                  </a:lnTo>
                  <a:lnTo>
                    <a:pt x="8640960" y="7092788"/>
                  </a:lnTo>
                  <a:lnTo>
                    <a:pt x="0" y="7092788"/>
                  </a:lnTo>
                  <a:lnTo>
                    <a:pt x="0" y="0"/>
                  </a:lnTo>
                  <a:close/>
                  <a:moveTo>
                    <a:pt x="2759804" y="3247391"/>
                  </a:moveTo>
                  <a:cubicBezTo>
                    <a:pt x="2698340" y="3241865"/>
                    <a:pt x="2666686" y="3282787"/>
                    <a:pt x="2612848" y="3359758"/>
                  </a:cubicBezTo>
                  <a:lnTo>
                    <a:pt x="2039528" y="4336976"/>
                  </a:lnTo>
                  <a:cubicBezTo>
                    <a:pt x="2615921" y="4705697"/>
                    <a:pt x="3142620" y="5102816"/>
                    <a:pt x="3768705" y="5443141"/>
                  </a:cubicBezTo>
                  <a:lnTo>
                    <a:pt x="4387585" y="3610765"/>
                  </a:lnTo>
                  <a:cubicBezTo>
                    <a:pt x="3699940" y="3571950"/>
                    <a:pt x="3374342" y="3462146"/>
                    <a:pt x="2913864" y="3309748"/>
                  </a:cubicBezTo>
                  <a:cubicBezTo>
                    <a:pt x="2844292" y="3270744"/>
                    <a:pt x="2796682" y="3250707"/>
                    <a:pt x="2759804" y="324739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7936431" y="5005895"/>
              <a:ext cx="2348057" cy="2196245"/>
            </a:xfrm>
            <a:custGeom>
              <a:avLst/>
              <a:gdLst>
                <a:gd name="connsiteX0" fmla="*/ 668741 w 2497541"/>
                <a:gd name="connsiteY0" fmla="*/ 0 h 2320120"/>
                <a:gd name="connsiteX1" fmla="*/ 0 w 2497541"/>
                <a:gd name="connsiteY1" fmla="*/ 1132764 h 2320120"/>
                <a:gd name="connsiteX2" fmla="*/ 1856096 w 2497541"/>
                <a:gd name="connsiteY2" fmla="*/ 2320120 h 2320120"/>
                <a:gd name="connsiteX3" fmla="*/ 2497541 w 2497541"/>
                <a:gd name="connsiteY3" fmla="*/ 368490 h 2320120"/>
                <a:gd name="connsiteX4" fmla="*/ 968991 w 2497541"/>
                <a:gd name="connsiteY4" fmla="*/ 68239 h 2320120"/>
                <a:gd name="connsiteX5" fmla="*/ 668741 w 2497541"/>
                <a:gd name="connsiteY5" fmla="*/ 0 h 2320120"/>
                <a:gd name="connsiteX0" fmla="*/ 668741 w 2497541"/>
                <a:gd name="connsiteY0" fmla="*/ 0 h 2320120"/>
                <a:gd name="connsiteX1" fmla="*/ 0 w 2497541"/>
                <a:gd name="connsiteY1" fmla="*/ 1132764 h 2320120"/>
                <a:gd name="connsiteX2" fmla="*/ 1856096 w 2497541"/>
                <a:gd name="connsiteY2" fmla="*/ 2320120 h 2320120"/>
                <a:gd name="connsiteX3" fmla="*/ 2497541 w 2497541"/>
                <a:gd name="connsiteY3" fmla="*/ 368490 h 2320120"/>
                <a:gd name="connsiteX4" fmla="*/ 968991 w 2497541"/>
                <a:gd name="connsiteY4" fmla="*/ 68239 h 2320120"/>
                <a:gd name="connsiteX5" fmla="*/ 668741 w 2497541"/>
                <a:gd name="connsiteY5" fmla="*/ 0 h 2320120"/>
                <a:gd name="connsiteX0" fmla="*/ 668741 w 2520401"/>
                <a:gd name="connsiteY0" fmla="*/ 0 h 2320120"/>
                <a:gd name="connsiteX1" fmla="*/ 0 w 2520401"/>
                <a:gd name="connsiteY1" fmla="*/ 1132764 h 2320120"/>
                <a:gd name="connsiteX2" fmla="*/ 1856096 w 2520401"/>
                <a:gd name="connsiteY2" fmla="*/ 2320120 h 2320120"/>
                <a:gd name="connsiteX3" fmla="*/ 2520401 w 2520401"/>
                <a:gd name="connsiteY3" fmla="*/ 353250 h 2320120"/>
                <a:gd name="connsiteX4" fmla="*/ 968991 w 2520401"/>
                <a:gd name="connsiteY4" fmla="*/ 68239 h 2320120"/>
                <a:gd name="connsiteX5" fmla="*/ 668741 w 2520401"/>
                <a:gd name="connsiteY5" fmla="*/ 0 h 2320120"/>
                <a:gd name="connsiteX0" fmla="*/ 668741 w 2520401"/>
                <a:gd name="connsiteY0" fmla="*/ 0 h 2320120"/>
                <a:gd name="connsiteX1" fmla="*/ 0 w 2520401"/>
                <a:gd name="connsiteY1" fmla="*/ 1132764 h 2320120"/>
                <a:gd name="connsiteX2" fmla="*/ 1856096 w 2520401"/>
                <a:gd name="connsiteY2" fmla="*/ 2320120 h 2320120"/>
                <a:gd name="connsiteX3" fmla="*/ 2520401 w 2520401"/>
                <a:gd name="connsiteY3" fmla="*/ 353250 h 2320120"/>
                <a:gd name="connsiteX4" fmla="*/ 968991 w 2520401"/>
                <a:gd name="connsiteY4" fmla="*/ 68239 h 2320120"/>
                <a:gd name="connsiteX5" fmla="*/ 668741 w 2520401"/>
                <a:gd name="connsiteY5" fmla="*/ 0 h 2320120"/>
                <a:gd name="connsiteX0" fmla="*/ 668741 w 2520401"/>
                <a:gd name="connsiteY0" fmla="*/ 0 h 2320120"/>
                <a:gd name="connsiteX1" fmla="*/ 0 w 2520401"/>
                <a:gd name="connsiteY1" fmla="*/ 1132764 h 2320120"/>
                <a:gd name="connsiteX2" fmla="*/ 1856096 w 2520401"/>
                <a:gd name="connsiteY2" fmla="*/ 2320120 h 2320120"/>
                <a:gd name="connsiteX3" fmla="*/ 2520401 w 2520401"/>
                <a:gd name="connsiteY3" fmla="*/ 353250 h 2320120"/>
                <a:gd name="connsiteX4" fmla="*/ 938511 w 2520401"/>
                <a:gd name="connsiteY4" fmla="*/ 30139 h 2320120"/>
                <a:gd name="connsiteX5" fmla="*/ 668741 w 2520401"/>
                <a:gd name="connsiteY5" fmla="*/ 0 h 2320120"/>
                <a:gd name="connsiteX0" fmla="*/ 615401 w 2520401"/>
                <a:gd name="connsiteY0" fmla="*/ 53681 h 2289981"/>
                <a:gd name="connsiteX1" fmla="*/ 0 w 2520401"/>
                <a:gd name="connsiteY1" fmla="*/ 1102625 h 2289981"/>
                <a:gd name="connsiteX2" fmla="*/ 1856096 w 2520401"/>
                <a:gd name="connsiteY2" fmla="*/ 2289981 h 2289981"/>
                <a:gd name="connsiteX3" fmla="*/ 2520401 w 2520401"/>
                <a:gd name="connsiteY3" fmla="*/ 323111 h 2289981"/>
                <a:gd name="connsiteX4" fmla="*/ 938511 w 2520401"/>
                <a:gd name="connsiteY4" fmla="*/ 0 h 2289981"/>
                <a:gd name="connsiteX5" fmla="*/ 615401 w 2520401"/>
                <a:gd name="connsiteY5" fmla="*/ 53681 h 2289981"/>
                <a:gd name="connsiteX0" fmla="*/ 615401 w 2520401"/>
                <a:gd name="connsiteY0" fmla="*/ 70997 h 2307297"/>
                <a:gd name="connsiteX1" fmla="*/ 0 w 2520401"/>
                <a:gd name="connsiteY1" fmla="*/ 1119941 h 2307297"/>
                <a:gd name="connsiteX2" fmla="*/ 1856096 w 2520401"/>
                <a:gd name="connsiteY2" fmla="*/ 2307297 h 2307297"/>
                <a:gd name="connsiteX3" fmla="*/ 2520401 w 2520401"/>
                <a:gd name="connsiteY3" fmla="*/ 340427 h 2307297"/>
                <a:gd name="connsiteX4" fmla="*/ 938511 w 2520401"/>
                <a:gd name="connsiteY4" fmla="*/ 17316 h 2307297"/>
                <a:gd name="connsiteX5" fmla="*/ 615401 w 2520401"/>
                <a:gd name="connsiteY5" fmla="*/ 70997 h 2307297"/>
                <a:gd name="connsiteX0" fmla="*/ 615401 w 2520401"/>
                <a:gd name="connsiteY0" fmla="*/ 117898 h 2354198"/>
                <a:gd name="connsiteX1" fmla="*/ 0 w 2520401"/>
                <a:gd name="connsiteY1" fmla="*/ 1166842 h 2354198"/>
                <a:gd name="connsiteX2" fmla="*/ 1856096 w 2520401"/>
                <a:gd name="connsiteY2" fmla="*/ 2354198 h 2354198"/>
                <a:gd name="connsiteX3" fmla="*/ 2520401 w 2520401"/>
                <a:gd name="connsiteY3" fmla="*/ 387328 h 2354198"/>
                <a:gd name="connsiteX4" fmla="*/ 938511 w 2520401"/>
                <a:gd name="connsiteY4" fmla="*/ 64217 h 2354198"/>
                <a:gd name="connsiteX5" fmla="*/ 615401 w 2520401"/>
                <a:gd name="connsiteY5" fmla="*/ 117898 h 2354198"/>
                <a:gd name="connsiteX0" fmla="*/ 615401 w 2520401"/>
                <a:gd name="connsiteY0" fmla="*/ 117898 h 2354198"/>
                <a:gd name="connsiteX1" fmla="*/ 0 w 2520401"/>
                <a:gd name="connsiteY1" fmla="*/ 1166842 h 2354198"/>
                <a:gd name="connsiteX2" fmla="*/ 1856096 w 2520401"/>
                <a:gd name="connsiteY2" fmla="*/ 2354198 h 2354198"/>
                <a:gd name="connsiteX3" fmla="*/ 2520401 w 2520401"/>
                <a:gd name="connsiteY3" fmla="*/ 387328 h 2354198"/>
                <a:gd name="connsiteX4" fmla="*/ 938511 w 2520401"/>
                <a:gd name="connsiteY4" fmla="*/ 64217 h 2354198"/>
                <a:gd name="connsiteX5" fmla="*/ 615401 w 2520401"/>
                <a:gd name="connsiteY5" fmla="*/ 117898 h 2354198"/>
                <a:gd name="connsiteX0" fmla="*/ 615401 w 2520401"/>
                <a:gd name="connsiteY0" fmla="*/ 121146 h 2357446"/>
                <a:gd name="connsiteX1" fmla="*/ 0 w 2520401"/>
                <a:gd name="connsiteY1" fmla="*/ 1170090 h 2357446"/>
                <a:gd name="connsiteX2" fmla="*/ 1856096 w 2520401"/>
                <a:gd name="connsiteY2" fmla="*/ 2357446 h 2357446"/>
                <a:gd name="connsiteX3" fmla="*/ 2520401 w 2520401"/>
                <a:gd name="connsiteY3" fmla="*/ 390576 h 2357446"/>
                <a:gd name="connsiteX4" fmla="*/ 938511 w 2520401"/>
                <a:gd name="connsiteY4" fmla="*/ 67465 h 2357446"/>
                <a:gd name="connsiteX5" fmla="*/ 615401 w 2520401"/>
                <a:gd name="connsiteY5" fmla="*/ 121146 h 2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401" h="2357446">
                  <a:moveTo>
                    <a:pt x="615401" y="121146"/>
                  </a:moveTo>
                  <a:lnTo>
                    <a:pt x="0" y="1170090"/>
                  </a:lnTo>
                  <a:cubicBezTo>
                    <a:pt x="618699" y="1565875"/>
                    <a:pt x="1184057" y="1992141"/>
                    <a:pt x="1856096" y="2357446"/>
                  </a:cubicBezTo>
                  <a:lnTo>
                    <a:pt x="2520401" y="390576"/>
                  </a:lnTo>
                  <a:cubicBezTo>
                    <a:pt x="1782284" y="348912"/>
                    <a:pt x="1432788" y="231049"/>
                    <a:pt x="938511" y="67465"/>
                  </a:cubicBezTo>
                  <a:cubicBezTo>
                    <a:pt x="739368" y="-44181"/>
                    <a:pt x="707864" y="-11048"/>
                    <a:pt x="615401" y="121146"/>
                  </a:cubicBezTo>
                  <a:close/>
                </a:path>
              </a:pathLst>
            </a:custGeom>
            <a:noFill/>
            <a:ln w="47625" cmpd="sng">
              <a:solidFill>
                <a:srgbClr val="0000FF"/>
              </a:solidFill>
              <a:prstDash val="sysDash"/>
            </a:ln>
            <a:ex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6098" y="1788840"/>
            <a:ext cx="4662179" cy="3755612"/>
            <a:chOff x="582999" y="1984545"/>
            <a:chExt cx="3687975" cy="29708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/>
            <a:srcRect l="152" t="673" r="-29" b="1604"/>
            <a:stretch>
              <a:fillRect/>
            </a:stretch>
          </p:blipFill>
          <p:spPr>
            <a:xfrm>
              <a:off x="583000" y="1985777"/>
              <a:ext cx="3679200" cy="29696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582999" y="1984545"/>
              <a:ext cx="3687975" cy="296961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91586" y="3750345"/>
              <a:ext cx="957625" cy="31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NJNBg020—01</a:t>
              </a:r>
            </a:p>
            <a:p>
              <a:pPr algn="ctr"/>
              <a:r>
                <a:rPr lang="zh-CN" altLang="en-US" sz="1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018795" y="3607941"/>
              <a:ext cx="136602" cy="13660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江苏软件园控制性详细规划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NJNBg020—01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管理单元图则技术修正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315786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01—06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，绿地率≥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NJNBg020—01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图则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位于江苏软件园片区西部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，东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至科技南路、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至新能源大道、南至东吉大道、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至正方大道，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47.6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10612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167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300235" y="9637712"/>
            <a:ext cx="4651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NJNBg020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40" name="矩形 39"/>
          <p:cNvSpPr/>
          <p:nvPr/>
        </p:nvSpPr>
        <p:spPr>
          <a:xfrm>
            <a:off x="354443" y="5533256"/>
            <a:ext cx="459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3472430" y="8485584"/>
            <a:ext cx="1696666" cy="599908"/>
            <a:chOff x="17976523" y="7056099"/>
            <a:chExt cx="1696666" cy="599908"/>
          </a:xfrm>
        </p:grpSpPr>
        <p:sp>
          <p:nvSpPr>
            <p:cNvPr id="49" name="矩形 48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技术修正地块范围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98972" y="5866817"/>
            <a:ext cx="4697763" cy="3548461"/>
            <a:chOff x="20502107" y="1528995"/>
            <a:chExt cx="12130542" cy="916282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4"/>
            <a:srcRect l="7367" t="15030" r="5793"/>
            <a:stretch/>
          </p:blipFill>
          <p:spPr>
            <a:xfrm>
              <a:off x="20541752" y="1559416"/>
              <a:ext cx="12071847" cy="9132396"/>
            </a:xfrm>
            <a:prstGeom prst="rect">
              <a:avLst/>
            </a:prstGeom>
          </p:spPr>
        </p:pic>
        <p:sp>
          <p:nvSpPr>
            <p:cNvPr id="59" name="任意多边形 58"/>
            <p:cNvSpPr/>
            <p:nvPr/>
          </p:nvSpPr>
          <p:spPr>
            <a:xfrm>
              <a:off x="20502107" y="1528995"/>
              <a:ext cx="12130542" cy="9162820"/>
            </a:xfrm>
            <a:custGeom>
              <a:avLst/>
              <a:gdLst>
                <a:gd name="connsiteX0" fmla="*/ 0 w 13163550"/>
                <a:gd name="connsiteY0" fmla="*/ 0 h 10760393"/>
                <a:gd name="connsiteX1" fmla="*/ 13163550 w 13163550"/>
                <a:gd name="connsiteY1" fmla="*/ 0 h 10760393"/>
                <a:gd name="connsiteX2" fmla="*/ 13163550 w 13163550"/>
                <a:gd name="connsiteY2" fmla="*/ 10760393 h 10760393"/>
                <a:gd name="connsiteX3" fmla="*/ 0 w 13163550"/>
                <a:gd name="connsiteY3" fmla="*/ 10760393 h 10760393"/>
                <a:gd name="connsiteX4" fmla="*/ 0 w 13163550"/>
                <a:gd name="connsiteY4" fmla="*/ 0 h 10760393"/>
                <a:gd name="connsiteX5" fmla="*/ 3550758 w 13163550"/>
                <a:gd name="connsiteY5" fmla="*/ 4535561 h 10760393"/>
                <a:gd name="connsiteX6" fmla="*/ 2909992 w 13163550"/>
                <a:gd name="connsiteY6" fmla="*/ 5956213 h 10760393"/>
                <a:gd name="connsiteX7" fmla="*/ 3688518 w 13163550"/>
                <a:gd name="connsiteY7" fmla="*/ 6444039 h 10760393"/>
                <a:gd name="connsiteX8" fmla="*/ 4855288 w 13163550"/>
                <a:gd name="connsiteY8" fmla="*/ 6909319 h 10760393"/>
                <a:gd name="connsiteX9" fmla="*/ 5264150 w 13163550"/>
                <a:gd name="connsiteY9" fmla="*/ 5200855 h 10760393"/>
                <a:gd name="connsiteX10" fmla="*/ 3550758 w 13163550"/>
                <a:gd name="connsiteY10" fmla="*/ 4535561 h 10760393"/>
                <a:gd name="connsiteX0" fmla="*/ 0 w 13163550"/>
                <a:gd name="connsiteY0" fmla="*/ 1572980 h 10760393"/>
                <a:gd name="connsiteX1" fmla="*/ 13163550 w 13163550"/>
                <a:gd name="connsiteY1" fmla="*/ 0 h 10760393"/>
                <a:gd name="connsiteX2" fmla="*/ 13163550 w 13163550"/>
                <a:gd name="connsiteY2" fmla="*/ 10760393 h 10760393"/>
                <a:gd name="connsiteX3" fmla="*/ 0 w 13163550"/>
                <a:gd name="connsiteY3" fmla="*/ 10760393 h 10760393"/>
                <a:gd name="connsiteX4" fmla="*/ 0 w 13163550"/>
                <a:gd name="connsiteY4" fmla="*/ 1572980 h 10760393"/>
                <a:gd name="connsiteX5" fmla="*/ 3550758 w 13163550"/>
                <a:gd name="connsiteY5" fmla="*/ 4535561 h 10760393"/>
                <a:gd name="connsiteX6" fmla="*/ 2909992 w 13163550"/>
                <a:gd name="connsiteY6" fmla="*/ 5956213 h 10760393"/>
                <a:gd name="connsiteX7" fmla="*/ 3688518 w 13163550"/>
                <a:gd name="connsiteY7" fmla="*/ 6444039 h 10760393"/>
                <a:gd name="connsiteX8" fmla="*/ 4855288 w 13163550"/>
                <a:gd name="connsiteY8" fmla="*/ 6909319 h 10760393"/>
                <a:gd name="connsiteX9" fmla="*/ 5264150 w 13163550"/>
                <a:gd name="connsiteY9" fmla="*/ 5200855 h 10760393"/>
                <a:gd name="connsiteX10" fmla="*/ 3550758 w 13163550"/>
                <a:gd name="connsiteY10" fmla="*/ 4535561 h 10760393"/>
                <a:gd name="connsiteX0" fmla="*/ 0 w 13163550"/>
                <a:gd name="connsiteY0" fmla="*/ 0 h 9187413"/>
                <a:gd name="connsiteX1" fmla="*/ 13163550 w 13163550"/>
                <a:gd name="connsiteY1" fmla="*/ 26660 h 9187413"/>
                <a:gd name="connsiteX2" fmla="*/ 13163550 w 13163550"/>
                <a:gd name="connsiteY2" fmla="*/ 9187413 h 9187413"/>
                <a:gd name="connsiteX3" fmla="*/ 0 w 13163550"/>
                <a:gd name="connsiteY3" fmla="*/ 9187413 h 9187413"/>
                <a:gd name="connsiteX4" fmla="*/ 0 w 13163550"/>
                <a:gd name="connsiteY4" fmla="*/ 0 h 9187413"/>
                <a:gd name="connsiteX5" fmla="*/ 3550758 w 13163550"/>
                <a:gd name="connsiteY5" fmla="*/ 2962581 h 9187413"/>
                <a:gd name="connsiteX6" fmla="*/ 2909992 w 13163550"/>
                <a:gd name="connsiteY6" fmla="*/ 4383233 h 9187413"/>
                <a:gd name="connsiteX7" fmla="*/ 3688518 w 13163550"/>
                <a:gd name="connsiteY7" fmla="*/ 4871059 h 9187413"/>
                <a:gd name="connsiteX8" fmla="*/ 4855288 w 13163550"/>
                <a:gd name="connsiteY8" fmla="*/ 5336339 h 9187413"/>
                <a:gd name="connsiteX9" fmla="*/ 5264150 w 13163550"/>
                <a:gd name="connsiteY9" fmla="*/ 3627875 h 9187413"/>
                <a:gd name="connsiteX10" fmla="*/ 3550758 w 13163550"/>
                <a:gd name="connsiteY10" fmla="*/ 2962581 h 9187413"/>
                <a:gd name="connsiteX0" fmla="*/ 1057603 w 13163550"/>
                <a:gd name="connsiteY0" fmla="*/ 0 h 9162818"/>
                <a:gd name="connsiteX1" fmla="*/ 13163550 w 13163550"/>
                <a:gd name="connsiteY1" fmla="*/ 2065 h 9162818"/>
                <a:gd name="connsiteX2" fmla="*/ 13163550 w 13163550"/>
                <a:gd name="connsiteY2" fmla="*/ 9162818 h 9162818"/>
                <a:gd name="connsiteX3" fmla="*/ 0 w 13163550"/>
                <a:gd name="connsiteY3" fmla="*/ 9162818 h 9162818"/>
                <a:gd name="connsiteX4" fmla="*/ 1057603 w 13163550"/>
                <a:gd name="connsiteY4" fmla="*/ 0 h 9162818"/>
                <a:gd name="connsiteX5" fmla="*/ 3550758 w 13163550"/>
                <a:gd name="connsiteY5" fmla="*/ 2937986 h 9162818"/>
                <a:gd name="connsiteX6" fmla="*/ 2909992 w 13163550"/>
                <a:gd name="connsiteY6" fmla="*/ 4358638 h 9162818"/>
                <a:gd name="connsiteX7" fmla="*/ 3688518 w 13163550"/>
                <a:gd name="connsiteY7" fmla="*/ 4846464 h 9162818"/>
                <a:gd name="connsiteX8" fmla="*/ 4855288 w 13163550"/>
                <a:gd name="connsiteY8" fmla="*/ 5311744 h 9162818"/>
                <a:gd name="connsiteX9" fmla="*/ 5264150 w 13163550"/>
                <a:gd name="connsiteY9" fmla="*/ 3603280 h 9162818"/>
                <a:gd name="connsiteX10" fmla="*/ 3550758 w 13163550"/>
                <a:gd name="connsiteY10" fmla="*/ 2937986 h 9162818"/>
                <a:gd name="connsiteX0" fmla="*/ 24596 w 12130543"/>
                <a:gd name="connsiteY0" fmla="*/ 0 h 9162818"/>
                <a:gd name="connsiteX1" fmla="*/ 12130543 w 12130543"/>
                <a:gd name="connsiteY1" fmla="*/ 2065 h 9162818"/>
                <a:gd name="connsiteX2" fmla="*/ 12130543 w 12130543"/>
                <a:gd name="connsiteY2" fmla="*/ 9162818 h 9162818"/>
                <a:gd name="connsiteX3" fmla="*/ 0 w 12130543"/>
                <a:gd name="connsiteY3" fmla="*/ 9162818 h 9162818"/>
                <a:gd name="connsiteX4" fmla="*/ 24596 w 12130543"/>
                <a:gd name="connsiteY4" fmla="*/ 0 h 9162818"/>
                <a:gd name="connsiteX5" fmla="*/ 2517751 w 12130543"/>
                <a:gd name="connsiteY5" fmla="*/ 2937986 h 9162818"/>
                <a:gd name="connsiteX6" fmla="*/ 1876985 w 12130543"/>
                <a:gd name="connsiteY6" fmla="*/ 4358638 h 9162818"/>
                <a:gd name="connsiteX7" fmla="*/ 2655511 w 12130543"/>
                <a:gd name="connsiteY7" fmla="*/ 4846464 h 9162818"/>
                <a:gd name="connsiteX8" fmla="*/ 3822281 w 12130543"/>
                <a:gd name="connsiteY8" fmla="*/ 5311744 h 9162818"/>
                <a:gd name="connsiteX9" fmla="*/ 4231143 w 12130543"/>
                <a:gd name="connsiteY9" fmla="*/ 3603280 h 9162818"/>
                <a:gd name="connsiteX10" fmla="*/ 2517751 w 12130543"/>
                <a:gd name="connsiteY10" fmla="*/ 2937986 h 916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0543" h="9162818">
                  <a:moveTo>
                    <a:pt x="24596" y="0"/>
                  </a:moveTo>
                  <a:lnTo>
                    <a:pt x="12130543" y="2065"/>
                  </a:lnTo>
                  <a:lnTo>
                    <a:pt x="12130543" y="9162818"/>
                  </a:lnTo>
                  <a:lnTo>
                    <a:pt x="0" y="9162818"/>
                  </a:lnTo>
                  <a:cubicBezTo>
                    <a:pt x="8199" y="6108545"/>
                    <a:pt x="16397" y="3054273"/>
                    <a:pt x="24596" y="0"/>
                  </a:cubicBezTo>
                  <a:close/>
                  <a:moveTo>
                    <a:pt x="2517751" y="2937986"/>
                  </a:moveTo>
                  <a:lnTo>
                    <a:pt x="1876985" y="4358638"/>
                  </a:lnTo>
                  <a:lnTo>
                    <a:pt x="2655511" y="4846464"/>
                  </a:lnTo>
                  <a:cubicBezTo>
                    <a:pt x="2942927" y="5055936"/>
                    <a:pt x="3268407" y="5183840"/>
                    <a:pt x="3822281" y="5311744"/>
                  </a:cubicBezTo>
                  <a:cubicBezTo>
                    <a:pt x="4018593" y="4816612"/>
                    <a:pt x="4164831" y="4371950"/>
                    <a:pt x="4231143" y="3603280"/>
                  </a:cubicBezTo>
                  <a:cubicBezTo>
                    <a:pt x="3597551" y="3463726"/>
                    <a:pt x="3162105" y="3314032"/>
                    <a:pt x="2517751" y="2937986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76200" cap="sq">
              <a:noFill/>
              <a:prstDash val="solid"/>
              <a:miter lim="800000"/>
              <a:headEnd type="arrow" w="lg" len="sm"/>
              <a:tailEnd type="arrow" w="lg" len="sm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21286470" y="4474845"/>
              <a:ext cx="10180320" cy="5942213"/>
            </a:xfrm>
            <a:custGeom>
              <a:avLst/>
              <a:gdLst>
                <a:gd name="connsiteX0" fmla="*/ 1638300 w 10096500"/>
                <a:gd name="connsiteY0" fmla="*/ 0 h 5962650"/>
                <a:gd name="connsiteX1" fmla="*/ 1524000 w 10096500"/>
                <a:gd name="connsiteY1" fmla="*/ 0 h 5962650"/>
                <a:gd name="connsiteX2" fmla="*/ 3162300 w 10096500"/>
                <a:gd name="connsiteY2" fmla="*/ 628650 h 5962650"/>
                <a:gd name="connsiteX3" fmla="*/ 5257800 w 10096500"/>
                <a:gd name="connsiteY3" fmla="*/ 819150 h 5962650"/>
                <a:gd name="connsiteX4" fmla="*/ 8324850 w 10096500"/>
                <a:gd name="connsiteY4" fmla="*/ 438150 h 5962650"/>
                <a:gd name="connsiteX5" fmla="*/ 9544050 w 10096500"/>
                <a:gd name="connsiteY5" fmla="*/ 266700 h 5962650"/>
                <a:gd name="connsiteX6" fmla="*/ 9525000 w 10096500"/>
                <a:gd name="connsiteY6" fmla="*/ 1009650 h 5962650"/>
                <a:gd name="connsiteX7" fmla="*/ 9810750 w 10096500"/>
                <a:gd name="connsiteY7" fmla="*/ 1638300 h 5962650"/>
                <a:gd name="connsiteX8" fmla="*/ 9144000 w 10096500"/>
                <a:gd name="connsiteY8" fmla="*/ 1847850 h 5962650"/>
                <a:gd name="connsiteX9" fmla="*/ 9734550 w 10096500"/>
                <a:gd name="connsiteY9" fmla="*/ 3429000 h 5962650"/>
                <a:gd name="connsiteX10" fmla="*/ 10096500 w 10096500"/>
                <a:gd name="connsiteY10" fmla="*/ 5162550 h 5962650"/>
                <a:gd name="connsiteX11" fmla="*/ 8286750 w 10096500"/>
                <a:gd name="connsiteY11" fmla="*/ 5676900 h 5962650"/>
                <a:gd name="connsiteX12" fmla="*/ 5562600 w 10096500"/>
                <a:gd name="connsiteY12" fmla="*/ 5962650 h 5962650"/>
                <a:gd name="connsiteX13" fmla="*/ 1181100 w 10096500"/>
                <a:gd name="connsiteY13" fmla="*/ 5334000 h 5962650"/>
                <a:gd name="connsiteX14" fmla="*/ 0 w 10096500"/>
                <a:gd name="connsiteY14" fmla="*/ 4895850 h 5962650"/>
                <a:gd name="connsiteX15" fmla="*/ 190500 w 10096500"/>
                <a:gd name="connsiteY15" fmla="*/ 3543300 h 5962650"/>
                <a:gd name="connsiteX16" fmla="*/ 952500 w 10096500"/>
                <a:gd name="connsiteY16" fmla="*/ 1409700 h 5962650"/>
                <a:gd name="connsiteX17" fmla="*/ 1581150 w 10096500"/>
                <a:gd name="connsiteY17" fmla="*/ 0 h 5962650"/>
                <a:gd name="connsiteX18" fmla="*/ 1638300 w 10096500"/>
                <a:gd name="connsiteY18" fmla="*/ 0 h 5962650"/>
                <a:gd name="connsiteX0" fmla="*/ 1581150 w 10096500"/>
                <a:gd name="connsiteY0" fmla="*/ 0 h 5962650"/>
                <a:gd name="connsiteX1" fmla="*/ 1524000 w 10096500"/>
                <a:gd name="connsiteY1" fmla="*/ 0 h 5962650"/>
                <a:gd name="connsiteX2" fmla="*/ 3162300 w 10096500"/>
                <a:gd name="connsiteY2" fmla="*/ 628650 h 5962650"/>
                <a:gd name="connsiteX3" fmla="*/ 5257800 w 10096500"/>
                <a:gd name="connsiteY3" fmla="*/ 819150 h 5962650"/>
                <a:gd name="connsiteX4" fmla="*/ 8324850 w 10096500"/>
                <a:gd name="connsiteY4" fmla="*/ 438150 h 5962650"/>
                <a:gd name="connsiteX5" fmla="*/ 9544050 w 10096500"/>
                <a:gd name="connsiteY5" fmla="*/ 266700 h 5962650"/>
                <a:gd name="connsiteX6" fmla="*/ 9525000 w 10096500"/>
                <a:gd name="connsiteY6" fmla="*/ 1009650 h 5962650"/>
                <a:gd name="connsiteX7" fmla="*/ 9810750 w 10096500"/>
                <a:gd name="connsiteY7" fmla="*/ 1638300 h 5962650"/>
                <a:gd name="connsiteX8" fmla="*/ 9144000 w 10096500"/>
                <a:gd name="connsiteY8" fmla="*/ 1847850 h 5962650"/>
                <a:gd name="connsiteX9" fmla="*/ 9734550 w 10096500"/>
                <a:gd name="connsiteY9" fmla="*/ 3429000 h 5962650"/>
                <a:gd name="connsiteX10" fmla="*/ 10096500 w 10096500"/>
                <a:gd name="connsiteY10" fmla="*/ 5162550 h 5962650"/>
                <a:gd name="connsiteX11" fmla="*/ 8286750 w 10096500"/>
                <a:gd name="connsiteY11" fmla="*/ 5676900 h 5962650"/>
                <a:gd name="connsiteX12" fmla="*/ 5562600 w 10096500"/>
                <a:gd name="connsiteY12" fmla="*/ 5962650 h 5962650"/>
                <a:gd name="connsiteX13" fmla="*/ 1181100 w 10096500"/>
                <a:gd name="connsiteY13" fmla="*/ 5334000 h 5962650"/>
                <a:gd name="connsiteX14" fmla="*/ 0 w 10096500"/>
                <a:gd name="connsiteY14" fmla="*/ 4895850 h 5962650"/>
                <a:gd name="connsiteX15" fmla="*/ 190500 w 10096500"/>
                <a:gd name="connsiteY15" fmla="*/ 3543300 h 5962650"/>
                <a:gd name="connsiteX16" fmla="*/ 952500 w 10096500"/>
                <a:gd name="connsiteY16" fmla="*/ 1409700 h 5962650"/>
                <a:gd name="connsiteX17" fmla="*/ 1581150 w 10096500"/>
                <a:gd name="connsiteY17" fmla="*/ 0 h 5962650"/>
                <a:gd name="connsiteX0" fmla="*/ 952500 w 10096500"/>
                <a:gd name="connsiteY0" fmla="*/ 1409700 h 5962650"/>
                <a:gd name="connsiteX1" fmla="*/ 1524000 w 10096500"/>
                <a:gd name="connsiteY1" fmla="*/ 0 h 5962650"/>
                <a:gd name="connsiteX2" fmla="*/ 3162300 w 10096500"/>
                <a:gd name="connsiteY2" fmla="*/ 628650 h 5962650"/>
                <a:gd name="connsiteX3" fmla="*/ 5257800 w 10096500"/>
                <a:gd name="connsiteY3" fmla="*/ 819150 h 5962650"/>
                <a:gd name="connsiteX4" fmla="*/ 8324850 w 10096500"/>
                <a:gd name="connsiteY4" fmla="*/ 438150 h 5962650"/>
                <a:gd name="connsiteX5" fmla="*/ 9544050 w 10096500"/>
                <a:gd name="connsiteY5" fmla="*/ 266700 h 5962650"/>
                <a:gd name="connsiteX6" fmla="*/ 9525000 w 10096500"/>
                <a:gd name="connsiteY6" fmla="*/ 1009650 h 5962650"/>
                <a:gd name="connsiteX7" fmla="*/ 9810750 w 10096500"/>
                <a:gd name="connsiteY7" fmla="*/ 1638300 h 5962650"/>
                <a:gd name="connsiteX8" fmla="*/ 9144000 w 10096500"/>
                <a:gd name="connsiteY8" fmla="*/ 1847850 h 5962650"/>
                <a:gd name="connsiteX9" fmla="*/ 9734550 w 10096500"/>
                <a:gd name="connsiteY9" fmla="*/ 3429000 h 5962650"/>
                <a:gd name="connsiteX10" fmla="*/ 10096500 w 10096500"/>
                <a:gd name="connsiteY10" fmla="*/ 5162550 h 5962650"/>
                <a:gd name="connsiteX11" fmla="*/ 8286750 w 10096500"/>
                <a:gd name="connsiteY11" fmla="*/ 5676900 h 5962650"/>
                <a:gd name="connsiteX12" fmla="*/ 5562600 w 10096500"/>
                <a:gd name="connsiteY12" fmla="*/ 5962650 h 5962650"/>
                <a:gd name="connsiteX13" fmla="*/ 1181100 w 10096500"/>
                <a:gd name="connsiteY13" fmla="*/ 5334000 h 5962650"/>
                <a:gd name="connsiteX14" fmla="*/ 0 w 10096500"/>
                <a:gd name="connsiteY14" fmla="*/ 4895850 h 5962650"/>
                <a:gd name="connsiteX15" fmla="*/ 190500 w 10096500"/>
                <a:gd name="connsiteY15" fmla="*/ 3543300 h 5962650"/>
                <a:gd name="connsiteX16" fmla="*/ 952500 w 10096500"/>
                <a:gd name="connsiteY16" fmla="*/ 1409700 h 596265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162300 w 10096500"/>
                <a:gd name="connsiteY2" fmla="*/ 62103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2578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90500 w 10096500"/>
                <a:gd name="connsiteY15" fmla="*/ 35356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52500 w 10096500"/>
                <a:gd name="connsiteY16" fmla="*/ 1402080 h 5955030"/>
                <a:gd name="connsiteX0" fmla="*/ 952500 w 10096500"/>
                <a:gd name="connsiteY0" fmla="*/ 140208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52500 w 10096500"/>
                <a:gd name="connsiteY16" fmla="*/ 1402080 h 5955030"/>
                <a:gd name="connsiteX0" fmla="*/ 990600 w 10096500"/>
                <a:gd name="connsiteY0" fmla="*/ 134112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90600 w 10096500"/>
                <a:gd name="connsiteY16" fmla="*/ 1341120 h 5955030"/>
                <a:gd name="connsiteX0" fmla="*/ 990600 w 10096500"/>
                <a:gd name="connsiteY0" fmla="*/ 1341120 h 5955030"/>
                <a:gd name="connsiteX1" fmla="*/ 1615440 w 10096500"/>
                <a:gd name="connsiteY1" fmla="*/ 0 h 5955030"/>
                <a:gd name="connsiteX2" fmla="*/ 3200400 w 10096500"/>
                <a:gd name="connsiteY2" fmla="*/ 598170 h 5955030"/>
                <a:gd name="connsiteX3" fmla="*/ 5334000 w 10096500"/>
                <a:gd name="connsiteY3" fmla="*/ 811530 h 5955030"/>
                <a:gd name="connsiteX4" fmla="*/ 8324850 w 10096500"/>
                <a:gd name="connsiteY4" fmla="*/ 430530 h 5955030"/>
                <a:gd name="connsiteX5" fmla="*/ 9544050 w 10096500"/>
                <a:gd name="connsiteY5" fmla="*/ 259080 h 5955030"/>
                <a:gd name="connsiteX6" fmla="*/ 9525000 w 10096500"/>
                <a:gd name="connsiteY6" fmla="*/ 1002030 h 5955030"/>
                <a:gd name="connsiteX7" fmla="*/ 9810750 w 10096500"/>
                <a:gd name="connsiteY7" fmla="*/ 1630680 h 5955030"/>
                <a:gd name="connsiteX8" fmla="*/ 9144000 w 10096500"/>
                <a:gd name="connsiteY8" fmla="*/ 1840230 h 5955030"/>
                <a:gd name="connsiteX9" fmla="*/ 9734550 w 10096500"/>
                <a:gd name="connsiteY9" fmla="*/ 3421380 h 5955030"/>
                <a:gd name="connsiteX10" fmla="*/ 10096500 w 10096500"/>
                <a:gd name="connsiteY10" fmla="*/ 5154930 h 5955030"/>
                <a:gd name="connsiteX11" fmla="*/ 8286750 w 10096500"/>
                <a:gd name="connsiteY11" fmla="*/ 5669280 h 5955030"/>
                <a:gd name="connsiteX12" fmla="*/ 5562600 w 10096500"/>
                <a:gd name="connsiteY12" fmla="*/ 5955030 h 5955030"/>
                <a:gd name="connsiteX13" fmla="*/ 1181100 w 10096500"/>
                <a:gd name="connsiteY13" fmla="*/ 5326380 h 5955030"/>
                <a:gd name="connsiteX14" fmla="*/ 0 w 10096500"/>
                <a:gd name="connsiteY14" fmla="*/ 4888230 h 5955030"/>
                <a:gd name="connsiteX15" fmla="*/ 129540 w 10096500"/>
                <a:gd name="connsiteY15" fmla="*/ 3497580 h 5955030"/>
                <a:gd name="connsiteX16" fmla="*/ 990600 w 1009650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87780 w 10203180"/>
                <a:gd name="connsiteY13" fmla="*/ 5326380 h 5955030"/>
                <a:gd name="connsiteX14" fmla="*/ 0 w 10203180"/>
                <a:gd name="connsiteY14" fmla="*/ 48958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8778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8778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15824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15824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4206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4206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55030"/>
                <a:gd name="connsiteX1" fmla="*/ 1722120 w 10203180"/>
                <a:gd name="connsiteY1" fmla="*/ 0 h 5955030"/>
                <a:gd name="connsiteX2" fmla="*/ 3307080 w 10203180"/>
                <a:gd name="connsiteY2" fmla="*/ 598170 h 5955030"/>
                <a:gd name="connsiteX3" fmla="*/ 5440680 w 10203180"/>
                <a:gd name="connsiteY3" fmla="*/ 811530 h 5955030"/>
                <a:gd name="connsiteX4" fmla="*/ 8431530 w 10203180"/>
                <a:gd name="connsiteY4" fmla="*/ 430530 h 5955030"/>
                <a:gd name="connsiteX5" fmla="*/ 9650730 w 10203180"/>
                <a:gd name="connsiteY5" fmla="*/ 259080 h 5955030"/>
                <a:gd name="connsiteX6" fmla="*/ 9631680 w 10203180"/>
                <a:gd name="connsiteY6" fmla="*/ 1002030 h 5955030"/>
                <a:gd name="connsiteX7" fmla="*/ 9917430 w 10203180"/>
                <a:gd name="connsiteY7" fmla="*/ 1630680 h 5955030"/>
                <a:gd name="connsiteX8" fmla="*/ 9250680 w 10203180"/>
                <a:gd name="connsiteY8" fmla="*/ 1840230 h 5955030"/>
                <a:gd name="connsiteX9" fmla="*/ 9841230 w 10203180"/>
                <a:gd name="connsiteY9" fmla="*/ 3421380 h 5955030"/>
                <a:gd name="connsiteX10" fmla="*/ 10203180 w 10203180"/>
                <a:gd name="connsiteY10" fmla="*/ 5154930 h 5955030"/>
                <a:gd name="connsiteX11" fmla="*/ 8393430 w 10203180"/>
                <a:gd name="connsiteY11" fmla="*/ 5669280 h 5955030"/>
                <a:gd name="connsiteX12" fmla="*/ 5669280 w 10203180"/>
                <a:gd name="connsiteY12" fmla="*/ 5955030 h 5955030"/>
                <a:gd name="connsiteX13" fmla="*/ 1242060 w 10203180"/>
                <a:gd name="connsiteY13" fmla="*/ 5326380 h 5955030"/>
                <a:gd name="connsiteX14" fmla="*/ 0 w 10203180"/>
                <a:gd name="connsiteY14" fmla="*/ 4933950 h 5955030"/>
                <a:gd name="connsiteX15" fmla="*/ 236220 w 10203180"/>
                <a:gd name="connsiteY15" fmla="*/ 3497580 h 5955030"/>
                <a:gd name="connsiteX16" fmla="*/ 1097280 w 10203180"/>
                <a:gd name="connsiteY16" fmla="*/ 1341120 h 5955030"/>
                <a:gd name="connsiteX0" fmla="*/ 1097280 w 10203180"/>
                <a:gd name="connsiteY0" fmla="*/ 1341120 h 5932170"/>
                <a:gd name="connsiteX1" fmla="*/ 1722120 w 10203180"/>
                <a:gd name="connsiteY1" fmla="*/ 0 h 5932170"/>
                <a:gd name="connsiteX2" fmla="*/ 3307080 w 10203180"/>
                <a:gd name="connsiteY2" fmla="*/ 598170 h 5932170"/>
                <a:gd name="connsiteX3" fmla="*/ 5440680 w 10203180"/>
                <a:gd name="connsiteY3" fmla="*/ 811530 h 5932170"/>
                <a:gd name="connsiteX4" fmla="*/ 8431530 w 10203180"/>
                <a:gd name="connsiteY4" fmla="*/ 430530 h 5932170"/>
                <a:gd name="connsiteX5" fmla="*/ 9650730 w 10203180"/>
                <a:gd name="connsiteY5" fmla="*/ 259080 h 5932170"/>
                <a:gd name="connsiteX6" fmla="*/ 9631680 w 10203180"/>
                <a:gd name="connsiteY6" fmla="*/ 1002030 h 5932170"/>
                <a:gd name="connsiteX7" fmla="*/ 9917430 w 10203180"/>
                <a:gd name="connsiteY7" fmla="*/ 1630680 h 5932170"/>
                <a:gd name="connsiteX8" fmla="*/ 9250680 w 10203180"/>
                <a:gd name="connsiteY8" fmla="*/ 1840230 h 5932170"/>
                <a:gd name="connsiteX9" fmla="*/ 9841230 w 10203180"/>
                <a:gd name="connsiteY9" fmla="*/ 3421380 h 5932170"/>
                <a:gd name="connsiteX10" fmla="*/ 10203180 w 10203180"/>
                <a:gd name="connsiteY10" fmla="*/ 5154930 h 5932170"/>
                <a:gd name="connsiteX11" fmla="*/ 8393430 w 10203180"/>
                <a:gd name="connsiteY11" fmla="*/ 5669280 h 5932170"/>
                <a:gd name="connsiteX12" fmla="*/ 5684520 w 10203180"/>
                <a:gd name="connsiteY12" fmla="*/ 5932170 h 5932170"/>
                <a:gd name="connsiteX13" fmla="*/ 1242060 w 10203180"/>
                <a:gd name="connsiteY13" fmla="*/ 5326380 h 5932170"/>
                <a:gd name="connsiteX14" fmla="*/ 0 w 10203180"/>
                <a:gd name="connsiteY14" fmla="*/ 4933950 h 5932170"/>
                <a:gd name="connsiteX15" fmla="*/ 236220 w 10203180"/>
                <a:gd name="connsiteY15" fmla="*/ 3497580 h 5932170"/>
                <a:gd name="connsiteX16" fmla="*/ 1097280 w 10203180"/>
                <a:gd name="connsiteY16" fmla="*/ 1341120 h 5932170"/>
                <a:gd name="connsiteX0" fmla="*/ 1097280 w 10203180"/>
                <a:gd name="connsiteY0" fmla="*/ 1341120 h 5932170"/>
                <a:gd name="connsiteX1" fmla="*/ 1722120 w 10203180"/>
                <a:gd name="connsiteY1" fmla="*/ 0 h 5932170"/>
                <a:gd name="connsiteX2" fmla="*/ 3307080 w 10203180"/>
                <a:gd name="connsiteY2" fmla="*/ 598170 h 5932170"/>
                <a:gd name="connsiteX3" fmla="*/ 5440680 w 10203180"/>
                <a:gd name="connsiteY3" fmla="*/ 811530 h 5932170"/>
                <a:gd name="connsiteX4" fmla="*/ 8431530 w 10203180"/>
                <a:gd name="connsiteY4" fmla="*/ 430530 h 5932170"/>
                <a:gd name="connsiteX5" fmla="*/ 9650730 w 10203180"/>
                <a:gd name="connsiteY5" fmla="*/ 259080 h 5932170"/>
                <a:gd name="connsiteX6" fmla="*/ 9631680 w 10203180"/>
                <a:gd name="connsiteY6" fmla="*/ 1002030 h 5932170"/>
                <a:gd name="connsiteX7" fmla="*/ 9917430 w 10203180"/>
                <a:gd name="connsiteY7" fmla="*/ 1630680 h 5932170"/>
                <a:gd name="connsiteX8" fmla="*/ 9250680 w 10203180"/>
                <a:gd name="connsiteY8" fmla="*/ 1840230 h 5932170"/>
                <a:gd name="connsiteX9" fmla="*/ 9841230 w 10203180"/>
                <a:gd name="connsiteY9" fmla="*/ 3421380 h 5932170"/>
                <a:gd name="connsiteX10" fmla="*/ 10203180 w 10203180"/>
                <a:gd name="connsiteY10" fmla="*/ 5154930 h 5932170"/>
                <a:gd name="connsiteX11" fmla="*/ 8393430 w 10203180"/>
                <a:gd name="connsiteY11" fmla="*/ 5669280 h 5932170"/>
                <a:gd name="connsiteX12" fmla="*/ 5684520 w 10203180"/>
                <a:gd name="connsiteY12" fmla="*/ 5932170 h 5932170"/>
                <a:gd name="connsiteX13" fmla="*/ 1242060 w 10203180"/>
                <a:gd name="connsiteY13" fmla="*/ 5326380 h 5932170"/>
                <a:gd name="connsiteX14" fmla="*/ 0 w 10203180"/>
                <a:gd name="connsiteY14" fmla="*/ 4933950 h 5932170"/>
                <a:gd name="connsiteX15" fmla="*/ 236220 w 10203180"/>
                <a:gd name="connsiteY15" fmla="*/ 3497580 h 5932170"/>
                <a:gd name="connsiteX16" fmla="*/ 1097280 w 10203180"/>
                <a:gd name="connsiteY16" fmla="*/ 1341120 h 5932170"/>
                <a:gd name="connsiteX0" fmla="*/ 1097280 w 10203180"/>
                <a:gd name="connsiteY0" fmla="*/ 1341120 h 5932671"/>
                <a:gd name="connsiteX1" fmla="*/ 1722120 w 10203180"/>
                <a:gd name="connsiteY1" fmla="*/ 0 h 5932671"/>
                <a:gd name="connsiteX2" fmla="*/ 3307080 w 10203180"/>
                <a:gd name="connsiteY2" fmla="*/ 598170 h 5932671"/>
                <a:gd name="connsiteX3" fmla="*/ 5440680 w 10203180"/>
                <a:gd name="connsiteY3" fmla="*/ 811530 h 5932671"/>
                <a:gd name="connsiteX4" fmla="*/ 8431530 w 10203180"/>
                <a:gd name="connsiteY4" fmla="*/ 430530 h 5932671"/>
                <a:gd name="connsiteX5" fmla="*/ 9650730 w 10203180"/>
                <a:gd name="connsiteY5" fmla="*/ 259080 h 5932671"/>
                <a:gd name="connsiteX6" fmla="*/ 9631680 w 10203180"/>
                <a:gd name="connsiteY6" fmla="*/ 1002030 h 5932671"/>
                <a:gd name="connsiteX7" fmla="*/ 9917430 w 10203180"/>
                <a:gd name="connsiteY7" fmla="*/ 1630680 h 5932671"/>
                <a:gd name="connsiteX8" fmla="*/ 9250680 w 10203180"/>
                <a:gd name="connsiteY8" fmla="*/ 1840230 h 5932671"/>
                <a:gd name="connsiteX9" fmla="*/ 9841230 w 10203180"/>
                <a:gd name="connsiteY9" fmla="*/ 3421380 h 5932671"/>
                <a:gd name="connsiteX10" fmla="*/ 10203180 w 10203180"/>
                <a:gd name="connsiteY10" fmla="*/ 5154930 h 5932671"/>
                <a:gd name="connsiteX11" fmla="*/ 8393430 w 10203180"/>
                <a:gd name="connsiteY11" fmla="*/ 5669280 h 5932671"/>
                <a:gd name="connsiteX12" fmla="*/ 5684520 w 10203180"/>
                <a:gd name="connsiteY12" fmla="*/ 5932170 h 5932671"/>
                <a:gd name="connsiteX13" fmla="*/ 1242060 w 10203180"/>
                <a:gd name="connsiteY13" fmla="*/ 5326380 h 5932671"/>
                <a:gd name="connsiteX14" fmla="*/ 0 w 10203180"/>
                <a:gd name="connsiteY14" fmla="*/ 4933950 h 5932671"/>
                <a:gd name="connsiteX15" fmla="*/ 236220 w 10203180"/>
                <a:gd name="connsiteY15" fmla="*/ 3497580 h 5932671"/>
                <a:gd name="connsiteX16" fmla="*/ 1097280 w 10203180"/>
                <a:gd name="connsiteY16" fmla="*/ 1341120 h 5932671"/>
                <a:gd name="connsiteX0" fmla="*/ 1097280 w 10203180"/>
                <a:gd name="connsiteY0" fmla="*/ 1341120 h 5932531"/>
                <a:gd name="connsiteX1" fmla="*/ 1722120 w 10203180"/>
                <a:gd name="connsiteY1" fmla="*/ 0 h 5932531"/>
                <a:gd name="connsiteX2" fmla="*/ 3307080 w 10203180"/>
                <a:gd name="connsiteY2" fmla="*/ 598170 h 5932531"/>
                <a:gd name="connsiteX3" fmla="*/ 5440680 w 10203180"/>
                <a:gd name="connsiteY3" fmla="*/ 811530 h 5932531"/>
                <a:gd name="connsiteX4" fmla="*/ 8431530 w 10203180"/>
                <a:gd name="connsiteY4" fmla="*/ 430530 h 5932531"/>
                <a:gd name="connsiteX5" fmla="*/ 9650730 w 10203180"/>
                <a:gd name="connsiteY5" fmla="*/ 259080 h 5932531"/>
                <a:gd name="connsiteX6" fmla="*/ 9631680 w 10203180"/>
                <a:gd name="connsiteY6" fmla="*/ 1002030 h 5932531"/>
                <a:gd name="connsiteX7" fmla="*/ 9917430 w 10203180"/>
                <a:gd name="connsiteY7" fmla="*/ 1630680 h 5932531"/>
                <a:gd name="connsiteX8" fmla="*/ 9250680 w 10203180"/>
                <a:gd name="connsiteY8" fmla="*/ 1840230 h 5932531"/>
                <a:gd name="connsiteX9" fmla="*/ 9841230 w 10203180"/>
                <a:gd name="connsiteY9" fmla="*/ 3421380 h 5932531"/>
                <a:gd name="connsiteX10" fmla="*/ 10203180 w 10203180"/>
                <a:gd name="connsiteY10" fmla="*/ 5154930 h 5932531"/>
                <a:gd name="connsiteX11" fmla="*/ 8393430 w 10203180"/>
                <a:gd name="connsiteY11" fmla="*/ 5593080 h 5932531"/>
                <a:gd name="connsiteX12" fmla="*/ 5684520 w 10203180"/>
                <a:gd name="connsiteY12" fmla="*/ 5932170 h 5932531"/>
                <a:gd name="connsiteX13" fmla="*/ 1242060 w 10203180"/>
                <a:gd name="connsiteY13" fmla="*/ 5326380 h 5932531"/>
                <a:gd name="connsiteX14" fmla="*/ 0 w 10203180"/>
                <a:gd name="connsiteY14" fmla="*/ 4933950 h 5932531"/>
                <a:gd name="connsiteX15" fmla="*/ 236220 w 10203180"/>
                <a:gd name="connsiteY15" fmla="*/ 3497580 h 5932531"/>
                <a:gd name="connsiteX16" fmla="*/ 1097280 w 10203180"/>
                <a:gd name="connsiteY16" fmla="*/ 1341120 h 5932531"/>
                <a:gd name="connsiteX0" fmla="*/ 1097280 w 10203180"/>
                <a:gd name="connsiteY0" fmla="*/ 1341120 h 5932670"/>
                <a:gd name="connsiteX1" fmla="*/ 1722120 w 10203180"/>
                <a:gd name="connsiteY1" fmla="*/ 0 h 5932670"/>
                <a:gd name="connsiteX2" fmla="*/ 3307080 w 10203180"/>
                <a:gd name="connsiteY2" fmla="*/ 598170 h 5932670"/>
                <a:gd name="connsiteX3" fmla="*/ 5440680 w 10203180"/>
                <a:gd name="connsiteY3" fmla="*/ 811530 h 5932670"/>
                <a:gd name="connsiteX4" fmla="*/ 8431530 w 10203180"/>
                <a:gd name="connsiteY4" fmla="*/ 430530 h 5932670"/>
                <a:gd name="connsiteX5" fmla="*/ 9650730 w 10203180"/>
                <a:gd name="connsiteY5" fmla="*/ 259080 h 5932670"/>
                <a:gd name="connsiteX6" fmla="*/ 9631680 w 10203180"/>
                <a:gd name="connsiteY6" fmla="*/ 1002030 h 5932670"/>
                <a:gd name="connsiteX7" fmla="*/ 9917430 w 10203180"/>
                <a:gd name="connsiteY7" fmla="*/ 1630680 h 5932670"/>
                <a:gd name="connsiteX8" fmla="*/ 9250680 w 10203180"/>
                <a:gd name="connsiteY8" fmla="*/ 1840230 h 5932670"/>
                <a:gd name="connsiteX9" fmla="*/ 9841230 w 10203180"/>
                <a:gd name="connsiteY9" fmla="*/ 3421380 h 5932670"/>
                <a:gd name="connsiteX10" fmla="*/ 10203180 w 10203180"/>
                <a:gd name="connsiteY10" fmla="*/ 5154930 h 5932670"/>
                <a:gd name="connsiteX11" fmla="*/ 8393430 w 10203180"/>
                <a:gd name="connsiteY11" fmla="*/ 5593080 h 5932670"/>
                <a:gd name="connsiteX12" fmla="*/ 5684520 w 10203180"/>
                <a:gd name="connsiteY12" fmla="*/ 5932170 h 5932670"/>
                <a:gd name="connsiteX13" fmla="*/ 1242060 w 10203180"/>
                <a:gd name="connsiteY13" fmla="*/ 5326380 h 5932670"/>
                <a:gd name="connsiteX14" fmla="*/ 0 w 10203180"/>
                <a:gd name="connsiteY14" fmla="*/ 4933950 h 5932670"/>
                <a:gd name="connsiteX15" fmla="*/ 236220 w 10203180"/>
                <a:gd name="connsiteY15" fmla="*/ 3497580 h 5932670"/>
                <a:gd name="connsiteX16" fmla="*/ 1097280 w 10203180"/>
                <a:gd name="connsiteY16" fmla="*/ 1341120 h 5932670"/>
                <a:gd name="connsiteX0" fmla="*/ 1097280 w 10203180"/>
                <a:gd name="connsiteY0" fmla="*/ 1341120 h 5902280"/>
                <a:gd name="connsiteX1" fmla="*/ 1722120 w 10203180"/>
                <a:gd name="connsiteY1" fmla="*/ 0 h 5902280"/>
                <a:gd name="connsiteX2" fmla="*/ 3307080 w 10203180"/>
                <a:gd name="connsiteY2" fmla="*/ 598170 h 5902280"/>
                <a:gd name="connsiteX3" fmla="*/ 5440680 w 10203180"/>
                <a:gd name="connsiteY3" fmla="*/ 811530 h 5902280"/>
                <a:gd name="connsiteX4" fmla="*/ 8431530 w 10203180"/>
                <a:gd name="connsiteY4" fmla="*/ 430530 h 5902280"/>
                <a:gd name="connsiteX5" fmla="*/ 9650730 w 10203180"/>
                <a:gd name="connsiteY5" fmla="*/ 259080 h 5902280"/>
                <a:gd name="connsiteX6" fmla="*/ 9631680 w 10203180"/>
                <a:gd name="connsiteY6" fmla="*/ 1002030 h 5902280"/>
                <a:gd name="connsiteX7" fmla="*/ 9917430 w 10203180"/>
                <a:gd name="connsiteY7" fmla="*/ 1630680 h 5902280"/>
                <a:gd name="connsiteX8" fmla="*/ 9250680 w 10203180"/>
                <a:gd name="connsiteY8" fmla="*/ 1840230 h 5902280"/>
                <a:gd name="connsiteX9" fmla="*/ 9841230 w 10203180"/>
                <a:gd name="connsiteY9" fmla="*/ 3421380 h 5902280"/>
                <a:gd name="connsiteX10" fmla="*/ 10203180 w 10203180"/>
                <a:gd name="connsiteY10" fmla="*/ 5154930 h 5902280"/>
                <a:gd name="connsiteX11" fmla="*/ 8393430 w 10203180"/>
                <a:gd name="connsiteY11" fmla="*/ 5593080 h 5902280"/>
                <a:gd name="connsiteX12" fmla="*/ 5471160 w 10203180"/>
                <a:gd name="connsiteY12" fmla="*/ 5901690 h 5902280"/>
                <a:gd name="connsiteX13" fmla="*/ 1242060 w 10203180"/>
                <a:gd name="connsiteY13" fmla="*/ 5326380 h 5902280"/>
                <a:gd name="connsiteX14" fmla="*/ 0 w 10203180"/>
                <a:gd name="connsiteY14" fmla="*/ 4933950 h 5902280"/>
                <a:gd name="connsiteX15" fmla="*/ 236220 w 10203180"/>
                <a:gd name="connsiteY15" fmla="*/ 3497580 h 5902280"/>
                <a:gd name="connsiteX16" fmla="*/ 1097280 w 10203180"/>
                <a:gd name="connsiteY16" fmla="*/ 1341120 h 5902280"/>
                <a:gd name="connsiteX0" fmla="*/ 1097280 w 10203180"/>
                <a:gd name="connsiteY0" fmla="*/ 1341120 h 5932670"/>
                <a:gd name="connsiteX1" fmla="*/ 1722120 w 10203180"/>
                <a:gd name="connsiteY1" fmla="*/ 0 h 5932670"/>
                <a:gd name="connsiteX2" fmla="*/ 3307080 w 10203180"/>
                <a:gd name="connsiteY2" fmla="*/ 598170 h 5932670"/>
                <a:gd name="connsiteX3" fmla="*/ 5440680 w 10203180"/>
                <a:gd name="connsiteY3" fmla="*/ 811530 h 5932670"/>
                <a:gd name="connsiteX4" fmla="*/ 8431530 w 10203180"/>
                <a:gd name="connsiteY4" fmla="*/ 430530 h 5932670"/>
                <a:gd name="connsiteX5" fmla="*/ 9650730 w 10203180"/>
                <a:gd name="connsiteY5" fmla="*/ 259080 h 5932670"/>
                <a:gd name="connsiteX6" fmla="*/ 9631680 w 10203180"/>
                <a:gd name="connsiteY6" fmla="*/ 1002030 h 5932670"/>
                <a:gd name="connsiteX7" fmla="*/ 9917430 w 10203180"/>
                <a:gd name="connsiteY7" fmla="*/ 1630680 h 5932670"/>
                <a:gd name="connsiteX8" fmla="*/ 9250680 w 10203180"/>
                <a:gd name="connsiteY8" fmla="*/ 1840230 h 5932670"/>
                <a:gd name="connsiteX9" fmla="*/ 9841230 w 10203180"/>
                <a:gd name="connsiteY9" fmla="*/ 3421380 h 5932670"/>
                <a:gd name="connsiteX10" fmla="*/ 10203180 w 10203180"/>
                <a:gd name="connsiteY10" fmla="*/ 5154930 h 5932670"/>
                <a:gd name="connsiteX11" fmla="*/ 8393430 w 10203180"/>
                <a:gd name="connsiteY11" fmla="*/ 5593080 h 5932670"/>
                <a:gd name="connsiteX12" fmla="*/ 5707380 w 10203180"/>
                <a:gd name="connsiteY12" fmla="*/ 5932170 h 5932670"/>
                <a:gd name="connsiteX13" fmla="*/ 1242060 w 10203180"/>
                <a:gd name="connsiteY13" fmla="*/ 5326380 h 5932670"/>
                <a:gd name="connsiteX14" fmla="*/ 0 w 10203180"/>
                <a:gd name="connsiteY14" fmla="*/ 4933950 h 5932670"/>
                <a:gd name="connsiteX15" fmla="*/ 236220 w 10203180"/>
                <a:gd name="connsiteY15" fmla="*/ 3497580 h 5932670"/>
                <a:gd name="connsiteX16" fmla="*/ 1097280 w 10203180"/>
                <a:gd name="connsiteY16" fmla="*/ 1341120 h 5932670"/>
                <a:gd name="connsiteX0" fmla="*/ 1097280 w 10126980"/>
                <a:gd name="connsiteY0" fmla="*/ 1341120 h 5932670"/>
                <a:gd name="connsiteX1" fmla="*/ 1722120 w 10126980"/>
                <a:gd name="connsiteY1" fmla="*/ 0 h 5932670"/>
                <a:gd name="connsiteX2" fmla="*/ 3307080 w 10126980"/>
                <a:gd name="connsiteY2" fmla="*/ 598170 h 5932670"/>
                <a:gd name="connsiteX3" fmla="*/ 5440680 w 10126980"/>
                <a:gd name="connsiteY3" fmla="*/ 811530 h 5932670"/>
                <a:gd name="connsiteX4" fmla="*/ 8431530 w 10126980"/>
                <a:gd name="connsiteY4" fmla="*/ 430530 h 5932670"/>
                <a:gd name="connsiteX5" fmla="*/ 9650730 w 10126980"/>
                <a:gd name="connsiteY5" fmla="*/ 259080 h 5932670"/>
                <a:gd name="connsiteX6" fmla="*/ 9631680 w 10126980"/>
                <a:gd name="connsiteY6" fmla="*/ 1002030 h 5932670"/>
                <a:gd name="connsiteX7" fmla="*/ 9917430 w 10126980"/>
                <a:gd name="connsiteY7" fmla="*/ 1630680 h 5932670"/>
                <a:gd name="connsiteX8" fmla="*/ 9250680 w 10126980"/>
                <a:gd name="connsiteY8" fmla="*/ 1840230 h 5932670"/>
                <a:gd name="connsiteX9" fmla="*/ 9841230 w 10126980"/>
                <a:gd name="connsiteY9" fmla="*/ 3421380 h 5932670"/>
                <a:gd name="connsiteX10" fmla="*/ 10126980 w 10126980"/>
                <a:gd name="connsiteY10" fmla="*/ 5223510 h 5932670"/>
                <a:gd name="connsiteX11" fmla="*/ 8393430 w 10126980"/>
                <a:gd name="connsiteY11" fmla="*/ 5593080 h 5932670"/>
                <a:gd name="connsiteX12" fmla="*/ 5707380 w 10126980"/>
                <a:gd name="connsiteY12" fmla="*/ 5932170 h 5932670"/>
                <a:gd name="connsiteX13" fmla="*/ 1242060 w 10126980"/>
                <a:gd name="connsiteY13" fmla="*/ 5326380 h 5932670"/>
                <a:gd name="connsiteX14" fmla="*/ 0 w 10126980"/>
                <a:gd name="connsiteY14" fmla="*/ 4933950 h 5932670"/>
                <a:gd name="connsiteX15" fmla="*/ 236220 w 10126980"/>
                <a:gd name="connsiteY15" fmla="*/ 3497580 h 5932670"/>
                <a:gd name="connsiteX16" fmla="*/ 1097280 w 10126980"/>
                <a:gd name="connsiteY16" fmla="*/ 1341120 h 5932670"/>
                <a:gd name="connsiteX0" fmla="*/ 1097280 w 10126980"/>
                <a:gd name="connsiteY0" fmla="*/ 1341120 h 5932603"/>
                <a:gd name="connsiteX1" fmla="*/ 1722120 w 10126980"/>
                <a:gd name="connsiteY1" fmla="*/ 0 h 5932603"/>
                <a:gd name="connsiteX2" fmla="*/ 3307080 w 10126980"/>
                <a:gd name="connsiteY2" fmla="*/ 598170 h 5932603"/>
                <a:gd name="connsiteX3" fmla="*/ 5440680 w 10126980"/>
                <a:gd name="connsiteY3" fmla="*/ 811530 h 5932603"/>
                <a:gd name="connsiteX4" fmla="*/ 8431530 w 10126980"/>
                <a:gd name="connsiteY4" fmla="*/ 430530 h 5932603"/>
                <a:gd name="connsiteX5" fmla="*/ 9650730 w 10126980"/>
                <a:gd name="connsiteY5" fmla="*/ 259080 h 5932603"/>
                <a:gd name="connsiteX6" fmla="*/ 9631680 w 10126980"/>
                <a:gd name="connsiteY6" fmla="*/ 1002030 h 5932603"/>
                <a:gd name="connsiteX7" fmla="*/ 9917430 w 10126980"/>
                <a:gd name="connsiteY7" fmla="*/ 1630680 h 5932603"/>
                <a:gd name="connsiteX8" fmla="*/ 9250680 w 10126980"/>
                <a:gd name="connsiteY8" fmla="*/ 1840230 h 5932603"/>
                <a:gd name="connsiteX9" fmla="*/ 9841230 w 10126980"/>
                <a:gd name="connsiteY9" fmla="*/ 3421380 h 5932603"/>
                <a:gd name="connsiteX10" fmla="*/ 10126980 w 10126980"/>
                <a:gd name="connsiteY10" fmla="*/ 5223510 h 5932603"/>
                <a:gd name="connsiteX11" fmla="*/ 8393430 w 10126980"/>
                <a:gd name="connsiteY11" fmla="*/ 5562600 h 5932603"/>
                <a:gd name="connsiteX12" fmla="*/ 5707380 w 10126980"/>
                <a:gd name="connsiteY12" fmla="*/ 5932170 h 5932603"/>
                <a:gd name="connsiteX13" fmla="*/ 1242060 w 10126980"/>
                <a:gd name="connsiteY13" fmla="*/ 5326380 h 5932603"/>
                <a:gd name="connsiteX14" fmla="*/ 0 w 10126980"/>
                <a:gd name="connsiteY14" fmla="*/ 4933950 h 5932603"/>
                <a:gd name="connsiteX15" fmla="*/ 236220 w 10126980"/>
                <a:gd name="connsiteY15" fmla="*/ 3497580 h 5932603"/>
                <a:gd name="connsiteX16" fmla="*/ 1097280 w 10126980"/>
                <a:gd name="connsiteY16" fmla="*/ 1341120 h 5932603"/>
                <a:gd name="connsiteX0" fmla="*/ 1097280 w 10126980"/>
                <a:gd name="connsiteY0" fmla="*/ 1341120 h 5932688"/>
                <a:gd name="connsiteX1" fmla="*/ 1722120 w 10126980"/>
                <a:gd name="connsiteY1" fmla="*/ 0 h 5932688"/>
                <a:gd name="connsiteX2" fmla="*/ 3307080 w 10126980"/>
                <a:gd name="connsiteY2" fmla="*/ 598170 h 5932688"/>
                <a:gd name="connsiteX3" fmla="*/ 5440680 w 10126980"/>
                <a:gd name="connsiteY3" fmla="*/ 811530 h 5932688"/>
                <a:gd name="connsiteX4" fmla="*/ 8431530 w 10126980"/>
                <a:gd name="connsiteY4" fmla="*/ 430530 h 5932688"/>
                <a:gd name="connsiteX5" fmla="*/ 9650730 w 10126980"/>
                <a:gd name="connsiteY5" fmla="*/ 259080 h 5932688"/>
                <a:gd name="connsiteX6" fmla="*/ 9631680 w 10126980"/>
                <a:gd name="connsiteY6" fmla="*/ 1002030 h 5932688"/>
                <a:gd name="connsiteX7" fmla="*/ 9917430 w 10126980"/>
                <a:gd name="connsiteY7" fmla="*/ 1630680 h 5932688"/>
                <a:gd name="connsiteX8" fmla="*/ 9250680 w 10126980"/>
                <a:gd name="connsiteY8" fmla="*/ 1840230 h 5932688"/>
                <a:gd name="connsiteX9" fmla="*/ 9841230 w 10126980"/>
                <a:gd name="connsiteY9" fmla="*/ 3421380 h 5932688"/>
                <a:gd name="connsiteX10" fmla="*/ 10126980 w 10126980"/>
                <a:gd name="connsiteY10" fmla="*/ 5223510 h 5932688"/>
                <a:gd name="connsiteX11" fmla="*/ 8393430 w 10126980"/>
                <a:gd name="connsiteY11" fmla="*/ 5562600 h 5932688"/>
                <a:gd name="connsiteX12" fmla="*/ 5707380 w 10126980"/>
                <a:gd name="connsiteY12" fmla="*/ 5932170 h 5932688"/>
                <a:gd name="connsiteX13" fmla="*/ 1242060 w 10126980"/>
                <a:gd name="connsiteY13" fmla="*/ 5326380 h 5932688"/>
                <a:gd name="connsiteX14" fmla="*/ 0 w 10126980"/>
                <a:gd name="connsiteY14" fmla="*/ 4933950 h 5932688"/>
                <a:gd name="connsiteX15" fmla="*/ 236220 w 10126980"/>
                <a:gd name="connsiteY15" fmla="*/ 3497580 h 5932688"/>
                <a:gd name="connsiteX16" fmla="*/ 1097280 w 10126980"/>
                <a:gd name="connsiteY16" fmla="*/ 1341120 h 5932688"/>
                <a:gd name="connsiteX0" fmla="*/ 1097280 w 10126980"/>
                <a:gd name="connsiteY0" fmla="*/ 1341120 h 5932688"/>
                <a:gd name="connsiteX1" fmla="*/ 1722120 w 10126980"/>
                <a:gd name="connsiteY1" fmla="*/ 0 h 5932688"/>
                <a:gd name="connsiteX2" fmla="*/ 3307080 w 10126980"/>
                <a:gd name="connsiteY2" fmla="*/ 598170 h 5932688"/>
                <a:gd name="connsiteX3" fmla="*/ 5440680 w 10126980"/>
                <a:gd name="connsiteY3" fmla="*/ 811530 h 5932688"/>
                <a:gd name="connsiteX4" fmla="*/ 8431530 w 10126980"/>
                <a:gd name="connsiteY4" fmla="*/ 430530 h 5932688"/>
                <a:gd name="connsiteX5" fmla="*/ 9650730 w 10126980"/>
                <a:gd name="connsiteY5" fmla="*/ 259080 h 5932688"/>
                <a:gd name="connsiteX6" fmla="*/ 9631680 w 10126980"/>
                <a:gd name="connsiteY6" fmla="*/ 1002030 h 5932688"/>
                <a:gd name="connsiteX7" fmla="*/ 9917430 w 10126980"/>
                <a:gd name="connsiteY7" fmla="*/ 1630680 h 5932688"/>
                <a:gd name="connsiteX8" fmla="*/ 9250680 w 10126980"/>
                <a:gd name="connsiteY8" fmla="*/ 1840230 h 5932688"/>
                <a:gd name="connsiteX9" fmla="*/ 9841230 w 10126980"/>
                <a:gd name="connsiteY9" fmla="*/ 3421380 h 5932688"/>
                <a:gd name="connsiteX10" fmla="*/ 10126980 w 10126980"/>
                <a:gd name="connsiteY10" fmla="*/ 5223510 h 5932688"/>
                <a:gd name="connsiteX11" fmla="*/ 8393430 w 10126980"/>
                <a:gd name="connsiteY11" fmla="*/ 5562600 h 5932688"/>
                <a:gd name="connsiteX12" fmla="*/ 5707380 w 10126980"/>
                <a:gd name="connsiteY12" fmla="*/ 5932170 h 5932688"/>
                <a:gd name="connsiteX13" fmla="*/ 1242060 w 10126980"/>
                <a:gd name="connsiteY13" fmla="*/ 5326380 h 5932688"/>
                <a:gd name="connsiteX14" fmla="*/ 0 w 10126980"/>
                <a:gd name="connsiteY14" fmla="*/ 4933950 h 5932688"/>
                <a:gd name="connsiteX15" fmla="*/ 236220 w 10126980"/>
                <a:gd name="connsiteY15" fmla="*/ 3497580 h 5932688"/>
                <a:gd name="connsiteX16" fmla="*/ 1097280 w 10126980"/>
                <a:gd name="connsiteY16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841230 w 10149840"/>
                <a:gd name="connsiteY9" fmla="*/ 3421380 h 5932688"/>
                <a:gd name="connsiteX10" fmla="*/ 10149840 w 10149840"/>
                <a:gd name="connsiteY10" fmla="*/ 5223510 h 5932688"/>
                <a:gd name="connsiteX11" fmla="*/ 8393430 w 10149840"/>
                <a:gd name="connsiteY11" fmla="*/ 5562600 h 5932688"/>
                <a:gd name="connsiteX12" fmla="*/ 5707380 w 10149840"/>
                <a:gd name="connsiteY12" fmla="*/ 5932170 h 5932688"/>
                <a:gd name="connsiteX13" fmla="*/ 1242060 w 10149840"/>
                <a:gd name="connsiteY13" fmla="*/ 5326380 h 5932688"/>
                <a:gd name="connsiteX14" fmla="*/ 0 w 10149840"/>
                <a:gd name="connsiteY14" fmla="*/ 4933950 h 5932688"/>
                <a:gd name="connsiteX15" fmla="*/ 236220 w 10149840"/>
                <a:gd name="connsiteY15" fmla="*/ 3497580 h 5932688"/>
                <a:gd name="connsiteX16" fmla="*/ 1097280 w 10149840"/>
                <a:gd name="connsiteY16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772650 w 10149840"/>
                <a:gd name="connsiteY9" fmla="*/ 4191000 h 5932688"/>
                <a:gd name="connsiteX10" fmla="*/ 10149840 w 10149840"/>
                <a:gd name="connsiteY10" fmla="*/ 5223510 h 5932688"/>
                <a:gd name="connsiteX11" fmla="*/ 8393430 w 10149840"/>
                <a:gd name="connsiteY11" fmla="*/ 5562600 h 5932688"/>
                <a:gd name="connsiteX12" fmla="*/ 5707380 w 10149840"/>
                <a:gd name="connsiteY12" fmla="*/ 5932170 h 5932688"/>
                <a:gd name="connsiteX13" fmla="*/ 1242060 w 10149840"/>
                <a:gd name="connsiteY13" fmla="*/ 5326380 h 5932688"/>
                <a:gd name="connsiteX14" fmla="*/ 0 w 10149840"/>
                <a:gd name="connsiteY14" fmla="*/ 4933950 h 5932688"/>
                <a:gd name="connsiteX15" fmla="*/ 236220 w 10149840"/>
                <a:gd name="connsiteY15" fmla="*/ 3497580 h 5932688"/>
                <a:gd name="connsiteX16" fmla="*/ 1097280 w 10149840"/>
                <a:gd name="connsiteY16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72650 w 10149840"/>
                <a:gd name="connsiteY10" fmla="*/ 419100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589770 w 10149840"/>
                <a:gd name="connsiteY9" fmla="*/ 23812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620250 w 10149840"/>
                <a:gd name="connsiteY9" fmla="*/ 25336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620250 w 10149840"/>
                <a:gd name="connsiteY9" fmla="*/ 25336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91743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31680 w 10149840"/>
                <a:gd name="connsiteY6" fmla="*/ 100203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50730 w 10149840"/>
                <a:gd name="connsiteY5" fmla="*/ 25908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431530 w 10149840"/>
                <a:gd name="connsiteY4" fmla="*/ 43053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370570 w 10149840"/>
                <a:gd name="connsiteY4" fmla="*/ 51435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370570 w 10149840"/>
                <a:gd name="connsiteY4" fmla="*/ 51435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370570 w 10149840"/>
                <a:gd name="connsiteY4" fmla="*/ 51435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35490 w 10149840"/>
                <a:gd name="connsiteY9" fmla="*/ 260984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50680 w 10149840"/>
                <a:gd name="connsiteY8" fmla="*/ 1840230 h 5932688"/>
                <a:gd name="connsiteX9" fmla="*/ 9673590 w 10149840"/>
                <a:gd name="connsiteY9" fmla="*/ 259460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88780 w 10149840"/>
                <a:gd name="connsiteY8" fmla="*/ 1832610 h 5932688"/>
                <a:gd name="connsiteX9" fmla="*/ 9673590 w 10149840"/>
                <a:gd name="connsiteY9" fmla="*/ 2594609 h 5932688"/>
                <a:gd name="connsiteX10" fmla="*/ 9719310 w 10149840"/>
                <a:gd name="connsiteY10" fmla="*/ 400812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49840"/>
                <a:gd name="connsiteY0" fmla="*/ 1341120 h 5932688"/>
                <a:gd name="connsiteX1" fmla="*/ 1722120 w 10149840"/>
                <a:gd name="connsiteY1" fmla="*/ 0 h 5932688"/>
                <a:gd name="connsiteX2" fmla="*/ 3307080 w 10149840"/>
                <a:gd name="connsiteY2" fmla="*/ 598170 h 5932688"/>
                <a:gd name="connsiteX3" fmla="*/ 5440680 w 10149840"/>
                <a:gd name="connsiteY3" fmla="*/ 811530 h 5932688"/>
                <a:gd name="connsiteX4" fmla="*/ 8248650 w 10149840"/>
                <a:gd name="connsiteY4" fmla="*/ 521970 h 5932688"/>
                <a:gd name="connsiteX5" fmla="*/ 9635490 w 10149840"/>
                <a:gd name="connsiteY5" fmla="*/ 228600 h 5932688"/>
                <a:gd name="connsiteX6" fmla="*/ 9601200 w 10149840"/>
                <a:gd name="connsiteY6" fmla="*/ 948690 h 5932688"/>
                <a:gd name="connsiteX7" fmla="*/ 9871710 w 10149840"/>
                <a:gd name="connsiteY7" fmla="*/ 1630680 h 5932688"/>
                <a:gd name="connsiteX8" fmla="*/ 9288780 w 10149840"/>
                <a:gd name="connsiteY8" fmla="*/ 1832610 h 5932688"/>
                <a:gd name="connsiteX9" fmla="*/ 9673590 w 10149840"/>
                <a:gd name="connsiteY9" fmla="*/ 2594609 h 5932688"/>
                <a:gd name="connsiteX10" fmla="*/ 9795510 w 10149840"/>
                <a:gd name="connsiteY10" fmla="*/ 3977640 h 5932688"/>
                <a:gd name="connsiteX11" fmla="*/ 10149840 w 10149840"/>
                <a:gd name="connsiteY11" fmla="*/ 5223510 h 5932688"/>
                <a:gd name="connsiteX12" fmla="*/ 8393430 w 10149840"/>
                <a:gd name="connsiteY12" fmla="*/ 5562600 h 5932688"/>
                <a:gd name="connsiteX13" fmla="*/ 5707380 w 10149840"/>
                <a:gd name="connsiteY13" fmla="*/ 5932170 h 5932688"/>
                <a:gd name="connsiteX14" fmla="*/ 1242060 w 10149840"/>
                <a:gd name="connsiteY14" fmla="*/ 5326380 h 5932688"/>
                <a:gd name="connsiteX15" fmla="*/ 0 w 10149840"/>
                <a:gd name="connsiteY15" fmla="*/ 4933950 h 5932688"/>
                <a:gd name="connsiteX16" fmla="*/ 236220 w 10149840"/>
                <a:gd name="connsiteY16" fmla="*/ 3497580 h 5932688"/>
                <a:gd name="connsiteX17" fmla="*/ 1097280 w 1014984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88780 w 10180320"/>
                <a:gd name="connsiteY8" fmla="*/ 1832610 h 5932688"/>
                <a:gd name="connsiteX9" fmla="*/ 9673590 w 10180320"/>
                <a:gd name="connsiteY9" fmla="*/ 2594609 h 5932688"/>
                <a:gd name="connsiteX10" fmla="*/ 9795510 w 10180320"/>
                <a:gd name="connsiteY10" fmla="*/ 397764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88780 w 10180320"/>
                <a:gd name="connsiteY8" fmla="*/ 1832610 h 5932688"/>
                <a:gd name="connsiteX9" fmla="*/ 9688830 w 10180320"/>
                <a:gd name="connsiteY9" fmla="*/ 2609849 h 5932688"/>
                <a:gd name="connsiteX10" fmla="*/ 9795510 w 10180320"/>
                <a:gd name="connsiteY10" fmla="*/ 397764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95510 w 10180320"/>
                <a:gd name="connsiteY10" fmla="*/ 397764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80270 w 10180320"/>
                <a:gd name="connsiteY10" fmla="*/ 399288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80270 w 10180320"/>
                <a:gd name="connsiteY10" fmla="*/ 399288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80270 w 10180320"/>
                <a:gd name="connsiteY10" fmla="*/ 394716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44068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72650 w 10180320"/>
                <a:gd name="connsiteY10" fmla="*/ 398526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41120 h 5932688"/>
                <a:gd name="connsiteX1" fmla="*/ 1722120 w 10180320"/>
                <a:gd name="connsiteY1" fmla="*/ 0 h 5932688"/>
                <a:gd name="connsiteX2" fmla="*/ 3307080 w 10180320"/>
                <a:gd name="connsiteY2" fmla="*/ 598170 h 5932688"/>
                <a:gd name="connsiteX3" fmla="*/ 5577840 w 10180320"/>
                <a:gd name="connsiteY3" fmla="*/ 811530 h 5932688"/>
                <a:gd name="connsiteX4" fmla="*/ 8248650 w 10180320"/>
                <a:gd name="connsiteY4" fmla="*/ 521970 h 5932688"/>
                <a:gd name="connsiteX5" fmla="*/ 9635490 w 10180320"/>
                <a:gd name="connsiteY5" fmla="*/ 228600 h 5932688"/>
                <a:gd name="connsiteX6" fmla="*/ 9601200 w 10180320"/>
                <a:gd name="connsiteY6" fmla="*/ 948690 h 5932688"/>
                <a:gd name="connsiteX7" fmla="*/ 9871710 w 10180320"/>
                <a:gd name="connsiteY7" fmla="*/ 1630680 h 5932688"/>
                <a:gd name="connsiteX8" fmla="*/ 9296400 w 10180320"/>
                <a:gd name="connsiteY8" fmla="*/ 1817370 h 5932688"/>
                <a:gd name="connsiteX9" fmla="*/ 9688830 w 10180320"/>
                <a:gd name="connsiteY9" fmla="*/ 2609849 h 5932688"/>
                <a:gd name="connsiteX10" fmla="*/ 9772650 w 10180320"/>
                <a:gd name="connsiteY10" fmla="*/ 3985260 h 5932688"/>
                <a:gd name="connsiteX11" fmla="*/ 10180320 w 10180320"/>
                <a:gd name="connsiteY11" fmla="*/ 5223510 h 5932688"/>
                <a:gd name="connsiteX12" fmla="*/ 8393430 w 10180320"/>
                <a:gd name="connsiteY12" fmla="*/ 5562600 h 5932688"/>
                <a:gd name="connsiteX13" fmla="*/ 5707380 w 10180320"/>
                <a:gd name="connsiteY13" fmla="*/ 5932170 h 5932688"/>
                <a:gd name="connsiteX14" fmla="*/ 1242060 w 10180320"/>
                <a:gd name="connsiteY14" fmla="*/ 5326380 h 5932688"/>
                <a:gd name="connsiteX15" fmla="*/ 0 w 10180320"/>
                <a:gd name="connsiteY15" fmla="*/ 4933950 h 5932688"/>
                <a:gd name="connsiteX16" fmla="*/ 236220 w 10180320"/>
                <a:gd name="connsiteY16" fmla="*/ 3497580 h 5932688"/>
                <a:gd name="connsiteX17" fmla="*/ 1097280 w 10180320"/>
                <a:gd name="connsiteY17" fmla="*/ 1341120 h 5932688"/>
                <a:gd name="connsiteX0" fmla="*/ 1097280 w 10180320"/>
                <a:gd name="connsiteY0" fmla="*/ 1350645 h 5942213"/>
                <a:gd name="connsiteX1" fmla="*/ 1722120 w 10180320"/>
                <a:gd name="connsiteY1" fmla="*/ 0 h 5942213"/>
                <a:gd name="connsiteX2" fmla="*/ 3307080 w 10180320"/>
                <a:gd name="connsiteY2" fmla="*/ 607695 h 5942213"/>
                <a:gd name="connsiteX3" fmla="*/ 5577840 w 10180320"/>
                <a:gd name="connsiteY3" fmla="*/ 821055 h 5942213"/>
                <a:gd name="connsiteX4" fmla="*/ 8248650 w 10180320"/>
                <a:gd name="connsiteY4" fmla="*/ 531495 h 5942213"/>
                <a:gd name="connsiteX5" fmla="*/ 9635490 w 10180320"/>
                <a:gd name="connsiteY5" fmla="*/ 238125 h 5942213"/>
                <a:gd name="connsiteX6" fmla="*/ 9601200 w 10180320"/>
                <a:gd name="connsiteY6" fmla="*/ 958215 h 5942213"/>
                <a:gd name="connsiteX7" fmla="*/ 9871710 w 10180320"/>
                <a:gd name="connsiteY7" fmla="*/ 1640205 h 5942213"/>
                <a:gd name="connsiteX8" fmla="*/ 9296400 w 10180320"/>
                <a:gd name="connsiteY8" fmla="*/ 1826895 h 5942213"/>
                <a:gd name="connsiteX9" fmla="*/ 9688830 w 10180320"/>
                <a:gd name="connsiteY9" fmla="*/ 2619374 h 5942213"/>
                <a:gd name="connsiteX10" fmla="*/ 9772650 w 10180320"/>
                <a:gd name="connsiteY10" fmla="*/ 3994785 h 5942213"/>
                <a:gd name="connsiteX11" fmla="*/ 10180320 w 10180320"/>
                <a:gd name="connsiteY11" fmla="*/ 5233035 h 5942213"/>
                <a:gd name="connsiteX12" fmla="*/ 8393430 w 10180320"/>
                <a:gd name="connsiteY12" fmla="*/ 5572125 h 5942213"/>
                <a:gd name="connsiteX13" fmla="*/ 5707380 w 10180320"/>
                <a:gd name="connsiteY13" fmla="*/ 5941695 h 5942213"/>
                <a:gd name="connsiteX14" fmla="*/ 1242060 w 10180320"/>
                <a:gd name="connsiteY14" fmla="*/ 5335905 h 5942213"/>
                <a:gd name="connsiteX15" fmla="*/ 0 w 10180320"/>
                <a:gd name="connsiteY15" fmla="*/ 4943475 h 5942213"/>
                <a:gd name="connsiteX16" fmla="*/ 236220 w 10180320"/>
                <a:gd name="connsiteY16" fmla="*/ 3507105 h 5942213"/>
                <a:gd name="connsiteX17" fmla="*/ 1097280 w 10180320"/>
                <a:gd name="connsiteY17" fmla="*/ 1350645 h 5942213"/>
                <a:gd name="connsiteX0" fmla="*/ 1097280 w 10180320"/>
                <a:gd name="connsiteY0" fmla="*/ 1350645 h 5942213"/>
                <a:gd name="connsiteX1" fmla="*/ 1722120 w 10180320"/>
                <a:gd name="connsiteY1" fmla="*/ 0 h 5942213"/>
                <a:gd name="connsiteX2" fmla="*/ 3307080 w 10180320"/>
                <a:gd name="connsiteY2" fmla="*/ 607695 h 5942213"/>
                <a:gd name="connsiteX3" fmla="*/ 5577840 w 10180320"/>
                <a:gd name="connsiteY3" fmla="*/ 821055 h 5942213"/>
                <a:gd name="connsiteX4" fmla="*/ 8248650 w 10180320"/>
                <a:gd name="connsiteY4" fmla="*/ 531495 h 5942213"/>
                <a:gd name="connsiteX5" fmla="*/ 9635490 w 10180320"/>
                <a:gd name="connsiteY5" fmla="*/ 238125 h 5942213"/>
                <a:gd name="connsiteX6" fmla="*/ 9601200 w 10180320"/>
                <a:gd name="connsiteY6" fmla="*/ 958215 h 5942213"/>
                <a:gd name="connsiteX7" fmla="*/ 9871710 w 10180320"/>
                <a:gd name="connsiteY7" fmla="*/ 1640205 h 5942213"/>
                <a:gd name="connsiteX8" fmla="*/ 9296400 w 10180320"/>
                <a:gd name="connsiteY8" fmla="*/ 1826895 h 5942213"/>
                <a:gd name="connsiteX9" fmla="*/ 9688830 w 10180320"/>
                <a:gd name="connsiteY9" fmla="*/ 2619374 h 5942213"/>
                <a:gd name="connsiteX10" fmla="*/ 9772650 w 10180320"/>
                <a:gd name="connsiteY10" fmla="*/ 3994785 h 5942213"/>
                <a:gd name="connsiteX11" fmla="*/ 10180320 w 10180320"/>
                <a:gd name="connsiteY11" fmla="*/ 5233035 h 5942213"/>
                <a:gd name="connsiteX12" fmla="*/ 8393430 w 10180320"/>
                <a:gd name="connsiteY12" fmla="*/ 5572125 h 5942213"/>
                <a:gd name="connsiteX13" fmla="*/ 5707380 w 10180320"/>
                <a:gd name="connsiteY13" fmla="*/ 5941695 h 5942213"/>
                <a:gd name="connsiteX14" fmla="*/ 1242060 w 10180320"/>
                <a:gd name="connsiteY14" fmla="*/ 5335905 h 5942213"/>
                <a:gd name="connsiteX15" fmla="*/ 0 w 10180320"/>
                <a:gd name="connsiteY15" fmla="*/ 4943475 h 5942213"/>
                <a:gd name="connsiteX16" fmla="*/ 236220 w 10180320"/>
                <a:gd name="connsiteY16" fmla="*/ 3507105 h 5942213"/>
                <a:gd name="connsiteX17" fmla="*/ 1097280 w 10180320"/>
                <a:gd name="connsiteY17" fmla="*/ 1350645 h 5942213"/>
                <a:gd name="connsiteX0" fmla="*/ 1097280 w 10180320"/>
                <a:gd name="connsiteY0" fmla="*/ 1350645 h 5942213"/>
                <a:gd name="connsiteX1" fmla="*/ 1722120 w 10180320"/>
                <a:gd name="connsiteY1" fmla="*/ 0 h 5942213"/>
                <a:gd name="connsiteX2" fmla="*/ 3307080 w 10180320"/>
                <a:gd name="connsiteY2" fmla="*/ 607695 h 5942213"/>
                <a:gd name="connsiteX3" fmla="*/ 5577840 w 10180320"/>
                <a:gd name="connsiteY3" fmla="*/ 821055 h 5942213"/>
                <a:gd name="connsiteX4" fmla="*/ 8248650 w 10180320"/>
                <a:gd name="connsiteY4" fmla="*/ 531495 h 5942213"/>
                <a:gd name="connsiteX5" fmla="*/ 9635490 w 10180320"/>
                <a:gd name="connsiteY5" fmla="*/ 238125 h 5942213"/>
                <a:gd name="connsiteX6" fmla="*/ 9601200 w 10180320"/>
                <a:gd name="connsiteY6" fmla="*/ 958215 h 5942213"/>
                <a:gd name="connsiteX7" fmla="*/ 9871710 w 10180320"/>
                <a:gd name="connsiteY7" fmla="*/ 1640205 h 5942213"/>
                <a:gd name="connsiteX8" fmla="*/ 9296400 w 10180320"/>
                <a:gd name="connsiteY8" fmla="*/ 1826895 h 5942213"/>
                <a:gd name="connsiteX9" fmla="*/ 9688830 w 10180320"/>
                <a:gd name="connsiteY9" fmla="*/ 2619374 h 5942213"/>
                <a:gd name="connsiteX10" fmla="*/ 9772650 w 10180320"/>
                <a:gd name="connsiteY10" fmla="*/ 3994785 h 5942213"/>
                <a:gd name="connsiteX11" fmla="*/ 10180320 w 10180320"/>
                <a:gd name="connsiteY11" fmla="*/ 5233035 h 5942213"/>
                <a:gd name="connsiteX12" fmla="*/ 8393430 w 10180320"/>
                <a:gd name="connsiteY12" fmla="*/ 5572125 h 5942213"/>
                <a:gd name="connsiteX13" fmla="*/ 5707380 w 10180320"/>
                <a:gd name="connsiteY13" fmla="*/ 5941695 h 5942213"/>
                <a:gd name="connsiteX14" fmla="*/ 1242060 w 10180320"/>
                <a:gd name="connsiteY14" fmla="*/ 5335905 h 5942213"/>
                <a:gd name="connsiteX15" fmla="*/ 0 w 10180320"/>
                <a:gd name="connsiteY15" fmla="*/ 4943475 h 5942213"/>
                <a:gd name="connsiteX16" fmla="*/ 236220 w 10180320"/>
                <a:gd name="connsiteY16" fmla="*/ 3507105 h 5942213"/>
                <a:gd name="connsiteX17" fmla="*/ 1097280 w 10180320"/>
                <a:gd name="connsiteY17" fmla="*/ 1350645 h 594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80320" h="5942213">
                  <a:moveTo>
                    <a:pt x="1097280" y="1350645"/>
                  </a:moveTo>
                  <a:lnTo>
                    <a:pt x="1722120" y="0"/>
                  </a:lnTo>
                  <a:cubicBezTo>
                    <a:pt x="2269490" y="278765"/>
                    <a:pt x="2693035" y="452755"/>
                    <a:pt x="3307080" y="607695"/>
                  </a:cubicBezTo>
                  <a:cubicBezTo>
                    <a:pt x="4023360" y="770255"/>
                    <a:pt x="4625340" y="856615"/>
                    <a:pt x="5577840" y="821055"/>
                  </a:cubicBezTo>
                  <a:lnTo>
                    <a:pt x="8248650" y="531495"/>
                  </a:lnTo>
                  <a:cubicBezTo>
                    <a:pt x="8749030" y="464185"/>
                    <a:pt x="9074150" y="488315"/>
                    <a:pt x="9635490" y="238125"/>
                  </a:cubicBezTo>
                  <a:lnTo>
                    <a:pt x="9601200" y="958215"/>
                  </a:lnTo>
                  <a:lnTo>
                    <a:pt x="9871710" y="1640205"/>
                  </a:lnTo>
                  <a:lnTo>
                    <a:pt x="9296400" y="1826895"/>
                  </a:lnTo>
                  <a:cubicBezTo>
                    <a:pt x="9406890" y="1989455"/>
                    <a:pt x="9662160" y="2388234"/>
                    <a:pt x="9688830" y="2619374"/>
                  </a:cubicBezTo>
                  <a:cubicBezTo>
                    <a:pt x="9732010" y="3161664"/>
                    <a:pt x="9729470" y="3429635"/>
                    <a:pt x="9772650" y="3994785"/>
                  </a:cubicBezTo>
                  <a:cubicBezTo>
                    <a:pt x="9847580" y="4498975"/>
                    <a:pt x="10036810" y="4827905"/>
                    <a:pt x="10180320" y="5233035"/>
                  </a:cubicBezTo>
                  <a:lnTo>
                    <a:pt x="8393430" y="5572125"/>
                  </a:lnTo>
                  <a:cubicBezTo>
                    <a:pt x="7345680" y="5774055"/>
                    <a:pt x="6442710" y="5953125"/>
                    <a:pt x="5707380" y="5941695"/>
                  </a:cubicBezTo>
                  <a:cubicBezTo>
                    <a:pt x="4203700" y="5777865"/>
                    <a:pt x="2722880" y="5537835"/>
                    <a:pt x="1242060" y="5335905"/>
                  </a:cubicBezTo>
                  <a:cubicBezTo>
                    <a:pt x="642620" y="5205095"/>
                    <a:pt x="386080" y="5074285"/>
                    <a:pt x="0" y="4943475"/>
                  </a:cubicBezTo>
                  <a:cubicBezTo>
                    <a:pt x="43180" y="4479925"/>
                    <a:pt x="116840" y="4077335"/>
                    <a:pt x="236220" y="3507105"/>
                  </a:cubicBezTo>
                  <a:cubicBezTo>
                    <a:pt x="474980" y="2628265"/>
                    <a:pt x="713740" y="2153285"/>
                    <a:pt x="1097280" y="1350645"/>
                  </a:cubicBez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22379092" y="4460631"/>
              <a:ext cx="2354158" cy="2373758"/>
            </a:xfrm>
            <a:custGeom>
              <a:avLst/>
              <a:gdLst>
                <a:gd name="connsiteX0" fmla="*/ 1619250 w 5886450"/>
                <a:gd name="connsiteY0" fmla="*/ 0 h 5886450"/>
                <a:gd name="connsiteX1" fmla="*/ 5886450 w 5886450"/>
                <a:gd name="connsiteY1" fmla="*/ 1600200 h 5886450"/>
                <a:gd name="connsiteX2" fmla="*/ 4895850 w 5886450"/>
                <a:gd name="connsiteY2" fmla="*/ 5886450 h 5886450"/>
                <a:gd name="connsiteX3" fmla="*/ 1981200 w 5886450"/>
                <a:gd name="connsiteY3" fmla="*/ 4800600 h 5886450"/>
                <a:gd name="connsiteX4" fmla="*/ 0 w 5886450"/>
                <a:gd name="connsiteY4" fmla="*/ 3467100 h 5886450"/>
                <a:gd name="connsiteX5" fmla="*/ 1676400 w 5886450"/>
                <a:gd name="connsiteY5" fmla="*/ 38100 h 5886450"/>
                <a:gd name="connsiteX6" fmla="*/ 1619250 w 5886450"/>
                <a:gd name="connsiteY6" fmla="*/ 0 h 5886450"/>
                <a:gd name="connsiteX0" fmla="*/ 1676400 w 5886450"/>
                <a:gd name="connsiteY0" fmla="*/ 0 h 5848350"/>
                <a:gd name="connsiteX1" fmla="*/ 5886450 w 5886450"/>
                <a:gd name="connsiteY1" fmla="*/ 1562100 h 5848350"/>
                <a:gd name="connsiteX2" fmla="*/ 4895850 w 5886450"/>
                <a:gd name="connsiteY2" fmla="*/ 5848350 h 5848350"/>
                <a:gd name="connsiteX3" fmla="*/ 1981200 w 5886450"/>
                <a:gd name="connsiteY3" fmla="*/ 4762500 h 5848350"/>
                <a:gd name="connsiteX4" fmla="*/ 0 w 5886450"/>
                <a:gd name="connsiteY4" fmla="*/ 3429000 h 5848350"/>
                <a:gd name="connsiteX5" fmla="*/ 1676400 w 5886450"/>
                <a:gd name="connsiteY5" fmla="*/ 0 h 5848350"/>
                <a:gd name="connsiteX0" fmla="*/ 1717343 w 5927393"/>
                <a:gd name="connsiteY0" fmla="*/ 0 h 5848350"/>
                <a:gd name="connsiteX1" fmla="*/ 5927393 w 5927393"/>
                <a:gd name="connsiteY1" fmla="*/ 1562100 h 5848350"/>
                <a:gd name="connsiteX2" fmla="*/ 4936793 w 5927393"/>
                <a:gd name="connsiteY2" fmla="*/ 5848350 h 5848350"/>
                <a:gd name="connsiteX3" fmla="*/ 2022143 w 5927393"/>
                <a:gd name="connsiteY3" fmla="*/ 4762500 h 5848350"/>
                <a:gd name="connsiteX4" fmla="*/ 0 w 5927393"/>
                <a:gd name="connsiteY4" fmla="*/ 3483591 h 5848350"/>
                <a:gd name="connsiteX5" fmla="*/ 1717343 w 5927393"/>
                <a:gd name="connsiteY5" fmla="*/ 0 h 5848350"/>
                <a:gd name="connsiteX0" fmla="*/ 1608161 w 5927393"/>
                <a:gd name="connsiteY0" fmla="*/ 0 h 5930237"/>
                <a:gd name="connsiteX1" fmla="*/ 5927393 w 5927393"/>
                <a:gd name="connsiteY1" fmla="*/ 1643987 h 5930237"/>
                <a:gd name="connsiteX2" fmla="*/ 4936793 w 5927393"/>
                <a:gd name="connsiteY2" fmla="*/ 5930237 h 5930237"/>
                <a:gd name="connsiteX3" fmla="*/ 2022143 w 5927393"/>
                <a:gd name="connsiteY3" fmla="*/ 4844387 h 5930237"/>
                <a:gd name="connsiteX4" fmla="*/ 0 w 5927393"/>
                <a:gd name="connsiteY4" fmla="*/ 3565478 h 5930237"/>
                <a:gd name="connsiteX5" fmla="*/ 1608161 w 5927393"/>
                <a:gd name="connsiteY5" fmla="*/ 0 h 5930237"/>
                <a:gd name="connsiteX0" fmla="*/ 1608161 w 5927393"/>
                <a:gd name="connsiteY0" fmla="*/ 0 h 5930237"/>
                <a:gd name="connsiteX1" fmla="*/ 5927393 w 5927393"/>
                <a:gd name="connsiteY1" fmla="*/ 1643987 h 5930237"/>
                <a:gd name="connsiteX2" fmla="*/ 4936793 w 5927393"/>
                <a:gd name="connsiteY2" fmla="*/ 5930237 h 5930237"/>
                <a:gd name="connsiteX3" fmla="*/ 2022143 w 5927393"/>
                <a:gd name="connsiteY3" fmla="*/ 4844387 h 5930237"/>
                <a:gd name="connsiteX4" fmla="*/ 0 w 5927393"/>
                <a:gd name="connsiteY4" fmla="*/ 3565478 h 5930237"/>
                <a:gd name="connsiteX5" fmla="*/ 1608161 w 5927393"/>
                <a:gd name="connsiteY5" fmla="*/ 0 h 5930237"/>
                <a:gd name="connsiteX0" fmla="*/ 1608161 w 6009280"/>
                <a:gd name="connsiteY0" fmla="*/ 0 h 5930237"/>
                <a:gd name="connsiteX1" fmla="*/ 6009280 w 6009280"/>
                <a:gd name="connsiteY1" fmla="*/ 1616692 h 5930237"/>
                <a:gd name="connsiteX2" fmla="*/ 4936793 w 6009280"/>
                <a:gd name="connsiteY2" fmla="*/ 5930237 h 5930237"/>
                <a:gd name="connsiteX3" fmla="*/ 2022143 w 6009280"/>
                <a:gd name="connsiteY3" fmla="*/ 4844387 h 5930237"/>
                <a:gd name="connsiteX4" fmla="*/ 0 w 6009280"/>
                <a:gd name="connsiteY4" fmla="*/ 3565478 h 5930237"/>
                <a:gd name="connsiteX5" fmla="*/ 1608161 w 6009280"/>
                <a:gd name="connsiteY5" fmla="*/ 0 h 5930237"/>
                <a:gd name="connsiteX0" fmla="*/ 1608161 w 6009280"/>
                <a:gd name="connsiteY0" fmla="*/ 0 h 5930237"/>
                <a:gd name="connsiteX1" fmla="*/ 6009280 w 6009280"/>
                <a:gd name="connsiteY1" fmla="*/ 1616692 h 5930237"/>
                <a:gd name="connsiteX2" fmla="*/ 4936793 w 6009280"/>
                <a:gd name="connsiteY2" fmla="*/ 5930237 h 5930237"/>
                <a:gd name="connsiteX3" fmla="*/ 2022143 w 6009280"/>
                <a:gd name="connsiteY3" fmla="*/ 4844387 h 5930237"/>
                <a:gd name="connsiteX4" fmla="*/ 0 w 6009280"/>
                <a:gd name="connsiteY4" fmla="*/ 3565478 h 5930237"/>
                <a:gd name="connsiteX5" fmla="*/ 1608161 w 6009280"/>
                <a:gd name="connsiteY5" fmla="*/ 0 h 5930237"/>
                <a:gd name="connsiteX0" fmla="*/ 1608161 w 6009280"/>
                <a:gd name="connsiteY0" fmla="*/ 0 h 5930237"/>
                <a:gd name="connsiteX1" fmla="*/ 6009280 w 6009280"/>
                <a:gd name="connsiteY1" fmla="*/ 1616692 h 5930237"/>
                <a:gd name="connsiteX2" fmla="*/ 4936793 w 6009280"/>
                <a:gd name="connsiteY2" fmla="*/ 5930237 h 5930237"/>
                <a:gd name="connsiteX3" fmla="*/ 2022143 w 6009280"/>
                <a:gd name="connsiteY3" fmla="*/ 4844387 h 5930237"/>
                <a:gd name="connsiteX4" fmla="*/ 0 w 6009280"/>
                <a:gd name="connsiteY4" fmla="*/ 3565478 h 5930237"/>
                <a:gd name="connsiteX5" fmla="*/ 1608161 w 6009280"/>
                <a:gd name="connsiteY5" fmla="*/ 0 h 5930237"/>
                <a:gd name="connsiteX0" fmla="*/ 1608161 w 6009280"/>
                <a:gd name="connsiteY0" fmla="*/ 0 h 5930237"/>
                <a:gd name="connsiteX1" fmla="*/ 6009280 w 6009280"/>
                <a:gd name="connsiteY1" fmla="*/ 1616692 h 5930237"/>
                <a:gd name="connsiteX2" fmla="*/ 4936793 w 6009280"/>
                <a:gd name="connsiteY2" fmla="*/ 5930237 h 5930237"/>
                <a:gd name="connsiteX3" fmla="*/ 2022143 w 6009280"/>
                <a:gd name="connsiteY3" fmla="*/ 4844387 h 5930237"/>
                <a:gd name="connsiteX4" fmla="*/ 0 w 6009280"/>
                <a:gd name="connsiteY4" fmla="*/ 3565478 h 5930237"/>
                <a:gd name="connsiteX5" fmla="*/ 1608161 w 6009280"/>
                <a:gd name="connsiteY5" fmla="*/ 0 h 5930237"/>
                <a:gd name="connsiteX0" fmla="*/ 1608161 w 6009280"/>
                <a:gd name="connsiteY0" fmla="*/ 0 h 6012124"/>
                <a:gd name="connsiteX1" fmla="*/ 6009280 w 6009280"/>
                <a:gd name="connsiteY1" fmla="*/ 1616692 h 6012124"/>
                <a:gd name="connsiteX2" fmla="*/ 4923145 w 6009280"/>
                <a:gd name="connsiteY2" fmla="*/ 6012124 h 6012124"/>
                <a:gd name="connsiteX3" fmla="*/ 2022143 w 6009280"/>
                <a:gd name="connsiteY3" fmla="*/ 4844387 h 6012124"/>
                <a:gd name="connsiteX4" fmla="*/ 0 w 6009280"/>
                <a:gd name="connsiteY4" fmla="*/ 3565478 h 6012124"/>
                <a:gd name="connsiteX5" fmla="*/ 1608161 w 6009280"/>
                <a:gd name="connsiteY5" fmla="*/ 0 h 6012124"/>
                <a:gd name="connsiteX0" fmla="*/ 1608161 w 6009280"/>
                <a:gd name="connsiteY0" fmla="*/ 0 h 6012124"/>
                <a:gd name="connsiteX1" fmla="*/ 6009280 w 6009280"/>
                <a:gd name="connsiteY1" fmla="*/ 1616692 h 6012124"/>
                <a:gd name="connsiteX2" fmla="*/ 4923145 w 6009280"/>
                <a:gd name="connsiteY2" fmla="*/ 6012124 h 6012124"/>
                <a:gd name="connsiteX3" fmla="*/ 2022143 w 6009280"/>
                <a:gd name="connsiteY3" fmla="*/ 4844387 h 6012124"/>
                <a:gd name="connsiteX4" fmla="*/ 0 w 6009280"/>
                <a:gd name="connsiteY4" fmla="*/ 3565478 h 6012124"/>
                <a:gd name="connsiteX5" fmla="*/ 1608161 w 6009280"/>
                <a:gd name="connsiteY5" fmla="*/ 0 h 6012124"/>
                <a:gd name="connsiteX0" fmla="*/ 1608161 w 5927393"/>
                <a:gd name="connsiteY0" fmla="*/ 0 h 6012124"/>
                <a:gd name="connsiteX1" fmla="*/ 5927393 w 5927393"/>
                <a:gd name="connsiteY1" fmla="*/ 1603045 h 6012124"/>
                <a:gd name="connsiteX2" fmla="*/ 4923145 w 5927393"/>
                <a:gd name="connsiteY2" fmla="*/ 6012124 h 6012124"/>
                <a:gd name="connsiteX3" fmla="*/ 2022143 w 5927393"/>
                <a:gd name="connsiteY3" fmla="*/ 4844387 h 6012124"/>
                <a:gd name="connsiteX4" fmla="*/ 0 w 5927393"/>
                <a:gd name="connsiteY4" fmla="*/ 3565478 h 6012124"/>
                <a:gd name="connsiteX5" fmla="*/ 1608161 w 5927393"/>
                <a:gd name="connsiteY5" fmla="*/ 0 h 6012124"/>
                <a:gd name="connsiteX0" fmla="*/ 1608161 w 5927393"/>
                <a:gd name="connsiteY0" fmla="*/ 0 h 6012124"/>
                <a:gd name="connsiteX1" fmla="*/ 5927393 w 5927393"/>
                <a:gd name="connsiteY1" fmla="*/ 1603045 h 6012124"/>
                <a:gd name="connsiteX2" fmla="*/ 4923145 w 5927393"/>
                <a:gd name="connsiteY2" fmla="*/ 6012124 h 6012124"/>
                <a:gd name="connsiteX3" fmla="*/ 2022143 w 5927393"/>
                <a:gd name="connsiteY3" fmla="*/ 4844387 h 6012124"/>
                <a:gd name="connsiteX4" fmla="*/ 0 w 5927393"/>
                <a:gd name="connsiteY4" fmla="*/ 3565478 h 6012124"/>
                <a:gd name="connsiteX5" fmla="*/ 1608161 w 5927393"/>
                <a:gd name="connsiteY5" fmla="*/ 0 h 6012124"/>
                <a:gd name="connsiteX0" fmla="*/ 1608161 w 5927393"/>
                <a:gd name="connsiteY0" fmla="*/ 0 h 6012124"/>
                <a:gd name="connsiteX1" fmla="*/ 5927393 w 5927393"/>
                <a:gd name="connsiteY1" fmla="*/ 1603045 h 6012124"/>
                <a:gd name="connsiteX2" fmla="*/ 4923145 w 5927393"/>
                <a:gd name="connsiteY2" fmla="*/ 6012124 h 6012124"/>
                <a:gd name="connsiteX3" fmla="*/ 2022143 w 5927393"/>
                <a:gd name="connsiteY3" fmla="*/ 4844387 h 6012124"/>
                <a:gd name="connsiteX4" fmla="*/ 0 w 5927393"/>
                <a:gd name="connsiteY4" fmla="*/ 3565478 h 6012124"/>
                <a:gd name="connsiteX5" fmla="*/ 1608161 w 5927393"/>
                <a:gd name="connsiteY5" fmla="*/ 0 h 6012124"/>
                <a:gd name="connsiteX0" fmla="*/ 1608161 w 5927393"/>
                <a:gd name="connsiteY0" fmla="*/ 0 h 5957533"/>
                <a:gd name="connsiteX1" fmla="*/ 5927393 w 5927393"/>
                <a:gd name="connsiteY1" fmla="*/ 1603045 h 5957533"/>
                <a:gd name="connsiteX2" fmla="*/ 4950441 w 5927393"/>
                <a:gd name="connsiteY2" fmla="*/ 5957533 h 5957533"/>
                <a:gd name="connsiteX3" fmla="*/ 2022143 w 5927393"/>
                <a:gd name="connsiteY3" fmla="*/ 4844387 h 5957533"/>
                <a:gd name="connsiteX4" fmla="*/ 0 w 5927393"/>
                <a:gd name="connsiteY4" fmla="*/ 3565478 h 5957533"/>
                <a:gd name="connsiteX5" fmla="*/ 1608161 w 5927393"/>
                <a:gd name="connsiteY5" fmla="*/ 0 h 5957533"/>
                <a:gd name="connsiteX0" fmla="*/ 1608161 w 5927393"/>
                <a:gd name="connsiteY0" fmla="*/ 0 h 5957533"/>
                <a:gd name="connsiteX1" fmla="*/ 5927393 w 5927393"/>
                <a:gd name="connsiteY1" fmla="*/ 1603045 h 5957533"/>
                <a:gd name="connsiteX2" fmla="*/ 4950441 w 5927393"/>
                <a:gd name="connsiteY2" fmla="*/ 5957533 h 5957533"/>
                <a:gd name="connsiteX3" fmla="*/ 2022143 w 5927393"/>
                <a:gd name="connsiteY3" fmla="*/ 4844387 h 5957533"/>
                <a:gd name="connsiteX4" fmla="*/ 0 w 5927393"/>
                <a:gd name="connsiteY4" fmla="*/ 3565478 h 5957533"/>
                <a:gd name="connsiteX5" fmla="*/ 1608161 w 5927393"/>
                <a:gd name="connsiteY5" fmla="*/ 0 h 5957533"/>
                <a:gd name="connsiteX0" fmla="*/ 1608161 w 5927393"/>
                <a:gd name="connsiteY0" fmla="*/ 0 h 5957533"/>
                <a:gd name="connsiteX1" fmla="*/ 5927393 w 5927393"/>
                <a:gd name="connsiteY1" fmla="*/ 1603045 h 5957533"/>
                <a:gd name="connsiteX2" fmla="*/ 4950441 w 5927393"/>
                <a:gd name="connsiteY2" fmla="*/ 5957533 h 5957533"/>
                <a:gd name="connsiteX3" fmla="*/ 1953904 w 5927393"/>
                <a:gd name="connsiteY3" fmla="*/ 4789796 h 5957533"/>
                <a:gd name="connsiteX4" fmla="*/ 0 w 5927393"/>
                <a:gd name="connsiteY4" fmla="*/ 3565478 h 5957533"/>
                <a:gd name="connsiteX5" fmla="*/ 1608161 w 5927393"/>
                <a:gd name="connsiteY5" fmla="*/ 0 h 5957533"/>
                <a:gd name="connsiteX0" fmla="*/ 1608161 w 5927393"/>
                <a:gd name="connsiteY0" fmla="*/ 0 h 5957533"/>
                <a:gd name="connsiteX1" fmla="*/ 5927393 w 5927393"/>
                <a:gd name="connsiteY1" fmla="*/ 1603045 h 5957533"/>
                <a:gd name="connsiteX2" fmla="*/ 4882202 w 5927393"/>
                <a:gd name="connsiteY2" fmla="*/ 5957533 h 5957533"/>
                <a:gd name="connsiteX3" fmla="*/ 1953904 w 5927393"/>
                <a:gd name="connsiteY3" fmla="*/ 4789796 h 5957533"/>
                <a:gd name="connsiteX4" fmla="*/ 0 w 5927393"/>
                <a:gd name="connsiteY4" fmla="*/ 3565478 h 5957533"/>
                <a:gd name="connsiteX5" fmla="*/ 1608161 w 5927393"/>
                <a:gd name="connsiteY5" fmla="*/ 0 h 5957533"/>
                <a:gd name="connsiteX0" fmla="*/ 1608161 w 5927393"/>
                <a:gd name="connsiteY0" fmla="*/ 0 h 5957533"/>
                <a:gd name="connsiteX1" fmla="*/ 5927393 w 5927393"/>
                <a:gd name="connsiteY1" fmla="*/ 1603045 h 5957533"/>
                <a:gd name="connsiteX2" fmla="*/ 4882202 w 5927393"/>
                <a:gd name="connsiteY2" fmla="*/ 5957533 h 5957533"/>
                <a:gd name="connsiteX3" fmla="*/ 1953904 w 5927393"/>
                <a:gd name="connsiteY3" fmla="*/ 4789796 h 5957533"/>
                <a:gd name="connsiteX4" fmla="*/ 0 w 5927393"/>
                <a:gd name="connsiteY4" fmla="*/ 3565478 h 5957533"/>
                <a:gd name="connsiteX5" fmla="*/ 1608161 w 5927393"/>
                <a:gd name="connsiteY5" fmla="*/ 0 h 5957533"/>
                <a:gd name="connsiteX0" fmla="*/ 1608161 w 5908343"/>
                <a:gd name="connsiteY0" fmla="*/ 0 h 5957533"/>
                <a:gd name="connsiteX1" fmla="*/ 5908343 w 5908343"/>
                <a:gd name="connsiteY1" fmla="*/ 1669720 h 5957533"/>
                <a:gd name="connsiteX2" fmla="*/ 4882202 w 5908343"/>
                <a:gd name="connsiteY2" fmla="*/ 5957533 h 5957533"/>
                <a:gd name="connsiteX3" fmla="*/ 1953904 w 5908343"/>
                <a:gd name="connsiteY3" fmla="*/ 4789796 h 5957533"/>
                <a:gd name="connsiteX4" fmla="*/ 0 w 5908343"/>
                <a:gd name="connsiteY4" fmla="*/ 3565478 h 5957533"/>
                <a:gd name="connsiteX5" fmla="*/ 1608161 w 5908343"/>
                <a:gd name="connsiteY5" fmla="*/ 0 h 5957533"/>
                <a:gd name="connsiteX0" fmla="*/ 1608161 w 5908343"/>
                <a:gd name="connsiteY0" fmla="*/ 0 h 5957533"/>
                <a:gd name="connsiteX1" fmla="*/ 5908343 w 5908343"/>
                <a:gd name="connsiteY1" fmla="*/ 1669720 h 5957533"/>
                <a:gd name="connsiteX2" fmla="*/ 4882202 w 5908343"/>
                <a:gd name="connsiteY2" fmla="*/ 5957533 h 5957533"/>
                <a:gd name="connsiteX3" fmla="*/ 1953904 w 5908343"/>
                <a:gd name="connsiteY3" fmla="*/ 4789796 h 5957533"/>
                <a:gd name="connsiteX4" fmla="*/ 0 w 5908343"/>
                <a:gd name="connsiteY4" fmla="*/ 3565478 h 5957533"/>
                <a:gd name="connsiteX5" fmla="*/ 1608161 w 5908343"/>
                <a:gd name="connsiteY5" fmla="*/ 0 h 5957533"/>
                <a:gd name="connsiteX0" fmla="*/ 1608161 w 5908343"/>
                <a:gd name="connsiteY0" fmla="*/ 0 h 5957533"/>
                <a:gd name="connsiteX1" fmla="*/ 5908343 w 5908343"/>
                <a:gd name="connsiteY1" fmla="*/ 1669720 h 5957533"/>
                <a:gd name="connsiteX2" fmla="*/ 4882202 w 5908343"/>
                <a:gd name="connsiteY2" fmla="*/ 5957533 h 5957533"/>
                <a:gd name="connsiteX3" fmla="*/ 1953904 w 5908343"/>
                <a:gd name="connsiteY3" fmla="*/ 4789796 h 5957533"/>
                <a:gd name="connsiteX4" fmla="*/ 0 w 5908343"/>
                <a:gd name="connsiteY4" fmla="*/ 3565478 h 5957533"/>
                <a:gd name="connsiteX5" fmla="*/ 1608161 w 5908343"/>
                <a:gd name="connsiteY5" fmla="*/ 0 h 595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8343" h="5957533">
                  <a:moveTo>
                    <a:pt x="1608161" y="0"/>
                  </a:moveTo>
                  <a:cubicBezTo>
                    <a:pt x="3225326" y="943781"/>
                    <a:pt x="4318189" y="1319474"/>
                    <a:pt x="5908343" y="1669720"/>
                  </a:cubicBezTo>
                  <a:cubicBezTo>
                    <a:pt x="5741916" y="3598887"/>
                    <a:pt x="5374896" y="4714877"/>
                    <a:pt x="4882202" y="5957533"/>
                  </a:cubicBezTo>
                  <a:cubicBezTo>
                    <a:pt x="3492120" y="5636526"/>
                    <a:pt x="2675245" y="5315520"/>
                    <a:pt x="1953904" y="4789796"/>
                  </a:cubicBezTo>
                  <a:lnTo>
                    <a:pt x="0" y="3565478"/>
                  </a:lnTo>
                  <a:lnTo>
                    <a:pt x="1608161" y="0"/>
                  </a:lnTo>
                  <a:close/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1691277" y="5046668"/>
              <a:ext cx="5317782" cy="5445140"/>
              <a:chOff x="21691277" y="5046668"/>
              <a:chExt cx="5317782" cy="5445140"/>
            </a:xfrm>
          </p:grpSpPr>
          <p:sp>
            <p:nvSpPr>
              <p:cNvPr id="81" name="矩形 80"/>
              <p:cNvSpPr/>
              <p:nvPr/>
            </p:nvSpPr>
            <p:spPr bwMode="auto">
              <a:xfrm rot="419135">
                <a:off x="25146890" y="5046668"/>
                <a:ext cx="1862169" cy="408679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800" b="1" dirty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正方大道</a:t>
                </a: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 rot="414729">
                <a:off x="24011326" y="10083128"/>
                <a:ext cx="1548330" cy="408680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8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银杏湖大道</a:t>
                </a:r>
                <a:endPara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 rot="945545">
                <a:off x="24601004" y="5714119"/>
                <a:ext cx="311841" cy="864682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zh-CN" altLang="en-US" sz="800" b="1" dirty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科技南路</a:t>
                </a: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 rot="1411208">
                <a:off x="21691277" y="5872724"/>
                <a:ext cx="311842" cy="1605658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ctr"/>
                <a:r>
                  <a:rPr lang="zh-CN" altLang="en-US" sz="800" b="1" dirty="0" smtClean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新能源大道</a:t>
                </a:r>
                <a:endParaRPr lang="zh-CN" altLang="en-US" sz="8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 rot="1326082">
                <a:off x="22515564" y="6540245"/>
                <a:ext cx="1461567" cy="408679"/>
              </a:xfrm>
              <a:prstGeom prst="rect">
                <a:avLst/>
              </a:prstGeom>
              <a:noFill/>
              <a:ln w="19050" cap="sq">
                <a:noFill/>
                <a:prstDash val="solid"/>
                <a:miter lim="800000"/>
              </a:ln>
            </p:spPr>
            <p:txBody>
              <a:bodyPr lIns="0" tIns="0" rIns="0" bIns="0" rtlCol="0" anchor="ctr"/>
              <a:lstStyle/>
              <a:p>
                <a:pPr algn="dist"/>
                <a:r>
                  <a:rPr lang="zh-CN" altLang="en-US" sz="800" b="1" dirty="0">
                    <a:effectLst>
                      <a:glow rad="635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东吉大道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94966" y="5874246"/>
            <a:ext cx="4716524" cy="3708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319302" y="6613375"/>
            <a:ext cx="1044116" cy="648074"/>
            <a:chOff x="5956909" y="7579333"/>
            <a:chExt cx="3017421" cy="1872886"/>
          </a:xfrm>
        </p:grpSpPr>
        <p:sp>
          <p:nvSpPr>
            <p:cNvPr id="88" name="矩形 87"/>
            <p:cNvSpPr/>
            <p:nvPr/>
          </p:nvSpPr>
          <p:spPr>
            <a:xfrm>
              <a:off x="6269056" y="7579333"/>
              <a:ext cx="2563795" cy="1156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NJNBg020</a:t>
              </a:r>
              <a:r>
                <a:rPr lang="zh-CN" altLang="en-US" sz="1000" b="1" dirty="0" smtClean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控规单元</a:t>
              </a:r>
              <a:endParaRPr lang="en-US" altLang="zh-CN" sz="1000" b="1" dirty="0">
                <a:ln w="0">
                  <a:noFill/>
                </a:ln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9" name="任意多边形: 形状 55"/>
            <p:cNvSpPr/>
            <p:nvPr/>
          </p:nvSpPr>
          <p:spPr>
            <a:xfrm rot="10800000" flipV="1">
              <a:off x="5956909" y="8723874"/>
              <a:ext cx="3017421" cy="728345"/>
            </a:xfrm>
            <a:custGeom>
              <a:avLst/>
              <a:gdLst>
                <a:gd name="connsiteX0" fmla="*/ 1785938 w 1785938"/>
                <a:gd name="connsiteY0" fmla="*/ 485775 h 485775"/>
                <a:gd name="connsiteX1" fmla="*/ 1404938 w 1785938"/>
                <a:gd name="connsiteY1" fmla="*/ 0 h 485775"/>
                <a:gd name="connsiteX2" fmla="*/ 0 w 1785938"/>
                <a:gd name="connsiteY2" fmla="*/ 0 h 485775"/>
                <a:gd name="connsiteX0-1" fmla="*/ 2894148 w 2894148"/>
                <a:gd name="connsiteY0-2" fmla="*/ 485775 h 485775"/>
                <a:gd name="connsiteX1-3" fmla="*/ 2513148 w 2894148"/>
                <a:gd name="connsiteY1-4" fmla="*/ 0 h 485775"/>
                <a:gd name="connsiteX2-5" fmla="*/ 0 w 2894148"/>
                <a:gd name="connsiteY2-6" fmla="*/ 0 h 4857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4148" h="485775">
                  <a:moveTo>
                    <a:pt x="2894148" y="485775"/>
                  </a:moveTo>
                  <a:lnTo>
                    <a:pt x="25131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 flipH="1">
            <a:off x="1411090" y="6253336"/>
            <a:ext cx="14182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NJNBg020—01</a:t>
            </a:r>
          </a:p>
          <a:p>
            <a:pPr algn="ctr"/>
            <a:r>
              <a:rPr lang="zh-CN" altLang="en-US" sz="1000" b="1" dirty="0" smtClean="0">
                <a:ln w="0">
                  <a:noFill/>
                </a:ln>
                <a:solidFill>
                  <a:srgbClr val="C00000"/>
                </a:solidFill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规划管理单元图则</a:t>
            </a:r>
            <a:endParaRPr lang="en-US" altLang="zh-CN" sz="1000" b="1" dirty="0">
              <a:ln w="0">
                <a:noFill/>
              </a:ln>
              <a:solidFill>
                <a:srgbClr val="C00000"/>
              </a:solidFill>
              <a:effectLst>
                <a:glow rad="762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任意多边形: 形状 55"/>
          <p:cNvSpPr/>
          <p:nvPr/>
        </p:nvSpPr>
        <p:spPr>
          <a:xfrm rot="10800000" flipV="1">
            <a:off x="1375086" y="6649380"/>
            <a:ext cx="1339081" cy="396044"/>
          </a:xfrm>
          <a:custGeom>
            <a:avLst/>
            <a:gdLst>
              <a:gd name="connsiteX0" fmla="*/ 1785938 w 1785938"/>
              <a:gd name="connsiteY0" fmla="*/ 485775 h 485775"/>
              <a:gd name="connsiteX1" fmla="*/ 1404938 w 1785938"/>
              <a:gd name="connsiteY1" fmla="*/ 0 h 485775"/>
              <a:gd name="connsiteX2" fmla="*/ 0 w 1785938"/>
              <a:gd name="connsiteY2" fmla="*/ 0 h 485775"/>
              <a:gd name="connsiteX0-1" fmla="*/ 2894148 w 2894148"/>
              <a:gd name="connsiteY0-2" fmla="*/ 485775 h 485775"/>
              <a:gd name="connsiteX1-3" fmla="*/ 2513148 w 2894148"/>
              <a:gd name="connsiteY1-4" fmla="*/ 0 h 485775"/>
              <a:gd name="connsiteX2-5" fmla="*/ 0 w 2894148"/>
              <a:gd name="connsiteY2-6" fmla="*/ 0 h 485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94148" h="485775">
                <a:moveTo>
                  <a:pt x="2894148" y="485775"/>
                </a:moveTo>
                <a:lnTo>
                  <a:pt x="251314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>
            <a:off x="7243739" y="2652937"/>
            <a:ext cx="5820196" cy="5868652"/>
          </a:xfrm>
          <a:custGeom>
            <a:avLst/>
            <a:gdLst>
              <a:gd name="connsiteX0" fmla="*/ 1619250 w 5886450"/>
              <a:gd name="connsiteY0" fmla="*/ 0 h 5886450"/>
              <a:gd name="connsiteX1" fmla="*/ 5886450 w 5886450"/>
              <a:gd name="connsiteY1" fmla="*/ 1600200 h 5886450"/>
              <a:gd name="connsiteX2" fmla="*/ 4895850 w 5886450"/>
              <a:gd name="connsiteY2" fmla="*/ 5886450 h 5886450"/>
              <a:gd name="connsiteX3" fmla="*/ 1981200 w 5886450"/>
              <a:gd name="connsiteY3" fmla="*/ 4800600 h 5886450"/>
              <a:gd name="connsiteX4" fmla="*/ 0 w 5886450"/>
              <a:gd name="connsiteY4" fmla="*/ 3467100 h 5886450"/>
              <a:gd name="connsiteX5" fmla="*/ 1676400 w 5886450"/>
              <a:gd name="connsiteY5" fmla="*/ 38100 h 5886450"/>
              <a:gd name="connsiteX6" fmla="*/ 1619250 w 5886450"/>
              <a:gd name="connsiteY6" fmla="*/ 0 h 5886450"/>
              <a:gd name="connsiteX0" fmla="*/ 1676400 w 5886450"/>
              <a:gd name="connsiteY0" fmla="*/ 0 h 5848350"/>
              <a:gd name="connsiteX1" fmla="*/ 5886450 w 5886450"/>
              <a:gd name="connsiteY1" fmla="*/ 1562100 h 5848350"/>
              <a:gd name="connsiteX2" fmla="*/ 4895850 w 5886450"/>
              <a:gd name="connsiteY2" fmla="*/ 5848350 h 5848350"/>
              <a:gd name="connsiteX3" fmla="*/ 1981200 w 5886450"/>
              <a:gd name="connsiteY3" fmla="*/ 4762500 h 5848350"/>
              <a:gd name="connsiteX4" fmla="*/ 0 w 5886450"/>
              <a:gd name="connsiteY4" fmla="*/ 3429000 h 5848350"/>
              <a:gd name="connsiteX5" fmla="*/ 1676400 w 5886450"/>
              <a:gd name="connsiteY5" fmla="*/ 0 h 5848350"/>
              <a:gd name="connsiteX0" fmla="*/ 1717343 w 5927393"/>
              <a:gd name="connsiteY0" fmla="*/ 0 h 5848350"/>
              <a:gd name="connsiteX1" fmla="*/ 5927393 w 5927393"/>
              <a:gd name="connsiteY1" fmla="*/ 1562100 h 5848350"/>
              <a:gd name="connsiteX2" fmla="*/ 4936793 w 5927393"/>
              <a:gd name="connsiteY2" fmla="*/ 5848350 h 5848350"/>
              <a:gd name="connsiteX3" fmla="*/ 2022143 w 5927393"/>
              <a:gd name="connsiteY3" fmla="*/ 4762500 h 5848350"/>
              <a:gd name="connsiteX4" fmla="*/ 0 w 5927393"/>
              <a:gd name="connsiteY4" fmla="*/ 3483591 h 5848350"/>
              <a:gd name="connsiteX5" fmla="*/ 1717343 w 5927393"/>
              <a:gd name="connsiteY5" fmla="*/ 0 h 5848350"/>
              <a:gd name="connsiteX0" fmla="*/ 1608161 w 5927393"/>
              <a:gd name="connsiteY0" fmla="*/ 0 h 5930237"/>
              <a:gd name="connsiteX1" fmla="*/ 5927393 w 5927393"/>
              <a:gd name="connsiteY1" fmla="*/ 1643987 h 5930237"/>
              <a:gd name="connsiteX2" fmla="*/ 4936793 w 5927393"/>
              <a:gd name="connsiteY2" fmla="*/ 5930237 h 5930237"/>
              <a:gd name="connsiteX3" fmla="*/ 2022143 w 5927393"/>
              <a:gd name="connsiteY3" fmla="*/ 4844387 h 5930237"/>
              <a:gd name="connsiteX4" fmla="*/ 0 w 5927393"/>
              <a:gd name="connsiteY4" fmla="*/ 3565478 h 5930237"/>
              <a:gd name="connsiteX5" fmla="*/ 1608161 w 5927393"/>
              <a:gd name="connsiteY5" fmla="*/ 0 h 5930237"/>
              <a:gd name="connsiteX0" fmla="*/ 1608161 w 5927393"/>
              <a:gd name="connsiteY0" fmla="*/ 0 h 5930237"/>
              <a:gd name="connsiteX1" fmla="*/ 5927393 w 5927393"/>
              <a:gd name="connsiteY1" fmla="*/ 1643987 h 5930237"/>
              <a:gd name="connsiteX2" fmla="*/ 4936793 w 5927393"/>
              <a:gd name="connsiteY2" fmla="*/ 5930237 h 5930237"/>
              <a:gd name="connsiteX3" fmla="*/ 2022143 w 5927393"/>
              <a:gd name="connsiteY3" fmla="*/ 4844387 h 5930237"/>
              <a:gd name="connsiteX4" fmla="*/ 0 w 5927393"/>
              <a:gd name="connsiteY4" fmla="*/ 3565478 h 5930237"/>
              <a:gd name="connsiteX5" fmla="*/ 1608161 w 5927393"/>
              <a:gd name="connsiteY5" fmla="*/ 0 h 5930237"/>
              <a:gd name="connsiteX0" fmla="*/ 1608161 w 6009280"/>
              <a:gd name="connsiteY0" fmla="*/ 0 h 5930237"/>
              <a:gd name="connsiteX1" fmla="*/ 6009280 w 6009280"/>
              <a:gd name="connsiteY1" fmla="*/ 1616692 h 5930237"/>
              <a:gd name="connsiteX2" fmla="*/ 4936793 w 6009280"/>
              <a:gd name="connsiteY2" fmla="*/ 5930237 h 5930237"/>
              <a:gd name="connsiteX3" fmla="*/ 2022143 w 6009280"/>
              <a:gd name="connsiteY3" fmla="*/ 4844387 h 5930237"/>
              <a:gd name="connsiteX4" fmla="*/ 0 w 6009280"/>
              <a:gd name="connsiteY4" fmla="*/ 3565478 h 5930237"/>
              <a:gd name="connsiteX5" fmla="*/ 1608161 w 6009280"/>
              <a:gd name="connsiteY5" fmla="*/ 0 h 5930237"/>
              <a:gd name="connsiteX0" fmla="*/ 1608161 w 6009280"/>
              <a:gd name="connsiteY0" fmla="*/ 0 h 5930237"/>
              <a:gd name="connsiteX1" fmla="*/ 6009280 w 6009280"/>
              <a:gd name="connsiteY1" fmla="*/ 1616692 h 5930237"/>
              <a:gd name="connsiteX2" fmla="*/ 4936793 w 6009280"/>
              <a:gd name="connsiteY2" fmla="*/ 5930237 h 5930237"/>
              <a:gd name="connsiteX3" fmla="*/ 2022143 w 6009280"/>
              <a:gd name="connsiteY3" fmla="*/ 4844387 h 5930237"/>
              <a:gd name="connsiteX4" fmla="*/ 0 w 6009280"/>
              <a:gd name="connsiteY4" fmla="*/ 3565478 h 5930237"/>
              <a:gd name="connsiteX5" fmla="*/ 1608161 w 6009280"/>
              <a:gd name="connsiteY5" fmla="*/ 0 h 5930237"/>
              <a:gd name="connsiteX0" fmla="*/ 1608161 w 6009280"/>
              <a:gd name="connsiteY0" fmla="*/ 0 h 5930237"/>
              <a:gd name="connsiteX1" fmla="*/ 6009280 w 6009280"/>
              <a:gd name="connsiteY1" fmla="*/ 1616692 h 5930237"/>
              <a:gd name="connsiteX2" fmla="*/ 4936793 w 6009280"/>
              <a:gd name="connsiteY2" fmla="*/ 5930237 h 5930237"/>
              <a:gd name="connsiteX3" fmla="*/ 2022143 w 6009280"/>
              <a:gd name="connsiteY3" fmla="*/ 4844387 h 5930237"/>
              <a:gd name="connsiteX4" fmla="*/ 0 w 6009280"/>
              <a:gd name="connsiteY4" fmla="*/ 3565478 h 5930237"/>
              <a:gd name="connsiteX5" fmla="*/ 1608161 w 6009280"/>
              <a:gd name="connsiteY5" fmla="*/ 0 h 5930237"/>
              <a:gd name="connsiteX0" fmla="*/ 1608161 w 6009280"/>
              <a:gd name="connsiteY0" fmla="*/ 0 h 5930237"/>
              <a:gd name="connsiteX1" fmla="*/ 6009280 w 6009280"/>
              <a:gd name="connsiteY1" fmla="*/ 1616692 h 5930237"/>
              <a:gd name="connsiteX2" fmla="*/ 4936793 w 6009280"/>
              <a:gd name="connsiteY2" fmla="*/ 5930237 h 5930237"/>
              <a:gd name="connsiteX3" fmla="*/ 2022143 w 6009280"/>
              <a:gd name="connsiteY3" fmla="*/ 4844387 h 5930237"/>
              <a:gd name="connsiteX4" fmla="*/ 0 w 6009280"/>
              <a:gd name="connsiteY4" fmla="*/ 3565478 h 5930237"/>
              <a:gd name="connsiteX5" fmla="*/ 1608161 w 6009280"/>
              <a:gd name="connsiteY5" fmla="*/ 0 h 5930237"/>
              <a:gd name="connsiteX0" fmla="*/ 1608161 w 6009280"/>
              <a:gd name="connsiteY0" fmla="*/ 0 h 6012124"/>
              <a:gd name="connsiteX1" fmla="*/ 6009280 w 6009280"/>
              <a:gd name="connsiteY1" fmla="*/ 1616692 h 6012124"/>
              <a:gd name="connsiteX2" fmla="*/ 4923145 w 6009280"/>
              <a:gd name="connsiteY2" fmla="*/ 6012124 h 6012124"/>
              <a:gd name="connsiteX3" fmla="*/ 2022143 w 6009280"/>
              <a:gd name="connsiteY3" fmla="*/ 4844387 h 6012124"/>
              <a:gd name="connsiteX4" fmla="*/ 0 w 6009280"/>
              <a:gd name="connsiteY4" fmla="*/ 3565478 h 6012124"/>
              <a:gd name="connsiteX5" fmla="*/ 1608161 w 6009280"/>
              <a:gd name="connsiteY5" fmla="*/ 0 h 6012124"/>
              <a:gd name="connsiteX0" fmla="*/ 1608161 w 6009280"/>
              <a:gd name="connsiteY0" fmla="*/ 0 h 6012124"/>
              <a:gd name="connsiteX1" fmla="*/ 6009280 w 6009280"/>
              <a:gd name="connsiteY1" fmla="*/ 1616692 h 6012124"/>
              <a:gd name="connsiteX2" fmla="*/ 4923145 w 6009280"/>
              <a:gd name="connsiteY2" fmla="*/ 6012124 h 6012124"/>
              <a:gd name="connsiteX3" fmla="*/ 2022143 w 6009280"/>
              <a:gd name="connsiteY3" fmla="*/ 4844387 h 6012124"/>
              <a:gd name="connsiteX4" fmla="*/ 0 w 6009280"/>
              <a:gd name="connsiteY4" fmla="*/ 3565478 h 6012124"/>
              <a:gd name="connsiteX5" fmla="*/ 1608161 w 6009280"/>
              <a:gd name="connsiteY5" fmla="*/ 0 h 6012124"/>
              <a:gd name="connsiteX0" fmla="*/ 1608161 w 5927393"/>
              <a:gd name="connsiteY0" fmla="*/ 0 h 6012124"/>
              <a:gd name="connsiteX1" fmla="*/ 5927393 w 5927393"/>
              <a:gd name="connsiteY1" fmla="*/ 1603045 h 6012124"/>
              <a:gd name="connsiteX2" fmla="*/ 4923145 w 5927393"/>
              <a:gd name="connsiteY2" fmla="*/ 6012124 h 6012124"/>
              <a:gd name="connsiteX3" fmla="*/ 2022143 w 5927393"/>
              <a:gd name="connsiteY3" fmla="*/ 4844387 h 6012124"/>
              <a:gd name="connsiteX4" fmla="*/ 0 w 5927393"/>
              <a:gd name="connsiteY4" fmla="*/ 3565478 h 6012124"/>
              <a:gd name="connsiteX5" fmla="*/ 1608161 w 5927393"/>
              <a:gd name="connsiteY5" fmla="*/ 0 h 6012124"/>
              <a:gd name="connsiteX0" fmla="*/ 1608161 w 5927393"/>
              <a:gd name="connsiteY0" fmla="*/ 0 h 6012124"/>
              <a:gd name="connsiteX1" fmla="*/ 5927393 w 5927393"/>
              <a:gd name="connsiteY1" fmla="*/ 1603045 h 6012124"/>
              <a:gd name="connsiteX2" fmla="*/ 4923145 w 5927393"/>
              <a:gd name="connsiteY2" fmla="*/ 6012124 h 6012124"/>
              <a:gd name="connsiteX3" fmla="*/ 2022143 w 5927393"/>
              <a:gd name="connsiteY3" fmla="*/ 4844387 h 6012124"/>
              <a:gd name="connsiteX4" fmla="*/ 0 w 5927393"/>
              <a:gd name="connsiteY4" fmla="*/ 3565478 h 6012124"/>
              <a:gd name="connsiteX5" fmla="*/ 1608161 w 5927393"/>
              <a:gd name="connsiteY5" fmla="*/ 0 h 6012124"/>
              <a:gd name="connsiteX0" fmla="*/ 1608161 w 5927393"/>
              <a:gd name="connsiteY0" fmla="*/ 0 h 6012124"/>
              <a:gd name="connsiteX1" fmla="*/ 5927393 w 5927393"/>
              <a:gd name="connsiteY1" fmla="*/ 1603045 h 6012124"/>
              <a:gd name="connsiteX2" fmla="*/ 4923145 w 5927393"/>
              <a:gd name="connsiteY2" fmla="*/ 6012124 h 6012124"/>
              <a:gd name="connsiteX3" fmla="*/ 2022143 w 5927393"/>
              <a:gd name="connsiteY3" fmla="*/ 4844387 h 6012124"/>
              <a:gd name="connsiteX4" fmla="*/ 0 w 5927393"/>
              <a:gd name="connsiteY4" fmla="*/ 3565478 h 6012124"/>
              <a:gd name="connsiteX5" fmla="*/ 1608161 w 5927393"/>
              <a:gd name="connsiteY5" fmla="*/ 0 h 6012124"/>
              <a:gd name="connsiteX0" fmla="*/ 1608161 w 5927393"/>
              <a:gd name="connsiteY0" fmla="*/ 0 h 5957533"/>
              <a:gd name="connsiteX1" fmla="*/ 5927393 w 5927393"/>
              <a:gd name="connsiteY1" fmla="*/ 1603045 h 5957533"/>
              <a:gd name="connsiteX2" fmla="*/ 4950441 w 5927393"/>
              <a:gd name="connsiteY2" fmla="*/ 5957533 h 5957533"/>
              <a:gd name="connsiteX3" fmla="*/ 2022143 w 5927393"/>
              <a:gd name="connsiteY3" fmla="*/ 4844387 h 5957533"/>
              <a:gd name="connsiteX4" fmla="*/ 0 w 5927393"/>
              <a:gd name="connsiteY4" fmla="*/ 3565478 h 5957533"/>
              <a:gd name="connsiteX5" fmla="*/ 1608161 w 5927393"/>
              <a:gd name="connsiteY5" fmla="*/ 0 h 5957533"/>
              <a:gd name="connsiteX0" fmla="*/ 1608161 w 5927393"/>
              <a:gd name="connsiteY0" fmla="*/ 0 h 5957533"/>
              <a:gd name="connsiteX1" fmla="*/ 5927393 w 5927393"/>
              <a:gd name="connsiteY1" fmla="*/ 1603045 h 5957533"/>
              <a:gd name="connsiteX2" fmla="*/ 4950441 w 5927393"/>
              <a:gd name="connsiteY2" fmla="*/ 5957533 h 5957533"/>
              <a:gd name="connsiteX3" fmla="*/ 2022143 w 5927393"/>
              <a:gd name="connsiteY3" fmla="*/ 4844387 h 5957533"/>
              <a:gd name="connsiteX4" fmla="*/ 0 w 5927393"/>
              <a:gd name="connsiteY4" fmla="*/ 3565478 h 5957533"/>
              <a:gd name="connsiteX5" fmla="*/ 1608161 w 5927393"/>
              <a:gd name="connsiteY5" fmla="*/ 0 h 5957533"/>
              <a:gd name="connsiteX0" fmla="*/ 1608161 w 5927393"/>
              <a:gd name="connsiteY0" fmla="*/ 0 h 5957533"/>
              <a:gd name="connsiteX1" fmla="*/ 5927393 w 5927393"/>
              <a:gd name="connsiteY1" fmla="*/ 1603045 h 5957533"/>
              <a:gd name="connsiteX2" fmla="*/ 4950441 w 5927393"/>
              <a:gd name="connsiteY2" fmla="*/ 5957533 h 5957533"/>
              <a:gd name="connsiteX3" fmla="*/ 1953904 w 5927393"/>
              <a:gd name="connsiteY3" fmla="*/ 4789796 h 5957533"/>
              <a:gd name="connsiteX4" fmla="*/ 0 w 5927393"/>
              <a:gd name="connsiteY4" fmla="*/ 3565478 h 5957533"/>
              <a:gd name="connsiteX5" fmla="*/ 1608161 w 5927393"/>
              <a:gd name="connsiteY5" fmla="*/ 0 h 5957533"/>
              <a:gd name="connsiteX0" fmla="*/ 1608161 w 5927393"/>
              <a:gd name="connsiteY0" fmla="*/ 0 h 5957533"/>
              <a:gd name="connsiteX1" fmla="*/ 5927393 w 5927393"/>
              <a:gd name="connsiteY1" fmla="*/ 1603045 h 5957533"/>
              <a:gd name="connsiteX2" fmla="*/ 4882202 w 5927393"/>
              <a:gd name="connsiteY2" fmla="*/ 5957533 h 5957533"/>
              <a:gd name="connsiteX3" fmla="*/ 1953904 w 5927393"/>
              <a:gd name="connsiteY3" fmla="*/ 4789796 h 5957533"/>
              <a:gd name="connsiteX4" fmla="*/ 0 w 5927393"/>
              <a:gd name="connsiteY4" fmla="*/ 3565478 h 5957533"/>
              <a:gd name="connsiteX5" fmla="*/ 1608161 w 5927393"/>
              <a:gd name="connsiteY5" fmla="*/ 0 h 5957533"/>
              <a:gd name="connsiteX0" fmla="*/ 1608161 w 5927393"/>
              <a:gd name="connsiteY0" fmla="*/ 0 h 5957533"/>
              <a:gd name="connsiteX1" fmla="*/ 5927393 w 5927393"/>
              <a:gd name="connsiteY1" fmla="*/ 1603045 h 5957533"/>
              <a:gd name="connsiteX2" fmla="*/ 4882202 w 5927393"/>
              <a:gd name="connsiteY2" fmla="*/ 5957533 h 5957533"/>
              <a:gd name="connsiteX3" fmla="*/ 1953904 w 5927393"/>
              <a:gd name="connsiteY3" fmla="*/ 4789796 h 5957533"/>
              <a:gd name="connsiteX4" fmla="*/ 0 w 5927393"/>
              <a:gd name="connsiteY4" fmla="*/ 3565478 h 5957533"/>
              <a:gd name="connsiteX5" fmla="*/ 1608161 w 5927393"/>
              <a:gd name="connsiteY5" fmla="*/ 0 h 5957533"/>
              <a:gd name="connsiteX0" fmla="*/ 1608161 w 5908343"/>
              <a:gd name="connsiteY0" fmla="*/ 0 h 5957533"/>
              <a:gd name="connsiteX1" fmla="*/ 5908343 w 5908343"/>
              <a:gd name="connsiteY1" fmla="*/ 1669720 h 5957533"/>
              <a:gd name="connsiteX2" fmla="*/ 4882202 w 5908343"/>
              <a:gd name="connsiteY2" fmla="*/ 5957533 h 5957533"/>
              <a:gd name="connsiteX3" fmla="*/ 1953904 w 5908343"/>
              <a:gd name="connsiteY3" fmla="*/ 4789796 h 5957533"/>
              <a:gd name="connsiteX4" fmla="*/ 0 w 5908343"/>
              <a:gd name="connsiteY4" fmla="*/ 3565478 h 5957533"/>
              <a:gd name="connsiteX5" fmla="*/ 1608161 w 5908343"/>
              <a:gd name="connsiteY5" fmla="*/ 0 h 5957533"/>
              <a:gd name="connsiteX0" fmla="*/ 1608161 w 5908343"/>
              <a:gd name="connsiteY0" fmla="*/ 0 h 5957533"/>
              <a:gd name="connsiteX1" fmla="*/ 5908343 w 5908343"/>
              <a:gd name="connsiteY1" fmla="*/ 1669720 h 5957533"/>
              <a:gd name="connsiteX2" fmla="*/ 4882202 w 5908343"/>
              <a:gd name="connsiteY2" fmla="*/ 5957533 h 5957533"/>
              <a:gd name="connsiteX3" fmla="*/ 1953904 w 5908343"/>
              <a:gd name="connsiteY3" fmla="*/ 4789796 h 5957533"/>
              <a:gd name="connsiteX4" fmla="*/ 0 w 5908343"/>
              <a:gd name="connsiteY4" fmla="*/ 3565478 h 5957533"/>
              <a:gd name="connsiteX5" fmla="*/ 1608161 w 5908343"/>
              <a:gd name="connsiteY5" fmla="*/ 0 h 5957533"/>
              <a:gd name="connsiteX0" fmla="*/ 1608161 w 5908343"/>
              <a:gd name="connsiteY0" fmla="*/ 0 h 5957533"/>
              <a:gd name="connsiteX1" fmla="*/ 5908343 w 5908343"/>
              <a:gd name="connsiteY1" fmla="*/ 1669720 h 5957533"/>
              <a:gd name="connsiteX2" fmla="*/ 4882202 w 5908343"/>
              <a:gd name="connsiteY2" fmla="*/ 5957533 h 5957533"/>
              <a:gd name="connsiteX3" fmla="*/ 1953904 w 5908343"/>
              <a:gd name="connsiteY3" fmla="*/ 4789796 h 5957533"/>
              <a:gd name="connsiteX4" fmla="*/ 0 w 5908343"/>
              <a:gd name="connsiteY4" fmla="*/ 3565478 h 5957533"/>
              <a:gd name="connsiteX5" fmla="*/ 1608161 w 5908343"/>
              <a:gd name="connsiteY5" fmla="*/ 0 h 5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8343" h="5957533">
                <a:moveTo>
                  <a:pt x="1608161" y="0"/>
                </a:moveTo>
                <a:cubicBezTo>
                  <a:pt x="3225326" y="943781"/>
                  <a:pt x="4318189" y="1319474"/>
                  <a:pt x="5908343" y="1669720"/>
                </a:cubicBezTo>
                <a:cubicBezTo>
                  <a:pt x="5741916" y="3598887"/>
                  <a:pt x="5374896" y="4714877"/>
                  <a:pt x="4882202" y="5957533"/>
                </a:cubicBezTo>
                <a:cubicBezTo>
                  <a:pt x="3492120" y="5636526"/>
                  <a:pt x="2675245" y="5315520"/>
                  <a:pt x="1953904" y="4789796"/>
                </a:cubicBezTo>
                <a:lnTo>
                  <a:pt x="0" y="3565478"/>
                </a:lnTo>
                <a:lnTo>
                  <a:pt x="1608161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8" name="矩形 97"/>
          <p:cNvSpPr/>
          <p:nvPr/>
        </p:nvSpPr>
        <p:spPr bwMode="auto">
          <a:xfrm rot="1128097">
            <a:off x="10340942" y="3262558"/>
            <a:ext cx="1040095" cy="408680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正方大道</a:t>
            </a:r>
          </a:p>
        </p:txBody>
      </p:sp>
      <p:sp>
        <p:nvSpPr>
          <p:cNvPr id="99" name="矩形 98"/>
          <p:cNvSpPr/>
          <p:nvPr/>
        </p:nvSpPr>
        <p:spPr bwMode="auto">
          <a:xfrm rot="1493401">
            <a:off x="7599344" y="3912917"/>
            <a:ext cx="311842" cy="1416468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新能源大道</a:t>
            </a:r>
          </a:p>
        </p:txBody>
      </p:sp>
      <p:sp>
        <p:nvSpPr>
          <p:cNvPr id="100" name="矩形 99"/>
          <p:cNvSpPr/>
          <p:nvPr/>
        </p:nvSpPr>
        <p:spPr bwMode="auto">
          <a:xfrm rot="1484028">
            <a:off x="9532002" y="7892340"/>
            <a:ext cx="1040095" cy="408680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东吉大道</a:t>
            </a:r>
          </a:p>
        </p:txBody>
      </p:sp>
      <p:sp>
        <p:nvSpPr>
          <p:cNvPr id="101" name="矩形 100"/>
          <p:cNvSpPr/>
          <p:nvPr/>
        </p:nvSpPr>
        <p:spPr bwMode="auto">
          <a:xfrm rot="945545">
            <a:off x="12647886" y="6351441"/>
            <a:ext cx="311842" cy="864682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科技南路</a:t>
            </a:r>
          </a:p>
        </p:txBody>
      </p:sp>
      <p:sp>
        <p:nvSpPr>
          <p:cNvPr id="102" name="矩形 101"/>
          <p:cNvSpPr/>
          <p:nvPr/>
        </p:nvSpPr>
        <p:spPr bwMode="auto">
          <a:xfrm rot="678674">
            <a:off x="9181927" y="5112436"/>
            <a:ext cx="1040095" cy="408680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创意北路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 bwMode="auto">
          <a:xfrm rot="1870071">
            <a:off x="8114053" y="5115391"/>
            <a:ext cx="311842" cy="1416468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研发二路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 bwMode="auto">
          <a:xfrm rot="1252388">
            <a:off x="10239479" y="6010383"/>
            <a:ext cx="311842" cy="1416468"/>
          </a:xfrm>
          <a:prstGeom prst="rect">
            <a:avLst/>
          </a:prstGeom>
          <a:noFill/>
          <a:ln w="19050" cap="sq">
            <a:noFill/>
            <a:prstDash val="solid"/>
            <a:miter lim="800000"/>
          </a:ln>
        </p:spPr>
        <p:txBody>
          <a:bodyPr lIns="0" tIns="0" rIns="0" bIns="0" rtlCol="0" anchor="ctr"/>
          <a:lstStyle/>
          <a:p>
            <a:pPr algn="ctr"/>
            <a:r>
              <a:rPr lang="zh-CN" altLang="en-US" sz="16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文化谷东路</a:t>
            </a:r>
            <a:endParaRPr lang="zh-CN" altLang="en-US" sz="1600" b="1" dirty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对话气泡: 矩形 45"/>
          <p:cNvSpPr/>
          <p:nvPr/>
        </p:nvSpPr>
        <p:spPr>
          <a:xfrm>
            <a:off x="6415646" y="7657492"/>
            <a:ext cx="2556284" cy="1693081"/>
          </a:xfrm>
          <a:prstGeom prst="wedgeRectCallout">
            <a:avLst>
              <a:gd name="adj1" fmla="val 53168"/>
              <a:gd name="adj2" fmla="val -104287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01-06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M1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7.49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米（局部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米）</a:t>
            </a:r>
          </a:p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372</Words>
  <Application>Microsoft Office PowerPoint</Application>
  <PresentationFormat>自定义</PresentationFormat>
  <Paragraphs>53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朱佳</cp:lastModifiedBy>
  <cp:revision>432</cp:revision>
  <cp:lastPrinted>2024-03-26T06:31:00Z</cp:lastPrinted>
  <dcterms:created xsi:type="dcterms:W3CDTF">2019-11-04T11:42:00Z</dcterms:created>
  <dcterms:modified xsi:type="dcterms:W3CDTF">2025-12-26T07:14:31Z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7310238E0F534165A3252F3B38A428C5_13</vt:lpwstr>
  </property>
  <property fmtid="{D5CDD505-2E9C-101B-9397-08002B2CF9AE}" pid="6" name="KSOProductBuildVer">
    <vt:lpwstr>2052-12.1.0.22483</vt:lpwstr>
  </property>
</Properties>
</file>