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2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6" d="100"/>
          <a:sy n="76" d="100"/>
        </p:scale>
        <p:origin x="474" y="114"/>
      </p:cViewPr>
      <p:guideLst>
        <p:guide orient="horz" pos="3120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进一步提升片区居住品质，我局会同麒麟科创园管委会开展了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》NJNBa041—12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规划管理单元图则技术修正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NJNBa041—12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管理单元图则技术修正成果向社会予以公布。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5010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南京麒麟高新区控制性详细规划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》NJNBa041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—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12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/>
          <a:stretch>
            <a:fillRect/>
          </a:stretch>
        </p:blipFill>
        <p:spPr>
          <a:xfrm>
            <a:off x="7459761" y="1766004"/>
            <a:ext cx="8745945" cy="7005872"/>
          </a:xfrm>
          <a:prstGeom prst="rect">
            <a:avLst/>
          </a:prstGeom>
        </p:spPr>
      </p:pic>
      <p:sp>
        <p:nvSpPr>
          <p:cNvPr id="87" name="任意多边形 86"/>
          <p:cNvSpPr/>
          <p:nvPr/>
        </p:nvSpPr>
        <p:spPr>
          <a:xfrm>
            <a:off x="7438729" y="1766004"/>
            <a:ext cx="8873101" cy="7005872"/>
          </a:xfrm>
          <a:custGeom>
            <a:avLst/>
            <a:gdLst>
              <a:gd name="connsiteX0" fmla="*/ 4591346 w 8873101"/>
              <a:gd name="connsiteY0" fmla="*/ 2863145 h 7005872"/>
              <a:gd name="connsiteX1" fmla="*/ 3946027 w 8873101"/>
              <a:gd name="connsiteY1" fmla="*/ 3768020 h 7005872"/>
              <a:gd name="connsiteX2" fmla="*/ 4515146 w 8873101"/>
              <a:gd name="connsiteY2" fmla="*/ 4187120 h 7005872"/>
              <a:gd name="connsiteX3" fmla="*/ 4608015 w 8873101"/>
              <a:gd name="connsiteY3" fmla="*/ 4072820 h 7005872"/>
              <a:gd name="connsiteX4" fmla="*/ 5196184 w 8873101"/>
              <a:gd name="connsiteY4" fmla="*/ 3217951 h 7005872"/>
              <a:gd name="connsiteX5" fmla="*/ 4912815 w 8873101"/>
              <a:gd name="connsiteY5" fmla="*/ 3075076 h 7005872"/>
              <a:gd name="connsiteX6" fmla="*/ 0 w 8873101"/>
              <a:gd name="connsiteY6" fmla="*/ 0 h 7005872"/>
              <a:gd name="connsiteX7" fmla="*/ 8873101 w 8873101"/>
              <a:gd name="connsiteY7" fmla="*/ 0 h 7005872"/>
              <a:gd name="connsiteX8" fmla="*/ 8873101 w 8873101"/>
              <a:gd name="connsiteY8" fmla="*/ 7005872 h 7005872"/>
              <a:gd name="connsiteX9" fmla="*/ 0 w 8873101"/>
              <a:gd name="connsiteY9" fmla="*/ 7005872 h 70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3101" h="7005872">
                <a:moveTo>
                  <a:pt x="4591346" y="2863145"/>
                </a:moveTo>
                <a:lnTo>
                  <a:pt x="3946027" y="3768020"/>
                </a:lnTo>
                <a:lnTo>
                  <a:pt x="4515146" y="4187120"/>
                </a:lnTo>
                <a:lnTo>
                  <a:pt x="4608015" y="4072820"/>
                </a:lnTo>
                <a:lnTo>
                  <a:pt x="5196184" y="3217951"/>
                </a:lnTo>
                <a:lnTo>
                  <a:pt x="4912815" y="3075076"/>
                </a:lnTo>
                <a:close/>
                <a:moveTo>
                  <a:pt x="0" y="0"/>
                </a:moveTo>
                <a:lnTo>
                  <a:pt x="8873101" y="0"/>
                </a:lnTo>
                <a:lnTo>
                  <a:pt x="8873101" y="7005872"/>
                </a:lnTo>
                <a:lnTo>
                  <a:pt x="0" y="700587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6457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》NJNBa041—12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管理单元图则技术修正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algn="ct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315786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12—16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），用地面积约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3.93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≤1.6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≤35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≥30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％。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NJNBa041—12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位于麒麟科创园，东至青龙大道、南至宝善寺路、西至绕城高速、北至沧小路，用地面积约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86.1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180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对话气泡: 矩形 45"/>
          <p:cNvSpPr/>
          <p:nvPr/>
        </p:nvSpPr>
        <p:spPr>
          <a:xfrm>
            <a:off x="13940482" y="3861572"/>
            <a:ext cx="2042894" cy="1621073"/>
          </a:xfrm>
          <a:prstGeom prst="wedgeRectCallout">
            <a:avLst>
              <a:gd name="adj1" fmla="val -134930"/>
              <a:gd name="adj2" fmla="val 37297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12—16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地面积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3.93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27%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658845" y="8132731"/>
            <a:ext cx="1696666" cy="599908"/>
            <a:chOff x="17976523" y="7056099"/>
            <a:chExt cx="1696666" cy="599908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</a:t>
                </a:r>
                <a:r>
                  <a:rPr lang="zh-CN" altLang="en-US" sz="11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地块范围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04439" y="6144827"/>
            <a:ext cx="4673838" cy="2916821"/>
            <a:chOff x="304439" y="6144827"/>
            <a:chExt cx="4673838" cy="2916821"/>
          </a:xfrm>
        </p:grpSpPr>
        <p:sp>
          <p:nvSpPr>
            <p:cNvPr id="30" name="任意多边形: 形状 29"/>
            <p:cNvSpPr/>
            <p:nvPr/>
          </p:nvSpPr>
          <p:spPr>
            <a:xfrm>
              <a:off x="451384" y="6307555"/>
              <a:ext cx="4296705" cy="2675952"/>
            </a:xfrm>
            <a:custGeom>
              <a:avLst/>
              <a:gdLst>
                <a:gd name="connsiteX0" fmla="*/ 83713 w 7289442"/>
                <a:gd name="connsiteY0" fmla="*/ 4539802 h 4539802"/>
                <a:gd name="connsiteX1" fmla="*/ 656823 w 7289442"/>
                <a:gd name="connsiteY1" fmla="*/ 4520484 h 4539802"/>
                <a:gd name="connsiteX2" fmla="*/ 1184857 w 7289442"/>
                <a:gd name="connsiteY2" fmla="*/ 4430332 h 4539802"/>
                <a:gd name="connsiteX3" fmla="*/ 1828800 w 7289442"/>
                <a:gd name="connsiteY3" fmla="*/ 4346619 h 4539802"/>
                <a:gd name="connsiteX4" fmla="*/ 2492062 w 7289442"/>
                <a:gd name="connsiteY4" fmla="*/ 4192073 h 4539802"/>
                <a:gd name="connsiteX5" fmla="*/ 3348507 w 7289442"/>
                <a:gd name="connsiteY5" fmla="*/ 3966693 h 4539802"/>
                <a:gd name="connsiteX6" fmla="*/ 3960254 w 7289442"/>
                <a:gd name="connsiteY6" fmla="*/ 3876540 h 4539802"/>
                <a:gd name="connsiteX7" fmla="*/ 4514045 w 7289442"/>
                <a:gd name="connsiteY7" fmla="*/ 3850783 h 4539802"/>
                <a:gd name="connsiteX8" fmla="*/ 5151549 w 7289442"/>
                <a:gd name="connsiteY8" fmla="*/ 3857222 h 4539802"/>
                <a:gd name="connsiteX9" fmla="*/ 5737538 w 7289442"/>
                <a:gd name="connsiteY9" fmla="*/ 3953814 h 4539802"/>
                <a:gd name="connsiteX10" fmla="*/ 6323527 w 7289442"/>
                <a:gd name="connsiteY10" fmla="*/ 4082602 h 4539802"/>
                <a:gd name="connsiteX11" fmla="*/ 6587544 w 7289442"/>
                <a:gd name="connsiteY11" fmla="*/ 3477295 h 4539802"/>
                <a:gd name="connsiteX12" fmla="*/ 6890197 w 7289442"/>
                <a:gd name="connsiteY12" fmla="*/ 2723881 h 4539802"/>
                <a:gd name="connsiteX13" fmla="*/ 7070502 w 7289442"/>
                <a:gd name="connsiteY13" fmla="*/ 2112135 h 4539802"/>
                <a:gd name="connsiteX14" fmla="*/ 7186411 w 7289442"/>
                <a:gd name="connsiteY14" fmla="*/ 1468191 h 4539802"/>
                <a:gd name="connsiteX15" fmla="*/ 7244366 w 7289442"/>
                <a:gd name="connsiteY15" fmla="*/ 1023870 h 4539802"/>
                <a:gd name="connsiteX16" fmla="*/ 7289442 w 7289442"/>
                <a:gd name="connsiteY16" fmla="*/ 495836 h 4539802"/>
                <a:gd name="connsiteX17" fmla="*/ 7283003 w 7289442"/>
                <a:gd name="connsiteY17" fmla="*/ 0 h 4539802"/>
                <a:gd name="connsiteX18" fmla="*/ 6162541 w 7289442"/>
                <a:gd name="connsiteY18" fmla="*/ 32197 h 4539802"/>
                <a:gd name="connsiteX19" fmla="*/ 5904964 w 7289442"/>
                <a:gd name="connsiteY19" fmla="*/ 0 h 4539802"/>
                <a:gd name="connsiteX20" fmla="*/ 5595871 w 7289442"/>
                <a:gd name="connsiteY20" fmla="*/ 6439 h 4539802"/>
                <a:gd name="connsiteX21" fmla="*/ 5306096 w 7289442"/>
                <a:gd name="connsiteY21" fmla="*/ 907960 h 4539802"/>
                <a:gd name="connsiteX22" fmla="*/ 4906851 w 7289442"/>
                <a:gd name="connsiteY22" fmla="*/ 940157 h 4539802"/>
                <a:gd name="connsiteX23" fmla="*/ 4224271 w 7289442"/>
                <a:gd name="connsiteY23" fmla="*/ 907960 h 4539802"/>
                <a:gd name="connsiteX24" fmla="*/ 4108361 w 7289442"/>
                <a:gd name="connsiteY24" fmla="*/ 1004552 h 4539802"/>
                <a:gd name="connsiteX25" fmla="*/ 4031088 w 7289442"/>
                <a:gd name="connsiteY25" fmla="*/ 1126901 h 4539802"/>
                <a:gd name="connsiteX26" fmla="*/ 3992451 w 7289442"/>
                <a:gd name="connsiteY26" fmla="*/ 1229932 h 4539802"/>
                <a:gd name="connsiteX27" fmla="*/ 3928057 w 7289442"/>
                <a:gd name="connsiteY27" fmla="*/ 1332963 h 4539802"/>
                <a:gd name="connsiteX28" fmla="*/ 3837904 w 7289442"/>
                <a:gd name="connsiteY28" fmla="*/ 1468191 h 4539802"/>
                <a:gd name="connsiteX29" fmla="*/ 3638282 w 7289442"/>
                <a:gd name="connsiteY29" fmla="*/ 1539025 h 4539802"/>
                <a:gd name="connsiteX30" fmla="*/ 3676918 w 7289442"/>
                <a:gd name="connsiteY30" fmla="*/ 1712890 h 4539802"/>
                <a:gd name="connsiteX31" fmla="*/ 3702676 w 7289442"/>
                <a:gd name="connsiteY31" fmla="*/ 2131453 h 4539802"/>
                <a:gd name="connsiteX32" fmla="*/ 3136006 w 7289442"/>
                <a:gd name="connsiteY32" fmla="*/ 2105695 h 4539802"/>
                <a:gd name="connsiteX33" fmla="*/ 2723882 w 7289442"/>
                <a:gd name="connsiteY33" fmla="*/ 2112135 h 4539802"/>
                <a:gd name="connsiteX34" fmla="*/ 2350395 w 7289442"/>
                <a:gd name="connsiteY34" fmla="*/ 2215166 h 4539802"/>
                <a:gd name="connsiteX35" fmla="*/ 1996226 w 7289442"/>
                <a:gd name="connsiteY35" fmla="*/ 2324636 h 4539802"/>
                <a:gd name="connsiteX36" fmla="*/ 1783724 w 7289442"/>
                <a:gd name="connsiteY36" fmla="*/ 2369712 h 4539802"/>
                <a:gd name="connsiteX37" fmla="*/ 1526147 w 7289442"/>
                <a:gd name="connsiteY37" fmla="*/ 2356833 h 4539802"/>
                <a:gd name="connsiteX38" fmla="*/ 1120462 w 7289442"/>
                <a:gd name="connsiteY38" fmla="*/ 2292439 h 4539802"/>
                <a:gd name="connsiteX39" fmla="*/ 895082 w 7289442"/>
                <a:gd name="connsiteY39" fmla="*/ 2305318 h 4539802"/>
                <a:gd name="connsiteX40" fmla="*/ 0 w 7289442"/>
                <a:gd name="connsiteY40" fmla="*/ 2459864 h 4539802"/>
                <a:gd name="connsiteX41" fmla="*/ 96592 w 7289442"/>
                <a:gd name="connsiteY41" fmla="*/ 2711002 h 4539802"/>
                <a:gd name="connsiteX42" fmla="*/ 167426 w 7289442"/>
                <a:gd name="connsiteY42" fmla="*/ 2955701 h 4539802"/>
                <a:gd name="connsiteX43" fmla="*/ 231820 w 7289442"/>
                <a:gd name="connsiteY43" fmla="*/ 3232597 h 4539802"/>
                <a:gd name="connsiteX44" fmla="*/ 257578 w 7289442"/>
                <a:gd name="connsiteY44" fmla="*/ 3483735 h 4539802"/>
                <a:gd name="connsiteX45" fmla="*/ 225380 w 7289442"/>
                <a:gd name="connsiteY45" fmla="*/ 3709115 h 4539802"/>
                <a:gd name="connsiteX46" fmla="*/ 180304 w 7289442"/>
                <a:gd name="connsiteY46" fmla="*/ 4037526 h 4539802"/>
                <a:gd name="connsiteX47" fmla="*/ 83713 w 7289442"/>
                <a:gd name="connsiteY47" fmla="*/ 4539802 h 4539802"/>
                <a:gd name="connsiteX0-1" fmla="*/ 83713 w 7289442"/>
                <a:gd name="connsiteY0-2" fmla="*/ 4539802 h 4539802"/>
                <a:gd name="connsiteX1-3" fmla="*/ 656823 w 7289442"/>
                <a:gd name="connsiteY1-4" fmla="*/ 4520484 h 4539802"/>
                <a:gd name="connsiteX2-5" fmla="*/ 1236372 w 7289442"/>
                <a:gd name="connsiteY2-6" fmla="*/ 4449650 h 4539802"/>
                <a:gd name="connsiteX3-7" fmla="*/ 1828800 w 7289442"/>
                <a:gd name="connsiteY3-8" fmla="*/ 4346619 h 4539802"/>
                <a:gd name="connsiteX4-9" fmla="*/ 2492062 w 7289442"/>
                <a:gd name="connsiteY4-10" fmla="*/ 4192073 h 4539802"/>
                <a:gd name="connsiteX5-11" fmla="*/ 3348507 w 7289442"/>
                <a:gd name="connsiteY5-12" fmla="*/ 3966693 h 4539802"/>
                <a:gd name="connsiteX6-13" fmla="*/ 3960254 w 7289442"/>
                <a:gd name="connsiteY6-14" fmla="*/ 3876540 h 4539802"/>
                <a:gd name="connsiteX7-15" fmla="*/ 4514045 w 7289442"/>
                <a:gd name="connsiteY7-16" fmla="*/ 3850783 h 4539802"/>
                <a:gd name="connsiteX8-17" fmla="*/ 5151549 w 7289442"/>
                <a:gd name="connsiteY8-18" fmla="*/ 3857222 h 4539802"/>
                <a:gd name="connsiteX9-19" fmla="*/ 5737538 w 7289442"/>
                <a:gd name="connsiteY9-20" fmla="*/ 3953814 h 4539802"/>
                <a:gd name="connsiteX10-21" fmla="*/ 6323527 w 7289442"/>
                <a:gd name="connsiteY10-22" fmla="*/ 4082602 h 4539802"/>
                <a:gd name="connsiteX11-23" fmla="*/ 6587544 w 7289442"/>
                <a:gd name="connsiteY11-24" fmla="*/ 3477295 h 4539802"/>
                <a:gd name="connsiteX12-25" fmla="*/ 6890197 w 7289442"/>
                <a:gd name="connsiteY12-26" fmla="*/ 2723881 h 4539802"/>
                <a:gd name="connsiteX13-27" fmla="*/ 7070502 w 7289442"/>
                <a:gd name="connsiteY13-28" fmla="*/ 2112135 h 4539802"/>
                <a:gd name="connsiteX14-29" fmla="*/ 7186411 w 7289442"/>
                <a:gd name="connsiteY14-30" fmla="*/ 1468191 h 4539802"/>
                <a:gd name="connsiteX15-31" fmla="*/ 7244366 w 7289442"/>
                <a:gd name="connsiteY15-32" fmla="*/ 1023870 h 4539802"/>
                <a:gd name="connsiteX16-33" fmla="*/ 7289442 w 7289442"/>
                <a:gd name="connsiteY16-34" fmla="*/ 495836 h 4539802"/>
                <a:gd name="connsiteX17-35" fmla="*/ 7283003 w 7289442"/>
                <a:gd name="connsiteY17-36" fmla="*/ 0 h 4539802"/>
                <a:gd name="connsiteX18-37" fmla="*/ 6162541 w 7289442"/>
                <a:gd name="connsiteY18-38" fmla="*/ 32197 h 4539802"/>
                <a:gd name="connsiteX19-39" fmla="*/ 5904964 w 7289442"/>
                <a:gd name="connsiteY19-40" fmla="*/ 0 h 4539802"/>
                <a:gd name="connsiteX20-41" fmla="*/ 5595871 w 7289442"/>
                <a:gd name="connsiteY20-42" fmla="*/ 6439 h 4539802"/>
                <a:gd name="connsiteX21-43" fmla="*/ 5306096 w 7289442"/>
                <a:gd name="connsiteY21-44" fmla="*/ 907960 h 4539802"/>
                <a:gd name="connsiteX22-45" fmla="*/ 4906851 w 7289442"/>
                <a:gd name="connsiteY22-46" fmla="*/ 940157 h 4539802"/>
                <a:gd name="connsiteX23-47" fmla="*/ 4224271 w 7289442"/>
                <a:gd name="connsiteY23-48" fmla="*/ 907960 h 4539802"/>
                <a:gd name="connsiteX24-49" fmla="*/ 4108361 w 7289442"/>
                <a:gd name="connsiteY24-50" fmla="*/ 1004552 h 4539802"/>
                <a:gd name="connsiteX25-51" fmla="*/ 4031088 w 7289442"/>
                <a:gd name="connsiteY25-52" fmla="*/ 1126901 h 4539802"/>
                <a:gd name="connsiteX26-53" fmla="*/ 3992451 w 7289442"/>
                <a:gd name="connsiteY26-54" fmla="*/ 1229932 h 4539802"/>
                <a:gd name="connsiteX27-55" fmla="*/ 3928057 w 7289442"/>
                <a:gd name="connsiteY27-56" fmla="*/ 1332963 h 4539802"/>
                <a:gd name="connsiteX28-57" fmla="*/ 3837904 w 7289442"/>
                <a:gd name="connsiteY28-58" fmla="*/ 1468191 h 4539802"/>
                <a:gd name="connsiteX29-59" fmla="*/ 3638282 w 7289442"/>
                <a:gd name="connsiteY29-60" fmla="*/ 1539025 h 4539802"/>
                <a:gd name="connsiteX30-61" fmla="*/ 3676918 w 7289442"/>
                <a:gd name="connsiteY30-62" fmla="*/ 1712890 h 4539802"/>
                <a:gd name="connsiteX31-63" fmla="*/ 3702676 w 7289442"/>
                <a:gd name="connsiteY31-64" fmla="*/ 2131453 h 4539802"/>
                <a:gd name="connsiteX32-65" fmla="*/ 3136006 w 7289442"/>
                <a:gd name="connsiteY32-66" fmla="*/ 2105695 h 4539802"/>
                <a:gd name="connsiteX33-67" fmla="*/ 2723882 w 7289442"/>
                <a:gd name="connsiteY33-68" fmla="*/ 2112135 h 4539802"/>
                <a:gd name="connsiteX34-69" fmla="*/ 2350395 w 7289442"/>
                <a:gd name="connsiteY34-70" fmla="*/ 2215166 h 4539802"/>
                <a:gd name="connsiteX35-71" fmla="*/ 1996226 w 7289442"/>
                <a:gd name="connsiteY35-72" fmla="*/ 2324636 h 4539802"/>
                <a:gd name="connsiteX36-73" fmla="*/ 1783724 w 7289442"/>
                <a:gd name="connsiteY36-74" fmla="*/ 2369712 h 4539802"/>
                <a:gd name="connsiteX37-75" fmla="*/ 1526147 w 7289442"/>
                <a:gd name="connsiteY37-76" fmla="*/ 2356833 h 4539802"/>
                <a:gd name="connsiteX38-77" fmla="*/ 1120462 w 7289442"/>
                <a:gd name="connsiteY38-78" fmla="*/ 2292439 h 4539802"/>
                <a:gd name="connsiteX39-79" fmla="*/ 895082 w 7289442"/>
                <a:gd name="connsiteY39-80" fmla="*/ 2305318 h 4539802"/>
                <a:gd name="connsiteX40-81" fmla="*/ 0 w 7289442"/>
                <a:gd name="connsiteY40-82" fmla="*/ 2459864 h 4539802"/>
                <a:gd name="connsiteX41-83" fmla="*/ 96592 w 7289442"/>
                <a:gd name="connsiteY41-84" fmla="*/ 2711002 h 4539802"/>
                <a:gd name="connsiteX42-85" fmla="*/ 167426 w 7289442"/>
                <a:gd name="connsiteY42-86" fmla="*/ 2955701 h 4539802"/>
                <a:gd name="connsiteX43-87" fmla="*/ 231820 w 7289442"/>
                <a:gd name="connsiteY43-88" fmla="*/ 3232597 h 4539802"/>
                <a:gd name="connsiteX44-89" fmla="*/ 257578 w 7289442"/>
                <a:gd name="connsiteY44-90" fmla="*/ 3483735 h 4539802"/>
                <a:gd name="connsiteX45-91" fmla="*/ 225380 w 7289442"/>
                <a:gd name="connsiteY45-92" fmla="*/ 3709115 h 4539802"/>
                <a:gd name="connsiteX46-93" fmla="*/ 180304 w 7289442"/>
                <a:gd name="connsiteY46-94" fmla="*/ 4037526 h 4539802"/>
                <a:gd name="connsiteX47-95" fmla="*/ 83713 w 7289442"/>
                <a:gd name="connsiteY47-96" fmla="*/ 4539802 h 4539802"/>
                <a:gd name="connsiteX0-97" fmla="*/ 83713 w 7289442"/>
                <a:gd name="connsiteY0-98" fmla="*/ 4539802 h 4539802"/>
                <a:gd name="connsiteX1-99" fmla="*/ 656823 w 7289442"/>
                <a:gd name="connsiteY1-100" fmla="*/ 4520484 h 4539802"/>
                <a:gd name="connsiteX2-101" fmla="*/ 1236372 w 7289442"/>
                <a:gd name="connsiteY2-102" fmla="*/ 4468969 h 4539802"/>
                <a:gd name="connsiteX3-103" fmla="*/ 1828800 w 7289442"/>
                <a:gd name="connsiteY3-104" fmla="*/ 4346619 h 4539802"/>
                <a:gd name="connsiteX4-105" fmla="*/ 2492062 w 7289442"/>
                <a:gd name="connsiteY4-106" fmla="*/ 4192073 h 4539802"/>
                <a:gd name="connsiteX5-107" fmla="*/ 3348507 w 7289442"/>
                <a:gd name="connsiteY5-108" fmla="*/ 3966693 h 4539802"/>
                <a:gd name="connsiteX6-109" fmla="*/ 3960254 w 7289442"/>
                <a:gd name="connsiteY6-110" fmla="*/ 3876540 h 4539802"/>
                <a:gd name="connsiteX7-111" fmla="*/ 4514045 w 7289442"/>
                <a:gd name="connsiteY7-112" fmla="*/ 3850783 h 4539802"/>
                <a:gd name="connsiteX8-113" fmla="*/ 5151549 w 7289442"/>
                <a:gd name="connsiteY8-114" fmla="*/ 3857222 h 4539802"/>
                <a:gd name="connsiteX9-115" fmla="*/ 5737538 w 7289442"/>
                <a:gd name="connsiteY9-116" fmla="*/ 3953814 h 4539802"/>
                <a:gd name="connsiteX10-117" fmla="*/ 6323527 w 7289442"/>
                <a:gd name="connsiteY10-118" fmla="*/ 4082602 h 4539802"/>
                <a:gd name="connsiteX11-119" fmla="*/ 6587544 w 7289442"/>
                <a:gd name="connsiteY11-120" fmla="*/ 3477295 h 4539802"/>
                <a:gd name="connsiteX12-121" fmla="*/ 6890197 w 7289442"/>
                <a:gd name="connsiteY12-122" fmla="*/ 2723881 h 4539802"/>
                <a:gd name="connsiteX13-123" fmla="*/ 7070502 w 7289442"/>
                <a:gd name="connsiteY13-124" fmla="*/ 2112135 h 4539802"/>
                <a:gd name="connsiteX14-125" fmla="*/ 7186411 w 7289442"/>
                <a:gd name="connsiteY14-126" fmla="*/ 1468191 h 4539802"/>
                <a:gd name="connsiteX15-127" fmla="*/ 7244366 w 7289442"/>
                <a:gd name="connsiteY15-128" fmla="*/ 1023870 h 4539802"/>
                <a:gd name="connsiteX16-129" fmla="*/ 7289442 w 7289442"/>
                <a:gd name="connsiteY16-130" fmla="*/ 495836 h 4539802"/>
                <a:gd name="connsiteX17-131" fmla="*/ 7283003 w 7289442"/>
                <a:gd name="connsiteY17-132" fmla="*/ 0 h 4539802"/>
                <a:gd name="connsiteX18-133" fmla="*/ 6162541 w 7289442"/>
                <a:gd name="connsiteY18-134" fmla="*/ 32197 h 4539802"/>
                <a:gd name="connsiteX19-135" fmla="*/ 5904964 w 7289442"/>
                <a:gd name="connsiteY19-136" fmla="*/ 0 h 4539802"/>
                <a:gd name="connsiteX20-137" fmla="*/ 5595871 w 7289442"/>
                <a:gd name="connsiteY20-138" fmla="*/ 6439 h 4539802"/>
                <a:gd name="connsiteX21-139" fmla="*/ 5306096 w 7289442"/>
                <a:gd name="connsiteY21-140" fmla="*/ 907960 h 4539802"/>
                <a:gd name="connsiteX22-141" fmla="*/ 4906851 w 7289442"/>
                <a:gd name="connsiteY22-142" fmla="*/ 940157 h 4539802"/>
                <a:gd name="connsiteX23-143" fmla="*/ 4224271 w 7289442"/>
                <a:gd name="connsiteY23-144" fmla="*/ 907960 h 4539802"/>
                <a:gd name="connsiteX24-145" fmla="*/ 4108361 w 7289442"/>
                <a:gd name="connsiteY24-146" fmla="*/ 1004552 h 4539802"/>
                <a:gd name="connsiteX25-147" fmla="*/ 4031088 w 7289442"/>
                <a:gd name="connsiteY25-148" fmla="*/ 1126901 h 4539802"/>
                <a:gd name="connsiteX26-149" fmla="*/ 3992451 w 7289442"/>
                <a:gd name="connsiteY26-150" fmla="*/ 1229932 h 4539802"/>
                <a:gd name="connsiteX27-151" fmla="*/ 3928057 w 7289442"/>
                <a:gd name="connsiteY27-152" fmla="*/ 1332963 h 4539802"/>
                <a:gd name="connsiteX28-153" fmla="*/ 3837904 w 7289442"/>
                <a:gd name="connsiteY28-154" fmla="*/ 1468191 h 4539802"/>
                <a:gd name="connsiteX29-155" fmla="*/ 3638282 w 7289442"/>
                <a:gd name="connsiteY29-156" fmla="*/ 1539025 h 4539802"/>
                <a:gd name="connsiteX30-157" fmla="*/ 3676918 w 7289442"/>
                <a:gd name="connsiteY30-158" fmla="*/ 1712890 h 4539802"/>
                <a:gd name="connsiteX31-159" fmla="*/ 3702676 w 7289442"/>
                <a:gd name="connsiteY31-160" fmla="*/ 2131453 h 4539802"/>
                <a:gd name="connsiteX32-161" fmla="*/ 3136006 w 7289442"/>
                <a:gd name="connsiteY32-162" fmla="*/ 2105695 h 4539802"/>
                <a:gd name="connsiteX33-163" fmla="*/ 2723882 w 7289442"/>
                <a:gd name="connsiteY33-164" fmla="*/ 2112135 h 4539802"/>
                <a:gd name="connsiteX34-165" fmla="*/ 2350395 w 7289442"/>
                <a:gd name="connsiteY34-166" fmla="*/ 2215166 h 4539802"/>
                <a:gd name="connsiteX35-167" fmla="*/ 1996226 w 7289442"/>
                <a:gd name="connsiteY35-168" fmla="*/ 2324636 h 4539802"/>
                <a:gd name="connsiteX36-169" fmla="*/ 1783724 w 7289442"/>
                <a:gd name="connsiteY36-170" fmla="*/ 2369712 h 4539802"/>
                <a:gd name="connsiteX37-171" fmla="*/ 1526147 w 7289442"/>
                <a:gd name="connsiteY37-172" fmla="*/ 2356833 h 4539802"/>
                <a:gd name="connsiteX38-173" fmla="*/ 1120462 w 7289442"/>
                <a:gd name="connsiteY38-174" fmla="*/ 2292439 h 4539802"/>
                <a:gd name="connsiteX39-175" fmla="*/ 895082 w 7289442"/>
                <a:gd name="connsiteY39-176" fmla="*/ 2305318 h 4539802"/>
                <a:gd name="connsiteX40-177" fmla="*/ 0 w 7289442"/>
                <a:gd name="connsiteY40-178" fmla="*/ 2459864 h 4539802"/>
                <a:gd name="connsiteX41-179" fmla="*/ 96592 w 7289442"/>
                <a:gd name="connsiteY41-180" fmla="*/ 2711002 h 4539802"/>
                <a:gd name="connsiteX42-181" fmla="*/ 167426 w 7289442"/>
                <a:gd name="connsiteY42-182" fmla="*/ 2955701 h 4539802"/>
                <a:gd name="connsiteX43-183" fmla="*/ 231820 w 7289442"/>
                <a:gd name="connsiteY43-184" fmla="*/ 3232597 h 4539802"/>
                <a:gd name="connsiteX44-185" fmla="*/ 257578 w 7289442"/>
                <a:gd name="connsiteY44-186" fmla="*/ 3483735 h 4539802"/>
                <a:gd name="connsiteX45-187" fmla="*/ 225380 w 7289442"/>
                <a:gd name="connsiteY45-188" fmla="*/ 3709115 h 4539802"/>
                <a:gd name="connsiteX46-189" fmla="*/ 180304 w 7289442"/>
                <a:gd name="connsiteY46-190" fmla="*/ 4037526 h 4539802"/>
                <a:gd name="connsiteX47-191" fmla="*/ 83713 w 7289442"/>
                <a:gd name="connsiteY47-192" fmla="*/ 4539802 h 4539802"/>
                <a:gd name="connsiteX0-193" fmla="*/ 83713 w 7289442"/>
                <a:gd name="connsiteY0-194" fmla="*/ 4539802 h 4539802"/>
                <a:gd name="connsiteX1-195" fmla="*/ 656823 w 7289442"/>
                <a:gd name="connsiteY1-196" fmla="*/ 4520484 h 4539802"/>
                <a:gd name="connsiteX2-197" fmla="*/ 1236372 w 7289442"/>
                <a:gd name="connsiteY2-198" fmla="*/ 4468969 h 4539802"/>
                <a:gd name="connsiteX3-199" fmla="*/ 1860997 w 7289442"/>
                <a:gd name="connsiteY3-200" fmla="*/ 4378816 h 4539802"/>
                <a:gd name="connsiteX4-201" fmla="*/ 2492062 w 7289442"/>
                <a:gd name="connsiteY4-202" fmla="*/ 4192073 h 4539802"/>
                <a:gd name="connsiteX5-203" fmla="*/ 3348507 w 7289442"/>
                <a:gd name="connsiteY5-204" fmla="*/ 3966693 h 4539802"/>
                <a:gd name="connsiteX6-205" fmla="*/ 3960254 w 7289442"/>
                <a:gd name="connsiteY6-206" fmla="*/ 3876540 h 4539802"/>
                <a:gd name="connsiteX7-207" fmla="*/ 4514045 w 7289442"/>
                <a:gd name="connsiteY7-208" fmla="*/ 3850783 h 4539802"/>
                <a:gd name="connsiteX8-209" fmla="*/ 5151549 w 7289442"/>
                <a:gd name="connsiteY8-210" fmla="*/ 3857222 h 4539802"/>
                <a:gd name="connsiteX9-211" fmla="*/ 5737538 w 7289442"/>
                <a:gd name="connsiteY9-212" fmla="*/ 3953814 h 4539802"/>
                <a:gd name="connsiteX10-213" fmla="*/ 6323527 w 7289442"/>
                <a:gd name="connsiteY10-214" fmla="*/ 4082602 h 4539802"/>
                <a:gd name="connsiteX11-215" fmla="*/ 6587544 w 7289442"/>
                <a:gd name="connsiteY11-216" fmla="*/ 3477295 h 4539802"/>
                <a:gd name="connsiteX12-217" fmla="*/ 6890197 w 7289442"/>
                <a:gd name="connsiteY12-218" fmla="*/ 2723881 h 4539802"/>
                <a:gd name="connsiteX13-219" fmla="*/ 7070502 w 7289442"/>
                <a:gd name="connsiteY13-220" fmla="*/ 2112135 h 4539802"/>
                <a:gd name="connsiteX14-221" fmla="*/ 7186411 w 7289442"/>
                <a:gd name="connsiteY14-222" fmla="*/ 1468191 h 4539802"/>
                <a:gd name="connsiteX15-223" fmla="*/ 7244366 w 7289442"/>
                <a:gd name="connsiteY15-224" fmla="*/ 1023870 h 4539802"/>
                <a:gd name="connsiteX16-225" fmla="*/ 7289442 w 7289442"/>
                <a:gd name="connsiteY16-226" fmla="*/ 495836 h 4539802"/>
                <a:gd name="connsiteX17-227" fmla="*/ 7283003 w 7289442"/>
                <a:gd name="connsiteY17-228" fmla="*/ 0 h 4539802"/>
                <a:gd name="connsiteX18-229" fmla="*/ 6162541 w 7289442"/>
                <a:gd name="connsiteY18-230" fmla="*/ 32197 h 4539802"/>
                <a:gd name="connsiteX19-231" fmla="*/ 5904964 w 7289442"/>
                <a:gd name="connsiteY19-232" fmla="*/ 0 h 4539802"/>
                <a:gd name="connsiteX20-233" fmla="*/ 5595871 w 7289442"/>
                <a:gd name="connsiteY20-234" fmla="*/ 6439 h 4539802"/>
                <a:gd name="connsiteX21-235" fmla="*/ 5306096 w 7289442"/>
                <a:gd name="connsiteY21-236" fmla="*/ 907960 h 4539802"/>
                <a:gd name="connsiteX22-237" fmla="*/ 4906851 w 7289442"/>
                <a:gd name="connsiteY22-238" fmla="*/ 940157 h 4539802"/>
                <a:gd name="connsiteX23-239" fmla="*/ 4224271 w 7289442"/>
                <a:gd name="connsiteY23-240" fmla="*/ 907960 h 4539802"/>
                <a:gd name="connsiteX24-241" fmla="*/ 4108361 w 7289442"/>
                <a:gd name="connsiteY24-242" fmla="*/ 1004552 h 4539802"/>
                <a:gd name="connsiteX25-243" fmla="*/ 4031088 w 7289442"/>
                <a:gd name="connsiteY25-244" fmla="*/ 1126901 h 4539802"/>
                <a:gd name="connsiteX26-245" fmla="*/ 3992451 w 7289442"/>
                <a:gd name="connsiteY26-246" fmla="*/ 1229932 h 4539802"/>
                <a:gd name="connsiteX27-247" fmla="*/ 3928057 w 7289442"/>
                <a:gd name="connsiteY27-248" fmla="*/ 1332963 h 4539802"/>
                <a:gd name="connsiteX28-249" fmla="*/ 3837904 w 7289442"/>
                <a:gd name="connsiteY28-250" fmla="*/ 1468191 h 4539802"/>
                <a:gd name="connsiteX29-251" fmla="*/ 3638282 w 7289442"/>
                <a:gd name="connsiteY29-252" fmla="*/ 1539025 h 4539802"/>
                <a:gd name="connsiteX30-253" fmla="*/ 3676918 w 7289442"/>
                <a:gd name="connsiteY30-254" fmla="*/ 1712890 h 4539802"/>
                <a:gd name="connsiteX31-255" fmla="*/ 3702676 w 7289442"/>
                <a:gd name="connsiteY31-256" fmla="*/ 2131453 h 4539802"/>
                <a:gd name="connsiteX32-257" fmla="*/ 3136006 w 7289442"/>
                <a:gd name="connsiteY32-258" fmla="*/ 2105695 h 4539802"/>
                <a:gd name="connsiteX33-259" fmla="*/ 2723882 w 7289442"/>
                <a:gd name="connsiteY33-260" fmla="*/ 2112135 h 4539802"/>
                <a:gd name="connsiteX34-261" fmla="*/ 2350395 w 7289442"/>
                <a:gd name="connsiteY34-262" fmla="*/ 2215166 h 4539802"/>
                <a:gd name="connsiteX35-263" fmla="*/ 1996226 w 7289442"/>
                <a:gd name="connsiteY35-264" fmla="*/ 2324636 h 4539802"/>
                <a:gd name="connsiteX36-265" fmla="*/ 1783724 w 7289442"/>
                <a:gd name="connsiteY36-266" fmla="*/ 2369712 h 4539802"/>
                <a:gd name="connsiteX37-267" fmla="*/ 1526147 w 7289442"/>
                <a:gd name="connsiteY37-268" fmla="*/ 2356833 h 4539802"/>
                <a:gd name="connsiteX38-269" fmla="*/ 1120462 w 7289442"/>
                <a:gd name="connsiteY38-270" fmla="*/ 2292439 h 4539802"/>
                <a:gd name="connsiteX39-271" fmla="*/ 895082 w 7289442"/>
                <a:gd name="connsiteY39-272" fmla="*/ 2305318 h 4539802"/>
                <a:gd name="connsiteX40-273" fmla="*/ 0 w 7289442"/>
                <a:gd name="connsiteY40-274" fmla="*/ 2459864 h 4539802"/>
                <a:gd name="connsiteX41-275" fmla="*/ 96592 w 7289442"/>
                <a:gd name="connsiteY41-276" fmla="*/ 2711002 h 4539802"/>
                <a:gd name="connsiteX42-277" fmla="*/ 167426 w 7289442"/>
                <a:gd name="connsiteY42-278" fmla="*/ 2955701 h 4539802"/>
                <a:gd name="connsiteX43-279" fmla="*/ 231820 w 7289442"/>
                <a:gd name="connsiteY43-280" fmla="*/ 3232597 h 4539802"/>
                <a:gd name="connsiteX44-281" fmla="*/ 257578 w 7289442"/>
                <a:gd name="connsiteY44-282" fmla="*/ 3483735 h 4539802"/>
                <a:gd name="connsiteX45-283" fmla="*/ 225380 w 7289442"/>
                <a:gd name="connsiteY45-284" fmla="*/ 3709115 h 4539802"/>
                <a:gd name="connsiteX46-285" fmla="*/ 180304 w 7289442"/>
                <a:gd name="connsiteY46-286" fmla="*/ 4037526 h 4539802"/>
                <a:gd name="connsiteX47-287" fmla="*/ 83713 w 7289442"/>
                <a:gd name="connsiteY47-288" fmla="*/ 4539802 h 4539802"/>
                <a:gd name="connsiteX0-289" fmla="*/ 83713 w 7289442"/>
                <a:gd name="connsiteY0-290" fmla="*/ 4539802 h 4539802"/>
                <a:gd name="connsiteX1-291" fmla="*/ 656823 w 7289442"/>
                <a:gd name="connsiteY1-292" fmla="*/ 4520484 h 4539802"/>
                <a:gd name="connsiteX2-293" fmla="*/ 1236372 w 7289442"/>
                <a:gd name="connsiteY2-294" fmla="*/ 4468969 h 4539802"/>
                <a:gd name="connsiteX3-295" fmla="*/ 1828800 w 7289442"/>
                <a:gd name="connsiteY3-296" fmla="*/ 4359498 h 4539802"/>
                <a:gd name="connsiteX4-297" fmla="*/ 2492062 w 7289442"/>
                <a:gd name="connsiteY4-298" fmla="*/ 4192073 h 4539802"/>
                <a:gd name="connsiteX5-299" fmla="*/ 3348507 w 7289442"/>
                <a:gd name="connsiteY5-300" fmla="*/ 3966693 h 4539802"/>
                <a:gd name="connsiteX6-301" fmla="*/ 3960254 w 7289442"/>
                <a:gd name="connsiteY6-302" fmla="*/ 3876540 h 4539802"/>
                <a:gd name="connsiteX7-303" fmla="*/ 4514045 w 7289442"/>
                <a:gd name="connsiteY7-304" fmla="*/ 3850783 h 4539802"/>
                <a:gd name="connsiteX8-305" fmla="*/ 5151549 w 7289442"/>
                <a:gd name="connsiteY8-306" fmla="*/ 3857222 h 4539802"/>
                <a:gd name="connsiteX9-307" fmla="*/ 5737538 w 7289442"/>
                <a:gd name="connsiteY9-308" fmla="*/ 3953814 h 4539802"/>
                <a:gd name="connsiteX10-309" fmla="*/ 6323527 w 7289442"/>
                <a:gd name="connsiteY10-310" fmla="*/ 4082602 h 4539802"/>
                <a:gd name="connsiteX11-311" fmla="*/ 6587544 w 7289442"/>
                <a:gd name="connsiteY11-312" fmla="*/ 3477295 h 4539802"/>
                <a:gd name="connsiteX12-313" fmla="*/ 6890197 w 7289442"/>
                <a:gd name="connsiteY12-314" fmla="*/ 2723881 h 4539802"/>
                <a:gd name="connsiteX13-315" fmla="*/ 7070502 w 7289442"/>
                <a:gd name="connsiteY13-316" fmla="*/ 2112135 h 4539802"/>
                <a:gd name="connsiteX14-317" fmla="*/ 7186411 w 7289442"/>
                <a:gd name="connsiteY14-318" fmla="*/ 1468191 h 4539802"/>
                <a:gd name="connsiteX15-319" fmla="*/ 7244366 w 7289442"/>
                <a:gd name="connsiteY15-320" fmla="*/ 1023870 h 4539802"/>
                <a:gd name="connsiteX16-321" fmla="*/ 7289442 w 7289442"/>
                <a:gd name="connsiteY16-322" fmla="*/ 495836 h 4539802"/>
                <a:gd name="connsiteX17-323" fmla="*/ 7283003 w 7289442"/>
                <a:gd name="connsiteY17-324" fmla="*/ 0 h 4539802"/>
                <a:gd name="connsiteX18-325" fmla="*/ 6162541 w 7289442"/>
                <a:gd name="connsiteY18-326" fmla="*/ 32197 h 4539802"/>
                <a:gd name="connsiteX19-327" fmla="*/ 5904964 w 7289442"/>
                <a:gd name="connsiteY19-328" fmla="*/ 0 h 4539802"/>
                <a:gd name="connsiteX20-329" fmla="*/ 5595871 w 7289442"/>
                <a:gd name="connsiteY20-330" fmla="*/ 6439 h 4539802"/>
                <a:gd name="connsiteX21-331" fmla="*/ 5306096 w 7289442"/>
                <a:gd name="connsiteY21-332" fmla="*/ 907960 h 4539802"/>
                <a:gd name="connsiteX22-333" fmla="*/ 4906851 w 7289442"/>
                <a:gd name="connsiteY22-334" fmla="*/ 940157 h 4539802"/>
                <a:gd name="connsiteX23-335" fmla="*/ 4224271 w 7289442"/>
                <a:gd name="connsiteY23-336" fmla="*/ 907960 h 4539802"/>
                <a:gd name="connsiteX24-337" fmla="*/ 4108361 w 7289442"/>
                <a:gd name="connsiteY24-338" fmla="*/ 1004552 h 4539802"/>
                <a:gd name="connsiteX25-339" fmla="*/ 4031088 w 7289442"/>
                <a:gd name="connsiteY25-340" fmla="*/ 1126901 h 4539802"/>
                <a:gd name="connsiteX26-341" fmla="*/ 3992451 w 7289442"/>
                <a:gd name="connsiteY26-342" fmla="*/ 1229932 h 4539802"/>
                <a:gd name="connsiteX27-343" fmla="*/ 3928057 w 7289442"/>
                <a:gd name="connsiteY27-344" fmla="*/ 1332963 h 4539802"/>
                <a:gd name="connsiteX28-345" fmla="*/ 3837904 w 7289442"/>
                <a:gd name="connsiteY28-346" fmla="*/ 1468191 h 4539802"/>
                <a:gd name="connsiteX29-347" fmla="*/ 3638282 w 7289442"/>
                <a:gd name="connsiteY29-348" fmla="*/ 1539025 h 4539802"/>
                <a:gd name="connsiteX30-349" fmla="*/ 3676918 w 7289442"/>
                <a:gd name="connsiteY30-350" fmla="*/ 1712890 h 4539802"/>
                <a:gd name="connsiteX31-351" fmla="*/ 3702676 w 7289442"/>
                <a:gd name="connsiteY31-352" fmla="*/ 2131453 h 4539802"/>
                <a:gd name="connsiteX32-353" fmla="*/ 3136006 w 7289442"/>
                <a:gd name="connsiteY32-354" fmla="*/ 2105695 h 4539802"/>
                <a:gd name="connsiteX33-355" fmla="*/ 2723882 w 7289442"/>
                <a:gd name="connsiteY33-356" fmla="*/ 2112135 h 4539802"/>
                <a:gd name="connsiteX34-357" fmla="*/ 2350395 w 7289442"/>
                <a:gd name="connsiteY34-358" fmla="*/ 2215166 h 4539802"/>
                <a:gd name="connsiteX35-359" fmla="*/ 1996226 w 7289442"/>
                <a:gd name="connsiteY35-360" fmla="*/ 2324636 h 4539802"/>
                <a:gd name="connsiteX36-361" fmla="*/ 1783724 w 7289442"/>
                <a:gd name="connsiteY36-362" fmla="*/ 2369712 h 4539802"/>
                <a:gd name="connsiteX37-363" fmla="*/ 1526147 w 7289442"/>
                <a:gd name="connsiteY37-364" fmla="*/ 2356833 h 4539802"/>
                <a:gd name="connsiteX38-365" fmla="*/ 1120462 w 7289442"/>
                <a:gd name="connsiteY38-366" fmla="*/ 2292439 h 4539802"/>
                <a:gd name="connsiteX39-367" fmla="*/ 895082 w 7289442"/>
                <a:gd name="connsiteY39-368" fmla="*/ 2305318 h 4539802"/>
                <a:gd name="connsiteX40-369" fmla="*/ 0 w 7289442"/>
                <a:gd name="connsiteY40-370" fmla="*/ 2459864 h 4539802"/>
                <a:gd name="connsiteX41-371" fmla="*/ 96592 w 7289442"/>
                <a:gd name="connsiteY41-372" fmla="*/ 2711002 h 4539802"/>
                <a:gd name="connsiteX42-373" fmla="*/ 167426 w 7289442"/>
                <a:gd name="connsiteY42-374" fmla="*/ 2955701 h 4539802"/>
                <a:gd name="connsiteX43-375" fmla="*/ 231820 w 7289442"/>
                <a:gd name="connsiteY43-376" fmla="*/ 3232597 h 4539802"/>
                <a:gd name="connsiteX44-377" fmla="*/ 257578 w 7289442"/>
                <a:gd name="connsiteY44-378" fmla="*/ 3483735 h 4539802"/>
                <a:gd name="connsiteX45-379" fmla="*/ 225380 w 7289442"/>
                <a:gd name="connsiteY45-380" fmla="*/ 3709115 h 4539802"/>
                <a:gd name="connsiteX46-381" fmla="*/ 180304 w 7289442"/>
                <a:gd name="connsiteY46-382" fmla="*/ 4037526 h 4539802"/>
                <a:gd name="connsiteX47-383" fmla="*/ 83713 w 7289442"/>
                <a:gd name="connsiteY47-384" fmla="*/ 4539802 h 4539802"/>
                <a:gd name="connsiteX0-385" fmla="*/ 83713 w 7289442"/>
                <a:gd name="connsiteY0-386" fmla="*/ 4539802 h 4539802"/>
                <a:gd name="connsiteX1-387" fmla="*/ 656823 w 7289442"/>
                <a:gd name="connsiteY1-388" fmla="*/ 4520484 h 4539802"/>
                <a:gd name="connsiteX2-389" fmla="*/ 1236372 w 7289442"/>
                <a:gd name="connsiteY2-390" fmla="*/ 4468969 h 4539802"/>
                <a:gd name="connsiteX3-391" fmla="*/ 1828800 w 7289442"/>
                <a:gd name="connsiteY3-392" fmla="*/ 4359498 h 4539802"/>
                <a:gd name="connsiteX4-393" fmla="*/ 2492062 w 7289442"/>
                <a:gd name="connsiteY4-394" fmla="*/ 4192073 h 4539802"/>
                <a:gd name="connsiteX5-395" fmla="*/ 3348507 w 7289442"/>
                <a:gd name="connsiteY5-396" fmla="*/ 3966693 h 4539802"/>
                <a:gd name="connsiteX6-397" fmla="*/ 3960254 w 7289442"/>
                <a:gd name="connsiteY6-398" fmla="*/ 3876540 h 4539802"/>
                <a:gd name="connsiteX7-399" fmla="*/ 4514045 w 7289442"/>
                <a:gd name="connsiteY7-400" fmla="*/ 3850783 h 4539802"/>
                <a:gd name="connsiteX8-401" fmla="*/ 5151549 w 7289442"/>
                <a:gd name="connsiteY8-402" fmla="*/ 3857222 h 4539802"/>
                <a:gd name="connsiteX9-403" fmla="*/ 5737538 w 7289442"/>
                <a:gd name="connsiteY9-404" fmla="*/ 3953814 h 4539802"/>
                <a:gd name="connsiteX10-405" fmla="*/ 6323527 w 7289442"/>
                <a:gd name="connsiteY10-406" fmla="*/ 4082602 h 4539802"/>
                <a:gd name="connsiteX11-407" fmla="*/ 6587544 w 7289442"/>
                <a:gd name="connsiteY11-408" fmla="*/ 3477295 h 4539802"/>
                <a:gd name="connsiteX12-409" fmla="*/ 6890197 w 7289442"/>
                <a:gd name="connsiteY12-410" fmla="*/ 2723881 h 4539802"/>
                <a:gd name="connsiteX13-411" fmla="*/ 7070502 w 7289442"/>
                <a:gd name="connsiteY13-412" fmla="*/ 2112135 h 4539802"/>
                <a:gd name="connsiteX14-413" fmla="*/ 7186411 w 7289442"/>
                <a:gd name="connsiteY14-414" fmla="*/ 1468191 h 4539802"/>
                <a:gd name="connsiteX15-415" fmla="*/ 7244366 w 7289442"/>
                <a:gd name="connsiteY15-416" fmla="*/ 1023870 h 4539802"/>
                <a:gd name="connsiteX16-417" fmla="*/ 7289442 w 7289442"/>
                <a:gd name="connsiteY16-418" fmla="*/ 495836 h 4539802"/>
                <a:gd name="connsiteX17-419" fmla="*/ 7283003 w 7289442"/>
                <a:gd name="connsiteY17-420" fmla="*/ 0 h 4539802"/>
                <a:gd name="connsiteX18-421" fmla="*/ 6162541 w 7289442"/>
                <a:gd name="connsiteY18-422" fmla="*/ 32197 h 4539802"/>
                <a:gd name="connsiteX19-423" fmla="*/ 5904964 w 7289442"/>
                <a:gd name="connsiteY19-424" fmla="*/ 0 h 4539802"/>
                <a:gd name="connsiteX20-425" fmla="*/ 5595871 w 7289442"/>
                <a:gd name="connsiteY20-426" fmla="*/ 6439 h 4539802"/>
                <a:gd name="connsiteX21-427" fmla="*/ 5306096 w 7289442"/>
                <a:gd name="connsiteY21-428" fmla="*/ 907960 h 4539802"/>
                <a:gd name="connsiteX22-429" fmla="*/ 4906851 w 7289442"/>
                <a:gd name="connsiteY22-430" fmla="*/ 940157 h 4539802"/>
                <a:gd name="connsiteX23-431" fmla="*/ 4224271 w 7289442"/>
                <a:gd name="connsiteY23-432" fmla="*/ 907960 h 4539802"/>
                <a:gd name="connsiteX24-433" fmla="*/ 4108361 w 7289442"/>
                <a:gd name="connsiteY24-434" fmla="*/ 1004552 h 4539802"/>
                <a:gd name="connsiteX25-435" fmla="*/ 4031088 w 7289442"/>
                <a:gd name="connsiteY25-436" fmla="*/ 1126901 h 4539802"/>
                <a:gd name="connsiteX26-437" fmla="*/ 3992451 w 7289442"/>
                <a:gd name="connsiteY26-438" fmla="*/ 1229932 h 4539802"/>
                <a:gd name="connsiteX27-439" fmla="*/ 3928057 w 7289442"/>
                <a:gd name="connsiteY27-440" fmla="*/ 1332963 h 4539802"/>
                <a:gd name="connsiteX28-441" fmla="*/ 3837904 w 7289442"/>
                <a:gd name="connsiteY28-442" fmla="*/ 1468191 h 4539802"/>
                <a:gd name="connsiteX29-443" fmla="*/ 3638282 w 7289442"/>
                <a:gd name="connsiteY29-444" fmla="*/ 1539025 h 4539802"/>
                <a:gd name="connsiteX30-445" fmla="*/ 3676918 w 7289442"/>
                <a:gd name="connsiteY30-446" fmla="*/ 1712890 h 4539802"/>
                <a:gd name="connsiteX31-447" fmla="*/ 3702676 w 7289442"/>
                <a:gd name="connsiteY31-448" fmla="*/ 2131453 h 4539802"/>
                <a:gd name="connsiteX32-449" fmla="*/ 3136006 w 7289442"/>
                <a:gd name="connsiteY32-450" fmla="*/ 2105695 h 4539802"/>
                <a:gd name="connsiteX33-451" fmla="*/ 2723882 w 7289442"/>
                <a:gd name="connsiteY33-452" fmla="*/ 2112135 h 4539802"/>
                <a:gd name="connsiteX34-453" fmla="*/ 2350395 w 7289442"/>
                <a:gd name="connsiteY34-454" fmla="*/ 2215166 h 4539802"/>
                <a:gd name="connsiteX35-455" fmla="*/ 1996226 w 7289442"/>
                <a:gd name="connsiteY35-456" fmla="*/ 2324636 h 4539802"/>
                <a:gd name="connsiteX36-457" fmla="*/ 1783724 w 7289442"/>
                <a:gd name="connsiteY36-458" fmla="*/ 2369712 h 4539802"/>
                <a:gd name="connsiteX37-459" fmla="*/ 1526147 w 7289442"/>
                <a:gd name="connsiteY37-460" fmla="*/ 2356833 h 4539802"/>
                <a:gd name="connsiteX38-461" fmla="*/ 1120462 w 7289442"/>
                <a:gd name="connsiteY38-462" fmla="*/ 2292439 h 4539802"/>
                <a:gd name="connsiteX39-463" fmla="*/ 895082 w 7289442"/>
                <a:gd name="connsiteY39-464" fmla="*/ 2305318 h 4539802"/>
                <a:gd name="connsiteX40-465" fmla="*/ 0 w 7289442"/>
                <a:gd name="connsiteY40-466" fmla="*/ 2459864 h 4539802"/>
                <a:gd name="connsiteX41-467" fmla="*/ 96592 w 7289442"/>
                <a:gd name="connsiteY41-468" fmla="*/ 2711002 h 4539802"/>
                <a:gd name="connsiteX42-469" fmla="*/ 167426 w 7289442"/>
                <a:gd name="connsiteY42-470" fmla="*/ 2955701 h 4539802"/>
                <a:gd name="connsiteX43-471" fmla="*/ 231820 w 7289442"/>
                <a:gd name="connsiteY43-472" fmla="*/ 3232597 h 4539802"/>
                <a:gd name="connsiteX44-473" fmla="*/ 238259 w 7289442"/>
                <a:gd name="connsiteY44-474" fmla="*/ 3477295 h 4539802"/>
                <a:gd name="connsiteX45-475" fmla="*/ 225380 w 7289442"/>
                <a:gd name="connsiteY45-476" fmla="*/ 3709115 h 4539802"/>
                <a:gd name="connsiteX46-477" fmla="*/ 180304 w 7289442"/>
                <a:gd name="connsiteY46-478" fmla="*/ 4037526 h 4539802"/>
                <a:gd name="connsiteX47-479" fmla="*/ 83713 w 7289442"/>
                <a:gd name="connsiteY47-480" fmla="*/ 4539802 h 4539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</a:cxnLst>
              <a:rect l="l" t="t" r="r" b="b"/>
              <a:pathLst>
                <a:path w="7289442" h="4539802">
                  <a:moveTo>
                    <a:pt x="83713" y="4539802"/>
                  </a:moveTo>
                  <a:lnTo>
                    <a:pt x="656823" y="4520484"/>
                  </a:lnTo>
                  <a:lnTo>
                    <a:pt x="1236372" y="4468969"/>
                  </a:lnTo>
                  <a:lnTo>
                    <a:pt x="1828800" y="4359498"/>
                  </a:lnTo>
                  <a:lnTo>
                    <a:pt x="2492062" y="4192073"/>
                  </a:lnTo>
                  <a:lnTo>
                    <a:pt x="3348507" y="3966693"/>
                  </a:lnTo>
                  <a:lnTo>
                    <a:pt x="3960254" y="3876540"/>
                  </a:lnTo>
                  <a:lnTo>
                    <a:pt x="4514045" y="3850783"/>
                  </a:lnTo>
                  <a:lnTo>
                    <a:pt x="5151549" y="3857222"/>
                  </a:lnTo>
                  <a:lnTo>
                    <a:pt x="5737538" y="3953814"/>
                  </a:lnTo>
                  <a:lnTo>
                    <a:pt x="6323527" y="4082602"/>
                  </a:lnTo>
                  <a:lnTo>
                    <a:pt x="6587544" y="3477295"/>
                  </a:lnTo>
                  <a:lnTo>
                    <a:pt x="6890197" y="2723881"/>
                  </a:lnTo>
                  <a:lnTo>
                    <a:pt x="7070502" y="2112135"/>
                  </a:lnTo>
                  <a:lnTo>
                    <a:pt x="7186411" y="1468191"/>
                  </a:lnTo>
                  <a:lnTo>
                    <a:pt x="7244366" y="1023870"/>
                  </a:lnTo>
                  <a:lnTo>
                    <a:pt x="7289442" y="495836"/>
                  </a:lnTo>
                  <a:cubicBezTo>
                    <a:pt x="7287296" y="330557"/>
                    <a:pt x="7285149" y="165279"/>
                    <a:pt x="7283003" y="0"/>
                  </a:cubicBezTo>
                  <a:lnTo>
                    <a:pt x="6162541" y="32197"/>
                  </a:lnTo>
                  <a:lnTo>
                    <a:pt x="5904964" y="0"/>
                  </a:lnTo>
                  <a:lnTo>
                    <a:pt x="5595871" y="6439"/>
                  </a:lnTo>
                  <a:lnTo>
                    <a:pt x="5306096" y="907960"/>
                  </a:lnTo>
                  <a:lnTo>
                    <a:pt x="4906851" y="940157"/>
                  </a:lnTo>
                  <a:lnTo>
                    <a:pt x="4224271" y="907960"/>
                  </a:lnTo>
                  <a:lnTo>
                    <a:pt x="4108361" y="1004552"/>
                  </a:lnTo>
                  <a:lnTo>
                    <a:pt x="4031088" y="1126901"/>
                  </a:lnTo>
                  <a:lnTo>
                    <a:pt x="3992451" y="1229932"/>
                  </a:lnTo>
                  <a:lnTo>
                    <a:pt x="3928057" y="1332963"/>
                  </a:lnTo>
                  <a:lnTo>
                    <a:pt x="3837904" y="1468191"/>
                  </a:lnTo>
                  <a:lnTo>
                    <a:pt x="3638282" y="1539025"/>
                  </a:lnTo>
                  <a:lnTo>
                    <a:pt x="3676918" y="1712890"/>
                  </a:lnTo>
                  <a:lnTo>
                    <a:pt x="3702676" y="2131453"/>
                  </a:lnTo>
                  <a:lnTo>
                    <a:pt x="3136006" y="2105695"/>
                  </a:lnTo>
                  <a:lnTo>
                    <a:pt x="2723882" y="2112135"/>
                  </a:lnTo>
                  <a:lnTo>
                    <a:pt x="2350395" y="2215166"/>
                  </a:lnTo>
                  <a:lnTo>
                    <a:pt x="1996226" y="2324636"/>
                  </a:lnTo>
                  <a:lnTo>
                    <a:pt x="1783724" y="2369712"/>
                  </a:lnTo>
                  <a:lnTo>
                    <a:pt x="1526147" y="2356833"/>
                  </a:lnTo>
                  <a:lnTo>
                    <a:pt x="1120462" y="2292439"/>
                  </a:lnTo>
                  <a:lnTo>
                    <a:pt x="895082" y="2305318"/>
                  </a:lnTo>
                  <a:lnTo>
                    <a:pt x="0" y="2459864"/>
                  </a:lnTo>
                  <a:lnTo>
                    <a:pt x="96592" y="2711002"/>
                  </a:lnTo>
                  <a:lnTo>
                    <a:pt x="167426" y="2955701"/>
                  </a:lnTo>
                  <a:lnTo>
                    <a:pt x="231820" y="3232597"/>
                  </a:lnTo>
                  <a:lnTo>
                    <a:pt x="238259" y="3477295"/>
                  </a:lnTo>
                  <a:lnTo>
                    <a:pt x="225380" y="3709115"/>
                  </a:lnTo>
                  <a:lnTo>
                    <a:pt x="180304" y="4037526"/>
                  </a:lnTo>
                  <a:lnTo>
                    <a:pt x="83713" y="4539802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38551" y="7551742"/>
              <a:ext cx="783197" cy="419644"/>
            </a:xfrm>
            <a:custGeom>
              <a:avLst/>
              <a:gdLst>
                <a:gd name="connsiteX0" fmla="*/ 0 w 8408020"/>
                <a:gd name="connsiteY0" fmla="*/ 591015 h 4505093"/>
                <a:gd name="connsiteX1" fmla="*/ 2375210 w 8408020"/>
                <a:gd name="connsiteY1" fmla="*/ 33454 h 4505093"/>
                <a:gd name="connsiteX2" fmla="*/ 4650059 w 8408020"/>
                <a:gd name="connsiteY2" fmla="*/ 0 h 4505093"/>
                <a:gd name="connsiteX3" fmla="*/ 8363415 w 8408020"/>
                <a:gd name="connsiteY3" fmla="*/ 144966 h 4505093"/>
                <a:gd name="connsiteX4" fmla="*/ 8408020 w 8408020"/>
                <a:gd name="connsiteY4" fmla="*/ 4505093 h 4505093"/>
                <a:gd name="connsiteX5" fmla="*/ 2252547 w 8408020"/>
                <a:gd name="connsiteY5" fmla="*/ 4482790 h 4505093"/>
                <a:gd name="connsiteX6" fmla="*/ 1750742 w 8408020"/>
                <a:gd name="connsiteY6" fmla="*/ 3479180 h 4505093"/>
                <a:gd name="connsiteX7" fmla="*/ 1405054 w 8408020"/>
                <a:gd name="connsiteY7" fmla="*/ 2843561 h 4505093"/>
                <a:gd name="connsiteX8" fmla="*/ 0 w 8408020"/>
                <a:gd name="connsiteY8" fmla="*/ 591015 h 45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8020" h="4505093">
                  <a:moveTo>
                    <a:pt x="0" y="591015"/>
                  </a:moveTo>
                  <a:lnTo>
                    <a:pt x="2375210" y="33454"/>
                  </a:lnTo>
                  <a:lnTo>
                    <a:pt x="4650059" y="0"/>
                  </a:lnTo>
                  <a:lnTo>
                    <a:pt x="8363415" y="144966"/>
                  </a:lnTo>
                  <a:lnTo>
                    <a:pt x="8408020" y="4505093"/>
                  </a:lnTo>
                  <a:lnTo>
                    <a:pt x="2252547" y="4482790"/>
                  </a:lnTo>
                  <a:lnTo>
                    <a:pt x="1750742" y="3479180"/>
                  </a:lnTo>
                  <a:lnTo>
                    <a:pt x="1405054" y="2843561"/>
                  </a:lnTo>
                  <a:lnTo>
                    <a:pt x="0" y="591015"/>
                  </a:lnTo>
                  <a:close/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96524" y="7976791"/>
              <a:ext cx="534228" cy="210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泰麟路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80570" y="7519659"/>
              <a:ext cx="267114" cy="451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东麒路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 rot="19796872">
              <a:off x="1758095" y="7624975"/>
              <a:ext cx="267114" cy="451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仙隐路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37049" y="7377818"/>
              <a:ext cx="534228" cy="210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奔马路</a:t>
              </a:r>
              <a:endParaRPr lang="zh-CN" altLang="en-US" sz="800" b="1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902558" y="6457969"/>
              <a:ext cx="903006" cy="492741"/>
              <a:chOff x="6609637" y="6979096"/>
              <a:chExt cx="2609623" cy="1423985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609637" y="6979096"/>
                <a:ext cx="2563795" cy="1130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NJDBd030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控规单元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0800000" flipH="1" flipV="1">
                <a:off x="6742121" y="8025722"/>
                <a:ext cx="2477139" cy="377359"/>
              </a:xfrm>
              <a:custGeom>
                <a:avLst/>
                <a:gdLst>
                  <a:gd name="connsiteX0" fmla="*/ 1785938 w 1785938"/>
                  <a:gd name="connsiteY0" fmla="*/ 485775 h 485775"/>
                  <a:gd name="connsiteX1" fmla="*/ 1404938 w 1785938"/>
                  <a:gd name="connsiteY1" fmla="*/ 0 h 485775"/>
                  <a:gd name="connsiteX2" fmla="*/ 0 w 1785938"/>
                  <a:gd name="connsiteY2" fmla="*/ 0 h 485775"/>
                  <a:gd name="connsiteX0-1" fmla="*/ 2894148 w 2894148"/>
                  <a:gd name="connsiteY0-2" fmla="*/ 485775 h 485775"/>
                  <a:gd name="connsiteX1-3" fmla="*/ 2513148 w 2894148"/>
                  <a:gd name="connsiteY1-4" fmla="*/ 0 h 485775"/>
                  <a:gd name="connsiteX2-5" fmla="*/ 0 w 2894148"/>
                  <a:gd name="connsiteY2-6" fmla="*/ 0 h 4857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4148" h="485775">
                    <a:moveTo>
                      <a:pt x="2894148" y="485775"/>
                    </a:moveTo>
                    <a:lnTo>
                      <a:pt x="251314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flipH="1">
              <a:off x="2549238" y="7972619"/>
              <a:ext cx="1468229" cy="442088"/>
              <a:chOff x="7867880" y="4200594"/>
              <a:chExt cx="4477697" cy="127760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867880" y="4200594"/>
                <a:ext cx="4325256" cy="1277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NJDBd030—04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规划管理单元图则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8107290" y="4212651"/>
                <a:ext cx="4238287" cy="1052861"/>
              </a:xfrm>
              <a:custGeom>
                <a:avLst/>
                <a:gdLst>
                  <a:gd name="connsiteX0" fmla="*/ 1433513 w 1433513"/>
                  <a:gd name="connsiteY0" fmla="*/ 0 h 295275"/>
                  <a:gd name="connsiteX1" fmla="*/ 1100138 w 1433513"/>
                  <a:gd name="connsiteY1" fmla="*/ 295275 h 295275"/>
                  <a:gd name="connsiteX2" fmla="*/ 0 w 1433513"/>
                  <a:gd name="connsiteY2" fmla="*/ 295275 h 295275"/>
                  <a:gd name="connsiteX0-1" fmla="*/ 1412373 w 1412373"/>
                  <a:gd name="connsiteY0-2" fmla="*/ 0 h 342042"/>
                  <a:gd name="connsiteX1-3" fmla="*/ 1100138 w 1412373"/>
                  <a:gd name="connsiteY1-4" fmla="*/ 342042 h 342042"/>
                  <a:gd name="connsiteX2-5" fmla="*/ 0 w 1412373"/>
                  <a:gd name="connsiteY2-6" fmla="*/ 342042 h 342042"/>
                  <a:gd name="connsiteX0-7" fmla="*/ 1274961 w 1274961"/>
                  <a:gd name="connsiteY0-8" fmla="*/ 0 h 300590"/>
                  <a:gd name="connsiteX1-9" fmla="*/ 1100138 w 1274961"/>
                  <a:gd name="connsiteY1-10" fmla="*/ 300590 h 300590"/>
                  <a:gd name="connsiteX2-11" fmla="*/ 0 w 1274961"/>
                  <a:gd name="connsiteY2-12" fmla="*/ 300590 h 300590"/>
                  <a:gd name="connsiteX0-13" fmla="*/ 1309314 w 1309314"/>
                  <a:gd name="connsiteY0-14" fmla="*/ 0 h 367551"/>
                  <a:gd name="connsiteX1-15" fmla="*/ 1100138 w 1309314"/>
                  <a:gd name="connsiteY1-16" fmla="*/ 367551 h 367551"/>
                  <a:gd name="connsiteX2-17" fmla="*/ 0 w 1309314"/>
                  <a:gd name="connsiteY2-18" fmla="*/ 367551 h 367551"/>
                  <a:gd name="connsiteX0-19" fmla="*/ 2164086 w 2164086"/>
                  <a:gd name="connsiteY0-20" fmla="*/ 0 h 367551"/>
                  <a:gd name="connsiteX1-21" fmla="*/ 1954910 w 2164086"/>
                  <a:gd name="connsiteY1-22" fmla="*/ 367551 h 367551"/>
                  <a:gd name="connsiteX2-23" fmla="*/ 0 w 2164086"/>
                  <a:gd name="connsiteY2-24" fmla="*/ 367551 h 3675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164086" h="367551">
                    <a:moveTo>
                      <a:pt x="2164086" y="0"/>
                    </a:moveTo>
                    <a:lnTo>
                      <a:pt x="1954910" y="367551"/>
                    </a:lnTo>
                    <a:lnTo>
                      <a:pt x="0" y="36755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" t="18099" r="15363" b="12892"/>
            <a:stretch>
              <a:fillRect/>
            </a:stretch>
          </p:blipFill>
          <p:spPr>
            <a:xfrm>
              <a:off x="316097" y="6145324"/>
              <a:ext cx="4662180" cy="2916324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304439" y="6144827"/>
              <a:ext cx="4673838" cy="29168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/>
            <p:cNvSpPr txBox="1"/>
            <p:nvPr/>
          </p:nvSpPr>
          <p:spPr>
            <a:xfrm rot="1808647">
              <a:off x="2674189" y="7872273"/>
              <a:ext cx="137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青龙大道</a:t>
              </a:r>
              <a:endPara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222153">
              <a:off x="2175711" y="7614068"/>
              <a:ext cx="137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" b="1" dirty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绕城高速</a:t>
              </a:r>
              <a:endPara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 rot="1827324">
              <a:off x="1974657" y="8291303"/>
              <a:ext cx="6316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zh-CN" sz="800" dirty="0"/>
                <a:t>宝善寺路</a:t>
              </a:r>
              <a:endParaRPr lang="zh-CN" altLang="en-US" sz="800" dirty="0"/>
            </a:p>
          </p:txBody>
        </p:sp>
        <p:sp>
          <p:nvSpPr>
            <p:cNvPr id="66" name="文本框 65"/>
            <p:cNvSpPr txBox="1"/>
            <p:nvPr/>
          </p:nvSpPr>
          <p:spPr>
            <a:xfrm rot="1671147">
              <a:off x="2494421" y="7649521"/>
              <a:ext cx="546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800" dirty="0"/>
                <a:t>沧小路</a:t>
              </a:r>
              <a:endParaRPr lang="zh-CN" altLang="en-US" sz="800" dirty="0"/>
            </a:p>
          </p:txBody>
        </p:sp>
        <p:sp>
          <p:nvSpPr>
            <p:cNvPr id="67" name="任意多边形: 形状 5"/>
            <p:cNvSpPr/>
            <p:nvPr/>
          </p:nvSpPr>
          <p:spPr>
            <a:xfrm>
              <a:off x="1303078" y="6486764"/>
              <a:ext cx="2577136" cy="2239918"/>
            </a:xfrm>
            <a:custGeom>
              <a:avLst/>
              <a:gdLst>
                <a:gd name="connsiteX0" fmla="*/ 3176588 w 4986338"/>
                <a:gd name="connsiteY0" fmla="*/ 133350 h 4333875"/>
                <a:gd name="connsiteX1" fmla="*/ 4071938 w 4986338"/>
                <a:gd name="connsiteY1" fmla="*/ 214312 h 4333875"/>
                <a:gd name="connsiteX2" fmla="*/ 4181475 w 4986338"/>
                <a:gd name="connsiteY2" fmla="*/ 0 h 4333875"/>
                <a:gd name="connsiteX3" fmla="*/ 4257675 w 4986338"/>
                <a:gd name="connsiteY3" fmla="*/ 61912 h 4333875"/>
                <a:gd name="connsiteX4" fmla="*/ 4276725 w 4986338"/>
                <a:gd name="connsiteY4" fmla="*/ 133350 h 4333875"/>
                <a:gd name="connsiteX5" fmla="*/ 4305300 w 4986338"/>
                <a:gd name="connsiteY5" fmla="*/ 238125 h 4333875"/>
                <a:gd name="connsiteX6" fmla="*/ 4352925 w 4986338"/>
                <a:gd name="connsiteY6" fmla="*/ 328612 h 4333875"/>
                <a:gd name="connsiteX7" fmla="*/ 4457700 w 4986338"/>
                <a:gd name="connsiteY7" fmla="*/ 419100 h 4333875"/>
                <a:gd name="connsiteX8" fmla="*/ 4695825 w 4986338"/>
                <a:gd name="connsiteY8" fmla="*/ 609600 h 4333875"/>
                <a:gd name="connsiteX9" fmla="*/ 4986338 w 4986338"/>
                <a:gd name="connsiteY9" fmla="*/ 838200 h 4333875"/>
                <a:gd name="connsiteX10" fmla="*/ 4862513 w 4986338"/>
                <a:gd name="connsiteY10" fmla="*/ 876300 h 4333875"/>
                <a:gd name="connsiteX11" fmla="*/ 4772025 w 4986338"/>
                <a:gd name="connsiteY11" fmla="*/ 900112 h 4333875"/>
                <a:gd name="connsiteX12" fmla="*/ 4710113 w 4986338"/>
                <a:gd name="connsiteY12" fmla="*/ 947737 h 4333875"/>
                <a:gd name="connsiteX13" fmla="*/ 4643438 w 4986338"/>
                <a:gd name="connsiteY13" fmla="*/ 1023937 h 4333875"/>
                <a:gd name="connsiteX14" fmla="*/ 4595813 w 4986338"/>
                <a:gd name="connsiteY14" fmla="*/ 1133475 h 4333875"/>
                <a:gd name="connsiteX15" fmla="*/ 4510088 w 4986338"/>
                <a:gd name="connsiteY15" fmla="*/ 1233487 h 4333875"/>
                <a:gd name="connsiteX16" fmla="*/ 4410075 w 4986338"/>
                <a:gd name="connsiteY16" fmla="*/ 1333500 h 4333875"/>
                <a:gd name="connsiteX17" fmla="*/ 4310063 w 4986338"/>
                <a:gd name="connsiteY17" fmla="*/ 1481137 h 4333875"/>
                <a:gd name="connsiteX18" fmla="*/ 4248150 w 4986338"/>
                <a:gd name="connsiteY18" fmla="*/ 1547812 h 4333875"/>
                <a:gd name="connsiteX19" fmla="*/ 4195763 w 4986338"/>
                <a:gd name="connsiteY19" fmla="*/ 1624012 h 4333875"/>
                <a:gd name="connsiteX20" fmla="*/ 4129088 w 4986338"/>
                <a:gd name="connsiteY20" fmla="*/ 1752600 h 4333875"/>
                <a:gd name="connsiteX21" fmla="*/ 4076700 w 4986338"/>
                <a:gd name="connsiteY21" fmla="*/ 1866900 h 4333875"/>
                <a:gd name="connsiteX22" fmla="*/ 4005263 w 4986338"/>
                <a:gd name="connsiteY22" fmla="*/ 2000250 h 4333875"/>
                <a:gd name="connsiteX23" fmla="*/ 3948113 w 4986338"/>
                <a:gd name="connsiteY23" fmla="*/ 2081212 h 4333875"/>
                <a:gd name="connsiteX24" fmla="*/ 3857625 w 4986338"/>
                <a:gd name="connsiteY24" fmla="*/ 2162175 h 4333875"/>
                <a:gd name="connsiteX25" fmla="*/ 3795713 w 4986338"/>
                <a:gd name="connsiteY25" fmla="*/ 2233612 h 4333875"/>
                <a:gd name="connsiteX26" fmla="*/ 3733800 w 4986338"/>
                <a:gd name="connsiteY26" fmla="*/ 2343150 h 4333875"/>
                <a:gd name="connsiteX27" fmla="*/ 3662363 w 4986338"/>
                <a:gd name="connsiteY27" fmla="*/ 2452687 h 4333875"/>
                <a:gd name="connsiteX28" fmla="*/ 3562350 w 4986338"/>
                <a:gd name="connsiteY28" fmla="*/ 2538412 h 4333875"/>
                <a:gd name="connsiteX29" fmla="*/ 3486150 w 4986338"/>
                <a:gd name="connsiteY29" fmla="*/ 2614612 h 4333875"/>
                <a:gd name="connsiteX30" fmla="*/ 3429000 w 4986338"/>
                <a:gd name="connsiteY30" fmla="*/ 2700337 h 4333875"/>
                <a:gd name="connsiteX31" fmla="*/ 3386138 w 4986338"/>
                <a:gd name="connsiteY31" fmla="*/ 2790825 h 4333875"/>
                <a:gd name="connsiteX32" fmla="*/ 3343275 w 4986338"/>
                <a:gd name="connsiteY32" fmla="*/ 2886075 h 4333875"/>
                <a:gd name="connsiteX33" fmla="*/ 3276600 w 4986338"/>
                <a:gd name="connsiteY33" fmla="*/ 2967037 h 4333875"/>
                <a:gd name="connsiteX34" fmla="*/ 3214688 w 4986338"/>
                <a:gd name="connsiteY34" fmla="*/ 3038475 h 4333875"/>
                <a:gd name="connsiteX35" fmla="*/ 3152775 w 4986338"/>
                <a:gd name="connsiteY35" fmla="*/ 3114675 h 4333875"/>
                <a:gd name="connsiteX36" fmla="*/ 3100388 w 4986338"/>
                <a:gd name="connsiteY36" fmla="*/ 3262312 h 4333875"/>
                <a:gd name="connsiteX37" fmla="*/ 3071813 w 4986338"/>
                <a:gd name="connsiteY37" fmla="*/ 3419475 h 4333875"/>
                <a:gd name="connsiteX38" fmla="*/ 3057525 w 4986338"/>
                <a:gd name="connsiteY38" fmla="*/ 3548062 h 4333875"/>
                <a:gd name="connsiteX39" fmla="*/ 3033713 w 4986338"/>
                <a:gd name="connsiteY39" fmla="*/ 3667125 h 4333875"/>
                <a:gd name="connsiteX40" fmla="*/ 2976563 w 4986338"/>
                <a:gd name="connsiteY40" fmla="*/ 3724275 h 4333875"/>
                <a:gd name="connsiteX41" fmla="*/ 2905125 w 4986338"/>
                <a:gd name="connsiteY41" fmla="*/ 3757612 h 4333875"/>
                <a:gd name="connsiteX42" fmla="*/ 2867025 w 4986338"/>
                <a:gd name="connsiteY42" fmla="*/ 3810000 h 4333875"/>
                <a:gd name="connsiteX43" fmla="*/ 2819400 w 4986338"/>
                <a:gd name="connsiteY43" fmla="*/ 3919537 h 4333875"/>
                <a:gd name="connsiteX44" fmla="*/ 2786063 w 4986338"/>
                <a:gd name="connsiteY44" fmla="*/ 3986212 h 4333875"/>
                <a:gd name="connsiteX45" fmla="*/ 2647950 w 4986338"/>
                <a:gd name="connsiteY45" fmla="*/ 4143375 h 4333875"/>
                <a:gd name="connsiteX46" fmla="*/ 2476500 w 4986338"/>
                <a:gd name="connsiteY46" fmla="*/ 4333875 h 4333875"/>
                <a:gd name="connsiteX47" fmla="*/ 2300288 w 4986338"/>
                <a:gd name="connsiteY47" fmla="*/ 4262437 h 4333875"/>
                <a:gd name="connsiteX48" fmla="*/ 2085975 w 4986338"/>
                <a:gd name="connsiteY48" fmla="*/ 4191000 h 4333875"/>
                <a:gd name="connsiteX49" fmla="*/ 1847850 w 4986338"/>
                <a:gd name="connsiteY49" fmla="*/ 4162425 h 4333875"/>
                <a:gd name="connsiteX50" fmla="*/ 1600200 w 4986338"/>
                <a:gd name="connsiteY50" fmla="*/ 4171950 h 4333875"/>
                <a:gd name="connsiteX51" fmla="*/ 1328738 w 4986338"/>
                <a:gd name="connsiteY51" fmla="*/ 4195762 h 4333875"/>
                <a:gd name="connsiteX52" fmla="*/ 1109663 w 4986338"/>
                <a:gd name="connsiteY52" fmla="*/ 4224337 h 4333875"/>
                <a:gd name="connsiteX53" fmla="*/ 895350 w 4986338"/>
                <a:gd name="connsiteY53" fmla="*/ 4200525 h 4333875"/>
                <a:gd name="connsiteX54" fmla="*/ 647700 w 4986338"/>
                <a:gd name="connsiteY54" fmla="*/ 4114800 h 4333875"/>
                <a:gd name="connsiteX55" fmla="*/ 223838 w 4986338"/>
                <a:gd name="connsiteY55" fmla="*/ 3924300 h 4333875"/>
                <a:gd name="connsiteX56" fmla="*/ 0 w 4986338"/>
                <a:gd name="connsiteY56" fmla="*/ 3876675 h 4333875"/>
                <a:gd name="connsiteX57" fmla="*/ 33338 w 4986338"/>
                <a:gd name="connsiteY57" fmla="*/ 3662362 h 4333875"/>
                <a:gd name="connsiteX58" fmla="*/ 52388 w 4986338"/>
                <a:gd name="connsiteY58" fmla="*/ 3500437 h 4333875"/>
                <a:gd name="connsiteX59" fmla="*/ 71438 w 4986338"/>
                <a:gd name="connsiteY59" fmla="*/ 3343275 h 4333875"/>
                <a:gd name="connsiteX60" fmla="*/ 114300 w 4986338"/>
                <a:gd name="connsiteY60" fmla="*/ 3228975 h 4333875"/>
                <a:gd name="connsiteX61" fmla="*/ 190500 w 4986338"/>
                <a:gd name="connsiteY61" fmla="*/ 3105150 h 4333875"/>
                <a:gd name="connsiteX62" fmla="*/ 323850 w 4986338"/>
                <a:gd name="connsiteY62" fmla="*/ 2995612 h 4333875"/>
                <a:gd name="connsiteX63" fmla="*/ 604838 w 4986338"/>
                <a:gd name="connsiteY63" fmla="*/ 2881312 h 4333875"/>
                <a:gd name="connsiteX64" fmla="*/ 904875 w 4986338"/>
                <a:gd name="connsiteY64" fmla="*/ 2700337 h 4333875"/>
                <a:gd name="connsiteX65" fmla="*/ 1333500 w 4986338"/>
                <a:gd name="connsiteY65" fmla="*/ 2428875 h 4333875"/>
                <a:gd name="connsiteX66" fmla="*/ 1881188 w 4986338"/>
                <a:gd name="connsiteY66" fmla="*/ 2043112 h 4333875"/>
                <a:gd name="connsiteX67" fmla="*/ 2247900 w 4986338"/>
                <a:gd name="connsiteY67" fmla="*/ 1762125 h 4333875"/>
                <a:gd name="connsiteX68" fmla="*/ 2628900 w 4986338"/>
                <a:gd name="connsiteY68" fmla="*/ 1395412 h 4333875"/>
                <a:gd name="connsiteX69" fmla="*/ 2809875 w 4986338"/>
                <a:gd name="connsiteY69" fmla="*/ 1204912 h 4333875"/>
                <a:gd name="connsiteX70" fmla="*/ 2933700 w 4986338"/>
                <a:gd name="connsiteY70" fmla="*/ 1076325 h 4333875"/>
                <a:gd name="connsiteX71" fmla="*/ 3028950 w 4986338"/>
                <a:gd name="connsiteY71" fmla="*/ 966787 h 4333875"/>
                <a:gd name="connsiteX72" fmla="*/ 3071813 w 4986338"/>
                <a:gd name="connsiteY72" fmla="*/ 828675 h 4333875"/>
                <a:gd name="connsiteX73" fmla="*/ 3114675 w 4986338"/>
                <a:gd name="connsiteY73" fmla="*/ 500062 h 4333875"/>
                <a:gd name="connsiteX74" fmla="*/ 3143250 w 4986338"/>
                <a:gd name="connsiteY74" fmla="*/ 319087 h 4333875"/>
                <a:gd name="connsiteX75" fmla="*/ 3176588 w 4986338"/>
                <a:gd name="connsiteY75" fmla="*/ 133350 h 43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986338" h="4333875">
                  <a:moveTo>
                    <a:pt x="3176588" y="133350"/>
                  </a:moveTo>
                  <a:lnTo>
                    <a:pt x="4071938" y="214312"/>
                  </a:lnTo>
                  <a:lnTo>
                    <a:pt x="4181475" y="0"/>
                  </a:lnTo>
                  <a:cubicBezTo>
                    <a:pt x="4206875" y="20637"/>
                    <a:pt x="4241800" y="39687"/>
                    <a:pt x="4257675" y="61912"/>
                  </a:cubicBezTo>
                  <a:cubicBezTo>
                    <a:pt x="4273550" y="84137"/>
                    <a:pt x="4268788" y="103981"/>
                    <a:pt x="4276725" y="133350"/>
                  </a:cubicBezTo>
                  <a:cubicBezTo>
                    <a:pt x="4284663" y="162719"/>
                    <a:pt x="4292600" y="205581"/>
                    <a:pt x="4305300" y="238125"/>
                  </a:cubicBezTo>
                  <a:cubicBezTo>
                    <a:pt x="4318000" y="270669"/>
                    <a:pt x="4327525" y="298449"/>
                    <a:pt x="4352925" y="328612"/>
                  </a:cubicBezTo>
                  <a:cubicBezTo>
                    <a:pt x="4378325" y="358775"/>
                    <a:pt x="4400550" y="372269"/>
                    <a:pt x="4457700" y="419100"/>
                  </a:cubicBezTo>
                  <a:cubicBezTo>
                    <a:pt x="4514850" y="465931"/>
                    <a:pt x="4695825" y="609600"/>
                    <a:pt x="4695825" y="609600"/>
                  </a:cubicBezTo>
                  <a:lnTo>
                    <a:pt x="4986338" y="838200"/>
                  </a:lnTo>
                  <a:lnTo>
                    <a:pt x="4862513" y="876300"/>
                  </a:lnTo>
                  <a:cubicBezTo>
                    <a:pt x="4826794" y="886619"/>
                    <a:pt x="4797425" y="888206"/>
                    <a:pt x="4772025" y="900112"/>
                  </a:cubicBezTo>
                  <a:cubicBezTo>
                    <a:pt x="4746625" y="912018"/>
                    <a:pt x="4731544" y="927100"/>
                    <a:pt x="4710113" y="947737"/>
                  </a:cubicBezTo>
                  <a:cubicBezTo>
                    <a:pt x="4688682" y="968375"/>
                    <a:pt x="4662488" y="992981"/>
                    <a:pt x="4643438" y="1023937"/>
                  </a:cubicBezTo>
                  <a:cubicBezTo>
                    <a:pt x="4624388" y="1054893"/>
                    <a:pt x="4618038" y="1098550"/>
                    <a:pt x="4595813" y="1133475"/>
                  </a:cubicBezTo>
                  <a:cubicBezTo>
                    <a:pt x="4573588" y="1168400"/>
                    <a:pt x="4541044" y="1200150"/>
                    <a:pt x="4510088" y="1233487"/>
                  </a:cubicBezTo>
                  <a:cubicBezTo>
                    <a:pt x="4479132" y="1266824"/>
                    <a:pt x="4443412" y="1292225"/>
                    <a:pt x="4410075" y="1333500"/>
                  </a:cubicBezTo>
                  <a:cubicBezTo>
                    <a:pt x="4376738" y="1374775"/>
                    <a:pt x="4337050" y="1445418"/>
                    <a:pt x="4310063" y="1481137"/>
                  </a:cubicBezTo>
                  <a:cubicBezTo>
                    <a:pt x="4283076" y="1516856"/>
                    <a:pt x="4267200" y="1524000"/>
                    <a:pt x="4248150" y="1547812"/>
                  </a:cubicBezTo>
                  <a:cubicBezTo>
                    <a:pt x="4229100" y="1571624"/>
                    <a:pt x="4215607" y="1589881"/>
                    <a:pt x="4195763" y="1624012"/>
                  </a:cubicBezTo>
                  <a:cubicBezTo>
                    <a:pt x="4175919" y="1658143"/>
                    <a:pt x="4148932" y="1712119"/>
                    <a:pt x="4129088" y="1752600"/>
                  </a:cubicBezTo>
                  <a:cubicBezTo>
                    <a:pt x="4109244" y="1793081"/>
                    <a:pt x="4097338" y="1825625"/>
                    <a:pt x="4076700" y="1866900"/>
                  </a:cubicBezTo>
                  <a:cubicBezTo>
                    <a:pt x="4056063" y="1908175"/>
                    <a:pt x="4026694" y="1964531"/>
                    <a:pt x="4005263" y="2000250"/>
                  </a:cubicBezTo>
                  <a:cubicBezTo>
                    <a:pt x="3983832" y="2035969"/>
                    <a:pt x="3972719" y="2054224"/>
                    <a:pt x="3948113" y="2081212"/>
                  </a:cubicBezTo>
                  <a:cubicBezTo>
                    <a:pt x="3923507" y="2108200"/>
                    <a:pt x="3883025" y="2136775"/>
                    <a:pt x="3857625" y="2162175"/>
                  </a:cubicBezTo>
                  <a:cubicBezTo>
                    <a:pt x="3832225" y="2187575"/>
                    <a:pt x="3816350" y="2203450"/>
                    <a:pt x="3795713" y="2233612"/>
                  </a:cubicBezTo>
                  <a:cubicBezTo>
                    <a:pt x="3775076" y="2263774"/>
                    <a:pt x="3756025" y="2306638"/>
                    <a:pt x="3733800" y="2343150"/>
                  </a:cubicBezTo>
                  <a:cubicBezTo>
                    <a:pt x="3711575" y="2379662"/>
                    <a:pt x="3690938" y="2420143"/>
                    <a:pt x="3662363" y="2452687"/>
                  </a:cubicBezTo>
                  <a:cubicBezTo>
                    <a:pt x="3633788" y="2485231"/>
                    <a:pt x="3591719" y="2511424"/>
                    <a:pt x="3562350" y="2538412"/>
                  </a:cubicBezTo>
                  <a:cubicBezTo>
                    <a:pt x="3532981" y="2565400"/>
                    <a:pt x="3508375" y="2587625"/>
                    <a:pt x="3486150" y="2614612"/>
                  </a:cubicBezTo>
                  <a:cubicBezTo>
                    <a:pt x="3463925" y="2641599"/>
                    <a:pt x="3445669" y="2670968"/>
                    <a:pt x="3429000" y="2700337"/>
                  </a:cubicBezTo>
                  <a:cubicBezTo>
                    <a:pt x="3412331" y="2729706"/>
                    <a:pt x="3400426" y="2759869"/>
                    <a:pt x="3386138" y="2790825"/>
                  </a:cubicBezTo>
                  <a:cubicBezTo>
                    <a:pt x="3371851" y="2821781"/>
                    <a:pt x="3361531" y="2856706"/>
                    <a:pt x="3343275" y="2886075"/>
                  </a:cubicBezTo>
                  <a:cubicBezTo>
                    <a:pt x="3325019" y="2915444"/>
                    <a:pt x="3298031" y="2941637"/>
                    <a:pt x="3276600" y="2967037"/>
                  </a:cubicBezTo>
                  <a:cubicBezTo>
                    <a:pt x="3255169" y="2992437"/>
                    <a:pt x="3235326" y="3013869"/>
                    <a:pt x="3214688" y="3038475"/>
                  </a:cubicBezTo>
                  <a:cubicBezTo>
                    <a:pt x="3194051" y="3063081"/>
                    <a:pt x="3171825" y="3077369"/>
                    <a:pt x="3152775" y="3114675"/>
                  </a:cubicBezTo>
                  <a:cubicBezTo>
                    <a:pt x="3133725" y="3151981"/>
                    <a:pt x="3113882" y="3211512"/>
                    <a:pt x="3100388" y="3262312"/>
                  </a:cubicBezTo>
                  <a:cubicBezTo>
                    <a:pt x="3086894" y="3313112"/>
                    <a:pt x="3078957" y="3371850"/>
                    <a:pt x="3071813" y="3419475"/>
                  </a:cubicBezTo>
                  <a:cubicBezTo>
                    <a:pt x="3064669" y="3467100"/>
                    <a:pt x="3063875" y="3506787"/>
                    <a:pt x="3057525" y="3548062"/>
                  </a:cubicBezTo>
                  <a:cubicBezTo>
                    <a:pt x="3051175" y="3589337"/>
                    <a:pt x="3047207" y="3637756"/>
                    <a:pt x="3033713" y="3667125"/>
                  </a:cubicBezTo>
                  <a:cubicBezTo>
                    <a:pt x="3020219" y="3696494"/>
                    <a:pt x="2997994" y="3709194"/>
                    <a:pt x="2976563" y="3724275"/>
                  </a:cubicBezTo>
                  <a:cubicBezTo>
                    <a:pt x="2955132" y="3739356"/>
                    <a:pt x="2923381" y="3743324"/>
                    <a:pt x="2905125" y="3757612"/>
                  </a:cubicBezTo>
                  <a:cubicBezTo>
                    <a:pt x="2886869" y="3771900"/>
                    <a:pt x="2881312" y="3783013"/>
                    <a:pt x="2867025" y="3810000"/>
                  </a:cubicBezTo>
                  <a:cubicBezTo>
                    <a:pt x="2852737" y="3836988"/>
                    <a:pt x="2832894" y="3890168"/>
                    <a:pt x="2819400" y="3919537"/>
                  </a:cubicBezTo>
                  <a:cubicBezTo>
                    <a:pt x="2805906" y="3948906"/>
                    <a:pt x="2814638" y="3948906"/>
                    <a:pt x="2786063" y="3986212"/>
                  </a:cubicBezTo>
                  <a:cubicBezTo>
                    <a:pt x="2757488" y="4023518"/>
                    <a:pt x="2699544" y="4085431"/>
                    <a:pt x="2647950" y="4143375"/>
                  </a:cubicBezTo>
                  <a:cubicBezTo>
                    <a:pt x="2596356" y="4201319"/>
                    <a:pt x="2536428" y="4267597"/>
                    <a:pt x="2476500" y="4333875"/>
                  </a:cubicBezTo>
                  <a:cubicBezTo>
                    <a:pt x="2417763" y="4310062"/>
                    <a:pt x="2365375" y="4286249"/>
                    <a:pt x="2300288" y="4262437"/>
                  </a:cubicBezTo>
                  <a:cubicBezTo>
                    <a:pt x="2235201" y="4238625"/>
                    <a:pt x="2161381" y="4207669"/>
                    <a:pt x="2085975" y="4191000"/>
                  </a:cubicBezTo>
                  <a:cubicBezTo>
                    <a:pt x="2010569" y="4174331"/>
                    <a:pt x="1928812" y="4165600"/>
                    <a:pt x="1847850" y="4162425"/>
                  </a:cubicBezTo>
                  <a:cubicBezTo>
                    <a:pt x="1766888" y="4159250"/>
                    <a:pt x="1686719" y="4166394"/>
                    <a:pt x="1600200" y="4171950"/>
                  </a:cubicBezTo>
                  <a:cubicBezTo>
                    <a:pt x="1513681" y="4177506"/>
                    <a:pt x="1410494" y="4187031"/>
                    <a:pt x="1328738" y="4195762"/>
                  </a:cubicBezTo>
                  <a:cubicBezTo>
                    <a:pt x="1246982" y="4204493"/>
                    <a:pt x="1181894" y="4223543"/>
                    <a:pt x="1109663" y="4224337"/>
                  </a:cubicBezTo>
                  <a:cubicBezTo>
                    <a:pt x="1037432" y="4225131"/>
                    <a:pt x="972344" y="4218781"/>
                    <a:pt x="895350" y="4200525"/>
                  </a:cubicBezTo>
                  <a:cubicBezTo>
                    <a:pt x="818356" y="4182269"/>
                    <a:pt x="759619" y="4160838"/>
                    <a:pt x="647700" y="4114800"/>
                  </a:cubicBezTo>
                  <a:cubicBezTo>
                    <a:pt x="535781" y="4068763"/>
                    <a:pt x="331788" y="3963987"/>
                    <a:pt x="223838" y="3924300"/>
                  </a:cubicBezTo>
                  <a:cubicBezTo>
                    <a:pt x="115888" y="3884613"/>
                    <a:pt x="100013" y="3893344"/>
                    <a:pt x="0" y="3876675"/>
                  </a:cubicBezTo>
                  <a:cubicBezTo>
                    <a:pt x="11113" y="3805237"/>
                    <a:pt x="24607" y="3725068"/>
                    <a:pt x="33338" y="3662362"/>
                  </a:cubicBezTo>
                  <a:cubicBezTo>
                    <a:pt x="42069" y="3599656"/>
                    <a:pt x="46038" y="3553618"/>
                    <a:pt x="52388" y="3500437"/>
                  </a:cubicBezTo>
                  <a:cubicBezTo>
                    <a:pt x="58738" y="3447256"/>
                    <a:pt x="61119" y="3388519"/>
                    <a:pt x="71438" y="3343275"/>
                  </a:cubicBezTo>
                  <a:cubicBezTo>
                    <a:pt x="81757" y="3298031"/>
                    <a:pt x="94456" y="3268662"/>
                    <a:pt x="114300" y="3228975"/>
                  </a:cubicBezTo>
                  <a:cubicBezTo>
                    <a:pt x="134144" y="3189288"/>
                    <a:pt x="155575" y="3144044"/>
                    <a:pt x="190500" y="3105150"/>
                  </a:cubicBezTo>
                  <a:cubicBezTo>
                    <a:pt x="225425" y="3066256"/>
                    <a:pt x="254794" y="3032918"/>
                    <a:pt x="323850" y="2995612"/>
                  </a:cubicBezTo>
                  <a:cubicBezTo>
                    <a:pt x="392906" y="2958306"/>
                    <a:pt x="508001" y="2930524"/>
                    <a:pt x="604838" y="2881312"/>
                  </a:cubicBezTo>
                  <a:cubicBezTo>
                    <a:pt x="701675" y="2832100"/>
                    <a:pt x="783431" y="2775743"/>
                    <a:pt x="904875" y="2700337"/>
                  </a:cubicBezTo>
                  <a:cubicBezTo>
                    <a:pt x="1026319" y="2624931"/>
                    <a:pt x="1170781" y="2538412"/>
                    <a:pt x="1333500" y="2428875"/>
                  </a:cubicBezTo>
                  <a:cubicBezTo>
                    <a:pt x="1496219" y="2319338"/>
                    <a:pt x="1728788" y="2154237"/>
                    <a:pt x="1881188" y="2043112"/>
                  </a:cubicBezTo>
                  <a:cubicBezTo>
                    <a:pt x="2033588" y="1931987"/>
                    <a:pt x="2123281" y="1870075"/>
                    <a:pt x="2247900" y="1762125"/>
                  </a:cubicBezTo>
                  <a:cubicBezTo>
                    <a:pt x="2372519" y="1654175"/>
                    <a:pt x="2535237" y="1488281"/>
                    <a:pt x="2628900" y="1395412"/>
                  </a:cubicBezTo>
                  <a:cubicBezTo>
                    <a:pt x="2722562" y="1302543"/>
                    <a:pt x="2809875" y="1204912"/>
                    <a:pt x="2809875" y="1204912"/>
                  </a:cubicBezTo>
                  <a:cubicBezTo>
                    <a:pt x="2860675" y="1151731"/>
                    <a:pt x="2897188" y="1116012"/>
                    <a:pt x="2933700" y="1076325"/>
                  </a:cubicBezTo>
                  <a:cubicBezTo>
                    <a:pt x="2970212" y="1036638"/>
                    <a:pt x="3005931" y="1008062"/>
                    <a:pt x="3028950" y="966787"/>
                  </a:cubicBezTo>
                  <a:cubicBezTo>
                    <a:pt x="3051969" y="925512"/>
                    <a:pt x="3057525" y="906463"/>
                    <a:pt x="3071813" y="828675"/>
                  </a:cubicBezTo>
                  <a:cubicBezTo>
                    <a:pt x="3086100" y="750888"/>
                    <a:pt x="3102769" y="584993"/>
                    <a:pt x="3114675" y="500062"/>
                  </a:cubicBezTo>
                  <a:cubicBezTo>
                    <a:pt x="3126581" y="415131"/>
                    <a:pt x="3132931" y="378618"/>
                    <a:pt x="3143250" y="319087"/>
                  </a:cubicBezTo>
                  <a:lnTo>
                    <a:pt x="3176588" y="13335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 rot="2933453">
              <a:off x="2166580" y="6935712"/>
              <a:ext cx="2366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 smtClean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东</a:t>
              </a:r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b="1" dirty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麒</a:t>
              </a:r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b="1" dirty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  <a:endPara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 rot="2306442">
              <a:off x="3192924" y="7297148"/>
              <a:ext cx="2366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b="1" dirty="0" smtClean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沿</a:t>
              </a:r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b="1" dirty="0" smtClean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山</a:t>
              </a:r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800" b="1" dirty="0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  <a:endPara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 rot="474428">
              <a:off x="1332889" y="8639981"/>
              <a:ext cx="10588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800" dirty="0"/>
                <a:t>石      </a:t>
              </a:r>
              <a:r>
                <a:rPr lang="zh-CN" altLang="en-US" sz="800" dirty="0" smtClean="0"/>
                <a:t> </a:t>
              </a:r>
              <a:r>
                <a:rPr lang="zh-CN" altLang="en-US" sz="800" dirty="0"/>
                <a:t>杨     </a:t>
              </a:r>
              <a:r>
                <a:rPr lang="zh-CN" altLang="en-US" sz="800" dirty="0" smtClean="0"/>
                <a:t>  </a:t>
              </a:r>
              <a:r>
                <a:rPr lang="zh-CN" altLang="en-US" sz="800" dirty="0"/>
                <a:t>路</a:t>
              </a:r>
              <a:endParaRPr lang="zh-CN" altLang="en-US" sz="800" dirty="0"/>
            </a:p>
          </p:txBody>
        </p:sp>
        <p:sp>
          <p:nvSpPr>
            <p:cNvPr id="71" name="文本框 70"/>
            <p:cNvSpPr txBox="1"/>
            <p:nvPr/>
          </p:nvSpPr>
          <p:spPr>
            <a:xfrm rot="2685854">
              <a:off x="3454645" y="6550156"/>
              <a:ext cx="6872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800" dirty="0" smtClean="0"/>
                <a:t>北湾营街</a:t>
              </a:r>
              <a:endParaRPr lang="zh-CN" altLang="en-US" sz="800" dirty="0"/>
            </a:p>
          </p:txBody>
        </p:sp>
        <p:sp>
          <p:nvSpPr>
            <p:cNvPr id="72" name="任意多边形: 形状 24"/>
            <p:cNvSpPr/>
            <p:nvPr/>
          </p:nvSpPr>
          <p:spPr>
            <a:xfrm>
              <a:off x="2221198" y="7771640"/>
              <a:ext cx="553825" cy="585825"/>
            </a:xfrm>
            <a:custGeom>
              <a:avLst/>
              <a:gdLst>
                <a:gd name="connsiteX0" fmla="*/ 819150 w 1071562"/>
                <a:gd name="connsiteY0" fmla="*/ 95250 h 1133475"/>
                <a:gd name="connsiteX1" fmla="*/ 957262 w 1071562"/>
                <a:gd name="connsiteY1" fmla="*/ 147637 h 1133475"/>
                <a:gd name="connsiteX2" fmla="*/ 1071562 w 1071562"/>
                <a:gd name="connsiteY2" fmla="*/ 214312 h 1133475"/>
                <a:gd name="connsiteX3" fmla="*/ 990600 w 1071562"/>
                <a:gd name="connsiteY3" fmla="*/ 319087 h 1133475"/>
                <a:gd name="connsiteX4" fmla="*/ 952500 w 1071562"/>
                <a:gd name="connsiteY4" fmla="*/ 381000 h 1133475"/>
                <a:gd name="connsiteX5" fmla="*/ 928687 w 1071562"/>
                <a:gd name="connsiteY5" fmla="*/ 490537 h 1133475"/>
                <a:gd name="connsiteX6" fmla="*/ 933450 w 1071562"/>
                <a:gd name="connsiteY6" fmla="*/ 614362 h 1133475"/>
                <a:gd name="connsiteX7" fmla="*/ 904875 w 1071562"/>
                <a:gd name="connsiteY7" fmla="*/ 747712 h 1133475"/>
                <a:gd name="connsiteX8" fmla="*/ 814387 w 1071562"/>
                <a:gd name="connsiteY8" fmla="*/ 866775 h 1133475"/>
                <a:gd name="connsiteX9" fmla="*/ 700087 w 1071562"/>
                <a:gd name="connsiteY9" fmla="*/ 933450 h 1133475"/>
                <a:gd name="connsiteX10" fmla="*/ 628650 w 1071562"/>
                <a:gd name="connsiteY10" fmla="*/ 971550 h 1133475"/>
                <a:gd name="connsiteX11" fmla="*/ 576262 w 1071562"/>
                <a:gd name="connsiteY11" fmla="*/ 1052512 h 1133475"/>
                <a:gd name="connsiteX12" fmla="*/ 557212 w 1071562"/>
                <a:gd name="connsiteY12" fmla="*/ 1133475 h 1133475"/>
                <a:gd name="connsiteX13" fmla="*/ 452437 w 1071562"/>
                <a:gd name="connsiteY13" fmla="*/ 1123950 h 1133475"/>
                <a:gd name="connsiteX14" fmla="*/ 357187 w 1071562"/>
                <a:gd name="connsiteY14" fmla="*/ 1095375 h 1133475"/>
                <a:gd name="connsiteX15" fmla="*/ 247650 w 1071562"/>
                <a:gd name="connsiteY15" fmla="*/ 1023937 h 1133475"/>
                <a:gd name="connsiteX16" fmla="*/ 171450 w 1071562"/>
                <a:gd name="connsiteY16" fmla="*/ 971550 h 1133475"/>
                <a:gd name="connsiteX17" fmla="*/ 0 w 1071562"/>
                <a:gd name="connsiteY17" fmla="*/ 871537 h 1133475"/>
                <a:gd name="connsiteX18" fmla="*/ 223837 w 1071562"/>
                <a:gd name="connsiteY18" fmla="*/ 547687 h 1133475"/>
                <a:gd name="connsiteX19" fmla="*/ 447675 w 1071562"/>
                <a:gd name="connsiteY19" fmla="*/ 261937 h 1133475"/>
                <a:gd name="connsiteX20" fmla="*/ 661987 w 1071562"/>
                <a:gd name="connsiteY20" fmla="*/ 0 h 1133475"/>
                <a:gd name="connsiteX21" fmla="*/ 757237 w 1071562"/>
                <a:gd name="connsiteY21" fmla="*/ 61912 h 1133475"/>
                <a:gd name="connsiteX22" fmla="*/ 819150 w 1071562"/>
                <a:gd name="connsiteY22" fmla="*/ 9525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562" h="1133475">
                  <a:moveTo>
                    <a:pt x="819150" y="95250"/>
                  </a:moveTo>
                  <a:cubicBezTo>
                    <a:pt x="852487" y="109537"/>
                    <a:pt x="915193" y="127793"/>
                    <a:pt x="957262" y="147637"/>
                  </a:cubicBezTo>
                  <a:cubicBezTo>
                    <a:pt x="999331" y="167481"/>
                    <a:pt x="1035446" y="190896"/>
                    <a:pt x="1071562" y="214312"/>
                  </a:cubicBezTo>
                  <a:cubicBezTo>
                    <a:pt x="1044575" y="249237"/>
                    <a:pt x="1010444" y="291306"/>
                    <a:pt x="990600" y="319087"/>
                  </a:cubicBezTo>
                  <a:cubicBezTo>
                    <a:pt x="970756" y="346868"/>
                    <a:pt x="962819" y="352425"/>
                    <a:pt x="952500" y="381000"/>
                  </a:cubicBezTo>
                  <a:cubicBezTo>
                    <a:pt x="942181" y="409575"/>
                    <a:pt x="931862" y="451643"/>
                    <a:pt x="928687" y="490537"/>
                  </a:cubicBezTo>
                  <a:cubicBezTo>
                    <a:pt x="925512" y="529431"/>
                    <a:pt x="937419" y="571500"/>
                    <a:pt x="933450" y="614362"/>
                  </a:cubicBezTo>
                  <a:cubicBezTo>
                    <a:pt x="929481" y="657224"/>
                    <a:pt x="924719" y="705643"/>
                    <a:pt x="904875" y="747712"/>
                  </a:cubicBezTo>
                  <a:cubicBezTo>
                    <a:pt x="885031" y="789781"/>
                    <a:pt x="848518" y="835819"/>
                    <a:pt x="814387" y="866775"/>
                  </a:cubicBezTo>
                  <a:cubicBezTo>
                    <a:pt x="780256" y="897731"/>
                    <a:pt x="731043" y="915988"/>
                    <a:pt x="700087" y="933450"/>
                  </a:cubicBezTo>
                  <a:cubicBezTo>
                    <a:pt x="669131" y="950912"/>
                    <a:pt x="649287" y="951706"/>
                    <a:pt x="628650" y="971550"/>
                  </a:cubicBezTo>
                  <a:cubicBezTo>
                    <a:pt x="608013" y="991394"/>
                    <a:pt x="588168" y="1025525"/>
                    <a:pt x="576262" y="1052512"/>
                  </a:cubicBezTo>
                  <a:cubicBezTo>
                    <a:pt x="564356" y="1079499"/>
                    <a:pt x="560784" y="1106487"/>
                    <a:pt x="557212" y="1133475"/>
                  </a:cubicBezTo>
                  <a:cubicBezTo>
                    <a:pt x="522287" y="1130300"/>
                    <a:pt x="485774" y="1130300"/>
                    <a:pt x="452437" y="1123950"/>
                  </a:cubicBezTo>
                  <a:cubicBezTo>
                    <a:pt x="419099" y="1117600"/>
                    <a:pt x="391318" y="1112044"/>
                    <a:pt x="357187" y="1095375"/>
                  </a:cubicBezTo>
                  <a:cubicBezTo>
                    <a:pt x="323056" y="1078706"/>
                    <a:pt x="278606" y="1044574"/>
                    <a:pt x="247650" y="1023937"/>
                  </a:cubicBezTo>
                  <a:cubicBezTo>
                    <a:pt x="216694" y="1003300"/>
                    <a:pt x="212725" y="996950"/>
                    <a:pt x="171450" y="971550"/>
                  </a:cubicBezTo>
                  <a:lnTo>
                    <a:pt x="0" y="871537"/>
                  </a:lnTo>
                  <a:cubicBezTo>
                    <a:pt x="74612" y="763587"/>
                    <a:pt x="149225" y="649287"/>
                    <a:pt x="223837" y="547687"/>
                  </a:cubicBezTo>
                  <a:cubicBezTo>
                    <a:pt x="298449" y="446087"/>
                    <a:pt x="374650" y="353218"/>
                    <a:pt x="447675" y="261937"/>
                  </a:cubicBezTo>
                  <a:cubicBezTo>
                    <a:pt x="520700" y="170656"/>
                    <a:pt x="591343" y="85328"/>
                    <a:pt x="661987" y="0"/>
                  </a:cubicBezTo>
                  <a:cubicBezTo>
                    <a:pt x="693737" y="20637"/>
                    <a:pt x="727868" y="45243"/>
                    <a:pt x="757237" y="61912"/>
                  </a:cubicBezTo>
                  <a:cubicBezTo>
                    <a:pt x="786606" y="78581"/>
                    <a:pt x="785813" y="80963"/>
                    <a:pt x="819150" y="95250"/>
                  </a:cubicBezTo>
                  <a:close/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663046" y="6406488"/>
              <a:ext cx="1206026" cy="492741"/>
              <a:chOff x="6609637" y="6979096"/>
              <a:chExt cx="2609623" cy="142398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6609637" y="6979096"/>
                <a:ext cx="2563795" cy="1156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NJNBa041</a:t>
                </a:r>
                <a:endParaRPr lang="en-US" altLang="zh-CN" sz="1000" b="1" dirty="0" smtClean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 smtClean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控</a:t>
                </a:r>
                <a:r>
                  <a:rPr lang="zh-CN" altLang="en-US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规单元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5" name="任意多边形: 形状 55"/>
              <p:cNvSpPr/>
              <p:nvPr/>
            </p:nvSpPr>
            <p:spPr>
              <a:xfrm rot="10800000" flipH="1" flipV="1">
                <a:off x="6742121" y="8025722"/>
                <a:ext cx="2477139" cy="377359"/>
              </a:xfrm>
              <a:custGeom>
                <a:avLst/>
                <a:gdLst>
                  <a:gd name="connsiteX0" fmla="*/ 1785938 w 1785938"/>
                  <a:gd name="connsiteY0" fmla="*/ 485775 h 485775"/>
                  <a:gd name="connsiteX1" fmla="*/ 1404938 w 1785938"/>
                  <a:gd name="connsiteY1" fmla="*/ 0 h 485775"/>
                  <a:gd name="connsiteX2" fmla="*/ 0 w 1785938"/>
                  <a:gd name="connsiteY2" fmla="*/ 0 h 485775"/>
                  <a:gd name="connsiteX0-1" fmla="*/ 2894148 w 2894148"/>
                  <a:gd name="connsiteY0-2" fmla="*/ 485775 h 485775"/>
                  <a:gd name="connsiteX1-3" fmla="*/ 2513148 w 2894148"/>
                  <a:gd name="connsiteY1-4" fmla="*/ 0 h 485775"/>
                  <a:gd name="connsiteX2-5" fmla="*/ 0 w 2894148"/>
                  <a:gd name="connsiteY2-6" fmla="*/ 0 h 4857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4148" h="485775">
                    <a:moveTo>
                      <a:pt x="2894148" y="485775"/>
                    </a:moveTo>
                    <a:lnTo>
                      <a:pt x="251314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>
              <a:off x="2526176" y="8363619"/>
              <a:ext cx="1513816" cy="516935"/>
              <a:chOff x="7728855" y="4212652"/>
              <a:chExt cx="4616725" cy="1493904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7728855" y="4532370"/>
                <a:ext cx="4325257" cy="1156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 smtClean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NJNBa041—12</a:t>
                </a:r>
                <a:endParaRPr lang="en-US" altLang="zh-CN" sz="1000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zh-CN" altLang="en-US" sz="1000" b="1" dirty="0" smtClean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规划</a:t>
                </a:r>
                <a:r>
                  <a:rPr lang="zh-CN" altLang="en-US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管理单元图则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8" name="任意多边形: 形状 58"/>
              <p:cNvSpPr/>
              <p:nvPr/>
            </p:nvSpPr>
            <p:spPr>
              <a:xfrm>
                <a:off x="8107293" y="4212652"/>
                <a:ext cx="4238287" cy="1493904"/>
              </a:xfrm>
              <a:custGeom>
                <a:avLst/>
                <a:gdLst>
                  <a:gd name="connsiteX0" fmla="*/ 1433513 w 1433513"/>
                  <a:gd name="connsiteY0" fmla="*/ 0 h 295275"/>
                  <a:gd name="connsiteX1" fmla="*/ 1100138 w 1433513"/>
                  <a:gd name="connsiteY1" fmla="*/ 295275 h 295275"/>
                  <a:gd name="connsiteX2" fmla="*/ 0 w 1433513"/>
                  <a:gd name="connsiteY2" fmla="*/ 295275 h 295275"/>
                  <a:gd name="connsiteX0-1" fmla="*/ 1412373 w 1412373"/>
                  <a:gd name="connsiteY0-2" fmla="*/ 0 h 342042"/>
                  <a:gd name="connsiteX1-3" fmla="*/ 1100138 w 1412373"/>
                  <a:gd name="connsiteY1-4" fmla="*/ 342042 h 342042"/>
                  <a:gd name="connsiteX2-5" fmla="*/ 0 w 1412373"/>
                  <a:gd name="connsiteY2-6" fmla="*/ 342042 h 342042"/>
                  <a:gd name="connsiteX0-7" fmla="*/ 1274961 w 1274961"/>
                  <a:gd name="connsiteY0-8" fmla="*/ 0 h 300590"/>
                  <a:gd name="connsiteX1-9" fmla="*/ 1100138 w 1274961"/>
                  <a:gd name="connsiteY1-10" fmla="*/ 300590 h 300590"/>
                  <a:gd name="connsiteX2-11" fmla="*/ 0 w 1274961"/>
                  <a:gd name="connsiteY2-12" fmla="*/ 300590 h 300590"/>
                  <a:gd name="connsiteX0-13" fmla="*/ 1309314 w 1309314"/>
                  <a:gd name="connsiteY0-14" fmla="*/ 0 h 367551"/>
                  <a:gd name="connsiteX1-15" fmla="*/ 1100138 w 1309314"/>
                  <a:gd name="connsiteY1-16" fmla="*/ 367551 h 367551"/>
                  <a:gd name="connsiteX2-17" fmla="*/ 0 w 1309314"/>
                  <a:gd name="connsiteY2-18" fmla="*/ 367551 h 367551"/>
                  <a:gd name="connsiteX0-19" fmla="*/ 2164086 w 2164086"/>
                  <a:gd name="connsiteY0-20" fmla="*/ 0 h 367551"/>
                  <a:gd name="connsiteX1-21" fmla="*/ 1954910 w 2164086"/>
                  <a:gd name="connsiteY1-22" fmla="*/ 367551 h 367551"/>
                  <a:gd name="connsiteX2-23" fmla="*/ 0 w 2164086"/>
                  <a:gd name="connsiteY2-24" fmla="*/ 367551 h 3675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164086" h="367551">
                    <a:moveTo>
                      <a:pt x="2164086" y="0"/>
                    </a:moveTo>
                    <a:lnTo>
                      <a:pt x="1954910" y="367551"/>
                    </a:lnTo>
                    <a:lnTo>
                      <a:pt x="0" y="36755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16098" y="1984545"/>
            <a:ext cx="4662179" cy="3755612"/>
            <a:chOff x="582999" y="1984545"/>
            <a:chExt cx="3687975" cy="2970843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3" cstate="print"/>
            <a:srcRect l="152" t="673" r="-29" b="1604"/>
            <a:stretch>
              <a:fillRect/>
            </a:stretch>
          </p:blipFill>
          <p:spPr>
            <a:xfrm>
              <a:off x="583000" y="1985777"/>
              <a:ext cx="3679200" cy="2969611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矩形 80"/>
            <p:cNvSpPr/>
            <p:nvPr/>
          </p:nvSpPr>
          <p:spPr>
            <a:xfrm>
              <a:off x="582999" y="1984545"/>
              <a:ext cx="3687975" cy="296961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607658" y="2702048"/>
              <a:ext cx="957625" cy="31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NJNBa041—12</a:t>
              </a:r>
              <a:endPara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2808787" y="2592593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354443" y="5785284"/>
            <a:ext cx="459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00235" y="9143012"/>
            <a:ext cx="4651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NJNBa041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11384756" y="4629150"/>
            <a:ext cx="1250157" cy="1323975"/>
          </a:xfrm>
          <a:custGeom>
            <a:avLst/>
            <a:gdLst>
              <a:gd name="connsiteX0" fmla="*/ 0 w 1250157"/>
              <a:gd name="connsiteY0" fmla="*/ 904875 h 1323975"/>
              <a:gd name="connsiteX1" fmla="*/ 645319 w 1250157"/>
              <a:gd name="connsiteY1" fmla="*/ 0 h 1323975"/>
              <a:gd name="connsiteX2" fmla="*/ 966788 w 1250157"/>
              <a:gd name="connsiteY2" fmla="*/ 211931 h 1323975"/>
              <a:gd name="connsiteX3" fmla="*/ 1250157 w 1250157"/>
              <a:gd name="connsiteY3" fmla="*/ 354806 h 1323975"/>
              <a:gd name="connsiteX4" fmla="*/ 661988 w 1250157"/>
              <a:gd name="connsiteY4" fmla="*/ 1209675 h 1323975"/>
              <a:gd name="connsiteX5" fmla="*/ 569119 w 1250157"/>
              <a:gd name="connsiteY5" fmla="*/ 1323975 h 1323975"/>
              <a:gd name="connsiteX6" fmla="*/ 0 w 1250157"/>
              <a:gd name="connsiteY6" fmla="*/ 9048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7" h="1323975">
                <a:moveTo>
                  <a:pt x="0" y="904875"/>
                </a:moveTo>
                <a:lnTo>
                  <a:pt x="645319" y="0"/>
                </a:lnTo>
                <a:lnTo>
                  <a:pt x="966788" y="211931"/>
                </a:lnTo>
                <a:lnTo>
                  <a:pt x="1250157" y="354806"/>
                </a:lnTo>
                <a:lnTo>
                  <a:pt x="661988" y="1209675"/>
                </a:lnTo>
                <a:lnTo>
                  <a:pt x="569119" y="1323975"/>
                </a:lnTo>
                <a:lnTo>
                  <a:pt x="0" y="904875"/>
                </a:lnTo>
                <a:close/>
              </a:path>
            </a:pathLst>
          </a:custGeom>
          <a:noFill/>
          <a:ln w="47625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WPS 演示</Application>
  <PresentationFormat>自定义</PresentationFormat>
  <Paragraphs>106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Youngrice</cp:lastModifiedBy>
  <cp:revision>429</cp:revision>
  <cp:lastPrinted>2024-03-26T06:31:00Z</cp:lastPrinted>
  <dcterms:created xsi:type="dcterms:W3CDTF">2019-11-04T11:42:00Z</dcterms:created>
  <dcterms:modified xsi:type="dcterms:W3CDTF">2025-12-30T02:31:23Z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2019-11-13T16:00:00Z</vt:filetime>
  </property>
  <property fmtid="{D5CDD505-2E9C-101B-9397-08002B2CF9AE}" pid="5" name="ICV">
    <vt:lpwstr>7310238E0F534165A3252F3B38A428C5_13</vt:lpwstr>
  </property>
  <property fmtid="{D5CDD505-2E9C-101B-9397-08002B2CF9AE}" pid="6" name="KSOProductBuildVer">
    <vt:lpwstr>2052-12.1.0.24034</vt:lpwstr>
  </property>
</Properties>
</file>