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4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89" autoAdjust="0"/>
    <p:restoredTop sz="96331" autoAdjust="0"/>
  </p:normalViewPr>
  <p:slideViewPr>
    <p:cSldViewPr showGuides="1">
      <p:cViewPr>
        <p:scale>
          <a:sx n="100" d="100"/>
          <a:sy n="100" d="100"/>
        </p:scale>
        <p:origin x="0" y="-288"/>
      </p:cViewPr>
      <p:guideLst>
        <p:guide orient="horz" pos="3168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686">
              <a:defRPr/>
            </a:pPr>
            <a:fld id="{C1DB716A-964D-4EB2-8D0E-86C29F8A49E2}" type="datetimeFigureOut">
              <a:rPr lang="zh-CN" altLang="en-US" smtClean="0"/>
              <a:pPr defTabSz="735686">
                <a:defRPr/>
              </a:pPr>
              <a:t>2025/12/30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161" marR="0" lvl="1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686" marR="0" lvl="2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849" marR="0" lvl="3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010" marR="0" lvl="4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686">
              <a:defRPr/>
            </a:pPr>
            <a:fld id="{213A655C-B1AC-4425-A5A8-AB2C31E5176D}" type="slidenum">
              <a:rPr lang="zh-CN" altLang="en-US" smtClean="0"/>
              <a:pPr defTabSz="735686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/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提高土地利用效率，匹配市场发展需求，提供多样化住宅产品，我局会同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雨花台区政府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南京铁心桥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西善桥片区控制性详细规划修编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NJNBc021-03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南京铁心桥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西善桥片区控制性详细规划修编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NJNBc021-03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修改成果向社会予以公布。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025-52887659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1384198" y="2301121"/>
            <a:ext cx="3600400" cy="7534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南京铁心桥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西善桥片区控制性详细规划修编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》NJNBc021-03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规划管理单元图则修改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>
            <a:extLst>
              <a:ext uri="{FF2B5EF4-FFF2-40B4-BE49-F238E27FC236}">
                <a16:creationId xmlns:a16="http://schemas.microsoft.com/office/drawing/2014/main" id="{55BE67B5-CAAC-4AFA-9AD0-028072B88F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9" t="13682" b="4944"/>
          <a:stretch/>
        </p:blipFill>
        <p:spPr>
          <a:xfrm>
            <a:off x="6529910" y="2578274"/>
            <a:ext cx="9527048" cy="7057955"/>
          </a:xfrm>
          <a:prstGeom prst="rect">
            <a:avLst/>
          </a:prstGeom>
        </p:spPr>
      </p:pic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54D14EC9-4EB4-4F1F-BFD1-85E4B8E7CAF3}"/>
              </a:ext>
            </a:extLst>
          </p:cNvPr>
          <p:cNvSpPr/>
          <p:nvPr/>
        </p:nvSpPr>
        <p:spPr>
          <a:xfrm>
            <a:off x="6529910" y="2578274"/>
            <a:ext cx="9527048" cy="7057955"/>
          </a:xfrm>
          <a:custGeom>
            <a:avLst/>
            <a:gdLst>
              <a:gd name="connsiteX0" fmla="*/ 6017690 w 9527048"/>
              <a:gd name="connsiteY0" fmla="*/ 3962226 h 7057955"/>
              <a:gd name="connsiteX1" fmla="*/ 5871640 w 9527048"/>
              <a:gd name="connsiteY1" fmla="*/ 4432126 h 7057955"/>
              <a:gd name="connsiteX2" fmla="*/ 5877990 w 9527048"/>
              <a:gd name="connsiteY2" fmla="*/ 4527376 h 7057955"/>
              <a:gd name="connsiteX3" fmla="*/ 6436790 w 9527048"/>
              <a:gd name="connsiteY3" fmla="*/ 4679776 h 7057955"/>
              <a:gd name="connsiteX4" fmla="*/ 8011590 w 9527048"/>
              <a:gd name="connsiteY4" fmla="*/ 5175076 h 7057955"/>
              <a:gd name="connsiteX5" fmla="*/ 8075090 w 9527048"/>
              <a:gd name="connsiteY5" fmla="*/ 5136976 h 7057955"/>
              <a:gd name="connsiteX6" fmla="*/ 8094140 w 9527048"/>
              <a:gd name="connsiteY6" fmla="*/ 4451176 h 7057955"/>
              <a:gd name="connsiteX7" fmla="*/ 8024290 w 9527048"/>
              <a:gd name="connsiteY7" fmla="*/ 4425776 h 7057955"/>
              <a:gd name="connsiteX8" fmla="*/ 7655990 w 9527048"/>
              <a:gd name="connsiteY8" fmla="*/ 4381326 h 7057955"/>
              <a:gd name="connsiteX9" fmla="*/ 7370240 w 9527048"/>
              <a:gd name="connsiteY9" fmla="*/ 4311476 h 7057955"/>
              <a:gd name="connsiteX10" fmla="*/ 6608240 w 9527048"/>
              <a:gd name="connsiteY10" fmla="*/ 4127326 h 7057955"/>
              <a:gd name="connsiteX11" fmla="*/ 6093890 w 9527048"/>
              <a:gd name="connsiteY11" fmla="*/ 3962226 h 7057955"/>
              <a:gd name="connsiteX12" fmla="*/ 3966640 w 9527048"/>
              <a:gd name="connsiteY12" fmla="*/ 3054176 h 7057955"/>
              <a:gd name="connsiteX13" fmla="*/ 3490390 w 9527048"/>
              <a:gd name="connsiteY13" fmla="*/ 3517726 h 7057955"/>
              <a:gd name="connsiteX14" fmla="*/ 3445940 w 9527048"/>
              <a:gd name="connsiteY14" fmla="*/ 3422476 h 7057955"/>
              <a:gd name="connsiteX15" fmla="*/ 3350690 w 9527048"/>
              <a:gd name="connsiteY15" fmla="*/ 3600276 h 7057955"/>
              <a:gd name="connsiteX16" fmla="*/ 5674790 w 9527048"/>
              <a:gd name="connsiteY16" fmla="*/ 4470226 h 7057955"/>
              <a:gd name="connsiteX17" fmla="*/ 5700190 w 9527048"/>
              <a:gd name="connsiteY17" fmla="*/ 4451176 h 7057955"/>
              <a:gd name="connsiteX18" fmla="*/ 5877990 w 9527048"/>
              <a:gd name="connsiteY18" fmla="*/ 3905076 h 7057955"/>
              <a:gd name="connsiteX19" fmla="*/ 5528740 w 9527048"/>
              <a:gd name="connsiteY19" fmla="*/ 3828876 h 7057955"/>
              <a:gd name="connsiteX20" fmla="*/ 4861990 w 9527048"/>
              <a:gd name="connsiteY20" fmla="*/ 3549476 h 7057955"/>
              <a:gd name="connsiteX21" fmla="*/ 4392090 w 9527048"/>
              <a:gd name="connsiteY21" fmla="*/ 3289126 h 7057955"/>
              <a:gd name="connsiteX22" fmla="*/ 3484040 w 9527048"/>
              <a:gd name="connsiteY22" fmla="*/ 2108026 h 7057955"/>
              <a:gd name="connsiteX23" fmla="*/ 3274490 w 9527048"/>
              <a:gd name="connsiteY23" fmla="*/ 2508076 h 7057955"/>
              <a:gd name="connsiteX24" fmla="*/ 4258740 w 9527048"/>
              <a:gd name="connsiteY24" fmla="*/ 3035126 h 7057955"/>
              <a:gd name="connsiteX25" fmla="*/ 5077890 w 9527048"/>
              <a:gd name="connsiteY25" fmla="*/ 3479626 h 7057955"/>
              <a:gd name="connsiteX26" fmla="*/ 5363640 w 9527048"/>
              <a:gd name="connsiteY26" fmla="*/ 3619326 h 7057955"/>
              <a:gd name="connsiteX27" fmla="*/ 5814490 w 9527048"/>
              <a:gd name="connsiteY27" fmla="*/ 3739976 h 7057955"/>
              <a:gd name="connsiteX28" fmla="*/ 6722540 w 9527048"/>
              <a:gd name="connsiteY28" fmla="*/ 4013026 h 7057955"/>
              <a:gd name="connsiteX29" fmla="*/ 7128940 w 9527048"/>
              <a:gd name="connsiteY29" fmla="*/ 4146376 h 7057955"/>
              <a:gd name="connsiteX30" fmla="*/ 7954440 w 9527048"/>
              <a:gd name="connsiteY30" fmla="*/ 4286076 h 7057955"/>
              <a:gd name="connsiteX31" fmla="*/ 8087790 w 9527048"/>
              <a:gd name="connsiteY31" fmla="*/ 4292426 h 7057955"/>
              <a:gd name="connsiteX32" fmla="*/ 8081440 w 9527048"/>
              <a:gd name="connsiteY32" fmla="*/ 4063826 h 7057955"/>
              <a:gd name="connsiteX33" fmla="*/ 7808390 w 9527048"/>
              <a:gd name="connsiteY33" fmla="*/ 4044776 h 7057955"/>
              <a:gd name="connsiteX34" fmla="*/ 7414690 w 9527048"/>
              <a:gd name="connsiteY34" fmla="*/ 3968576 h 7057955"/>
              <a:gd name="connsiteX35" fmla="*/ 6614590 w 9527048"/>
              <a:gd name="connsiteY35" fmla="*/ 3797126 h 7057955"/>
              <a:gd name="connsiteX36" fmla="*/ 6074840 w 9527048"/>
              <a:gd name="connsiteY36" fmla="*/ 3625676 h 7057955"/>
              <a:gd name="connsiteX37" fmla="*/ 0 w 9527048"/>
              <a:gd name="connsiteY37" fmla="*/ 0 h 7057955"/>
              <a:gd name="connsiteX38" fmla="*/ 9527048 w 9527048"/>
              <a:gd name="connsiteY38" fmla="*/ 0 h 7057955"/>
              <a:gd name="connsiteX39" fmla="*/ 9527048 w 9527048"/>
              <a:gd name="connsiteY39" fmla="*/ 7057955 h 7057955"/>
              <a:gd name="connsiteX40" fmla="*/ 0 w 9527048"/>
              <a:gd name="connsiteY40" fmla="*/ 7057955 h 705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527048" h="7057955">
                <a:moveTo>
                  <a:pt x="6017690" y="3962226"/>
                </a:moveTo>
                <a:lnTo>
                  <a:pt x="5871640" y="4432126"/>
                </a:lnTo>
                <a:lnTo>
                  <a:pt x="5877990" y="4527376"/>
                </a:lnTo>
                <a:lnTo>
                  <a:pt x="6436790" y="4679776"/>
                </a:lnTo>
                <a:lnTo>
                  <a:pt x="8011590" y="5175076"/>
                </a:lnTo>
                <a:lnTo>
                  <a:pt x="8075090" y="5136976"/>
                </a:lnTo>
                <a:lnTo>
                  <a:pt x="8094140" y="4451176"/>
                </a:lnTo>
                <a:lnTo>
                  <a:pt x="8024290" y="4425776"/>
                </a:lnTo>
                <a:lnTo>
                  <a:pt x="7655990" y="4381326"/>
                </a:lnTo>
                <a:lnTo>
                  <a:pt x="7370240" y="4311476"/>
                </a:lnTo>
                <a:lnTo>
                  <a:pt x="6608240" y="4127326"/>
                </a:lnTo>
                <a:lnTo>
                  <a:pt x="6093890" y="3962226"/>
                </a:lnTo>
                <a:close/>
                <a:moveTo>
                  <a:pt x="3966640" y="3054176"/>
                </a:moveTo>
                <a:lnTo>
                  <a:pt x="3490390" y="3517726"/>
                </a:lnTo>
                <a:lnTo>
                  <a:pt x="3445940" y="3422476"/>
                </a:lnTo>
                <a:lnTo>
                  <a:pt x="3350690" y="3600276"/>
                </a:lnTo>
                <a:lnTo>
                  <a:pt x="5674790" y="4470226"/>
                </a:lnTo>
                <a:lnTo>
                  <a:pt x="5700190" y="4451176"/>
                </a:lnTo>
                <a:lnTo>
                  <a:pt x="5877990" y="3905076"/>
                </a:lnTo>
                <a:lnTo>
                  <a:pt x="5528740" y="3828876"/>
                </a:lnTo>
                <a:lnTo>
                  <a:pt x="4861990" y="3549476"/>
                </a:lnTo>
                <a:lnTo>
                  <a:pt x="4392090" y="3289126"/>
                </a:lnTo>
                <a:close/>
                <a:moveTo>
                  <a:pt x="3484040" y="2108026"/>
                </a:moveTo>
                <a:lnTo>
                  <a:pt x="3274490" y="2508076"/>
                </a:lnTo>
                <a:lnTo>
                  <a:pt x="4258740" y="3035126"/>
                </a:lnTo>
                <a:lnTo>
                  <a:pt x="5077890" y="3479626"/>
                </a:lnTo>
                <a:lnTo>
                  <a:pt x="5363640" y="3619326"/>
                </a:lnTo>
                <a:lnTo>
                  <a:pt x="5814490" y="3739976"/>
                </a:lnTo>
                <a:lnTo>
                  <a:pt x="6722540" y="4013026"/>
                </a:lnTo>
                <a:lnTo>
                  <a:pt x="7128940" y="4146376"/>
                </a:lnTo>
                <a:lnTo>
                  <a:pt x="7954440" y="4286076"/>
                </a:lnTo>
                <a:lnTo>
                  <a:pt x="8087790" y="4292426"/>
                </a:lnTo>
                <a:lnTo>
                  <a:pt x="8081440" y="4063826"/>
                </a:lnTo>
                <a:lnTo>
                  <a:pt x="7808390" y="4044776"/>
                </a:lnTo>
                <a:lnTo>
                  <a:pt x="7414690" y="3968576"/>
                </a:lnTo>
                <a:lnTo>
                  <a:pt x="6614590" y="3797126"/>
                </a:lnTo>
                <a:lnTo>
                  <a:pt x="6074840" y="3625676"/>
                </a:lnTo>
                <a:close/>
                <a:moveTo>
                  <a:pt x="0" y="0"/>
                </a:moveTo>
                <a:lnTo>
                  <a:pt x="9527048" y="0"/>
                </a:lnTo>
                <a:lnTo>
                  <a:pt x="9527048" y="7057955"/>
                </a:lnTo>
                <a:lnTo>
                  <a:pt x="0" y="7057955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FA845CC8-FEB5-48FC-A755-635EAC91F5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79" t="2149" r="1854" b="565"/>
          <a:stretch/>
        </p:blipFill>
        <p:spPr>
          <a:xfrm>
            <a:off x="597194" y="5827673"/>
            <a:ext cx="3725105" cy="350195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E230BDE-8FBF-4563-9C6F-AEC1A8C190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21" y="2190157"/>
            <a:ext cx="3663960" cy="2632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1B9CF8A-A445-EB78-609A-3913FF2FDBE6}"/>
              </a:ext>
            </a:extLst>
          </p:cNvPr>
          <p:cNvSpPr/>
          <p:nvPr/>
        </p:nvSpPr>
        <p:spPr>
          <a:xfrm>
            <a:off x="656120" y="1989509"/>
            <a:ext cx="3667762" cy="304268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南京铁心桥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西善桥片区控制性详细规划修编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》NJNBc021-03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414188" y="1857816"/>
            <a:ext cx="609584" cy="19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07158" y="1178029"/>
            <a:ext cx="14021956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03-11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03-12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03-13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03-14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地块用地边界，其中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03-11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地块公园绿地（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2.86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03-13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地块公园绿地（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1.61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03-12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地块：二类居住用地（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1.83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米。</a:t>
            </a: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03-14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地块：二类居住用地（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2.79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公顷，容积率≤ 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米。</a:t>
            </a: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03-08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地块：公园绿地（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5.05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公顷，备注“结合公园绿地配建南京明外郭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秦淮新河百里风光带服务驿站，主要功能为管理用房、游憩及其他服务用房，地上总建筑面积不大于 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6000 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平方米。”</a:t>
            </a:r>
          </a:p>
        </p:txBody>
      </p:sp>
      <p:sp>
        <p:nvSpPr>
          <p:cNvPr id="16" name="椭圆 15"/>
          <p:cNvSpPr/>
          <p:nvPr/>
        </p:nvSpPr>
        <p:spPr>
          <a:xfrm>
            <a:off x="2825434" y="3303469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64997" y="298770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NJNBc021-03</a:t>
            </a:r>
          </a:p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47182" y="8365806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NJNBc021</a:t>
            </a:r>
          </a:p>
          <a:p>
            <a:pPr algn="ctr"/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</a:p>
        </p:txBody>
      </p:sp>
      <p:sp>
        <p:nvSpPr>
          <p:cNvPr id="19" name="任意多边形 18"/>
          <p:cNvSpPr/>
          <p:nvPr/>
        </p:nvSpPr>
        <p:spPr>
          <a:xfrm flipV="1">
            <a:off x="2848983" y="8338700"/>
            <a:ext cx="978673" cy="393692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4830" y="9396675"/>
            <a:ext cx="36790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NJNBc021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E2E7A0-5722-5A9A-3032-4C94CED4150B}"/>
              </a:ext>
            </a:extLst>
          </p:cNvPr>
          <p:cNvSpPr/>
          <p:nvPr/>
        </p:nvSpPr>
        <p:spPr>
          <a:xfrm>
            <a:off x="450105" y="4873550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雨花台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39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NJNBc021-03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规划管理单元图则位于雨花台两桥片区北侧，东至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梅苑南路，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西至梅西路，南至管道路，北至秦淮新河，用地面积约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43.25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830759D3-E25B-AD77-71FC-324B42EA8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97190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[2025]94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任意多边形 35">
            <a:extLst>
              <a:ext uri="{FF2B5EF4-FFF2-40B4-BE49-F238E27FC236}">
                <a16:creationId xmlns:a16="http://schemas.microsoft.com/office/drawing/2014/main" id="{B09E364E-3842-4B01-B8CC-5F384306657D}"/>
              </a:ext>
            </a:extLst>
          </p:cNvPr>
          <p:cNvSpPr/>
          <p:nvPr/>
        </p:nvSpPr>
        <p:spPr>
          <a:xfrm flipH="1">
            <a:off x="2002659" y="6626196"/>
            <a:ext cx="1169749" cy="301198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4F507C1-DEDF-414C-895F-A36CA3A45E00}"/>
              </a:ext>
            </a:extLst>
          </p:cNvPr>
          <p:cNvSpPr txBox="1"/>
          <p:nvPr/>
        </p:nvSpPr>
        <p:spPr>
          <a:xfrm>
            <a:off x="1802791" y="6278058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NJNBc021-03</a:t>
            </a:r>
          </a:p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6B0FE26-8EC5-4730-B038-5100F1390AF4}"/>
              </a:ext>
            </a:extLst>
          </p:cNvPr>
          <p:cNvSpPr/>
          <p:nvPr/>
        </p:nvSpPr>
        <p:spPr bwMode="auto">
          <a:xfrm rot="1444233">
            <a:off x="12041475" y="5716627"/>
            <a:ext cx="1284882" cy="36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4751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spc="3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秦淮新河</a:t>
            </a:r>
          </a:p>
        </p:txBody>
      </p:sp>
      <p:sp>
        <p:nvSpPr>
          <p:cNvPr id="71" name="任意多边形 42">
            <a:extLst>
              <a:ext uri="{FF2B5EF4-FFF2-40B4-BE49-F238E27FC236}">
                <a16:creationId xmlns:a16="http://schemas.microsoft.com/office/drawing/2014/main" id="{281E7E1B-2D44-467E-8314-35B0A6DBC90E}"/>
              </a:ext>
            </a:extLst>
          </p:cNvPr>
          <p:cNvSpPr/>
          <p:nvPr/>
        </p:nvSpPr>
        <p:spPr>
          <a:xfrm>
            <a:off x="7688004" y="2879604"/>
            <a:ext cx="7035824" cy="5041266"/>
          </a:xfrm>
          <a:custGeom>
            <a:avLst/>
            <a:gdLst>
              <a:gd name="connsiteX0" fmla="*/ 6388847 w 6388847"/>
              <a:gd name="connsiteY0" fmla="*/ 4625789 h 4625789"/>
              <a:gd name="connsiteX1" fmla="*/ 4368800 w 6388847"/>
              <a:gd name="connsiteY1" fmla="*/ 3998259 h 4625789"/>
              <a:gd name="connsiteX2" fmla="*/ 3472329 w 6388847"/>
              <a:gd name="connsiteY2" fmla="*/ 3711389 h 4625789"/>
              <a:gd name="connsiteX3" fmla="*/ 1739152 w 6388847"/>
              <a:gd name="connsiteY3" fmla="*/ 3030071 h 4625789"/>
              <a:gd name="connsiteX4" fmla="*/ 1123576 w 6388847"/>
              <a:gd name="connsiteY4" fmla="*/ 2796989 h 4625789"/>
              <a:gd name="connsiteX5" fmla="*/ 735105 w 6388847"/>
              <a:gd name="connsiteY5" fmla="*/ 2677459 h 4625789"/>
              <a:gd name="connsiteX6" fmla="*/ 346635 w 6388847"/>
              <a:gd name="connsiteY6" fmla="*/ 2599765 h 4625789"/>
              <a:gd name="connsiteX7" fmla="*/ 0 w 6388847"/>
              <a:gd name="connsiteY7" fmla="*/ 2563906 h 4625789"/>
              <a:gd name="connsiteX8" fmla="*/ 185270 w 6388847"/>
              <a:gd name="connsiteY8" fmla="*/ 1129553 h 4625789"/>
              <a:gd name="connsiteX9" fmla="*/ 322729 w 6388847"/>
              <a:gd name="connsiteY9" fmla="*/ 579718 h 4625789"/>
              <a:gd name="connsiteX10" fmla="*/ 519952 w 6388847"/>
              <a:gd name="connsiteY10" fmla="*/ 0 h 4625789"/>
              <a:gd name="connsiteX11" fmla="*/ 1087717 w 6388847"/>
              <a:gd name="connsiteY11" fmla="*/ 496047 h 4625789"/>
              <a:gd name="connsiteX12" fmla="*/ 1852705 w 6388847"/>
              <a:gd name="connsiteY12" fmla="*/ 998071 h 4625789"/>
              <a:gd name="connsiteX13" fmla="*/ 2904564 w 6388847"/>
              <a:gd name="connsiteY13" fmla="*/ 1625600 h 4625789"/>
              <a:gd name="connsiteX14" fmla="*/ 4099858 w 6388847"/>
              <a:gd name="connsiteY14" fmla="*/ 2318871 h 4625789"/>
              <a:gd name="connsiteX15" fmla="*/ 4404658 w 6388847"/>
              <a:gd name="connsiteY15" fmla="*/ 2486212 h 4625789"/>
              <a:gd name="connsiteX16" fmla="*/ 5074023 w 6388847"/>
              <a:gd name="connsiteY16" fmla="*/ 2767106 h 4625789"/>
              <a:gd name="connsiteX17" fmla="*/ 5868894 w 6388847"/>
              <a:gd name="connsiteY17" fmla="*/ 2958353 h 4625789"/>
              <a:gd name="connsiteX18" fmla="*/ 6388847 w 6388847"/>
              <a:gd name="connsiteY18" fmla="*/ 2976283 h 4625789"/>
              <a:gd name="connsiteX19" fmla="*/ 6388847 w 6388847"/>
              <a:gd name="connsiteY19" fmla="*/ 4625789 h 4625789"/>
              <a:gd name="connsiteX0-1" fmla="*/ 6388847 w 6403408"/>
              <a:gd name="connsiteY0-2" fmla="*/ 4625789 h 4625789"/>
              <a:gd name="connsiteX1-3" fmla="*/ 4368800 w 6403408"/>
              <a:gd name="connsiteY1-4" fmla="*/ 3998259 h 4625789"/>
              <a:gd name="connsiteX2-5" fmla="*/ 3472329 w 6403408"/>
              <a:gd name="connsiteY2-6" fmla="*/ 3711389 h 4625789"/>
              <a:gd name="connsiteX3-7" fmla="*/ 1739152 w 6403408"/>
              <a:gd name="connsiteY3-8" fmla="*/ 3030071 h 4625789"/>
              <a:gd name="connsiteX4-9" fmla="*/ 1123576 w 6403408"/>
              <a:gd name="connsiteY4-10" fmla="*/ 2796989 h 4625789"/>
              <a:gd name="connsiteX5-11" fmla="*/ 735105 w 6403408"/>
              <a:gd name="connsiteY5-12" fmla="*/ 2677459 h 4625789"/>
              <a:gd name="connsiteX6-13" fmla="*/ 346635 w 6403408"/>
              <a:gd name="connsiteY6-14" fmla="*/ 2599765 h 4625789"/>
              <a:gd name="connsiteX7-15" fmla="*/ 0 w 6403408"/>
              <a:gd name="connsiteY7-16" fmla="*/ 2563906 h 4625789"/>
              <a:gd name="connsiteX8-17" fmla="*/ 185270 w 6403408"/>
              <a:gd name="connsiteY8-18" fmla="*/ 1129553 h 4625789"/>
              <a:gd name="connsiteX9-19" fmla="*/ 322729 w 6403408"/>
              <a:gd name="connsiteY9-20" fmla="*/ 579718 h 4625789"/>
              <a:gd name="connsiteX10-21" fmla="*/ 519952 w 6403408"/>
              <a:gd name="connsiteY10-22" fmla="*/ 0 h 4625789"/>
              <a:gd name="connsiteX11-23" fmla="*/ 1087717 w 6403408"/>
              <a:gd name="connsiteY11-24" fmla="*/ 496047 h 4625789"/>
              <a:gd name="connsiteX12-25" fmla="*/ 1852705 w 6403408"/>
              <a:gd name="connsiteY12-26" fmla="*/ 998071 h 4625789"/>
              <a:gd name="connsiteX13-27" fmla="*/ 2904564 w 6403408"/>
              <a:gd name="connsiteY13-28" fmla="*/ 1625600 h 4625789"/>
              <a:gd name="connsiteX14-29" fmla="*/ 4099858 w 6403408"/>
              <a:gd name="connsiteY14-30" fmla="*/ 2318871 h 4625789"/>
              <a:gd name="connsiteX15-31" fmla="*/ 4404658 w 6403408"/>
              <a:gd name="connsiteY15-32" fmla="*/ 2486212 h 4625789"/>
              <a:gd name="connsiteX16-33" fmla="*/ 5074023 w 6403408"/>
              <a:gd name="connsiteY16-34" fmla="*/ 2767106 h 4625789"/>
              <a:gd name="connsiteX17-35" fmla="*/ 5868894 w 6403408"/>
              <a:gd name="connsiteY17-36" fmla="*/ 2958353 h 4625789"/>
              <a:gd name="connsiteX18-37" fmla="*/ 6403408 w 6403408"/>
              <a:gd name="connsiteY18-38" fmla="*/ 2967547 h 4625789"/>
              <a:gd name="connsiteX19-39" fmla="*/ 6388847 w 6403408"/>
              <a:gd name="connsiteY19-40" fmla="*/ 4625789 h 4625789"/>
              <a:gd name="connsiteX0-41" fmla="*/ 6403408 w 6403408"/>
              <a:gd name="connsiteY0-42" fmla="*/ 4619965 h 4619965"/>
              <a:gd name="connsiteX1-43" fmla="*/ 4368800 w 6403408"/>
              <a:gd name="connsiteY1-44" fmla="*/ 3998259 h 4619965"/>
              <a:gd name="connsiteX2-45" fmla="*/ 3472329 w 6403408"/>
              <a:gd name="connsiteY2-46" fmla="*/ 3711389 h 4619965"/>
              <a:gd name="connsiteX3-47" fmla="*/ 1739152 w 6403408"/>
              <a:gd name="connsiteY3-48" fmla="*/ 3030071 h 4619965"/>
              <a:gd name="connsiteX4-49" fmla="*/ 1123576 w 6403408"/>
              <a:gd name="connsiteY4-50" fmla="*/ 2796989 h 4619965"/>
              <a:gd name="connsiteX5-51" fmla="*/ 735105 w 6403408"/>
              <a:gd name="connsiteY5-52" fmla="*/ 2677459 h 4619965"/>
              <a:gd name="connsiteX6-53" fmla="*/ 346635 w 6403408"/>
              <a:gd name="connsiteY6-54" fmla="*/ 2599765 h 4619965"/>
              <a:gd name="connsiteX7-55" fmla="*/ 0 w 6403408"/>
              <a:gd name="connsiteY7-56" fmla="*/ 2563906 h 4619965"/>
              <a:gd name="connsiteX8-57" fmla="*/ 185270 w 6403408"/>
              <a:gd name="connsiteY8-58" fmla="*/ 1129553 h 4619965"/>
              <a:gd name="connsiteX9-59" fmla="*/ 322729 w 6403408"/>
              <a:gd name="connsiteY9-60" fmla="*/ 579718 h 4619965"/>
              <a:gd name="connsiteX10-61" fmla="*/ 519952 w 6403408"/>
              <a:gd name="connsiteY10-62" fmla="*/ 0 h 4619965"/>
              <a:gd name="connsiteX11-63" fmla="*/ 1087717 w 6403408"/>
              <a:gd name="connsiteY11-64" fmla="*/ 496047 h 4619965"/>
              <a:gd name="connsiteX12-65" fmla="*/ 1852705 w 6403408"/>
              <a:gd name="connsiteY12-66" fmla="*/ 998071 h 4619965"/>
              <a:gd name="connsiteX13-67" fmla="*/ 2904564 w 6403408"/>
              <a:gd name="connsiteY13-68" fmla="*/ 1625600 h 4619965"/>
              <a:gd name="connsiteX14-69" fmla="*/ 4099858 w 6403408"/>
              <a:gd name="connsiteY14-70" fmla="*/ 2318871 h 4619965"/>
              <a:gd name="connsiteX15-71" fmla="*/ 4404658 w 6403408"/>
              <a:gd name="connsiteY15-72" fmla="*/ 2486212 h 4619965"/>
              <a:gd name="connsiteX16-73" fmla="*/ 5074023 w 6403408"/>
              <a:gd name="connsiteY16-74" fmla="*/ 2767106 h 4619965"/>
              <a:gd name="connsiteX17-75" fmla="*/ 5868894 w 6403408"/>
              <a:gd name="connsiteY17-76" fmla="*/ 2958353 h 4619965"/>
              <a:gd name="connsiteX18-77" fmla="*/ 6403408 w 6403408"/>
              <a:gd name="connsiteY18-78" fmla="*/ 2967547 h 4619965"/>
              <a:gd name="connsiteX19-79" fmla="*/ 6403408 w 6403408"/>
              <a:gd name="connsiteY19-80" fmla="*/ 4619965 h 4619965"/>
              <a:gd name="connsiteX0-1-1" fmla="*/ 6403408 w 6403408"/>
              <a:gd name="connsiteY0-2-2" fmla="*/ 4564077 h 4564077"/>
              <a:gd name="connsiteX1-3-3" fmla="*/ 4368800 w 6403408"/>
              <a:gd name="connsiteY1-4-4" fmla="*/ 3942371 h 4564077"/>
              <a:gd name="connsiteX2-5-5" fmla="*/ 3472329 w 6403408"/>
              <a:gd name="connsiteY2-6-6" fmla="*/ 3655501 h 4564077"/>
              <a:gd name="connsiteX3-7-7" fmla="*/ 1739152 w 6403408"/>
              <a:gd name="connsiteY3-8-8" fmla="*/ 2974183 h 4564077"/>
              <a:gd name="connsiteX4-9-9" fmla="*/ 1123576 w 6403408"/>
              <a:gd name="connsiteY4-10-10" fmla="*/ 2741101 h 4564077"/>
              <a:gd name="connsiteX5-11-11" fmla="*/ 735105 w 6403408"/>
              <a:gd name="connsiteY5-12-12" fmla="*/ 2621571 h 4564077"/>
              <a:gd name="connsiteX6-13-13" fmla="*/ 346635 w 6403408"/>
              <a:gd name="connsiteY6-14-14" fmla="*/ 2543877 h 4564077"/>
              <a:gd name="connsiteX7-15-15" fmla="*/ 0 w 6403408"/>
              <a:gd name="connsiteY7-16-16" fmla="*/ 2508018 h 4564077"/>
              <a:gd name="connsiteX8-17-17" fmla="*/ 185270 w 6403408"/>
              <a:gd name="connsiteY8-18-18" fmla="*/ 1073665 h 4564077"/>
              <a:gd name="connsiteX9-19-19" fmla="*/ 322729 w 6403408"/>
              <a:gd name="connsiteY9-20-20" fmla="*/ 523830 h 4564077"/>
              <a:gd name="connsiteX10-21-21" fmla="*/ 631728 w 6403408"/>
              <a:gd name="connsiteY10-22-22" fmla="*/ 0 h 4564077"/>
              <a:gd name="connsiteX11-23-23" fmla="*/ 1087717 w 6403408"/>
              <a:gd name="connsiteY11-24-24" fmla="*/ 440159 h 4564077"/>
              <a:gd name="connsiteX12-25-25" fmla="*/ 1852705 w 6403408"/>
              <a:gd name="connsiteY12-26-26" fmla="*/ 942183 h 4564077"/>
              <a:gd name="connsiteX13-27-27" fmla="*/ 2904564 w 6403408"/>
              <a:gd name="connsiteY13-28-28" fmla="*/ 1569712 h 4564077"/>
              <a:gd name="connsiteX14-29-29" fmla="*/ 4099858 w 6403408"/>
              <a:gd name="connsiteY14-30-30" fmla="*/ 2262983 h 4564077"/>
              <a:gd name="connsiteX15-31-31" fmla="*/ 4404658 w 6403408"/>
              <a:gd name="connsiteY15-32-32" fmla="*/ 2430324 h 4564077"/>
              <a:gd name="connsiteX16-33-33" fmla="*/ 5074023 w 6403408"/>
              <a:gd name="connsiteY16-34-34" fmla="*/ 2711218 h 4564077"/>
              <a:gd name="connsiteX17-35-35" fmla="*/ 5868894 w 6403408"/>
              <a:gd name="connsiteY17-36-36" fmla="*/ 2902465 h 4564077"/>
              <a:gd name="connsiteX18-37-37" fmla="*/ 6403408 w 6403408"/>
              <a:gd name="connsiteY18-38-38" fmla="*/ 2911659 h 4564077"/>
              <a:gd name="connsiteX19-39-39" fmla="*/ 6403408 w 6403408"/>
              <a:gd name="connsiteY19-40-40" fmla="*/ 4564077 h 4564077"/>
              <a:gd name="connsiteX0-41-41" fmla="*/ 6403408 w 6403408"/>
              <a:gd name="connsiteY0-42-42" fmla="*/ 4592020 h 4592020"/>
              <a:gd name="connsiteX1-43-43" fmla="*/ 4368800 w 6403408"/>
              <a:gd name="connsiteY1-44-44" fmla="*/ 3970314 h 4592020"/>
              <a:gd name="connsiteX2-45-45" fmla="*/ 3472329 w 6403408"/>
              <a:gd name="connsiteY2-46-46" fmla="*/ 3683444 h 4592020"/>
              <a:gd name="connsiteX3-47-47" fmla="*/ 1739152 w 6403408"/>
              <a:gd name="connsiteY3-48-48" fmla="*/ 3002126 h 4592020"/>
              <a:gd name="connsiteX4-49-49" fmla="*/ 1123576 w 6403408"/>
              <a:gd name="connsiteY4-50-50" fmla="*/ 2769044 h 4592020"/>
              <a:gd name="connsiteX5-51-51" fmla="*/ 735105 w 6403408"/>
              <a:gd name="connsiteY5-52-52" fmla="*/ 2649514 h 4592020"/>
              <a:gd name="connsiteX6-53-53" fmla="*/ 346635 w 6403408"/>
              <a:gd name="connsiteY6-54-54" fmla="*/ 2571820 h 4592020"/>
              <a:gd name="connsiteX7-55-55" fmla="*/ 0 w 6403408"/>
              <a:gd name="connsiteY7-56-56" fmla="*/ 2535961 h 4592020"/>
              <a:gd name="connsiteX8-57-57" fmla="*/ 185270 w 6403408"/>
              <a:gd name="connsiteY8-58-58" fmla="*/ 1101608 h 4592020"/>
              <a:gd name="connsiteX9-59-59" fmla="*/ 322729 w 6403408"/>
              <a:gd name="connsiteY9-60-60" fmla="*/ 551773 h 4592020"/>
              <a:gd name="connsiteX10-61-61" fmla="*/ 519952 w 6403408"/>
              <a:gd name="connsiteY10-62-62" fmla="*/ 0 h 4592020"/>
              <a:gd name="connsiteX11-63-63" fmla="*/ 1087717 w 6403408"/>
              <a:gd name="connsiteY11-64-64" fmla="*/ 468102 h 4592020"/>
              <a:gd name="connsiteX12-65-65" fmla="*/ 1852705 w 6403408"/>
              <a:gd name="connsiteY12-66-66" fmla="*/ 970126 h 4592020"/>
              <a:gd name="connsiteX13-67-67" fmla="*/ 2904564 w 6403408"/>
              <a:gd name="connsiteY13-68-68" fmla="*/ 1597655 h 4592020"/>
              <a:gd name="connsiteX14-69-69" fmla="*/ 4099858 w 6403408"/>
              <a:gd name="connsiteY14-70-70" fmla="*/ 2290926 h 4592020"/>
              <a:gd name="connsiteX15-71-71" fmla="*/ 4404658 w 6403408"/>
              <a:gd name="connsiteY15-72-72" fmla="*/ 2458267 h 4592020"/>
              <a:gd name="connsiteX16-73-73" fmla="*/ 5074023 w 6403408"/>
              <a:gd name="connsiteY16-74-74" fmla="*/ 2739161 h 4592020"/>
              <a:gd name="connsiteX17-75-75" fmla="*/ 5868894 w 6403408"/>
              <a:gd name="connsiteY17-76-76" fmla="*/ 2930408 h 4592020"/>
              <a:gd name="connsiteX18-77-77" fmla="*/ 6403408 w 6403408"/>
              <a:gd name="connsiteY18-78-78" fmla="*/ 2939602 h 4592020"/>
              <a:gd name="connsiteX19-79-79" fmla="*/ 6403408 w 6403408"/>
              <a:gd name="connsiteY19-80-80" fmla="*/ 4592020 h 4592020"/>
              <a:gd name="connsiteX0-81" fmla="*/ 6403408 w 6403408"/>
              <a:gd name="connsiteY0-82" fmla="*/ 4592020 h 4592020"/>
              <a:gd name="connsiteX1-83" fmla="*/ 4368800 w 6403408"/>
              <a:gd name="connsiteY1-84" fmla="*/ 3970314 h 4592020"/>
              <a:gd name="connsiteX2-85" fmla="*/ 3472329 w 6403408"/>
              <a:gd name="connsiteY2-86" fmla="*/ 3683444 h 4592020"/>
              <a:gd name="connsiteX3-87" fmla="*/ 1739152 w 6403408"/>
              <a:gd name="connsiteY3-88" fmla="*/ 3002126 h 4592020"/>
              <a:gd name="connsiteX4-89" fmla="*/ 1123576 w 6403408"/>
              <a:gd name="connsiteY4-90" fmla="*/ 2769044 h 4592020"/>
              <a:gd name="connsiteX5-91" fmla="*/ 735105 w 6403408"/>
              <a:gd name="connsiteY5-92" fmla="*/ 2649514 h 4592020"/>
              <a:gd name="connsiteX6-93" fmla="*/ 346635 w 6403408"/>
              <a:gd name="connsiteY6-94" fmla="*/ 2571820 h 4592020"/>
              <a:gd name="connsiteX7-95" fmla="*/ 0 w 6403408"/>
              <a:gd name="connsiteY7-96" fmla="*/ 2535961 h 4592020"/>
              <a:gd name="connsiteX8-97" fmla="*/ 185270 w 6403408"/>
              <a:gd name="connsiteY8-98" fmla="*/ 1101608 h 4592020"/>
              <a:gd name="connsiteX9-99" fmla="*/ 481078 w 6403408"/>
              <a:gd name="connsiteY9-100" fmla="*/ 654235 h 4592020"/>
              <a:gd name="connsiteX10-101" fmla="*/ 519952 w 6403408"/>
              <a:gd name="connsiteY10-102" fmla="*/ 0 h 4592020"/>
              <a:gd name="connsiteX11-103" fmla="*/ 1087717 w 6403408"/>
              <a:gd name="connsiteY11-104" fmla="*/ 468102 h 4592020"/>
              <a:gd name="connsiteX12-105" fmla="*/ 1852705 w 6403408"/>
              <a:gd name="connsiteY12-106" fmla="*/ 970126 h 4592020"/>
              <a:gd name="connsiteX13-107" fmla="*/ 2904564 w 6403408"/>
              <a:gd name="connsiteY13-108" fmla="*/ 1597655 h 4592020"/>
              <a:gd name="connsiteX14-109" fmla="*/ 4099858 w 6403408"/>
              <a:gd name="connsiteY14-110" fmla="*/ 2290926 h 4592020"/>
              <a:gd name="connsiteX15-111" fmla="*/ 4404658 w 6403408"/>
              <a:gd name="connsiteY15-112" fmla="*/ 2458267 h 4592020"/>
              <a:gd name="connsiteX16-113" fmla="*/ 5074023 w 6403408"/>
              <a:gd name="connsiteY16-114" fmla="*/ 2739161 h 4592020"/>
              <a:gd name="connsiteX17-115" fmla="*/ 5868894 w 6403408"/>
              <a:gd name="connsiteY17-116" fmla="*/ 2930408 h 4592020"/>
              <a:gd name="connsiteX18-117" fmla="*/ 6403408 w 6403408"/>
              <a:gd name="connsiteY18-118" fmla="*/ 2939602 h 4592020"/>
              <a:gd name="connsiteX19-119" fmla="*/ 6403408 w 6403408"/>
              <a:gd name="connsiteY19-120" fmla="*/ 4592020 h 4592020"/>
              <a:gd name="connsiteX0-121" fmla="*/ 6403408 w 6403408"/>
              <a:gd name="connsiteY0-122" fmla="*/ 4592020 h 4592020"/>
              <a:gd name="connsiteX1-123" fmla="*/ 4368800 w 6403408"/>
              <a:gd name="connsiteY1-124" fmla="*/ 3970314 h 4592020"/>
              <a:gd name="connsiteX2-125" fmla="*/ 3472329 w 6403408"/>
              <a:gd name="connsiteY2-126" fmla="*/ 3683444 h 4592020"/>
              <a:gd name="connsiteX3-127" fmla="*/ 1739152 w 6403408"/>
              <a:gd name="connsiteY3-128" fmla="*/ 3002126 h 4592020"/>
              <a:gd name="connsiteX4-129" fmla="*/ 1123576 w 6403408"/>
              <a:gd name="connsiteY4-130" fmla="*/ 2769044 h 4592020"/>
              <a:gd name="connsiteX5-131" fmla="*/ 735105 w 6403408"/>
              <a:gd name="connsiteY5-132" fmla="*/ 2649514 h 4592020"/>
              <a:gd name="connsiteX6-133" fmla="*/ 346635 w 6403408"/>
              <a:gd name="connsiteY6-134" fmla="*/ 2571820 h 4592020"/>
              <a:gd name="connsiteX7-135" fmla="*/ 0 w 6403408"/>
              <a:gd name="connsiteY7-136" fmla="*/ 2535961 h 4592020"/>
              <a:gd name="connsiteX8-137" fmla="*/ 185270 w 6403408"/>
              <a:gd name="connsiteY8-138" fmla="*/ 1101608 h 4592020"/>
              <a:gd name="connsiteX9-139" fmla="*/ 322729 w 6403408"/>
              <a:gd name="connsiteY9-140" fmla="*/ 570404 h 4592020"/>
              <a:gd name="connsiteX10-141" fmla="*/ 519952 w 6403408"/>
              <a:gd name="connsiteY10-142" fmla="*/ 0 h 4592020"/>
              <a:gd name="connsiteX11-143" fmla="*/ 1087717 w 6403408"/>
              <a:gd name="connsiteY11-144" fmla="*/ 468102 h 4592020"/>
              <a:gd name="connsiteX12-145" fmla="*/ 1852705 w 6403408"/>
              <a:gd name="connsiteY12-146" fmla="*/ 970126 h 4592020"/>
              <a:gd name="connsiteX13-147" fmla="*/ 2904564 w 6403408"/>
              <a:gd name="connsiteY13-148" fmla="*/ 1597655 h 4592020"/>
              <a:gd name="connsiteX14-149" fmla="*/ 4099858 w 6403408"/>
              <a:gd name="connsiteY14-150" fmla="*/ 2290926 h 4592020"/>
              <a:gd name="connsiteX15-151" fmla="*/ 4404658 w 6403408"/>
              <a:gd name="connsiteY15-152" fmla="*/ 2458267 h 4592020"/>
              <a:gd name="connsiteX16-153" fmla="*/ 5074023 w 6403408"/>
              <a:gd name="connsiteY16-154" fmla="*/ 2739161 h 4592020"/>
              <a:gd name="connsiteX17-155" fmla="*/ 5868894 w 6403408"/>
              <a:gd name="connsiteY17-156" fmla="*/ 2930408 h 4592020"/>
              <a:gd name="connsiteX18-157" fmla="*/ 6403408 w 6403408"/>
              <a:gd name="connsiteY18-158" fmla="*/ 2939602 h 4592020"/>
              <a:gd name="connsiteX19-159" fmla="*/ 6403408 w 6403408"/>
              <a:gd name="connsiteY19-160" fmla="*/ 4592020 h 4592020"/>
              <a:gd name="connsiteX0-161" fmla="*/ 6403408 w 6403408"/>
              <a:gd name="connsiteY0-162" fmla="*/ 4592020 h 4592020"/>
              <a:gd name="connsiteX1-163" fmla="*/ 4368800 w 6403408"/>
              <a:gd name="connsiteY1-164" fmla="*/ 3970314 h 4592020"/>
              <a:gd name="connsiteX2-165" fmla="*/ 3472329 w 6403408"/>
              <a:gd name="connsiteY2-166" fmla="*/ 3683444 h 4592020"/>
              <a:gd name="connsiteX3-167" fmla="*/ 1739152 w 6403408"/>
              <a:gd name="connsiteY3-168" fmla="*/ 3002126 h 4592020"/>
              <a:gd name="connsiteX4-169" fmla="*/ 1123576 w 6403408"/>
              <a:gd name="connsiteY4-170" fmla="*/ 2769044 h 4592020"/>
              <a:gd name="connsiteX5-171" fmla="*/ 735105 w 6403408"/>
              <a:gd name="connsiteY5-172" fmla="*/ 2649514 h 4592020"/>
              <a:gd name="connsiteX6-173" fmla="*/ 346635 w 6403408"/>
              <a:gd name="connsiteY6-174" fmla="*/ 2571820 h 4592020"/>
              <a:gd name="connsiteX7-175" fmla="*/ 0 w 6403408"/>
              <a:gd name="connsiteY7-176" fmla="*/ 2535961 h 4592020"/>
              <a:gd name="connsiteX8-177" fmla="*/ 185270 w 6403408"/>
              <a:gd name="connsiteY8-178" fmla="*/ 1101608 h 4592020"/>
              <a:gd name="connsiteX9-179" fmla="*/ 313414 w 6403408"/>
              <a:gd name="connsiteY9-180" fmla="*/ 551773 h 4592020"/>
              <a:gd name="connsiteX10-181" fmla="*/ 519952 w 6403408"/>
              <a:gd name="connsiteY10-182" fmla="*/ 0 h 4592020"/>
              <a:gd name="connsiteX11-183" fmla="*/ 1087717 w 6403408"/>
              <a:gd name="connsiteY11-184" fmla="*/ 468102 h 4592020"/>
              <a:gd name="connsiteX12-185" fmla="*/ 1852705 w 6403408"/>
              <a:gd name="connsiteY12-186" fmla="*/ 970126 h 4592020"/>
              <a:gd name="connsiteX13-187" fmla="*/ 2904564 w 6403408"/>
              <a:gd name="connsiteY13-188" fmla="*/ 1597655 h 4592020"/>
              <a:gd name="connsiteX14-189" fmla="*/ 4099858 w 6403408"/>
              <a:gd name="connsiteY14-190" fmla="*/ 2290926 h 4592020"/>
              <a:gd name="connsiteX15-191" fmla="*/ 4404658 w 6403408"/>
              <a:gd name="connsiteY15-192" fmla="*/ 2458267 h 4592020"/>
              <a:gd name="connsiteX16-193" fmla="*/ 5074023 w 6403408"/>
              <a:gd name="connsiteY16-194" fmla="*/ 2739161 h 4592020"/>
              <a:gd name="connsiteX17-195" fmla="*/ 5868894 w 6403408"/>
              <a:gd name="connsiteY17-196" fmla="*/ 2930408 h 4592020"/>
              <a:gd name="connsiteX18-197" fmla="*/ 6403408 w 6403408"/>
              <a:gd name="connsiteY18-198" fmla="*/ 2939602 h 4592020"/>
              <a:gd name="connsiteX19-199" fmla="*/ 6403408 w 6403408"/>
              <a:gd name="connsiteY19-200" fmla="*/ 4592020 h 4592020"/>
              <a:gd name="connsiteX0-201" fmla="*/ 6403408 w 6403408"/>
              <a:gd name="connsiteY0-202" fmla="*/ 4592020 h 4592020"/>
              <a:gd name="connsiteX1-203" fmla="*/ 4368800 w 6403408"/>
              <a:gd name="connsiteY1-204" fmla="*/ 3970314 h 4592020"/>
              <a:gd name="connsiteX2-205" fmla="*/ 3472329 w 6403408"/>
              <a:gd name="connsiteY2-206" fmla="*/ 3683444 h 4592020"/>
              <a:gd name="connsiteX3-207" fmla="*/ 1739152 w 6403408"/>
              <a:gd name="connsiteY3-208" fmla="*/ 3002126 h 4592020"/>
              <a:gd name="connsiteX4-209" fmla="*/ 1123576 w 6403408"/>
              <a:gd name="connsiteY4-210" fmla="*/ 2769044 h 4592020"/>
              <a:gd name="connsiteX5-211" fmla="*/ 735105 w 6403408"/>
              <a:gd name="connsiteY5-212" fmla="*/ 2649514 h 4592020"/>
              <a:gd name="connsiteX6-213" fmla="*/ 346635 w 6403408"/>
              <a:gd name="connsiteY6-214" fmla="*/ 2571820 h 4592020"/>
              <a:gd name="connsiteX7-215" fmla="*/ 0 w 6403408"/>
              <a:gd name="connsiteY7-216" fmla="*/ 2535961 h 4592020"/>
              <a:gd name="connsiteX8-217" fmla="*/ 334305 w 6403408"/>
              <a:gd name="connsiteY8-218" fmla="*/ 1213385 h 4592020"/>
              <a:gd name="connsiteX9-219" fmla="*/ 313414 w 6403408"/>
              <a:gd name="connsiteY9-220" fmla="*/ 551773 h 4592020"/>
              <a:gd name="connsiteX10-221" fmla="*/ 519952 w 6403408"/>
              <a:gd name="connsiteY10-222" fmla="*/ 0 h 4592020"/>
              <a:gd name="connsiteX11-223" fmla="*/ 1087717 w 6403408"/>
              <a:gd name="connsiteY11-224" fmla="*/ 468102 h 4592020"/>
              <a:gd name="connsiteX12-225" fmla="*/ 1852705 w 6403408"/>
              <a:gd name="connsiteY12-226" fmla="*/ 970126 h 4592020"/>
              <a:gd name="connsiteX13-227" fmla="*/ 2904564 w 6403408"/>
              <a:gd name="connsiteY13-228" fmla="*/ 1597655 h 4592020"/>
              <a:gd name="connsiteX14-229" fmla="*/ 4099858 w 6403408"/>
              <a:gd name="connsiteY14-230" fmla="*/ 2290926 h 4592020"/>
              <a:gd name="connsiteX15-231" fmla="*/ 4404658 w 6403408"/>
              <a:gd name="connsiteY15-232" fmla="*/ 2458267 h 4592020"/>
              <a:gd name="connsiteX16-233" fmla="*/ 5074023 w 6403408"/>
              <a:gd name="connsiteY16-234" fmla="*/ 2739161 h 4592020"/>
              <a:gd name="connsiteX17-235" fmla="*/ 5868894 w 6403408"/>
              <a:gd name="connsiteY17-236" fmla="*/ 2930408 h 4592020"/>
              <a:gd name="connsiteX18-237" fmla="*/ 6403408 w 6403408"/>
              <a:gd name="connsiteY18-238" fmla="*/ 2939602 h 4592020"/>
              <a:gd name="connsiteX19-239" fmla="*/ 6403408 w 6403408"/>
              <a:gd name="connsiteY19-240" fmla="*/ 4592020 h 4592020"/>
              <a:gd name="connsiteX0-241" fmla="*/ 6403408 w 6403408"/>
              <a:gd name="connsiteY0-242" fmla="*/ 4592020 h 4592020"/>
              <a:gd name="connsiteX1-243" fmla="*/ 4368800 w 6403408"/>
              <a:gd name="connsiteY1-244" fmla="*/ 3970314 h 4592020"/>
              <a:gd name="connsiteX2-245" fmla="*/ 3472329 w 6403408"/>
              <a:gd name="connsiteY2-246" fmla="*/ 3683444 h 4592020"/>
              <a:gd name="connsiteX3-247" fmla="*/ 1739152 w 6403408"/>
              <a:gd name="connsiteY3-248" fmla="*/ 3002126 h 4592020"/>
              <a:gd name="connsiteX4-249" fmla="*/ 1123576 w 6403408"/>
              <a:gd name="connsiteY4-250" fmla="*/ 2769044 h 4592020"/>
              <a:gd name="connsiteX5-251" fmla="*/ 735105 w 6403408"/>
              <a:gd name="connsiteY5-252" fmla="*/ 2649514 h 4592020"/>
              <a:gd name="connsiteX6-253" fmla="*/ 346635 w 6403408"/>
              <a:gd name="connsiteY6-254" fmla="*/ 2571820 h 4592020"/>
              <a:gd name="connsiteX7-255" fmla="*/ 0 w 6403408"/>
              <a:gd name="connsiteY7-256" fmla="*/ 2535961 h 4592020"/>
              <a:gd name="connsiteX8-257" fmla="*/ 166641 w 6403408"/>
              <a:gd name="connsiteY8-258" fmla="*/ 1259957 h 4592020"/>
              <a:gd name="connsiteX9-259" fmla="*/ 313414 w 6403408"/>
              <a:gd name="connsiteY9-260" fmla="*/ 551773 h 4592020"/>
              <a:gd name="connsiteX10-261" fmla="*/ 519952 w 6403408"/>
              <a:gd name="connsiteY10-262" fmla="*/ 0 h 4592020"/>
              <a:gd name="connsiteX11-263" fmla="*/ 1087717 w 6403408"/>
              <a:gd name="connsiteY11-264" fmla="*/ 468102 h 4592020"/>
              <a:gd name="connsiteX12-265" fmla="*/ 1852705 w 6403408"/>
              <a:gd name="connsiteY12-266" fmla="*/ 970126 h 4592020"/>
              <a:gd name="connsiteX13-267" fmla="*/ 2904564 w 6403408"/>
              <a:gd name="connsiteY13-268" fmla="*/ 1597655 h 4592020"/>
              <a:gd name="connsiteX14-269" fmla="*/ 4099858 w 6403408"/>
              <a:gd name="connsiteY14-270" fmla="*/ 2290926 h 4592020"/>
              <a:gd name="connsiteX15-271" fmla="*/ 4404658 w 6403408"/>
              <a:gd name="connsiteY15-272" fmla="*/ 2458267 h 4592020"/>
              <a:gd name="connsiteX16-273" fmla="*/ 5074023 w 6403408"/>
              <a:gd name="connsiteY16-274" fmla="*/ 2739161 h 4592020"/>
              <a:gd name="connsiteX17-275" fmla="*/ 5868894 w 6403408"/>
              <a:gd name="connsiteY17-276" fmla="*/ 2930408 h 4592020"/>
              <a:gd name="connsiteX18-277" fmla="*/ 6403408 w 6403408"/>
              <a:gd name="connsiteY18-278" fmla="*/ 2939602 h 4592020"/>
              <a:gd name="connsiteX19-279" fmla="*/ 6403408 w 6403408"/>
              <a:gd name="connsiteY19-280" fmla="*/ 4592020 h 4592020"/>
              <a:gd name="connsiteX0-281" fmla="*/ 6403408 w 6403408"/>
              <a:gd name="connsiteY0-282" fmla="*/ 4558574 h 4558574"/>
              <a:gd name="connsiteX1-283" fmla="*/ 4368800 w 6403408"/>
              <a:gd name="connsiteY1-284" fmla="*/ 3936868 h 4558574"/>
              <a:gd name="connsiteX2-285" fmla="*/ 3472329 w 6403408"/>
              <a:gd name="connsiteY2-286" fmla="*/ 3649998 h 4558574"/>
              <a:gd name="connsiteX3-287" fmla="*/ 1739152 w 6403408"/>
              <a:gd name="connsiteY3-288" fmla="*/ 2968680 h 4558574"/>
              <a:gd name="connsiteX4-289" fmla="*/ 1123576 w 6403408"/>
              <a:gd name="connsiteY4-290" fmla="*/ 2735598 h 4558574"/>
              <a:gd name="connsiteX5-291" fmla="*/ 735105 w 6403408"/>
              <a:gd name="connsiteY5-292" fmla="*/ 2616068 h 4558574"/>
              <a:gd name="connsiteX6-293" fmla="*/ 346635 w 6403408"/>
              <a:gd name="connsiteY6-294" fmla="*/ 2538374 h 4558574"/>
              <a:gd name="connsiteX7-295" fmla="*/ 0 w 6403408"/>
              <a:gd name="connsiteY7-296" fmla="*/ 2502515 h 4558574"/>
              <a:gd name="connsiteX8-297" fmla="*/ 166641 w 6403408"/>
              <a:gd name="connsiteY8-298" fmla="*/ 1226511 h 4558574"/>
              <a:gd name="connsiteX9-299" fmla="*/ 313414 w 6403408"/>
              <a:gd name="connsiteY9-300" fmla="*/ 518327 h 4558574"/>
              <a:gd name="connsiteX10-301" fmla="*/ 632835 w 6403408"/>
              <a:gd name="connsiteY10-302" fmla="*/ 0 h 4558574"/>
              <a:gd name="connsiteX11-303" fmla="*/ 1087717 w 6403408"/>
              <a:gd name="connsiteY11-304" fmla="*/ 434656 h 4558574"/>
              <a:gd name="connsiteX12-305" fmla="*/ 1852705 w 6403408"/>
              <a:gd name="connsiteY12-306" fmla="*/ 936680 h 4558574"/>
              <a:gd name="connsiteX13-307" fmla="*/ 2904564 w 6403408"/>
              <a:gd name="connsiteY13-308" fmla="*/ 1564209 h 4558574"/>
              <a:gd name="connsiteX14-309" fmla="*/ 4099858 w 6403408"/>
              <a:gd name="connsiteY14-310" fmla="*/ 2257480 h 4558574"/>
              <a:gd name="connsiteX15-311" fmla="*/ 4404658 w 6403408"/>
              <a:gd name="connsiteY15-312" fmla="*/ 2424821 h 4558574"/>
              <a:gd name="connsiteX16-313" fmla="*/ 5074023 w 6403408"/>
              <a:gd name="connsiteY16-314" fmla="*/ 2705715 h 4558574"/>
              <a:gd name="connsiteX17-315" fmla="*/ 5868894 w 6403408"/>
              <a:gd name="connsiteY17-316" fmla="*/ 2896962 h 4558574"/>
              <a:gd name="connsiteX18-317" fmla="*/ 6403408 w 6403408"/>
              <a:gd name="connsiteY18-318" fmla="*/ 2906156 h 4558574"/>
              <a:gd name="connsiteX19-319" fmla="*/ 6403408 w 6403408"/>
              <a:gd name="connsiteY19-320" fmla="*/ 4558574 h 4558574"/>
              <a:gd name="connsiteX0-321" fmla="*/ 6403408 w 6403408"/>
              <a:gd name="connsiteY0-322" fmla="*/ 4558574 h 4558574"/>
              <a:gd name="connsiteX1-323" fmla="*/ 4368800 w 6403408"/>
              <a:gd name="connsiteY1-324" fmla="*/ 3936868 h 4558574"/>
              <a:gd name="connsiteX2-325" fmla="*/ 3472329 w 6403408"/>
              <a:gd name="connsiteY2-326" fmla="*/ 3649998 h 4558574"/>
              <a:gd name="connsiteX3-327" fmla="*/ 1739152 w 6403408"/>
              <a:gd name="connsiteY3-328" fmla="*/ 2968680 h 4558574"/>
              <a:gd name="connsiteX4-329" fmla="*/ 1123576 w 6403408"/>
              <a:gd name="connsiteY4-330" fmla="*/ 2735598 h 4558574"/>
              <a:gd name="connsiteX5-331" fmla="*/ 735105 w 6403408"/>
              <a:gd name="connsiteY5-332" fmla="*/ 2616068 h 4558574"/>
              <a:gd name="connsiteX6-333" fmla="*/ 346635 w 6403408"/>
              <a:gd name="connsiteY6-334" fmla="*/ 2538374 h 4558574"/>
              <a:gd name="connsiteX7-335" fmla="*/ 0 w 6403408"/>
              <a:gd name="connsiteY7-336" fmla="*/ 2502515 h 4558574"/>
              <a:gd name="connsiteX8-337" fmla="*/ 166641 w 6403408"/>
              <a:gd name="connsiteY8-338" fmla="*/ 1226511 h 4558574"/>
              <a:gd name="connsiteX9-339" fmla="*/ 405392 w 6403408"/>
              <a:gd name="connsiteY9-340" fmla="*/ 560135 h 4558574"/>
              <a:gd name="connsiteX10-341" fmla="*/ 632835 w 6403408"/>
              <a:gd name="connsiteY10-342" fmla="*/ 0 h 4558574"/>
              <a:gd name="connsiteX11-343" fmla="*/ 1087717 w 6403408"/>
              <a:gd name="connsiteY11-344" fmla="*/ 434656 h 4558574"/>
              <a:gd name="connsiteX12-345" fmla="*/ 1852705 w 6403408"/>
              <a:gd name="connsiteY12-346" fmla="*/ 936680 h 4558574"/>
              <a:gd name="connsiteX13-347" fmla="*/ 2904564 w 6403408"/>
              <a:gd name="connsiteY13-348" fmla="*/ 1564209 h 4558574"/>
              <a:gd name="connsiteX14-349" fmla="*/ 4099858 w 6403408"/>
              <a:gd name="connsiteY14-350" fmla="*/ 2257480 h 4558574"/>
              <a:gd name="connsiteX15-351" fmla="*/ 4404658 w 6403408"/>
              <a:gd name="connsiteY15-352" fmla="*/ 2424821 h 4558574"/>
              <a:gd name="connsiteX16-353" fmla="*/ 5074023 w 6403408"/>
              <a:gd name="connsiteY16-354" fmla="*/ 2705715 h 4558574"/>
              <a:gd name="connsiteX17-355" fmla="*/ 5868894 w 6403408"/>
              <a:gd name="connsiteY17-356" fmla="*/ 2896962 h 4558574"/>
              <a:gd name="connsiteX18-357" fmla="*/ 6403408 w 6403408"/>
              <a:gd name="connsiteY18-358" fmla="*/ 2906156 h 4558574"/>
              <a:gd name="connsiteX19-359" fmla="*/ 6403408 w 6403408"/>
              <a:gd name="connsiteY19-360" fmla="*/ 4558574 h 4558574"/>
              <a:gd name="connsiteX0-361" fmla="*/ 6403408 w 6403408"/>
              <a:gd name="connsiteY0-362" fmla="*/ 4583659 h 4583659"/>
              <a:gd name="connsiteX1-363" fmla="*/ 4368800 w 6403408"/>
              <a:gd name="connsiteY1-364" fmla="*/ 3961953 h 4583659"/>
              <a:gd name="connsiteX2-365" fmla="*/ 3472329 w 6403408"/>
              <a:gd name="connsiteY2-366" fmla="*/ 3675083 h 4583659"/>
              <a:gd name="connsiteX3-367" fmla="*/ 1739152 w 6403408"/>
              <a:gd name="connsiteY3-368" fmla="*/ 2993765 h 4583659"/>
              <a:gd name="connsiteX4-369" fmla="*/ 1123576 w 6403408"/>
              <a:gd name="connsiteY4-370" fmla="*/ 2760683 h 4583659"/>
              <a:gd name="connsiteX5-371" fmla="*/ 735105 w 6403408"/>
              <a:gd name="connsiteY5-372" fmla="*/ 2641153 h 4583659"/>
              <a:gd name="connsiteX6-373" fmla="*/ 346635 w 6403408"/>
              <a:gd name="connsiteY6-374" fmla="*/ 2563459 h 4583659"/>
              <a:gd name="connsiteX7-375" fmla="*/ 0 w 6403408"/>
              <a:gd name="connsiteY7-376" fmla="*/ 2527600 h 4583659"/>
              <a:gd name="connsiteX8-377" fmla="*/ 166641 w 6403408"/>
              <a:gd name="connsiteY8-378" fmla="*/ 1251596 h 4583659"/>
              <a:gd name="connsiteX9-379" fmla="*/ 405392 w 6403408"/>
              <a:gd name="connsiteY9-380" fmla="*/ 585220 h 4583659"/>
              <a:gd name="connsiteX10-381" fmla="*/ 511591 w 6403408"/>
              <a:gd name="connsiteY10-382" fmla="*/ 0 h 4583659"/>
              <a:gd name="connsiteX11-383" fmla="*/ 1087717 w 6403408"/>
              <a:gd name="connsiteY11-384" fmla="*/ 459741 h 4583659"/>
              <a:gd name="connsiteX12-385" fmla="*/ 1852705 w 6403408"/>
              <a:gd name="connsiteY12-386" fmla="*/ 961765 h 4583659"/>
              <a:gd name="connsiteX13-387" fmla="*/ 2904564 w 6403408"/>
              <a:gd name="connsiteY13-388" fmla="*/ 1589294 h 4583659"/>
              <a:gd name="connsiteX14-389" fmla="*/ 4099858 w 6403408"/>
              <a:gd name="connsiteY14-390" fmla="*/ 2282565 h 4583659"/>
              <a:gd name="connsiteX15-391" fmla="*/ 4404658 w 6403408"/>
              <a:gd name="connsiteY15-392" fmla="*/ 2449906 h 4583659"/>
              <a:gd name="connsiteX16-393" fmla="*/ 5074023 w 6403408"/>
              <a:gd name="connsiteY16-394" fmla="*/ 2730800 h 4583659"/>
              <a:gd name="connsiteX17-395" fmla="*/ 5868894 w 6403408"/>
              <a:gd name="connsiteY17-396" fmla="*/ 2922047 h 4583659"/>
              <a:gd name="connsiteX18-397" fmla="*/ 6403408 w 6403408"/>
              <a:gd name="connsiteY18-398" fmla="*/ 2931241 h 4583659"/>
              <a:gd name="connsiteX19-399" fmla="*/ 6403408 w 6403408"/>
              <a:gd name="connsiteY19-400" fmla="*/ 4583659 h 4583659"/>
              <a:gd name="connsiteX0-401" fmla="*/ 6403408 w 6403408"/>
              <a:gd name="connsiteY0-402" fmla="*/ 4583659 h 4583659"/>
              <a:gd name="connsiteX1-403" fmla="*/ 4368800 w 6403408"/>
              <a:gd name="connsiteY1-404" fmla="*/ 3961953 h 4583659"/>
              <a:gd name="connsiteX2-405" fmla="*/ 3472329 w 6403408"/>
              <a:gd name="connsiteY2-406" fmla="*/ 3675083 h 4583659"/>
              <a:gd name="connsiteX3-407" fmla="*/ 1739152 w 6403408"/>
              <a:gd name="connsiteY3-408" fmla="*/ 2993765 h 4583659"/>
              <a:gd name="connsiteX4-409" fmla="*/ 1123576 w 6403408"/>
              <a:gd name="connsiteY4-410" fmla="*/ 2760683 h 4583659"/>
              <a:gd name="connsiteX5-411" fmla="*/ 735105 w 6403408"/>
              <a:gd name="connsiteY5-412" fmla="*/ 2641153 h 4583659"/>
              <a:gd name="connsiteX6-413" fmla="*/ 346635 w 6403408"/>
              <a:gd name="connsiteY6-414" fmla="*/ 2563459 h 4583659"/>
              <a:gd name="connsiteX7-415" fmla="*/ 0 w 6403408"/>
              <a:gd name="connsiteY7-416" fmla="*/ 2527600 h 4583659"/>
              <a:gd name="connsiteX8-417" fmla="*/ 166641 w 6403408"/>
              <a:gd name="connsiteY8-418" fmla="*/ 1251596 h 4583659"/>
              <a:gd name="connsiteX9-419" fmla="*/ 346860 w 6403408"/>
              <a:gd name="connsiteY9-420" fmla="*/ 564316 h 4583659"/>
              <a:gd name="connsiteX10-421" fmla="*/ 511591 w 6403408"/>
              <a:gd name="connsiteY10-422" fmla="*/ 0 h 4583659"/>
              <a:gd name="connsiteX11-423" fmla="*/ 1087717 w 6403408"/>
              <a:gd name="connsiteY11-424" fmla="*/ 459741 h 4583659"/>
              <a:gd name="connsiteX12-425" fmla="*/ 1852705 w 6403408"/>
              <a:gd name="connsiteY12-426" fmla="*/ 961765 h 4583659"/>
              <a:gd name="connsiteX13-427" fmla="*/ 2904564 w 6403408"/>
              <a:gd name="connsiteY13-428" fmla="*/ 1589294 h 4583659"/>
              <a:gd name="connsiteX14-429" fmla="*/ 4099858 w 6403408"/>
              <a:gd name="connsiteY14-430" fmla="*/ 2282565 h 4583659"/>
              <a:gd name="connsiteX15-431" fmla="*/ 4404658 w 6403408"/>
              <a:gd name="connsiteY15-432" fmla="*/ 2449906 h 4583659"/>
              <a:gd name="connsiteX16-433" fmla="*/ 5074023 w 6403408"/>
              <a:gd name="connsiteY16-434" fmla="*/ 2730800 h 4583659"/>
              <a:gd name="connsiteX17-435" fmla="*/ 5868894 w 6403408"/>
              <a:gd name="connsiteY17-436" fmla="*/ 2922047 h 4583659"/>
              <a:gd name="connsiteX18-437" fmla="*/ 6403408 w 6403408"/>
              <a:gd name="connsiteY18-438" fmla="*/ 2931241 h 4583659"/>
              <a:gd name="connsiteX19-439" fmla="*/ 6403408 w 6403408"/>
              <a:gd name="connsiteY19-440" fmla="*/ 4583659 h 4583659"/>
              <a:gd name="connsiteX0-441" fmla="*/ 6403408 w 6403408"/>
              <a:gd name="connsiteY0-442" fmla="*/ 4583659 h 4583659"/>
              <a:gd name="connsiteX1-443" fmla="*/ 4368800 w 6403408"/>
              <a:gd name="connsiteY1-444" fmla="*/ 3961953 h 4583659"/>
              <a:gd name="connsiteX2-445" fmla="*/ 3472329 w 6403408"/>
              <a:gd name="connsiteY2-446" fmla="*/ 3675083 h 4583659"/>
              <a:gd name="connsiteX3-447" fmla="*/ 1739152 w 6403408"/>
              <a:gd name="connsiteY3-448" fmla="*/ 2993765 h 4583659"/>
              <a:gd name="connsiteX4-449" fmla="*/ 1123576 w 6403408"/>
              <a:gd name="connsiteY4-450" fmla="*/ 2760683 h 4583659"/>
              <a:gd name="connsiteX5-451" fmla="*/ 735105 w 6403408"/>
              <a:gd name="connsiteY5-452" fmla="*/ 2641153 h 4583659"/>
              <a:gd name="connsiteX6-453" fmla="*/ 346635 w 6403408"/>
              <a:gd name="connsiteY6-454" fmla="*/ 2563459 h 4583659"/>
              <a:gd name="connsiteX7-455" fmla="*/ 0 w 6403408"/>
              <a:gd name="connsiteY7-456" fmla="*/ 2527600 h 4583659"/>
              <a:gd name="connsiteX8-457" fmla="*/ 166641 w 6403408"/>
              <a:gd name="connsiteY8-458" fmla="*/ 1251596 h 4583659"/>
              <a:gd name="connsiteX9-459" fmla="*/ 334318 w 6403408"/>
              <a:gd name="connsiteY9-460" fmla="*/ 560135 h 4583659"/>
              <a:gd name="connsiteX10-461" fmla="*/ 511591 w 6403408"/>
              <a:gd name="connsiteY10-462" fmla="*/ 0 h 4583659"/>
              <a:gd name="connsiteX11-463" fmla="*/ 1087717 w 6403408"/>
              <a:gd name="connsiteY11-464" fmla="*/ 459741 h 4583659"/>
              <a:gd name="connsiteX12-465" fmla="*/ 1852705 w 6403408"/>
              <a:gd name="connsiteY12-466" fmla="*/ 961765 h 4583659"/>
              <a:gd name="connsiteX13-467" fmla="*/ 2904564 w 6403408"/>
              <a:gd name="connsiteY13-468" fmla="*/ 1589294 h 4583659"/>
              <a:gd name="connsiteX14-469" fmla="*/ 4099858 w 6403408"/>
              <a:gd name="connsiteY14-470" fmla="*/ 2282565 h 4583659"/>
              <a:gd name="connsiteX15-471" fmla="*/ 4404658 w 6403408"/>
              <a:gd name="connsiteY15-472" fmla="*/ 2449906 h 4583659"/>
              <a:gd name="connsiteX16-473" fmla="*/ 5074023 w 6403408"/>
              <a:gd name="connsiteY16-474" fmla="*/ 2730800 h 4583659"/>
              <a:gd name="connsiteX17-475" fmla="*/ 5868894 w 6403408"/>
              <a:gd name="connsiteY17-476" fmla="*/ 2922047 h 4583659"/>
              <a:gd name="connsiteX18-477" fmla="*/ 6403408 w 6403408"/>
              <a:gd name="connsiteY18-478" fmla="*/ 2931241 h 4583659"/>
              <a:gd name="connsiteX19-479" fmla="*/ 6403408 w 6403408"/>
              <a:gd name="connsiteY19-480" fmla="*/ 4583659 h 4583659"/>
              <a:gd name="connsiteX0" fmla="*/ 6403408 w 6403408"/>
              <a:gd name="connsiteY0" fmla="*/ 4625213 h 4625213"/>
              <a:gd name="connsiteX1" fmla="*/ 4368800 w 6403408"/>
              <a:gd name="connsiteY1" fmla="*/ 4003507 h 4625213"/>
              <a:gd name="connsiteX2" fmla="*/ 3472329 w 6403408"/>
              <a:gd name="connsiteY2" fmla="*/ 3716637 h 4625213"/>
              <a:gd name="connsiteX3" fmla="*/ 1739152 w 6403408"/>
              <a:gd name="connsiteY3" fmla="*/ 3035319 h 4625213"/>
              <a:gd name="connsiteX4" fmla="*/ 1123576 w 6403408"/>
              <a:gd name="connsiteY4" fmla="*/ 2802237 h 4625213"/>
              <a:gd name="connsiteX5" fmla="*/ 735105 w 6403408"/>
              <a:gd name="connsiteY5" fmla="*/ 2682707 h 4625213"/>
              <a:gd name="connsiteX6" fmla="*/ 346635 w 6403408"/>
              <a:gd name="connsiteY6" fmla="*/ 2605013 h 4625213"/>
              <a:gd name="connsiteX7" fmla="*/ 0 w 6403408"/>
              <a:gd name="connsiteY7" fmla="*/ 2569154 h 4625213"/>
              <a:gd name="connsiteX8" fmla="*/ 166641 w 6403408"/>
              <a:gd name="connsiteY8" fmla="*/ 1293150 h 4625213"/>
              <a:gd name="connsiteX9" fmla="*/ 334318 w 6403408"/>
              <a:gd name="connsiteY9" fmla="*/ 601689 h 4625213"/>
              <a:gd name="connsiteX10" fmla="*/ 456185 w 6403408"/>
              <a:gd name="connsiteY10" fmla="*/ 0 h 4625213"/>
              <a:gd name="connsiteX11" fmla="*/ 1087717 w 6403408"/>
              <a:gd name="connsiteY11" fmla="*/ 501295 h 4625213"/>
              <a:gd name="connsiteX12" fmla="*/ 1852705 w 6403408"/>
              <a:gd name="connsiteY12" fmla="*/ 1003319 h 4625213"/>
              <a:gd name="connsiteX13" fmla="*/ 2904564 w 6403408"/>
              <a:gd name="connsiteY13" fmla="*/ 1630848 h 4625213"/>
              <a:gd name="connsiteX14" fmla="*/ 4099858 w 6403408"/>
              <a:gd name="connsiteY14" fmla="*/ 2324119 h 4625213"/>
              <a:gd name="connsiteX15" fmla="*/ 4404658 w 6403408"/>
              <a:gd name="connsiteY15" fmla="*/ 2491460 h 4625213"/>
              <a:gd name="connsiteX16" fmla="*/ 5074023 w 6403408"/>
              <a:gd name="connsiteY16" fmla="*/ 2772354 h 4625213"/>
              <a:gd name="connsiteX17" fmla="*/ 5868894 w 6403408"/>
              <a:gd name="connsiteY17" fmla="*/ 2963601 h 4625213"/>
              <a:gd name="connsiteX18" fmla="*/ 6403408 w 6403408"/>
              <a:gd name="connsiteY18" fmla="*/ 2972795 h 4625213"/>
              <a:gd name="connsiteX19" fmla="*/ 6403408 w 6403408"/>
              <a:gd name="connsiteY19" fmla="*/ 4625213 h 4625213"/>
              <a:gd name="connsiteX0" fmla="*/ 6403408 w 6403408"/>
              <a:gd name="connsiteY0" fmla="*/ 4625213 h 4625213"/>
              <a:gd name="connsiteX1" fmla="*/ 4368800 w 6403408"/>
              <a:gd name="connsiteY1" fmla="*/ 4003507 h 4625213"/>
              <a:gd name="connsiteX2" fmla="*/ 3472329 w 6403408"/>
              <a:gd name="connsiteY2" fmla="*/ 3716637 h 4625213"/>
              <a:gd name="connsiteX3" fmla="*/ 1739152 w 6403408"/>
              <a:gd name="connsiteY3" fmla="*/ 3035319 h 4625213"/>
              <a:gd name="connsiteX4" fmla="*/ 1123576 w 6403408"/>
              <a:gd name="connsiteY4" fmla="*/ 2802237 h 4625213"/>
              <a:gd name="connsiteX5" fmla="*/ 735105 w 6403408"/>
              <a:gd name="connsiteY5" fmla="*/ 2682707 h 4625213"/>
              <a:gd name="connsiteX6" fmla="*/ 346635 w 6403408"/>
              <a:gd name="connsiteY6" fmla="*/ 2605013 h 4625213"/>
              <a:gd name="connsiteX7" fmla="*/ 0 w 6403408"/>
              <a:gd name="connsiteY7" fmla="*/ 2569154 h 4625213"/>
              <a:gd name="connsiteX8" fmla="*/ 166641 w 6403408"/>
              <a:gd name="connsiteY8" fmla="*/ 1293150 h 4625213"/>
              <a:gd name="connsiteX9" fmla="*/ 278912 w 6403408"/>
              <a:gd name="connsiteY9" fmla="*/ 594763 h 4625213"/>
              <a:gd name="connsiteX10" fmla="*/ 456185 w 6403408"/>
              <a:gd name="connsiteY10" fmla="*/ 0 h 4625213"/>
              <a:gd name="connsiteX11" fmla="*/ 1087717 w 6403408"/>
              <a:gd name="connsiteY11" fmla="*/ 501295 h 4625213"/>
              <a:gd name="connsiteX12" fmla="*/ 1852705 w 6403408"/>
              <a:gd name="connsiteY12" fmla="*/ 1003319 h 4625213"/>
              <a:gd name="connsiteX13" fmla="*/ 2904564 w 6403408"/>
              <a:gd name="connsiteY13" fmla="*/ 1630848 h 4625213"/>
              <a:gd name="connsiteX14" fmla="*/ 4099858 w 6403408"/>
              <a:gd name="connsiteY14" fmla="*/ 2324119 h 4625213"/>
              <a:gd name="connsiteX15" fmla="*/ 4404658 w 6403408"/>
              <a:gd name="connsiteY15" fmla="*/ 2491460 h 4625213"/>
              <a:gd name="connsiteX16" fmla="*/ 5074023 w 6403408"/>
              <a:gd name="connsiteY16" fmla="*/ 2772354 h 4625213"/>
              <a:gd name="connsiteX17" fmla="*/ 5868894 w 6403408"/>
              <a:gd name="connsiteY17" fmla="*/ 2963601 h 4625213"/>
              <a:gd name="connsiteX18" fmla="*/ 6403408 w 6403408"/>
              <a:gd name="connsiteY18" fmla="*/ 2972795 h 4625213"/>
              <a:gd name="connsiteX19" fmla="*/ 6403408 w 6403408"/>
              <a:gd name="connsiteY19" fmla="*/ 4625213 h 4625213"/>
              <a:gd name="connsiteX0" fmla="*/ 6403408 w 6403408"/>
              <a:gd name="connsiteY0" fmla="*/ 4625213 h 4625213"/>
              <a:gd name="connsiteX1" fmla="*/ 4368800 w 6403408"/>
              <a:gd name="connsiteY1" fmla="*/ 4003507 h 4625213"/>
              <a:gd name="connsiteX2" fmla="*/ 3472329 w 6403408"/>
              <a:gd name="connsiteY2" fmla="*/ 3716637 h 4625213"/>
              <a:gd name="connsiteX3" fmla="*/ 1739152 w 6403408"/>
              <a:gd name="connsiteY3" fmla="*/ 3035319 h 4625213"/>
              <a:gd name="connsiteX4" fmla="*/ 1123576 w 6403408"/>
              <a:gd name="connsiteY4" fmla="*/ 2802237 h 4625213"/>
              <a:gd name="connsiteX5" fmla="*/ 735105 w 6403408"/>
              <a:gd name="connsiteY5" fmla="*/ 2682707 h 4625213"/>
              <a:gd name="connsiteX6" fmla="*/ 346635 w 6403408"/>
              <a:gd name="connsiteY6" fmla="*/ 2605013 h 4625213"/>
              <a:gd name="connsiteX7" fmla="*/ 0 w 6403408"/>
              <a:gd name="connsiteY7" fmla="*/ 2569154 h 4625213"/>
              <a:gd name="connsiteX8" fmla="*/ 111236 w 6403408"/>
              <a:gd name="connsiteY8" fmla="*/ 1300075 h 4625213"/>
              <a:gd name="connsiteX9" fmla="*/ 278912 w 6403408"/>
              <a:gd name="connsiteY9" fmla="*/ 594763 h 4625213"/>
              <a:gd name="connsiteX10" fmla="*/ 456185 w 6403408"/>
              <a:gd name="connsiteY10" fmla="*/ 0 h 4625213"/>
              <a:gd name="connsiteX11" fmla="*/ 1087717 w 6403408"/>
              <a:gd name="connsiteY11" fmla="*/ 501295 h 4625213"/>
              <a:gd name="connsiteX12" fmla="*/ 1852705 w 6403408"/>
              <a:gd name="connsiteY12" fmla="*/ 1003319 h 4625213"/>
              <a:gd name="connsiteX13" fmla="*/ 2904564 w 6403408"/>
              <a:gd name="connsiteY13" fmla="*/ 1630848 h 4625213"/>
              <a:gd name="connsiteX14" fmla="*/ 4099858 w 6403408"/>
              <a:gd name="connsiteY14" fmla="*/ 2324119 h 4625213"/>
              <a:gd name="connsiteX15" fmla="*/ 4404658 w 6403408"/>
              <a:gd name="connsiteY15" fmla="*/ 2491460 h 4625213"/>
              <a:gd name="connsiteX16" fmla="*/ 5074023 w 6403408"/>
              <a:gd name="connsiteY16" fmla="*/ 2772354 h 4625213"/>
              <a:gd name="connsiteX17" fmla="*/ 5868894 w 6403408"/>
              <a:gd name="connsiteY17" fmla="*/ 2963601 h 4625213"/>
              <a:gd name="connsiteX18" fmla="*/ 6403408 w 6403408"/>
              <a:gd name="connsiteY18" fmla="*/ 2972795 h 4625213"/>
              <a:gd name="connsiteX19" fmla="*/ 6403408 w 6403408"/>
              <a:gd name="connsiteY19" fmla="*/ 4625213 h 4625213"/>
              <a:gd name="connsiteX0" fmla="*/ 6472665 w 6472665"/>
              <a:gd name="connsiteY0" fmla="*/ 4625213 h 4625213"/>
              <a:gd name="connsiteX1" fmla="*/ 4438057 w 6472665"/>
              <a:gd name="connsiteY1" fmla="*/ 4003507 h 4625213"/>
              <a:gd name="connsiteX2" fmla="*/ 3541586 w 6472665"/>
              <a:gd name="connsiteY2" fmla="*/ 3716637 h 4625213"/>
              <a:gd name="connsiteX3" fmla="*/ 1808409 w 6472665"/>
              <a:gd name="connsiteY3" fmla="*/ 3035319 h 4625213"/>
              <a:gd name="connsiteX4" fmla="*/ 1192833 w 6472665"/>
              <a:gd name="connsiteY4" fmla="*/ 2802237 h 4625213"/>
              <a:gd name="connsiteX5" fmla="*/ 804362 w 6472665"/>
              <a:gd name="connsiteY5" fmla="*/ 2682707 h 4625213"/>
              <a:gd name="connsiteX6" fmla="*/ 415892 w 6472665"/>
              <a:gd name="connsiteY6" fmla="*/ 2605013 h 4625213"/>
              <a:gd name="connsiteX7" fmla="*/ 0 w 6472665"/>
              <a:gd name="connsiteY7" fmla="*/ 2576080 h 4625213"/>
              <a:gd name="connsiteX8" fmla="*/ 180493 w 6472665"/>
              <a:gd name="connsiteY8" fmla="*/ 1300075 h 4625213"/>
              <a:gd name="connsiteX9" fmla="*/ 348169 w 6472665"/>
              <a:gd name="connsiteY9" fmla="*/ 594763 h 4625213"/>
              <a:gd name="connsiteX10" fmla="*/ 525442 w 6472665"/>
              <a:gd name="connsiteY10" fmla="*/ 0 h 4625213"/>
              <a:gd name="connsiteX11" fmla="*/ 1156974 w 6472665"/>
              <a:gd name="connsiteY11" fmla="*/ 501295 h 4625213"/>
              <a:gd name="connsiteX12" fmla="*/ 1921962 w 6472665"/>
              <a:gd name="connsiteY12" fmla="*/ 1003319 h 4625213"/>
              <a:gd name="connsiteX13" fmla="*/ 2973821 w 6472665"/>
              <a:gd name="connsiteY13" fmla="*/ 1630848 h 4625213"/>
              <a:gd name="connsiteX14" fmla="*/ 4169115 w 6472665"/>
              <a:gd name="connsiteY14" fmla="*/ 2324119 h 4625213"/>
              <a:gd name="connsiteX15" fmla="*/ 4473915 w 6472665"/>
              <a:gd name="connsiteY15" fmla="*/ 2491460 h 4625213"/>
              <a:gd name="connsiteX16" fmla="*/ 5143280 w 6472665"/>
              <a:gd name="connsiteY16" fmla="*/ 2772354 h 4625213"/>
              <a:gd name="connsiteX17" fmla="*/ 5938151 w 6472665"/>
              <a:gd name="connsiteY17" fmla="*/ 2963601 h 4625213"/>
              <a:gd name="connsiteX18" fmla="*/ 6472665 w 6472665"/>
              <a:gd name="connsiteY18" fmla="*/ 2972795 h 4625213"/>
              <a:gd name="connsiteX19" fmla="*/ 6472665 w 6472665"/>
              <a:gd name="connsiteY19" fmla="*/ 4625213 h 4625213"/>
              <a:gd name="connsiteX0" fmla="*/ 6472665 w 6472665"/>
              <a:gd name="connsiteY0" fmla="*/ 4625213 h 4625213"/>
              <a:gd name="connsiteX1" fmla="*/ 4438057 w 6472665"/>
              <a:gd name="connsiteY1" fmla="*/ 4003507 h 4625213"/>
              <a:gd name="connsiteX2" fmla="*/ 3541586 w 6472665"/>
              <a:gd name="connsiteY2" fmla="*/ 3716637 h 4625213"/>
              <a:gd name="connsiteX3" fmla="*/ 1808409 w 6472665"/>
              <a:gd name="connsiteY3" fmla="*/ 3035319 h 4625213"/>
              <a:gd name="connsiteX4" fmla="*/ 1192833 w 6472665"/>
              <a:gd name="connsiteY4" fmla="*/ 2802237 h 4625213"/>
              <a:gd name="connsiteX5" fmla="*/ 804362 w 6472665"/>
              <a:gd name="connsiteY5" fmla="*/ 2682707 h 4625213"/>
              <a:gd name="connsiteX6" fmla="*/ 415892 w 6472665"/>
              <a:gd name="connsiteY6" fmla="*/ 2605013 h 4625213"/>
              <a:gd name="connsiteX7" fmla="*/ 0 w 6472665"/>
              <a:gd name="connsiteY7" fmla="*/ 2576080 h 4625213"/>
              <a:gd name="connsiteX8" fmla="*/ 180493 w 6472665"/>
              <a:gd name="connsiteY8" fmla="*/ 1300075 h 4625213"/>
              <a:gd name="connsiteX9" fmla="*/ 348169 w 6472665"/>
              <a:gd name="connsiteY9" fmla="*/ 594763 h 4625213"/>
              <a:gd name="connsiteX10" fmla="*/ 525442 w 6472665"/>
              <a:gd name="connsiteY10" fmla="*/ 0 h 4625213"/>
              <a:gd name="connsiteX11" fmla="*/ 1156974 w 6472665"/>
              <a:gd name="connsiteY11" fmla="*/ 501295 h 4625213"/>
              <a:gd name="connsiteX12" fmla="*/ 1921962 w 6472665"/>
              <a:gd name="connsiteY12" fmla="*/ 1003319 h 4625213"/>
              <a:gd name="connsiteX13" fmla="*/ 2973821 w 6472665"/>
              <a:gd name="connsiteY13" fmla="*/ 1630848 h 4625213"/>
              <a:gd name="connsiteX14" fmla="*/ 4169115 w 6472665"/>
              <a:gd name="connsiteY14" fmla="*/ 2324119 h 4625213"/>
              <a:gd name="connsiteX15" fmla="*/ 4473915 w 6472665"/>
              <a:gd name="connsiteY15" fmla="*/ 2491460 h 4625213"/>
              <a:gd name="connsiteX16" fmla="*/ 5143280 w 6472665"/>
              <a:gd name="connsiteY16" fmla="*/ 2772354 h 4625213"/>
              <a:gd name="connsiteX17" fmla="*/ 5938151 w 6472665"/>
              <a:gd name="connsiteY17" fmla="*/ 2963601 h 4625213"/>
              <a:gd name="connsiteX18" fmla="*/ 6472665 w 6472665"/>
              <a:gd name="connsiteY18" fmla="*/ 2972795 h 4625213"/>
              <a:gd name="connsiteX19" fmla="*/ 6472665 w 6472665"/>
              <a:gd name="connsiteY19" fmla="*/ 4625213 h 4625213"/>
              <a:gd name="connsiteX0" fmla="*/ 6472665 w 6472665"/>
              <a:gd name="connsiteY0" fmla="*/ 4625213 h 4625213"/>
              <a:gd name="connsiteX1" fmla="*/ 4438057 w 6472665"/>
              <a:gd name="connsiteY1" fmla="*/ 4003507 h 4625213"/>
              <a:gd name="connsiteX2" fmla="*/ 3541586 w 6472665"/>
              <a:gd name="connsiteY2" fmla="*/ 3716637 h 4625213"/>
              <a:gd name="connsiteX3" fmla="*/ 1808409 w 6472665"/>
              <a:gd name="connsiteY3" fmla="*/ 3035319 h 4625213"/>
              <a:gd name="connsiteX4" fmla="*/ 1192833 w 6472665"/>
              <a:gd name="connsiteY4" fmla="*/ 2802237 h 4625213"/>
              <a:gd name="connsiteX5" fmla="*/ 804362 w 6472665"/>
              <a:gd name="connsiteY5" fmla="*/ 2682707 h 4625213"/>
              <a:gd name="connsiteX6" fmla="*/ 415892 w 6472665"/>
              <a:gd name="connsiteY6" fmla="*/ 2605013 h 4625213"/>
              <a:gd name="connsiteX7" fmla="*/ 0 w 6472665"/>
              <a:gd name="connsiteY7" fmla="*/ 2576080 h 4625213"/>
              <a:gd name="connsiteX8" fmla="*/ 180493 w 6472665"/>
              <a:gd name="connsiteY8" fmla="*/ 1300075 h 4625213"/>
              <a:gd name="connsiteX9" fmla="*/ 306615 w 6472665"/>
              <a:gd name="connsiteY9" fmla="*/ 587837 h 4625213"/>
              <a:gd name="connsiteX10" fmla="*/ 525442 w 6472665"/>
              <a:gd name="connsiteY10" fmla="*/ 0 h 4625213"/>
              <a:gd name="connsiteX11" fmla="*/ 1156974 w 6472665"/>
              <a:gd name="connsiteY11" fmla="*/ 501295 h 4625213"/>
              <a:gd name="connsiteX12" fmla="*/ 1921962 w 6472665"/>
              <a:gd name="connsiteY12" fmla="*/ 1003319 h 4625213"/>
              <a:gd name="connsiteX13" fmla="*/ 2973821 w 6472665"/>
              <a:gd name="connsiteY13" fmla="*/ 1630848 h 4625213"/>
              <a:gd name="connsiteX14" fmla="*/ 4169115 w 6472665"/>
              <a:gd name="connsiteY14" fmla="*/ 2324119 h 4625213"/>
              <a:gd name="connsiteX15" fmla="*/ 4473915 w 6472665"/>
              <a:gd name="connsiteY15" fmla="*/ 2491460 h 4625213"/>
              <a:gd name="connsiteX16" fmla="*/ 5143280 w 6472665"/>
              <a:gd name="connsiteY16" fmla="*/ 2772354 h 4625213"/>
              <a:gd name="connsiteX17" fmla="*/ 5938151 w 6472665"/>
              <a:gd name="connsiteY17" fmla="*/ 2963601 h 4625213"/>
              <a:gd name="connsiteX18" fmla="*/ 6472665 w 6472665"/>
              <a:gd name="connsiteY18" fmla="*/ 2972795 h 4625213"/>
              <a:gd name="connsiteX19" fmla="*/ 6472665 w 6472665"/>
              <a:gd name="connsiteY19" fmla="*/ 4625213 h 4625213"/>
              <a:gd name="connsiteX0" fmla="*/ 6472665 w 6472665"/>
              <a:gd name="connsiteY0" fmla="*/ 4625213 h 4625213"/>
              <a:gd name="connsiteX1" fmla="*/ 4438057 w 6472665"/>
              <a:gd name="connsiteY1" fmla="*/ 4003507 h 4625213"/>
              <a:gd name="connsiteX2" fmla="*/ 3541586 w 6472665"/>
              <a:gd name="connsiteY2" fmla="*/ 3716637 h 4625213"/>
              <a:gd name="connsiteX3" fmla="*/ 1808409 w 6472665"/>
              <a:gd name="connsiteY3" fmla="*/ 3035319 h 4625213"/>
              <a:gd name="connsiteX4" fmla="*/ 1192833 w 6472665"/>
              <a:gd name="connsiteY4" fmla="*/ 2802237 h 4625213"/>
              <a:gd name="connsiteX5" fmla="*/ 804362 w 6472665"/>
              <a:gd name="connsiteY5" fmla="*/ 2682707 h 4625213"/>
              <a:gd name="connsiteX6" fmla="*/ 415892 w 6472665"/>
              <a:gd name="connsiteY6" fmla="*/ 2605013 h 4625213"/>
              <a:gd name="connsiteX7" fmla="*/ 0 w 6472665"/>
              <a:gd name="connsiteY7" fmla="*/ 2576080 h 4625213"/>
              <a:gd name="connsiteX8" fmla="*/ 180493 w 6472665"/>
              <a:gd name="connsiteY8" fmla="*/ 1300075 h 4625213"/>
              <a:gd name="connsiteX9" fmla="*/ 306615 w 6472665"/>
              <a:gd name="connsiteY9" fmla="*/ 587837 h 4625213"/>
              <a:gd name="connsiteX10" fmla="*/ 525442 w 6472665"/>
              <a:gd name="connsiteY10" fmla="*/ 0 h 4625213"/>
              <a:gd name="connsiteX11" fmla="*/ 1156974 w 6472665"/>
              <a:gd name="connsiteY11" fmla="*/ 501295 h 4625213"/>
              <a:gd name="connsiteX12" fmla="*/ 1921962 w 6472665"/>
              <a:gd name="connsiteY12" fmla="*/ 1003319 h 4625213"/>
              <a:gd name="connsiteX13" fmla="*/ 2973821 w 6472665"/>
              <a:gd name="connsiteY13" fmla="*/ 1630848 h 4625213"/>
              <a:gd name="connsiteX14" fmla="*/ 4169115 w 6472665"/>
              <a:gd name="connsiteY14" fmla="*/ 2324119 h 4625213"/>
              <a:gd name="connsiteX15" fmla="*/ 4473915 w 6472665"/>
              <a:gd name="connsiteY15" fmla="*/ 2491460 h 4625213"/>
              <a:gd name="connsiteX16" fmla="*/ 5143280 w 6472665"/>
              <a:gd name="connsiteY16" fmla="*/ 2772354 h 4625213"/>
              <a:gd name="connsiteX17" fmla="*/ 5938151 w 6472665"/>
              <a:gd name="connsiteY17" fmla="*/ 2963601 h 4625213"/>
              <a:gd name="connsiteX18" fmla="*/ 6386094 w 6472665"/>
              <a:gd name="connsiteY18" fmla="*/ 2964138 h 4625213"/>
              <a:gd name="connsiteX19" fmla="*/ 6472665 w 6472665"/>
              <a:gd name="connsiteY19" fmla="*/ 4625213 h 4625213"/>
              <a:gd name="connsiteX0" fmla="*/ 6394751 w 6394751"/>
              <a:gd name="connsiteY0" fmla="*/ 4581927 h 4581927"/>
              <a:gd name="connsiteX1" fmla="*/ 4438057 w 6394751"/>
              <a:gd name="connsiteY1" fmla="*/ 4003507 h 4581927"/>
              <a:gd name="connsiteX2" fmla="*/ 3541586 w 6394751"/>
              <a:gd name="connsiteY2" fmla="*/ 3716637 h 4581927"/>
              <a:gd name="connsiteX3" fmla="*/ 1808409 w 6394751"/>
              <a:gd name="connsiteY3" fmla="*/ 3035319 h 4581927"/>
              <a:gd name="connsiteX4" fmla="*/ 1192833 w 6394751"/>
              <a:gd name="connsiteY4" fmla="*/ 2802237 h 4581927"/>
              <a:gd name="connsiteX5" fmla="*/ 804362 w 6394751"/>
              <a:gd name="connsiteY5" fmla="*/ 2682707 h 4581927"/>
              <a:gd name="connsiteX6" fmla="*/ 415892 w 6394751"/>
              <a:gd name="connsiteY6" fmla="*/ 2605013 h 4581927"/>
              <a:gd name="connsiteX7" fmla="*/ 0 w 6394751"/>
              <a:gd name="connsiteY7" fmla="*/ 2576080 h 4581927"/>
              <a:gd name="connsiteX8" fmla="*/ 180493 w 6394751"/>
              <a:gd name="connsiteY8" fmla="*/ 1300075 h 4581927"/>
              <a:gd name="connsiteX9" fmla="*/ 306615 w 6394751"/>
              <a:gd name="connsiteY9" fmla="*/ 587837 h 4581927"/>
              <a:gd name="connsiteX10" fmla="*/ 525442 w 6394751"/>
              <a:gd name="connsiteY10" fmla="*/ 0 h 4581927"/>
              <a:gd name="connsiteX11" fmla="*/ 1156974 w 6394751"/>
              <a:gd name="connsiteY11" fmla="*/ 501295 h 4581927"/>
              <a:gd name="connsiteX12" fmla="*/ 1921962 w 6394751"/>
              <a:gd name="connsiteY12" fmla="*/ 1003319 h 4581927"/>
              <a:gd name="connsiteX13" fmla="*/ 2973821 w 6394751"/>
              <a:gd name="connsiteY13" fmla="*/ 1630848 h 4581927"/>
              <a:gd name="connsiteX14" fmla="*/ 4169115 w 6394751"/>
              <a:gd name="connsiteY14" fmla="*/ 2324119 h 4581927"/>
              <a:gd name="connsiteX15" fmla="*/ 4473915 w 6394751"/>
              <a:gd name="connsiteY15" fmla="*/ 2491460 h 4581927"/>
              <a:gd name="connsiteX16" fmla="*/ 5143280 w 6394751"/>
              <a:gd name="connsiteY16" fmla="*/ 2772354 h 4581927"/>
              <a:gd name="connsiteX17" fmla="*/ 5938151 w 6394751"/>
              <a:gd name="connsiteY17" fmla="*/ 2963601 h 4581927"/>
              <a:gd name="connsiteX18" fmla="*/ 6386094 w 6394751"/>
              <a:gd name="connsiteY18" fmla="*/ 2964138 h 4581927"/>
              <a:gd name="connsiteX19" fmla="*/ 6394751 w 6394751"/>
              <a:gd name="connsiteY19" fmla="*/ 4581927 h 45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94751" h="4581927">
                <a:moveTo>
                  <a:pt x="6394751" y="4581927"/>
                </a:moveTo>
                <a:lnTo>
                  <a:pt x="4438057" y="4003507"/>
                </a:lnTo>
                <a:cubicBezTo>
                  <a:pt x="3949544" y="3852078"/>
                  <a:pt x="3840410" y="3812260"/>
                  <a:pt x="3541586" y="3716637"/>
                </a:cubicBezTo>
                <a:lnTo>
                  <a:pt x="1808409" y="3035319"/>
                </a:lnTo>
                <a:lnTo>
                  <a:pt x="1192833" y="2802237"/>
                </a:lnTo>
                <a:lnTo>
                  <a:pt x="804362" y="2682707"/>
                </a:lnTo>
                <a:lnTo>
                  <a:pt x="415892" y="2605013"/>
                </a:lnTo>
                <a:lnTo>
                  <a:pt x="0" y="2576080"/>
                </a:lnTo>
                <a:cubicBezTo>
                  <a:pt x="46312" y="2164596"/>
                  <a:pt x="120329" y="1725410"/>
                  <a:pt x="180493" y="1300075"/>
                </a:cubicBezTo>
                <a:lnTo>
                  <a:pt x="306615" y="587837"/>
                </a:lnTo>
                <a:lnTo>
                  <a:pt x="525442" y="0"/>
                </a:lnTo>
                <a:lnTo>
                  <a:pt x="1156974" y="501295"/>
                </a:lnTo>
                <a:lnTo>
                  <a:pt x="1921962" y="1003319"/>
                </a:lnTo>
                <a:lnTo>
                  <a:pt x="2973821" y="1630848"/>
                </a:lnTo>
                <a:lnTo>
                  <a:pt x="4169115" y="2324119"/>
                </a:lnTo>
                <a:lnTo>
                  <a:pt x="4473915" y="2491460"/>
                </a:lnTo>
                <a:lnTo>
                  <a:pt x="5143280" y="2772354"/>
                </a:lnTo>
                <a:lnTo>
                  <a:pt x="5938151" y="2963601"/>
                </a:lnTo>
                <a:lnTo>
                  <a:pt x="6386094" y="2964138"/>
                </a:lnTo>
                <a:cubicBezTo>
                  <a:pt x="6388980" y="3503401"/>
                  <a:pt x="6391865" y="4042664"/>
                  <a:pt x="6394751" y="4581927"/>
                </a:cubicBezTo>
                <a:close/>
              </a:path>
            </a:pathLst>
          </a:custGeom>
          <a:noFill/>
          <a:ln w="25400" cap="rnd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B1AE021A-5BAC-4839-B092-9284610A5DB1}"/>
              </a:ext>
            </a:extLst>
          </p:cNvPr>
          <p:cNvSpPr/>
          <p:nvPr/>
        </p:nvSpPr>
        <p:spPr bwMode="auto">
          <a:xfrm rot="1622335">
            <a:off x="9409678" y="4752713"/>
            <a:ext cx="353943" cy="11129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 defTabSz="1475105"/>
            <a:r>
              <a:rPr lang="zh-CN" altLang="en-US" sz="1100" spc="300" dirty="0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兴梅路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1194A3D-D68F-458F-AA24-D8ED4ABD2AB1}"/>
              </a:ext>
            </a:extLst>
          </p:cNvPr>
          <p:cNvSpPr/>
          <p:nvPr/>
        </p:nvSpPr>
        <p:spPr bwMode="auto">
          <a:xfrm>
            <a:off x="14406141" y="6284946"/>
            <a:ext cx="487989" cy="167281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 defTabSz="1475105"/>
            <a:r>
              <a:rPr lang="zh-CN" altLang="en-US" sz="1100" spc="300" dirty="0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梅苑南路</a:t>
            </a:r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6C7DC4DA-D92D-4EBA-AF90-FEE91DE2959C}"/>
              </a:ext>
            </a:extLst>
          </p:cNvPr>
          <p:cNvSpPr/>
          <p:nvPr/>
        </p:nvSpPr>
        <p:spPr>
          <a:xfrm>
            <a:off x="9879136" y="5634673"/>
            <a:ext cx="2508126" cy="1410584"/>
          </a:xfrm>
          <a:custGeom>
            <a:avLst/>
            <a:gdLst>
              <a:gd name="connsiteX0" fmla="*/ 876300 w 1752600"/>
              <a:gd name="connsiteY0" fmla="*/ 198120 h 1043940"/>
              <a:gd name="connsiteX1" fmla="*/ 441960 w 1752600"/>
              <a:gd name="connsiteY1" fmla="*/ 0 h 1043940"/>
              <a:gd name="connsiteX2" fmla="*/ 114300 w 1752600"/>
              <a:gd name="connsiteY2" fmla="*/ 320040 h 1043940"/>
              <a:gd name="connsiteX3" fmla="*/ 45720 w 1752600"/>
              <a:gd name="connsiteY3" fmla="*/ 274320 h 1043940"/>
              <a:gd name="connsiteX4" fmla="*/ 0 w 1752600"/>
              <a:gd name="connsiteY4" fmla="*/ 373380 h 1043940"/>
              <a:gd name="connsiteX5" fmla="*/ 1699260 w 1752600"/>
              <a:gd name="connsiteY5" fmla="*/ 1043940 h 1043940"/>
              <a:gd name="connsiteX6" fmla="*/ 1752600 w 1752600"/>
              <a:gd name="connsiteY6" fmla="*/ 998220 h 1043940"/>
              <a:gd name="connsiteX0" fmla="*/ 863600 w 1752600"/>
              <a:gd name="connsiteY0" fmla="*/ 213995 h 1043940"/>
              <a:gd name="connsiteX1" fmla="*/ 441960 w 1752600"/>
              <a:gd name="connsiteY1" fmla="*/ 0 h 1043940"/>
              <a:gd name="connsiteX2" fmla="*/ 114300 w 1752600"/>
              <a:gd name="connsiteY2" fmla="*/ 320040 h 1043940"/>
              <a:gd name="connsiteX3" fmla="*/ 45720 w 1752600"/>
              <a:gd name="connsiteY3" fmla="*/ 274320 h 1043940"/>
              <a:gd name="connsiteX4" fmla="*/ 0 w 1752600"/>
              <a:gd name="connsiteY4" fmla="*/ 373380 h 1043940"/>
              <a:gd name="connsiteX5" fmla="*/ 1699260 w 1752600"/>
              <a:gd name="connsiteY5" fmla="*/ 1043940 h 1043940"/>
              <a:gd name="connsiteX6" fmla="*/ 1752600 w 1752600"/>
              <a:gd name="connsiteY6" fmla="*/ 998220 h 1043940"/>
              <a:gd name="connsiteX0" fmla="*/ 863600 w 1752600"/>
              <a:gd name="connsiteY0" fmla="*/ 194945 h 1024890"/>
              <a:gd name="connsiteX1" fmla="*/ 435610 w 1752600"/>
              <a:gd name="connsiteY1" fmla="*/ 0 h 1024890"/>
              <a:gd name="connsiteX2" fmla="*/ 114300 w 1752600"/>
              <a:gd name="connsiteY2" fmla="*/ 300990 h 1024890"/>
              <a:gd name="connsiteX3" fmla="*/ 45720 w 1752600"/>
              <a:gd name="connsiteY3" fmla="*/ 255270 h 1024890"/>
              <a:gd name="connsiteX4" fmla="*/ 0 w 1752600"/>
              <a:gd name="connsiteY4" fmla="*/ 354330 h 1024890"/>
              <a:gd name="connsiteX5" fmla="*/ 1699260 w 1752600"/>
              <a:gd name="connsiteY5" fmla="*/ 1024890 h 1024890"/>
              <a:gd name="connsiteX6" fmla="*/ 1752600 w 1752600"/>
              <a:gd name="connsiteY6" fmla="*/ 979170 h 1024890"/>
              <a:gd name="connsiteX0" fmla="*/ 863600 w 1828800"/>
              <a:gd name="connsiteY0" fmla="*/ 194945 h 1024890"/>
              <a:gd name="connsiteX1" fmla="*/ 435610 w 1828800"/>
              <a:gd name="connsiteY1" fmla="*/ 0 h 1024890"/>
              <a:gd name="connsiteX2" fmla="*/ 114300 w 1828800"/>
              <a:gd name="connsiteY2" fmla="*/ 300990 h 1024890"/>
              <a:gd name="connsiteX3" fmla="*/ 45720 w 1828800"/>
              <a:gd name="connsiteY3" fmla="*/ 255270 h 1024890"/>
              <a:gd name="connsiteX4" fmla="*/ 0 w 1828800"/>
              <a:gd name="connsiteY4" fmla="*/ 354330 h 1024890"/>
              <a:gd name="connsiteX5" fmla="*/ 1699260 w 1828800"/>
              <a:gd name="connsiteY5" fmla="*/ 1024890 h 1024890"/>
              <a:gd name="connsiteX6" fmla="*/ 1828800 w 1828800"/>
              <a:gd name="connsiteY6" fmla="*/ 623570 h 1024890"/>
              <a:gd name="connsiteX0" fmla="*/ 863600 w 1828800"/>
              <a:gd name="connsiteY0" fmla="*/ 194945 h 977265"/>
              <a:gd name="connsiteX1" fmla="*/ 435610 w 1828800"/>
              <a:gd name="connsiteY1" fmla="*/ 0 h 977265"/>
              <a:gd name="connsiteX2" fmla="*/ 114300 w 1828800"/>
              <a:gd name="connsiteY2" fmla="*/ 300990 h 977265"/>
              <a:gd name="connsiteX3" fmla="*/ 45720 w 1828800"/>
              <a:gd name="connsiteY3" fmla="*/ 255270 h 977265"/>
              <a:gd name="connsiteX4" fmla="*/ 0 w 1828800"/>
              <a:gd name="connsiteY4" fmla="*/ 354330 h 977265"/>
              <a:gd name="connsiteX5" fmla="*/ 1683385 w 1828800"/>
              <a:gd name="connsiteY5" fmla="*/ 977265 h 977265"/>
              <a:gd name="connsiteX6" fmla="*/ 1828800 w 1828800"/>
              <a:gd name="connsiteY6" fmla="*/ 623570 h 977265"/>
              <a:gd name="connsiteX0" fmla="*/ 1000125 w 1828800"/>
              <a:gd name="connsiteY0" fmla="*/ 287020 h 977265"/>
              <a:gd name="connsiteX1" fmla="*/ 435610 w 1828800"/>
              <a:gd name="connsiteY1" fmla="*/ 0 h 977265"/>
              <a:gd name="connsiteX2" fmla="*/ 114300 w 1828800"/>
              <a:gd name="connsiteY2" fmla="*/ 300990 h 977265"/>
              <a:gd name="connsiteX3" fmla="*/ 45720 w 1828800"/>
              <a:gd name="connsiteY3" fmla="*/ 255270 h 977265"/>
              <a:gd name="connsiteX4" fmla="*/ 0 w 1828800"/>
              <a:gd name="connsiteY4" fmla="*/ 354330 h 977265"/>
              <a:gd name="connsiteX5" fmla="*/ 1683385 w 1828800"/>
              <a:gd name="connsiteY5" fmla="*/ 977265 h 977265"/>
              <a:gd name="connsiteX6" fmla="*/ 1828800 w 1828800"/>
              <a:gd name="connsiteY6" fmla="*/ 623570 h 977265"/>
              <a:gd name="connsiteX0" fmla="*/ 1000125 w 1683385"/>
              <a:gd name="connsiteY0" fmla="*/ 287020 h 977265"/>
              <a:gd name="connsiteX1" fmla="*/ 435610 w 1683385"/>
              <a:gd name="connsiteY1" fmla="*/ 0 h 977265"/>
              <a:gd name="connsiteX2" fmla="*/ 114300 w 1683385"/>
              <a:gd name="connsiteY2" fmla="*/ 300990 h 977265"/>
              <a:gd name="connsiteX3" fmla="*/ 45720 w 1683385"/>
              <a:gd name="connsiteY3" fmla="*/ 255270 h 977265"/>
              <a:gd name="connsiteX4" fmla="*/ 0 w 1683385"/>
              <a:gd name="connsiteY4" fmla="*/ 354330 h 977265"/>
              <a:gd name="connsiteX5" fmla="*/ 1683385 w 1683385"/>
              <a:gd name="connsiteY5" fmla="*/ 977265 h 977265"/>
              <a:gd name="connsiteX6" fmla="*/ 1666875 w 1683385"/>
              <a:gd name="connsiteY6" fmla="*/ 912495 h 977265"/>
              <a:gd name="connsiteX0" fmla="*/ 1000125 w 1831975"/>
              <a:gd name="connsiteY0" fmla="*/ 287020 h 977265"/>
              <a:gd name="connsiteX1" fmla="*/ 435610 w 1831975"/>
              <a:gd name="connsiteY1" fmla="*/ 0 h 977265"/>
              <a:gd name="connsiteX2" fmla="*/ 114300 w 1831975"/>
              <a:gd name="connsiteY2" fmla="*/ 300990 h 977265"/>
              <a:gd name="connsiteX3" fmla="*/ 45720 w 1831975"/>
              <a:gd name="connsiteY3" fmla="*/ 255270 h 977265"/>
              <a:gd name="connsiteX4" fmla="*/ 0 w 1831975"/>
              <a:gd name="connsiteY4" fmla="*/ 354330 h 977265"/>
              <a:gd name="connsiteX5" fmla="*/ 1683385 w 1831975"/>
              <a:gd name="connsiteY5" fmla="*/ 977265 h 977265"/>
              <a:gd name="connsiteX6" fmla="*/ 1831975 w 1831975"/>
              <a:gd name="connsiteY6" fmla="*/ 610870 h 977265"/>
              <a:gd name="connsiteX0" fmla="*/ 1000125 w 1831975"/>
              <a:gd name="connsiteY0" fmla="*/ 287020 h 977265"/>
              <a:gd name="connsiteX1" fmla="*/ 435610 w 1831975"/>
              <a:gd name="connsiteY1" fmla="*/ 0 h 977265"/>
              <a:gd name="connsiteX2" fmla="*/ 114300 w 1831975"/>
              <a:gd name="connsiteY2" fmla="*/ 300990 h 977265"/>
              <a:gd name="connsiteX3" fmla="*/ 45720 w 1831975"/>
              <a:gd name="connsiteY3" fmla="*/ 255270 h 977265"/>
              <a:gd name="connsiteX4" fmla="*/ 0 w 1831975"/>
              <a:gd name="connsiteY4" fmla="*/ 354330 h 977265"/>
              <a:gd name="connsiteX5" fmla="*/ 1683385 w 1831975"/>
              <a:gd name="connsiteY5" fmla="*/ 977265 h 977265"/>
              <a:gd name="connsiteX6" fmla="*/ 1767863 w 1831975"/>
              <a:gd name="connsiteY6" fmla="*/ 774647 h 977265"/>
              <a:gd name="connsiteX7" fmla="*/ 1831975 w 1831975"/>
              <a:gd name="connsiteY7" fmla="*/ 610870 h 977265"/>
              <a:gd name="connsiteX0" fmla="*/ 1000125 w 1822450"/>
              <a:gd name="connsiteY0" fmla="*/ 287020 h 977265"/>
              <a:gd name="connsiteX1" fmla="*/ 435610 w 1822450"/>
              <a:gd name="connsiteY1" fmla="*/ 0 h 977265"/>
              <a:gd name="connsiteX2" fmla="*/ 114300 w 1822450"/>
              <a:gd name="connsiteY2" fmla="*/ 300990 h 977265"/>
              <a:gd name="connsiteX3" fmla="*/ 45720 w 1822450"/>
              <a:gd name="connsiteY3" fmla="*/ 255270 h 977265"/>
              <a:gd name="connsiteX4" fmla="*/ 0 w 1822450"/>
              <a:gd name="connsiteY4" fmla="*/ 354330 h 977265"/>
              <a:gd name="connsiteX5" fmla="*/ 1683385 w 1822450"/>
              <a:gd name="connsiteY5" fmla="*/ 977265 h 977265"/>
              <a:gd name="connsiteX6" fmla="*/ 1767863 w 1822450"/>
              <a:gd name="connsiteY6" fmla="*/ 774647 h 977265"/>
              <a:gd name="connsiteX7" fmla="*/ 1822450 w 1822450"/>
              <a:gd name="connsiteY7" fmla="*/ 594995 h 977265"/>
              <a:gd name="connsiteX0" fmla="*/ 1000125 w 1822450"/>
              <a:gd name="connsiteY0" fmla="*/ 287020 h 977265"/>
              <a:gd name="connsiteX1" fmla="*/ 435610 w 1822450"/>
              <a:gd name="connsiteY1" fmla="*/ 0 h 977265"/>
              <a:gd name="connsiteX2" fmla="*/ 114300 w 1822450"/>
              <a:gd name="connsiteY2" fmla="*/ 300990 h 977265"/>
              <a:gd name="connsiteX3" fmla="*/ 45720 w 1822450"/>
              <a:gd name="connsiteY3" fmla="*/ 255270 h 977265"/>
              <a:gd name="connsiteX4" fmla="*/ 0 w 1822450"/>
              <a:gd name="connsiteY4" fmla="*/ 354330 h 977265"/>
              <a:gd name="connsiteX5" fmla="*/ 1683385 w 1822450"/>
              <a:gd name="connsiteY5" fmla="*/ 977265 h 977265"/>
              <a:gd name="connsiteX6" fmla="*/ 1777388 w 1822450"/>
              <a:gd name="connsiteY6" fmla="*/ 758772 h 977265"/>
              <a:gd name="connsiteX7" fmla="*/ 1822450 w 1822450"/>
              <a:gd name="connsiteY7" fmla="*/ 594995 h 977265"/>
              <a:gd name="connsiteX0" fmla="*/ 1000125 w 1822450"/>
              <a:gd name="connsiteY0" fmla="*/ 287020 h 977265"/>
              <a:gd name="connsiteX1" fmla="*/ 435610 w 1822450"/>
              <a:gd name="connsiteY1" fmla="*/ 0 h 977265"/>
              <a:gd name="connsiteX2" fmla="*/ 114300 w 1822450"/>
              <a:gd name="connsiteY2" fmla="*/ 300990 h 977265"/>
              <a:gd name="connsiteX3" fmla="*/ 45720 w 1822450"/>
              <a:gd name="connsiteY3" fmla="*/ 255270 h 977265"/>
              <a:gd name="connsiteX4" fmla="*/ 0 w 1822450"/>
              <a:gd name="connsiteY4" fmla="*/ 354330 h 977265"/>
              <a:gd name="connsiteX5" fmla="*/ 637563 w 1822450"/>
              <a:gd name="connsiteY5" fmla="*/ 584147 h 977265"/>
              <a:gd name="connsiteX6" fmla="*/ 1683385 w 1822450"/>
              <a:gd name="connsiteY6" fmla="*/ 977265 h 977265"/>
              <a:gd name="connsiteX7" fmla="*/ 1777388 w 1822450"/>
              <a:gd name="connsiteY7" fmla="*/ 758772 h 977265"/>
              <a:gd name="connsiteX8" fmla="*/ 1822450 w 1822450"/>
              <a:gd name="connsiteY8" fmla="*/ 594995 h 977265"/>
              <a:gd name="connsiteX0" fmla="*/ 1000125 w 1822450"/>
              <a:gd name="connsiteY0" fmla="*/ 287020 h 977265"/>
              <a:gd name="connsiteX1" fmla="*/ 435610 w 1822450"/>
              <a:gd name="connsiteY1" fmla="*/ 0 h 977265"/>
              <a:gd name="connsiteX2" fmla="*/ 114300 w 1822450"/>
              <a:gd name="connsiteY2" fmla="*/ 300990 h 977265"/>
              <a:gd name="connsiteX3" fmla="*/ 45720 w 1822450"/>
              <a:gd name="connsiteY3" fmla="*/ 255270 h 977265"/>
              <a:gd name="connsiteX4" fmla="*/ 0 w 1822450"/>
              <a:gd name="connsiteY4" fmla="*/ 354330 h 977265"/>
              <a:gd name="connsiteX5" fmla="*/ 596288 w 1822450"/>
              <a:gd name="connsiteY5" fmla="*/ 609547 h 977265"/>
              <a:gd name="connsiteX6" fmla="*/ 1683385 w 1822450"/>
              <a:gd name="connsiteY6" fmla="*/ 977265 h 977265"/>
              <a:gd name="connsiteX7" fmla="*/ 1777388 w 1822450"/>
              <a:gd name="connsiteY7" fmla="*/ 758772 h 977265"/>
              <a:gd name="connsiteX8" fmla="*/ 1822450 w 1822450"/>
              <a:gd name="connsiteY8" fmla="*/ 594995 h 977265"/>
              <a:gd name="connsiteX0" fmla="*/ 1016000 w 1838325"/>
              <a:gd name="connsiteY0" fmla="*/ 287020 h 977265"/>
              <a:gd name="connsiteX1" fmla="*/ 451485 w 1838325"/>
              <a:gd name="connsiteY1" fmla="*/ 0 h 977265"/>
              <a:gd name="connsiteX2" fmla="*/ 130175 w 1838325"/>
              <a:gd name="connsiteY2" fmla="*/ 300990 h 977265"/>
              <a:gd name="connsiteX3" fmla="*/ 61595 w 1838325"/>
              <a:gd name="connsiteY3" fmla="*/ 255270 h 977265"/>
              <a:gd name="connsiteX4" fmla="*/ 0 w 1838325"/>
              <a:gd name="connsiteY4" fmla="*/ 373380 h 977265"/>
              <a:gd name="connsiteX5" fmla="*/ 612163 w 1838325"/>
              <a:gd name="connsiteY5" fmla="*/ 609547 h 977265"/>
              <a:gd name="connsiteX6" fmla="*/ 1699260 w 1838325"/>
              <a:gd name="connsiteY6" fmla="*/ 977265 h 977265"/>
              <a:gd name="connsiteX7" fmla="*/ 1793263 w 1838325"/>
              <a:gd name="connsiteY7" fmla="*/ 758772 h 977265"/>
              <a:gd name="connsiteX8" fmla="*/ 1838325 w 1838325"/>
              <a:gd name="connsiteY8" fmla="*/ 594995 h 977265"/>
              <a:gd name="connsiteX0" fmla="*/ 1016000 w 1838325"/>
              <a:gd name="connsiteY0" fmla="*/ 287020 h 977265"/>
              <a:gd name="connsiteX1" fmla="*/ 451485 w 1838325"/>
              <a:gd name="connsiteY1" fmla="*/ 0 h 977265"/>
              <a:gd name="connsiteX2" fmla="*/ 130175 w 1838325"/>
              <a:gd name="connsiteY2" fmla="*/ 300990 h 977265"/>
              <a:gd name="connsiteX3" fmla="*/ 61595 w 1838325"/>
              <a:gd name="connsiteY3" fmla="*/ 255270 h 977265"/>
              <a:gd name="connsiteX4" fmla="*/ 0 w 1838325"/>
              <a:gd name="connsiteY4" fmla="*/ 373380 h 977265"/>
              <a:gd name="connsiteX5" fmla="*/ 612163 w 1838325"/>
              <a:gd name="connsiteY5" fmla="*/ 609547 h 977265"/>
              <a:gd name="connsiteX6" fmla="*/ 1409089 w 1838325"/>
              <a:gd name="connsiteY6" fmla="*/ 873072 h 977265"/>
              <a:gd name="connsiteX7" fmla="*/ 1699260 w 1838325"/>
              <a:gd name="connsiteY7" fmla="*/ 977265 h 977265"/>
              <a:gd name="connsiteX8" fmla="*/ 1793263 w 1838325"/>
              <a:gd name="connsiteY8" fmla="*/ 758772 h 977265"/>
              <a:gd name="connsiteX9" fmla="*/ 1838325 w 1838325"/>
              <a:gd name="connsiteY9" fmla="*/ 594995 h 977265"/>
              <a:gd name="connsiteX0" fmla="*/ 1016000 w 1838325"/>
              <a:gd name="connsiteY0" fmla="*/ 287020 h 977265"/>
              <a:gd name="connsiteX1" fmla="*/ 451485 w 1838325"/>
              <a:gd name="connsiteY1" fmla="*/ 0 h 977265"/>
              <a:gd name="connsiteX2" fmla="*/ 130175 w 1838325"/>
              <a:gd name="connsiteY2" fmla="*/ 300990 h 977265"/>
              <a:gd name="connsiteX3" fmla="*/ 61595 w 1838325"/>
              <a:gd name="connsiteY3" fmla="*/ 255270 h 977265"/>
              <a:gd name="connsiteX4" fmla="*/ 0 w 1838325"/>
              <a:gd name="connsiteY4" fmla="*/ 373380 h 977265"/>
              <a:gd name="connsiteX5" fmla="*/ 612163 w 1838325"/>
              <a:gd name="connsiteY5" fmla="*/ 609547 h 977265"/>
              <a:gd name="connsiteX6" fmla="*/ 1370989 w 1838325"/>
              <a:gd name="connsiteY6" fmla="*/ 898472 h 977265"/>
              <a:gd name="connsiteX7" fmla="*/ 1699260 w 1838325"/>
              <a:gd name="connsiteY7" fmla="*/ 977265 h 977265"/>
              <a:gd name="connsiteX8" fmla="*/ 1793263 w 1838325"/>
              <a:gd name="connsiteY8" fmla="*/ 758772 h 977265"/>
              <a:gd name="connsiteX9" fmla="*/ 1838325 w 1838325"/>
              <a:gd name="connsiteY9" fmla="*/ 594995 h 977265"/>
              <a:gd name="connsiteX0" fmla="*/ 1016000 w 1838325"/>
              <a:gd name="connsiteY0" fmla="*/ 287020 h 977265"/>
              <a:gd name="connsiteX1" fmla="*/ 451485 w 1838325"/>
              <a:gd name="connsiteY1" fmla="*/ 0 h 977265"/>
              <a:gd name="connsiteX2" fmla="*/ 130175 w 1838325"/>
              <a:gd name="connsiteY2" fmla="*/ 300990 h 977265"/>
              <a:gd name="connsiteX3" fmla="*/ 61595 w 1838325"/>
              <a:gd name="connsiteY3" fmla="*/ 255270 h 977265"/>
              <a:gd name="connsiteX4" fmla="*/ 0 w 1838325"/>
              <a:gd name="connsiteY4" fmla="*/ 373380 h 977265"/>
              <a:gd name="connsiteX5" fmla="*/ 612163 w 1838325"/>
              <a:gd name="connsiteY5" fmla="*/ 609547 h 977265"/>
              <a:gd name="connsiteX6" fmla="*/ 1370989 w 1838325"/>
              <a:gd name="connsiteY6" fmla="*/ 898472 h 977265"/>
              <a:gd name="connsiteX7" fmla="*/ 1699260 w 1838325"/>
              <a:gd name="connsiteY7" fmla="*/ 977265 h 977265"/>
              <a:gd name="connsiteX8" fmla="*/ 1793263 w 1838325"/>
              <a:gd name="connsiteY8" fmla="*/ 758772 h 977265"/>
              <a:gd name="connsiteX9" fmla="*/ 1838325 w 1838325"/>
              <a:gd name="connsiteY9" fmla="*/ 594995 h 977265"/>
              <a:gd name="connsiteX0" fmla="*/ 1016000 w 1838325"/>
              <a:gd name="connsiteY0" fmla="*/ 287020 h 1005840"/>
              <a:gd name="connsiteX1" fmla="*/ 451485 w 1838325"/>
              <a:gd name="connsiteY1" fmla="*/ 0 h 1005840"/>
              <a:gd name="connsiteX2" fmla="*/ 130175 w 1838325"/>
              <a:gd name="connsiteY2" fmla="*/ 300990 h 1005840"/>
              <a:gd name="connsiteX3" fmla="*/ 61595 w 1838325"/>
              <a:gd name="connsiteY3" fmla="*/ 255270 h 1005840"/>
              <a:gd name="connsiteX4" fmla="*/ 0 w 1838325"/>
              <a:gd name="connsiteY4" fmla="*/ 373380 h 1005840"/>
              <a:gd name="connsiteX5" fmla="*/ 612163 w 1838325"/>
              <a:gd name="connsiteY5" fmla="*/ 609547 h 1005840"/>
              <a:gd name="connsiteX6" fmla="*/ 1370989 w 1838325"/>
              <a:gd name="connsiteY6" fmla="*/ 898472 h 1005840"/>
              <a:gd name="connsiteX7" fmla="*/ 1689735 w 1838325"/>
              <a:gd name="connsiteY7" fmla="*/ 1005840 h 1005840"/>
              <a:gd name="connsiteX8" fmla="*/ 1793263 w 1838325"/>
              <a:gd name="connsiteY8" fmla="*/ 758772 h 1005840"/>
              <a:gd name="connsiteX9" fmla="*/ 1838325 w 1838325"/>
              <a:gd name="connsiteY9" fmla="*/ 594995 h 1005840"/>
              <a:gd name="connsiteX0" fmla="*/ 1016000 w 1838325"/>
              <a:gd name="connsiteY0" fmla="*/ 287020 h 1005840"/>
              <a:gd name="connsiteX1" fmla="*/ 451485 w 1838325"/>
              <a:gd name="connsiteY1" fmla="*/ 0 h 1005840"/>
              <a:gd name="connsiteX2" fmla="*/ 130175 w 1838325"/>
              <a:gd name="connsiteY2" fmla="*/ 300990 h 1005840"/>
              <a:gd name="connsiteX3" fmla="*/ 61595 w 1838325"/>
              <a:gd name="connsiteY3" fmla="*/ 255270 h 1005840"/>
              <a:gd name="connsiteX4" fmla="*/ 0 w 1838325"/>
              <a:gd name="connsiteY4" fmla="*/ 373380 h 1005840"/>
              <a:gd name="connsiteX5" fmla="*/ 612163 w 1838325"/>
              <a:gd name="connsiteY5" fmla="*/ 609547 h 1005840"/>
              <a:gd name="connsiteX6" fmla="*/ 1370989 w 1838325"/>
              <a:gd name="connsiteY6" fmla="*/ 898472 h 1005840"/>
              <a:gd name="connsiteX7" fmla="*/ 1689735 w 1838325"/>
              <a:gd name="connsiteY7" fmla="*/ 1005840 h 1005840"/>
              <a:gd name="connsiteX8" fmla="*/ 1793263 w 1838325"/>
              <a:gd name="connsiteY8" fmla="*/ 758772 h 1005840"/>
              <a:gd name="connsiteX9" fmla="*/ 1838325 w 1838325"/>
              <a:gd name="connsiteY9" fmla="*/ 594995 h 1005840"/>
              <a:gd name="connsiteX0" fmla="*/ 1022350 w 1838325"/>
              <a:gd name="connsiteY0" fmla="*/ 309245 h 1005840"/>
              <a:gd name="connsiteX1" fmla="*/ 451485 w 1838325"/>
              <a:gd name="connsiteY1" fmla="*/ 0 h 1005840"/>
              <a:gd name="connsiteX2" fmla="*/ 130175 w 1838325"/>
              <a:gd name="connsiteY2" fmla="*/ 300990 h 1005840"/>
              <a:gd name="connsiteX3" fmla="*/ 61595 w 1838325"/>
              <a:gd name="connsiteY3" fmla="*/ 255270 h 1005840"/>
              <a:gd name="connsiteX4" fmla="*/ 0 w 1838325"/>
              <a:gd name="connsiteY4" fmla="*/ 373380 h 1005840"/>
              <a:gd name="connsiteX5" fmla="*/ 612163 w 1838325"/>
              <a:gd name="connsiteY5" fmla="*/ 609547 h 1005840"/>
              <a:gd name="connsiteX6" fmla="*/ 1370989 w 1838325"/>
              <a:gd name="connsiteY6" fmla="*/ 898472 h 1005840"/>
              <a:gd name="connsiteX7" fmla="*/ 1689735 w 1838325"/>
              <a:gd name="connsiteY7" fmla="*/ 1005840 h 1005840"/>
              <a:gd name="connsiteX8" fmla="*/ 1793263 w 1838325"/>
              <a:gd name="connsiteY8" fmla="*/ 758772 h 1005840"/>
              <a:gd name="connsiteX9" fmla="*/ 1838325 w 1838325"/>
              <a:gd name="connsiteY9" fmla="*/ 594995 h 1005840"/>
              <a:gd name="connsiteX0" fmla="*/ 1022350 w 1838325"/>
              <a:gd name="connsiteY0" fmla="*/ 309245 h 1005840"/>
              <a:gd name="connsiteX1" fmla="*/ 451485 w 1838325"/>
              <a:gd name="connsiteY1" fmla="*/ 0 h 1005840"/>
              <a:gd name="connsiteX2" fmla="*/ 130175 w 1838325"/>
              <a:gd name="connsiteY2" fmla="*/ 300990 h 1005840"/>
              <a:gd name="connsiteX3" fmla="*/ 61595 w 1838325"/>
              <a:gd name="connsiteY3" fmla="*/ 255270 h 1005840"/>
              <a:gd name="connsiteX4" fmla="*/ 0 w 1838325"/>
              <a:gd name="connsiteY4" fmla="*/ 373380 h 1005840"/>
              <a:gd name="connsiteX5" fmla="*/ 612163 w 1838325"/>
              <a:gd name="connsiteY5" fmla="*/ 609547 h 1005840"/>
              <a:gd name="connsiteX6" fmla="*/ 1370989 w 1838325"/>
              <a:gd name="connsiteY6" fmla="*/ 898472 h 1005840"/>
              <a:gd name="connsiteX7" fmla="*/ 1689735 w 1838325"/>
              <a:gd name="connsiteY7" fmla="*/ 1005840 h 1005840"/>
              <a:gd name="connsiteX8" fmla="*/ 1793263 w 1838325"/>
              <a:gd name="connsiteY8" fmla="*/ 758772 h 1005840"/>
              <a:gd name="connsiteX9" fmla="*/ 1826078 w 1838325"/>
              <a:gd name="connsiteY9" fmla="*/ 648946 h 1005840"/>
              <a:gd name="connsiteX10" fmla="*/ 1838325 w 1838325"/>
              <a:gd name="connsiteY10" fmla="*/ 594995 h 1005840"/>
              <a:gd name="connsiteX0" fmla="*/ 1022350 w 1826078"/>
              <a:gd name="connsiteY0" fmla="*/ 309245 h 1005840"/>
              <a:gd name="connsiteX1" fmla="*/ 451485 w 1826078"/>
              <a:gd name="connsiteY1" fmla="*/ 0 h 1005840"/>
              <a:gd name="connsiteX2" fmla="*/ 130175 w 1826078"/>
              <a:gd name="connsiteY2" fmla="*/ 300990 h 1005840"/>
              <a:gd name="connsiteX3" fmla="*/ 61595 w 1826078"/>
              <a:gd name="connsiteY3" fmla="*/ 255270 h 1005840"/>
              <a:gd name="connsiteX4" fmla="*/ 0 w 1826078"/>
              <a:gd name="connsiteY4" fmla="*/ 373380 h 1005840"/>
              <a:gd name="connsiteX5" fmla="*/ 612163 w 1826078"/>
              <a:gd name="connsiteY5" fmla="*/ 609547 h 1005840"/>
              <a:gd name="connsiteX6" fmla="*/ 1370989 w 1826078"/>
              <a:gd name="connsiteY6" fmla="*/ 898472 h 1005840"/>
              <a:gd name="connsiteX7" fmla="*/ 1689735 w 1826078"/>
              <a:gd name="connsiteY7" fmla="*/ 1005840 h 1005840"/>
              <a:gd name="connsiteX8" fmla="*/ 1793263 w 1826078"/>
              <a:gd name="connsiteY8" fmla="*/ 758772 h 1005840"/>
              <a:gd name="connsiteX9" fmla="*/ 1826078 w 1826078"/>
              <a:gd name="connsiteY9" fmla="*/ 648946 h 1005840"/>
              <a:gd name="connsiteX10" fmla="*/ 1789965 w 1826078"/>
              <a:gd name="connsiteY10" fmla="*/ 615721 h 1005840"/>
              <a:gd name="connsiteX0" fmla="*/ 1022350 w 1826078"/>
              <a:gd name="connsiteY0" fmla="*/ 309245 h 1005840"/>
              <a:gd name="connsiteX1" fmla="*/ 451485 w 1826078"/>
              <a:gd name="connsiteY1" fmla="*/ 0 h 1005840"/>
              <a:gd name="connsiteX2" fmla="*/ 130175 w 1826078"/>
              <a:gd name="connsiteY2" fmla="*/ 300990 h 1005840"/>
              <a:gd name="connsiteX3" fmla="*/ 61595 w 1826078"/>
              <a:gd name="connsiteY3" fmla="*/ 255270 h 1005840"/>
              <a:gd name="connsiteX4" fmla="*/ 0 w 1826078"/>
              <a:gd name="connsiteY4" fmla="*/ 373380 h 1005840"/>
              <a:gd name="connsiteX5" fmla="*/ 612163 w 1826078"/>
              <a:gd name="connsiteY5" fmla="*/ 609547 h 1005840"/>
              <a:gd name="connsiteX6" fmla="*/ 1370989 w 1826078"/>
              <a:gd name="connsiteY6" fmla="*/ 898472 h 1005840"/>
              <a:gd name="connsiteX7" fmla="*/ 1689735 w 1826078"/>
              <a:gd name="connsiteY7" fmla="*/ 1005840 h 1005840"/>
              <a:gd name="connsiteX8" fmla="*/ 1793263 w 1826078"/>
              <a:gd name="connsiteY8" fmla="*/ 758772 h 1005840"/>
              <a:gd name="connsiteX9" fmla="*/ 1826078 w 1826078"/>
              <a:gd name="connsiteY9" fmla="*/ 648946 h 1005840"/>
              <a:gd name="connsiteX10" fmla="*/ 1789965 w 1826078"/>
              <a:gd name="connsiteY10" fmla="*/ 603631 h 1005840"/>
              <a:gd name="connsiteX0" fmla="*/ 1022350 w 1819169"/>
              <a:gd name="connsiteY0" fmla="*/ 309245 h 1005840"/>
              <a:gd name="connsiteX1" fmla="*/ 451485 w 1819169"/>
              <a:gd name="connsiteY1" fmla="*/ 0 h 1005840"/>
              <a:gd name="connsiteX2" fmla="*/ 130175 w 1819169"/>
              <a:gd name="connsiteY2" fmla="*/ 300990 h 1005840"/>
              <a:gd name="connsiteX3" fmla="*/ 61595 w 1819169"/>
              <a:gd name="connsiteY3" fmla="*/ 255270 h 1005840"/>
              <a:gd name="connsiteX4" fmla="*/ 0 w 1819169"/>
              <a:gd name="connsiteY4" fmla="*/ 373380 h 1005840"/>
              <a:gd name="connsiteX5" fmla="*/ 612163 w 1819169"/>
              <a:gd name="connsiteY5" fmla="*/ 609547 h 1005840"/>
              <a:gd name="connsiteX6" fmla="*/ 1370989 w 1819169"/>
              <a:gd name="connsiteY6" fmla="*/ 898472 h 1005840"/>
              <a:gd name="connsiteX7" fmla="*/ 1689735 w 1819169"/>
              <a:gd name="connsiteY7" fmla="*/ 1005840 h 1005840"/>
              <a:gd name="connsiteX8" fmla="*/ 1793263 w 1819169"/>
              <a:gd name="connsiteY8" fmla="*/ 758772 h 1005840"/>
              <a:gd name="connsiteX9" fmla="*/ 1819169 w 1819169"/>
              <a:gd name="connsiteY9" fmla="*/ 633402 h 1005840"/>
              <a:gd name="connsiteX10" fmla="*/ 1789965 w 1819169"/>
              <a:gd name="connsiteY10" fmla="*/ 603631 h 1005840"/>
              <a:gd name="connsiteX0" fmla="*/ 1022350 w 1819169"/>
              <a:gd name="connsiteY0" fmla="*/ 309245 h 1005840"/>
              <a:gd name="connsiteX1" fmla="*/ 451485 w 1819169"/>
              <a:gd name="connsiteY1" fmla="*/ 0 h 1005840"/>
              <a:gd name="connsiteX2" fmla="*/ 130175 w 1819169"/>
              <a:gd name="connsiteY2" fmla="*/ 300990 h 1005840"/>
              <a:gd name="connsiteX3" fmla="*/ 61595 w 1819169"/>
              <a:gd name="connsiteY3" fmla="*/ 255270 h 1005840"/>
              <a:gd name="connsiteX4" fmla="*/ 0 w 1819169"/>
              <a:gd name="connsiteY4" fmla="*/ 373380 h 1005840"/>
              <a:gd name="connsiteX5" fmla="*/ 612163 w 1819169"/>
              <a:gd name="connsiteY5" fmla="*/ 609547 h 1005840"/>
              <a:gd name="connsiteX6" fmla="*/ 1370989 w 1819169"/>
              <a:gd name="connsiteY6" fmla="*/ 898472 h 1005840"/>
              <a:gd name="connsiteX7" fmla="*/ 1689735 w 1819169"/>
              <a:gd name="connsiteY7" fmla="*/ 1005840 h 1005840"/>
              <a:gd name="connsiteX8" fmla="*/ 1784628 w 1819169"/>
              <a:gd name="connsiteY8" fmla="*/ 757045 h 1005840"/>
              <a:gd name="connsiteX9" fmla="*/ 1819169 w 1819169"/>
              <a:gd name="connsiteY9" fmla="*/ 633402 h 1005840"/>
              <a:gd name="connsiteX10" fmla="*/ 1789965 w 1819169"/>
              <a:gd name="connsiteY10" fmla="*/ 603631 h 1005840"/>
              <a:gd name="connsiteX0" fmla="*/ 1022350 w 1819169"/>
              <a:gd name="connsiteY0" fmla="*/ 326516 h 1023111"/>
              <a:gd name="connsiteX1" fmla="*/ 441122 w 1819169"/>
              <a:gd name="connsiteY1" fmla="*/ 0 h 1023111"/>
              <a:gd name="connsiteX2" fmla="*/ 130175 w 1819169"/>
              <a:gd name="connsiteY2" fmla="*/ 318261 h 1023111"/>
              <a:gd name="connsiteX3" fmla="*/ 61595 w 1819169"/>
              <a:gd name="connsiteY3" fmla="*/ 272541 h 1023111"/>
              <a:gd name="connsiteX4" fmla="*/ 0 w 1819169"/>
              <a:gd name="connsiteY4" fmla="*/ 390651 h 1023111"/>
              <a:gd name="connsiteX5" fmla="*/ 612163 w 1819169"/>
              <a:gd name="connsiteY5" fmla="*/ 626818 h 1023111"/>
              <a:gd name="connsiteX6" fmla="*/ 1370989 w 1819169"/>
              <a:gd name="connsiteY6" fmla="*/ 915743 h 1023111"/>
              <a:gd name="connsiteX7" fmla="*/ 1689735 w 1819169"/>
              <a:gd name="connsiteY7" fmla="*/ 1023111 h 1023111"/>
              <a:gd name="connsiteX8" fmla="*/ 1784628 w 1819169"/>
              <a:gd name="connsiteY8" fmla="*/ 774316 h 1023111"/>
              <a:gd name="connsiteX9" fmla="*/ 1819169 w 1819169"/>
              <a:gd name="connsiteY9" fmla="*/ 650673 h 1023111"/>
              <a:gd name="connsiteX10" fmla="*/ 1789965 w 1819169"/>
              <a:gd name="connsiteY10" fmla="*/ 620902 h 1023111"/>
              <a:gd name="connsiteX0" fmla="*/ 1030985 w 1819169"/>
              <a:gd name="connsiteY0" fmla="*/ 326516 h 1023111"/>
              <a:gd name="connsiteX1" fmla="*/ 441122 w 1819169"/>
              <a:gd name="connsiteY1" fmla="*/ 0 h 1023111"/>
              <a:gd name="connsiteX2" fmla="*/ 130175 w 1819169"/>
              <a:gd name="connsiteY2" fmla="*/ 318261 h 1023111"/>
              <a:gd name="connsiteX3" fmla="*/ 61595 w 1819169"/>
              <a:gd name="connsiteY3" fmla="*/ 272541 h 1023111"/>
              <a:gd name="connsiteX4" fmla="*/ 0 w 1819169"/>
              <a:gd name="connsiteY4" fmla="*/ 390651 h 1023111"/>
              <a:gd name="connsiteX5" fmla="*/ 612163 w 1819169"/>
              <a:gd name="connsiteY5" fmla="*/ 626818 h 1023111"/>
              <a:gd name="connsiteX6" fmla="*/ 1370989 w 1819169"/>
              <a:gd name="connsiteY6" fmla="*/ 915743 h 1023111"/>
              <a:gd name="connsiteX7" fmla="*/ 1689735 w 1819169"/>
              <a:gd name="connsiteY7" fmla="*/ 1023111 h 1023111"/>
              <a:gd name="connsiteX8" fmla="*/ 1784628 w 1819169"/>
              <a:gd name="connsiteY8" fmla="*/ 774316 h 1023111"/>
              <a:gd name="connsiteX9" fmla="*/ 1819169 w 1819169"/>
              <a:gd name="connsiteY9" fmla="*/ 650673 h 1023111"/>
              <a:gd name="connsiteX10" fmla="*/ 1789965 w 1819169"/>
              <a:gd name="connsiteY10" fmla="*/ 620902 h 102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169" h="1023111">
                <a:moveTo>
                  <a:pt x="1030985" y="326516"/>
                </a:moveTo>
                <a:lnTo>
                  <a:pt x="441122" y="0"/>
                </a:lnTo>
                <a:lnTo>
                  <a:pt x="130175" y="318261"/>
                </a:lnTo>
                <a:lnTo>
                  <a:pt x="61595" y="272541"/>
                </a:lnTo>
                <a:lnTo>
                  <a:pt x="0" y="390651"/>
                </a:lnTo>
                <a:lnTo>
                  <a:pt x="612163" y="626818"/>
                </a:lnTo>
                <a:lnTo>
                  <a:pt x="1370989" y="915743"/>
                </a:lnTo>
                <a:cubicBezTo>
                  <a:pt x="1486763" y="957882"/>
                  <a:pt x="1580311" y="996847"/>
                  <a:pt x="1689735" y="1023111"/>
                </a:cubicBezTo>
                <a:cubicBezTo>
                  <a:pt x="1727419" y="943930"/>
                  <a:pt x="1750119" y="856672"/>
                  <a:pt x="1784628" y="774316"/>
                </a:cubicBezTo>
                <a:lnTo>
                  <a:pt x="1819169" y="650673"/>
                </a:lnTo>
                <a:lnTo>
                  <a:pt x="1789965" y="620902"/>
                </a:lnTo>
              </a:path>
            </a:pathLst>
          </a:custGeom>
          <a:noFill/>
          <a:ln w="25400">
            <a:solidFill>
              <a:srgbClr val="0000FF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1D58C3AE-5DD9-4F14-99AD-A18AFB33167A}"/>
              </a:ext>
            </a:extLst>
          </p:cNvPr>
          <p:cNvSpPr/>
          <p:nvPr/>
        </p:nvSpPr>
        <p:spPr>
          <a:xfrm>
            <a:off x="11154527" y="6080086"/>
            <a:ext cx="1184360" cy="881791"/>
          </a:xfrm>
          <a:custGeom>
            <a:avLst/>
            <a:gdLst>
              <a:gd name="connsiteX0" fmla="*/ 128587 w 885825"/>
              <a:gd name="connsiteY0" fmla="*/ 0 h 647700"/>
              <a:gd name="connsiteX1" fmla="*/ 466725 w 885825"/>
              <a:gd name="connsiteY1" fmla="*/ 171450 h 647700"/>
              <a:gd name="connsiteX2" fmla="*/ 885825 w 885825"/>
              <a:gd name="connsiteY2" fmla="*/ 309563 h 647700"/>
              <a:gd name="connsiteX3" fmla="*/ 852487 w 885825"/>
              <a:gd name="connsiteY3" fmla="*/ 366713 h 647700"/>
              <a:gd name="connsiteX4" fmla="*/ 766762 w 885825"/>
              <a:gd name="connsiteY4" fmla="*/ 647700 h 647700"/>
              <a:gd name="connsiteX5" fmla="*/ 0 w 885825"/>
              <a:gd name="connsiteY5" fmla="*/ 390525 h 647700"/>
              <a:gd name="connsiteX6" fmla="*/ 128587 w 885825"/>
              <a:gd name="connsiteY6" fmla="*/ 0 h 647700"/>
              <a:gd name="connsiteX0" fmla="*/ 128587 w 885825"/>
              <a:gd name="connsiteY0" fmla="*/ 0 h 647700"/>
              <a:gd name="connsiteX1" fmla="*/ 466725 w 885825"/>
              <a:gd name="connsiteY1" fmla="*/ 171450 h 647700"/>
              <a:gd name="connsiteX2" fmla="*/ 885825 w 885825"/>
              <a:gd name="connsiteY2" fmla="*/ 309563 h 647700"/>
              <a:gd name="connsiteX3" fmla="*/ 766762 w 885825"/>
              <a:gd name="connsiteY3" fmla="*/ 647700 h 647700"/>
              <a:gd name="connsiteX4" fmla="*/ 0 w 885825"/>
              <a:gd name="connsiteY4" fmla="*/ 390525 h 647700"/>
              <a:gd name="connsiteX5" fmla="*/ 128587 w 885825"/>
              <a:gd name="connsiteY5" fmla="*/ 0 h 647700"/>
              <a:gd name="connsiteX0" fmla="*/ 128587 w 873125"/>
              <a:gd name="connsiteY0" fmla="*/ 0 h 647700"/>
              <a:gd name="connsiteX1" fmla="*/ 466725 w 873125"/>
              <a:gd name="connsiteY1" fmla="*/ 171450 h 647700"/>
              <a:gd name="connsiteX2" fmla="*/ 873125 w 873125"/>
              <a:gd name="connsiteY2" fmla="*/ 325438 h 647700"/>
              <a:gd name="connsiteX3" fmla="*/ 766762 w 873125"/>
              <a:gd name="connsiteY3" fmla="*/ 647700 h 647700"/>
              <a:gd name="connsiteX4" fmla="*/ 0 w 873125"/>
              <a:gd name="connsiteY4" fmla="*/ 390525 h 647700"/>
              <a:gd name="connsiteX5" fmla="*/ 128587 w 873125"/>
              <a:gd name="connsiteY5" fmla="*/ 0 h 647700"/>
              <a:gd name="connsiteX0" fmla="*/ 112712 w 873125"/>
              <a:gd name="connsiteY0" fmla="*/ 0 h 622300"/>
              <a:gd name="connsiteX1" fmla="*/ 466725 w 873125"/>
              <a:gd name="connsiteY1" fmla="*/ 146050 h 622300"/>
              <a:gd name="connsiteX2" fmla="*/ 873125 w 873125"/>
              <a:gd name="connsiteY2" fmla="*/ 300038 h 622300"/>
              <a:gd name="connsiteX3" fmla="*/ 766762 w 873125"/>
              <a:gd name="connsiteY3" fmla="*/ 622300 h 622300"/>
              <a:gd name="connsiteX4" fmla="*/ 0 w 873125"/>
              <a:gd name="connsiteY4" fmla="*/ 365125 h 622300"/>
              <a:gd name="connsiteX5" fmla="*/ 112712 w 873125"/>
              <a:gd name="connsiteY5" fmla="*/ 0 h 622300"/>
              <a:gd name="connsiteX0" fmla="*/ 112712 w 876300"/>
              <a:gd name="connsiteY0" fmla="*/ 0 h 622300"/>
              <a:gd name="connsiteX1" fmla="*/ 466725 w 876300"/>
              <a:gd name="connsiteY1" fmla="*/ 146050 h 622300"/>
              <a:gd name="connsiteX2" fmla="*/ 876300 w 876300"/>
              <a:gd name="connsiteY2" fmla="*/ 277813 h 622300"/>
              <a:gd name="connsiteX3" fmla="*/ 766762 w 876300"/>
              <a:gd name="connsiteY3" fmla="*/ 622300 h 622300"/>
              <a:gd name="connsiteX4" fmla="*/ 0 w 876300"/>
              <a:gd name="connsiteY4" fmla="*/ 365125 h 622300"/>
              <a:gd name="connsiteX5" fmla="*/ 112712 w 876300"/>
              <a:gd name="connsiteY5" fmla="*/ 0 h 622300"/>
              <a:gd name="connsiteX0" fmla="*/ 136892 w 876300"/>
              <a:gd name="connsiteY0" fmla="*/ 0 h 639572"/>
              <a:gd name="connsiteX1" fmla="*/ 466725 w 876300"/>
              <a:gd name="connsiteY1" fmla="*/ 163322 h 639572"/>
              <a:gd name="connsiteX2" fmla="*/ 876300 w 876300"/>
              <a:gd name="connsiteY2" fmla="*/ 295085 h 639572"/>
              <a:gd name="connsiteX3" fmla="*/ 766762 w 876300"/>
              <a:gd name="connsiteY3" fmla="*/ 639572 h 639572"/>
              <a:gd name="connsiteX4" fmla="*/ 0 w 876300"/>
              <a:gd name="connsiteY4" fmla="*/ 382397 h 639572"/>
              <a:gd name="connsiteX5" fmla="*/ 136892 w 876300"/>
              <a:gd name="connsiteY5" fmla="*/ 0 h 639572"/>
              <a:gd name="connsiteX0" fmla="*/ 119620 w 859028"/>
              <a:gd name="connsiteY0" fmla="*/ 0 h 639572"/>
              <a:gd name="connsiteX1" fmla="*/ 449453 w 859028"/>
              <a:gd name="connsiteY1" fmla="*/ 163322 h 639572"/>
              <a:gd name="connsiteX2" fmla="*/ 859028 w 859028"/>
              <a:gd name="connsiteY2" fmla="*/ 295085 h 639572"/>
              <a:gd name="connsiteX3" fmla="*/ 749490 w 859028"/>
              <a:gd name="connsiteY3" fmla="*/ 639572 h 639572"/>
              <a:gd name="connsiteX4" fmla="*/ 0 w 859028"/>
              <a:gd name="connsiteY4" fmla="*/ 387579 h 639572"/>
              <a:gd name="connsiteX5" fmla="*/ 119620 w 859028"/>
              <a:gd name="connsiteY5" fmla="*/ 0 h 63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028" h="639572">
                <a:moveTo>
                  <a:pt x="119620" y="0"/>
                </a:moveTo>
                <a:lnTo>
                  <a:pt x="449453" y="163322"/>
                </a:lnTo>
                <a:lnTo>
                  <a:pt x="859028" y="295085"/>
                </a:lnTo>
                <a:lnTo>
                  <a:pt x="749490" y="639572"/>
                </a:lnTo>
                <a:lnTo>
                  <a:pt x="0" y="387579"/>
                </a:lnTo>
                <a:lnTo>
                  <a:pt x="11962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64C67B37-8F16-4B51-9429-AAE0E0F10854}"/>
              </a:ext>
            </a:extLst>
          </p:cNvPr>
          <p:cNvSpPr/>
          <p:nvPr/>
        </p:nvSpPr>
        <p:spPr>
          <a:xfrm>
            <a:off x="12390942" y="6548734"/>
            <a:ext cx="2227091" cy="1206114"/>
          </a:xfrm>
          <a:custGeom>
            <a:avLst/>
            <a:gdLst>
              <a:gd name="connsiteX0" fmla="*/ 628650 w 1662113"/>
              <a:gd name="connsiteY0" fmla="*/ 142875 h 904875"/>
              <a:gd name="connsiteX1" fmla="*/ 185738 w 1662113"/>
              <a:gd name="connsiteY1" fmla="*/ 0 h 904875"/>
              <a:gd name="connsiteX2" fmla="*/ 142875 w 1662113"/>
              <a:gd name="connsiteY2" fmla="*/ 14287 h 904875"/>
              <a:gd name="connsiteX3" fmla="*/ 0 w 1662113"/>
              <a:gd name="connsiteY3" fmla="*/ 361950 h 904875"/>
              <a:gd name="connsiteX4" fmla="*/ 47625 w 1662113"/>
              <a:gd name="connsiteY4" fmla="*/ 400050 h 904875"/>
              <a:gd name="connsiteX5" fmla="*/ 1604963 w 1662113"/>
              <a:gd name="connsiteY5" fmla="*/ 904875 h 904875"/>
              <a:gd name="connsiteX6" fmla="*/ 1662113 w 1662113"/>
              <a:gd name="connsiteY6" fmla="*/ 852487 h 904875"/>
              <a:gd name="connsiteX7" fmla="*/ 1643063 w 1662113"/>
              <a:gd name="connsiteY7" fmla="*/ 361950 h 904875"/>
              <a:gd name="connsiteX8" fmla="*/ 1614488 w 1662113"/>
              <a:gd name="connsiteY8" fmla="*/ 376237 h 904875"/>
              <a:gd name="connsiteX0" fmla="*/ 628650 w 1657351"/>
              <a:gd name="connsiteY0" fmla="*/ 142875 h 904875"/>
              <a:gd name="connsiteX1" fmla="*/ 185738 w 1657351"/>
              <a:gd name="connsiteY1" fmla="*/ 0 h 904875"/>
              <a:gd name="connsiteX2" fmla="*/ 142875 w 1657351"/>
              <a:gd name="connsiteY2" fmla="*/ 14287 h 904875"/>
              <a:gd name="connsiteX3" fmla="*/ 0 w 1657351"/>
              <a:gd name="connsiteY3" fmla="*/ 361950 h 904875"/>
              <a:gd name="connsiteX4" fmla="*/ 47625 w 1657351"/>
              <a:gd name="connsiteY4" fmla="*/ 400050 h 904875"/>
              <a:gd name="connsiteX5" fmla="*/ 1604963 w 1657351"/>
              <a:gd name="connsiteY5" fmla="*/ 904875 h 904875"/>
              <a:gd name="connsiteX6" fmla="*/ 1657351 w 1657351"/>
              <a:gd name="connsiteY6" fmla="*/ 838199 h 904875"/>
              <a:gd name="connsiteX7" fmla="*/ 1643063 w 1657351"/>
              <a:gd name="connsiteY7" fmla="*/ 361950 h 904875"/>
              <a:gd name="connsiteX8" fmla="*/ 1614488 w 1657351"/>
              <a:gd name="connsiteY8" fmla="*/ 376237 h 904875"/>
              <a:gd name="connsiteX0" fmla="*/ 628650 w 1657351"/>
              <a:gd name="connsiteY0" fmla="*/ 142875 h 883443"/>
              <a:gd name="connsiteX1" fmla="*/ 185738 w 1657351"/>
              <a:gd name="connsiteY1" fmla="*/ 0 h 883443"/>
              <a:gd name="connsiteX2" fmla="*/ 142875 w 1657351"/>
              <a:gd name="connsiteY2" fmla="*/ 14287 h 883443"/>
              <a:gd name="connsiteX3" fmla="*/ 0 w 1657351"/>
              <a:gd name="connsiteY3" fmla="*/ 361950 h 883443"/>
              <a:gd name="connsiteX4" fmla="*/ 47625 w 1657351"/>
              <a:gd name="connsiteY4" fmla="*/ 400050 h 883443"/>
              <a:gd name="connsiteX5" fmla="*/ 1612107 w 1657351"/>
              <a:gd name="connsiteY5" fmla="*/ 883443 h 883443"/>
              <a:gd name="connsiteX6" fmla="*/ 1657351 w 1657351"/>
              <a:gd name="connsiteY6" fmla="*/ 838199 h 883443"/>
              <a:gd name="connsiteX7" fmla="*/ 1643063 w 1657351"/>
              <a:gd name="connsiteY7" fmla="*/ 361950 h 883443"/>
              <a:gd name="connsiteX8" fmla="*/ 1614488 w 1657351"/>
              <a:gd name="connsiteY8" fmla="*/ 376237 h 883443"/>
              <a:gd name="connsiteX0" fmla="*/ 628650 w 1657351"/>
              <a:gd name="connsiteY0" fmla="*/ 142875 h 883443"/>
              <a:gd name="connsiteX1" fmla="*/ 185738 w 1657351"/>
              <a:gd name="connsiteY1" fmla="*/ 0 h 883443"/>
              <a:gd name="connsiteX2" fmla="*/ 142875 w 1657351"/>
              <a:gd name="connsiteY2" fmla="*/ 14287 h 883443"/>
              <a:gd name="connsiteX3" fmla="*/ 0 w 1657351"/>
              <a:gd name="connsiteY3" fmla="*/ 361950 h 883443"/>
              <a:gd name="connsiteX4" fmla="*/ 47625 w 1657351"/>
              <a:gd name="connsiteY4" fmla="*/ 400050 h 883443"/>
              <a:gd name="connsiteX5" fmla="*/ 1602582 w 1657351"/>
              <a:gd name="connsiteY5" fmla="*/ 883443 h 883443"/>
              <a:gd name="connsiteX6" fmla="*/ 1657351 w 1657351"/>
              <a:gd name="connsiteY6" fmla="*/ 838199 h 883443"/>
              <a:gd name="connsiteX7" fmla="*/ 1643063 w 1657351"/>
              <a:gd name="connsiteY7" fmla="*/ 361950 h 883443"/>
              <a:gd name="connsiteX8" fmla="*/ 1614488 w 1657351"/>
              <a:gd name="connsiteY8" fmla="*/ 376237 h 883443"/>
              <a:gd name="connsiteX0" fmla="*/ 628650 w 1647826"/>
              <a:gd name="connsiteY0" fmla="*/ 142875 h 883443"/>
              <a:gd name="connsiteX1" fmla="*/ 185738 w 1647826"/>
              <a:gd name="connsiteY1" fmla="*/ 0 h 883443"/>
              <a:gd name="connsiteX2" fmla="*/ 142875 w 1647826"/>
              <a:gd name="connsiteY2" fmla="*/ 14287 h 883443"/>
              <a:gd name="connsiteX3" fmla="*/ 0 w 1647826"/>
              <a:gd name="connsiteY3" fmla="*/ 361950 h 883443"/>
              <a:gd name="connsiteX4" fmla="*/ 47625 w 1647826"/>
              <a:gd name="connsiteY4" fmla="*/ 400050 h 883443"/>
              <a:gd name="connsiteX5" fmla="*/ 1602582 w 1647826"/>
              <a:gd name="connsiteY5" fmla="*/ 883443 h 883443"/>
              <a:gd name="connsiteX6" fmla="*/ 1647826 w 1647826"/>
              <a:gd name="connsiteY6" fmla="*/ 835818 h 883443"/>
              <a:gd name="connsiteX7" fmla="*/ 1643063 w 1647826"/>
              <a:gd name="connsiteY7" fmla="*/ 361950 h 883443"/>
              <a:gd name="connsiteX8" fmla="*/ 1614488 w 1647826"/>
              <a:gd name="connsiteY8" fmla="*/ 376237 h 883443"/>
              <a:gd name="connsiteX0" fmla="*/ 628650 w 1647826"/>
              <a:gd name="connsiteY0" fmla="*/ 142875 h 883443"/>
              <a:gd name="connsiteX1" fmla="*/ 185738 w 1647826"/>
              <a:gd name="connsiteY1" fmla="*/ 0 h 883443"/>
              <a:gd name="connsiteX2" fmla="*/ 123825 w 1647826"/>
              <a:gd name="connsiteY2" fmla="*/ 14287 h 883443"/>
              <a:gd name="connsiteX3" fmla="*/ 0 w 1647826"/>
              <a:gd name="connsiteY3" fmla="*/ 361950 h 883443"/>
              <a:gd name="connsiteX4" fmla="*/ 47625 w 1647826"/>
              <a:gd name="connsiteY4" fmla="*/ 400050 h 883443"/>
              <a:gd name="connsiteX5" fmla="*/ 1602582 w 1647826"/>
              <a:gd name="connsiteY5" fmla="*/ 883443 h 883443"/>
              <a:gd name="connsiteX6" fmla="*/ 1647826 w 1647826"/>
              <a:gd name="connsiteY6" fmla="*/ 835818 h 883443"/>
              <a:gd name="connsiteX7" fmla="*/ 1643063 w 1647826"/>
              <a:gd name="connsiteY7" fmla="*/ 361950 h 883443"/>
              <a:gd name="connsiteX8" fmla="*/ 1614488 w 1647826"/>
              <a:gd name="connsiteY8" fmla="*/ 376237 h 883443"/>
              <a:gd name="connsiteX0" fmla="*/ 612775 w 1631951"/>
              <a:gd name="connsiteY0" fmla="*/ 142875 h 883443"/>
              <a:gd name="connsiteX1" fmla="*/ 169863 w 1631951"/>
              <a:gd name="connsiteY1" fmla="*/ 0 h 883443"/>
              <a:gd name="connsiteX2" fmla="*/ 107950 w 1631951"/>
              <a:gd name="connsiteY2" fmla="*/ 14287 h 883443"/>
              <a:gd name="connsiteX3" fmla="*/ 0 w 1631951"/>
              <a:gd name="connsiteY3" fmla="*/ 361950 h 883443"/>
              <a:gd name="connsiteX4" fmla="*/ 31750 w 1631951"/>
              <a:gd name="connsiteY4" fmla="*/ 400050 h 883443"/>
              <a:gd name="connsiteX5" fmla="*/ 1586707 w 1631951"/>
              <a:gd name="connsiteY5" fmla="*/ 883443 h 883443"/>
              <a:gd name="connsiteX6" fmla="*/ 1631951 w 1631951"/>
              <a:gd name="connsiteY6" fmla="*/ 835818 h 883443"/>
              <a:gd name="connsiteX7" fmla="*/ 1627188 w 1631951"/>
              <a:gd name="connsiteY7" fmla="*/ 361950 h 883443"/>
              <a:gd name="connsiteX8" fmla="*/ 1598613 w 1631951"/>
              <a:gd name="connsiteY8" fmla="*/ 376237 h 883443"/>
              <a:gd name="connsiteX0" fmla="*/ 612775 w 1631951"/>
              <a:gd name="connsiteY0" fmla="*/ 142875 h 883443"/>
              <a:gd name="connsiteX1" fmla="*/ 169863 w 1631951"/>
              <a:gd name="connsiteY1" fmla="*/ 0 h 883443"/>
              <a:gd name="connsiteX2" fmla="*/ 107950 w 1631951"/>
              <a:gd name="connsiteY2" fmla="*/ 14287 h 883443"/>
              <a:gd name="connsiteX3" fmla="*/ 0 w 1631951"/>
              <a:gd name="connsiteY3" fmla="*/ 361950 h 883443"/>
              <a:gd name="connsiteX4" fmla="*/ 44450 w 1631951"/>
              <a:gd name="connsiteY4" fmla="*/ 396875 h 883443"/>
              <a:gd name="connsiteX5" fmla="*/ 1586707 w 1631951"/>
              <a:gd name="connsiteY5" fmla="*/ 883443 h 883443"/>
              <a:gd name="connsiteX6" fmla="*/ 1631951 w 1631951"/>
              <a:gd name="connsiteY6" fmla="*/ 835818 h 883443"/>
              <a:gd name="connsiteX7" fmla="*/ 1627188 w 1631951"/>
              <a:gd name="connsiteY7" fmla="*/ 361950 h 883443"/>
              <a:gd name="connsiteX8" fmla="*/ 1598613 w 1631951"/>
              <a:gd name="connsiteY8" fmla="*/ 376237 h 883443"/>
              <a:gd name="connsiteX0" fmla="*/ 612775 w 1631951"/>
              <a:gd name="connsiteY0" fmla="*/ 142875 h 883443"/>
              <a:gd name="connsiteX1" fmla="*/ 169863 w 1631951"/>
              <a:gd name="connsiteY1" fmla="*/ 0 h 883443"/>
              <a:gd name="connsiteX2" fmla="*/ 107950 w 1631951"/>
              <a:gd name="connsiteY2" fmla="*/ 14287 h 883443"/>
              <a:gd name="connsiteX3" fmla="*/ 0 w 1631951"/>
              <a:gd name="connsiteY3" fmla="*/ 361950 h 883443"/>
              <a:gd name="connsiteX4" fmla="*/ 34087 w 1631951"/>
              <a:gd name="connsiteY4" fmla="*/ 408965 h 883443"/>
              <a:gd name="connsiteX5" fmla="*/ 1586707 w 1631951"/>
              <a:gd name="connsiteY5" fmla="*/ 883443 h 883443"/>
              <a:gd name="connsiteX6" fmla="*/ 1631951 w 1631951"/>
              <a:gd name="connsiteY6" fmla="*/ 835818 h 883443"/>
              <a:gd name="connsiteX7" fmla="*/ 1627188 w 1631951"/>
              <a:gd name="connsiteY7" fmla="*/ 361950 h 883443"/>
              <a:gd name="connsiteX8" fmla="*/ 1598613 w 1631951"/>
              <a:gd name="connsiteY8" fmla="*/ 376237 h 883443"/>
              <a:gd name="connsiteX0" fmla="*/ 612775 w 1631951"/>
              <a:gd name="connsiteY0" fmla="*/ 142875 h 874807"/>
              <a:gd name="connsiteX1" fmla="*/ 169863 w 1631951"/>
              <a:gd name="connsiteY1" fmla="*/ 0 h 874807"/>
              <a:gd name="connsiteX2" fmla="*/ 107950 w 1631951"/>
              <a:gd name="connsiteY2" fmla="*/ 14287 h 874807"/>
              <a:gd name="connsiteX3" fmla="*/ 0 w 1631951"/>
              <a:gd name="connsiteY3" fmla="*/ 361950 h 874807"/>
              <a:gd name="connsiteX4" fmla="*/ 34087 w 1631951"/>
              <a:gd name="connsiteY4" fmla="*/ 408965 h 874807"/>
              <a:gd name="connsiteX5" fmla="*/ 1578071 w 1631951"/>
              <a:gd name="connsiteY5" fmla="*/ 874807 h 874807"/>
              <a:gd name="connsiteX6" fmla="*/ 1631951 w 1631951"/>
              <a:gd name="connsiteY6" fmla="*/ 835818 h 874807"/>
              <a:gd name="connsiteX7" fmla="*/ 1627188 w 1631951"/>
              <a:gd name="connsiteY7" fmla="*/ 361950 h 874807"/>
              <a:gd name="connsiteX8" fmla="*/ 1598613 w 1631951"/>
              <a:gd name="connsiteY8" fmla="*/ 376237 h 874807"/>
              <a:gd name="connsiteX0" fmla="*/ 612775 w 1627281"/>
              <a:gd name="connsiteY0" fmla="*/ 142875 h 874807"/>
              <a:gd name="connsiteX1" fmla="*/ 169863 w 1627281"/>
              <a:gd name="connsiteY1" fmla="*/ 0 h 874807"/>
              <a:gd name="connsiteX2" fmla="*/ 107950 w 1627281"/>
              <a:gd name="connsiteY2" fmla="*/ 14287 h 874807"/>
              <a:gd name="connsiteX3" fmla="*/ 0 w 1627281"/>
              <a:gd name="connsiteY3" fmla="*/ 361950 h 874807"/>
              <a:gd name="connsiteX4" fmla="*/ 34087 w 1627281"/>
              <a:gd name="connsiteY4" fmla="*/ 408965 h 874807"/>
              <a:gd name="connsiteX5" fmla="*/ 1578071 w 1627281"/>
              <a:gd name="connsiteY5" fmla="*/ 874807 h 874807"/>
              <a:gd name="connsiteX6" fmla="*/ 1611225 w 1627281"/>
              <a:gd name="connsiteY6" fmla="*/ 835818 h 874807"/>
              <a:gd name="connsiteX7" fmla="*/ 1627188 w 1627281"/>
              <a:gd name="connsiteY7" fmla="*/ 361950 h 874807"/>
              <a:gd name="connsiteX8" fmla="*/ 1598613 w 1627281"/>
              <a:gd name="connsiteY8" fmla="*/ 376237 h 874807"/>
              <a:gd name="connsiteX0" fmla="*/ 612775 w 1627281"/>
              <a:gd name="connsiteY0" fmla="*/ 142875 h 874807"/>
              <a:gd name="connsiteX1" fmla="*/ 169863 w 1627281"/>
              <a:gd name="connsiteY1" fmla="*/ 0 h 874807"/>
              <a:gd name="connsiteX2" fmla="*/ 107950 w 1627281"/>
              <a:gd name="connsiteY2" fmla="*/ 14287 h 874807"/>
              <a:gd name="connsiteX3" fmla="*/ 0 w 1627281"/>
              <a:gd name="connsiteY3" fmla="*/ 361950 h 874807"/>
              <a:gd name="connsiteX4" fmla="*/ 34087 w 1627281"/>
              <a:gd name="connsiteY4" fmla="*/ 408965 h 874807"/>
              <a:gd name="connsiteX5" fmla="*/ 1578071 w 1627281"/>
              <a:gd name="connsiteY5" fmla="*/ 874807 h 874807"/>
              <a:gd name="connsiteX6" fmla="*/ 1611225 w 1627281"/>
              <a:gd name="connsiteY6" fmla="*/ 835818 h 874807"/>
              <a:gd name="connsiteX7" fmla="*/ 1627188 w 1627281"/>
              <a:gd name="connsiteY7" fmla="*/ 361950 h 874807"/>
              <a:gd name="connsiteX0" fmla="*/ 612775 w 1615332"/>
              <a:gd name="connsiteY0" fmla="*/ 142875 h 874807"/>
              <a:gd name="connsiteX1" fmla="*/ 169863 w 1615332"/>
              <a:gd name="connsiteY1" fmla="*/ 0 h 874807"/>
              <a:gd name="connsiteX2" fmla="*/ 107950 w 1615332"/>
              <a:gd name="connsiteY2" fmla="*/ 14287 h 874807"/>
              <a:gd name="connsiteX3" fmla="*/ 0 w 1615332"/>
              <a:gd name="connsiteY3" fmla="*/ 361950 h 874807"/>
              <a:gd name="connsiteX4" fmla="*/ 34087 w 1615332"/>
              <a:gd name="connsiteY4" fmla="*/ 408965 h 874807"/>
              <a:gd name="connsiteX5" fmla="*/ 1578071 w 1615332"/>
              <a:gd name="connsiteY5" fmla="*/ 874807 h 874807"/>
              <a:gd name="connsiteX6" fmla="*/ 1611225 w 1615332"/>
              <a:gd name="connsiteY6" fmla="*/ 835818 h 874807"/>
              <a:gd name="connsiteX7" fmla="*/ 1615098 w 1615332"/>
              <a:gd name="connsiteY7" fmla="*/ 361950 h 8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5332" h="874807">
                <a:moveTo>
                  <a:pt x="612775" y="142875"/>
                </a:moveTo>
                <a:lnTo>
                  <a:pt x="169863" y="0"/>
                </a:lnTo>
                <a:lnTo>
                  <a:pt x="107950" y="14287"/>
                </a:lnTo>
                <a:lnTo>
                  <a:pt x="0" y="361950"/>
                </a:lnTo>
                <a:lnTo>
                  <a:pt x="34087" y="408965"/>
                </a:lnTo>
                <a:lnTo>
                  <a:pt x="1578071" y="874807"/>
                </a:lnTo>
                <a:lnTo>
                  <a:pt x="1611225" y="835818"/>
                </a:lnTo>
                <a:cubicBezTo>
                  <a:pt x="1609637" y="677862"/>
                  <a:pt x="1616686" y="519906"/>
                  <a:pt x="1615098" y="361950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22FA9EAE-0C93-41F3-B6A4-3787A41E4CBC}"/>
              </a:ext>
            </a:extLst>
          </p:cNvPr>
          <p:cNvSpPr/>
          <p:nvPr/>
        </p:nvSpPr>
        <p:spPr>
          <a:xfrm>
            <a:off x="9803824" y="4712254"/>
            <a:ext cx="4806427" cy="2141474"/>
          </a:xfrm>
          <a:custGeom>
            <a:avLst/>
            <a:gdLst>
              <a:gd name="connsiteX0" fmla="*/ 215900 w 3556000"/>
              <a:gd name="connsiteY0" fmla="*/ 0 h 1625600"/>
              <a:gd name="connsiteX1" fmla="*/ 215900 w 3556000"/>
              <a:gd name="connsiteY1" fmla="*/ 0 h 1625600"/>
              <a:gd name="connsiteX2" fmla="*/ 1625600 w 3556000"/>
              <a:gd name="connsiteY2" fmla="*/ 927100 h 1625600"/>
              <a:gd name="connsiteX3" fmla="*/ 2476500 w 3556000"/>
              <a:gd name="connsiteY3" fmla="*/ 1282700 h 1625600"/>
              <a:gd name="connsiteX4" fmla="*/ 3302000 w 3556000"/>
              <a:gd name="connsiteY4" fmla="*/ 1460500 h 1625600"/>
              <a:gd name="connsiteX5" fmla="*/ 3556000 w 3556000"/>
              <a:gd name="connsiteY5" fmla="*/ 1460500 h 1625600"/>
              <a:gd name="connsiteX6" fmla="*/ 3505200 w 3556000"/>
              <a:gd name="connsiteY6" fmla="*/ 1625600 h 1625600"/>
              <a:gd name="connsiteX7" fmla="*/ 3136900 w 3556000"/>
              <a:gd name="connsiteY7" fmla="*/ 1536700 h 1625600"/>
              <a:gd name="connsiteX8" fmla="*/ 2349500 w 3556000"/>
              <a:gd name="connsiteY8" fmla="*/ 1358900 h 1625600"/>
              <a:gd name="connsiteX9" fmla="*/ 1562100 w 3556000"/>
              <a:gd name="connsiteY9" fmla="*/ 1143000 h 1625600"/>
              <a:gd name="connsiteX10" fmla="*/ 1295400 w 3556000"/>
              <a:gd name="connsiteY10" fmla="*/ 990600 h 1625600"/>
              <a:gd name="connsiteX11" fmla="*/ 0 w 3556000"/>
              <a:gd name="connsiteY11" fmla="*/ 330200 h 1625600"/>
              <a:gd name="connsiteX12" fmla="*/ 215900 w 3556000"/>
              <a:gd name="connsiteY12" fmla="*/ 0 h 1625600"/>
              <a:gd name="connsiteX0" fmla="*/ 215900 w 3517900"/>
              <a:gd name="connsiteY0" fmla="*/ 0 h 1625600"/>
              <a:gd name="connsiteX1" fmla="*/ 215900 w 3517900"/>
              <a:gd name="connsiteY1" fmla="*/ 0 h 1625600"/>
              <a:gd name="connsiteX2" fmla="*/ 1625600 w 3517900"/>
              <a:gd name="connsiteY2" fmla="*/ 927100 h 1625600"/>
              <a:gd name="connsiteX3" fmla="*/ 2476500 w 3517900"/>
              <a:gd name="connsiteY3" fmla="*/ 1282700 h 1625600"/>
              <a:gd name="connsiteX4" fmla="*/ 3302000 w 3517900"/>
              <a:gd name="connsiteY4" fmla="*/ 1460500 h 1625600"/>
              <a:gd name="connsiteX5" fmla="*/ 3517900 w 3517900"/>
              <a:gd name="connsiteY5" fmla="*/ 1460500 h 1625600"/>
              <a:gd name="connsiteX6" fmla="*/ 3505200 w 3517900"/>
              <a:gd name="connsiteY6" fmla="*/ 1625600 h 1625600"/>
              <a:gd name="connsiteX7" fmla="*/ 3136900 w 3517900"/>
              <a:gd name="connsiteY7" fmla="*/ 1536700 h 1625600"/>
              <a:gd name="connsiteX8" fmla="*/ 2349500 w 3517900"/>
              <a:gd name="connsiteY8" fmla="*/ 1358900 h 1625600"/>
              <a:gd name="connsiteX9" fmla="*/ 1562100 w 3517900"/>
              <a:gd name="connsiteY9" fmla="*/ 1143000 h 1625600"/>
              <a:gd name="connsiteX10" fmla="*/ 1295400 w 3517900"/>
              <a:gd name="connsiteY10" fmla="*/ 990600 h 1625600"/>
              <a:gd name="connsiteX11" fmla="*/ 0 w 3517900"/>
              <a:gd name="connsiteY11" fmla="*/ 330200 h 1625600"/>
              <a:gd name="connsiteX12" fmla="*/ 215900 w 3517900"/>
              <a:gd name="connsiteY12" fmla="*/ 0 h 1625600"/>
              <a:gd name="connsiteX0" fmla="*/ 215900 w 3517900"/>
              <a:gd name="connsiteY0" fmla="*/ 0 h 1625600"/>
              <a:gd name="connsiteX1" fmla="*/ 215900 w 3517900"/>
              <a:gd name="connsiteY1" fmla="*/ 0 h 1625600"/>
              <a:gd name="connsiteX2" fmla="*/ 1625600 w 3517900"/>
              <a:gd name="connsiteY2" fmla="*/ 927100 h 1625600"/>
              <a:gd name="connsiteX3" fmla="*/ 2486025 w 3517900"/>
              <a:gd name="connsiteY3" fmla="*/ 1254125 h 1625600"/>
              <a:gd name="connsiteX4" fmla="*/ 3302000 w 3517900"/>
              <a:gd name="connsiteY4" fmla="*/ 1460500 h 1625600"/>
              <a:gd name="connsiteX5" fmla="*/ 3517900 w 3517900"/>
              <a:gd name="connsiteY5" fmla="*/ 1460500 h 1625600"/>
              <a:gd name="connsiteX6" fmla="*/ 3505200 w 3517900"/>
              <a:gd name="connsiteY6" fmla="*/ 1625600 h 1625600"/>
              <a:gd name="connsiteX7" fmla="*/ 3136900 w 3517900"/>
              <a:gd name="connsiteY7" fmla="*/ 1536700 h 1625600"/>
              <a:gd name="connsiteX8" fmla="*/ 2349500 w 3517900"/>
              <a:gd name="connsiteY8" fmla="*/ 1358900 h 1625600"/>
              <a:gd name="connsiteX9" fmla="*/ 1562100 w 3517900"/>
              <a:gd name="connsiteY9" fmla="*/ 1143000 h 1625600"/>
              <a:gd name="connsiteX10" fmla="*/ 1295400 w 3517900"/>
              <a:gd name="connsiteY10" fmla="*/ 990600 h 1625600"/>
              <a:gd name="connsiteX11" fmla="*/ 0 w 3517900"/>
              <a:gd name="connsiteY11" fmla="*/ 330200 h 1625600"/>
              <a:gd name="connsiteX12" fmla="*/ 215900 w 3517900"/>
              <a:gd name="connsiteY12" fmla="*/ 0 h 1625600"/>
              <a:gd name="connsiteX0" fmla="*/ 215900 w 3517900"/>
              <a:gd name="connsiteY0" fmla="*/ 0 h 1625600"/>
              <a:gd name="connsiteX1" fmla="*/ 215900 w 3517900"/>
              <a:gd name="connsiteY1" fmla="*/ 0 h 1625600"/>
              <a:gd name="connsiteX2" fmla="*/ 1625600 w 3517900"/>
              <a:gd name="connsiteY2" fmla="*/ 927100 h 1625600"/>
              <a:gd name="connsiteX3" fmla="*/ 2486025 w 3517900"/>
              <a:gd name="connsiteY3" fmla="*/ 1254125 h 1625600"/>
              <a:gd name="connsiteX4" fmla="*/ 3302000 w 3517900"/>
              <a:gd name="connsiteY4" fmla="*/ 1460500 h 1625600"/>
              <a:gd name="connsiteX5" fmla="*/ 3517900 w 3517900"/>
              <a:gd name="connsiteY5" fmla="*/ 1460500 h 1625600"/>
              <a:gd name="connsiteX6" fmla="*/ 3505200 w 3517900"/>
              <a:gd name="connsiteY6" fmla="*/ 1625600 h 1625600"/>
              <a:gd name="connsiteX7" fmla="*/ 3136900 w 3517900"/>
              <a:gd name="connsiteY7" fmla="*/ 1536700 h 1625600"/>
              <a:gd name="connsiteX8" fmla="*/ 2359025 w 3517900"/>
              <a:gd name="connsiteY8" fmla="*/ 1377950 h 1625600"/>
              <a:gd name="connsiteX9" fmla="*/ 1562100 w 3517900"/>
              <a:gd name="connsiteY9" fmla="*/ 1143000 h 1625600"/>
              <a:gd name="connsiteX10" fmla="*/ 1295400 w 3517900"/>
              <a:gd name="connsiteY10" fmla="*/ 990600 h 1625600"/>
              <a:gd name="connsiteX11" fmla="*/ 0 w 3517900"/>
              <a:gd name="connsiteY11" fmla="*/ 330200 h 1625600"/>
              <a:gd name="connsiteX12" fmla="*/ 215900 w 3517900"/>
              <a:gd name="connsiteY12" fmla="*/ 0 h 1625600"/>
              <a:gd name="connsiteX0" fmla="*/ 215900 w 3517900"/>
              <a:gd name="connsiteY0" fmla="*/ 0 h 1625600"/>
              <a:gd name="connsiteX1" fmla="*/ 215900 w 3517900"/>
              <a:gd name="connsiteY1" fmla="*/ 0 h 1625600"/>
              <a:gd name="connsiteX2" fmla="*/ 1625600 w 3517900"/>
              <a:gd name="connsiteY2" fmla="*/ 927100 h 1625600"/>
              <a:gd name="connsiteX3" fmla="*/ 2486025 w 3517900"/>
              <a:gd name="connsiteY3" fmla="*/ 1254125 h 1625600"/>
              <a:gd name="connsiteX4" fmla="*/ 3302000 w 3517900"/>
              <a:gd name="connsiteY4" fmla="*/ 1460500 h 1625600"/>
              <a:gd name="connsiteX5" fmla="*/ 3517900 w 3517900"/>
              <a:gd name="connsiteY5" fmla="*/ 1460500 h 1625600"/>
              <a:gd name="connsiteX6" fmla="*/ 3505200 w 3517900"/>
              <a:gd name="connsiteY6" fmla="*/ 1625600 h 1625600"/>
              <a:gd name="connsiteX7" fmla="*/ 3132137 w 3517900"/>
              <a:gd name="connsiteY7" fmla="*/ 1565275 h 1625600"/>
              <a:gd name="connsiteX8" fmla="*/ 2359025 w 3517900"/>
              <a:gd name="connsiteY8" fmla="*/ 1377950 h 1625600"/>
              <a:gd name="connsiteX9" fmla="*/ 1562100 w 3517900"/>
              <a:gd name="connsiteY9" fmla="*/ 1143000 h 1625600"/>
              <a:gd name="connsiteX10" fmla="*/ 1295400 w 3517900"/>
              <a:gd name="connsiteY10" fmla="*/ 990600 h 1625600"/>
              <a:gd name="connsiteX11" fmla="*/ 0 w 3517900"/>
              <a:gd name="connsiteY11" fmla="*/ 330200 h 1625600"/>
              <a:gd name="connsiteX12" fmla="*/ 215900 w 3517900"/>
              <a:gd name="connsiteY12" fmla="*/ 0 h 1625600"/>
              <a:gd name="connsiteX0" fmla="*/ 215900 w 3517900"/>
              <a:gd name="connsiteY0" fmla="*/ 0 h 1611313"/>
              <a:gd name="connsiteX1" fmla="*/ 215900 w 3517900"/>
              <a:gd name="connsiteY1" fmla="*/ 0 h 1611313"/>
              <a:gd name="connsiteX2" fmla="*/ 1625600 w 3517900"/>
              <a:gd name="connsiteY2" fmla="*/ 927100 h 1611313"/>
              <a:gd name="connsiteX3" fmla="*/ 2486025 w 3517900"/>
              <a:gd name="connsiteY3" fmla="*/ 1254125 h 1611313"/>
              <a:gd name="connsiteX4" fmla="*/ 3302000 w 3517900"/>
              <a:gd name="connsiteY4" fmla="*/ 1460500 h 1611313"/>
              <a:gd name="connsiteX5" fmla="*/ 3517900 w 3517900"/>
              <a:gd name="connsiteY5" fmla="*/ 1460500 h 1611313"/>
              <a:gd name="connsiteX6" fmla="*/ 3500438 w 3517900"/>
              <a:gd name="connsiteY6" fmla="*/ 1611313 h 1611313"/>
              <a:gd name="connsiteX7" fmla="*/ 3132137 w 3517900"/>
              <a:gd name="connsiteY7" fmla="*/ 1565275 h 1611313"/>
              <a:gd name="connsiteX8" fmla="*/ 2359025 w 3517900"/>
              <a:gd name="connsiteY8" fmla="*/ 1377950 h 1611313"/>
              <a:gd name="connsiteX9" fmla="*/ 1562100 w 3517900"/>
              <a:gd name="connsiteY9" fmla="*/ 1143000 h 1611313"/>
              <a:gd name="connsiteX10" fmla="*/ 1295400 w 3517900"/>
              <a:gd name="connsiteY10" fmla="*/ 990600 h 1611313"/>
              <a:gd name="connsiteX11" fmla="*/ 0 w 3517900"/>
              <a:gd name="connsiteY11" fmla="*/ 330200 h 1611313"/>
              <a:gd name="connsiteX12" fmla="*/ 215900 w 3517900"/>
              <a:gd name="connsiteY12" fmla="*/ 0 h 1611313"/>
              <a:gd name="connsiteX0" fmla="*/ 215900 w 3517900"/>
              <a:gd name="connsiteY0" fmla="*/ 0 h 1611313"/>
              <a:gd name="connsiteX1" fmla="*/ 215900 w 3517900"/>
              <a:gd name="connsiteY1" fmla="*/ 0 h 1611313"/>
              <a:gd name="connsiteX2" fmla="*/ 1625600 w 3517900"/>
              <a:gd name="connsiteY2" fmla="*/ 927100 h 1611313"/>
              <a:gd name="connsiteX3" fmla="*/ 2486025 w 3517900"/>
              <a:gd name="connsiteY3" fmla="*/ 1254125 h 1611313"/>
              <a:gd name="connsiteX4" fmla="*/ 3302000 w 3517900"/>
              <a:gd name="connsiteY4" fmla="*/ 1460500 h 1611313"/>
              <a:gd name="connsiteX5" fmla="*/ 3517900 w 3517900"/>
              <a:gd name="connsiteY5" fmla="*/ 1460500 h 1611313"/>
              <a:gd name="connsiteX6" fmla="*/ 3500438 w 3517900"/>
              <a:gd name="connsiteY6" fmla="*/ 1611313 h 1611313"/>
              <a:gd name="connsiteX7" fmla="*/ 3132137 w 3517900"/>
              <a:gd name="connsiteY7" fmla="*/ 1565275 h 1611313"/>
              <a:gd name="connsiteX8" fmla="*/ 2359025 w 3517900"/>
              <a:gd name="connsiteY8" fmla="*/ 1377950 h 1611313"/>
              <a:gd name="connsiteX9" fmla="*/ 1595437 w 3517900"/>
              <a:gd name="connsiteY9" fmla="*/ 1128712 h 1611313"/>
              <a:gd name="connsiteX10" fmla="*/ 1295400 w 3517900"/>
              <a:gd name="connsiteY10" fmla="*/ 990600 h 1611313"/>
              <a:gd name="connsiteX11" fmla="*/ 0 w 3517900"/>
              <a:gd name="connsiteY11" fmla="*/ 330200 h 1611313"/>
              <a:gd name="connsiteX12" fmla="*/ 215900 w 3517900"/>
              <a:gd name="connsiteY12" fmla="*/ 0 h 1611313"/>
              <a:gd name="connsiteX0" fmla="*/ 161925 w 3517900"/>
              <a:gd name="connsiteY0" fmla="*/ 57150 h 1611313"/>
              <a:gd name="connsiteX1" fmla="*/ 215900 w 3517900"/>
              <a:gd name="connsiteY1" fmla="*/ 0 h 1611313"/>
              <a:gd name="connsiteX2" fmla="*/ 1625600 w 3517900"/>
              <a:gd name="connsiteY2" fmla="*/ 927100 h 1611313"/>
              <a:gd name="connsiteX3" fmla="*/ 2486025 w 3517900"/>
              <a:gd name="connsiteY3" fmla="*/ 1254125 h 1611313"/>
              <a:gd name="connsiteX4" fmla="*/ 3302000 w 3517900"/>
              <a:gd name="connsiteY4" fmla="*/ 1460500 h 1611313"/>
              <a:gd name="connsiteX5" fmla="*/ 3517900 w 3517900"/>
              <a:gd name="connsiteY5" fmla="*/ 1460500 h 1611313"/>
              <a:gd name="connsiteX6" fmla="*/ 3500438 w 3517900"/>
              <a:gd name="connsiteY6" fmla="*/ 1611313 h 1611313"/>
              <a:gd name="connsiteX7" fmla="*/ 3132137 w 3517900"/>
              <a:gd name="connsiteY7" fmla="*/ 1565275 h 1611313"/>
              <a:gd name="connsiteX8" fmla="*/ 2359025 w 3517900"/>
              <a:gd name="connsiteY8" fmla="*/ 1377950 h 1611313"/>
              <a:gd name="connsiteX9" fmla="*/ 1595437 w 3517900"/>
              <a:gd name="connsiteY9" fmla="*/ 1128712 h 1611313"/>
              <a:gd name="connsiteX10" fmla="*/ 1295400 w 3517900"/>
              <a:gd name="connsiteY10" fmla="*/ 990600 h 1611313"/>
              <a:gd name="connsiteX11" fmla="*/ 0 w 3517900"/>
              <a:gd name="connsiteY11" fmla="*/ 330200 h 1611313"/>
              <a:gd name="connsiteX12" fmla="*/ 161925 w 3517900"/>
              <a:gd name="connsiteY12" fmla="*/ 57150 h 1611313"/>
              <a:gd name="connsiteX0" fmla="*/ 161925 w 3517900"/>
              <a:gd name="connsiteY0" fmla="*/ 0 h 1554163"/>
              <a:gd name="connsiteX1" fmla="*/ 1625600 w 3517900"/>
              <a:gd name="connsiteY1" fmla="*/ 869950 h 1554163"/>
              <a:gd name="connsiteX2" fmla="*/ 2486025 w 3517900"/>
              <a:gd name="connsiteY2" fmla="*/ 1196975 h 1554163"/>
              <a:gd name="connsiteX3" fmla="*/ 3302000 w 3517900"/>
              <a:gd name="connsiteY3" fmla="*/ 1403350 h 1554163"/>
              <a:gd name="connsiteX4" fmla="*/ 3517900 w 3517900"/>
              <a:gd name="connsiteY4" fmla="*/ 1403350 h 1554163"/>
              <a:gd name="connsiteX5" fmla="*/ 3500438 w 3517900"/>
              <a:gd name="connsiteY5" fmla="*/ 1554163 h 1554163"/>
              <a:gd name="connsiteX6" fmla="*/ 3132137 w 3517900"/>
              <a:gd name="connsiteY6" fmla="*/ 1508125 h 1554163"/>
              <a:gd name="connsiteX7" fmla="*/ 2359025 w 3517900"/>
              <a:gd name="connsiteY7" fmla="*/ 1320800 h 1554163"/>
              <a:gd name="connsiteX8" fmla="*/ 1595437 w 3517900"/>
              <a:gd name="connsiteY8" fmla="*/ 1071562 h 1554163"/>
              <a:gd name="connsiteX9" fmla="*/ 1295400 w 3517900"/>
              <a:gd name="connsiteY9" fmla="*/ 933450 h 1554163"/>
              <a:gd name="connsiteX10" fmla="*/ 0 w 3517900"/>
              <a:gd name="connsiteY10" fmla="*/ 273050 h 1554163"/>
              <a:gd name="connsiteX11" fmla="*/ 161925 w 3517900"/>
              <a:gd name="connsiteY11" fmla="*/ 0 h 1554163"/>
              <a:gd name="connsiteX0" fmla="*/ 161925 w 3517900"/>
              <a:gd name="connsiteY0" fmla="*/ 0 h 1554163"/>
              <a:gd name="connsiteX1" fmla="*/ 1625600 w 3517900"/>
              <a:gd name="connsiteY1" fmla="*/ 869950 h 1554163"/>
              <a:gd name="connsiteX2" fmla="*/ 2041564 w 3517900"/>
              <a:gd name="connsiteY2" fmla="*/ 1029157 h 1554163"/>
              <a:gd name="connsiteX3" fmla="*/ 2486025 w 3517900"/>
              <a:gd name="connsiteY3" fmla="*/ 1196975 h 1554163"/>
              <a:gd name="connsiteX4" fmla="*/ 3302000 w 3517900"/>
              <a:gd name="connsiteY4" fmla="*/ 1403350 h 1554163"/>
              <a:gd name="connsiteX5" fmla="*/ 3517900 w 3517900"/>
              <a:gd name="connsiteY5" fmla="*/ 1403350 h 1554163"/>
              <a:gd name="connsiteX6" fmla="*/ 3500438 w 3517900"/>
              <a:gd name="connsiteY6" fmla="*/ 1554163 h 1554163"/>
              <a:gd name="connsiteX7" fmla="*/ 3132137 w 3517900"/>
              <a:gd name="connsiteY7" fmla="*/ 1508125 h 1554163"/>
              <a:gd name="connsiteX8" fmla="*/ 2359025 w 3517900"/>
              <a:gd name="connsiteY8" fmla="*/ 1320800 h 1554163"/>
              <a:gd name="connsiteX9" fmla="*/ 1595437 w 3517900"/>
              <a:gd name="connsiteY9" fmla="*/ 1071562 h 1554163"/>
              <a:gd name="connsiteX10" fmla="*/ 1295400 w 3517900"/>
              <a:gd name="connsiteY10" fmla="*/ 933450 h 1554163"/>
              <a:gd name="connsiteX11" fmla="*/ 0 w 3517900"/>
              <a:gd name="connsiteY11" fmla="*/ 273050 h 1554163"/>
              <a:gd name="connsiteX12" fmla="*/ 161925 w 3517900"/>
              <a:gd name="connsiteY12" fmla="*/ 0 h 1554163"/>
              <a:gd name="connsiteX0" fmla="*/ 161925 w 3517900"/>
              <a:gd name="connsiteY0" fmla="*/ 0 h 1554163"/>
              <a:gd name="connsiteX1" fmla="*/ 1625600 w 3517900"/>
              <a:gd name="connsiteY1" fmla="*/ 869950 h 1554163"/>
              <a:gd name="connsiteX2" fmla="*/ 2019339 w 3517900"/>
              <a:gd name="connsiteY2" fmla="*/ 1073607 h 1554163"/>
              <a:gd name="connsiteX3" fmla="*/ 2486025 w 3517900"/>
              <a:gd name="connsiteY3" fmla="*/ 1196975 h 1554163"/>
              <a:gd name="connsiteX4" fmla="*/ 3302000 w 3517900"/>
              <a:gd name="connsiteY4" fmla="*/ 1403350 h 1554163"/>
              <a:gd name="connsiteX5" fmla="*/ 3517900 w 3517900"/>
              <a:gd name="connsiteY5" fmla="*/ 1403350 h 1554163"/>
              <a:gd name="connsiteX6" fmla="*/ 3500438 w 3517900"/>
              <a:gd name="connsiteY6" fmla="*/ 1554163 h 1554163"/>
              <a:gd name="connsiteX7" fmla="*/ 3132137 w 3517900"/>
              <a:gd name="connsiteY7" fmla="*/ 1508125 h 1554163"/>
              <a:gd name="connsiteX8" fmla="*/ 2359025 w 3517900"/>
              <a:gd name="connsiteY8" fmla="*/ 1320800 h 1554163"/>
              <a:gd name="connsiteX9" fmla="*/ 1595437 w 3517900"/>
              <a:gd name="connsiteY9" fmla="*/ 1071562 h 1554163"/>
              <a:gd name="connsiteX10" fmla="*/ 1295400 w 3517900"/>
              <a:gd name="connsiteY10" fmla="*/ 933450 h 1554163"/>
              <a:gd name="connsiteX11" fmla="*/ 0 w 3517900"/>
              <a:gd name="connsiteY11" fmla="*/ 273050 h 1554163"/>
              <a:gd name="connsiteX12" fmla="*/ 161925 w 3517900"/>
              <a:gd name="connsiteY12" fmla="*/ 0 h 1554163"/>
              <a:gd name="connsiteX0" fmla="*/ 161925 w 3517900"/>
              <a:gd name="connsiteY0" fmla="*/ 0 h 1554163"/>
              <a:gd name="connsiteX1" fmla="*/ 1625600 w 3517900"/>
              <a:gd name="connsiteY1" fmla="*/ 869950 h 1554163"/>
              <a:gd name="connsiteX2" fmla="*/ 2019339 w 3517900"/>
              <a:gd name="connsiteY2" fmla="*/ 1073607 h 1554163"/>
              <a:gd name="connsiteX3" fmla="*/ 2486025 w 3517900"/>
              <a:gd name="connsiteY3" fmla="*/ 1196975 h 1554163"/>
              <a:gd name="connsiteX4" fmla="*/ 3302000 w 3517900"/>
              <a:gd name="connsiteY4" fmla="*/ 1403350 h 1554163"/>
              <a:gd name="connsiteX5" fmla="*/ 3517900 w 3517900"/>
              <a:gd name="connsiteY5" fmla="*/ 1403350 h 1554163"/>
              <a:gd name="connsiteX6" fmla="*/ 3500438 w 3517900"/>
              <a:gd name="connsiteY6" fmla="*/ 1554163 h 1554163"/>
              <a:gd name="connsiteX7" fmla="*/ 3132137 w 3517900"/>
              <a:gd name="connsiteY7" fmla="*/ 1508125 h 1554163"/>
              <a:gd name="connsiteX8" fmla="*/ 2359025 w 3517900"/>
              <a:gd name="connsiteY8" fmla="*/ 1320800 h 1554163"/>
              <a:gd name="connsiteX9" fmla="*/ 1516062 w 3517900"/>
              <a:gd name="connsiteY9" fmla="*/ 1077912 h 1554163"/>
              <a:gd name="connsiteX10" fmla="*/ 1295400 w 3517900"/>
              <a:gd name="connsiteY10" fmla="*/ 933450 h 1554163"/>
              <a:gd name="connsiteX11" fmla="*/ 0 w 3517900"/>
              <a:gd name="connsiteY11" fmla="*/ 273050 h 1554163"/>
              <a:gd name="connsiteX12" fmla="*/ 161925 w 3517900"/>
              <a:gd name="connsiteY12" fmla="*/ 0 h 1554163"/>
              <a:gd name="connsiteX0" fmla="*/ 161925 w 3517900"/>
              <a:gd name="connsiteY0" fmla="*/ 0 h 1554163"/>
              <a:gd name="connsiteX1" fmla="*/ 1625600 w 3517900"/>
              <a:gd name="connsiteY1" fmla="*/ 869950 h 1554163"/>
              <a:gd name="connsiteX2" fmla="*/ 2019339 w 3517900"/>
              <a:gd name="connsiteY2" fmla="*/ 1073607 h 1554163"/>
              <a:gd name="connsiteX3" fmla="*/ 2486025 w 3517900"/>
              <a:gd name="connsiteY3" fmla="*/ 1196975 h 1554163"/>
              <a:gd name="connsiteX4" fmla="*/ 3302000 w 3517900"/>
              <a:gd name="connsiteY4" fmla="*/ 1403350 h 1554163"/>
              <a:gd name="connsiteX5" fmla="*/ 3517900 w 3517900"/>
              <a:gd name="connsiteY5" fmla="*/ 1403350 h 1554163"/>
              <a:gd name="connsiteX6" fmla="*/ 3500438 w 3517900"/>
              <a:gd name="connsiteY6" fmla="*/ 1554163 h 1554163"/>
              <a:gd name="connsiteX7" fmla="*/ 3132137 w 3517900"/>
              <a:gd name="connsiteY7" fmla="*/ 1508125 h 1554163"/>
              <a:gd name="connsiteX8" fmla="*/ 2359025 w 3517900"/>
              <a:gd name="connsiteY8" fmla="*/ 1320800 h 1554163"/>
              <a:gd name="connsiteX9" fmla="*/ 1516062 w 3517900"/>
              <a:gd name="connsiteY9" fmla="*/ 1077912 h 1554163"/>
              <a:gd name="connsiteX10" fmla="*/ 1228725 w 3517900"/>
              <a:gd name="connsiteY10" fmla="*/ 936625 h 1554163"/>
              <a:gd name="connsiteX11" fmla="*/ 0 w 3517900"/>
              <a:gd name="connsiteY11" fmla="*/ 273050 h 1554163"/>
              <a:gd name="connsiteX12" fmla="*/ 161925 w 3517900"/>
              <a:gd name="connsiteY12" fmla="*/ 0 h 1554163"/>
              <a:gd name="connsiteX0" fmla="*/ 161925 w 3517900"/>
              <a:gd name="connsiteY0" fmla="*/ 0 h 1554163"/>
              <a:gd name="connsiteX1" fmla="*/ 1625600 w 3517900"/>
              <a:gd name="connsiteY1" fmla="*/ 869950 h 1554163"/>
              <a:gd name="connsiteX2" fmla="*/ 2019339 w 3517900"/>
              <a:gd name="connsiteY2" fmla="*/ 1073607 h 1554163"/>
              <a:gd name="connsiteX3" fmla="*/ 2486025 w 3517900"/>
              <a:gd name="connsiteY3" fmla="*/ 1222375 h 1554163"/>
              <a:gd name="connsiteX4" fmla="*/ 3302000 w 3517900"/>
              <a:gd name="connsiteY4" fmla="*/ 1403350 h 1554163"/>
              <a:gd name="connsiteX5" fmla="*/ 3517900 w 3517900"/>
              <a:gd name="connsiteY5" fmla="*/ 1403350 h 1554163"/>
              <a:gd name="connsiteX6" fmla="*/ 3500438 w 3517900"/>
              <a:gd name="connsiteY6" fmla="*/ 1554163 h 1554163"/>
              <a:gd name="connsiteX7" fmla="*/ 3132137 w 3517900"/>
              <a:gd name="connsiteY7" fmla="*/ 1508125 h 1554163"/>
              <a:gd name="connsiteX8" fmla="*/ 2359025 w 3517900"/>
              <a:gd name="connsiteY8" fmla="*/ 1320800 h 1554163"/>
              <a:gd name="connsiteX9" fmla="*/ 1516062 w 3517900"/>
              <a:gd name="connsiteY9" fmla="*/ 1077912 h 1554163"/>
              <a:gd name="connsiteX10" fmla="*/ 1228725 w 3517900"/>
              <a:gd name="connsiteY10" fmla="*/ 936625 h 1554163"/>
              <a:gd name="connsiteX11" fmla="*/ 0 w 3517900"/>
              <a:gd name="connsiteY11" fmla="*/ 273050 h 1554163"/>
              <a:gd name="connsiteX12" fmla="*/ 161925 w 3517900"/>
              <a:gd name="connsiteY12" fmla="*/ 0 h 1554163"/>
              <a:gd name="connsiteX0" fmla="*/ 161925 w 3500438"/>
              <a:gd name="connsiteY0" fmla="*/ 0 h 1554163"/>
              <a:gd name="connsiteX1" fmla="*/ 1625600 w 3500438"/>
              <a:gd name="connsiteY1" fmla="*/ 869950 h 1554163"/>
              <a:gd name="connsiteX2" fmla="*/ 2019339 w 3500438"/>
              <a:gd name="connsiteY2" fmla="*/ 1073607 h 1554163"/>
              <a:gd name="connsiteX3" fmla="*/ 2486025 w 3500438"/>
              <a:gd name="connsiteY3" fmla="*/ 1222375 h 1554163"/>
              <a:gd name="connsiteX4" fmla="*/ 3302000 w 3500438"/>
              <a:gd name="connsiteY4" fmla="*/ 1403350 h 1554163"/>
              <a:gd name="connsiteX5" fmla="*/ 3486150 w 3500438"/>
              <a:gd name="connsiteY5" fmla="*/ 1403350 h 1554163"/>
              <a:gd name="connsiteX6" fmla="*/ 3500438 w 3500438"/>
              <a:gd name="connsiteY6" fmla="*/ 1554163 h 1554163"/>
              <a:gd name="connsiteX7" fmla="*/ 3132137 w 3500438"/>
              <a:gd name="connsiteY7" fmla="*/ 1508125 h 1554163"/>
              <a:gd name="connsiteX8" fmla="*/ 2359025 w 3500438"/>
              <a:gd name="connsiteY8" fmla="*/ 1320800 h 1554163"/>
              <a:gd name="connsiteX9" fmla="*/ 1516062 w 3500438"/>
              <a:gd name="connsiteY9" fmla="*/ 1077912 h 1554163"/>
              <a:gd name="connsiteX10" fmla="*/ 1228725 w 3500438"/>
              <a:gd name="connsiteY10" fmla="*/ 936625 h 1554163"/>
              <a:gd name="connsiteX11" fmla="*/ 0 w 3500438"/>
              <a:gd name="connsiteY11" fmla="*/ 273050 h 1554163"/>
              <a:gd name="connsiteX12" fmla="*/ 161925 w 3500438"/>
              <a:gd name="connsiteY12" fmla="*/ 0 h 1554163"/>
              <a:gd name="connsiteX0" fmla="*/ 161925 w 3486150"/>
              <a:gd name="connsiteY0" fmla="*/ 0 h 1554163"/>
              <a:gd name="connsiteX1" fmla="*/ 1625600 w 3486150"/>
              <a:gd name="connsiteY1" fmla="*/ 869950 h 1554163"/>
              <a:gd name="connsiteX2" fmla="*/ 2019339 w 3486150"/>
              <a:gd name="connsiteY2" fmla="*/ 1073607 h 1554163"/>
              <a:gd name="connsiteX3" fmla="*/ 2486025 w 3486150"/>
              <a:gd name="connsiteY3" fmla="*/ 1222375 h 1554163"/>
              <a:gd name="connsiteX4" fmla="*/ 3302000 w 3486150"/>
              <a:gd name="connsiteY4" fmla="*/ 1403350 h 1554163"/>
              <a:gd name="connsiteX5" fmla="*/ 3486150 w 3486150"/>
              <a:gd name="connsiteY5" fmla="*/ 1403350 h 1554163"/>
              <a:gd name="connsiteX6" fmla="*/ 3481388 w 3486150"/>
              <a:gd name="connsiteY6" fmla="*/ 1554163 h 1554163"/>
              <a:gd name="connsiteX7" fmla="*/ 3132137 w 3486150"/>
              <a:gd name="connsiteY7" fmla="*/ 1508125 h 1554163"/>
              <a:gd name="connsiteX8" fmla="*/ 2359025 w 3486150"/>
              <a:gd name="connsiteY8" fmla="*/ 1320800 h 1554163"/>
              <a:gd name="connsiteX9" fmla="*/ 1516062 w 3486150"/>
              <a:gd name="connsiteY9" fmla="*/ 1077912 h 1554163"/>
              <a:gd name="connsiteX10" fmla="*/ 1228725 w 3486150"/>
              <a:gd name="connsiteY10" fmla="*/ 936625 h 1554163"/>
              <a:gd name="connsiteX11" fmla="*/ 0 w 3486150"/>
              <a:gd name="connsiteY11" fmla="*/ 273050 h 1554163"/>
              <a:gd name="connsiteX12" fmla="*/ 161925 w 3486150"/>
              <a:gd name="connsiteY12" fmla="*/ 0 h 1554163"/>
              <a:gd name="connsiteX0" fmla="*/ 161925 w 3486150"/>
              <a:gd name="connsiteY0" fmla="*/ 0 h 1554163"/>
              <a:gd name="connsiteX1" fmla="*/ 1625600 w 3486150"/>
              <a:gd name="connsiteY1" fmla="*/ 869950 h 1554163"/>
              <a:gd name="connsiteX2" fmla="*/ 2019339 w 3486150"/>
              <a:gd name="connsiteY2" fmla="*/ 1073607 h 1554163"/>
              <a:gd name="connsiteX3" fmla="*/ 2486025 w 3486150"/>
              <a:gd name="connsiteY3" fmla="*/ 1222375 h 1554163"/>
              <a:gd name="connsiteX4" fmla="*/ 3302000 w 3486150"/>
              <a:gd name="connsiteY4" fmla="*/ 1403350 h 1554163"/>
              <a:gd name="connsiteX5" fmla="*/ 3486150 w 3486150"/>
              <a:gd name="connsiteY5" fmla="*/ 1403350 h 1554163"/>
              <a:gd name="connsiteX6" fmla="*/ 3481388 w 3486150"/>
              <a:gd name="connsiteY6" fmla="*/ 1554163 h 1554163"/>
              <a:gd name="connsiteX7" fmla="*/ 3132137 w 3486150"/>
              <a:gd name="connsiteY7" fmla="*/ 1508125 h 1554163"/>
              <a:gd name="connsiteX8" fmla="*/ 2359025 w 3486150"/>
              <a:gd name="connsiteY8" fmla="*/ 1320800 h 1554163"/>
              <a:gd name="connsiteX9" fmla="*/ 1516062 w 3486150"/>
              <a:gd name="connsiteY9" fmla="*/ 1077912 h 1554163"/>
              <a:gd name="connsiteX10" fmla="*/ 1228725 w 3486150"/>
              <a:gd name="connsiteY10" fmla="*/ 936625 h 1554163"/>
              <a:gd name="connsiteX11" fmla="*/ 0 w 3486150"/>
              <a:gd name="connsiteY11" fmla="*/ 273050 h 1554163"/>
              <a:gd name="connsiteX12" fmla="*/ 161925 w 3486150"/>
              <a:gd name="connsiteY12" fmla="*/ 0 h 1554163"/>
              <a:gd name="connsiteX0" fmla="*/ 161925 w 3486150"/>
              <a:gd name="connsiteY0" fmla="*/ 0 h 1554163"/>
              <a:gd name="connsiteX1" fmla="*/ 1625600 w 3486150"/>
              <a:gd name="connsiteY1" fmla="*/ 869950 h 1554163"/>
              <a:gd name="connsiteX2" fmla="*/ 2019339 w 3486150"/>
              <a:gd name="connsiteY2" fmla="*/ 1073607 h 1554163"/>
              <a:gd name="connsiteX3" fmla="*/ 2486025 w 3486150"/>
              <a:gd name="connsiteY3" fmla="*/ 1222375 h 1554163"/>
              <a:gd name="connsiteX4" fmla="*/ 3302000 w 3486150"/>
              <a:gd name="connsiteY4" fmla="*/ 1403350 h 1554163"/>
              <a:gd name="connsiteX5" fmla="*/ 3486150 w 3486150"/>
              <a:gd name="connsiteY5" fmla="*/ 1403350 h 1554163"/>
              <a:gd name="connsiteX6" fmla="*/ 3481388 w 3486150"/>
              <a:gd name="connsiteY6" fmla="*/ 1554163 h 1554163"/>
              <a:gd name="connsiteX7" fmla="*/ 3132137 w 3486150"/>
              <a:gd name="connsiteY7" fmla="*/ 1508125 h 1554163"/>
              <a:gd name="connsiteX8" fmla="*/ 2840995 w 3486150"/>
              <a:gd name="connsiteY8" fmla="*/ 1435432 h 1554163"/>
              <a:gd name="connsiteX9" fmla="*/ 2359025 w 3486150"/>
              <a:gd name="connsiteY9" fmla="*/ 1320800 h 1554163"/>
              <a:gd name="connsiteX10" fmla="*/ 1516062 w 3486150"/>
              <a:gd name="connsiteY10" fmla="*/ 1077912 h 1554163"/>
              <a:gd name="connsiteX11" fmla="*/ 1228725 w 3486150"/>
              <a:gd name="connsiteY11" fmla="*/ 936625 h 1554163"/>
              <a:gd name="connsiteX12" fmla="*/ 0 w 3486150"/>
              <a:gd name="connsiteY12" fmla="*/ 273050 h 1554163"/>
              <a:gd name="connsiteX13" fmla="*/ 161925 w 3486150"/>
              <a:gd name="connsiteY13" fmla="*/ 0 h 1554163"/>
              <a:gd name="connsiteX0" fmla="*/ 161925 w 3486150"/>
              <a:gd name="connsiteY0" fmla="*/ 0 h 1554163"/>
              <a:gd name="connsiteX1" fmla="*/ 1625600 w 3486150"/>
              <a:gd name="connsiteY1" fmla="*/ 869950 h 1554163"/>
              <a:gd name="connsiteX2" fmla="*/ 2019339 w 3486150"/>
              <a:gd name="connsiteY2" fmla="*/ 1073607 h 1554163"/>
              <a:gd name="connsiteX3" fmla="*/ 2486025 w 3486150"/>
              <a:gd name="connsiteY3" fmla="*/ 1222375 h 1554163"/>
              <a:gd name="connsiteX4" fmla="*/ 3302000 w 3486150"/>
              <a:gd name="connsiteY4" fmla="*/ 1403350 h 1554163"/>
              <a:gd name="connsiteX5" fmla="*/ 3486150 w 3486150"/>
              <a:gd name="connsiteY5" fmla="*/ 1403350 h 1554163"/>
              <a:gd name="connsiteX6" fmla="*/ 3481388 w 3486150"/>
              <a:gd name="connsiteY6" fmla="*/ 1554163 h 1554163"/>
              <a:gd name="connsiteX7" fmla="*/ 3132137 w 3486150"/>
              <a:gd name="connsiteY7" fmla="*/ 1508125 h 1554163"/>
              <a:gd name="connsiteX8" fmla="*/ 2785727 w 3486150"/>
              <a:gd name="connsiteY8" fmla="*/ 1456158 h 1554163"/>
              <a:gd name="connsiteX9" fmla="*/ 2359025 w 3486150"/>
              <a:gd name="connsiteY9" fmla="*/ 1320800 h 1554163"/>
              <a:gd name="connsiteX10" fmla="*/ 1516062 w 3486150"/>
              <a:gd name="connsiteY10" fmla="*/ 1077912 h 1554163"/>
              <a:gd name="connsiteX11" fmla="*/ 1228725 w 3486150"/>
              <a:gd name="connsiteY11" fmla="*/ 936625 h 1554163"/>
              <a:gd name="connsiteX12" fmla="*/ 0 w 3486150"/>
              <a:gd name="connsiteY12" fmla="*/ 273050 h 1554163"/>
              <a:gd name="connsiteX13" fmla="*/ 161925 w 3486150"/>
              <a:gd name="connsiteY13" fmla="*/ 0 h 1554163"/>
              <a:gd name="connsiteX0" fmla="*/ 161925 w 3486150"/>
              <a:gd name="connsiteY0" fmla="*/ 0 h 1554163"/>
              <a:gd name="connsiteX1" fmla="*/ 1625600 w 3486150"/>
              <a:gd name="connsiteY1" fmla="*/ 869950 h 1554163"/>
              <a:gd name="connsiteX2" fmla="*/ 2019339 w 3486150"/>
              <a:gd name="connsiteY2" fmla="*/ 1073607 h 1554163"/>
              <a:gd name="connsiteX3" fmla="*/ 2486025 w 3486150"/>
              <a:gd name="connsiteY3" fmla="*/ 1222375 h 1554163"/>
              <a:gd name="connsiteX4" fmla="*/ 3302000 w 3486150"/>
              <a:gd name="connsiteY4" fmla="*/ 1403350 h 1554163"/>
              <a:gd name="connsiteX5" fmla="*/ 3486150 w 3486150"/>
              <a:gd name="connsiteY5" fmla="*/ 1403350 h 1554163"/>
              <a:gd name="connsiteX6" fmla="*/ 3481388 w 3486150"/>
              <a:gd name="connsiteY6" fmla="*/ 1554163 h 1554163"/>
              <a:gd name="connsiteX7" fmla="*/ 3132137 w 3486150"/>
              <a:gd name="connsiteY7" fmla="*/ 1508125 h 1554163"/>
              <a:gd name="connsiteX8" fmla="*/ 2809907 w 3486150"/>
              <a:gd name="connsiteY8" fmla="*/ 1456158 h 1554163"/>
              <a:gd name="connsiteX9" fmla="*/ 2359025 w 3486150"/>
              <a:gd name="connsiteY9" fmla="*/ 1320800 h 1554163"/>
              <a:gd name="connsiteX10" fmla="*/ 1516062 w 3486150"/>
              <a:gd name="connsiteY10" fmla="*/ 1077912 h 1554163"/>
              <a:gd name="connsiteX11" fmla="*/ 1228725 w 3486150"/>
              <a:gd name="connsiteY11" fmla="*/ 936625 h 1554163"/>
              <a:gd name="connsiteX12" fmla="*/ 0 w 3486150"/>
              <a:gd name="connsiteY12" fmla="*/ 273050 h 1554163"/>
              <a:gd name="connsiteX13" fmla="*/ 161925 w 3486150"/>
              <a:gd name="connsiteY13" fmla="*/ 0 h 1554163"/>
              <a:gd name="connsiteX0" fmla="*/ 161925 w 3486150"/>
              <a:gd name="connsiteY0" fmla="*/ 0 h 1554941"/>
              <a:gd name="connsiteX1" fmla="*/ 1625600 w 3486150"/>
              <a:gd name="connsiteY1" fmla="*/ 869950 h 1554941"/>
              <a:gd name="connsiteX2" fmla="*/ 2019339 w 3486150"/>
              <a:gd name="connsiteY2" fmla="*/ 1073607 h 1554941"/>
              <a:gd name="connsiteX3" fmla="*/ 2486025 w 3486150"/>
              <a:gd name="connsiteY3" fmla="*/ 1222375 h 1554941"/>
              <a:gd name="connsiteX4" fmla="*/ 3302000 w 3486150"/>
              <a:gd name="connsiteY4" fmla="*/ 1403350 h 1554941"/>
              <a:gd name="connsiteX5" fmla="*/ 3486150 w 3486150"/>
              <a:gd name="connsiteY5" fmla="*/ 1403350 h 1554941"/>
              <a:gd name="connsiteX6" fmla="*/ 3481388 w 3486150"/>
              <a:gd name="connsiteY6" fmla="*/ 1554163 h 1554941"/>
              <a:gd name="connsiteX7" fmla="*/ 2809907 w 3486150"/>
              <a:gd name="connsiteY7" fmla="*/ 1456158 h 1554941"/>
              <a:gd name="connsiteX8" fmla="*/ 2359025 w 3486150"/>
              <a:gd name="connsiteY8" fmla="*/ 1320800 h 1554941"/>
              <a:gd name="connsiteX9" fmla="*/ 1516062 w 3486150"/>
              <a:gd name="connsiteY9" fmla="*/ 1077912 h 1554941"/>
              <a:gd name="connsiteX10" fmla="*/ 1228725 w 3486150"/>
              <a:gd name="connsiteY10" fmla="*/ 936625 h 1554941"/>
              <a:gd name="connsiteX11" fmla="*/ 0 w 3486150"/>
              <a:gd name="connsiteY11" fmla="*/ 273050 h 1554941"/>
              <a:gd name="connsiteX12" fmla="*/ 161925 w 3486150"/>
              <a:gd name="connsiteY12" fmla="*/ 0 h 1554941"/>
              <a:gd name="connsiteX0" fmla="*/ 161925 w 3486150"/>
              <a:gd name="connsiteY0" fmla="*/ 0 h 1553232"/>
              <a:gd name="connsiteX1" fmla="*/ 1625600 w 3486150"/>
              <a:gd name="connsiteY1" fmla="*/ 869950 h 1553232"/>
              <a:gd name="connsiteX2" fmla="*/ 2019339 w 3486150"/>
              <a:gd name="connsiteY2" fmla="*/ 1073607 h 1553232"/>
              <a:gd name="connsiteX3" fmla="*/ 2486025 w 3486150"/>
              <a:gd name="connsiteY3" fmla="*/ 1222375 h 1553232"/>
              <a:gd name="connsiteX4" fmla="*/ 3302000 w 3486150"/>
              <a:gd name="connsiteY4" fmla="*/ 1403350 h 1553232"/>
              <a:gd name="connsiteX5" fmla="*/ 3486150 w 3486150"/>
              <a:gd name="connsiteY5" fmla="*/ 1403350 h 1553232"/>
              <a:gd name="connsiteX6" fmla="*/ 3477934 w 3486150"/>
              <a:gd name="connsiteY6" fmla="*/ 1552436 h 1553232"/>
              <a:gd name="connsiteX7" fmla="*/ 2809907 w 3486150"/>
              <a:gd name="connsiteY7" fmla="*/ 1456158 h 1553232"/>
              <a:gd name="connsiteX8" fmla="*/ 2359025 w 3486150"/>
              <a:gd name="connsiteY8" fmla="*/ 1320800 h 1553232"/>
              <a:gd name="connsiteX9" fmla="*/ 1516062 w 3486150"/>
              <a:gd name="connsiteY9" fmla="*/ 1077912 h 1553232"/>
              <a:gd name="connsiteX10" fmla="*/ 1228725 w 3486150"/>
              <a:gd name="connsiteY10" fmla="*/ 936625 h 1553232"/>
              <a:gd name="connsiteX11" fmla="*/ 0 w 3486150"/>
              <a:gd name="connsiteY11" fmla="*/ 273050 h 1553232"/>
              <a:gd name="connsiteX12" fmla="*/ 161925 w 3486150"/>
              <a:gd name="connsiteY12" fmla="*/ 0 h 1553232"/>
              <a:gd name="connsiteX0" fmla="*/ 161925 w 3486150"/>
              <a:gd name="connsiteY0" fmla="*/ 0 h 1553232"/>
              <a:gd name="connsiteX1" fmla="*/ 1618691 w 3486150"/>
              <a:gd name="connsiteY1" fmla="*/ 858436 h 1553232"/>
              <a:gd name="connsiteX2" fmla="*/ 2019339 w 3486150"/>
              <a:gd name="connsiteY2" fmla="*/ 1073607 h 1553232"/>
              <a:gd name="connsiteX3" fmla="*/ 2486025 w 3486150"/>
              <a:gd name="connsiteY3" fmla="*/ 1222375 h 1553232"/>
              <a:gd name="connsiteX4" fmla="*/ 3302000 w 3486150"/>
              <a:gd name="connsiteY4" fmla="*/ 1403350 h 1553232"/>
              <a:gd name="connsiteX5" fmla="*/ 3486150 w 3486150"/>
              <a:gd name="connsiteY5" fmla="*/ 1403350 h 1553232"/>
              <a:gd name="connsiteX6" fmla="*/ 3477934 w 3486150"/>
              <a:gd name="connsiteY6" fmla="*/ 1552436 h 1553232"/>
              <a:gd name="connsiteX7" fmla="*/ 2809907 w 3486150"/>
              <a:gd name="connsiteY7" fmla="*/ 1456158 h 1553232"/>
              <a:gd name="connsiteX8" fmla="*/ 2359025 w 3486150"/>
              <a:gd name="connsiteY8" fmla="*/ 1320800 h 1553232"/>
              <a:gd name="connsiteX9" fmla="*/ 1516062 w 3486150"/>
              <a:gd name="connsiteY9" fmla="*/ 1077912 h 1553232"/>
              <a:gd name="connsiteX10" fmla="*/ 1228725 w 3486150"/>
              <a:gd name="connsiteY10" fmla="*/ 936625 h 1553232"/>
              <a:gd name="connsiteX11" fmla="*/ 0 w 3486150"/>
              <a:gd name="connsiteY11" fmla="*/ 273050 h 1553232"/>
              <a:gd name="connsiteX12" fmla="*/ 161925 w 3486150"/>
              <a:gd name="connsiteY12" fmla="*/ 0 h 1553232"/>
              <a:gd name="connsiteX0" fmla="*/ 161925 w 3486150"/>
              <a:gd name="connsiteY0" fmla="*/ 0 h 1553232"/>
              <a:gd name="connsiteX1" fmla="*/ 1618691 w 3486150"/>
              <a:gd name="connsiteY1" fmla="*/ 858436 h 1553232"/>
              <a:gd name="connsiteX2" fmla="*/ 2019339 w 3486150"/>
              <a:gd name="connsiteY2" fmla="*/ 1073607 h 1553232"/>
              <a:gd name="connsiteX3" fmla="*/ 2486025 w 3486150"/>
              <a:gd name="connsiteY3" fmla="*/ 1222375 h 1553232"/>
              <a:gd name="connsiteX4" fmla="*/ 3302000 w 3486150"/>
              <a:gd name="connsiteY4" fmla="*/ 1403350 h 1553232"/>
              <a:gd name="connsiteX5" fmla="*/ 3486150 w 3486150"/>
              <a:gd name="connsiteY5" fmla="*/ 1403350 h 1553232"/>
              <a:gd name="connsiteX6" fmla="*/ 3477934 w 3486150"/>
              <a:gd name="connsiteY6" fmla="*/ 1552436 h 1553232"/>
              <a:gd name="connsiteX7" fmla="*/ 2809907 w 3486150"/>
              <a:gd name="connsiteY7" fmla="*/ 1456158 h 1553232"/>
              <a:gd name="connsiteX8" fmla="*/ 2359025 w 3486150"/>
              <a:gd name="connsiteY8" fmla="*/ 1320800 h 1553232"/>
              <a:gd name="connsiteX9" fmla="*/ 1513759 w 3486150"/>
              <a:gd name="connsiteY9" fmla="*/ 1071003 h 1553232"/>
              <a:gd name="connsiteX10" fmla="*/ 1228725 w 3486150"/>
              <a:gd name="connsiteY10" fmla="*/ 936625 h 1553232"/>
              <a:gd name="connsiteX11" fmla="*/ 0 w 3486150"/>
              <a:gd name="connsiteY11" fmla="*/ 273050 h 1553232"/>
              <a:gd name="connsiteX12" fmla="*/ 161925 w 3486150"/>
              <a:gd name="connsiteY12" fmla="*/ 0 h 1553232"/>
              <a:gd name="connsiteX0" fmla="*/ 161925 w 3486150"/>
              <a:gd name="connsiteY0" fmla="*/ 0 h 1553232"/>
              <a:gd name="connsiteX1" fmla="*/ 1618691 w 3486150"/>
              <a:gd name="connsiteY1" fmla="*/ 858436 h 1553232"/>
              <a:gd name="connsiteX2" fmla="*/ 2019339 w 3486150"/>
              <a:gd name="connsiteY2" fmla="*/ 1073607 h 1553232"/>
              <a:gd name="connsiteX3" fmla="*/ 2486025 w 3486150"/>
              <a:gd name="connsiteY3" fmla="*/ 1222375 h 1553232"/>
              <a:gd name="connsiteX4" fmla="*/ 3302000 w 3486150"/>
              <a:gd name="connsiteY4" fmla="*/ 1403350 h 1553232"/>
              <a:gd name="connsiteX5" fmla="*/ 3486150 w 3486150"/>
              <a:gd name="connsiteY5" fmla="*/ 1403350 h 1553232"/>
              <a:gd name="connsiteX6" fmla="*/ 3477934 w 3486150"/>
              <a:gd name="connsiteY6" fmla="*/ 1552436 h 1553232"/>
              <a:gd name="connsiteX7" fmla="*/ 2809907 w 3486150"/>
              <a:gd name="connsiteY7" fmla="*/ 1456158 h 1553232"/>
              <a:gd name="connsiteX8" fmla="*/ 2359025 w 3486150"/>
              <a:gd name="connsiteY8" fmla="*/ 1320800 h 1553232"/>
              <a:gd name="connsiteX9" fmla="*/ 1504548 w 3486150"/>
              <a:gd name="connsiteY9" fmla="*/ 1057186 h 1553232"/>
              <a:gd name="connsiteX10" fmla="*/ 1228725 w 3486150"/>
              <a:gd name="connsiteY10" fmla="*/ 936625 h 1553232"/>
              <a:gd name="connsiteX11" fmla="*/ 0 w 3486150"/>
              <a:gd name="connsiteY11" fmla="*/ 273050 h 1553232"/>
              <a:gd name="connsiteX12" fmla="*/ 161925 w 3486150"/>
              <a:gd name="connsiteY12" fmla="*/ 0 h 1553232"/>
              <a:gd name="connsiteX0" fmla="*/ 161925 w 3486150"/>
              <a:gd name="connsiteY0" fmla="*/ 0 h 1553232"/>
              <a:gd name="connsiteX1" fmla="*/ 1618691 w 3486150"/>
              <a:gd name="connsiteY1" fmla="*/ 858436 h 1553232"/>
              <a:gd name="connsiteX2" fmla="*/ 2019339 w 3486150"/>
              <a:gd name="connsiteY2" fmla="*/ 1073607 h 1553232"/>
              <a:gd name="connsiteX3" fmla="*/ 2486025 w 3486150"/>
              <a:gd name="connsiteY3" fmla="*/ 1222375 h 1553232"/>
              <a:gd name="connsiteX4" fmla="*/ 3302000 w 3486150"/>
              <a:gd name="connsiteY4" fmla="*/ 1403350 h 1553232"/>
              <a:gd name="connsiteX5" fmla="*/ 3486150 w 3486150"/>
              <a:gd name="connsiteY5" fmla="*/ 1403350 h 1553232"/>
              <a:gd name="connsiteX6" fmla="*/ 3477934 w 3486150"/>
              <a:gd name="connsiteY6" fmla="*/ 1552436 h 1553232"/>
              <a:gd name="connsiteX7" fmla="*/ 2809907 w 3486150"/>
              <a:gd name="connsiteY7" fmla="*/ 1456158 h 1553232"/>
              <a:gd name="connsiteX8" fmla="*/ 2359025 w 3486150"/>
              <a:gd name="connsiteY8" fmla="*/ 1320800 h 1553232"/>
              <a:gd name="connsiteX9" fmla="*/ 1504548 w 3486150"/>
              <a:gd name="connsiteY9" fmla="*/ 1057186 h 1553232"/>
              <a:gd name="connsiteX10" fmla="*/ 1228725 w 3486150"/>
              <a:gd name="connsiteY10" fmla="*/ 936625 h 1553232"/>
              <a:gd name="connsiteX11" fmla="*/ 0 w 3486150"/>
              <a:gd name="connsiteY11" fmla="*/ 273050 h 1553232"/>
              <a:gd name="connsiteX12" fmla="*/ 161925 w 3486150"/>
              <a:gd name="connsiteY12" fmla="*/ 0 h 1553232"/>
              <a:gd name="connsiteX0" fmla="*/ 161925 w 3486150"/>
              <a:gd name="connsiteY0" fmla="*/ 0 h 1553232"/>
              <a:gd name="connsiteX1" fmla="*/ 1618691 w 3486150"/>
              <a:gd name="connsiteY1" fmla="*/ 858436 h 1553232"/>
              <a:gd name="connsiteX2" fmla="*/ 2019339 w 3486150"/>
              <a:gd name="connsiteY2" fmla="*/ 1073607 h 1553232"/>
              <a:gd name="connsiteX3" fmla="*/ 2486025 w 3486150"/>
              <a:gd name="connsiteY3" fmla="*/ 1222375 h 1553232"/>
              <a:gd name="connsiteX4" fmla="*/ 3302000 w 3486150"/>
              <a:gd name="connsiteY4" fmla="*/ 1403350 h 1553232"/>
              <a:gd name="connsiteX5" fmla="*/ 3486150 w 3486150"/>
              <a:gd name="connsiteY5" fmla="*/ 1403350 h 1553232"/>
              <a:gd name="connsiteX6" fmla="*/ 3477934 w 3486150"/>
              <a:gd name="connsiteY6" fmla="*/ 1552436 h 1553232"/>
              <a:gd name="connsiteX7" fmla="*/ 2809907 w 3486150"/>
              <a:gd name="connsiteY7" fmla="*/ 1456158 h 1553232"/>
              <a:gd name="connsiteX8" fmla="*/ 2359025 w 3486150"/>
              <a:gd name="connsiteY8" fmla="*/ 1320800 h 1553232"/>
              <a:gd name="connsiteX9" fmla="*/ 1504548 w 3486150"/>
              <a:gd name="connsiteY9" fmla="*/ 1057186 h 1553232"/>
              <a:gd name="connsiteX10" fmla="*/ 1228725 w 3486150"/>
              <a:gd name="connsiteY10" fmla="*/ 936625 h 1553232"/>
              <a:gd name="connsiteX11" fmla="*/ 0 w 3486150"/>
              <a:gd name="connsiteY11" fmla="*/ 273050 h 1553232"/>
              <a:gd name="connsiteX12" fmla="*/ 161925 w 3486150"/>
              <a:gd name="connsiteY12" fmla="*/ 0 h 1553232"/>
              <a:gd name="connsiteX0" fmla="*/ 161925 w 3486150"/>
              <a:gd name="connsiteY0" fmla="*/ 0 h 1553232"/>
              <a:gd name="connsiteX1" fmla="*/ 1618691 w 3486150"/>
              <a:gd name="connsiteY1" fmla="*/ 858436 h 1553232"/>
              <a:gd name="connsiteX2" fmla="*/ 2019339 w 3486150"/>
              <a:gd name="connsiteY2" fmla="*/ 1073607 h 1553232"/>
              <a:gd name="connsiteX3" fmla="*/ 2486025 w 3486150"/>
              <a:gd name="connsiteY3" fmla="*/ 1222375 h 1553232"/>
              <a:gd name="connsiteX4" fmla="*/ 3302000 w 3486150"/>
              <a:gd name="connsiteY4" fmla="*/ 1403350 h 1553232"/>
              <a:gd name="connsiteX5" fmla="*/ 3486150 w 3486150"/>
              <a:gd name="connsiteY5" fmla="*/ 1403350 h 1553232"/>
              <a:gd name="connsiteX6" fmla="*/ 3477934 w 3486150"/>
              <a:gd name="connsiteY6" fmla="*/ 1552436 h 1553232"/>
              <a:gd name="connsiteX7" fmla="*/ 2809907 w 3486150"/>
              <a:gd name="connsiteY7" fmla="*/ 1456158 h 1553232"/>
              <a:gd name="connsiteX8" fmla="*/ 2359025 w 3486150"/>
              <a:gd name="connsiteY8" fmla="*/ 1320800 h 1553232"/>
              <a:gd name="connsiteX9" fmla="*/ 1493033 w 3486150"/>
              <a:gd name="connsiteY9" fmla="*/ 1057186 h 1553232"/>
              <a:gd name="connsiteX10" fmla="*/ 1228725 w 3486150"/>
              <a:gd name="connsiteY10" fmla="*/ 936625 h 1553232"/>
              <a:gd name="connsiteX11" fmla="*/ 0 w 3486150"/>
              <a:gd name="connsiteY11" fmla="*/ 273050 h 1553232"/>
              <a:gd name="connsiteX12" fmla="*/ 161925 w 3486150"/>
              <a:gd name="connsiteY12" fmla="*/ 0 h 15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86150" h="1553232">
                <a:moveTo>
                  <a:pt x="161925" y="0"/>
                </a:moveTo>
                <a:lnTo>
                  <a:pt x="1618691" y="858436"/>
                </a:lnTo>
                <a:lnTo>
                  <a:pt x="2019339" y="1073607"/>
                </a:lnTo>
                <a:lnTo>
                  <a:pt x="2486025" y="1222375"/>
                </a:lnTo>
                <a:lnTo>
                  <a:pt x="3302000" y="1403350"/>
                </a:lnTo>
                <a:lnTo>
                  <a:pt x="3486150" y="1403350"/>
                </a:lnTo>
                <a:lnTo>
                  <a:pt x="3477934" y="1552436"/>
                </a:lnTo>
                <a:cubicBezTo>
                  <a:pt x="3365227" y="1561237"/>
                  <a:pt x="2996967" y="1495052"/>
                  <a:pt x="2809907" y="1456158"/>
                </a:cubicBezTo>
                <a:cubicBezTo>
                  <a:pt x="2681055" y="1424937"/>
                  <a:pt x="2579847" y="1380387"/>
                  <a:pt x="2359025" y="1320800"/>
                </a:cubicBezTo>
                <a:cubicBezTo>
                  <a:pt x="2058079" y="1232929"/>
                  <a:pt x="1770951" y="1165783"/>
                  <a:pt x="1493033" y="1057186"/>
                </a:cubicBezTo>
                <a:lnTo>
                  <a:pt x="1228725" y="936625"/>
                </a:lnTo>
                <a:lnTo>
                  <a:pt x="0" y="273050"/>
                </a:lnTo>
                <a:lnTo>
                  <a:pt x="161925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8" name="矩形标注 31">
            <a:extLst>
              <a:ext uri="{FF2B5EF4-FFF2-40B4-BE49-F238E27FC236}">
                <a16:creationId xmlns:a16="http://schemas.microsoft.com/office/drawing/2014/main" id="{B018FC99-AFD7-4C42-A966-B9E1D9D65A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54209" y="3281786"/>
            <a:ext cx="4238486" cy="1325768"/>
          </a:xfrm>
          <a:prstGeom prst="wedgeRectCallout">
            <a:avLst>
              <a:gd name="adj1" fmla="val -23146"/>
              <a:gd name="adj2" fmla="val 71474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38885"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03-08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公园绿地（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G1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5.05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备注：结合公园绿地配建南京明外郭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秦淮新河百里风光带服务驿站，主要功能为管理用房、游憩及其他服务用房，地上总建筑面积不大于 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 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平方米。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标注 31">
            <a:extLst>
              <a:ext uri="{FF2B5EF4-FFF2-40B4-BE49-F238E27FC236}">
                <a16:creationId xmlns:a16="http://schemas.microsoft.com/office/drawing/2014/main" id="{5EA64E06-A2B0-4AF1-B3C9-3D314CFAF4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653709" y="8196839"/>
            <a:ext cx="1870450" cy="645586"/>
          </a:xfrm>
          <a:prstGeom prst="wedgeRectCallout">
            <a:avLst>
              <a:gd name="adj1" fmla="val -7109"/>
              <a:gd name="adj2" fmla="val -153739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38885"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03-13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地块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公园绿地（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G1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123888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用地面积：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1.61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公顷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矩形标注 31">
            <a:extLst>
              <a:ext uri="{FF2B5EF4-FFF2-40B4-BE49-F238E27FC236}">
                <a16:creationId xmlns:a16="http://schemas.microsoft.com/office/drawing/2014/main" id="{7CB982A3-8178-462B-823C-58646BF897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75233" y="6343330"/>
            <a:ext cx="2039621" cy="817583"/>
          </a:xfrm>
          <a:prstGeom prst="wedgeRectCallout">
            <a:avLst>
              <a:gd name="adj1" fmla="val 91308"/>
              <a:gd name="adj2" fmla="val -71413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38885"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03-11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地块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  <a:p>
            <a:pPr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公园绿地（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G1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123888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用地面积：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2.86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公顷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692059F1-AB71-4628-BC27-782535295024}"/>
              </a:ext>
            </a:extLst>
          </p:cNvPr>
          <p:cNvSpPr/>
          <p:nvPr/>
        </p:nvSpPr>
        <p:spPr>
          <a:xfrm>
            <a:off x="13229032" y="6742201"/>
            <a:ext cx="1385722" cy="304809"/>
          </a:xfrm>
          <a:custGeom>
            <a:avLst/>
            <a:gdLst>
              <a:gd name="connsiteX0" fmla="*/ 0 w 1022350"/>
              <a:gd name="connsiteY0" fmla="*/ 0 h 215900"/>
              <a:gd name="connsiteX1" fmla="*/ 666750 w 1022350"/>
              <a:gd name="connsiteY1" fmla="*/ 158750 h 215900"/>
              <a:gd name="connsiteX2" fmla="*/ 981075 w 1022350"/>
              <a:gd name="connsiteY2" fmla="*/ 190500 h 215900"/>
              <a:gd name="connsiteX3" fmla="*/ 1022350 w 1022350"/>
              <a:gd name="connsiteY3" fmla="*/ 215900 h 215900"/>
              <a:gd name="connsiteX0" fmla="*/ 0 w 1003351"/>
              <a:gd name="connsiteY0" fmla="*/ 0 h 229717"/>
              <a:gd name="connsiteX1" fmla="*/ 666750 w 1003351"/>
              <a:gd name="connsiteY1" fmla="*/ 158750 h 229717"/>
              <a:gd name="connsiteX2" fmla="*/ 981075 w 1003351"/>
              <a:gd name="connsiteY2" fmla="*/ 190500 h 229717"/>
              <a:gd name="connsiteX3" fmla="*/ 1003351 w 1003351"/>
              <a:gd name="connsiteY3" fmla="*/ 229717 h 229717"/>
              <a:gd name="connsiteX0" fmla="*/ 0 w 1003351"/>
              <a:gd name="connsiteY0" fmla="*/ 0 h 229717"/>
              <a:gd name="connsiteX1" fmla="*/ 666750 w 1003351"/>
              <a:gd name="connsiteY1" fmla="*/ 158750 h 229717"/>
              <a:gd name="connsiteX2" fmla="*/ 967258 w 1003351"/>
              <a:gd name="connsiteY2" fmla="*/ 202590 h 229717"/>
              <a:gd name="connsiteX3" fmla="*/ 1003351 w 1003351"/>
              <a:gd name="connsiteY3" fmla="*/ 229717 h 229717"/>
              <a:gd name="connsiteX0" fmla="*/ 0 w 1005078"/>
              <a:gd name="connsiteY0" fmla="*/ 0 h 221081"/>
              <a:gd name="connsiteX1" fmla="*/ 668477 w 1005078"/>
              <a:gd name="connsiteY1" fmla="*/ 150114 h 221081"/>
              <a:gd name="connsiteX2" fmla="*/ 968985 w 1005078"/>
              <a:gd name="connsiteY2" fmla="*/ 193954 h 221081"/>
              <a:gd name="connsiteX3" fmla="*/ 1005078 w 1005078"/>
              <a:gd name="connsiteY3" fmla="*/ 221081 h 221081"/>
              <a:gd name="connsiteX0" fmla="*/ 0 w 1005078"/>
              <a:gd name="connsiteY0" fmla="*/ 0 h 221081"/>
              <a:gd name="connsiteX1" fmla="*/ 663295 w 1005078"/>
              <a:gd name="connsiteY1" fmla="*/ 151841 h 221081"/>
              <a:gd name="connsiteX2" fmla="*/ 968985 w 1005078"/>
              <a:gd name="connsiteY2" fmla="*/ 193954 h 221081"/>
              <a:gd name="connsiteX3" fmla="*/ 1005078 w 1005078"/>
              <a:gd name="connsiteY3" fmla="*/ 221081 h 22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78" h="221081">
                <a:moveTo>
                  <a:pt x="0" y="0"/>
                </a:moveTo>
                <a:lnTo>
                  <a:pt x="663295" y="151841"/>
                </a:lnTo>
                <a:lnTo>
                  <a:pt x="968985" y="193954"/>
                </a:lnTo>
                <a:cubicBezTo>
                  <a:pt x="982743" y="202421"/>
                  <a:pt x="991320" y="212614"/>
                  <a:pt x="1005078" y="221081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8079882B-4F9E-498D-A5D0-A44451F65ADA}"/>
              </a:ext>
            </a:extLst>
          </p:cNvPr>
          <p:cNvSpPr/>
          <p:nvPr/>
        </p:nvSpPr>
        <p:spPr>
          <a:xfrm>
            <a:off x="12456989" y="6564055"/>
            <a:ext cx="1676174" cy="977708"/>
          </a:xfrm>
          <a:custGeom>
            <a:avLst/>
            <a:gdLst>
              <a:gd name="connsiteX0" fmla="*/ 1238250 w 1238250"/>
              <a:gd name="connsiteY0" fmla="*/ 304800 h 695325"/>
              <a:gd name="connsiteX1" fmla="*/ 1155700 w 1238250"/>
              <a:gd name="connsiteY1" fmla="*/ 695325 h 695325"/>
              <a:gd name="connsiteX2" fmla="*/ 0 w 1238250"/>
              <a:gd name="connsiteY2" fmla="*/ 336550 h 695325"/>
              <a:gd name="connsiteX3" fmla="*/ 104775 w 1238250"/>
              <a:gd name="connsiteY3" fmla="*/ 0 h 695325"/>
              <a:gd name="connsiteX0" fmla="*/ 1219200 w 1219200"/>
              <a:gd name="connsiteY0" fmla="*/ 290513 h 695325"/>
              <a:gd name="connsiteX1" fmla="*/ 1155700 w 1219200"/>
              <a:gd name="connsiteY1" fmla="*/ 695325 h 695325"/>
              <a:gd name="connsiteX2" fmla="*/ 0 w 1219200"/>
              <a:gd name="connsiteY2" fmla="*/ 336550 h 695325"/>
              <a:gd name="connsiteX3" fmla="*/ 104775 w 1219200"/>
              <a:gd name="connsiteY3" fmla="*/ 0 h 695325"/>
              <a:gd name="connsiteX0" fmla="*/ 1219200 w 1219200"/>
              <a:gd name="connsiteY0" fmla="*/ 290513 h 714324"/>
              <a:gd name="connsiteX1" fmla="*/ 1140156 w 1219200"/>
              <a:gd name="connsiteY1" fmla="*/ 714324 h 714324"/>
              <a:gd name="connsiteX2" fmla="*/ 0 w 1219200"/>
              <a:gd name="connsiteY2" fmla="*/ 336550 h 714324"/>
              <a:gd name="connsiteX3" fmla="*/ 104775 w 1219200"/>
              <a:gd name="connsiteY3" fmla="*/ 0 h 714324"/>
              <a:gd name="connsiteX0" fmla="*/ 1215746 w 1215746"/>
              <a:gd name="connsiteY0" fmla="*/ 290513 h 714324"/>
              <a:gd name="connsiteX1" fmla="*/ 1136702 w 1215746"/>
              <a:gd name="connsiteY1" fmla="*/ 714324 h 714324"/>
              <a:gd name="connsiteX2" fmla="*/ 0 w 1215746"/>
              <a:gd name="connsiteY2" fmla="*/ 353822 h 714324"/>
              <a:gd name="connsiteX3" fmla="*/ 101321 w 1215746"/>
              <a:gd name="connsiteY3" fmla="*/ 0 h 714324"/>
              <a:gd name="connsiteX0" fmla="*/ 1215746 w 1215746"/>
              <a:gd name="connsiteY0" fmla="*/ 290513 h 709142"/>
              <a:gd name="connsiteX1" fmla="*/ 1138429 w 1215746"/>
              <a:gd name="connsiteY1" fmla="*/ 709142 h 709142"/>
              <a:gd name="connsiteX2" fmla="*/ 0 w 1215746"/>
              <a:gd name="connsiteY2" fmla="*/ 353822 h 709142"/>
              <a:gd name="connsiteX3" fmla="*/ 101321 w 1215746"/>
              <a:gd name="connsiteY3" fmla="*/ 0 h 7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746" h="709142">
                <a:moveTo>
                  <a:pt x="1215746" y="290513"/>
                </a:moveTo>
                <a:lnTo>
                  <a:pt x="1138429" y="709142"/>
                </a:lnTo>
                <a:lnTo>
                  <a:pt x="0" y="353822"/>
                </a:lnTo>
                <a:lnTo>
                  <a:pt x="101321" y="0"/>
                </a:lnTo>
              </a:path>
            </a:pathLst>
          </a:custGeom>
          <a:noFill/>
          <a:ln w="25400">
            <a:solidFill>
              <a:srgbClr val="0000FF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4" name="矩形标注 31">
            <a:extLst>
              <a:ext uri="{FF2B5EF4-FFF2-40B4-BE49-F238E27FC236}">
                <a16:creationId xmlns:a16="http://schemas.microsoft.com/office/drawing/2014/main" id="{F05A3B3D-16BB-42CC-8327-9578F70BAD2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34570" y="7115049"/>
            <a:ext cx="1870450" cy="1322196"/>
          </a:xfrm>
          <a:prstGeom prst="wedgeRectCallout">
            <a:avLst>
              <a:gd name="adj1" fmla="val 56603"/>
              <a:gd name="adj2" fmla="val -83827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38885"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03-12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地块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二类居住（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R2 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123888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用地面积：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1.83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公顷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1.2</a:t>
            </a:r>
          </a:p>
          <a:p>
            <a:pPr lvl="0"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</a:p>
          <a:p>
            <a:pPr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18m</a:t>
            </a:r>
          </a:p>
          <a:p>
            <a:pPr marL="0" marR="0" lvl="0" indent="0" algn="l" defTabSz="123888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绿地率≥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6DCE8D02-E6A1-4671-B84E-22A2BFDCE56E}"/>
              </a:ext>
            </a:extLst>
          </p:cNvPr>
          <p:cNvGrpSpPr/>
          <p:nvPr/>
        </p:nvGrpSpPr>
        <p:grpSpPr>
          <a:xfrm>
            <a:off x="6672986" y="8903626"/>
            <a:ext cx="1696666" cy="904863"/>
            <a:chOff x="17976523" y="7056099"/>
            <a:chExt cx="1696666" cy="904863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5F63B6C3-49B0-4088-A65E-93D8917443FD}"/>
                </a:ext>
              </a:extLst>
            </p:cNvPr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1905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DF5BE1F1-FA83-4A6C-9610-0735CC389E6C}"/>
                </a:ext>
              </a:extLst>
            </p:cNvPr>
            <p:cNvGrpSpPr/>
            <p:nvPr/>
          </p:nvGrpSpPr>
          <p:grpSpPr>
            <a:xfrm>
              <a:off x="17976523" y="7056099"/>
              <a:ext cx="1696666" cy="904863"/>
              <a:chOff x="17976523" y="7056099"/>
              <a:chExt cx="1696666" cy="904863"/>
            </a:xfrm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B65BE50C-57A0-4F7A-8D2F-18CB77CC5092}"/>
                  </a:ext>
                </a:extLst>
              </p:cNvPr>
              <p:cNvSpPr txBox="1"/>
              <p:nvPr/>
            </p:nvSpPr>
            <p:spPr>
              <a:xfrm>
                <a:off x="18431927" y="7056099"/>
                <a:ext cx="1241262" cy="9048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>
                  <a:lnSpc>
                    <a:spcPct val="160000"/>
                  </a:lnSpc>
                </a:pP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F8392503-19F3-4614-816C-7F878AF8C5A9}"/>
                  </a:ext>
                </a:extLst>
              </p:cNvPr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sp>
        <p:nvSpPr>
          <p:cNvPr id="60" name="矩形标注 31">
            <a:extLst>
              <a:ext uri="{FF2B5EF4-FFF2-40B4-BE49-F238E27FC236}">
                <a16:creationId xmlns:a16="http://schemas.microsoft.com/office/drawing/2014/main" id="{35553CC5-CA1E-462A-935D-2EEDDF79319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168473" y="4706920"/>
            <a:ext cx="1826634" cy="1246477"/>
          </a:xfrm>
          <a:prstGeom prst="wedgeRectCallout">
            <a:avLst>
              <a:gd name="adj1" fmla="val -45544"/>
              <a:gd name="adj2" fmla="val 133147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38885"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03-14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地块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二类居住（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R2 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123888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用地面积：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2.79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公顷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1.2</a:t>
            </a:r>
          </a:p>
          <a:p>
            <a:pPr lvl="0"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</a:p>
          <a:p>
            <a:pPr defTabSz="1238885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18m</a:t>
            </a:r>
          </a:p>
          <a:p>
            <a:pPr marL="0" marR="0" lvl="0" indent="0" algn="l" defTabSz="123888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绿地率≥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FA5BA0B-654C-4C14-BF31-CE4032DD7C9B}"/>
              </a:ext>
            </a:extLst>
          </p:cNvPr>
          <p:cNvSpPr/>
          <p:nvPr/>
        </p:nvSpPr>
        <p:spPr bwMode="auto">
          <a:xfrm rot="1005508">
            <a:off x="11963115" y="7188615"/>
            <a:ext cx="1284882" cy="36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4751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spc="300" dirty="0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管道路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7D3585FB-817A-4E84-A0F0-04E3B802B65A}"/>
              </a:ext>
            </a:extLst>
          </p:cNvPr>
          <p:cNvSpPr/>
          <p:nvPr/>
        </p:nvSpPr>
        <p:spPr bwMode="auto">
          <a:xfrm rot="622567">
            <a:off x="7574871" y="3343083"/>
            <a:ext cx="487989" cy="167281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 defTabSz="1475105"/>
            <a:r>
              <a:rPr lang="zh-CN" altLang="en-US" sz="1100" spc="300" dirty="0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梅西路</a:t>
            </a:r>
          </a:p>
        </p:txBody>
      </p:sp>
    </p:spTree>
    <p:extLst>
      <p:ext uri="{BB962C8B-B14F-4D97-AF65-F5344CB8AC3E}">
        <p14:creationId xmlns:p14="http://schemas.microsoft.com/office/powerpoint/2010/main" val="2236226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4968</TotalTime>
  <Words>648</Words>
  <Application>Microsoft Office PowerPoint</Application>
  <PresentationFormat>自定义</PresentationFormat>
  <Paragraphs>66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朱佳</cp:lastModifiedBy>
  <cp:revision>412</cp:revision>
  <cp:lastPrinted>2024-03-26T06:31:01Z</cp:lastPrinted>
  <dcterms:created xsi:type="dcterms:W3CDTF">2019-11-04T11:42:00Z</dcterms:created>
  <dcterms:modified xsi:type="dcterms:W3CDTF">2025-12-30T11:22:18Z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