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"/>
  </p:notesMasterIdLst>
  <p:sldIdLst>
    <p:sldId id="256" r:id="rId2"/>
    <p:sldId id="265" r:id="rId3"/>
  </p:sldIdLst>
  <p:sldSz cx="20104100" cy="10058400"/>
  <p:notesSz cx="14355763" cy="9926638"/>
  <p:custDataLst>
    <p:tags r:id="rId5"/>
  </p:custDataLst>
  <p:defaultTextStyle>
    <a:defPPr>
      <a:defRPr lang="zh-CN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6" userDrawn="1">
          <p15:clr>
            <a:srgbClr val="A4A3A4"/>
          </p15:clr>
        </p15:guide>
        <p15:guide id="2" pos="633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000FF"/>
    <a:srgbClr val="C00000"/>
    <a:srgbClr val="D42324"/>
    <a:srgbClr val="FFFFFF"/>
    <a:srgbClr val="0108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740" autoAdjust="0"/>
    <p:restoredTop sz="96331" autoAdjust="0"/>
  </p:normalViewPr>
  <p:slideViewPr>
    <p:cSldViewPr showGuides="1">
      <p:cViewPr>
        <p:scale>
          <a:sx n="100" d="100"/>
          <a:sy n="100" d="100"/>
        </p:scale>
        <p:origin x="-3852" y="-552"/>
      </p:cViewPr>
      <p:guideLst>
        <p:guide orient="horz" pos="3166"/>
        <p:guide pos="6331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tags" Target="tags/tag1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3" y="2"/>
            <a:ext cx="6221133" cy="498212"/>
          </a:xfrm>
          <a:prstGeom prst="rect">
            <a:avLst/>
          </a:prstGeom>
        </p:spPr>
        <p:txBody>
          <a:bodyPr vert="horz" lIns="73587" tIns="36794" rIns="73587" bIns="36794" rtlCol="0"/>
          <a:lstStyle>
            <a:lvl1pPr algn="l">
              <a:defRPr sz="1000"/>
            </a:lvl1pPr>
          </a:lstStyle>
          <a:p>
            <a:pPr defTabSz="735965"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8131230" y="2"/>
            <a:ext cx="6221133" cy="498212"/>
          </a:xfrm>
          <a:prstGeom prst="rect">
            <a:avLst/>
          </a:prstGeom>
        </p:spPr>
        <p:txBody>
          <a:bodyPr vert="horz" lIns="73587" tIns="36794" rIns="73587" bIns="36794" rtlCol="0"/>
          <a:lstStyle>
            <a:lvl1pPr algn="r">
              <a:defRPr sz="1000"/>
            </a:lvl1pPr>
          </a:lstStyle>
          <a:p>
            <a:pPr defTabSz="735965">
              <a:defRPr/>
            </a:pPr>
            <a:fld id="{C1DB716A-964D-4EB2-8D0E-86C29F8A49E2}" type="datetimeFigureOut">
              <a:rPr lang="zh-CN" altLang="en-US" smtClean="0"/>
              <a:pPr defTabSz="735965">
                <a:defRPr/>
              </a:pPr>
              <a:t>2025/12/31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33813" y="1243013"/>
            <a:ext cx="6688137" cy="3346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73587" tIns="36794" rIns="73587" bIns="36794" rtlCol="0" anchor="ctr"/>
          <a:lstStyle/>
          <a:p>
            <a:pPr marL="0" marR="0" lvl="0" indent="0" algn="l" defTabSz="73596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1435126" y="4776884"/>
            <a:ext cx="11485517" cy="3908927"/>
          </a:xfrm>
          <a:prstGeom prst="rect">
            <a:avLst/>
          </a:prstGeom>
        </p:spPr>
        <p:txBody>
          <a:bodyPr vert="horz" lIns="73587" tIns="36794" rIns="73587" bIns="36794" rtlCol="0"/>
          <a:lstStyle/>
          <a:p>
            <a:pPr marL="0" marR="0" lvl="0" indent="0" algn="l" defTabSz="73596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</a:p>
          <a:p>
            <a:pPr marL="368300" marR="0" lvl="1" indent="0" algn="l" defTabSz="73596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二级</a:t>
            </a:r>
          </a:p>
          <a:p>
            <a:pPr marL="735965" marR="0" lvl="2" indent="0" algn="l" defTabSz="73596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三级</a:t>
            </a:r>
          </a:p>
          <a:p>
            <a:pPr marL="1103630" marR="0" lvl="3" indent="0" algn="l" defTabSz="73596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四级</a:t>
            </a:r>
          </a:p>
          <a:p>
            <a:pPr marL="1471930" marR="0" lvl="4" indent="0" algn="l" defTabSz="73596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3" y="9428428"/>
            <a:ext cx="6221133" cy="498212"/>
          </a:xfrm>
          <a:prstGeom prst="rect">
            <a:avLst/>
          </a:prstGeom>
        </p:spPr>
        <p:txBody>
          <a:bodyPr vert="horz" lIns="73587" tIns="36794" rIns="73587" bIns="36794" rtlCol="0" anchor="b"/>
          <a:lstStyle>
            <a:lvl1pPr algn="l">
              <a:defRPr sz="1000"/>
            </a:lvl1pPr>
          </a:lstStyle>
          <a:p>
            <a:pPr defTabSz="735965"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8131230" y="9428428"/>
            <a:ext cx="6221133" cy="498212"/>
          </a:xfrm>
          <a:prstGeom prst="rect">
            <a:avLst/>
          </a:prstGeom>
        </p:spPr>
        <p:txBody>
          <a:bodyPr vert="horz" wrap="square" lIns="73587" tIns="36794" rIns="73587" bIns="36794" numCol="1" anchor="b" anchorCtr="0" compatLnSpc="1"/>
          <a:lstStyle>
            <a:lvl1pPr algn="r">
              <a:defRPr sz="1000"/>
            </a:lvl1pPr>
          </a:lstStyle>
          <a:p>
            <a:pPr defTabSz="735965">
              <a:defRPr/>
            </a:pPr>
            <a:fld id="{213A655C-B1AC-4425-A5A8-AB2C31E5176D}" type="slidenum">
              <a:rPr lang="zh-CN" altLang="en-US" smtClean="0"/>
              <a:pPr defTabSz="735965"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0243" name="备注占位符 2"/>
          <p:cNvSpPr>
            <a:spLocks noGrp="1"/>
          </p:cNvSpPr>
          <p:nvPr>
            <p:ph type="body" idx="1"/>
          </p:nvPr>
        </p:nvSpPr>
        <p:spPr>
          <a:xfrm>
            <a:off x="1429097" y="4747856"/>
            <a:ext cx="11437252" cy="3885172"/>
          </a:xfrm>
          <a:noFill/>
          <a:ln>
            <a:noFill/>
          </a:ln>
        </p:spPr>
        <p:txBody>
          <a:bodyPr wrap="square" lIns="73218" tIns="36610" rIns="73218" bIns="36610" anchor="t" anchorCtr="0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024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8097062" y="9371130"/>
            <a:ext cx="6194991" cy="495184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2</a:t>
            </a:fld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118104"/>
            <a:ext cx="17088485" cy="21122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5632704"/>
            <a:ext cx="14072869" cy="2514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9" name="Holder 4"/>
          <p:cNvSpPr>
            <a:spLocks noGrp="1"/>
          </p:cNvSpPr>
          <p:nvPr>
            <p:ph type="ftr" sz="quarter" idx="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5"/>
          <p:cNvSpPr>
            <a:spLocks noGrp="1"/>
          </p:cNvSpPr>
          <p:nvPr>
            <p:ph type="dt" sz="half" idx="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20275FD-135D-4BC5-ABA7-171CF6D46488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12/31/2025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6"/>
          <p:cNvSpPr>
            <a:spLocks noGrp="1"/>
          </p:cNvSpPr>
          <p:nvPr>
            <p:ph type="sldNum" sz="quarter" idx="1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AE77DD5-325A-4769-9C55-E302D77FA1AB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9" name="Holder 4"/>
          <p:cNvSpPr>
            <a:spLocks noGrp="1"/>
          </p:cNvSpPr>
          <p:nvPr>
            <p:ph type="ftr" sz="quarter" idx="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5"/>
          <p:cNvSpPr>
            <a:spLocks noGrp="1"/>
          </p:cNvSpPr>
          <p:nvPr>
            <p:ph type="dt" sz="half" idx="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B41257D-445D-4368-B419-9FA411A0CAA6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12/31/2025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6"/>
          <p:cNvSpPr>
            <a:spLocks noGrp="1"/>
          </p:cNvSpPr>
          <p:nvPr>
            <p:ph type="sldNum" sz="quarter" idx="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F95C69B-6AB9-4BA6-9AF6-127A8972002B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313432"/>
            <a:ext cx="8745283" cy="66385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313432"/>
            <a:ext cx="8745283" cy="66385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9" name="Holder 5"/>
          <p:cNvSpPr>
            <a:spLocks noGrp="1"/>
          </p:cNvSpPr>
          <p:nvPr>
            <p:ph type="ftr" sz="quarter" idx="1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6"/>
          <p:cNvSpPr>
            <a:spLocks noGrp="1"/>
          </p:cNvSpPr>
          <p:nvPr>
            <p:ph type="dt" sz="half" idx="1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581978B-FCDE-44CA-AB9F-210F33591AC9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12/31/2025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7"/>
          <p:cNvSpPr>
            <a:spLocks noGrp="1"/>
          </p:cNvSpPr>
          <p:nvPr>
            <p:ph type="sldNum" sz="quarter" idx="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00BB6B4-23BD-4279-B4C6-9EA1EDC7902A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9" name="Holder 3"/>
          <p:cNvSpPr>
            <a:spLocks noGrp="1"/>
          </p:cNvSpPr>
          <p:nvPr>
            <p:ph type="ftr" sz="quarter" idx="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4"/>
          <p:cNvSpPr>
            <a:spLocks noGrp="1"/>
          </p:cNvSpPr>
          <p:nvPr>
            <p:ph type="dt" sz="half" idx="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4387D2B-5DC5-486C-88BF-A8AF506FA990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12/31/2025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5"/>
          <p:cNvSpPr>
            <a:spLocks noGrp="1"/>
          </p:cNvSpPr>
          <p:nvPr>
            <p:ph type="sldNum" sz="quarter" idx="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7583100-B881-4647-9371-B59ADAC7C855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older 2"/>
          <p:cNvSpPr>
            <a:spLocks noGrp="1"/>
          </p:cNvSpPr>
          <p:nvPr>
            <p:ph type="ftr" sz="quarter" idx="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3"/>
          <p:cNvSpPr>
            <a:spLocks noGrp="1"/>
          </p:cNvSpPr>
          <p:nvPr>
            <p:ph type="dt" sz="half" idx="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7E9C50C-75B2-4F8F-B4F2-C18ECBD5904B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12/31/2025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4"/>
          <p:cNvSpPr>
            <a:spLocks noGrp="1"/>
          </p:cNvSpPr>
          <p:nvPr>
            <p:ph type="sldNum" sz="quarter" idx="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5DFF8DC-8E9D-43EA-9E9C-D93CD9131DF5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bk object 17"/>
          <p:cNvSpPr/>
          <p:nvPr/>
        </p:nvSpPr>
        <p:spPr>
          <a:xfrm>
            <a:off x="0" y="0"/>
            <a:ext cx="0" cy="1588"/>
          </a:xfrm>
          <a:custGeom>
            <a:avLst/>
            <a:gdLst/>
            <a:ahLst/>
            <a:cxnLst>
              <a:cxn ang="0">
                <a:pos x="0" y="98202"/>
              </a:cxn>
              <a:cxn ang="0">
                <a:pos x="0" y="344956"/>
              </a:cxn>
            </a:cxnLst>
            <a:rect l="0" t="0" r="0" b="0"/>
            <a:pathLst>
              <a:path w="1" h="1270">
                <a:moveTo>
                  <a:pt x="0" y="461"/>
                </a:moveTo>
                <a:lnTo>
                  <a:pt x="0" y="1617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28" name="Holder 2"/>
          <p:cNvSpPr>
            <a:spLocks noGrp="1"/>
          </p:cNvSpPr>
          <p:nvPr>
            <p:ph type="title"/>
          </p:nvPr>
        </p:nvSpPr>
        <p:spPr>
          <a:xfrm>
            <a:off x="1004888" y="401638"/>
            <a:ext cx="18094325" cy="160972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lvl="0"/>
            <a:endParaRPr lang="zh-CN" altLang="zh-CN" dirty="0"/>
          </a:p>
        </p:txBody>
      </p:sp>
      <p:sp>
        <p:nvSpPr>
          <p:cNvPr id="1029" name="Holder 3"/>
          <p:cNvSpPr>
            <a:spLocks noGrp="1"/>
          </p:cNvSpPr>
          <p:nvPr>
            <p:ph type="body"/>
          </p:nvPr>
        </p:nvSpPr>
        <p:spPr>
          <a:xfrm>
            <a:off x="1004888" y="2312988"/>
            <a:ext cx="18094325" cy="663892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lvl="0"/>
            <a:endParaRPr lang="zh-CN" altLang="zh-CN"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eaLnBrk="1" fontAlgn="auto" hangingPunct="1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eaLnBrk="1" fontAlgn="auto" hangingPunct="1">
              <a:defRPr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A187F2E-D3FA-4D89-8BC6-EEA6E98D90A6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12/31/2025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 algn="r" eaLnBrk="1" hangingPunct="1">
              <a:defRPr noProof="1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6844445-4DBC-44DA-80E1-FCFBF76E9E15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" y="0"/>
            <a:ext cx="20098512" cy="100584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0" fontAlgn="base" hangingPunct="0">
        <a:spcBef>
          <a:spcPct val="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0" fontAlgn="base" hangingPunct="0">
        <a:spcBef>
          <a:spcPct val="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0" fontAlgn="base" hangingPunct="0">
        <a:spcBef>
          <a:spcPct val="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0" fontAlgn="base" hangingPunct="0">
        <a:spcBef>
          <a:spcPct val="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286000">
        <a:defRPr sz="2000">
          <a:latin typeface="+mn-lt"/>
          <a:ea typeface="+mn-ea"/>
          <a:cs typeface="+mn-cs"/>
        </a:defRPr>
      </a:lvl6pPr>
      <a:lvl7pPr marL="2743200">
        <a:defRPr sz="2000">
          <a:latin typeface="+mn-lt"/>
          <a:ea typeface="+mn-ea"/>
          <a:cs typeface="+mn-cs"/>
        </a:defRPr>
      </a:lvl7pPr>
      <a:lvl8pPr marL="3200400">
        <a:defRPr sz="2000">
          <a:latin typeface="+mn-lt"/>
          <a:ea typeface="+mn-ea"/>
          <a:cs typeface="+mn-cs"/>
        </a:defRPr>
      </a:lvl8pPr>
      <a:lvl9pPr marL="3657600">
        <a:defRPr sz="2000"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4.xml"/><Relationship Id="rId7" Type="http://schemas.openxmlformats.org/officeDocument/2006/relationships/image" Target="../media/image6.jpe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2968374" y="619172"/>
            <a:ext cx="69487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南京市国土空间规划编制成果公布</a:t>
            </a:r>
          </a:p>
        </p:txBody>
      </p:sp>
      <p:pic>
        <p:nvPicPr>
          <p:cNvPr id="13" name="图片 2"/>
          <p:cNvPicPr>
            <a:picLocks noChangeAspect="1"/>
          </p:cNvPicPr>
          <p:nvPr/>
        </p:nvPicPr>
        <p:blipFill rotWithShape="1">
          <a:blip r:embed="rId4"/>
          <a:srcRect r="79277"/>
          <a:stretch>
            <a:fillRect/>
          </a:stretch>
        </p:blipFill>
        <p:spPr>
          <a:xfrm>
            <a:off x="12566650" y="533400"/>
            <a:ext cx="473732" cy="5302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197" name="object 5"/>
          <p:cNvSpPr txBox="1"/>
          <p:nvPr/>
        </p:nvSpPr>
        <p:spPr>
          <a:xfrm>
            <a:off x="11097197" y="2366324"/>
            <a:ext cx="4114692" cy="474169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marL="11430" algn="ctr" eaLnBrk="1" hangingPunct="1">
              <a:lnSpc>
                <a:spcPct val="102000"/>
              </a:lnSpc>
            </a:pPr>
            <a:r>
              <a:rPr lang="zh-CN" altLang="en-US" sz="1600" b="1">
                <a:solidFill>
                  <a:srgbClr val="FFFFFF"/>
                </a:solidFill>
                <a:latin typeface="宋体" panose="02010600030101010101" pitchFamily="2" charset="-122"/>
                <a:sym typeface="+mn-ea"/>
              </a:rPr>
              <a:t>《南京市溧水区晶桥镇控制性详细规划》</a:t>
            </a:r>
            <a:r>
              <a:rPr lang="en-US" altLang="zh-CN" sz="1600" b="1">
                <a:solidFill>
                  <a:srgbClr val="FFFFFF"/>
                </a:solidFill>
                <a:latin typeface="宋体" panose="02010600030101010101" pitchFamily="2" charset="-122"/>
                <a:sym typeface="+mn-ea"/>
              </a:rPr>
              <a:t>NJLSe010-08</a:t>
            </a:r>
            <a:r>
              <a:rPr lang="zh-CN" altLang="en-US" sz="1600" b="1">
                <a:solidFill>
                  <a:srgbClr val="FFFFFF"/>
                </a:solidFill>
                <a:latin typeface="宋体" panose="02010600030101010101" pitchFamily="2" charset="-122"/>
                <a:sym typeface="+mn-ea"/>
              </a:rPr>
              <a:t>规划管理单元图</a:t>
            </a:r>
            <a:r>
              <a:rPr lang="zh-CN" altLang="en-US" sz="1600" b="1" dirty="0">
                <a:solidFill>
                  <a:srgbClr val="FFFFFF"/>
                </a:solidFill>
                <a:latin typeface="宋体" panose="02010600030101010101" pitchFamily="2" charset="-122"/>
                <a:sym typeface="+mn-ea"/>
              </a:rPr>
              <a:t>则技术修正</a:t>
            </a:r>
          </a:p>
        </p:txBody>
      </p:sp>
      <p:sp>
        <p:nvSpPr>
          <p:cNvPr id="2" name="object 7"/>
          <p:cNvSpPr txBox="1"/>
          <p:nvPr/>
        </p:nvSpPr>
        <p:spPr>
          <a:xfrm>
            <a:off x="15845506" y="609716"/>
            <a:ext cx="3711600" cy="1795363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marL="12700" indent="200025" eaLnBrk="1" hangingPunct="1">
              <a:lnSpc>
                <a:spcPts val="1975"/>
              </a:lnSpc>
            </a:pPr>
            <a:r>
              <a:rPr lang="en-US" altLang="zh-CN" sz="1400" dirty="0" err="1">
                <a:latin typeface="黑体" panose="02010609060101010101" pitchFamily="49" charset="-122"/>
                <a:ea typeface="黑体" panose="02010609060101010101" pitchFamily="49" charset="-122"/>
              </a:rPr>
              <a:t>前言</a:t>
            </a:r>
            <a:endParaRPr lang="en-US" altLang="zh-CN" sz="1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12700" indent="200025" algn="just" eaLnBrk="1" hangingPunct="1">
              <a:lnSpc>
                <a:spcPts val="1975"/>
              </a:lnSpc>
            </a:pP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为促进产业用地高质量利用，</a:t>
            </a:r>
            <a:r>
              <a:rPr sz="900" dirty="0" err="1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我局会同溧水区政府开展了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《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南京市溧水区晶桥镇控制性详细规划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》NJLSe010-08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规划管理单元图则技术修正工作</a:t>
            </a:r>
            <a:r>
              <a:rPr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</a:t>
            </a:r>
            <a:endParaRPr sz="9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2700" indent="200025" algn="just" eaLnBrk="1" hangingPunct="1">
              <a:lnSpc>
                <a:spcPts val="1975"/>
              </a:lnSpc>
            </a:pPr>
            <a:r>
              <a:rPr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根据《中华人民共和国城乡规划法》《南京市国土空间规划条例》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，现将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《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南京市溧水区晶桥镇控制性详细规划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》NJLSe010-08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规划管理单元图则技术修正成果向社会予以公布。</a:t>
            </a:r>
            <a:endParaRPr lang="zh-CN" altLang="en-US" sz="9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8202" name="object 15"/>
          <p:cNvSpPr/>
          <p:nvPr/>
        </p:nvSpPr>
        <p:spPr>
          <a:xfrm>
            <a:off x="5335588" y="8804275"/>
            <a:ext cx="3013075" cy="1025525"/>
          </a:xfrm>
          <a:custGeom>
            <a:avLst/>
            <a:gdLst>
              <a:gd name="txL" fmla="*/ 0 w 3013709"/>
              <a:gd name="txT" fmla="*/ 0 h 1024890"/>
              <a:gd name="txR" fmla="*/ 3013709 w 3013709"/>
              <a:gd name="txB" fmla="*/ 1024890 h 1024890"/>
            </a:gdLst>
            <a:ahLst/>
            <a:cxnLst>
              <a:cxn ang="0">
                <a:pos x="0" y="1040429"/>
              </a:cxn>
              <a:cxn ang="0">
                <a:pos x="2997703" y="1040429"/>
              </a:cxn>
              <a:cxn ang="0">
                <a:pos x="2997703" y="0"/>
              </a:cxn>
              <a:cxn ang="0">
                <a:pos x="0" y="0"/>
              </a:cxn>
              <a:cxn ang="0">
                <a:pos x="0" y="1040429"/>
              </a:cxn>
            </a:cxnLst>
            <a:rect l="txL" t="txT" r="txR" b="txB"/>
            <a:pathLst>
              <a:path w="3013709" h="1024890">
                <a:moveTo>
                  <a:pt x="0" y="1024443"/>
                </a:moveTo>
                <a:lnTo>
                  <a:pt x="3013511" y="1024443"/>
                </a:lnTo>
                <a:lnTo>
                  <a:pt x="3013511" y="0"/>
                </a:lnTo>
                <a:lnTo>
                  <a:pt x="0" y="0"/>
                </a:lnTo>
                <a:lnTo>
                  <a:pt x="0" y="1024443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" name="object 12"/>
          <p:cNvSpPr txBox="1"/>
          <p:nvPr/>
        </p:nvSpPr>
        <p:spPr>
          <a:xfrm>
            <a:off x="15844664" y="6520894"/>
            <a:ext cx="3712442" cy="2272417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marL="12700" indent="-12700" algn="just" eaLnBrk="1" hangingPunct="1">
              <a:lnSpc>
                <a:spcPts val="1975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说明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2700" indent="-12700" algn="just" eaLnBrk="1" hangingPunct="1">
              <a:lnSpc>
                <a:spcPct val="200000"/>
              </a:lnSpc>
            </a:pP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1、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本规划</a:t>
            </a:r>
            <a:r>
              <a:rPr lang="en-US" altLang="zh-CN" sz="9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是城市发展的控制与引导性文件，不代表具体的项目实施计划和实施方案。一旦有建设行为，应依据批准的具体项目建设方案实施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  <a:p>
            <a:pPr marL="12700" indent="-12700" algn="just" eaLnBrk="1" hangingPunct="1">
              <a:lnSpc>
                <a:spcPct val="200000"/>
              </a:lnSpc>
            </a:pP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2、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国土空间规划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是不断优化更新的过程，规划内容以南京市规划和自然资源局存档备查的最新版本为准，同一地区同内容深度规划若有更新，南京市规划和自然资源局将</a:t>
            </a:r>
            <a:r>
              <a:rPr lang="en-US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依法及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时在网站上公布，本材料自动作废。</a:t>
            </a:r>
          </a:p>
          <a:p>
            <a:pPr marL="12700" indent="-12700" algn="just" eaLnBrk="1" hangingPunct="1">
              <a:lnSpc>
                <a:spcPct val="200000"/>
              </a:lnSpc>
            </a:pPr>
            <a:r>
              <a:rPr lang="en-US" altLang="zh-CN" sz="900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900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、本材料版权及解释权归南京市规划和自然资源局所有，未取得版权人的书面授权，谢绝改变、分发、发布或使用本材料图文资料。</a:t>
            </a:r>
          </a:p>
        </p:txBody>
      </p:sp>
      <p:sp>
        <p:nvSpPr>
          <p:cNvPr id="5" name="object 16"/>
          <p:cNvSpPr txBox="1"/>
          <p:nvPr/>
        </p:nvSpPr>
        <p:spPr>
          <a:xfrm>
            <a:off x="5434013" y="8665409"/>
            <a:ext cx="2689225" cy="98869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marL="184150" indent="-171450" eaLnBrk="1" hangingPunct="1"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地 址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南京市鼓楼区</a:t>
            </a:r>
            <a:r>
              <a:rPr lang="en-US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中山路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171号</a:t>
            </a:r>
          </a:p>
          <a:p>
            <a:pPr marL="184150" indent="-171450" eaLnBrk="1" hangingPunct="1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邮 编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210005</a:t>
            </a:r>
          </a:p>
          <a:p>
            <a:pPr marL="184150" indent="-171450" eaLnBrk="1" hangingPunct="1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网 址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http://ghj.nanjing.gov.cn</a:t>
            </a:r>
          </a:p>
          <a:p>
            <a:pPr marL="184150" indent="-171450" eaLnBrk="1" hangingPunct="1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altLang="zh-CN" sz="12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咨询电话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56618702</a:t>
            </a:r>
          </a:p>
        </p:txBody>
      </p:sp>
      <p:pic>
        <p:nvPicPr>
          <p:cNvPr id="8" name="图片 7" descr="有度即时通2025030511411111631"/>
          <p:cNvPicPr>
            <a:picLocks noChangeAspect="1"/>
          </p:cNvPicPr>
          <p:nvPr/>
        </p:nvPicPr>
        <p:blipFill>
          <a:blip r:embed="rId5">
            <a:grayscl/>
          </a:blip>
          <a:srcRect l="159" t="3653"/>
          <a:stretch>
            <a:fillRect/>
          </a:stretch>
        </p:blipFill>
        <p:spPr>
          <a:xfrm>
            <a:off x="10125075" y="5785485"/>
            <a:ext cx="5086985" cy="4272915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0088880" y="5789519"/>
            <a:ext cx="5122864" cy="4268881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object 4"/>
          <p:cNvSpPr txBox="1"/>
          <p:nvPr/>
        </p:nvSpPr>
        <p:spPr>
          <a:xfrm>
            <a:off x="11747500" y="8702675"/>
            <a:ext cx="2000078" cy="61215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marL="374650" indent="-363220" eaLnBrk="1" hangingPunct="1">
              <a:lnSpc>
                <a:spcPct val="153000"/>
              </a:lnSpc>
            </a:pPr>
            <a:r>
              <a:rPr lang="en-US" altLang="zh-CN" sz="1400" dirty="0">
                <a:latin typeface="黑体" panose="02010609060101010101" pitchFamily="49" charset="-122"/>
                <a:ea typeface="黑体" panose="02010609060101010101" pitchFamily="49" charset="-122"/>
              </a:rPr>
              <a:t>南京市规划和自然资源局</a:t>
            </a:r>
            <a:r>
              <a:rPr lang="en-US" altLang="zh-CN" sz="1200" dirty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en-US" altLang="zh-CN" sz="1200" dirty="0" err="1">
                <a:latin typeface="黑体" panose="02010609060101010101" pitchFamily="49" charset="-122"/>
                <a:ea typeface="黑体" panose="02010609060101010101" pitchFamily="49" charset="-122"/>
              </a:rPr>
              <a:t>二O</a:t>
            </a:r>
            <a:r>
              <a:rPr lang="en-US" altLang="en-US" sz="1200" dirty="0" err="1" smtClean="0">
                <a:latin typeface="黑体" panose="02010609060101010101" pitchFamily="49" charset="-122"/>
                <a:ea typeface="黑体" panose="02010609060101010101" pitchFamily="49" charset="-122"/>
              </a:rPr>
              <a:t>二</a:t>
            </a:r>
            <a:r>
              <a:rPr lang="zh-CN" altLang="en-US" sz="1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六</a:t>
            </a:r>
            <a:r>
              <a:rPr lang="en-US" altLang="zh-CN" sz="1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年</a:t>
            </a:r>
            <a:r>
              <a:rPr lang="zh-CN" altLang="en-US" sz="1200" smtClean="0">
                <a:latin typeface="黑体" panose="02010609060101010101" pitchFamily="49" charset="-122"/>
                <a:ea typeface="黑体" panose="02010609060101010101" pitchFamily="49" charset="-122"/>
              </a:rPr>
              <a:t>一</a:t>
            </a:r>
            <a:r>
              <a:rPr lang="en-US" altLang="zh-CN" sz="1200" smtClean="0">
                <a:latin typeface="黑体" panose="02010609060101010101" pitchFamily="49" charset="-122"/>
                <a:ea typeface="黑体" panose="02010609060101010101" pitchFamily="49" charset="-122"/>
              </a:rPr>
              <a:t>月</a:t>
            </a:r>
            <a:endParaRPr lang="en-US" altLang="zh-CN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07" name="图片 930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320" y="6032140"/>
            <a:ext cx="4213445" cy="3471455"/>
          </a:xfrm>
          <a:prstGeom prst="rect">
            <a:avLst/>
          </a:prstGeom>
        </p:spPr>
      </p:pic>
      <p:sp>
        <p:nvSpPr>
          <p:cNvPr id="42" name="矩形 41"/>
          <p:cNvSpPr/>
          <p:nvPr/>
        </p:nvSpPr>
        <p:spPr bwMode="auto">
          <a:xfrm>
            <a:off x="839651" y="1772524"/>
            <a:ext cx="3224228" cy="3801745"/>
          </a:xfrm>
          <a:prstGeom prst="rect">
            <a:avLst/>
          </a:prstGeom>
          <a:solidFill>
            <a:schemeClr val="lt1">
              <a:alpha val="5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9246" name="图片 9245"/>
          <p:cNvPicPr>
            <a:picLocks noChangeAspect="1"/>
          </p:cNvPicPr>
          <p:nvPr/>
        </p:nvPicPr>
        <p:blipFill>
          <a:blip r:embed="rId7"/>
          <a:srcRect l="420" t="674" r="9821" b="2289"/>
          <a:stretch>
            <a:fillRect/>
          </a:stretch>
        </p:blipFill>
        <p:spPr>
          <a:xfrm>
            <a:off x="6787761" y="2815321"/>
            <a:ext cx="8836877" cy="6564078"/>
          </a:xfrm>
          <a:prstGeom prst="rect">
            <a:avLst/>
          </a:prstGeom>
          <a:solidFill>
            <a:schemeClr val="bg1">
              <a:alpha val="55000"/>
            </a:schemeClr>
          </a:solidFill>
          <a:ln w="12700">
            <a:noFill/>
            <a:headEnd type="none"/>
            <a:tailEnd type="none"/>
          </a:ln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39652" y="1873365"/>
            <a:ext cx="3224227" cy="3801744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9222" name="object 7"/>
          <p:cNvSpPr txBox="1"/>
          <p:nvPr/>
        </p:nvSpPr>
        <p:spPr>
          <a:xfrm>
            <a:off x="292318" y="1066904"/>
            <a:ext cx="1454150" cy="2222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区位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223" name="object 8"/>
          <p:cNvSpPr/>
          <p:nvPr/>
        </p:nvSpPr>
        <p:spPr>
          <a:xfrm>
            <a:off x="0" y="779463"/>
            <a:ext cx="20104100" cy="0"/>
          </a:xfrm>
          <a:custGeom>
            <a:avLst/>
            <a:gdLst>
              <a:gd name="txL" fmla="*/ 0 w 20104100"/>
              <a:gd name="txT" fmla="*/ 0 h 1"/>
              <a:gd name="txR" fmla="*/ 20104100 w 20104100"/>
              <a:gd name="txB" fmla="*/ 0 h 1"/>
            </a:gdLst>
            <a:ahLst/>
            <a:cxnLst>
              <a:cxn ang="0">
                <a:pos x="0" y="0"/>
              </a:cxn>
              <a:cxn ang="0">
                <a:pos x="20104100" y="0"/>
              </a:cxn>
            </a:cxnLst>
            <a:rect l="txL" t="txT" r="txR" b="txB"/>
            <a:pathLst>
              <a:path w="20104100" h="1">
                <a:moveTo>
                  <a:pt x="0" y="0"/>
                </a:moveTo>
                <a:lnTo>
                  <a:pt x="20104099" y="0"/>
                </a:lnTo>
              </a:path>
            </a:pathLst>
          </a:custGeom>
          <a:noFill/>
          <a:ln w="8666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224" name="object 9"/>
          <p:cNvSpPr/>
          <p:nvPr/>
        </p:nvSpPr>
        <p:spPr>
          <a:xfrm>
            <a:off x="0" y="0"/>
            <a:ext cx="0" cy="10053638"/>
          </a:xfrm>
          <a:custGeom>
            <a:avLst/>
            <a:gdLst>
              <a:gd name="txL" fmla="*/ 0 w 1"/>
              <a:gd name="txT" fmla="*/ 0 h 10053320"/>
              <a:gd name="txR" fmla="*/ 0 w 1"/>
              <a:gd name="txB" fmla="*/ 10053320 h 10053320"/>
            </a:gdLst>
            <a:ahLst/>
            <a:cxnLst>
              <a:cxn ang="0">
                <a:pos x="0" y="0"/>
              </a:cxn>
              <a:cxn ang="0">
                <a:pos x="0" y="10060684"/>
              </a:cxn>
            </a:cxnLst>
            <a:rect l="txL" t="txT" r="txR" b="txB"/>
            <a:pathLst>
              <a:path w="1" h="10053320">
                <a:moveTo>
                  <a:pt x="0" y="0"/>
                </a:moveTo>
                <a:lnTo>
                  <a:pt x="0" y="10052740"/>
                </a:lnTo>
              </a:path>
            </a:pathLst>
          </a:custGeom>
          <a:noFill/>
          <a:ln w="8666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225" name="object 10"/>
          <p:cNvSpPr/>
          <p:nvPr/>
        </p:nvSpPr>
        <p:spPr>
          <a:xfrm>
            <a:off x="-639" y="10034588"/>
            <a:ext cx="20104100" cy="0"/>
          </a:xfrm>
          <a:custGeom>
            <a:avLst/>
            <a:gdLst>
              <a:gd name="txL" fmla="*/ 0 w 20104100"/>
              <a:gd name="txT" fmla="*/ 0 h 1"/>
              <a:gd name="txR" fmla="*/ 20104100 w 20104100"/>
              <a:gd name="txB" fmla="*/ 0 h 1"/>
            </a:gdLst>
            <a:ahLst/>
            <a:cxnLst>
              <a:cxn ang="0">
                <a:pos x="0" y="0"/>
              </a:cxn>
              <a:cxn ang="0">
                <a:pos x="20104100" y="0"/>
              </a:cxn>
            </a:cxnLst>
            <a:rect l="txL" t="txT" r="txR" b="txB"/>
            <a:pathLst>
              <a:path w="20104100" h="1">
                <a:moveTo>
                  <a:pt x="0" y="0"/>
                </a:moveTo>
                <a:lnTo>
                  <a:pt x="20104099" y="0"/>
                </a:lnTo>
              </a:path>
            </a:pathLst>
          </a:custGeom>
          <a:noFill/>
          <a:ln w="8666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226" name="object 7"/>
          <p:cNvSpPr txBox="1"/>
          <p:nvPr/>
        </p:nvSpPr>
        <p:spPr>
          <a:xfrm>
            <a:off x="5643991" y="1082170"/>
            <a:ext cx="2174875" cy="21526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图则技术修正内容</a:t>
            </a:r>
            <a:endParaRPr kumimoji="0" lang="en-US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231" name="object 11"/>
          <p:cNvSpPr/>
          <p:nvPr/>
        </p:nvSpPr>
        <p:spPr>
          <a:xfrm>
            <a:off x="4760913" y="796925"/>
            <a:ext cx="0" cy="9117013"/>
          </a:xfrm>
          <a:custGeom>
            <a:avLst/>
            <a:gdLst>
              <a:gd name="txL" fmla="*/ 0 w 1"/>
              <a:gd name="txT" fmla="*/ 0 h 9116695"/>
              <a:gd name="txR" fmla="*/ 0 w 1"/>
              <a:gd name="txB" fmla="*/ 9116695 h 9116695"/>
            </a:gdLst>
            <a:ahLst/>
            <a:cxnLst>
              <a:cxn ang="0">
                <a:pos x="0" y="0"/>
              </a:cxn>
              <a:cxn ang="0">
                <a:pos x="0" y="9124211"/>
              </a:cxn>
            </a:cxnLst>
            <a:rect l="txL" t="txT" r="txR" b="txB"/>
            <a:pathLst>
              <a:path w="1" h="9116695">
                <a:moveTo>
                  <a:pt x="0" y="0"/>
                </a:moveTo>
                <a:lnTo>
                  <a:pt x="0" y="9116254"/>
                </a:lnTo>
              </a:path>
            </a:pathLst>
          </a:custGeom>
          <a:noFill/>
          <a:ln w="8666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232" name="object 2"/>
          <p:cNvSpPr txBox="1"/>
          <p:nvPr/>
        </p:nvSpPr>
        <p:spPr>
          <a:xfrm>
            <a:off x="-639" y="362749"/>
            <a:ext cx="20104099" cy="272703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marL="1270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《</a:t>
            </a:r>
            <a:r>
              <a:rPr kumimoji="0" lang="zh-CN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南京市溧水区晶桥镇控制性详细规划</a:t>
            </a:r>
            <a:r>
              <a:rPr kumimoji="0" lang="en-US" altLang="zh-CN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》NJLSe010-08</a:t>
            </a:r>
            <a:r>
              <a:rPr kumimoji="0" lang="zh-CN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规划管理单元图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则技术修正</a:t>
            </a:r>
          </a:p>
        </p:txBody>
      </p:sp>
      <p:sp>
        <p:nvSpPr>
          <p:cNvPr id="2" name="object 3"/>
          <p:cNvSpPr txBox="1"/>
          <p:nvPr/>
        </p:nvSpPr>
        <p:spPr>
          <a:xfrm>
            <a:off x="320817" y="1355816"/>
            <a:ext cx="4321175" cy="598754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marR="0" lvl="0" indent="32385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9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NJLSe010-08</a:t>
            </a:r>
            <a:r>
              <a:rPr kumimoji="0" lang="zh-CN" altLang="en-US" sz="9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规划管理单元图则位于溧水区南部，东至城镇开发</a:t>
            </a:r>
            <a:r>
              <a:rPr kumimoji="0" lang="zh-CN" altLang="en-US" sz="900" b="0" i="0" u="none" strike="noStrike" kern="1200" cap="none" spc="2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边界，西</a:t>
            </a:r>
            <a:r>
              <a:rPr kumimoji="0" lang="zh-CN" altLang="en-US" sz="9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至</a:t>
            </a:r>
            <a:r>
              <a:rPr kumimoji="0" lang="en-US" altLang="zh-CN" sz="9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246</a:t>
            </a:r>
            <a:r>
              <a:rPr kumimoji="0" lang="zh-CN" altLang="en-US" sz="900" b="0" i="0" u="none" strike="noStrike" kern="1200" cap="none" spc="2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省道，</a:t>
            </a:r>
            <a:r>
              <a:rPr kumimoji="0" lang="zh-CN" altLang="en-US" sz="900" b="0" i="0" u="none" strike="noStrike" kern="1200" cap="none" spc="2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南至纬八路，北</a:t>
            </a:r>
            <a:r>
              <a:rPr kumimoji="0" lang="zh-CN" altLang="en-US" sz="9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至纬六路，图则总用地面积约</a:t>
            </a:r>
            <a:r>
              <a:rPr kumimoji="0" lang="en-US" altLang="zh-CN" sz="9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41.37</a:t>
            </a:r>
            <a:r>
              <a:rPr kumimoji="0" lang="zh-CN" altLang="en-US" sz="9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公顷。</a:t>
            </a:r>
            <a:endParaRPr kumimoji="0" lang="zh-CN" altLang="en-US" sz="900" b="0" i="0" u="none" strike="noStrike" kern="1200" cap="none" spc="2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  <a:sym typeface="+mn-ea"/>
            </a:endParaRPr>
          </a:p>
          <a:p>
            <a:pPr marL="12700" marR="0" lvl="0" indent="32385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2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622503" y="1406079"/>
            <a:ext cx="12885973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33680" fontAlgn="auto">
              <a:lnSpc>
                <a:spcPct val="150000"/>
              </a:lnSpc>
              <a:defRPr/>
              <a:extLst>
                <a:ext uri="{35155182-B16C-46BC-9424-99874614C6A1}">
                  <wpsdc:indentchars xmlns="" xmlns:wpsdc="http://www.wps.cn/officeDocument/2017/drawingmlCustomData" val="200" checksum="4145137957"/>
                </a:ext>
              </a:extLst>
            </a:pPr>
            <a:r>
              <a:rPr kumimoji="0" lang="zh-CN" altLang="en-US" sz="900" b="0" i="0" u="none" strike="noStrike" kern="1200" cap="none" spc="2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删除规划控制条文：“强度控制：工业用地容积率不小于</a:t>
            </a:r>
            <a:r>
              <a:rPr kumimoji="0" lang="en-US" altLang="zh-CN" sz="900" b="0" i="0" u="none" strike="noStrike" kern="1200" cap="none" spc="2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1.5”</a:t>
            </a:r>
            <a:r>
              <a:rPr kumimoji="0" lang="zh-CN" altLang="en-US" sz="900" b="0" i="0" u="none" strike="noStrike" kern="1200" cap="none" spc="2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；</a:t>
            </a:r>
            <a:endParaRPr kumimoji="0" lang="en-US" altLang="zh-CN" sz="900" b="0" i="0" u="none" strike="noStrike" kern="1200" cap="none" spc="2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lvl="0" indent="233680" fontAlgn="auto">
              <a:lnSpc>
                <a:spcPct val="150000"/>
              </a:lnSpc>
              <a:defRPr/>
              <a:extLst>
                <a:ext uri="{35155182-B16C-46BC-9424-99874614C6A1}">
                  <wpsdc:indentchars xmlns="" xmlns:wpsdc="http://www.wps.cn/officeDocument/2017/drawingmlCustomData" val="200" checksum="4145137957"/>
                </a:ext>
              </a:extLst>
            </a:pPr>
            <a:r>
              <a:rPr kumimoji="0" lang="zh-CN" altLang="en-US" sz="900" b="0" i="0" u="none" strike="noStrike" kern="1200" cap="none" spc="2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从原</a:t>
            </a:r>
            <a:r>
              <a:rPr kumimoji="0" lang="en-US" altLang="zh-CN" sz="900" b="0" i="0" u="none" strike="noStrike" kern="1200" cap="none" spc="2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08—04</a:t>
            </a:r>
            <a:r>
              <a:rPr kumimoji="0" lang="zh-CN" altLang="en-US" sz="900" b="0" i="0" u="none" strike="noStrike" kern="1200" cap="none" spc="2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地块中切分出两处一类工业用地（</a:t>
            </a:r>
            <a:r>
              <a:rPr kumimoji="0" lang="en-US" altLang="zh-CN" sz="900" b="0" i="0" u="none" strike="noStrike" kern="1200" cap="none" spc="2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M1</a:t>
            </a:r>
            <a:r>
              <a:rPr kumimoji="0" lang="zh-CN" altLang="en-US" sz="900" b="0" i="0" u="none" strike="noStrike" kern="1200" cap="none" spc="2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），地块编号分别为</a:t>
            </a:r>
            <a:r>
              <a:rPr kumimoji="0" lang="en-US" altLang="zh-CN" sz="900" b="0" i="0" u="none" strike="noStrike" kern="1200" cap="none" spc="2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08—12</a:t>
            </a:r>
            <a:r>
              <a:rPr kumimoji="0" lang="zh-CN" altLang="en-US" sz="900" b="0" i="0" u="none" strike="noStrike" kern="1200" cap="none" spc="2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</a:t>
            </a:r>
            <a:r>
              <a:rPr lang="en-US" altLang="zh-CN" sz="900" spc="2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08—13 </a:t>
            </a:r>
            <a:r>
              <a:rPr kumimoji="0" lang="zh-CN" altLang="en-US" sz="900" b="0" i="0" u="none" strike="noStrike" kern="1200" cap="none" spc="2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，容积率为≤</a:t>
            </a:r>
            <a:r>
              <a:rPr kumimoji="0" lang="en-US" altLang="zh-CN" sz="900" b="0" i="0" u="none" strike="noStrike" kern="1200" cap="none" spc="2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2.0</a:t>
            </a:r>
            <a:r>
              <a:rPr kumimoji="0" lang="zh-CN" altLang="en-US" sz="900" b="0" i="0" u="none" strike="noStrike" kern="1200" cap="none" spc="2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，建筑密度为≤</a:t>
            </a:r>
            <a:r>
              <a:rPr kumimoji="0" lang="en-US" altLang="zh-CN" sz="900" b="0" i="0" u="none" strike="noStrike" kern="1200" cap="none" spc="2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60%</a:t>
            </a:r>
            <a:r>
              <a:rPr kumimoji="0" lang="zh-CN" altLang="en-US" sz="900" b="0" i="0" u="none" strike="noStrike" kern="1200" cap="none" spc="2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，绿地率为≥</a:t>
            </a:r>
            <a:r>
              <a:rPr kumimoji="0" lang="en-US" altLang="zh-CN" sz="900" b="0" i="0" u="none" strike="noStrike" kern="1200" cap="none" spc="2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10%</a:t>
            </a:r>
            <a:r>
              <a:rPr kumimoji="0" lang="zh-CN" altLang="en-US" sz="900" b="0" i="0" u="none" strike="noStrike" kern="1200" cap="none" spc="2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；</a:t>
            </a:r>
          </a:p>
          <a:p>
            <a:pPr lvl="0" indent="233680" fontAlgn="auto">
              <a:lnSpc>
                <a:spcPct val="150000"/>
              </a:lnSpc>
              <a:defRPr/>
              <a:extLst>
                <a:ext uri="{35155182-B16C-46BC-9424-99874614C6A1}">
                  <wpsdc:indentchars xmlns="" xmlns:wpsdc="http://www.wps.cn/officeDocument/2017/drawingmlCustomData" val="200" checksum="4145137957"/>
                </a:ext>
              </a:extLst>
            </a:pPr>
            <a:r>
              <a:rPr kumimoji="0" lang="zh-CN" altLang="en-US" sz="900" b="0" i="0" u="none" strike="noStrike" kern="1200" cap="none" spc="2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从原</a:t>
            </a:r>
            <a:r>
              <a:rPr kumimoji="0" lang="en-US" altLang="zh-CN" sz="900" b="0" i="0" u="none" strike="noStrike" kern="1200" cap="none" spc="2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08—07</a:t>
            </a:r>
            <a:r>
              <a:rPr kumimoji="0" lang="zh-CN" altLang="en-US" sz="900" b="0" i="0" u="none" strike="noStrike" kern="1200" cap="none" spc="2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地块中切分出一处一类工业用地（</a:t>
            </a:r>
            <a:r>
              <a:rPr kumimoji="0" lang="en-US" altLang="zh-CN" sz="900" b="0" i="0" u="none" strike="noStrike" kern="1200" cap="none" spc="2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M1</a:t>
            </a:r>
            <a:r>
              <a:rPr kumimoji="0" lang="zh-CN" altLang="en-US" sz="900" b="0" i="0" u="none" strike="noStrike" kern="1200" cap="none" spc="2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），地块编号为</a:t>
            </a:r>
            <a:r>
              <a:rPr kumimoji="0" lang="en-US" altLang="zh-CN" sz="900" b="0" i="0" u="none" strike="noStrike" kern="1200" cap="none" spc="2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08—15</a:t>
            </a:r>
            <a:r>
              <a:rPr lang="zh-CN" altLang="en-US" sz="900" spc="2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，容积率为≤</a:t>
            </a:r>
            <a:r>
              <a:rPr kumimoji="0" lang="en-US" altLang="zh-CN" sz="900" b="0" i="0" u="none" strike="noStrike" kern="1200" cap="none" spc="2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2.0</a:t>
            </a:r>
            <a:r>
              <a:rPr kumimoji="0" lang="zh-CN" altLang="en-US" sz="900" b="0" i="0" u="none" strike="noStrike" kern="1200" cap="none" spc="2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，建筑密度为≤</a:t>
            </a:r>
            <a:r>
              <a:rPr kumimoji="0" lang="en-US" altLang="zh-CN" sz="900" b="0" i="0" u="none" strike="noStrike" kern="1200" cap="none" spc="2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60%</a:t>
            </a:r>
            <a:r>
              <a:rPr kumimoji="0" lang="zh-CN" altLang="en-US" sz="900" b="0" i="0" u="none" strike="noStrike" kern="1200" cap="none" spc="2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，绿地率为≥</a:t>
            </a:r>
            <a:r>
              <a:rPr kumimoji="0" lang="en-US" altLang="zh-CN" sz="900" b="0" i="0" u="none" strike="noStrike" kern="1200" cap="none" spc="2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10%</a:t>
            </a:r>
            <a:r>
              <a:rPr kumimoji="0" lang="zh-CN" altLang="en-US" sz="900" b="0" i="0" u="none" strike="noStrike" kern="1200" cap="none" spc="2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；</a:t>
            </a:r>
            <a:endParaRPr kumimoji="0" lang="en-US" altLang="zh-CN" sz="900" b="0" i="0" u="none" strike="noStrike" kern="1200" cap="none" spc="2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lvl="0" indent="233680" fontAlgn="auto">
              <a:lnSpc>
                <a:spcPct val="150000"/>
              </a:lnSpc>
              <a:defRPr/>
              <a:extLst>
                <a:ext uri="{35155182-B16C-46BC-9424-99874614C6A1}">
                  <wpsdc:indentchars xmlns="" xmlns:wpsdc="http://www.wps.cn/officeDocument/2017/drawingmlCustomData" val="200" checksum="4145137957"/>
                </a:ext>
              </a:extLst>
            </a:pPr>
            <a:r>
              <a:rPr kumimoji="0" lang="zh-CN" altLang="en-US" sz="900" b="0" i="0" u="none" strike="noStrike" kern="1200" cap="none" spc="2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从原</a:t>
            </a:r>
            <a:r>
              <a:rPr kumimoji="0" lang="en-US" altLang="zh-CN" sz="900" b="0" i="0" u="none" strike="noStrike" kern="1200" cap="none" spc="2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08—08</a:t>
            </a:r>
            <a:r>
              <a:rPr kumimoji="0" lang="zh-CN" altLang="en-US" sz="900" b="0" i="0" u="none" strike="noStrike" kern="1200" cap="none" spc="2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地块中切分出一处一类工业用地（</a:t>
            </a:r>
            <a:r>
              <a:rPr kumimoji="0" lang="en-US" altLang="zh-CN" sz="900" b="0" i="0" u="none" strike="noStrike" kern="1200" cap="none" spc="2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M1</a:t>
            </a:r>
            <a:r>
              <a:rPr kumimoji="0" lang="zh-CN" altLang="en-US" sz="900" b="0" i="0" u="none" strike="noStrike" kern="1200" cap="none" spc="2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），地块编号为</a:t>
            </a:r>
            <a:r>
              <a:rPr kumimoji="0" lang="en-US" altLang="zh-CN" sz="900" b="0" i="0" u="none" strike="noStrike" kern="1200" cap="none" spc="2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08—14</a:t>
            </a:r>
            <a:r>
              <a:rPr lang="zh-CN" altLang="en-US" sz="900" spc="2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，容积率为≤</a:t>
            </a:r>
            <a:r>
              <a:rPr kumimoji="0" lang="en-US" altLang="zh-CN" sz="900" b="0" i="0" u="none" strike="noStrike" kern="1200" cap="none" spc="2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2.0</a:t>
            </a:r>
            <a:r>
              <a:rPr kumimoji="0" lang="zh-CN" altLang="en-US" sz="900" b="0" i="0" u="none" strike="noStrike" kern="1200" cap="none" spc="2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，建筑密度为≤</a:t>
            </a:r>
            <a:r>
              <a:rPr kumimoji="0" lang="en-US" altLang="zh-CN" sz="900" b="0" i="0" u="none" strike="noStrike" kern="1200" cap="none" spc="2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60%</a:t>
            </a:r>
            <a:r>
              <a:rPr kumimoji="0" lang="zh-CN" altLang="en-US" sz="900" b="0" i="0" u="none" strike="noStrike" kern="1200" cap="none" spc="2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，绿地率为≥</a:t>
            </a:r>
            <a:r>
              <a:rPr kumimoji="0" lang="en-US" altLang="zh-CN" sz="900" b="0" i="0" u="none" strike="noStrike" kern="1200" cap="none" spc="2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10%.</a:t>
            </a:r>
            <a:endParaRPr kumimoji="0" lang="zh-CN" altLang="en-US" sz="900" b="0" i="0" u="none" strike="noStrike" kern="1200" cap="none" spc="2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152400" y="152400"/>
            <a:ext cx="20104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graphicFrame>
        <p:nvGraphicFramePr>
          <p:cNvPr id="9" name="表格 8"/>
          <p:cNvGraphicFramePr>
            <a:graphicFrameLocks noGrp="1"/>
          </p:cNvGraphicFramePr>
          <p:nvPr/>
        </p:nvGraphicFramePr>
        <p:xfrm>
          <a:off x="16604721" y="9124553"/>
          <a:ext cx="3333750" cy="54424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236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00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221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1" lang="zh-CN" altLang="en-US" sz="900" b="0" kern="1200" noProof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批准单位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zh-CN" altLang="en-US" sz="9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南京市规划和自然资源局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02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1" lang="zh-CN" altLang="en-US" sz="900" b="0" kern="1200" noProof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批准文号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Clr>
                          <a:schemeClr val="accent2"/>
                        </a:buClr>
                        <a:buSzPct val="110000"/>
                      </a:pPr>
                      <a:r>
                        <a:rPr kumimoji="1" lang="zh-CN" altLang="zh-CN" sz="9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宁规划资源办〔</a:t>
                      </a:r>
                      <a:r>
                        <a:rPr kumimoji="1" lang="en-US" altLang="zh-CN" sz="900" kern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2025</a:t>
                      </a:r>
                      <a:r>
                        <a:rPr kumimoji="1" lang="zh-CN" altLang="zh-CN" sz="900" kern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〕</a:t>
                      </a:r>
                      <a:r>
                        <a:rPr kumimoji="1" lang="en-US" altLang="zh-CN" sz="900" kern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182</a:t>
                      </a:r>
                      <a:r>
                        <a:rPr kumimoji="1" lang="zh-CN" altLang="zh-CN" sz="900" kern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号</a:t>
                      </a:r>
                      <a:endParaRPr kumimoji="1" lang="zh-CN" altLang="zh-CN" sz="900" b="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+mn-ea"/>
                      </a:endParaRP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6" name="矩形 25"/>
          <p:cNvSpPr/>
          <p:nvPr/>
        </p:nvSpPr>
        <p:spPr>
          <a:xfrm>
            <a:off x="1878833" y="5663426"/>
            <a:ext cx="1325880" cy="2298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本</a:t>
            </a:r>
            <a:r>
              <a:rPr kumimoji="0" lang="zh-CN" altLang="zh-CN" sz="9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图则在</a:t>
            </a:r>
            <a:r>
              <a:rPr kumimoji="0" lang="zh-CN" altLang="en-US" sz="9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溧水</a:t>
            </a:r>
            <a:r>
              <a:rPr kumimoji="0" lang="zh-CN" altLang="zh-CN" sz="9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区的位置</a:t>
            </a:r>
          </a:p>
        </p:txBody>
      </p:sp>
      <p:sp>
        <p:nvSpPr>
          <p:cNvPr id="28" name="矩形 27"/>
          <p:cNvSpPr/>
          <p:nvPr/>
        </p:nvSpPr>
        <p:spPr>
          <a:xfrm>
            <a:off x="1474498" y="9522644"/>
            <a:ext cx="1977390" cy="2298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本</a:t>
            </a:r>
            <a:r>
              <a:rPr kumimoji="0" lang="zh-CN" altLang="zh-CN" sz="9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图</a:t>
            </a:r>
            <a:r>
              <a:rPr kumimoji="0" lang="zh-CN" altLang="zh-CN" sz="9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则在</a:t>
            </a:r>
            <a:r>
              <a:rPr kumimoji="0" lang="en-US" altLang="zh-CN" sz="9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NJLSe010</a:t>
            </a:r>
            <a:r>
              <a:rPr kumimoji="0" lang="zh-CN" altLang="en-US" sz="9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控</a:t>
            </a:r>
            <a:r>
              <a:rPr kumimoji="0" lang="zh-CN" altLang="en-US" sz="9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规</a:t>
            </a:r>
            <a:r>
              <a:rPr kumimoji="0" lang="zh-CN" altLang="zh-CN" sz="9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单元的位置</a:t>
            </a:r>
          </a:p>
        </p:txBody>
      </p:sp>
      <p:sp>
        <p:nvSpPr>
          <p:cNvPr id="57" name="文本框 56"/>
          <p:cNvSpPr txBox="1"/>
          <p:nvPr/>
        </p:nvSpPr>
        <p:spPr>
          <a:xfrm>
            <a:off x="3424873" y="6673765"/>
            <a:ext cx="133604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NJLSe010</a:t>
            </a:r>
            <a:r>
              <a:rPr kumimoji="0" lang="zh-CN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控</a:t>
            </a:r>
            <a:r>
              <a:rPr kumimoji="0" lang="zh-CN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规单元</a:t>
            </a:r>
          </a:p>
        </p:txBody>
      </p:sp>
      <p:sp>
        <p:nvSpPr>
          <p:cNvPr id="58" name="文本框 57"/>
          <p:cNvSpPr txBox="1"/>
          <p:nvPr/>
        </p:nvSpPr>
        <p:spPr>
          <a:xfrm>
            <a:off x="2749567" y="7572016"/>
            <a:ext cx="1198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NJLSe010-08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规划</a:t>
            </a:r>
            <a:r>
              <a:rPr kumimoji="0" lang="zh-CN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管理单元图则</a:t>
            </a:r>
          </a:p>
        </p:txBody>
      </p:sp>
      <p:sp>
        <p:nvSpPr>
          <p:cNvPr id="60" name="任意多边形 59"/>
          <p:cNvSpPr/>
          <p:nvPr/>
        </p:nvSpPr>
        <p:spPr>
          <a:xfrm>
            <a:off x="3349204" y="6904051"/>
            <a:ext cx="1297305" cy="196215"/>
          </a:xfrm>
          <a:custGeom>
            <a:avLst/>
            <a:gdLst>
              <a:gd name="connisteX0" fmla="*/ 0 w 1297305"/>
              <a:gd name="connsiteY0" fmla="*/ 196215 h 196215"/>
              <a:gd name="connisteX1" fmla="*/ 148590 w 1297305"/>
              <a:gd name="connsiteY1" fmla="*/ 5715 h 196215"/>
              <a:gd name="connisteX2" fmla="*/ 1297305 w 1297305"/>
              <a:gd name="connsiteY2" fmla="*/ 5715 h 196215"/>
              <a:gd name="connisteX3" fmla="*/ 1297305 w 1297305"/>
              <a:gd name="connsiteY3" fmla="*/ 0 h 19621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rect l="l" t="t" r="r" b="b"/>
            <a:pathLst>
              <a:path w="1297305" h="196215">
                <a:moveTo>
                  <a:pt x="0" y="196215"/>
                </a:moveTo>
                <a:lnTo>
                  <a:pt x="148590" y="5715"/>
                </a:lnTo>
                <a:lnTo>
                  <a:pt x="1297305" y="5715"/>
                </a:lnTo>
                <a:lnTo>
                  <a:pt x="1297305" y="0"/>
                </a:lnTo>
              </a:path>
            </a:pathLst>
          </a:custGeom>
          <a:noFill/>
          <a:ln w="12700">
            <a:solidFill>
              <a:schemeClr val="tx1"/>
            </a:solidFill>
            <a:headEnd type="oval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61" name="任意多边形 60"/>
          <p:cNvSpPr/>
          <p:nvPr/>
        </p:nvSpPr>
        <p:spPr>
          <a:xfrm flipH="1">
            <a:off x="2877150" y="7942472"/>
            <a:ext cx="1013308" cy="157056"/>
          </a:xfrm>
          <a:custGeom>
            <a:avLst/>
            <a:gdLst>
              <a:gd name="connsiteX0" fmla="*/ 0 w 1209675"/>
              <a:gd name="connsiteY0" fmla="*/ 257175 h 257175"/>
              <a:gd name="connsiteX1" fmla="*/ 257175 w 1209675"/>
              <a:gd name="connsiteY1" fmla="*/ 0 h 257175"/>
              <a:gd name="connsiteX2" fmla="*/ 1209675 w 1209675"/>
              <a:gd name="connsiteY2" fmla="*/ 0 h 257175"/>
              <a:gd name="connsiteX0-1" fmla="*/ 0 w 1209675"/>
              <a:gd name="connsiteY0-2" fmla="*/ 257175 h 257175"/>
              <a:gd name="connsiteX1-3" fmla="*/ 433483 w 1209675"/>
              <a:gd name="connsiteY1-4" fmla="*/ 0 h 257175"/>
              <a:gd name="connsiteX2-5" fmla="*/ 1209675 w 1209675"/>
              <a:gd name="connsiteY2-6" fmla="*/ 0 h 257175"/>
              <a:gd name="connsiteX0-7" fmla="*/ 0 w 1792844"/>
              <a:gd name="connsiteY0-8" fmla="*/ 257175 h 257175"/>
              <a:gd name="connsiteX1-9" fmla="*/ 433483 w 1792844"/>
              <a:gd name="connsiteY1-10" fmla="*/ 0 h 257175"/>
              <a:gd name="connsiteX2-11" fmla="*/ 1792844 w 1792844"/>
              <a:gd name="connsiteY2-12" fmla="*/ 0 h 257175"/>
              <a:gd name="connsiteX0-13" fmla="*/ 0 w 1792844"/>
              <a:gd name="connsiteY0-14" fmla="*/ 257175 h 257175"/>
              <a:gd name="connsiteX1-15" fmla="*/ 243613 w 1792844"/>
              <a:gd name="connsiteY1-16" fmla="*/ 0 h 257175"/>
              <a:gd name="connsiteX2-17" fmla="*/ 1792844 w 1792844"/>
              <a:gd name="connsiteY2-18" fmla="*/ 0 h 2571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1792844" h="257175">
                <a:moveTo>
                  <a:pt x="0" y="257175"/>
                </a:moveTo>
                <a:lnTo>
                  <a:pt x="243613" y="0"/>
                </a:lnTo>
                <a:lnTo>
                  <a:pt x="1792844" y="0"/>
                </a:lnTo>
              </a:path>
            </a:pathLst>
          </a:custGeom>
          <a:noFill/>
          <a:ln w="12700">
            <a:solidFill>
              <a:schemeClr val="tx1"/>
            </a:solidFill>
            <a:headEnd type="oval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14840585" y="8752840"/>
            <a:ext cx="1414780" cy="647700"/>
          </a:xfrm>
          <a:prstGeom prst="rect">
            <a:avLst/>
          </a:prstGeom>
          <a:solidFill>
            <a:schemeClr val="bg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3" name="TextBox 4"/>
          <p:cNvSpPr txBox="1">
            <a:spLocks noChangeArrowheads="1"/>
          </p:cNvSpPr>
          <p:nvPr/>
        </p:nvSpPr>
        <p:spPr bwMode="auto">
          <a:xfrm>
            <a:off x="15365730" y="8788400"/>
            <a:ext cx="1261745" cy="3124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SzPct val="75000"/>
              <a:buFont typeface="Wingdings" panose="05000000000000000000" pitchFamily="2" charset="2"/>
              <a:buChar char="p"/>
              <a:defRPr sz="20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lnSpc>
                <a:spcPct val="125000"/>
              </a:lnSpc>
              <a:spcBef>
                <a:spcPct val="20000"/>
              </a:spcBef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lnSpc>
                <a:spcPct val="125000"/>
              </a:lnSpc>
              <a:spcBef>
                <a:spcPct val="20000"/>
              </a:spcBef>
              <a:buSzPct val="65000"/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lnSpc>
                <a:spcPct val="125000"/>
              </a:lnSpc>
              <a:spcBef>
                <a:spcPct val="20000"/>
              </a:spcBef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lnSpc>
                <a:spcPct val="125000"/>
              </a:lnSpc>
              <a:spcBef>
                <a:spcPct val="20000"/>
              </a:spcBef>
              <a:buSzPct val="80000"/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marL="0" marR="0" lvl="0" indent="0" algn="l" defTabSz="89789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技术修正范围</a:t>
            </a:r>
            <a:endParaRPr kumimoji="0" lang="en-US" altLang="zh-CN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27000">
                  <a:prstClr val="white"/>
                </a:glo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4" name="矩形 43"/>
          <p:cNvSpPr/>
          <p:nvPr>
            <p:custDataLst>
              <p:tags r:id="rId1"/>
            </p:custDataLst>
          </p:nvPr>
        </p:nvSpPr>
        <p:spPr>
          <a:xfrm>
            <a:off x="14939010" y="9186545"/>
            <a:ext cx="429260" cy="174625"/>
          </a:xfrm>
          <a:prstGeom prst="rect">
            <a:avLst/>
          </a:prstGeom>
          <a:noFill/>
          <a:ln w="19050" cmpd="thickThin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89769" tIns="44885" rIns="89769" bIns="44885" numCol="1" spcCol="0" rtlCol="0" fromWordArt="0" anchor="t" anchorCtr="0" forceAA="0" compatLnSpc="1">
            <a:noAutofit/>
          </a:bodyPr>
          <a:lstStyle/>
          <a:p>
            <a:pPr marL="0" marR="0" lvl="0" indent="0" algn="l" defTabSz="89789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45" name="TextBox 4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5368270" y="9106535"/>
            <a:ext cx="1259205" cy="3124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SzPct val="75000"/>
              <a:buFont typeface="Wingdings" panose="05000000000000000000" pitchFamily="2" charset="2"/>
              <a:buChar char="p"/>
              <a:defRPr sz="20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lnSpc>
                <a:spcPct val="125000"/>
              </a:lnSpc>
              <a:spcBef>
                <a:spcPct val="20000"/>
              </a:spcBef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lnSpc>
                <a:spcPct val="125000"/>
              </a:lnSpc>
              <a:spcBef>
                <a:spcPct val="20000"/>
              </a:spcBef>
              <a:buSzPct val="65000"/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lnSpc>
                <a:spcPct val="125000"/>
              </a:lnSpc>
              <a:spcBef>
                <a:spcPct val="20000"/>
              </a:spcBef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lnSpc>
                <a:spcPct val="125000"/>
              </a:lnSpc>
              <a:spcBef>
                <a:spcPct val="20000"/>
              </a:spcBef>
              <a:buSzPct val="80000"/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marL="0" marR="0" lvl="0" indent="0" algn="l" defTabSz="89789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kumimoji="0" lang="en-US" altLang="zh-CN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单元图则范围</a:t>
            </a:r>
            <a:endParaRPr kumimoji="0" lang="en-US" altLang="zh-CN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27000">
                  <a:prstClr val="white"/>
                </a:glo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6" name="矩形 35"/>
          <p:cNvSpPr/>
          <p:nvPr>
            <p:custDataLst>
              <p:tags r:id="rId3"/>
            </p:custDataLst>
          </p:nvPr>
        </p:nvSpPr>
        <p:spPr>
          <a:xfrm>
            <a:off x="14939010" y="8865870"/>
            <a:ext cx="429260" cy="176530"/>
          </a:xfrm>
          <a:prstGeom prst="rect">
            <a:avLst/>
          </a:prstGeom>
          <a:noFill/>
          <a:ln w="19050">
            <a:solidFill>
              <a:srgbClr val="0000FF"/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2748570" y="4282900"/>
            <a:ext cx="152396" cy="152396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2806427" y="4318456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NJLSe010-08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规划</a:t>
            </a:r>
            <a:r>
              <a:rPr kumimoji="0" lang="zh-CN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管理单元图则</a:t>
            </a:r>
          </a:p>
        </p:txBody>
      </p:sp>
      <p:sp>
        <p:nvSpPr>
          <p:cNvPr id="9258" name="任意多边形: 形状 9257"/>
          <p:cNvSpPr/>
          <p:nvPr/>
        </p:nvSpPr>
        <p:spPr>
          <a:xfrm>
            <a:off x="9610757" y="3306282"/>
            <a:ext cx="4112290" cy="5679062"/>
          </a:xfrm>
          <a:custGeom>
            <a:avLst/>
            <a:gdLst>
              <a:gd name="connsiteX0" fmla="*/ 2948765 w 4164701"/>
              <a:gd name="connsiteY0" fmla="*/ 3125219 h 5721332"/>
              <a:gd name="connsiteX1" fmla="*/ 2806294 w 4164701"/>
              <a:gd name="connsiteY1" fmla="*/ 3234811 h 5721332"/>
              <a:gd name="connsiteX2" fmla="*/ 2461077 w 4164701"/>
              <a:gd name="connsiteY2" fmla="*/ 3470435 h 5721332"/>
              <a:gd name="connsiteX3" fmla="*/ 1896676 w 4164701"/>
              <a:gd name="connsiteY3" fmla="*/ 3848530 h 5721332"/>
              <a:gd name="connsiteX4" fmla="*/ 1589817 w 4164701"/>
              <a:gd name="connsiteY4" fmla="*/ 3980041 h 5721332"/>
              <a:gd name="connsiteX5" fmla="*/ 2296689 w 4164701"/>
              <a:gd name="connsiteY5" fmla="*/ 5591051 h 5721332"/>
              <a:gd name="connsiteX6" fmla="*/ 3178909 w 4164701"/>
              <a:gd name="connsiteY6" fmla="*/ 5207477 h 5721332"/>
              <a:gd name="connsiteX7" fmla="*/ 3211787 w 4164701"/>
              <a:gd name="connsiteY7" fmla="*/ 5108844 h 5721332"/>
              <a:gd name="connsiteX8" fmla="*/ 3020000 w 4164701"/>
              <a:gd name="connsiteY8" fmla="*/ 3169056 h 5721332"/>
              <a:gd name="connsiteX9" fmla="*/ 2998081 w 4164701"/>
              <a:gd name="connsiteY9" fmla="*/ 3136178 h 5721332"/>
              <a:gd name="connsiteX10" fmla="*/ 802120 w 4164701"/>
              <a:gd name="connsiteY10" fmla="*/ 612809 h 5721332"/>
              <a:gd name="connsiteX11" fmla="*/ 304844 w 4164701"/>
              <a:gd name="connsiteY11" fmla="*/ 904598 h 5721332"/>
              <a:gd name="connsiteX12" fmla="*/ 276076 w 4164701"/>
              <a:gd name="connsiteY12" fmla="*/ 990903 h 5721332"/>
              <a:gd name="connsiteX13" fmla="*/ 325392 w 4164701"/>
              <a:gd name="connsiteY13" fmla="*/ 1110084 h 5721332"/>
              <a:gd name="connsiteX14" fmla="*/ 1077472 w 4164701"/>
              <a:gd name="connsiteY14" fmla="*/ 2819728 h 5721332"/>
              <a:gd name="connsiteX15" fmla="*/ 1114459 w 4164701"/>
              <a:gd name="connsiteY15" fmla="*/ 2864936 h 5721332"/>
              <a:gd name="connsiteX16" fmla="*/ 1171994 w 4164701"/>
              <a:gd name="connsiteY16" fmla="*/ 2881375 h 5721332"/>
              <a:gd name="connsiteX17" fmla="*/ 1229531 w 4164701"/>
              <a:gd name="connsiteY17" fmla="*/ 2877264 h 5721332"/>
              <a:gd name="connsiteX18" fmla="*/ 1467894 w 4164701"/>
              <a:gd name="connsiteY18" fmla="*/ 2749864 h 5721332"/>
              <a:gd name="connsiteX19" fmla="*/ 1435017 w 4164701"/>
              <a:gd name="connsiteY19" fmla="*/ 1747092 h 5721332"/>
              <a:gd name="connsiteX20" fmla="*/ 1410359 w 4164701"/>
              <a:gd name="connsiteY20" fmla="*/ 1627908 h 5721332"/>
              <a:gd name="connsiteX21" fmla="*/ 1348713 w 4164701"/>
              <a:gd name="connsiteY21" fmla="*/ 1516947 h 5721332"/>
              <a:gd name="connsiteX22" fmla="*/ 1147337 w 4164701"/>
              <a:gd name="connsiteY22" fmla="*/ 1184059 h 5721332"/>
              <a:gd name="connsiteX23" fmla="*/ 1727342 w 4164701"/>
              <a:gd name="connsiteY23" fmla="*/ 971 h 5721332"/>
              <a:gd name="connsiteX24" fmla="*/ 2396131 w 4164701"/>
              <a:gd name="connsiteY24" fmla="*/ 102542 h 5721332"/>
              <a:gd name="connsiteX25" fmla="*/ 3715706 w 4164701"/>
              <a:gd name="connsiteY25" fmla="*/ 25846 h 5721332"/>
              <a:gd name="connsiteX26" fmla="*/ 3735525 w 4164701"/>
              <a:gd name="connsiteY26" fmla="*/ 239322 h 5721332"/>
              <a:gd name="connsiteX27" fmla="*/ 3469329 w 4164701"/>
              <a:gd name="connsiteY27" fmla="*/ 303209 h 5721332"/>
              <a:gd name="connsiteX28" fmla="*/ 3113153 w 4164701"/>
              <a:gd name="connsiteY28" fmla="*/ 352525 h 5721332"/>
              <a:gd name="connsiteX29" fmla="*/ 2833692 w 4164701"/>
              <a:gd name="connsiteY29" fmla="*/ 358005 h 5721332"/>
              <a:gd name="connsiteX30" fmla="*/ 3063837 w 4164701"/>
              <a:gd name="connsiteY30" fmla="*/ 2780001 h 5721332"/>
              <a:gd name="connsiteX31" fmla="*/ 3091235 w 4164701"/>
              <a:gd name="connsiteY31" fmla="*/ 2845756 h 5721332"/>
              <a:gd name="connsiteX32" fmla="*/ 3156991 w 4164701"/>
              <a:gd name="connsiteY32" fmla="*/ 2862195 h 5721332"/>
              <a:gd name="connsiteX33" fmla="*/ 3930006 w 4164701"/>
              <a:gd name="connsiteY33" fmla="*/ 2334150 h 5721332"/>
              <a:gd name="connsiteX34" fmla="*/ 4164701 w 4164701"/>
              <a:gd name="connsiteY34" fmla="*/ 4862146 h 5721332"/>
              <a:gd name="connsiteX35" fmla="*/ 2098186 w 4164701"/>
              <a:gd name="connsiteY35" fmla="*/ 5721332 h 5721332"/>
              <a:gd name="connsiteX36" fmla="*/ 2003286 w 4164701"/>
              <a:gd name="connsiteY36" fmla="*/ 5540159 h 5721332"/>
              <a:gd name="connsiteX37" fmla="*/ 0 w 4164701"/>
              <a:gd name="connsiteY37" fmla="*/ 924662 h 5721332"/>
              <a:gd name="connsiteX38" fmla="*/ 103216 w 4164701"/>
              <a:gd name="connsiteY38" fmla="*/ 845265 h 5721332"/>
              <a:gd name="connsiteX39" fmla="*/ 89963 w 4164701"/>
              <a:gd name="connsiteY39" fmla="*/ 820651 h 5721332"/>
              <a:gd name="connsiteX40" fmla="*/ 104048 w 4164701"/>
              <a:gd name="connsiteY40" fmla="*/ 809816 h 5721332"/>
              <a:gd name="connsiteX41" fmla="*/ 61460 w 4164701"/>
              <a:gd name="connsiteY41" fmla="*/ 730723 h 5721332"/>
              <a:gd name="connsiteX42" fmla="*/ 235381 w 4164701"/>
              <a:gd name="connsiteY42" fmla="*/ 730723 h 5721332"/>
              <a:gd name="connsiteX43" fmla="*/ 1195774 w 4164701"/>
              <a:gd name="connsiteY43" fmla="*/ 158011 h 5721332"/>
              <a:gd name="connsiteX44" fmla="*/ 1627114 w 4164701"/>
              <a:gd name="connsiteY44" fmla="*/ 1581 h 5721332"/>
              <a:gd name="connsiteX45" fmla="*/ 1727342 w 4164701"/>
              <a:gd name="connsiteY45" fmla="*/ 971 h 5721332"/>
              <a:gd name="connsiteX0-1" fmla="*/ 2948765 w 4164701"/>
              <a:gd name="connsiteY0-2" fmla="*/ 3125219 h 5711752"/>
              <a:gd name="connsiteX1-3" fmla="*/ 2806294 w 4164701"/>
              <a:gd name="connsiteY1-4" fmla="*/ 3234811 h 5711752"/>
              <a:gd name="connsiteX2-5" fmla="*/ 2461077 w 4164701"/>
              <a:gd name="connsiteY2-6" fmla="*/ 3470435 h 5711752"/>
              <a:gd name="connsiteX3-7" fmla="*/ 1896676 w 4164701"/>
              <a:gd name="connsiteY3-8" fmla="*/ 3848530 h 5711752"/>
              <a:gd name="connsiteX4-9" fmla="*/ 1589817 w 4164701"/>
              <a:gd name="connsiteY4-10" fmla="*/ 3980041 h 5711752"/>
              <a:gd name="connsiteX5-11" fmla="*/ 2296689 w 4164701"/>
              <a:gd name="connsiteY5-12" fmla="*/ 5591051 h 5711752"/>
              <a:gd name="connsiteX6-13" fmla="*/ 3178909 w 4164701"/>
              <a:gd name="connsiteY6-14" fmla="*/ 5207477 h 5711752"/>
              <a:gd name="connsiteX7-15" fmla="*/ 3211787 w 4164701"/>
              <a:gd name="connsiteY7-16" fmla="*/ 5108844 h 5711752"/>
              <a:gd name="connsiteX8-17" fmla="*/ 3020000 w 4164701"/>
              <a:gd name="connsiteY8-18" fmla="*/ 3169056 h 5711752"/>
              <a:gd name="connsiteX9-19" fmla="*/ 2998081 w 4164701"/>
              <a:gd name="connsiteY9-20" fmla="*/ 3136178 h 5711752"/>
              <a:gd name="connsiteX10-21" fmla="*/ 2948765 w 4164701"/>
              <a:gd name="connsiteY10-22" fmla="*/ 3125219 h 5711752"/>
              <a:gd name="connsiteX11-23" fmla="*/ 802120 w 4164701"/>
              <a:gd name="connsiteY11-24" fmla="*/ 612809 h 5711752"/>
              <a:gd name="connsiteX12-25" fmla="*/ 304844 w 4164701"/>
              <a:gd name="connsiteY12-26" fmla="*/ 904598 h 5711752"/>
              <a:gd name="connsiteX13-27" fmla="*/ 276076 w 4164701"/>
              <a:gd name="connsiteY13-28" fmla="*/ 990903 h 5711752"/>
              <a:gd name="connsiteX14-29" fmla="*/ 325392 w 4164701"/>
              <a:gd name="connsiteY14-30" fmla="*/ 1110084 h 5711752"/>
              <a:gd name="connsiteX15-31" fmla="*/ 1077472 w 4164701"/>
              <a:gd name="connsiteY15-32" fmla="*/ 2819728 h 5711752"/>
              <a:gd name="connsiteX16-33" fmla="*/ 1114459 w 4164701"/>
              <a:gd name="connsiteY16-34" fmla="*/ 2864936 h 5711752"/>
              <a:gd name="connsiteX17-35" fmla="*/ 1171994 w 4164701"/>
              <a:gd name="connsiteY17-36" fmla="*/ 2881375 h 5711752"/>
              <a:gd name="connsiteX18-37" fmla="*/ 1229531 w 4164701"/>
              <a:gd name="connsiteY18-38" fmla="*/ 2877264 h 5711752"/>
              <a:gd name="connsiteX19-39" fmla="*/ 1467894 w 4164701"/>
              <a:gd name="connsiteY19-40" fmla="*/ 2749864 h 5711752"/>
              <a:gd name="connsiteX20-41" fmla="*/ 1435017 w 4164701"/>
              <a:gd name="connsiteY20-42" fmla="*/ 1747092 h 5711752"/>
              <a:gd name="connsiteX21-43" fmla="*/ 1410359 w 4164701"/>
              <a:gd name="connsiteY21-44" fmla="*/ 1627908 h 5711752"/>
              <a:gd name="connsiteX22-45" fmla="*/ 1348713 w 4164701"/>
              <a:gd name="connsiteY22-46" fmla="*/ 1516947 h 5711752"/>
              <a:gd name="connsiteX23-47" fmla="*/ 1147337 w 4164701"/>
              <a:gd name="connsiteY23-48" fmla="*/ 1184059 h 5711752"/>
              <a:gd name="connsiteX24-49" fmla="*/ 802120 w 4164701"/>
              <a:gd name="connsiteY24-50" fmla="*/ 612809 h 5711752"/>
              <a:gd name="connsiteX25-51" fmla="*/ 1727342 w 4164701"/>
              <a:gd name="connsiteY25-52" fmla="*/ 971 h 5711752"/>
              <a:gd name="connsiteX26-53" fmla="*/ 2396131 w 4164701"/>
              <a:gd name="connsiteY26-54" fmla="*/ 102542 h 5711752"/>
              <a:gd name="connsiteX27-55" fmla="*/ 3715706 w 4164701"/>
              <a:gd name="connsiteY27-56" fmla="*/ 25846 h 5711752"/>
              <a:gd name="connsiteX28-57" fmla="*/ 3735525 w 4164701"/>
              <a:gd name="connsiteY28-58" fmla="*/ 239322 h 5711752"/>
              <a:gd name="connsiteX29-59" fmla="*/ 3469329 w 4164701"/>
              <a:gd name="connsiteY29-60" fmla="*/ 303209 h 5711752"/>
              <a:gd name="connsiteX30-61" fmla="*/ 3113153 w 4164701"/>
              <a:gd name="connsiteY30-62" fmla="*/ 352525 h 5711752"/>
              <a:gd name="connsiteX31-63" fmla="*/ 2833692 w 4164701"/>
              <a:gd name="connsiteY31-64" fmla="*/ 358005 h 5711752"/>
              <a:gd name="connsiteX32-65" fmla="*/ 3063837 w 4164701"/>
              <a:gd name="connsiteY32-66" fmla="*/ 2780001 h 5711752"/>
              <a:gd name="connsiteX33-67" fmla="*/ 3091235 w 4164701"/>
              <a:gd name="connsiteY33-68" fmla="*/ 2845756 h 5711752"/>
              <a:gd name="connsiteX34-69" fmla="*/ 3156991 w 4164701"/>
              <a:gd name="connsiteY34-70" fmla="*/ 2862195 h 5711752"/>
              <a:gd name="connsiteX35-71" fmla="*/ 3930006 w 4164701"/>
              <a:gd name="connsiteY35-72" fmla="*/ 2334150 h 5711752"/>
              <a:gd name="connsiteX36-73" fmla="*/ 4164701 w 4164701"/>
              <a:gd name="connsiteY36-74" fmla="*/ 4862146 h 5711752"/>
              <a:gd name="connsiteX37-75" fmla="*/ 2126925 w 4164701"/>
              <a:gd name="connsiteY37-76" fmla="*/ 5711752 h 5711752"/>
              <a:gd name="connsiteX38-77" fmla="*/ 2003286 w 4164701"/>
              <a:gd name="connsiteY38-78" fmla="*/ 5540159 h 5711752"/>
              <a:gd name="connsiteX39-79" fmla="*/ 0 w 4164701"/>
              <a:gd name="connsiteY39-80" fmla="*/ 924662 h 5711752"/>
              <a:gd name="connsiteX40-81" fmla="*/ 103216 w 4164701"/>
              <a:gd name="connsiteY40-82" fmla="*/ 845265 h 5711752"/>
              <a:gd name="connsiteX41-83" fmla="*/ 89963 w 4164701"/>
              <a:gd name="connsiteY41-84" fmla="*/ 820651 h 5711752"/>
              <a:gd name="connsiteX42-85" fmla="*/ 104048 w 4164701"/>
              <a:gd name="connsiteY42-86" fmla="*/ 809816 h 5711752"/>
              <a:gd name="connsiteX43-87" fmla="*/ 61460 w 4164701"/>
              <a:gd name="connsiteY43-88" fmla="*/ 730723 h 5711752"/>
              <a:gd name="connsiteX44-89" fmla="*/ 235381 w 4164701"/>
              <a:gd name="connsiteY44-90" fmla="*/ 730723 h 5711752"/>
              <a:gd name="connsiteX45-91" fmla="*/ 1195774 w 4164701"/>
              <a:gd name="connsiteY45-92" fmla="*/ 158011 h 5711752"/>
              <a:gd name="connsiteX46" fmla="*/ 1627114 w 4164701"/>
              <a:gd name="connsiteY46" fmla="*/ 1581 h 5711752"/>
              <a:gd name="connsiteX47" fmla="*/ 1727342 w 4164701"/>
              <a:gd name="connsiteY47" fmla="*/ 971 h 5711752"/>
              <a:gd name="connsiteX0-93" fmla="*/ 2920026 w 4135962"/>
              <a:gd name="connsiteY0-94" fmla="*/ 3125219 h 5711752"/>
              <a:gd name="connsiteX1-95" fmla="*/ 2777555 w 4135962"/>
              <a:gd name="connsiteY1-96" fmla="*/ 3234811 h 5711752"/>
              <a:gd name="connsiteX2-97" fmla="*/ 2432338 w 4135962"/>
              <a:gd name="connsiteY2-98" fmla="*/ 3470435 h 5711752"/>
              <a:gd name="connsiteX3-99" fmla="*/ 1867937 w 4135962"/>
              <a:gd name="connsiteY3-100" fmla="*/ 3848530 h 5711752"/>
              <a:gd name="connsiteX4-101" fmla="*/ 1561078 w 4135962"/>
              <a:gd name="connsiteY4-102" fmla="*/ 3980041 h 5711752"/>
              <a:gd name="connsiteX5-103" fmla="*/ 2267950 w 4135962"/>
              <a:gd name="connsiteY5-104" fmla="*/ 5591051 h 5711752"/>
              <a:gd name="connsiteX6-105" fmla="*/ 3150170 w 4135962"/>
              <a:gd name="connsiteY6-106" fmla="*/ 5207477 h 5711752"/>
              <a:gd name="connsiteX7-107" fmla="*/ 3183048 w 4135962"/>
              <a:gd name="connsiteY7-108" fmla="*/ 5108844 h 5711752"/>
              <a:gd name="connsiteX8-109" fmla="*/ 2991261 w 4135962"/>
              <a:gd name="connsiteY8-110" fmla="*/ 3169056 h 5711752"/>
              <a:gd name="connsiteX9-111" fmla="*/ 2969342 w 4135962"/>
              <a:gd name="connsiteY9-112" fmla="*/ 3136178 h 5711752"/>
              <a:gd name="connsiteX10-113" fmla="*/ 2920026 w 4135962"/>
              <a:gd name="connsiteY10-114" fmla="*/ 3125219 h 5711752"/>
              <a:gd name="connsiteX11-115" fmla="*/ 773381 w 4135962"/>
              <a:gd name="connsiteY11-116" fmla="*/ 612809 h 5711752"/>
              <a:gd name="connsiteX12-117" fmla="*/ 276105 w 4135962"/>
              <a:gd name="connsiteY12-118" fmla="*/ 904598 h 5711752"/>
              <a:gd name="connsiteX13-119" fmla="*/ 247337 w 4135962"/>
              <a:gd name="connsiteY13-120" fmla="*/ 990903 h 5711752"/>
              <a:gd name="connsiteX14-121" fmla="*/ 296653 w 4135962"/>
              <a:gd name="connsiteY14-122" fmla="*/ 1110084 h 5711752"/>
              <a:gd name="connsiteX15-123" fmla="*/ 1048733 w 4135962"/>
              <a:gd name="connsiteY15-124" fmla="*/ 2819728 h 5711752"/>
              <a:gd name="connsiteX16-125" fmla="*/ 1085720 w 4135962"/>
              <a:gd name="connsiteY16-126" fmla="*/ 2864936 h 5711752"/>
              <a:gd name="connsiteX17-127" fmla="*/ 1143255 w 4135962"/>
              <a:gd name="connsiteY17-128" fmla="*/ 2881375 h 5711752"/>
              <a:gd name="connsiteX18-129" fmla="*/ 1200792 w 4135962"/>
              <a:gd name="connsiteY18-130" fmla="*/ 2877264 h 5711752"/>
              <a:gd name="connsiteX19-131" fmla="*/ 1439155 w 4135962"/>
              <a:gd name="connsiteY19-132" fmla="*/ 2749864 h 5711752"/>
              <a:gd name="connsiteX20-133" fmla="*/ 1406278 w 4135962"/>
              <a:gd name="connsiteY20-134" fmla="*/ 1747092 h 5711752"/>
              <a:gd name="connsiteX21-135" fmla="*/ 1381620 w 4135962"/>
              <a:gd name="connsiteY21-136" fmla="*/ 1627908 h 5711752"/>
              <a:gd name="connsiteX22-137" fmla="*/ 1319974 w 4135962"/>
              <a:gd name="connsiteY22-138" fmla="*/ 1516947 h 5711752"/>
              <a:gd name="connsiteX23-139" fmla="*/ 1118598 w 4135962"/>
              <a:gd name="connsiteY23-140" fmla="*/ 1184059 h 5711752"/>
              <a:gd name="connsiteX24-141" fmla="*/ 773381 w 4135962"/>
              <a:gd name="connsiteY24-142" fmla="*/ 612809 h 5711752"/>
              <a:gd name="connsiteX25-143" fmla="*/ 1698603 w 4135962"/>
              <a:gd name="connsiteY25-144" fmla="*/ 971 h 5711752"/>
              <a:gd name="connsiteX26-145" fmla="*/ 2367392 w 4135962"/>
              <a:gd name="connsiteY26-146" fmla="*/ 102542 h 5711752"/>
              <a:gd name="connsiteX27-147" fmla="*/ 3686967 w 4135962"/>
              <a:gd name="connsiteY27-148" fmla="*/ 25846 h 5711752"/>
              <a:gd name="connsiteX28-149" fmla="*/ 3706786 w 4135962"/>
              <a:gd name="connsiteY28-150" fmla="*/ 239322 h 5711752"/>
              <a:gd name="connsiteX29-151" fmla="*/ 3440590 w 4135962"/>
              <a:gd name="connsiteY29-152" fmla="*/ 303209 h 5711752"/>
              <a:gd name="connsiteX30-153" fmla="*/ 3084414 w 4135962"/>
              <a:gd name="connsiteY30-154" fmla="*/ 352525 h 5711752"/>
              <a:gd name="connsiteX31-155" fmla="*/ 2804953 w 4135962"/>
              <a:gd name="connsiteY31-156" fmla="*/ 358005 h 5711752"/>
              <a:gd name="connsiteX32-157" fmla="*/ 3035098 w 4135962"/>
              <a:gd name="connsiteY32-158" fmla="*/ 2780001 h 5711752"/>
              <a:gd name="connsiteX33-159" fmla="*/ 3062496 w 4135962"/>
              <a:gd name="connsiteY33-160" fmla="*/ 2845756 h 5711752"/>
              <a:gd name="connsiteX34-161" fmla="*/ 3128252 w 4135962"/>
              <a:gd name="connsiteY34-162" fmla="*/ 2862195 h 5711752"/>
              <a:gd name="connsiteX35-163" fmla="*/ 3901267 w 4135962"/>
              <a:gd name="connsiteY35-164" fmla="*/ 2334150 h 5711752"/>
              <a:gd name="connsiteX36-165" fmla="*/ 4135962 w 4135962"/>
              <a:gd name="connsiteY36-166" fmla="*/ 4862146 h 5711752"/>
              <a:gd name="connsiteX37-167" fmla="*/ 2098186 w 4135962"/>
              <a:gd name="connsiteY37-168" fmla="*/ 5711752 h 5711752"/>
              <a:gd name="connsiteX38-169" fmla="*/ 1974547 w 4135962"/>
              <a:gd name="connsiteY38-170" fmla="*/ 5540159 h 5711752"/>
              <a:gd name="connsiteX39-171" fmla="*/ 0 w 4135962"/>
              <a:gd name="connsiteY39-172" fmla="*/ 915082 h 5711752"/>
              <a:gd name="connsiteX40-173" fmla="*/ 74477 w 4135962"/>
              <a:gd name="connsiteY40-174" fmla="*/ 845265 h 5711752"/>
              <a:gd name="connsiteX41-175" fmla="*/ 61224 w 4135962"/>
              <a:gd name="connsiteY41-176" fmla="*/ 820651 h 5711752"/>
              <a:gd name="connsiteX42-177" fmla="*/ 75309 w 4135962"/>
              <a:gd name="connsiteY42-178" fmla="*/ 809816 h 5711752"/>
              <a:gd name="connsiteX43-179" fmla="*/ 32721 w 4135962"/>
              <a:gd name="connsiteY43-180" fmla="*/ 730723 h 5711752"/>
              <a:gd name="connsiteX44-181" fmla="*/ 206642 w 4135962"/>
              <a:gd name="connsiteY44-182" fmla="*/ 730723 h 5711752"/>
              <a:gd name="connsiteX45-183" fmla="*/ 1167035 w 4135962"/>
              <a:gd name="connsiteY45-184" fmla="*/ 158011 h 5711752"/>
              <a:gd name="connsiteX46-185" fmla="*/ 1598375 w 4135962"/>
              <a:gd name="connsiteY46-186" fmla="*/ 1581 h 5711752"/>
              <a:gd name="connsiteX47-187" fmla="*/ 1698603 w 4135962"/>
              <a:gd name="connsiteY47-188" fmla="*/ 971 h 5711752"/>
              <a:gd name="connsiteX0-189" fmla="*/ 2920026 w 4135962"/>
              <a:gd name="connsiteY0-190" fmla="*/ 3125219 h 5711752"/>
              <a:gd name="connsiteX1-191" fmla="*/ 2777555 w 4135962"/>
              <a:gd name="connsiteY1-192" fmla="*/ 3234811 h 5711752"/>
              <a:gd name="connsiteX2-193" fmla="*/ 2432338 w 4135962"/>
              <a:gd name="connsiteY2-194" fmla="*/ 3470435 h 5711752"/>
              <a:gd name="connsiteX3-195" fmla="*/ 1867937 w 4135962"/>
              <a:gd name="connsiteY3-196" fmla="*/ 3848530 h 5711752"/>
              <a:gd name="connsiteX4-197" fmla="*/ 1561078 w 4135962"/>
              <a:gd name="connsiteY4-198" fmla="*/ 3980041 h 5711752"/>
              <a:gd name="connsiteX5-199" fmla="*/ 2267950 w 4135962"/>
              <a:gd name="connsiteY5-200" fmla="*/ 5591051 h 5711752"/>
              <a:gd name="connsiteX6-201" fmla="*/ 3150170 w 4135962"/>
              <a:gd name="connsiteY6-202" fmla="*/ 5207477 h 5711752"/>
              <a:gd name="connsiteX7-203" fmla="*/ 3183048 w 4135962"/>
              <a:gd name="connsiteY7-204" fmla="*/ 5108844 h 5711752"/>
              <a:gd name="connsiteX8-205" fmla="*/ 2991261 w 4135962"/>
              <a:gd name="connsiteY8-206" fmla="*/ 3169056 h 5711752"/>
              <a:gd name="connsiteX9-207" fmla="*/ 2969342 w 4135962"/>
              <a:gd name="connsiteY9-208" fmla="*/ 3136178 h 5711752"/>
              <a:gd name="connsiteX10-209" fmla="*/ 2920026 w 4135962"/>
              <a:gd name="connsiteY10-210" fmla="*/ 3125219 h 5711752"/>
              <a:gd name="connsiteX11-211" fmla="*/ 773381 w 4135962"/>
              <a:gd name="connsiteY11-212" fmla="*/ 612809 h 5711752"/>
              <a:gd name="connsiteX12-213" fmla="*/ 276105 w 4135962"/>
              <a:gd name="connsiteY12-214" fmla="*/ 904598 h 5711752"/>
              <a:gd name="connsiteX13-215" fmla="*/ 247337 w 4135962"/>
              <a:gd name="connsiteY13-216" fmla="*/ 990903 h 5711752"/>
              <a:gd name="connsiteX14-217" fmla="*/ 296653 w 4135962"/>
              <a:gd name="connsiteY14-218" fmla="*/ 1110084 h 5711752"/>
              <a:gd name="connsiteX15-219" fmla="*/ 1048733 w 4135962"/>
              <a:gd name="connsiteY15-220" fmla="*/ 2819728 h 5711752"/>
              <a:gd name="connsiteX16-221" fmla="*/ 1085720 w 4135962"/>
              <a:gd name="connsiteY16-222" fmla="*/ 2864936 h 5711752"/>
              <a:gd name="connsiteX17-223" fmla="*/ 1143255 w 4135962"/>
              <a:gd name="connsiteY17-224" fmla="*/ 2881375 h 5711752"/>
              <a:gd name="connsiteX18-225" fmla="*/ 1200792 w 4135962"/>
              <a:gd name="connsiteY18-226" fmla="*/ 2877264 h 5711752"/>
              <a:gd name="connsiteX19-227" fmla="*/ 1439155 w 4135962"/>
              <a:gd name="connsiteY19-228" fmla="*/ 2749864 h 5711752"/>
              <a:gd name="connsiteX20-229" fmla="*/ 1406278 w 4135962"/>
              <a:gd name="connsiteY20-230" fmla="*/ 1747092 h 5711752"/>
              <a:gd name="connsiteX21-231" fmla="*/ 1381620 w 4135962"/>
              <a:gd name="connsiteY21-232" fmla="*/ 1627908 h 5711752"/>
              <a:gd name="connsiteX22-233" fmla="*/ 1319974 w 4135962"/>
              <a:gd name="connsiteY22-234" fmla="*/ 1516947 h 5711752"/>
              <a:gd name="connsiteX23-235" fmla="*/ 1118598 w 4135962"/>
              <a:gd name="connsiteY23-236" fmla="*/ 1184059 h 5711752"/>
              <a:gd name="connsiteX24-237" fmla="*/ 773381 w 4135962"/>
              <a:gd name="connsiteY24-238" fmla="*/ 612809 h 5711752"/>
              <a:gd name="connsiteX25-239" fmla="*/ 1698603 w 4135962"/>
              <a:gd name="connsiteY25-240" fmla="*/ 971 h 5711752"/>
              <a:gd name="connsiteX26-241" fmla="*/ 2367392 w 4135962"/>
              <a:gd name="connsiteY26-242" fmla="*/ 102542 h 5711752"/>
              <a:gd name="connsiteX27-243" fmla="*/ 3686967 w 4135962"/>
              <a:gd name="connsiteY27-244" fmla="*/ 25846 h 5711752"/>
              <a:gd name="connsiteX28-245" fmla="*/ 3706786 w 4135962"/>
              <a:gd name="connsiteY28-246" fmla="*/ 239322 h 5711752"/>
              <a:gd name="connsiteX29-247" fmla="*/ 3440590 w 4135962"/>
              <a:gd name="connsiteY29-248" fmla="*/ 303209 h 5711752"/>
              <a:gd name="connsiteX30-249" fmla="*/ 3084414 w 4135962"/>
              <a:gd name="connsiteY30-250" fmla="*/ 352525 h 5711752"/>
              <a:gd name="connsiteX31-251" fmla="*/ 2804953 w 4135962"/>
              <a:gd name="connsiteY31-252" fmla="*/ 358005 h 5711752"/>
              <a:gd name="connsiteX32-253" fmla="*/ 3035098 w 4135962"/>
              <a:gd name="connsiteY32-254" fmla="*/ 2780001 h 5711752"/>
              <a:gd name="connsiteX33-255" fmla="*/ 3062496 w 4135962"/>
              <a:gd name="connsiteY33-256" fmla="*/ 2845756 h 5711752"/>
              <a:gd name="connsiteX34-257" fmla="*/ 3128252 w 4135962"/>
              <a:gd name="connsiteY34-258" fmla="*/ 2862195 h 5711752"/>
              <a:gd name="connsiteX35-259" fmla="*/ 3901267 w 4135962"/>
              <a:gd name="connsiteY35-260" fmla="*/ 2334150 h 5711752"/>
              <a:gd name="connsiteX36-261" fmla="*/ 4135962 w 4135962"/>
              <a:gd name="connsiteY36-262" fmla="*/ 4862146 h 5711752"/>
              <a:gd name="connsiteX37-263" fmla="*/ 2098186 w 4135962"/>
              <a:gd name="connsiteY37-264" fmla="*/ 5711752 h 5711752"/>
              <a:gd name="connsiteX38-265" fmla="*/ 0 w 4135962"/>
              <a:gd name="connsiteY38-266" fmla="*/ 915082 h 5711752"/>
              <a:gd name="connsiteX39-267" fmla="*/ 74477 w 4135962"/>
              <a:gd name="connsiteY39-268" fmla="*/ 845265 h 5711752"/>
              <a:gd name="connsiteX40-269" fmla="*/ 61224 w 4135962"/>
              <a:gd name="connsiteY40-270" fmla="*/ 820651 h 5711752"/>
              <a:gd name="connsiteX41-271" fmla="*/ 75309 w 4135962"/>
              <a:gd name="connsiteY41-272" fmla="*/ 809816 h 5711752"/>
              <a:gd name="connsiteX42-273" fmla="*/ 32721 w 4135962"/>
              <a:gd name="connsiteY42-274" fmla="*/ 730723 h 5711752"/>
              <a:gd name="connsiteX43-275" fmla="*/ 206642 w 4135962"/>
              <a:gd name="connsiteY43-276" fmla="*/ 730723 h 5711752"/>
              <a:gd name="connsiteX44-277" fmla="*/ 1167035 w 4135962"/>
              <a:gd name="connsiteY44-278" fmla="*/ 158011 h 5711752"/>
              <a:gd name="connsiteX45-279" fmla="*/ 1598375 w 4135962"/>
              <a:gd name="connsiteY45-280" fmla="*/ 1581 h 5711752"/>
              <a:gd name="connsiteX46-281" fmla="*/ 1698603 w 4135962"/>
              <a:gd name="connsiteY46-282" fmla="*/ 971 h 571175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185" y="connsiteY46-186"/>
              </a:cxn>
            </a:cxnLst>
            <a:rect l="l" t="t" r="r" b="b"/>
            <a:pathLst>
              <a:path w="4135962" h="5711752">
                <a:moveTo>
                  <a:pt x="2920026" y="3125219"/>
                </a:moveTo>
                <a:lnTo>
                  <a:pt x="2777555" y="3234811"/>
                </a:lnTo>
                <a:lnTo>
                  <a:pt x="2432338" y="3470435"/>
                </a:lnTo>
                <a:lnTo>
                  <a:pt x="1867937" y="3848530"/>
                </a:lnTo>
                <a:lnTo>
                  <a:pt x="1561078" y="3980041"/>
                </a:lnTo>
                <a:lnTo>
                  <a:pt x="2267950" y="5591051"/>
                </a:lnTo>
                <a:lnTo>
                  <a:pt x="3150170" y="5207477"/>
                </a:lnTo>
                <a:lnTo>
                  <a:pt x="3183048" y="5108844"/>
                </a:lnTo>
                <a:lnTo>
                  <a:pt x="2991261" y="3169056"/>
                </a:lnTo>
                <a:lnTo>
                  <a:pt x="2969342" y="3136178"/>
                </a:lnTo>
                <a:lnTo>
                  <a:pt x="2920026" y="3125219"/>
                </a:lnTo>
                <a:close/>
                <a:moveTo>
                  <a:pt x="773381" y="612809"/>
                </a:moveTo>
                <a:lnTo>
                  <a:pt x="276105" y="904598"/>
                </a:lnTo>
                <a:lnTo>
                  <a:pt x="247337" y="990903"/>
                </a:lnTo>
                <a:lnTo>
                  <a:pt x="296653" y="1110084"/>
                </a:lnTo>
                <a:lnTo>
                  <a:pt x="1048733" y="2819728"/>
                </a:lnTo>
                <a:lnTo>
                  <a:pt x="1085720" y="2864936"/>
                </a:lnTo>
                <a:lnTo>
                  <a:pt x="1143255" y="2881375"/>
                </a:lnTo>
                <a:lnTo>
                  <a:pt x="1200792" y="2877264"/>
                </a:lnTo>
                <a:lnTo>
                  <a:pt x="1439155" y="2749864"/>
                </a:lnTo>
                <a:lnTo>
                  <a:pt x="1406278" y="1747092"/>
                </a:lnTo>
                <a:lnTo>
                  <a:pt x="1381620" y="1627908"/>
                </a:lnTo>
                <a:lnTo>
                  <a:pt x="1319974" y="1516947"/>
                </a:lnTo>
                <a:lnTo>
                  <a:pt x="1118598" y="1184059"/>
                </a:lnTo>
                <a:lnTo>
                  <a:pt x="773381" y="612809"/>
                </a:lnTo>
                <a:close/>
                <a:moveTo>
                  <a:pt x="1698603" y="971"/>
                </a:moveTo>
                <a:cubicBezTo>
                  <a:pt x="1934885" y="10845"/>
                  <a:pt x="2184289" y="92905"/>
                  <a:pt x="2367392" y="102542"/>
                </a:cubicBezTo>
                <a:cubicBezTo>
                  <a:pt x="2846119" y="178904"/>
                  <a:pt x="3102508" y="231434"/>
                  <a:pt x="3686967" y="25846"/>
                </a:cubicBezTo>
                <a:lnTo>
                  <a:pt x="3706786" y="239322"/>
                </a:lnTo>
                <a:lnTo>
                  <a:pt x="3440590" y="303209"/>
                </a:lnTo>
                <a:lnTo>
                  <a:pt x="3084414" y="352525"/>
                </a:lnTo>
                <a:lnTo>
                  <a:pt x="2804953" y="358005"/>
                </a:lnTo>
                <a:lnTo>
                  <a:pt x="3035098" y="2780001"/>
                </a:lnTo>
                <a:lnTo>
                  <a:pt x="3062496" y="2845756"/>
                </a:lnTo>
                <a:lnTo>
                  <a:pt x="3128252" y="2862195"/>
                </a:lnTo>
                <a:lnTo>
                  <a:pt x="3901267" y="2334150"/>
                </a:lnTo>
                <a:lnTo>
                  <a:pt x="4135962" y="4862146"/>
                </a:lnTo>
                <a:lnTo>
                  <a:pt x="2098186" y="5711752"/>
                </a:lnTo>
                <a:lnTo>
                  <a:pt x="0" y="915082"/>
                </a:lnTo>
                <a:lnTo>
                  <a:pt x="74477" y="845265"/>
                </a:lnTo>
                <a:lnTo>
                  <a:pt x="61224" y="820651"/>
                </a:lnTo>
                <a:lnTo>
                  <a:pt x="75309" y="809816"/>
                </a:lnTo>
                <a:lnTo>
                  <a:pt x="32721" y="730723"/>
                </a:lnTo>
                <a:lnTo>
                  <a:pt x="206642" y="730723"/>
                </a:lnTo>
                <a:lnTo>
                  <a:pt x="1167035" y="158011"/>
                </a:lnTo>
                <a:cubicBezTo>
                  <a:pt x="1289287" y="52280"/>
                  <a:pt x="1440036" y="10977"/>
                  <a:pt x="1598375" y="1581"/>
                </a:cubicBezTo>
                <a:cubicBezTo>
                  <a:pt x="1631362" y="-376"/>
                  <a:pt x="1664849" y="-439"/>
                  <a:pt x="1698603" y="971"/>
                </a:cubicBezTo>
                <a:close/>
              </a:path>
            </a:pathLst>
          </a:custGeom>
          <a:solidFill>
            <a:schemeClr val="bg1">
              <a:alpha val="55000"/>
            </a:schemeClr>
          </a:solidFill>
          <a:ln w="12700">
            <a:noFill/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794385" fontAlgn="base">
              <a:spcBef>
                <a:spcPct val="0"/>
              </a:spcBef>
              <a:spcAft>
                <a:spcPct val="0"/>
              </a:spcAft>
            </a:pPr>
            <a:endParaRPr lang="zh-CN" altLang="en-US" sz="1565">
              <a:solidFill>
                <a:prstClr val="white"/>
              </a:solidFill>
              <a:latin typeface="Arial" panose="020B0604020202020204"/>
              <a:ea typeface="黑体" panose="02010609060101010101" pitchFamily="49" charset="-122"/>
            </a:endParaRPr>
          </a:p>
        </p:txBody>
      </p:sp>
      <p:grpSp>
        <p:nvGrpSpPr>
          <p:cNvPr id="9251" name="组合 9250"/>
          <p:cNvGrpSpPr/>
          <p:nvPr/>
        </p:nvGrpSpPr>
        <p:grpSpPr>
          <a:xfrm>
            <a:off x="9863607" y="3550310"/>
            <a:ext cx="3646435" cy="5315560"/>
            <a:chOff x="6528852" y="3151453"/>
            <a:chExt cx="2122488" cy="3094039"/>
          </a:xfrm>
        </p:grpSpPr>
        <p:sp>
          <p:nvSpPr>
            <p:cNvPr id="9248" name="任意多边形: 形状 9247"/>
            <p:cNvSpPr/>
            <p:nvPr/>
          </p:nvSpPr>
          <p:spPr>
            <a:xfrm>
              <a:off x="7291484" y="4826148"/>
              <a:ext cx="933613" cy="1419344"/>
            </a:xfrm>
            <a:custGeom>
              <a:avLst/>
              <a:gdLst>
                <a:gd name="connsiteX0" fmla="*/ 0 w 939800"/>
                <a:gd name="connsiteY0" fmla="*/ 495300 h 1362075"/>
                <a:gd name="connsiteX1" fmla="*/ 177800 w 939800"/>
                <a:gd name="connsiteY1" fmla="*/ 419100 h 1362075"/>
                <a:gd name="connsiteX2" fmla="*/ 504825 w 939800"/>
                <a:gd name="connsiteY2" fmla="*/ 200025 h 1362075"/>
                <a:gd name="connsiteX3" fmla="*/ 704850 w 939800"/>
                <a:gd name="connsiteY3" fmla="*/ 63500 h 1362075"/>
                <a:gd name="connsiteX4" fmla="*/ 787400 w 939800"/>
                <a:gd name="connsiteY4" fmla="*/ 0 h 1362075"/>
                <a:gd name="connsiteX5" fmla="*/ 815975 w 939800"/>
                <a:gd name="connsiteY5" fmla="*/ 6350 h 1362075"/>
                <a:gd name="connsiteX6" fmla="*/ 828675 w 939800"/>
                <a:gd name="connsiteY6" fmla="*/ 25400 h 1362075"/>
                <a:gd name="connsiteX7" fmla="*/ 939800 w 939800"/>
                <a:gd name="connsiteY7" fmla="*/ 1149350 h 1362075"/>
                <a:gd name="connsiteX8" fmla="*/ 920750 w 939800"/>
                <a:gd name="connsiteY8" fmla="*/ 1206500 h 1362075"/>
                <a:gd name="connsiteX9" fmla="*/ 393700 w 939800"/>
                <a:gd name="connsiteY9" fmla="*/ 1362075 h 1362075"/>
                <a:gd name="connsiteX10" fmla="*/ 0 w 939800"/>
                <a:gd name="connsiteY10" fmla="*/ 495300 h 1362075"/>
                <a:gd name="connsiteX0-1" fmla="*/ 0 w 939800"/>
                <a:gd name="connsiteY0-2" fmla="*/ 495300 h 1428750"/>
                <a:gd name="connsiteX1-3" fmla="*/ 177800 w 939800"/>
                <a:gd name="connsiteY1-4" fmla="*/ 419100 h 1428750"/>
                <a:gd name="connsiteX2-5" fmla="*/ 504825 w 939800"/>
                <a:gd name="connsiteY2-6" fmla="*/ 200025 h 1428750"/>
                <a:gd name="connsiteX3-7" fmla="*/ 704850 w 939800"/>
                <a:gd name="connsiteY3-8" fmla="*/ 63500 h 1428750"/>
                <a:gd name="connsiteX4-9" fmla="*/ 787400 w 939800"/>
                <a:gd name="connsiteY4-10" fmla="*/ 0 h 1428750"/>
                <a:gd name="connsiteX5-11" fmla="*/ 815975 w 939800"/>
                <a:gd name="connsiteY5-12" fmla="*/ 6350 h 1428750"/>
                <a:gd name="connsiteX6-13" fmla="*/ 828675 w 939800"/>
                <a:gd name="connsiteY6-14" fmla="*/ 25400 h 1428750"/>
                <a:gd name="connsiteX7-15" fmla="*/ 939800 w 939800"/>
                <a:gd name="connsiteY7-16" fmla="*/ 1149350 h 1428750"/>
                <a:gd name="connsiteX8-17" fmla="*/ 920750 w 939800"/>
                <a:gd name="connsiteY8-18" fmla="*/ 1206500 h 1428750"/>
                <a:gd name="connsiteX9-19" fmla="*/ 409575 w 939800"/>
                <a:gd name="connsiteY9-20" fmla="*/ 1428750 h 1428750"/>
                <a:gd name="connsiteX10-21" fmla="*/ 0 w 939800"/>
                <a:gd name="connsiteY10-22" fmla="*/ 495300 h 14287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</a:cxnLst>
              <a:rect l="l" t="t" r="r" b="b"/>
              <a:pathLst>
                <a:path w="939800" h="1428750">
                  <a:moveTo>
                    <a:pt x="0" y="495300"/>
                  </a:moveTo>
                  <a:lnTo>
                    <a:pt x="177800" y="419100"/>
                  </a:lnTo>
                  <a:lnTo>
                    <a:pt x="504825" y="200025"/>
                  </a:lnTo>
                  <a:lnTo>
                    <a:pt x="704850" y="63500"/>
                  </a:lnTo>
                  <a:lnTo>
                    <a:pt x="787400" y="0"/>
                  </a:lnTo>
                  <a:lnTo>
                    <a:pt x="815975" y="6350"/>
                  </a:lnTo>
                  <a:lnTo>
                    <a:pt x="828675" y="25400"/>
                  </a:lnTo>
                  <a:lnTo>
                    <a:pt x="939800" y="1149350"/>
                  </a:lnTo>
                  <a:lnTo>
                    <a:pt x="920750" y="1206500"/>
                  </a:lnTo>
                  <a:lnTo>
                    <a:pt x="409575" y="1428750"/>
                  </a:lnTo>
                  <a:lnTo>
                    <a:pt x="0" y="495300"/>
                  </a:lnTo>
                  <a:close/>
                </a:path>
              </a:pathLst>
            </a:custGeom>
            <a:noFill/>
            <a:ln w="22225">
              <a:solidFill>
                <a:srgbClr val="0000FF"/>
              </a:solidFill>
              <a:prstDash val="sysDash"/>
              <a:headEnd type="none"/>
              <a:tailEnd type="none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79438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565">
                <a:solidFill>
                  <a:prstClr val="white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249" name="任意多边形: 形状 9248"/>
            <p:cNvSpPr/>
            <p:nvPr/>
          </p:nvSpPr>
          <p:spPr>
            <a:xfrm>
              <a:off x="6528852" y="3368147"/>
              <a:ext cx="690562" cy="1314450"/>
            </a:xfrm>
            <a:custGeom>
              <a:avLst/>
              <a:gdLst>
                <a:gd name="connsiteX0" fmla="*/ 16669 w 690562"/>
                <a:gd name="connsiteY0" fmla="*/ 169068 h 1314450"/>
                <a:gd name="connsiteX1" fmla="*/ 304800 w 690562"/>
                <a:gd name="connsiteY1" fmla="*/ 0 h 1314450"/>
                <a:gd name="connsiteX2" fmla="*/ 504825 w 690562"/>
                <a:gd name="connsiteY2" fmla="*/ 330993 h 1314450"/>
                <a:gd name="connsiteX3" fmla="*/ 621506 w 690562"/>
                <a:gd name="connsiteY3" fmla="*/ 523875 h 1314450"/>
                <a:gd name="connsiteX4" fmla="*/ 657225 w 690562"/>
                <a:gd name="connsiteY4" fmla="*/ 588168 h 1314450"/>
                <a:gd name="connsiteX5" fmla="*/ 671512 w 690562"/>
                <a:gd name="connsiteY5" fmla="*/ 657225 h 1314450"/>
                <a:gd name="connsiteX6" fmla="*/ 690562 w 690562"/>
                <a:gd name="connsiteY6" fmla="*/ 1238250 h 1314450"/>
                <a:gd name="connsiteX7" fmla="*/ 552450 w 690562"/>
                <a:gd name="connsiteY7" fmla="*/ 1312068 h 1314450"/>
                <a:gd name="connsiteX8" fmla="*/ 519112 w 690562"/>
                <a:gd name="connsiteY8" fmla="*/ 1314450 h 1314450"/>
                <a:gd name="connsiteX9" fmla="*/ 485775 w 690562"/>
                <a:gd name="connsiteY9" fmla="*/ 1304925 h 1314450"/>
                <a:gd name="connsiteX10" fmla="*/ 464344 w 690562"/>
                <a:gd name="connsiteY10" fmla="*/ 1278731 h 1314450"/>
                <a:gd name="connsiteX11" fmla="*/ 28575 w 690562"/>
                <a:gd name="connsiteY11" fmla="*/ 288131 h 1314450"/>
                <a:gd name="connsiteX12" fmla="*/ 0 w 690562"/>
                <a:gd name="connsiteY12" fmla="*/ 219075 h 1314450"/>
                <a:gd name="connsiteX13" fmla="*/ 16669 w 690562"/>
                <a:gd name="connsiteY13" fmla="*/ 169068 h 1314450"/>
                <a:gd name="connsiteX0-1" fmla="*/ 16669 w 690562"/>
                <a:gd name="connsiteY0-2" fmla="*/ 169068 h 1314450"/>
                <a:gd name="connsiteX1-3" fmla="*/ 304800 w 690562"/>
                <a:gd name="connsiteY1-4" fmla="*/ 0 h 1314450"/>
                <a:gd name="connsiteX2-5" fmla="*/ 504825 w 690562"/>
                <a:gd name="connsiteY2-6" fmla="*/ 330993 h 1314450"/>
                <a:gd name="connsiteX3-7" fmla="*/ 621506 w 690562"/>
                <a:gd name="connsiteY3-8" fmla="*/ 523875 h 1314450"/>
                <a:gd name="connsiteX4-9" fmla="*/ 657225 w 690562"/>
                <a:gd name="connsiteY4-10" fmla="*/ 588168 h 1314450"/>
                <a:gd name="connsiteX5-11" fmla="*/ 671512 w 690562"/>
                <a:gd name="connsiteY5-12" fmla="*/ 657225 h 1314450"/>
                <a:gd name="connsiteX6-13" fmla="*/ 690562 w 690562"/>
                <a:gd name="connsiteY6-14" fmla="*/ 1238250 h 1314450"/>
                <a:gd name="connsiteX7-15" fmla="*/ 552450 w 690562"/>
                <a:gd name="connsiteY7-16" fmla="*/ 1302543 h 1314450"/>
                <a:gd name="connsiteX8-17" fmla="*/ 519112 w 690562"/>
                <a:gd name="connsiteY8-18" fmla="*/ 1314450 h 1314450"/>
                <a:gd name="connsiteX9-19" fmla="*/ 485775 w 690562"/>
                <a:gd name="connsiteY9-20" fmla="*/ 1304925 h 1314450"/>
                <a:gd name="connsiteX10-21" fmla="*/ 464344 w 690562"/>
                <a:gd name="connsiteY10-22" fmla="*/ 1278731 h 1314450"/>
                <a:gd name="connsiteX11-23" fmla="*/ 28575 w 690562"/>
                <a:gd name="connsiteY11-24" fmla="*/ 288131 h 1314450"/>
                <a:gd name="connsiteX12-25" fmla="*/ 0 w 690562"/>
                <a:gd name="connsiteY12-26" fmla="*/ 219075 h 1314450"/>
                <a:gd name="connsiteX13-27" fmla="*/ 16669 w 690562"/>
                <a:gd name="connsiteY13-28" fmla="*/ 169068 h 1314450"/>
                <a:gd name="connsiteX0-29" fmla="*/ 16669 w 690562"/>
                <a:gd name="connsiteY0-30" fmla="*/ 169068 h 1314450"/>
                <a:gd name="connsiteX1-31" fmla="*/ 304800 w 690562"/>
                <a:gd name="connsiteY1-32" fmla="*/ 0 h 1314450"/>
                <a:gd name="connsiteX2-33" fmla="*/ 504825 w 690562"/>
                <a:gd name="connsiteY2-34" fmla="*/ 330993 h 1314450"/>
                <a:gd name="connsiteX3-35" fmla="*/ 621506 w 690562"/>
                <a:gd name="connsiteY3-36" fmla="*/ 523875 h 1314450"/>
                <a:gd name="connsiteX4-37" fmla="*/ 651681 w 690562"/>
                <a:gd name="connsiteY4-38" fmla="*/ 584472 h 1314450"/>
                <a:gd name="connsiteX5-39" fmla="*/ 671512 w 690562"/>
                <a:gd name="connsiteY5-40" fmla="*/ 657225 h 1314450"/>
                <a:gd name="connsiteX6-41" fmla="*/ 690562 w 690562"/>
                <a:gd name="connsiteY6-42" fmla="*/ 1238250 h 1314450"/>
                <a:gd name="connsiteX7-43" fmla="*/ 552450 w 690562"/>
                <a:gd name="connsiteY7-44" fmla="*/ 1302543 h 1314450"/>
                <a:gd name="connsiteX8-45" fmla="*/ 519112 w 690562"/>
                <a:gd name="connsiteY8-46" fmla="*/ 1314450 h 1314450"/>
                <a:gd name="connsiteX9-47" fmla="*/ 485775 w 690562"/>
                <a:gd name="connsiteY9-48" fmla="*/ 1304925 h 1314450"/>
                <a:gd name="connsiteX10-49" fmla="*/ 464344 w 690562"/>
                <a:gd name="connsiteY10-50" fmla="*/ 1278731 h 1314450"/>
                <a:gd name="connsiteX11-51" fmla="*/ 28575 w 690562"/>
                <a:gd name="connsiteY11-52" fmla="*/ 288131 h 1314450"/>
                <a:gd name="connsiteX12-53" fmla="*/ 0 w 690562"/>
                <a:gd name="connsiteY12-54" fmla="*/ 219075 h 1314450"/>
                <a:gd name="connsiteX13-55" fmla="*/ 16669 w 690562"/>
                <a:gd name="connsiteY13-56" fmla="*/ 169068 h 1314450"/>
                <a:gd name="connsiteX0-57" fmla="*/ 16669 w 690562"/>
                <a:gd name="connsiteY0-58" fmla="*/ 169068 h 1314450"/>
                <a:gd name="connsiteX1-59" fmla="*/ 304800 w 690562"/>
                <a:gd name="connsiteY1-60" fmla="*/ 0 h 1314450"/>
                <a:gd name="connsiteX2-61" fmla="*/ 504825 w 690562"/>
                <a:gd name="connsiteY2-62" fmla="*/ 330993 h 1314450"/>
                <a:gd name="connsiteX3-63" fmla="*/ 621506 w 690562"/>
                <a:gd name="connsiteY3-64" fmla="*/ 523875 h 1314450"/>
                <a:gd name="connsiteX4-65" fmla="*/ 651681 w 690562"/>
                <a:gd name="connsiteY4-66" fmla="*/ 584472 h 1314450"/>
                <a:gd name="connsiteX5-67" fmla="*/ 665968 w 690562"/>
                <a:gd name="connsiteY5-68" fmla="*/ 657225 h 1314450"/>
                <a:gd name="connsiteX6-69" fmla="*/ 690562 w 690562"/>
                <a:gd name="connsiteY6-70" fmla="*/ 1238250 h 1314450"/>
                <a:gd name="connsiteX7-71" fmla="*/ 552450 w 690562"/>
                <a:gd name="connsiteY7-72" fmla="*/ 1302543 h 1314450"/>
                <a:gd name="connsiteX8-73" fmla="*/ 519112 w 690562"/>
                <a:gd name="connsiteY8-74" fmla="*/ 1314450 h 1314450"/>
                <a:gd name="connsiteX9-75" fmla="*/ 485775 w 690562"/>
                <a:gd name="connsiteY9-76" fmla="*/ 1304925 h 1314450"/>
                <a:gd name="connsiteX10-77" fmla="*/ 464344 w 690562"/>
                <a:gd name="connsiteY10-78" fmla="*/ 1278731 h 1314450"/>
                <a:gd name="connsiteX11-79" fmla="*/ 28575 w 690562"/>
                <a:gd name="connsiteY11-80" fmla="*/ 288131 h 1314450"/>
                <a:gd name="connsiteX12-81" fmla="*/ 0 w 690562"/>
                <a:gd name="connsiteY12-82" fmla="*/ 219075 h 1314450"/>
                <a:gd name="connsiteX13-83" fmla="*/ 16669 w 690562"/>
                <a:gd name="connsiteY13-84" fmla="*/ 169068 h 1314450"/>
                <a:gd name="connsiteX0-85" fmla="*/ 16669 w 690562"/>
                <a:gd name="connsiteY0-86" fmla="*/ 169068 h 1314450"/>
                <a:gd name="connsiteX1-87" fmla="*/ 304800 w 690562"/>
                <a:gd name="connsiteY1-88" fmla="*/ 0 h 1314450"/>
                <a:gd name="connsiteX2-89" fmla="*/ 504825 w 690562"/>
                <a:gd name="connsiteY2-90" fmla="*/ 330993 h 1314450"/>
                <a:gd name="connsiteX3-91" fmla="*/ 621506 w 690562"/>
                <a:gd name="connsiteY3-92" fmla="*/ 523875 h 1314450"/>
                <a:gd name="connsiteX4-93" fmla="*/ 649833 w 690562"/>
                <a:gd name="connsiteY4-94" fmla="*/ 582624 h 1314450"/>
                <a:gd name="connsiteX5-95" fmla="*/ 665968 w 690562"/>
                <a:gd name="connsiteY5-96" fmla="*/ 657225 h 1314450"/>
                <a:gd name="connsiteX6-97" fmla="*/ 690562 w 690562"/>
                <a:gd name="connsiteY6-98" fmla="*/ 1238250 h 1314450"/>
                <a:gd name="connsiteX7-99" fmla="*/ 552450 w 690562"/>
                <a:gd name="connsiteY7-100" fmla="*/ 1302543 h 1314450"/>
                <a:gd name="connsiteX8-101" fmla="*/ 519112 w 690562"/>
                <a:gd name="connsiteY8-102" fmla="*/ 1314450 h 1314450"/>
                <a:gd name="connsiteX9-103" fmla="*/ 485775 w 690562"/>
                <a:gd name="connsiteY9-104" fmla="*/ 1304925 h 1314450"/>
                <a:gd name="connsiteX10-105" fmla="*/ 464344 w 690562"/>
                <a:gd name="connsiteY10-106" fmla="*/ 1278731 h 1314450"/>
                <a:gd name="connsiteX11-107" fmla="*/ 28575 w 690562"/>
                <a:gd name="connsiteY11-108" fmla="*/ 288131 h 1314450"/>
                <a:gd name="connsiteX12-109" fmla="*/ 0 w 690562"/>
                <a:gd name="connsiteY12-110" fmla="*/ 219075 h 1314450"/>
                <a:gd name="connsiteX13-111" fmla="*/ 16669 w 690562"/>
                <a:gd name="connsiteY13-112" fmla="*/ 169068 h 1314450"/>
                <a:gd name="connsiteX0-113" fmla="*/ 16669 w 690562"/>
                <a:gd name="connsiteY0-114" fmla="*/ 169068 h 1314450"/>
                <a:gd name="connsiteX1-115" fmla="*/ 304800 w 690562"/>
                <a:gd name="connsiteY1-116" fmla="*/ 0 h 1314450"/>
                <a:gd name="connsiteX2-117" fmla="*/ 504825 w 690562"/>
                <a:gd name="connsiteY2-118" fmla="*/ 330993 h 1314450"/>
                <a:gd name="connsiteX3-119" fmla="*/ 627050 w 690562"/>
                <a:gd name="connsiteY3-120" fmla="*/ 523875 h 1314450"/>
                <a:gd name="connsiteX4-121" fmla="*/ 649833 w 690562"/>
                <a:gd name="connsiteY4-122" fmla="*/ 582624 h 1314450"/>
                <a:gd name="connsiteX5-123" fmla="*/ 665968 w 690562"/>
                <a:gd name="connsiteY5-124" fmla="*/ 657225 h 1314450"/>
                <a:gd name="connsiteX6-125" fmla="*/ 690562 w 690562"/>
                <a:gd name="connsiteY6-126" fmla="*/ 1238250 h 1314450"/>
                <a:gd name="connsiteX7-127" fmla="*/ 552450 w 690562"/>
                <a:gd name="connsiteY7-128" fmla="*/ 1302543 h 1314450"/>
                <a:gd name="connsiteX8-129" fmla="*/ 519112 w 690562"/>
                <a:gd name="connsiteY8-130" fmla="*/ 1314450 h 1314450"/>
                <a:gd name="connsiteX9-131" fmla="*/ 485775 w 690562"/>
                <a:gd name="connsiteY9-132" fmla="*/ 1304925 h 1314450"/>
                <a:gd name="connsiteX10-133" fmla="*/ 464344 w 690562"/>
                <a:gd name="connsiteY10-134" fmla="*/ 1278731 h 1314450"/>
                <a:gd name="connsiteX11-135" fmla="*/ 28575 w 690562"/>
                <a:gd name="connsiteY11-136" fmla="*/ 288131 h 1314450"/>
                <a:gd name="connsiteX12-137" fmla="*/ 0 w 690562"/>
                <a:gd name="connsiteY12-138" fmla="*/ 219075 h 1314450"/>
                <a:gd name="connsiteX13-139" fmla="*/ 16669 w 690562"/>
                <a:gd name="connsiteY13-140" fmla="*/ 169068 h 1314450"/>
                <a:gd name="connsiteX0-141" fmla="*/ 16669 w 690562"/>
                <a:gd name="connsiteY0-142" fmla="*/ 169068 h 1314450"/>
                <a:gd name="connsiteX1-143" fmla="*/ 304800 w 690562"/>
                <a:gd name="connsiteY1-144" fmla="*/ 0 h 1314450"/>
                <a:gd name="connsiteX2-145" fmla="*/ 504825 w 690562"/>
                <a:gd name="connsiteY2-146" fmla="*/ 330993 h 1314450"/>
                <a:gd name="connsiteX3-147" fmla="*/ 627050 w 690562"/>
                <a:gd name="connsiteY3-148" fmla="*/ 523875 h 1314450"/>
                <a:gd name="connsiteX4-149" fmla="*/ 665968 w 690562"/>
                <a:gd name="connsiteY4-150" fmla="*/ 657225 h 1314450"/>
                <a:gd name="connsiteX5-151" fmla="*/ 690562 w 690562"/>
                <a:gd name="connsiteY5-152" fmla="*/ 1238250 h 1314450"/>
                <a:gd name="connsiteX6-153" fmla="*/ 552450 w 690562"/>
                <a:gd name="connsiteY6-154" fmla="*/ 1302543 h 1314450"/>
                <a:gd name="connsiteX7-155" fmla="*/ 519112 w 690562"/>
                <a:gd name="connsiteY7-156" fmla="*/ 1314450 h 1314450"/>
                <a:gd name="connsiteX8-157" fmla="*/ 485775 w 690562"/>
                <a:gd name="connsiteY8-158" fmla="*/ 1304925 h 1314450"/>
                <a:gd name="connsiteX9-159" fmla="*/ 464344 w 690562"/>
                <a:gd name="connsiteY9-160" fmla="*/ 1278731 h 1314450"/>
                <a:gd name="connsiteX10-161" fmla="*/ 28575 w 690562"/>
                <a:gd name="connsiteY10-162" fmla="*/ 288131 h 1314450"/>
                <a:gd name="connsiteX11-163" fmla="*/ 0 w 690562"/>
                <a:gd name="connsiteY11-164" fmla="*/ 219075 h 1314450"/>
                <a:gd name="connsiteX12-165" fmla="*/ 16669 w 690562"/>
                <a:gd name="connsiteY12-166" fmla="*/ 169068 h 1314450"/>
                <a:gd name="connsiteX0-167" fmla="*/ 16669 w 690562"/>
                <a:gd name="connsiteY0-168" fmla="*/ 169068 h 1314450"/>
                <a:gd name="connsiteX1-169" fmla="*/ 304800 w 690562"/>
                <a:gd name="connsiteY1-170" fmla="*/ 0 h 1314450"/>
                <a:gd name="connsiteX2-171" fmla="*/ 504825 w 690562"/>
                <a:gd name="connsiteY2-172" fmla="*/ 330993 h 1314450"/>
                <a:gd name="connsiteX3-173" fmla="*/ 619657 w 690562"/>
                <a:gd name="connsiteY3-174" fmla="*/ 523875 h 1314450"/>
                <a:gd name="connsiteX4-175" fmla="*/ 665968 w 690562"/>
                <a:gd name="connsiteY4-176" fmla="*/ 657225 h 1314450"/>
                <a:gd name="connsiteX5-177" fmla="*/ 690562 w 690562"/>
                <a:gd name="connsiteY5-178" fmla="*/ 1238250 h 1314450"/>
                <a:gd name="connsiteX6-179" fmla="*/ 552450 w 690562"/>
                <a:gd name="connsiteY6-180" fmla="*/ 1302543 h 1314450"/>
                <a:gd name="connsiteX7-181" fmla="*/ 519112 w 690562"/>
                <a:gd name="connsiteY7-182" fmla="*/ 1314450 h 1314450"/>
                <a:gd name="connsiteX8-183" fmla="*/ 485775 w 690562"/>
                <a:gd name="connsiteY8-184" fmla="*/ 1304925 h 1314450"/>
                <a:gd name="connsiteX9-185" fmla="*/ 464344 w 690562"/>
                <a:gd name="connsiteY9-186" fmla="*/ 1278731 h 1314450"/>
                <a:gd name="connsiteX10-187" fmla="*/ 28575 w 690562"/>
                <a:gd name="connsiteY10-188" fmla="*/ 288131 h 1314450"/>
                <a:gd name="connsiteX11-189" fmla="*/ 0 w 690562"/>
                <a:gd name="connsiteY11-190" fmla="*/ 219075 h 1314450"/>
                <a:gd name="connsiteX12-191" fmla="*/ 16669 w 690562"/>
                <a:gd name="connsiteY12-192" fmla="*/ 169068 h 1314450"/>
                <a:gd name="connsiteX0-193" fmla="*/ 16669 w 690562"/>
                <a:gd name="connsiteY0-194" fmla="*/ 169068 h 1314450"/>
                <a:gd name="connsiteX1-195" fmla="*/ 304800 w 690562"/>
                <a:gd name="connsiteY1-196" fmla="*/ 0 h 1314450"/>
                <a:gd name="connsiteX2-197" fmla="*/ 504825 w 690562"/>
                <a:gd name="connsiteY2-198" fmla="*/ 330993 h 1314450"/>
                <a:gd name="connsiteX3-199" fmla="*/ 619657 w 690562"/>
                <a:gd name="connsiteY3-200" fmla="*/ 523875 h 1314450"/>
                <a:gd name="connsiteX4-201" fmla="*/ 665968 w 690562"/>
                <a:gd name="connsiteY4-202" fmla="*/ 657225 h 1314450"/>
                <a:gd name="connsiteX5-203" fmla="*/ 690562 w 690562"/>
                <a:gd name="connsiteY5-204" fmla="*/ 1238250 h 1314450"/>
                <a:gd name="connsiteX6-205" fmla="*/ 552450 w 690562"/>
                <a:gd name="connsiteY6-206" fmla="*/ 1302543 h 1314450"/>
                <a:gd name="connsiteX7-207" fmla="*/ 519112 w 690562"/>
                <a:gd name="connsiteY7-208" fmla="*/ 1314450 h 1314450"/>
                <a:gd name="connsiteX8-209" fmla="*/ 485775 w 690562"/>
                <a:gd name="connsiteY8-210" fmla="*/ 1304925 h 1314450"/>
                <a:gd name="connsiteX9-211" fmla="*/ 464344 w 690562"/>
                <a:gd name="connsiteY9-212" fmla="*/ 1278731 h 1314450"/>
                <a:gd name="connsiteX10-213" fmla="*/ 28575 w 690562"/>
                <a:gd name="connsiteY10-214" fmla="*/ 288131 h 1314450"/>
                <a:gd name="connsiteX11-215" fmla="*/ 0 w 690562"/>
                <a:gd name="connsiteY11-216" fmla="*/ 219075 h 1314450"/>
                <a:gd name="connsiteX12-217" fmla="*/ 16669 w 690562"/>
                <a:gd name="connsiteY12-218" fmla="*/ 169068 h 13144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</a:cxnLst>
              <a:rect l="l" t="t" r="r" b="b"/>
              <a:pathLst>
                <a:path w="690562" h="1314450">
                  <a:moveTo>
                    <a:pt x="16669" y="169068"/>
                  </a:moveTo>
                  <a:lnTo>
                    <a:pt x="304800" y="0"/>
                  </a:lnTo>
                  <a:lnTo>
                    <a:pt x="504825" y="330993"/>
                  </a:lnTo>
                  <a:lnTo>
                    <a:pt x="619657" y="523875"/>
                  </a:lnTo>
                  <a:cubicBezTo>
                    <a:pt x="653575" y="568325"/>
                    <a:pt x="650531" y="612775"/>
                    <a:pt x="665968" y="657225"/>
                  </a:cubicBezTo>
                  <a:lnTo>
                    <a:pt x="690562" y="1238250"/>
                  </a:lnTo>
                  <a:lnTo>
                    <a:pt x="552450" y="1302543"/>
                  </a:lnTo>
                  <a:lnTo>
                    <a:pt x="519112" y="1314450"/>
                  </a:lnTo>
                  <a:lnTo>
                    <a:pt x="485775" y="1304925"/>
                  </a:lnTo>
                  <a:lnTo>
                    <a:pt x="464344" y="1278731"/>
                  </a:lnTo>
                  <a:lnTo>
                    <a:pt x="28575" y="288131"/>
                  </a:lnTo>
                  <a:lnTo>
                    <a:pt x="0" y="219075"/>
                  </a:lnTo>
                  <a:lnTo>
                    <a:pt x="16669" y="169068"/>
                  </a:lnTo>
                  <a:close/>
                </a:path>
              </a:pathLst>
            </a:custGeom>
            <a:noFill/>
            <a:ln w="19050">
              <a:solidFill>
                <a:srgbClr val="0000FF"/>
              </a:solidFill>
              <a:prstDash val="sysDash"/>
              <a:headEnd type="none"/>
              <a:tailEnd type="none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indent="0" algn="ctr" defTabSz="7943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56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9250" name="任意多边形: 形状 9249"/>
            <p:cNvSpPr/>
            <p:nvPr/>
          </p:nvSpPr>
          <p:spPr>
            <a:xfrm>
              <a:off x="8013165" y="3151453"/>
              <a:ext cx="638175" cy="1510507"/>
            </a:xfrm>
            <a:custGeom>
              <a:avLst/>
              <a:gdLst>
                <a:gd name="connsiteX0" fmla="*/ 527050 w 638175"/>
                <a:gd name="connsiteY0" fmla="*/ 0 h 1520825"/>
                <a:gd name="connsiteX1" fmla="*/ 368300 w 638175"/>
                <a:gd name="connsiteY1" fmla="*/ 38100 h 1520825"/>
                <a:gd name="connsiteX2" fmla="*/ 161925 w 638175"/>
                <a:gd name="connsiteY2" fmla="*/ 66675 h 1520825"/>
                <a:gd name="connsiteX3" fmla="*/ 0 w 638175"/>
                <a:gd name="connsiteY3" fmla="*/ 69850 h 1520825"/>
                <a:gd name="connsiteX4" fmla="*/ 133350 w 638175"/>
                <a:gd name="connsiteY4" fmla="*/ 1473200 h 1520825"/>
                <a:gd name="connsiteX5" fmla="*/ 149225 w 638175"/>
                <a:gd name="connsiteY5" fmla="*/ 1511300 h 1520825"/>
                <a:gd name="connsiteX6" fmla="*/ 187325 w 638175"/>
                <a:gd name="connsiteY6" fmla="*/ 1520825 h 1520825"/>
                <a:gd name="connsiteX7" fmla="*/ 638175 w 638175"/>
                <a:gd name="connsiteY7" fmla="*/ 1212850 h 1520825"/>
                <a:gd name="connsiteX8" fmla="*/ 527050 w 638175"/>
                <a:gd name="connsiteY8" fmla="*/ 0 h 1520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8175" h="1520825">
                  <a:moveTo>
                    <a:pt x="527050" y="0"/>
                  </a:moveTo>
                  <a:lnTo>
                    <a:pt x="368300" y="38100"/>
                  </a:lnTo>
                  <a:lnTo>
                    <a:pt x="161925" y="66675"/>
                  </a:lnTo>
                  <a:lnTo>
                    <a:pt x="0" y="69850"/>
                  </a:lnTo>
                  <a:lnTo>
                    <a:pt x="133350" y="1473200"/>
                  </a:lnTo>
                  <a:lnTo>
                    <a:pt x="149225" y="1511300"/>
                  </a:lnTo>
                  <a:lnTo>
                    <a:pt x="187325" y="1520825"/>
                  </a:lnTo>
                  <a:lnTo>
                    <a:pt x="638175" y="1212850"/>
                  </a:lnTo>
                  <a:lnTo>
                    <a:pt x="527050" y="0"/>
                  </a:lnTo>
                  <a:close/>
                </a:path>
              </a:pathLst>
            </a:custGeom>
            <a:noFill/>
            <a:ln w="22225">
              <a:solidFill>
                <a:srgbClr val="0000FF"/>
              </a:solidFill>
              <a:prstDash val="sysDash"/>
              <a:headEnd type="none"/>
              <a:tailEnd type="none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79438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565">
                <a:solidFill>
                  <a:prstClr val="white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</p:grpSp>
      <p:sp>
        <p:nvSpPr>
          <p:cNvPr id="9262" name="任意多边形: 形状 9261"/>
          <p:cNvSpPr/>
          <p:nvPr/>
        </p:nvSpPr>
        <p:spPr>
          <a:xfrm>
            <a:off x="6731428" y="2652936"/>
            <a:ext cx="7892943" cy="6702093"/>
          </a:xfrm>
          <a:custGeom>
            <a:avLst/>
            <a:gdLst>
              <a:gd name="connsiteX0" fmla="*/ 4558144 w 7892943"/>
              <a:gd name="connsiteY0" fmla="*/ 654320 h 6702093"/>
              <a:gd name="connsiteX1" fmla="*/ 4457748 w 7892943"/>
              <a:gd name="connsiteY1" fmla="*/ 654931 h 6702093"/>
              <a:gd name="connsiteX2" fmla="*/ 4025686 w 7892943"/>
              <a:gd name="connsiteY2" fmla="*/ 811622 h 6702093"/>
              <a:gd name="connsiteX3" fmla="*/ 3063686 w 7892943"/>
              <a:gd name="connsiteY3" fmla="*/ 1385293 h 6702093"/>
              <a:gd name="connsiteX4" fmla="*/ 2869520 w 7892943"/>
              <a:gd name="connsiteY4" fmla="*/ 1385293 h 6702093"/>
              <a:gd name="connsiteX5" fmla="*/ 2931300 w 7892943"/>
              <a:gd name="connsiteY5" fmla="*/ 1500027 h 6702093"/>
              <a:gd name="connsiteX6" fmla="*/ 2816566 w 7892943"/>
              <a:gd name="connsiteY6" fmla="*/ 1588284 h 6702093"/>
              <a:gd name="connsiteX7" fmla="*/ 4819999 w 7892943"/>
              <a:gd name="connsiteY7" fmla="*/ 6204124 h 6702093"/>
              <a:gd name="connsiteX8" fmla="*/ 4917082 w 7892943"/>
              <a:gd name="connsiteY8" fmla="*/ 6389464 h 6702093"/>
              <a:gd name="connsiteX9" fmla="*/ 6999582 w 7892943"/>
              <a:gd name="connsiteY9" fmla="*/ 5523631 h 6702093"/>
              <a:gd name="connsiteX10" fmla="*/ 6549836 w 7892943"/>
              <a:gd name="connsiteY10" fmla="*/ 679237 h 6702093"/>
              <a:gd name="connsiteX11" fmla="*/ 5228052 w 7892943"/>
              <a:gd name="connsiteY11" fmla="*/ 756061 h 6702093"/>
              <a:gd name="connsiteX12" fmla="*/ 4558144 w 7892943"/>
              <a:gd name="connsiteY12" fmla="*/ 654320 h 6702093"/>
              <a:gd name="connsiteX13" fmla="*/ 0 w 7892943"/>
              <a:gd name="connsiteY13" fmla="*/ 0 h 6702093"/>
              <a:gd name="connsiteX14" fmla="*/ 7892943 w 7892943"/>
              <a:gd name="connsiteY14" fmla="*/ 0 h 6702093"/>
              <a:gd name="connsiteX15" fmla="*/ 7892943 w 7892943"/>
              <a:gd name="connsiteY15" fmla="*/ 6702093 h 6702093"/>
              <a:gd name="connsiteX16" fmla="*/ 0 w 7892943"/>
              <a:gd name="connsiteY16" fmla="*/ 6702093 h 6702093"/>
              <a:gd name="connsiteX0-1" fmla="*/ 4558144 w 7892943"/>
              <a:gd name="connsiteY0-2" fmla="*/ 654320 h 6702093"/>
              <a:gd name="connsiteX1-3" fmla="*/ 4457748 w 7892943"/>
              <a:gd name="connsiteY1-4" fmla="*/ 654931 h 6702093"/>
              <a:gd name="connsiteX2-5" fmla="*/ 4025686 w 7892943"/>
              <a:gd name="connsiteY2-6" fmla="*/ 811622 h 6702093"/>
              <a:gd name="connsiteX3-7" fmla="*/ 3063686 w 7892943"/>
              <a:gd name="connsiteY3-8" fmla="*/ 1385293 h 6702093"/>
              <a:gd name="connsiteX4-9" fmla="*/ 2869520 w 7892943"/>
              <a:gd name="connsiteY4-10" fmla="*/ 1385293 h 6702093"/>
              <a:gd name="connsiteX5-11" fmla="*/ 2931300 w 7892943"/>
              <a:gd name="connsiteY5-12" fmla="*/ 1500027 h 6702093"/>
              <a:gd name="connsiteX6-13" fmla="*/ 2816566 w 7892943"/>
              <a:gd name="connsiteY6-14" fmla="*/ 1588284 h 6702093"/>
              <a:gd name="connsiteX7-15" fmla="*/ 4917082 w 7892943"/>
              <a:gd name="connsiteY7-16" fmla="*/ 6389464 h 6702093"/>
              <a:gd name="connsiteX8-17" fmla="*/ 6999582 w 7892943"/>
              <a:gd name="connsiteY8-18" fmla="*/ 5523631 h 6702093"/>
              <a:gd name="connsiteX9-19" fmla="*/ 6549836 w 7892943"/>
              <a:gd name="connsiteY9-20" fmla="*/ 679237 h 6702093"/>
              <a:gd name="connsiteX10-21" fmla="*/ 5228052 w 7892943"/>
              <a:gd name="connsiteY10-22" fmla="*/ 756061 h 6702093"/>
              <a:gd name="connsiteX11-23" fmla="*/ 4558144 w 7892943"/>
              <a:gd name="connsiteY11-24" fmla="*/ 654320 h 6702093"/>
              <a:gd name="connsiteX12-25" fmla="*/ 0 w 7892943"/>
              <a:gd name="connsiteY12-26" fmla="*/ 0 h 6702093"/>
              <a:gd name="connsiteX13-27" fmla="*/ 7892943 w 7892943"/>
              <a:gd name="connsiteY13-28" fmla="*/ 0 h 6702093"/>
              <a:gd name="connsiteX14-29" fmla="*/ 7892943 w 7892943"/>
              <a:gd name="connsiteY14-30" fmla="*/ 6702093 h 6702093"/>
              <a:gd name="connsiteX15-31" fmla="*/ 0 w 7892943"/>
              <a:gd name="connsiteY15-32" fmla="*/ 6702093 h 6702093"/>
              <a:gd name="connsiteX16-33" fmla="*/ 0 w 7892943"/>
              <a:gd name="connsiteY16-34" fmla="*/ 0 h 6702093"/>
              <a:gd name="connsiteX0-35" fmla="*/ 4558144 w 7892943"/>
              <a:gd name="connsiteY0-36" fmla="*/ 654320 h 6702093"/>
              <a:gd name="connsiteX1-37" fmla="*/ 4457748 w 7892943"/>
              <a:gd name="connsiteY1-38" fmla="*/ 654931 h 6702093"/>
              <a:gd name="connsiteX2-39" fmla="*/ 4025686 w 7892943"/>
              <a:gd name="connsiteY2-40" fmla="*/ 811622 h 6702093"/>
              <a:gd name="connsiteX3-41" fmla="*/ 3063686 w 7892943"/>
              <a:gd name="connsiteY3-42" fmla="*/ 1385293 h 6702093"/>
              <a:gd name="connsiteX4-43" fmla="*/ 2869520 w 7892943"/>
              <a:gd name="connsiteY4-44" fmla="*/ 1385293 h 6702093"/>
              <a:gd name="connsiteX5-45" fmla="*/ 2931300 w 7892943"/>
              <a:gd name="connsiteY5-46" fmla="*/ 1500027 h 6702093"/>
              <a:gd name="connsiteX6-47" fmla="*/ 2816566 w 7892943"/>
              <a:gd name="connsiteY6-48" fmla="*/ 1588284 h 6702093"/>
              <a:gd name="connsiteX7-49" fmla="*/ 4917082 w 7892943"/>
              <a:gd name="connsiteY7-50" fmla="*/ 6389464 h 6702093"/>
              <a:gd name="connsiteX8-51" fmla="*/ 7037682 w 7892943"/>
              <a:gd name="connsiteY8-52" fmla="*/ 5523631 h 6702093"/>
              <a:gd name="connsiteX9-53" fmla="*/ 6549836 w 7892943"/>
              <a:gd name="connsiteY9-54" fmla="*/ 679237 h 6702093"/>
              <a:gd name="connsiteX10-55" fmla="*/ 5228052 w 7892943"/>
              <a:gd name="connsiteY10-56" fmla="*/ 756061 h 6702093"/>
              <a:gd name="connsiteX11-57" fmla="*/ 4558144 w 7892943"/>
              <a:gd name="connsiteY11-58" fmla="*/ 654320 h 6702093"/>
              <a:gd name="connsiteX12-59" fmla="*/ 0 w 7892943"/>
              <a:gd name="connsiteY12-60" fmla="*/ 0 h 6702093"/>
              <a:gd name="connsiteX13-61" fmla="*/ 7892943 w 7892943"/>
              <a:gd name="connsiteY13-62" fmla="*/ 0 h 6702093"/>
              <a:gd name="connsiteX14-63" fmla="*/ 7892943 w 7892943"/>
              <a:gd name="connsiteY14-64" fmla="*/ 6702093 h 6702093"/>
              <a:gd name="connsiteX15-65" fmla="*/ 0 w 7892943"/>
              <a:gd name="connsiteY15-66" fmla="*/ 6702093 h 6702093"/>
              <a:gd name="connsiteX16-67" fmla="*/ 0 w 7892943"/>
              <a:gd name="connsiteY16-68" fmla="*/ 0 h 6702093"/>
              <a:gd name="connsiteX0-69" fmla="*/ 4558144 w 7892943"/>
              <a:gd name="connsiteY0-70" fmla="*/ 654320 h 6702093"/>
              <a:gd name="connsiteX1-71" fmla="*/ 4457748 w 7892943"/>
              <a:gd name="connsiteY1-72" fmla="*/ 654931 h 6702093"/>
              <a:gd name="connsiteX2-73" fmla="*/ 4025686 w 7892943"/>
              <a:gd name="connsiteY2-74" fmla="*/ 811622 h 6702093"/>
              <a:gd name="connsiteX3-75" fmla="*/ 3063686 w 7892943"/>
              <a:gd name="connsiteY3-76" fmla="*/ 1385293 h 6702093"/>
              <a:gd name="connsiteX4-77" fmla="*/ 2869520 w 7892943"/>
              <a:gd name="connsiteY4-78" fmla="*/ 1385293 h 6702093"/>
              <a:gd name="connsiteX5-79" fmla="*/ 2931300 w 7892943"/>
              <a:gd name="connsiteY5-80" fmla="*/ 1500027 h 6702093"/>
              <a:gd name="connsiteX6-81" fmla="*/ 2816566 w 7892943"/>
              <a:gd name="connsiteY6-82" fmla="*/ 1588284 h 6702093"/>
              <a:gd name="connsiteX7-83" fmla="*/ 4926607 w 7892943"/>
              <a:gd name="connsiteY7-84" fmla="*/ 6418039 h 6702093"/>
              <a:gd name="connsiteX8-85" fmla="*/ 7037682 w 7892943"/>
              <a:gd name="connsiteY8-86" fmla="*/ 5523631 h 6702093"/>
              <a:gd name="connsiteX9-87" fmla="*/ 6549836 w 7892943"/>
              <a:gd name="connsiteY9-88" fmla="*/ 679237 h 6702093"/>
              <a:gd name="connsiteX10-89" fmla="*/ 5228052 w 7892943"/>
              <a:gd name="connsiteY10-90" fmla="*/ 756061 h 6702093"/>
              <a:gd name="connsiteX11-91" fmla="*/ 4558144 w 7892943"/>
              <a:gd name="connsiteY11-92" fmla="*/ 654320 h 6702093"/>
              <a:gd name="connsiteX12-93" fmla="*/ 0 w 7892943"/>
              <a:gd name="connsiteY12-94" fmla="*/ 0 h 6702093"/>
              <a:gd name="connsiteX13-95" fmla="*/ 7892943 w 7892943"/>
              <a:gd name="connsiteY13-96" fmla="*/ 0 h 6702093"/>
              <a:gd name="connsiteX14-97" fmla="*/ 7892943 w 7892943"/>
              <a:gd name="connsiteY14-98" fmla="*/ 6702093 h 6702093"/>
              <a:gd name="connsiteX15-99" fmla="*/ 0 w 7892943"/>
              <a:gd name="connsiteY15-100" fmla="*/ 6702093 h 6702093"/>
              <a:gd name="connsiteX16-101" fmla="*/ 0 w 7892943"/>
              <a:gd name="connsiteY16-102" fmla="*/ 0 h 6702093"/>
              <a:gd name="connsiteX0-103" fmla="*/ 4558144 w 7892943"/>
              <a:gd name="connsiteY0-104" fmla="*/ 654320 h 6702093"/>
              <a:gd name="connsiteX1-105" fmla="*/ 4457748 w 7892943"/>
              <a:gd name="connsiteY1-106" fmla="*/ 654931 h 6702093"/>
              <a:gd name="connsiteX2-107" fmla="*/ 4025686 w 7892943"/>
              <a:gd name="connsiteY2-108" fmla="*/ 811622 h 6702093"/>
              <a:gd name="connsiteX3-109" fmla="*/ 3063686 w 7892943"/>
              <a:gd name="connsiteY3-110" fmla="*/ 1385293 h 6702093"/>
              <a:gd name="connsiteX4-111" fmla="*/ 2869520 w 7892943"/>
              <a:gd name="connsiteY4-112" fmla="*/ 1385293 h 6702093"/>
              <a:gd name="connsiteX5-113" fmla="*/ 2931300 w 7892943"/>
              <a:gd name="connsiteY5-114" fmla="*/ 1500027 h 6702093"/>
              <a:gd name="connsiteX6-115" fmla="*/ 2816566 w 7892943"/>
              <a:gd name="connsiteY6-116" fmla="*/ 1588284 h 6702093"/>
              <a:gd name="connsiteX7-117" fmla="*/ 4926607 w 7892943"/>
              <a:gd name="connsiteY7-118" fmla="*/ 6418039 h 6702093"/>
              <a:gd name="connsiteX8-119" fmla="*/ 7037682 w 7892943"/>
              <a:gd name="connsiteY8-120" fmla="*/ 5523631 h 6702093"/>
              <a:gd name="connsiteX9-121" fmla="*/ 6581586 w 7892943"/>
              <a:gd name="connsiteY9-122" fmla="*/ 666537 h 6702093"/>
              <a:gd name="connsiteX10-123" fmla="*/ 5228052 w 7892943"/>
              <a:gd name="connsiteY10-124" fmla="*/ 756061 h 6702093"/>
              <a:gd name="connsiteX11-125" fmla="*/ 4558144 w 7892943"/>
              <a:gd name="connsiteY11-126" fmla="*/ 654320 h 6702093"/>
              <a:gd name="connsiteX12-127" fmla="*/ 0 w 7892943"/>
              <a:gd name="connsiteY12-128" fmla="*/ 0 h 6702093"/>
              <a:gd name="connsiteX13-129" fmla="*/ 7892943 w 7892943"/>
              <a:gd name="connsiteY13-130" fmla="*/ 0 h 6702093"/>
              <a:gd name="connsiteX14-131" fmla="*/ 7892943 w 7892943"/>
              <a:gd name="connsiteY14-132" fmla="*/ 6702093 h 6702093"/>
              <a:gd name="connsiteX15-133" fmla="*/ 0 w 7892943"/>
              <a:gd name="connsiteY15-134" fmla="*/ 6702093 h 6702093"/>
              <a:gd name="connsiteX16-135" fmla="*/ 0 w 7892943"/>
              <a:gd name="connsiteY16-136" fmla="*/ 0 h 6702093"/>
              <a:gd name="connsiteX0-137" fmla="*/ 4558144 w 7892943"/>
              <a:gd name="connsiteY0-138" fmla="*/ 654320 h 6702093"/>
              <a:gd name="connsiteX1-139" fmla="*/ 4457748 w 7892943"/>
              <a:gd name="connsiteY1-140" fmla="*/ 654931 h 6702093"/>
              <a:gd name="connsiteX2-141" fmla="*/ 4025686 w 7892943"/>
              <a:gd name="connsiteY2-142" fmla="*/ 811622 h 6702093"/>
              <a:gd name="connsiteX3-143" fmla="*/ 3063686 w 7892943"/>
              <a:gd name="connsiteY3-144" fmla="*/ 1385293 h 6702093"/>
              <a:gd name="connsiteX4-145" fmla="*/ 2869520 w 7892943"/>
              <a:gd name="connsiteY4-146" fmla="*/ 1385293 h 6702093"/>
              <a:gd name="connsiteX5-147" fmla="*/ 2931300 w 7892943"/>
              <a:gd name="connsiteY5-148" fmla="*/ 1500027 h 6702093"/>
              <a:gd name="connsiteX6-149" fmla="*/ 2816566 w 7892943"/>
              <a:gd name="connsiteY6-150" fmla="*/ 1588284 h 6702093"/>
              <a:gd name="connsiteX7-151" fmla="*/ 4926607 w 7892943"/>
              <a:gd name="connsiteY7-152" fmla="*/ 6418039 h 6702093"/>
              <a:gd name="connsiteX8-153" fmla="*/ 7037682 w 7892943"/>
              <a:gd name="connsiteY8-154" fmla="*/ 5523631 h 6702093"/>
              <a:gd name="connsiteX9-155" fmla="*/ 6581586 w 7892943"/>
              <a:gd name="connsiteY9-156" fmla="*/ 666537 h 6702093"/>
              <a:gd name="connsiteX10-157" fmla="*/ 5228052 w 7892943"/>
              <a:gd name="connsiteY10-158" fmla="*/ 756061 h 6702093"/>
              <a:gd name="connsiteX11-159" fmla="*/ 4558144 w 7892943"/>
              <a:gd name="connsiteY11-160" fmla="*/ 654320 h 6702093"/>
              <a:gd name="connsiteX12-161" fmla="*/ 0 w 7892943"/>
              <a:gd name="connsiteY12-162" fmla="*/ 0 h 6702093"/>
              <a:gd name="connsiteX13-163" fmla="*/ 7892943 w 7892943"/>
              <a:gd name="connsiteY13-164" fmla="*/ 0 h 6702093"/>
              <a:gd name="connsiteX14-165" fmla="*/ 7892943 w 7892943"/>
              <a:gd name="connsiteY14-166" fmla="*/ 6702093 h 6702093"/>
              <a:gd name="connsiteX15-167" fmla="*/ 0 w 7892943"/>
              <a:gd name="connsiteY15-168" fmla="*/ 6702093 h 6702093"/>
              <a:gd name="connsiteX16-169" fmla="*/ 0 w 7892943"/>
              <a:gd name="connsiteY16-170" fmla="*/ 0 h 6702093"/>
              <a:gd name="connsiteX0-171" fmla="*/ 4558144 w 7892943"/>
              <a:gd name="connsiteY0-172" fmla="*/ 654320 h 6702093"/>
              <a:gd name="connsiteX1-173" fmla="*/ 4457748 w 7892943"/>
              <a:gd name="connsiteY1-174" fmla="*/ 654931 h 6702093"/>
              <a:gd name="connsiteX2-175" fmla="*/ 4025686 w 7892943"/>
              <a:gd name="connsiteY2-176" fmla="*/ 811622 h 6702093"/>
              <a:gd name="connsiteX3-177" fmla="*/ 3063686 w 7892943"/>
              <a:gd name="connsiteY3-178" fmla="*/ 1385293 h 6702093"/>
              <a:gd name="connsiteX4-179" fmla="*/ 2869520 w 7892943"/>
              <a:gd name="connsiteY4-180" fmla="*/ 1385293 h 6702093"/>
              <a:gd name="connsiteX5-181" fmla="*/ 2931300 w 7892943"/>
              <a:gd name="connsiteY5-182" fmla="*/ 1500027 h 6702093"/>
              <a:gd name="connsiteX6-183" fmla="*/ 2816566 w 7892943"/>
              <a:gd name="connsiteY6-184" fmla="*/ 1588284 h 6702093"/>
              <a:gd name="connsiteX7-185" fmla="*/ 4926607 w 7892943"/>
              <a:gd name="connsiteY7-186" fmla="*/ 6418039 h 6702093"/>
              <a:gd name="connsiteX8-187" fmla="*/ 7037682 w 7892943"/>
              <a:gd name="connsiteY8-188" fmla="*/ 5523631 h 6702093"/>
              <a:gd name="connsiteX9-189" fmla="*/ 6581586 w 7892943"/>
              <a:gd name="connsiteY9-190" fmla="*/ 666537 h 6702093"/>
              <a:gd name="connsiteX10-191" fmla="*/ 5228052 w 7892943"/>
              <a:gd name="connsiteY10-192" fmla="*/ 756061 h 6702093"/>
              <a:gd name="connsiteX11-193" fmla="*/ 4558144 w 7892943"/>
              <a:gd name="connsiteY11-194" fmla="*/ 654320 h 6702093"/>
              <a:gd name="connsiteX12-195" fmla="*/ 0 w 7892943"/>
              <a:gd name="connsiteY12-196" fmla="*/ 0 h 6702093"/>
              <a:gd name="connsiteX13-197" fmla="*/ 7892943 w 7892943"/>
              <a:gd name="connsiteY13-198" fmla="*/ 0 h 6702093"/>
              <a:gd name="connsiteX14-199" fmla="*/ 7892943 w 7892943"/>
              <a:gd name="connsiteY14-200" fmla="*/ 6702093 h 6702093"/>
              <a:gd name="connsiteX15-201" fmla="*/ 0 w 7892943"/>
              <a:gd name="connsiteY15-202" fmla="*/ 6702093 h 6702093"/>
              <a:gd name="connsiteX16-203" fmla="*/ 0 w 7892943"/>
              <a:gd name="connsiteY16-204" fmla="*/ 0 h 6702093"/>
              <a:gd name="connsiteX0-205" fmla="*/ 4558144 w 7892943"/>
              <a:gd name="connsiteY0-206" fmla="*/ 654320 h 6702093"/>
              <a:gd name="connsiteX1-207" fmla="*/ 4457748 w 7892943"/>
              <a:gd name="connsiteY1-208" fmla="*/ 654931 h 6702093"/>
              <a:gd name="connsiteX2-209" fmla="*/ 4025686 w 7892943"/>
              <a:gd name="connsiteY2-210" fmla="*/ 811622 h 6702093"/>
              <a:gd name="connsiteX3-211" fmla="*/ 3063686 w 7892943"/>
              <a:gd name="connsiteY3-212" fmla="*/ 1385293 h 6702093"/>
              <a:gd name="connsiteX4-213" fmla="*/ 2869520 w 7892943"/>
              <a:gd name="connsiteY4-214" fmla="*/ 1385293 h 6702093"/>
              <a:gd name="connsiteX5-215" fmla="*/ 2931300 w 7892943"/>
              <a:gd name="connsiteY5-216" fmla="*/ 1500027 h 6702093"/>
              <a:gd name="connsiteX6-217" fmla="*/ 2816566 w 7892943"/>
              <a:gd name="connsiteY6-218" fmla="*/ 1588284 h 6702093"/>
              <a:gd name="connsiteX7-219" fmla="*/ 4926607 w 7892943"/>
              <a:gd name="connsiteY7-220" fmla="*/ 6418039 h 6702093"/>
              <a:gd name="connsiteX8-221" fmla="*/ 7037682 w 7892943"/>
              <a:gd name="connsiteY8-222" fmla="*/ 5523631 h 6702093"/>
              <a:gd name="connsiteX9-223" fmla="*/ 6581586 w 7892943"/>
              <a:gd name="connsiteY9-224" fmla="*/ 666537 h 6702093"/>
              <a:gd name="connsiteX10-225" fmla="*/ 5215352 w 7892943"/>
              <a:gd name="connsiteY10-226" fmla="*/ 717961 h 6702093"/>
              <a:gd name="connsiteX11-227" fmla="*/ 4558144 w 7892943"/>
              <a:gd name="connsiteY11-228" fmla="*/ 654320 h 6702093"/>
              <a:gd name="connsiteX12-229" fmla="*/ 0 w 7892943"/>
              <a:gd name="connsiteY12-230" fmla="*/ 0 h 6702093"/>
              <a:gd name="connsiteX13-231" fmla="*/ 7892943 w 7892943"/>
              <a:gd name="connsiteY13-232" fmla="*/ 0 h 6702093"/>
              <a:gd name="connsiteX14-233" fmla="*/ 7892943 w 7892943"/>
              <a:gd name="connsiteY14-234" fmla="*/ 6702093 h 6702093"/>
              <a:gd name="connsiteX15-235" fmla="*/ 0 w 7892943"/>
              <a:gd name="connsiteY15-236" fmla="*/ 6702093 h 6702093"/>
              <a:gd name="connsiteX16-237" fmla="*/ 0 w 7892943"/>
              <a:gd name="connsiteY16-238" fmla="*/ 0 h 6702093"/>
              <a:gd name="connsiteX0-239" fmla="*/ 4558144 w 7892943"/>
              <a:gd name="connsiteY0-240" fmla="*/ 654320 h 6702093"/>
              <a:gd name="connsiteX1-241" fmla="*/ 4457748 w 7892943"/>
              <a:gd name="connsiteY1-242" fmla="*/ 654931 h 6702093"/>
              <a:gd name="connsiteX2-243" fmla="*/ 4025686 w 7892943"/>
              <a:gd name="connsiteY2-244" fmla="*/ 811622 h 6702093"/>
              <a:gd name="connsiteX3-245" fmla="*/ 3063686 w 7892943"/>
              <a:gd name="connsiteY3-246" fmla="*/ 1385293 h 6702093"/>
              <a:gd name="connsiteX4-247" fmla="*/ 2869520 w 7892943"/>
              <a:gd name="connsiteY4-248" fmla="*/ 1385293 h 6702093"/>
              <a:gd name="connsiteX5-249" fmla="*/ 2931300 w 7892943"/>
              <a:gd name="connsiteY5-250" fmla="*/ 1500027 h 6702093"/>
              <a:gd name="connsiteX6-251" fmla="*/ 2816566 w 7892943"/>
              <a:gd name="connsiteY6-252" fmla="*/ 1588284 h 6702093"/>
              <a:gd name="connsiteX7-253" fmla="*/ 4926607 w 7892943"/>
              <a:gd name="connsiteY7-254" fmla="*/ 6418039 h 6702093"/>
              <a:gd name="connsiteX8-255" fmla="*/ 7037682 w 7892943"/>
              <a:gd name="connsiteY8-256" fmla="*/ 5523631 h 6702093"/>
              <a:gd name="connsiteX9-257" fmla="*/ 6581586 w 7892943"/>
              <a:gd name="connsiteY9-258" fmla="*/ 666537 h 6702093"/>
              <a:gd name="connsiteX10-259" fmla="*/ 5215352 w 7892943"/>
              <a:gd name="connsiteY10-260" fmla="*/ 717961 h 6702093"/>
              <a:gd name="connsiteX11-261" fmla="*/ 4558144 w 7892943"/>
              <a:gd name="connsiteY11-262" fmla="*/ 654320 h 6702093"/>
              <a:gd name="connsiteX12-263" fmla="*/ 0 w 7892943"/>
              <a:gd name="connsiteY12-264" fmla="*/ 0 h 6702093"/>
              <a:gd name="connsiteX13-265" fmla="*/ 7892943 w 7892943"/>
              <a:gd name="connsiteY13-266" fmla="*/ 0 h 6702093"/>
              <a:gd name="connsiteX14-267" fmla="*/ 7892943 w 7892943"/>
              <a:gd name="connsiteY14-268" fmla="*/ 6702093 h 6702093"/>
              <a:gd name="connsiteX15-269" fmla="*/ 0 w 7892943"/>
              <a:gd name="connsiteY15-270" fmla="*/ 6702093 h 6702093"/>
              <a:gd name="connsiteX16-271" fmla="*/ 0 w 7892943"/>
              <a:gd name="connsiteY16-272" fmla="*/ 0 h 6702093"/>
              <a:gd name="connsiteX0-273" fmla="*/ 4558144 w 7892943"/>
              <a:gd name="connsiteY0-274" fmla="*/ 654320 h 6702093"/>
              <a:gd name="connsiteX1-275" fmla="*/ 4457748 w 7892943"/>
              <a:gd name="connsiteY1-276" fmla="*/ 654931 h 6702093"/>
              <a:gd name="connsiteX2-277" fmla="*/ 4025686 w 7892943"/>
              <a:gd name="connsiteY2-278" fmla="*/ 811622 h 6702093"/>
              <a:gd name="connsiteX3-279" fmla="*/ 3063686 w 7892943"/>
              <a:gd name="connsiteY3-280" fmla="*/ 1385293 h 6702093"/>
              <a:gd name="connsiteX4-281" fmla="*/ 2869520 w 7892943"/>
              <a:gd name="connsiteY4-282" fmla="*/ 1385293 h 6702093"/>
              <a:gd name="connsiteX5-283" fmla="*/ 2931300 w 7892943"/>
              <a:gd name="connsiteY5-284" fmla="*/ 1500027 h 6702093"/>
              <a:gd name="connsiteX6-285" fmla="*/ 2816566 w 7892943"/>
              <a:gd name="connsiteY6-286" fmla="*/ 1588284 h 6702093"/>
              <a:gd name="connsiteX7-287" fmla="*/ 4926607 w 7892943"/>
              <a:gd name="connsiteY7-288" fmla="*/ 6418039 h 6702093"/>
              <a:gd name="connsiteX8-289" fmla="*/ 7037682 w 7892943"/>
              <a:gd name="connsiteY8-290" fmla="*/ 5523631 h 6702093"/>
              <a:gd name="connsiteX9-291" fmla="*/ 6581586 w 7892943"/>
              <a:gd name="connsiteY9-292" fmla="*/ 666537 h 6702093"/>
              <a:gd name="connsiteX10-293" fmla="*/ 5215352 w 7892943"/>
              <a:gd name="connsiteY10-294" fmla="*/ 717961 h 6702093"/>
              <a:gd name="connsiteX11-295" fmla="*/ 4558144 w 7892943"/>
              <a:gd name="connsiteY11-296" fmla="*/ 654320 h 6702093"/>
              <a:gd name="connsiteX12-297" fmla="*/ 0 w 7892943"/>
              <a:gd name="connsiteY12-298" fmla="*/ 0 h 6702093"/>
              <a:gd name="connsiteX13-299" fmla="*/ 7892943 w 7892943"/>
              <a:gd name="connsiteY13-300" fmla="*/ 0 h 6702093"/>
              <a:gd name="connsiteX14-301" fmla="*/ 7892943 w 7892943"/>
              <a:gd name="connsiteY14-302" fmla="*/ 6702093 h 6702093"/>
              <a:gd name="connsiteX15-303" fmla="*/ 0 w 7892943"/>
              <a:gd name="connsiteY15-304" fmla="*/ 6702093 h 6702093"/>
              <a:gd name="connsiteX16-305" fmla="*/ 0 w 7892943"/>
              <a:gd name="connsiteY16-306" fmla="*/ 0 h 6702093"/>
              <a:gd name="connsiteX0-307" fmla="*/ 4577194 w 7892943"/>
              <a:gd name="connsiteY0-308" fmla="*/ 622570 h 6702093"/>
              <a:gd name="connsiteX1-309" fmla="*/ 4457748 w 7892943"/>
              <a:gd name="connsiteY1-310" fmla="*/ 654931 h 6702093"/>
              <a:gd name="connsiteX2-311" fmla="*/ 4025686 w 7892943"/>
              <a:gd name="connsiteY2-312" fmla="*/ 811622 h 6702093"/>
              <a:gd name="connsiteX3-313" fmla="*/ 3063686 w 7892943"/>
              <a:gd name="connsiteY3-314" fmla="*/ 1385293 h 6702093"/>
              <a:gd name="connsiteX4-315" fmla="*/ 2869520 w 7892943"/>
              <a:gd name="connsiteY4-316" fmla="*/ 1385293 h 6702093"/>
              <a:gd name="connsiteX5-317" fmla="*/ 2931300 w 7892943"/>
              <a:gd name="connsiteY5-318" fmla="*/ 1500027 h 6702093"/>
              <a:gd name="connsiteX6-319" fmla="*/ 2816566 w 7892943"/>
              <a:gd name="connsiteY6-320" fmla="*/ 1588284 h 6702093"/>
              <a:gd name="connsiteX7-321" fmla="*/ 4926607 w 7892943"/>
              <a:gd name="connsiteY7-322" fmla="*/ 6418039 h 6702093"/>
              <a:gd name="connsiteX8-323" fmla="*/ 7037682 w 7892943"/>
              <a:gd name="connsiteY8-324" fmla="*/ 5523631 h 6702093"/>
              <a:gd name="connsiteX9-325" fmla="*/ 6581586 w 7892943"/>
              <a:gd name="connsiteY9-326" fmla="*/ 666537 h 6702093"/>
              <a:gd name="connsiteX10-327" fmla="*/ 5215352 w 7892943"/>
              <a:gd name="connsiteY10-328" fmla="*/ 717961 h 6702093"/>
              <a:gd name="connsiteX11-329" fmla="*/ 4577194 w 7892943"/>
              <a:gd name="connsiteY11-330" fmla="*/ 622570 h 6702093"/>
              <a:gd name="connsiteX12-331" fmla="*/ 0 w 7892943"/>
              <a:gd name="connsiteY12-332" fmla="*/ 0 h 6702093"/>
              <a:gd name="connsiteX13-333" fmla="*/ 7892943 w 7892943"/>
              <a:gd name="connsiteY13-334" fmla="*/ 0 h 6702093"/>
              <a:gd name="connsiteX14-335" fmla="*/ 7892943 w 7892943"/>
              <a:gd name="connsiteY14-336" fmla="*/ 6702093 h 6702093"/>
              <a:gd name="connsiteX15-337" fmla="*/ 0 w 7892943"/>
              <a:gd name="connsiteY15-338" fmla="*/ 6702093 h 6702093"/>
              <a:gd name="connsiteX16-339" fmla="*/ 0 w 7892943"/>
              <a:gd name="connsiteY16-340" fmla="*/ 0 h 6702093"/>
              <a:gd name="connsiteX0-341" fmla="*/ 4577194 w 7892943"/>
              <a:gd name="connsiteY0-342" fmla="*/ 622570 h 6702093"/>
              <a:gd name="connsiteX1-343" fmla="*/ 4457748 w 7892943"/>
              <a:gd name="connsiteY1-344" fmla="*/ 654931 h 6702093"/>
              <a:gd name="connsiteX2-345" fmla="*/ 4025686 w 7892943"/>
              <a:gd name="connsiteY2-346" fmla="*/ 811622 h 6702093"/>
              <a:gd name="connsiteX3-347" fmla="*/ 3063686 w 7892943"/>
              <a:gd name="connsiteY3-348" fmla="*/ 1385293 h 6702093"/>
              <a:gd name="connsiteX4-349" fmla="*/ 2869520 w 7892943"/>
              <a:gd name="connsiteY4-350" fmla="*/ 1385293 h 6702093"/>
              <a:gd name="connsiteX5-351" fmla="*/ 2931300 w 7892943"/>
              <a:gd name="connsiteY5-352" fmla="*/ 1500027 h 6702093"/>
              <a:gd name="connsiteX6-353" fmla="*/ 2816566 w 7892943"/>
              <a:gd name="connsiteY6-354" fmla="*/ 1588284 h 6702093"/>
              <a:gd name="connsiteX7-355" fmla="*/ 4926607 w 7892943"/>
              <a:gd name="connsiteY7-356" fmla="*/ 6418039 h 6702093"/>
              <a:gd name="connsiteX8-357" fmla="*/ 7037682 w 7892943"/>
              <a:gd name="connsiteY8-358" fmla="*/ 5523631 h 6702093"/>
              <a:gd name="connsiteX9-359" fmla="*/ 6581586 w 7892943"/>
              <a:gd name="connsiteY9-360" fmla="*/ 666537 h 6702093"/>
              <a:gd name="connsiteX10-361" fmla="*/ 5215352 w 7892943"/>
              <a:gd name="connsiteY10-362" fmla="*/ 717961 h 6702093"/>
              <a:gd name="connsiteX11-363" fmla="*/ 4577194 w 7892943"/>
              <a:gd name="connsiteY11-364" fmla="*/ 622570 h 6702093"/>
              <a:gd name="connsiteX12-365" fmla="*/ 0 w 7892943"/>
              <a:gd name="connsiteY12-366" fmla="*/ 0 h 6702093"/>
              <a:gd name="connsiteX13-367" fmla="*/ 7892943 w 7892943"/>
              <a:gd name="connsiteY13-368" fmla="*/ 0 h 6702093"/>
              <a:gd name="connsiteX14-369" fmla="*/ 7892943 w 7892943"/>
              <a:gd name="connsiteY14-370" fmla="*/ 6702093 h 6702093"/>
              <a:gd name="connsiteX15-371" fmla="*/ 0 w 7892943"/>
              <a:gd name="connsiteY15-372" fmla="*/ 6702093 h 6702093"/>
              <a:gd name="connsiteX16-373" fmla="*/ 0 w 7892943"/>
              <a:gd name="connsiteY16-374" fmla="*/ 0 h 6702093"/>
              <a:gd name="connsiteX0-375" fmla="*/ 4577194 w 7892943"/>
              <a:gd name="connsiteY0-376" fmla="*/ 622570 h 6702093"/>
              <a:gd name="connsiteX1-377" fmla="*/ 4375198 w 7892943"/>
              <a:gd name="connsiteY1-378" fmla="*/ 623181 h 6702093"/>
              <a:gd name="connsiteX2-379" fmla="*/ 4025686 w 7892943"/>
              <a:gd name="connsiteY2-380" fmla="*/ 811622 h 6702093"/>
              <a:gd name="connsiteX3-381" fmla="*/ 3063686 w 7892943"/>
              <a:gd name="connsiteY3-382" fmla="*/ 1385293 h 6702093"/>
              <a:gd name="connsiteX4-383" fmla="*/ 2869520 w 7892943"/>
              <a:gd name="connsiteY4-384" fmla="*/ 1385293 h 6702093"/>
              <a:gd name="connsiteX5-385" fmla="*/ 2931300 w 7892943"/>
              <a:gd name="connsiteY5-386" fmla="*/ 1500027 h 6702093"/>
              <a:gd name="connsiteX6-387" fmla="*/ 2816566 w 7892943"/>
              <a:gd name="connsiteY6-388" fmla="*/ 1588284 h 6702093"/>
              <a:gd name="connsiteX7-389" fmla="*/ 4926607 w 7892943"/>
              <a:gd name="connsiteY7-390" fmla="*/ 6418039 h 6702093"/>
              <a:gd name="connsiteX8-391" fmla="*/ 7037682 w 7892943"/>
              <a:gd name="connsiteY8-392" fmla="*/ 5523631 h 6702093"/>
              <a:gd name="connsiteX9-393" fmla="*/ 6581586 w 7892943"/>
              <a:gd name="connsiteY9-394" fmla="*/ 666537 h 6702093"/>
              <a:gd name="connsiteX10-395" fmla="*/ 5215352 w 7892943"/>
              <a:gd name="connsiteY10-396" fmla="*/ 717961 h 6702093"/>
              <a:gd name="connsiteX11-397" fmla="*/ 4577194 w 7892943"/>
              <a:gd name="connsiteY11-398" fmla="*/ 622570 h 6702093"/>
              <a:gd name="connsiteX12-399" fmla="*/ 0 w 7892943"/>
              <a:gd name="connsiteY12-400" fmla="*/ 0 h 6702093"/>
              <a:gd name="connsiteX13-401" fmla="*/ 7892943 w 7892943"/>
              <a:gd name="connsiteY13-402" fmla="*/ 0 h 6702093"/>
              <a:gd name="connsiteX14-403" fmla="*/ 7892943 w 7892943"/>
              <a:gd name="connsiteY14-404" fmla="*/ 6702093 h 6702093"/>
              <a:gd name="connsiteX15-405" fmla="*/ 0 w 7892943"/>
              <a:gd name="connsiteY15-406" fmla="*/ 6702093 h 6702093"/>
              <a:gd name="connsiteX16-407" fmla="*/ 0 w 7892943"/>
              <a:gd name="connsiteY16-408" fmla="*/ 0 h 6702093"/>
              <a:gd name="connsiteX0-409" fmla="*/ 4570844 w 7892943"/>
              <a:gd name="connsiteY0-410" fmla="*/ 603520 h 6702093"/>
              <a:gd name="connsiteX1-411" fmla="*/ 4375198 w 7892943"/>
              <a:gd name="connsiteY1-412" fmla="*/ 623181 h 6702093"/>
              <a:gd name="connsiteX2-413" fmla="*/ 4025686 w 7892943"/>
              <a:gd name="connsiteY2-414" fmla="*/ 811622 h 6702093"/>
              <a:gd name="connsiteX3-415" fmla="*/ 3063686 w 7892943"/>
              <a:gd name="connsiteY3-416" fmla="*/ 1385293 h 6702093"/>
              <a:gd name="connsiteX4-417" fmla="*/ 2869520 w 7892943"/>
              <a:gd name="connsiteY4-418" fmla="*/ 1385293 h 6702093"/>
              <a:gd name="connsiteX5-419" fmla="*/ 2931300 w 7892943"/>
              <a:gd name="connsiteY5-420" fmla="*/ 1500027 h 6702093"/>
              <a:gd name="connsiteX6-421" fmla="*/ 2816566 w 7892943"/>
              <a:gd name="connsiteY6-422" fmla="*/ 1588284 h 6702093"/>
              <a:gd name="connsiteX7-423" fmla="*/ 4926607 w 7892943"/>
              <a:gd name="connsiteY7-424" fmla="*/ 6418039 h 6702093"/>
              <a:gd name="connsiteX8-425" fmla="*/ 7037682 w 7892943"/>
              <a:gd name="connsiteY8-426" fmla="*/ 5523631 h 6702093"/>
              <a:gd name="connsiteX9-427" fmla="*/ 6581586 w 7892943"/>
              <a:gd name="connsiteY9-428" fmla="*/ 666537 h 6702093"/>
              <a:gd name="connsiteX10-429" fmla="*/ 5215352 w 7892943"/>
              <a:gd name="connsiteY10-430" fmla="*/ 717961 h 6702093"/>
              <a:gd name="connsiteX11-431" fmla="*/ 4570844 w 7892943"/>
              <a:gd name="connsiteY11-432" fmla="*/ 603520 h 6702093"/>
              <a:gd name="connsiteX12-433" fmla="*/ 0 w 7892943"/>
              <a:gd name="connsiteY12-434" fmla="*/ 0 h 6702093"/>
              <a:gd name="connsiteX13-435" fmla="*/ 7892943 w 7892943"/>
              <a:gd name="connsiteY13-436" fmla="*/ 0 h 6702093"/>
              <a:gd name="connsiteX14-437" fmla="*/ 7892943 w 7892943"/>
              <a:gd name="connsiteY14-438" fmla="*/ 6702093 h 6702093"/>
              <a:gd name="connsiteX15-439" fmla="*/ 0 w 7892943"/>
              <a:gd name="connsiteY15-440" fmla="*/ 6702093 h 6702093"/>
              <a:gd name="connsiteX16-441" fmla="*/ 0 w 7892943"/>
              <a:gd name="connsiteY16-442" fmla="*/ 0 h 6702093"/>
              <a:gd name="connsiteX0-443" fmla="*/ 4570844 w 7892943"/>
              <a:gd name="connsiteY0-444" fmla="*/ 603520 h 6702093"/>
              <a:gd name="connsiteX1-445" fmla="*/ 4375198 w 7892943"/>
              <a:gd name="connsiteY1-446" fmla="*/ 623181 h 6702093"/>
              <a:gd name="connsiteX2-447" fmla="*/ 4000286 w 7892943"/>
              <a:gd name="connsiteY2-448" fmla="*/ 798922 h 6702093"/>
              <a:gd name="connsiteX3-449" fmla="*/ 3063686 w 7892943"/>
              <a:gd name="connsiteY3-450" fmla="*/ 1385293 h 6702093"/>
              <a:gd name="connsiteX4-451" fmla="*/ 2869520 w 7892943"/>
              <a:gd name="connsiteY4-452" fmla="*/ 1385293 h 6702093"/>
              <a:gd name="connsiteX5-453" fmla="*/ 2931300 w 7892943"/>
              <a:gd name="connsiteY5-454" fmla="*/ 1500027 h 6702093"/>
              <a:gd name="connsiteX6-455" fmla="*/ 2816566 w 7892943"/>
              <a:gd name="connsiteY6-456" fmla="*/ 1588284 h 6702093"/>
              <a:gd name="connsiteX7-457" fmla="*/ 4926607 w 7892943"/>
              <a:gd name="connsiteY7-458" fmla="*/ 6418039 h 6702093"/>
              <a:gd name="connsiteX8-459" fmla="*/ 7037682 w 7892943"/>
              <a:gd name="connsiteY8-460" fmla="*/ 5523631 h 6702093"/>
              <a:gd name="connsiteX9-461" fmla="*/ 6581586 w 7892943"/>
              <a:gd name="connsiteY9-462" fmla="*/ 666537 h 6702093"/>
              <a:gd name="connsiteX10-463" fmla="*/ 5215352 w 7892943"/>
              <a:gd name="connsiteY10-464" fmla="*/ 717961 h 6702093"/>
              <a:gd name="connsiteX11-465" fmla="*/ 4570844 w 7892943"/>
              <a:gd name="connsiteY11-466" fmla="*/ 603520 h 6702093"/>
              <a:gd name="connsiteX12-467" fmla="*/ 0 w 7892943"/>
              <a:gd name="connsiteY12-468" fmla="*/ 0 h 6702093"/>
              <a:gd name="connsiteX13-469" fmla="*/ 7892943 w 7892943"/>
              <a:gd name="connsiteY13-470" fmla="*/ 0 h 6702093"/>
              <a:gd name="connsiteX14-471" fmla="*/ 7892943 w 7892943"/>
              <a:gd name="connsiteY14-472" fmla="*/ 6702093 h 6702093"/>
              <a:gd name="connsiteX15-473" fmla="*/ 0 w 7892943"/>
              <a:gd name="connsiteY15-474" fmla="*/ 6702093 h 6702093"/>
              <a:gd name="connsiteX16-475" fmla="*/ 0 w 7892943"/>
              <a:gd name="connsiteY16-476" fmla="*/ 0 h 6702093"/>
              <a:gd name="connsiteX0-477" fmla="*/ 4570844 w 7892943"/>
              <a:gd name="connsiteY0-478" fmla="*/ 603520 h 6702093"/>
              <a:gd name="connsiteX1-479" fmla="*/ 4375198 w 7892943"/>
              <a:gd name="connsiteY1-480" fmla="*/ 623181 h 6702093"/>
              <a:gd name="connsiteX2-481" fmla="*/ 4000286 w 7892943"/>
              <a:gd name="connsiteY2-482" fmla="*/ 798922 h 6702093"/>
              <a:gd name="connsiteX3-483" fmla="*/ 3063686 w 7892943"/>
              <a:gd name="connsiteY3-484" fmla="*/ 1385293 h 6702093"/>
              <a:gd name="connsiteX4-485" fmla="*/ 2869520 w 7892943"/>
              <a:gd name="connsiteY4-486" fmla="*/ 1385293 h 6702093"/>
              <a:gd name="connsiteX5-487" fmla="*/ 2931300 w 7892943"/>
              <a:gd name="connsiteY5-488" fmla="*/ 1500027 h 6702093"/>
              <a:gd name="connsiteX6-489" fmla="*/ 2816566 w 7892943"/>
              <a:gd name="connsiteY6-490" fmla="*/ 1588284 h 6702093"/>
              <a:gd name="connsiteX7-491" fmla="*/ 4926607 w 7892943"/>
              <a:gd name="connsiteY7-492" fmla="*/ 6418039 h 6702093"/>
              <a:gd name="connsiteX8-493" fmla="*/ 7037682 w 7892943"/>
              <a:gd name="connsiteY8-494" fmla="*/ 5523631 h 6702093"/>
              <a:gd name="connsiteX9-495" fmla="*/ 6581586 w 7892943"/>
              <a:gd name="connsiteY9-496" fmla="*/ 666537 h 6702093"/>
              <a:gd name="connsiteX10-497" fmla="*/ 5215352 w 7892943"/>
              <a:gd name="connsiteY10-498" fmla="*/ 717961 h 6702093"/>
              <a:gd name="connsiteX11-499" fmla="*/ 4570844 w 7892943"/>
              <a:gd name="connsiteY11-500" fmla="*/ 603520 h 6702093"/>
              <a:gd name="connsiteX12-501" fmla="*/ 0 w 7892943"/>
              <a:gd name="connsiteY12-502" fmla="*/ 0 h 6702093"/>
              <a:gd name="connsiteX13-503" fmla="*/ 7892943 w 7892943"/>
              <a:gd name="connsiteY13-504" fmla="*/ 0 h 6702093"/>
              <a:gd name="connsiteX14-505" fmla="*/ 7892943 w 7892943"/>
              <a:gd name="connsiteY14-506" fmla="*/ 6702093 h 6702093"/>
              <a:gd name="connsiteX15-507" fmla="*/ 0 w 7892943"/>
              <a:gd name="connsiteY15-508" fmla="*/ 6702093 h 6702093"/>
              <a:gd name="connsiteX16-509" fmla="*/ 0 w 7892943"/>
              <a:gd name="connsiteY16-510" fmla="*/ 0 h 6702093"/>
              <a:gd name="connsiteX0-511" fmla="*/ 4570844 w 7892943"/>
              <a:gd name="connsiteY0-512" fmla="*/ 603520 h 6702093"/>
              <a:gd name="connsiteX1-513" fmla="*/ 4375198 w 7892943"/>
              <a:gd name="connsiteY1-514" fmla="*/ 623181 h 6702093"/>
              <a:gd name="connsiteX2-515" fmla="*/ 4000286 w 7892943"/>
              <a:gd name="connsiteY2-516" fmla="*/ 798922 h 6702093"/>
              <a:gd name="connsiteX3-517" fmla="*/ 3050986 w 7892943"/>
              <a:gd name="connsiteY3-518" fmla="*/ 1353543 h 6702093"/>
              <a:gd name="connsiteX4-519" fmla="*/ 2869520 w 7892943"/>
              <a:gd name="connsiteY4-520" fmla="*/ 1385293 h 6702093"/>
              <a:gd name="connsiteX5-521" fmla="*/ 2931300 w 7892943"/>
              <a:gd name="connsiteY5-522" fmla="*/ 1500027 h 6702093"/>
              <a:gd name="connsiteX6-523" fmla="*/ 2816566 w 7892943"/>
              <a:gd name="connsiteY6-524" fmla="*/ 1588284 h 6702093"/>
              <a:gd name="connsiteX7-525" fmla="*/ 4926607 w 7892943"/>
              <a:gd name="connsiteY7-526" fmla="*/ 6418039 h 6702093"/>
              <a:gd name="connsiteX8-527" fmla="*/ 7037682 w 7892943"/>
              <a:gd name="connsiteY8-528" fmla="*/ 5523631 h 6702093"/>
              <a:gd name="connsiteX9-529" fmla="*/ 6581586 w 7892943"/>
              <a:gd name="connsiteY9-530" fmla="*/ 666537 h 6702093"/>
              <a:gd name="connsiteX10-531" fmla="*/ 5215352 w 7892943"/>
              <a:gd name="connsiteY10-532" fmla="*/ 717961 h 6702093"/>
              <a:gd name="connsiteX11-533" fmla="*/ 4570844 w 7892943"/>
              <a:gd name="connsiteY11-534" fmla="*/ 603520 h 6702093"/>
              <a:gd name="connsiteX12-535" fmla="*/ 0 w 7892943"/>
              <a:gd name="connsiteY12-536" fmla="*/ 0 h 6702093"/>
              <a:gd name="connsiteX13-537" fmla="*/ 7892943 w 7892943"/>
              <a:gd name="connsiteY13-538" fmla="*/ 0 h 6702093"/>
              <a:gd name="connsiteX14-539" fmla="*/ 7892943 w 7892943"/>
              <a:gd name="connsiteY14-540" fmla="*/ 6702093 h 6702093"/>
              <a:gd name="connsiteX15-541" fmla="*/ 0 w 7892943"/>
              <a:gd name="connsiteY15-542" fmla="*/ 6702093 h 6702093"/>
              <a:gd name="connsiteX16-543" fmla="*/ 0 w 7892943"/>
              <a:gd name="connsiteY16-544" fmla="*/ 0 h 6702093"/>
              <a:gd name="connsiteX0-545" fmla="*/ 4570844 w 7892943"/>
              <a:gd name="connsiteY0-546" fmla="*/ 603520 h 6702093"/>
              <a:gd name="connsiteX1-547" fmla="*/ 4375198 w 7892943"/>
              <a:gd name="connsiteY1-548" fmla="*/ 623181 h 6702093"/>
              <a:gd name="connsiteX2-549" fmla="*/ 4000286 w 7892943"/>
              <a:gd name="connsiteY2-550" fmla="*/ 798922 h 6702093"/>
              <a:gd name="connsiteX3-551" fmla="*/ 3050986 w 7892943"/>
              <a:gd name="connsiteY3-552" fmla="*/ 1353543 h 6702093"/>
              <a:gd name="connsiteX4-553" fmla="*/ 2850470 w 7892943"/>
              <a:gd name="connsiteY4-554" fmla="*/ 1359893 h 6702093"/>
              <a:gd name="connsiteX5-555" fmla="*/ 2931300 w 7892943"/>
              <a:gd name="connsiteY5-556" fmla="*/ 1500027 h 6702093"/>
              <a:gd name="connsiteX6-557" fmla="*/ 2816566 w 7892943"/>
              <a:gd name="connsiteY6-558" fmla="*/ 1588284 h 6702093"/>
              <a:gd name="connsiteX7-559" fmla="*/ 4926607 w 7892943"/>
              <a:gd name="connsiteY7-560" fmla="*/ 6418039 h 6702093"/>
              <a:gd name="connsiteX8-561" fmla="*/ 7037682 w 7892943"/>
              <a:gd name="connsiteY8-562" fmla="*/ 5523631 h 6702093"/>
              <a:gd name="connsiteX9-563" fmla="*/ 6581586 w 7892943"/>
              <a:gd name="connsiteY9-564" fmla="*/ 666537 h 6702093"/>
              <a:gd name="connsiteX10-565" fmla="*/ 5215352 w 7892943"/>
              <a:gd name="connsiteY10-566" fmla="*/ 717961 h 6702093"/>
              <a:gd name="connsiteX11-567" fmla="*/ 4570844 w 7892943"/>
              <a:gd name="connsiteY11-568" fmla="*/ 603520 h 6702093"/>
              <a:gd name="connsiteX12-569" fmla="*/ 0 w 7892943"/>
              <a:gd name="connsiteY12-570" fmla="*/ 0 h 6702093"/>
              <a:gd name="connsiteX13-571" fmla="*/ 7892943 w 7892943"/>
              <a:gd name="connsiteY13-572" fmla="*/ 0 h 6702093"/>
              <a:gd name="connsiteX14-573" fmla="*/ 7892943 w 7892943"/>
              <a:gd name="connsiteY14-574" fmla="*/ 6702093 h 6702093"/>
              <a:gd name="connsiteX15-575" fmla="*/ 0 w 7892943"/>
              <a:gd name="connsiteY15-576" fmla="*/ 6702093 h 6702093"/>
              <a:gd name="connsiteX16-577" fmla="*/ 0 w 7892943"/>
              <a:gd name="connsiteY16-578" fmla="*/ 0 h 6702093"/>
              <a:gd name="connsiteX0-579" fmla="*/ 4570844 w 7892943"/>
              <a:gd name="connsiteY0-580" fmla="*/ 603520 h 6702093"/>
              <a:gd name="connsiteX1-581" fmla="*/ 4375198 w 7892943"/>
              <a:gd name="connsiteY1-582" fmla="*/ 623181 h 6702093"/>
              <a:gd name="connsiteX2-583" fmla="*/ 4000286 w 7892943"/>
              <a:gd name="connsiteY2-584" fmla="*/ 798922 h 6702093"/>
              <a:gd name="connsiteX3-585" fmla="*/ 3050986 w 7892943"/>
              <a:gd name="connsiteY3-586" fmla="*/ 1353543 h 6702093"/>
              <a:gd name="connsiteX4-587" fmla="*/ 2850470 w 7892943"/>
              <a:gd name="connsiteY4-588" fmla="*/ 1359893 h 6702093"/>
              <a:gd name="connsiteX5-589" fmla="*/ 2912250 w 7892943"/>
              <a:gd name="connsiteY5-590" fmla="*/ 1500027 h 6702093"/>
              <a:gd name="connsiteX6-591" fmla="*/ 2816566 w 7892943"/>
              <a:gd name="connsiteY6-592" fmla="*/ 1588284 h 6702093"/>
              <a:gd name="connsiteX7-593" fmla="*/ 4926607 w 7892943"/>
              <a:gd name="connsiteY7-594" fmla="*/ 6418039 h 6702093"/>
              <a:gd name="connsiteX8-595" fmla="*/ 7037682 w 7892943"/>
              <a:gd name="connsiteY8-596" fmla="*/ 5523631 h 6702093"/>
              <a:gd name="connsiteX9-597" fmla="*/ 6581586 w 7892943"/>
              <a:gd name="connsiteY9-598" fmla="*/ 666537 h 6702093"/>
              <a:gd name="connsiteX10-599" fmla="*/ 5215352 w 7892943"/>
              <a:gd name="connsiteY10-600" fmla="*/ 717961 h 6702093"/>
              <a:gd name="connsiteX11-601" fmla="*/ 4570844 w 7892943"/>
              <a:gd name="connsiteY11-602" fmla="*/ 603520 h 6702093"/>
              <a:gd name="connsiteX12-603" fmla="*/ 0 w 7892943"/>
              <a:gd name="connsiteY12-604" fmla="*/ 0 h 6702093"/>
              <a:gd name="connsiteX13-605" fmla="*/ 7892943 w 7892943"/>
              <a:gd name="connsiteY13-606" fmla="*/ 0 h 6702093"/>
              <a:gd name="connsiteX14-607" fmla="*/ 7892943 w 7892943"/>
              <a:gd name="connsiteY14-608" fmla="*/ 6702093 h 6702093"/>
              <a:gd name="connsiteX15-609" fmla="*/ 0 w 7892943"/>
              <a:gd name="connsiteY15-610" fmla="*/ 6702093 h 6702093"/>
              <a:gd name="connsiteX16-611" fmla="*/ 0 w 7892943"/>
              <a:gd name="connsiteY16-612" fmla="*/ 0 h 670209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92943" h="6702093">
                <a:moveTo>
                  <a:pt x="4570844" y="603520"/>
                </a:moveTo>
                <a:cubicBezTo>
                  <a:pt x="4505629" y="610074"/>
                  <a:pt x="4470291" y="590614"/>
                  <a:pt x="4375198" y="623181"/>
                </a:cubicBezTo>
                <a:cubicBezTo>
                  <a:pt x="4280105" y="655748"/>
                  <a:pt x="4154493" y="693014"/>
                  <a:pt x="4000286" y="798922"/>
                </a:cubicBezTo>
                <a:lnTo>
                  <a:pt x="3050986" y="1353543"/>
                </a:lnTo>
                <a:lnTo>
                  <a:pt x="2850470" y="1359893"/>
                </a:lnTo>
                <a:lnTo>
                  <a:pt x="2912250" y="1500027"/>
                </a:lnTo>
                <a:lnTo>
                  <a:pt x="2816566" y="1588284"/>
                </a:lnTo>
                <a:lnTo>
                  <a:pt x="4926607" y="6418039"/>
                </a:lnTo>
                <a:lnTo>
                  <a:pt x="7037682" y="5523631"/>
                </a:lnTo>
                <a:lnTo>
                  <a:pt x="6581586" y="666537"/>
                </a:lnTo>
                <a:cubicBezTo>
                  <a:pt x="5989799" y="802619"/>
                  <a:pt x="5828231" y="819851"/>
                  <a:pt x="5215352" y="717961"/>
                </a:cubicBezTo>
                <a:cubicBezTo>
                  <a:pt x="5012893" y="676557"/>
                  <a:pt x="4807521" y="613410"/>
                  <a:pt x="4570844" y="603520"/>
                </a:cubicBezTo>
                <a:close/>
                <a:moveTo>
                  <a:pt x="0" y="0"/>
                </a:moveTo>
                <a:lnTo>
                  <a:pt x="7892943" y="0"/>
                </a:lnTo>
                <a:lnTo>
                  <a:pt x="7892943" y="6702093"/>
                </a:lnTo>
                <a:lnTo>
                  <a:pt x="0" y="670209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44000"/>
            </a:schemeClr>
          </a:solidFill>
          <a:ln w="12700">
            <a:noFill/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794385"/>
            <a:endParaRPr lang="zh-CN" altLang="en-US" sz="1565">
              <a:solidFill>
                <a:prstClr val="white"/>
              </a:solidFill>
              <a:latin typeface="Arial" panose="020B0604020202020204"/>
              <a:ea typeface="黑体" panose="02010609060101010101" pitchFamily="49" charset="-122"/>
            </a:endParaRPr>
          </a:p>
        </p:txBody>
      </p:sp>
      <p:sp>
        <p:nvSpPr>
          <p:cNvPr id="9255" name="矩形标注 73"/>
          <p:cNvSpPr/>
          <p:nvPr/>
        </p:nvSpPr>
        <p:spPr>
          <a:xfrm>
            <a:off x="14505558" y="4697028"/>
            <a:ext cx="1591725" cy="1447200"/>
          </a:xfrm>
          <a:prstGeom prst="wedgeRectCallout">
            <a:avLst>
              <a:gd name="adj1" fmla="val -125577"/>
              <a:gd name="adj2" fmla="val 1672"/>
            </a:avLst>
          </a:prstGeom>
          <a:solidFill>
            <a:schemeClr val="bg1">
              <a:alpha val="77000"/>
            </a:schemeClr>
          </a:solidFill>
          <a:ln w="9525"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1238885" rtl="0" eaLnBrk="1" latinLnBrk="0" hangingPunct="1">
              <a:defRPr sz="244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19760" algn="l" defTabSz="1238885" rtl="0" eaLnBrk="1" latinLnBrk="0" hangingPunct="1">
              <a:defRPr sz="244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38885" algn="l" defTabSz="1238885" rtl="0" eaLnBrk="1" latinLnBrk="0" hangingPunct="1">
              <a:defRPr sz="244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58645" algn="l" defTabSz="1238885" rtl="0" eaLnBrk="1" latinLnBrk="0" hangingPunct="1">
              <a:defRPr sz="244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77770" algn="l" defTabSz="1238885" rtl="0" eaLnBrk="1" latinLnBrk="0" hangingPunct="1">
              <a:defRPr sz="244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97530" algn="l" defTabSz="1238885" rtl="0" eaLnBrk="1" latinLnBrk="0" hangingPunct="1">
              <a:defRPr sz="244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716655" algn="l" defTabSz="1238885" rtl="0" eaLnBrk="1" latinLnBrk="0" hangingPunct="1">
              <a:defRPr sz="244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336415" algn="l" defTabSz="1238885" rtl="0" eaLnBrk="1" latinLnBrk="0" hangingPunct="1">
              <a:defRPr sz="244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955540" algn="l" defTabSz="1238885" rtl="0" eaLnBrk="1" latinLnBrk="0" hangingPunct="1">
              <a:defRPr sz="244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67715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08-14</a:t>
            </a:r>
            <a:r>
              <a:rPr kumimoji="0" lang="zh-CN" altLang="en-US" sz="1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一类工业</a:t>
            </a:r>
            <a:r>
              <a:rPr kumimoji="0" lang="en-US" altLang="zh-CN" sz="1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M1</a:t>
            </a:r>
          </a:p>
          <a:p>
            <a:pPr marL="0" marR="0" lvl="0" indent="0" algn="l" defTabSz="767715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用地面积：</a:t>
            </a:r>
            <a:r>
              <a:rPr kumimoji="0" lang="en-US" altLang="zh-CN" sz="1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1.58</a:t>
            </a:r>
            <a:r>
              <a:rPr kumimoji="0" lang="zh-CN" altLang="en-US" sz="1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公顷</a:t>
            </a:r>
            <a:endParaRPr kumimoji="0" lang="en-US" altLang="zh-CN" sz="1200" i="0" u="none" strike="noStrike" kern="1200" cap="none" spc="0" normalizeH="0" baseline="3000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767715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容积率：≤</a:t>
            </a:r>
            <a:r>
              <a:rPr kumimoji="0" lang="en-US" altLang="zh-CN" sz="1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2.0</a:t>
            </a:r>
          </a:p>
          <a:p>
            <a:pPr marL="0" marR="0" lvl="0" indent="0" algn="l" defTabSz="767715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建筑密度：≤</a:t>
            </a:r>
            <a:r>
              <a:rPr kumimoji="0" lang="en-US" altLang="zh-CN" sz="1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60%</a:t>
            </a:r>
          </a:p>
          <a:p>
            <a:pPr marL="0" marR="0" lvl="0" indent="0" algn="l" defTabSz="767715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建筑高度：≤</a:t>
            </a:r>
            <a:r>
              <a:rPr kumimoji="0" lang="en-US" altLang="zh-CN" sz="1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24</a:t>
            </a:r>
            <a:r>
              <a:rPr kumimoji="0" lang="zh-CN" altLang="en-US" sz="1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米</a:t>
            </a:r>
            <a:endParaRPr kumimoji="0" lang="en-US" altLang="zh-CN" sz="120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767715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绿地率：≥</a:t>
            </a:r>
            <a:r>
              <a:rPr kumimoji="0" lang="en-US" altLang="zh-CN" sz="1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10%</a:t>
            </a:r>
            <a:endParaRPr kumimoji="0" lang="en-US" altLang="zh-CN" sz="12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252" name="矩形标注 73"/>
          <p:cNvSpPr/>
          <p:nvPr/>
        </p:nvSpPr>
        <p:spPr>
          <a:xfrm>
            <a:off x="7769558" y="2868960"/>
            <a:ext cx="1591725" cy="1447200"/>
          </a:xfrm>
          <a:prstGeom prst="wedgeRectCallout">
            <a:avLst>
              <a:gd name="adj1" fmla="val 95957"/>
              <a:gd name="adj2" fmla="val 47328"/>
            </a:avLst>
          </a:prstGeom>
          <a:solidFill>
            <a:schemeClr val="bg1">
              <a:alpha val="77000"/>
            </a:schemeClr>
          </a:solidFill>
          <a:ln w="9525"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1238885" rtl="0" eaLnBrk="1" latinLnBrk="0" hangingPunct="1">
              <a:defRPr sz="244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19760" algn="l" defTabSz="1238885" rtl="0" eaLnBrk="1" latinLnBrk="0" hangingPunct="1">
              <a:defRPr sz="244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38885" algn="l" defTabSz="1238885" rtl="0" eaLnBrk="1" latinLnBrk="0" hangingPunct="1">
              <a:defRPr sz="244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58645" algn="l" defTabSz="1238885" rtl="0" eaLnBrk="1" latinLnBrk="0" hangingPunct="1">
              <a:defRPr sz="244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77770" algn="l" defTabSz="1238885" rtl="0" eaLnBrk="1" latinLnBrk="0" hangingPunct="1">
              <a:defRPr sz="244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97530" algn="l" defTabSz="1238885" rtl="0" eaLnBrk="1" latinLnBrk="0" hangingPunct="1">
              <a:defRPr sz="244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716655" algn="l" defTabSz="1238885" rtl="0" eaLnBrk="1" latinLnBrk="0" hangingPunct="1">
              <a:defRPr sz="244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336415" algn="l" defTabSz="1238885" rtl="0" eaLnBrk="1" latinLnBrk="0" hangingPunct="1">
              <a:defRPr sz="244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955540" algn="l" defTabSz="1238885" rtl="0" eaLnBrk="1" latinLnBrk="0" hangingPunct="1">
              <a:defRPr sz="244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67715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08-12</a:t>
            </a:r>
            <a:r>
              <a:rPr kumimoji="0" lang="zh-CN" altLang="en-US" sz="1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一类工业</a:t>
            </a:r>
            <a:r>
              <a:rPr kumimoji="0" lang="en-US" altLang="zh-CN" sz="1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M1</a:t>
            </a:r>
          </a:p>
          <a:p>
            <a:pPr marL="0" marR="0" lvl="0" indent="0" algn="l" defTabSz="767715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用地面积：</a:t>
            </a:r>
            <a:r>
              <a:rPr kumimoji="0" lang="en-US" altLang="zh-CN" sz="1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1.70</a:t>
            </a:r>
            <a:r>
              <a:rPr kumimoji="0" lang="zh-CN" altLang="en-US" sz="1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公顷</a:t>
            </a:r>
            <a:endParaRPr kumimoji="0" lang="en-US" altLang="zh-CN" sz="1200" i="0" u="none" strike="noStrike" kern="1200" cap="none" spc="0" normalizeH="0" baseline="3000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767715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容积率：≤</a:t>
            </a:r>
            <a:r>
              <a:rPr kumimoji="0" lang="en-US" altLang="zh-CN" sz="1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2.0</a:t>
            </a:r>
          </a:p>
          <a:p>
            <a:pPr marL="0" marR="0" lvl="0" indent="0" algn="l" defTabSz="767715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建筑密度：≤ </a:t>
            </a:r>
            <a:r>
              <a:rPr kumimoji="0" lang="en-US" altLang="zh-CN" sz="1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60%</a:t>
            </a:r>
          </a:p>
          <a:p>
            <a:pPr marL="0" marR="0" lvl="0" indent="0" algn="l" defTabSz="767715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建筑高度：≤</a:t>
            </a:r>
            <a:r>
              <a:rPr kumimoji="0" lang="en-US" altLang="zh-CN" sz="1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24</a:t>
            </a:r>
            <a:r>
              <a:rPr kumimoji="0" lang="zh-CN" altLang="en-US" sz="1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米</a:t>
            </a:r>
            <a:endParaRPr kumimoji="0" lang="en-US" altLang="zh-CN" sz="120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767715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绿地率：≥</a:t>
            </a:r>
            <a:r>
              <a:rPr kumimoji="0" lang="en-US" altLang="zh-CN" sz="120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10%</a:t>
            </a:r>
            <a:endParaRPr kumimoji="0" lang="en-US" altLang="zh-CN" sz="120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253" name="矩形标注 73"/>
          <p:cNvSpPr/>
          <p:nvPr/>
        </p:nvSpPr>
        <p:spPr>
          <a:xfrm>
            <a:off x="7769558" y="6030272"/>
            <a:ext cx="1591725" cy="1447200"/>
          </a:xfrm>
          <a:prstGeom prst="wedgeRectCallout">
            <a:avLst>
              <a:gd name="adj1" fmla="val 132617"/>
              <a:gd name="adj2" fmla="val -57003"/>
            </a:avLst>
          </a:prstGeom>
          <a:solidFill>
            <a:schemeClr val="bg1">
              <a:alpha val="77000"/>
            </a:schemeClr>
          </a:solidFill>
          <a:ln w="9525"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1238885" rtl="0" eaLnBrk="1" latinLnBrk="0" hangingPunct="1">
              <a:defRPr sz="244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19760" algn="l" defTabSz="1238885" rtl="0" eaLnBrk="1" latinLnBrk="0" hangingPunct="1">
              <a:defRPr sz="244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38885" algn="l" defTabSz="1238885" rtl="0" eaLnBrk="1" latinLnBrk="0" hangingPunct="1">
              <a:defRPr sz="244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58645" algn="l" defTabSz="1238885" rtl="0" eaLnBrk="1" latinLnBrk="0" hangingPunct="1">
              <a:defRPr sz="244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77770" algn="l" defTabSz="1238885" rtl="0" eaLnBrk="1" latinLnBrk="0" hangingPunct="1">
              <a:defRPr sz="244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97530" algn="l" defTabSz="1238885" rtl="0" eaLnBrk="1" latinLnBrk="0" hangingPunct="1">
              <a:defRPr sz="244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716655" algn="l" defTabSz="1238885" rtl="0" eaLnBrk="1" latinLnBrk="0" hangingPunct="1">
              <a:defRPr sz="244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336415" algn="l" defTabSz="1238885" rtl="0" eaLnBrk="1" latinLnBrk="0" hangingPunct="1">
              <a:defRPr sz="244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955540" algn="l" defTabSz="1238885" rtl="0" eaLnBrk="1" latinLnBrk="0" hangingPunct="1">
              <a:defRPr sz="244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67715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08-13</a:t>
            </a:r>
            <a:r>
              <a:rPr kumimoji="0" lang="zh-CN" altLang="en-US" sz="1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一类工业</a:t>
            </a:r>
            <a:r>
              <a:rPr kumimoji="0" lang="en-US" altLang="zh-CN" sz="1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M1</a:t>
            </a:r>
          </a:p>
          <a:p>
            <a:pPr marL="0" marR="0" lvl="0" indent="0" algn="l" defTabSz="767715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用地面积：</a:t>
            </a:r>
            <a:r>
              <a:rPr kumimoji="0" lang="en-US" altLang="zh-CN" sz="1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0.82</a:t>
            </a:r>
            <a:r>
              <a:rPr kumimoji="0" lang="zh-CN" altLang="en-US" sz="1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公顷</a:t>
            </a:r>
            <a:endParaRPr kumimoji="0" lang="en-US" altLang="zh-CN" sz="1200" i="0" u="none" strike="noStrike" kern="1200" cap="none" spc="0" normalizeH="0" baseline="3000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767715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容积率：≤</a:t>
            </a:r>
            <a:r>
              <a:rPr kumimoji="0" lang="en-US" altLang="zh-CN" sz="1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2.0</a:t>
            </a:r>
          </a:p>
          <a:p>
            <a:pPr marL="0" marR="0" lvl="0" indent="0" algn="l" defTabSz="767715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建筑密度：≤</a:t>
            </a:r>
            <a:r>
              <a:rPr kumimoji="0" lang="en-US" altLang="zh-CN" sz="1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60%</a:t>
            </a:r>
          </a:p>
          <a:p>
            <a:pPr marL="0" marR="0" lvl="0" indent="0" algn="l" defTabSz="767715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建筑高度：≤</a:t>
            </a:r>
            <a:r>
              <a:rPr kumimoji="0" lang="en-US" altLang="zh-CN" sz="1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24</a:t>
            </a:r>
            <a:r>
              <a:rPr kumimoji="0" lang="zh-CN" altLang="en-US" sz="1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米</a:t>
            </a:r>
            <a:endParaRPr kumimoji="0" lang="en-US" altLang="zh-CN" sz="120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767715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绿地率：≥</a:t>
            </a:r>
            <a:r>
              <a:rPr kumimoji="0" lang="en-US" altLang="zh-CN" sz="1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10%</a:t>
            </a:r>
            <a:endParaRPr kumimoji="0" lang="en-US" altLang="zh-CN" sz="12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254" name="矩形标注 73"/>
          <p:cNvSpPr/>
          <p:nvPr/>
        </p:nvSpPr>
        <p:spPr>
          <a:xfrm>
            <a:off x="8758055" y="7767867"/>
            <a:ext cx="1591725" cy="1447200"/>
          </a:xfrm>
          <a:prstGeom prst="wedgeRectCallout">
            <a:avLst>
              <a:gd name="adj1" fmla="val 127714"/>
              <a:gd name="adj2" fmla="val -71912"/>
            </a:avLst>
          </a:prstGeom>
          <a:solidFill>
            <a:schemeClr val="bg1">
              <a:alpha val="77000"/>
            </a:schemeClr>
          </a:solidFill>
          <a:ln w="9525"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1238885" rtl="0" eaLnBrk="1" latinLnBrk="0" hangingPunct="1">
              <a:defRPr sz="244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19760" algn="l" defTabSz="1238885" rtl="0" eaLnBrk="1" latinLnBrk="0" hangingPunct="1">
              <a:defRPr sz="244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38885" algn="l" defTabSz="1238885" rtl="0" eaLnBrk="1" latinLnBrk="0" hangingPunct="1">
              <a:defRPr sz="244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58645" algn="l" defTabSz="1238885" rtl="0" eaLnBrk="1" latinLnBrk="0" hangingPunct="1">
              <a:defRPr sz="244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77770" algn="l" defTabSz="1238885" rtl="0" eaLnBrk="1" latinLnBrk="0" hangingPunct="1">
              <a:defRPr sz="244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97530" algn="l" defTabSz="1238885" rtl="0" eaLnBrk="1" latinLnBrk="0" hangingPunct="1">
              <a:defRPr sz="244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716655" algn="l" defTabSz="1238885" rtl="0" eaLnBrk="1" latinLnBrk="0" hangingPunct="1">
              <a:defRPr sz="244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336415" algn="l" defTabSz="1238885" rtl="0" eaLnBrk="1" latinLnBrk="0" hangingPunct="1">
              <a:defRPr sz="244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955540" algn="l" defTabSz="1238885" rtl="0" eaLnBrk="1" latinLnBrk="0" hangingPunct="1">
              <a:defRPr sz="244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67715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08-15</a:t>
            </a:r>
            <a:r>
              <a:rPr kumimoji="0" lang="zh-CN" altLang="en-US" sz="1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一类工业</a:t>
            </a:r>
            <a:r>
              <a:rPr kumimoji="0" lang="en-US" altLang="zh-CN" sz="1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M1</a:t>
            </a:r>
          </a:p>
          <a:p>
            <a:pPr marL="0" marR="0" lvl="0" indent="0" algn="l" defTabSz="767715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用地面积：</a:t>
            </a:r>
            <a:r>
              <a:rPr kumimoji="0" lang="en-US" altLang="zh-CN" sz="1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2.87</a:t>
            </a:r>
            <a:r>
              <a:rPr kumimoji="0" lang="zh-CN" altLang="en-US" sz="1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公顷</a:t>
            </a:r>
            <a:endParaRPr kumimoji="0" lang="en-US" altLang="zh-CN" sz="1200" i="0" u="none" strike="noStrike" kern="1200" cap="none" spc="0" normalizeH="0" baseline="3000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767715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容积率：≤</a:t>
            </a:r>
            <a:r>
              <a:rPr kumimoji="0" lang="en-US" altLang="zh-CN" sz="1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2.0</a:t>
            </a:r>
          </a:p>
          <a:p>
            <a:pPr marL="0" marR="0" lvl="0" indent="0" algn="l" defTabSz="767715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建筑密度：≤</a:t>
            </a:r>
            <a:r>
              <a:rPr kumimoji="0" lang="en-US" altLang="zh-CN" sz="1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60%</a:t>
            </a:r>
          </a:p>
          <a:p>
            <a:pPr marL="0" marR="0" lvl="0" indent="0" algn="l" defTabSz="767715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建筑高度：≤</a:t>
            </a:r>
            <a:r>
              <a:rPr kumimoji="0" lang="en-US" altLang="zh-CN" sz="1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24</a:t>
            </a:r>
            <a:r>
              <a:rPr kumimoji="0" lang="zh-CN" altLang="en-US" sz="1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米</a:t>
            </a:r>
            <a:endParaRPr kumimoji="0" lang="en-US" altLang="zh-CN" sz="120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767715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绿地率：≥</a:t>
            </a:r>
            <a:r>
              <a:rPr kumimoji="0" lang="en-US" altLang="zh-CN" sz="1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10%</a:t>
            </a:r>
            <a:endParaRPr kumimoji="0" lang="en-US" altLang="zh-CN" sz="12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矩形标注 73"/>
          <p:cNvSpPr/>
          <p:nvPr/>
        </p:nvSpPr>
        <p:spPr>
          <a:xfrm>
            <a:off x="7769558" y="4453136"/>
            <a:ext cx="1591725" cy="1447200"/>
          </a:xfrm>
          <a:prstGeom prst="wedgeRectCallout">
            <a:avLst>
              <a:gd name="adj1" fmla="val 115106"/>
              <a:gd name="adj2" fmla="val -3571"/>
            </a:avLst>
          </a:prstGeom>
          <a:solidFill>
            <a:schemeClr val="bg1">
              <a:alpha val="77000"/>
            </a:schemeClr>
          </a:solidFill>
          <a:ln w="9525"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1238885" rtl="0" eaLnBrk="1" latinLnBrk="0" hangingPunct="1">
              <a:defRPr sz="244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19760" algn="l" defTabSz="1238885" rtl="0" eaLnBrk="1" latinLnBrk="0" hangingPunct="1">
              <a:defRPr sz="244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38885" algn="l" defTabSz="1238885" rtl="0" eaLnBrk="1" latinLnBrk="0" hangingPunct="1">
              <a:defRPr sz="244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58645" algn="l" defTabSz="1238885" rtl="0" eaLnBrk="1" latinLnBrk="0" hangingPunct="1">
              <a:defRPr sz="244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77770" algn="l" defTabSz="1238885" rtl="0" eaLnBrk="1" latinLnBrk="0" hangingPunct="1">
              <a:defRPr sz="244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97530" algn="l" defTabSz="1238885" rtl="0" eaLnBrk="1" latinLnBrk="0" hangingPunct="1">
              <a:defRPr sz="244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716655" algn="l" defTabSz="1238885" rtl="0" eaLnBrk="1" latinLnBrk="0" hangingPunct="1">
              <a:defRPr sz="244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336415" algn="l" defTabSz="1238885" rtl="0" eaLnBrk="1" latinLnBrk="0" hangingPunct="1">
              <a:defRPr sz="244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955540" algn="l" defTabSz="1238885" rtl="0" eaLnBrk="1" latinLnBrk="0" hangingPunct="1">
              <a:defRPr sz="244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67715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08-04</a:t>
            </a:r>
            <a:r>
              <a:rPr kumimoji="0" lang="zh-CN" altLang="en-US" sz="1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一类工业</a:t>
            </a:r>
            <a:r>
              <a:rPr kumimoji="0" lang="en-US" altLang="zh-CN" sz="1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M1</a:t>
            </a:r>
          </a:p>
          <a:p>
            <a:pPr marL="0" marR="0" lvl="0" indent="0" algn="l" defTabSz="767715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用地面积：</a:t>
            </a:r>
            <a:r>
              <a:rPr kumimoji="0" lang="en-US" altLang="zh-CN" sz="1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1.11</a:t>
            </a:r>
            <a:r>
              <a:rPr kumimoji="0" lang="zh-CN" altLang="en-US" sz="1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公顷</a:t>
            </a:r>
            <a:endParaRPr kumimoji="0" lang="en-US" altLang="zh-CN" sz="1200" i="0" u="none" strike="noStrike" kern="1200" cap="none" spc="0" normalizeH="0" baseline="3000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767715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容积率：≤</a:t>
            </a:r>
            <a:r>
              <a:rPr kumimoji="0" lang="en-US" altLang="zh-CN" sz="1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1.5</a:t>
            </a:r>
          </a:p>
          <a:p>
            <a:pPr marL="0" marR="0" lvl="0" indent="0" algn="l" defTabSz="767715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建筑密度：≤ </a:t>
            </a:r>
            <a:r>
              <a:rPr kumimoji="0" lang="en-US" altLang="zh-CN" sz="1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40%</a:t>
            </a:r>
          </a:p>
          <a:p>
            <a:pPr marL="0" marR="0" lvl="0" indent="0" algn="l" defTabSz="767715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建筑高度：≤</a:t>
            </a:r>
            <a:r>
              <a:rPr kumimoji="0" lang="en-US" altLang="zh-CN" sz="1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24</a:t>
            </a:r>
            <a:r>
              <a:rPr kumimoji="0" lang="zh-CN" altLang="en-US" sz="1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米</a:t>
            </a:r>
            <a:endParaRPr kumimoji="0" lang="en-US" altLang="zh-CN" sz="120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defTabSz="767715">
              <a:defRPr/>
            </a:pPr>
            <a:r>
              <a:rPr lang="zh-CN" altLang="en-US" sz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绿地率：≥</a:t>
            </a:r>
            <a:r>
              <a:rPr lang="en-US" altLang="zh-CN" sz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20%</a:t>
            </a:r>
            <a:endParaRPr lang="en-US" altLang="zh-CN" sz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标注 73"/>
          <p:cNvSpPr/>
          <p:nvPr/>
        </p:nvSpPr>
        <p:spPr>
          <a:xfrm>
            <a:off x="14505558" y="7153174"/>
            <a:ext cx="1591725" cy="1447200"/>
          </a:xfrm>
          <a:prstGeom prst="wedgeRectCallout">
            <a:avLst>
              <a:gd name="adj1" fmla="val -181863"/>
              <a:gd name="adj2" fmla="val -5217"/>
            </a:avLst>
          </a:prstGeom>
          <a:solidFill>
            <a:schemeClr val="bg1">
              <a:alpha val="77000"/>
            </a:schemeClr>
          </a:solidFill>
          <a:ln w="9525"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1238885" rtl="0" eaLnBrk="1" latinLnBrk="0" hangingPunct="1">
              <a:defRPr sz="244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19760" algn="l" defTabSz="1238885" rtl="0" eaLnBrk="1" latinLnBrk="0" hangingPunct="1">
              <a:defRPr sz="244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38885" algn="l" defTabSz="1238885" rtl="0" eaLnBrk="1" latinLnBrk="0" hangingPunct="1">
              <a:defRPr sz="244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58645" algn="l" defTabSz="1238885" rtl="0" eaLnBrk="1" latinLnBrk="0" hangingPunct="1">
              <a:defRPr sz="244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77770" algn="l" defTabSz="1238885" rtl="0" eaLnBrk="1" latinLnBrk="0" hangingPunct="1">
              <a:defRPr sz="244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97530" algn="l" defTabSz="1238885" rtl="0" eaLnBrk="1" latinLnBrk="0" hangingPunct="1">
              <a:defRPr sz="244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716655" algn="l" defTabSz="1238885" rtl="0" eaLnBrk="1" latinLnBrk="0" hangingPunct="1">
              <a:defRPr sz="244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336415" algn="l" defTabSz="1238885" rtl="0" eaLnBrk="1" latinLnBrk="0" hangingPunct="1">
              <a:defRPr sz="244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955540" algn="l" defTabSz="1238885" rtl="0" eaLnBrk="1" latinLnBrk="0" hangingPunct="1">
              <a:defRPr sz="244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67715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08-07</a:t>
            </a:r>
            <a:r>
              <a:rPr kumimoji="0" lang="zh-CN" altLang="en-US" sz="1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一类工业</a:t>
            </a:r>
            <a:r>
              <a:rPr kumimoji="0" lang="en-US" altLang="zh-CN" sz="1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M1</a:t>
            </a:r>
          </a:p>
          <a:p>
            <a:pPr marL="0" marR="0" lvl="0" indent="0" algn="l" defTabSz="767715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用地面积：</a:t>
            </a:r>
            <a:r>
              <a:rPr kumimoji="0" lang="en-US" altLang="zh-CN" sz="1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3.27</a:t>
            </a:r>
            <a:r>
              <a:rPr kumimoji="0" lang="zh-CN" altLang="en-US" sz="1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公顷</a:t>
            </a:r>
            <a:endParaRPr kumimoji="0" lang="en-US" altLang="zh-CN" sz="1200" i="0" u="none" strike="noStrike" kern="1200" cap="none" spc="0" normalizeH="0" baseline="3000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767715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容积率：≤</a:t>
            </a:r>
            <a:r>
              <a:rPr kumimoji="0" lang="en-US" altLang="zh-CN" sz="1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1.5</a:t>
            </a:r>
          </a:p>
          <a:p>
            <a:pPr marL="0" marR="0" lvl="0" indent="0" algn="l" defTabSz="767715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建筑密度：≤</a:t>
            </a:r>
            <a:r>
              <a:rPr kumimoji="0" lang="en-US" altLang="zh-CN" sz="1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40%</a:t>
            </a:r>
          </a:p>
          <a:p>
            <a:pPr marL="0" marR="0" lvl="0" indent="0" algn="l" defTabSz="767715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建筑高度：≤</a:t>
            </a:r>
            <a:r>
              <a:rPr kumimoji="0" lang="en-US" altLang="zh-CN" sz="1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24</a:t>
            </a:r>
            <a:r>
              <a:rPr kumimoji="0" lang="zh-CN" altLang="en-US" sz="1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米</a:t>
            </a:r>
            <a:endParaRPr kumimoji="0" lang="en-US" altLang="zh-CN" sz="120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767715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绿地率：≥</a:t>
            </a:r>
            <a:r>
              <a:rPr kumimoji="0" lang="en-US" altLang="zh-CN" sz="1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20%</a:t>
            </a:r>
            <a:endParaRPr kumimoji="0" lang="en-US" altLang="zh-CN" sz="12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矩形标注 73"/>
          <p:cNvSpPr/>
          <p:nvPr/>
        </p:nvSpPr>
        <p:spPr>
          <a:xfrm>
            <a:off x="14505558" y="3050637"/>
            <a:ext cx="1591725" cy="1447200"/>
          </a:xfrm>
          <a:prstGeom prst="wedgeRectCallout">
            <a:avLst>
              <a:gd name="adj1" fmla="val -138179"/>
              <a:gd name="adj2" fmla="val 18477"/>
            </a:avLst>
          </a:prstGeom>
          <a:solidFill>
            <a:schemeClr val="bg1">
              <a:alpha val="77000"/>
            </a:schemeClr>
          </a:solidFill>
          <a:ln w="9525"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1238885" rtl="0" eaLnBrk="1" latinLnBrk="0" hangingPunct="1">
              <a:defRPr sz="244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19760" algn="l" defTabSz="1238885" rtl="0" eaLnBrk="1" latinLnBrk="0" hangingPunct="1">
              <a:defRPr sz="244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38885" algn="l" defTabSz="1238885" rtl="0" eaLnBrk="1" latinLnBrk="0" hangingPunct="1">
              <a:defRPr sz="244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58645" algn="l" defTabSz="1238885" rtl="0" eaLnBrk="1" latinLnBrk="0" hangingPunct="1">
              <a:defRPr sz="244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77770" algn="l" defTabSz="1238885" rtl="0" eaLnBrk="1" latinLnBrk="0" hangingPunct="1">
              <a:defRPr sz="244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97530" algn="l" defTabSz="1238885" rtl="0" eaLnBrk="1" latinLnBrk="0" hangingPunct="1">
              <a:defRPr sz="244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716655" algn="l" defTabSz="1238885" rtl="0" eaLnBrk="1" latinLnBrk="0" hangingPunct="1">
              <a:defRPr sz="244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336415" algn="l" defTabSz="1238885" rtl="0" eaLnBrk="1" latinLnBrk="0" hangingPunct="1">
              <a:defRPr sz="244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955540" algn="l" defTabSz="1238885" rtl="0" eaLnBrk="1" latinLnBrk="0" hangingPunct="1">
              <a:defRPr sz="244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67715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08-08</a:t>
            </a:r>
            <a:r>
              <a:rPr kumimoji="0" lang="zh-CN" altLang="en-US" sz="1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一类工业</a:t>
            </a:r>
            <a:r>
              <a:rPr kumimoji="0" lang="en-US" altLang="zh-CN" sz="1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M1</a:t>
            </a:r>
          </a:p>
          <a:p>
            <a:pPr marL="0" marR="0" lvl="0" indent="0" algn="l" defTabSz="767715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用地面积：</a:t>
            </a:r>
            <a:r>
              <a:rPr kumimoji="0" lang="en-US" altLang="zh-CN" sz="1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3.76</a:t>
            </a:r>
            <a:r>
              <a:rPr kumimoji="0" lang="zh-CN" altLang="en-US" sz="1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公顷</a:t>
            </a:r>
            <a:endParaRPr kumimoji="0" lang="en-US" altLang="zh-CN" sz="1200" i="0" u="none" strike="noStrike" kern="1200" cap="none" spc="0" normalizeH="0" baseline="3000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767715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容积率：≤</a:t>
            </a:r>
            <a:r>
              <a:rPr kumimoji="0" lang="en-US" altLang="zh-CN" sz="1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1.5</a:t>
            </a:r>
          </a:p>
          <a:p>
            <a:pPr marL="0" marR="0" lvl="0" indent="0" algn="l" defTabSz="767715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建筑密度：≤</a:t>
            </a:r>
            <a:r>
              <a:rPr kumimoji="0" lang="en-US" altLang="zh-CN" sz="1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40%</a:t>
            </a:r>
          </a:p>
          <a:p>
            <a:pPr marL="0" marR="0" lvl="0" indent="0" algn="l" defTabSz="767715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建筑高度：≤</a:t>
            </a:r>
            <a:r>
              <a:rPr kumimoji="0" lang="en-US" altLang="zh-CN" sz="1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24</a:t>
            </a:r>
            <a:r>
              <a:rPr kumimoji="0" lang="zh-CN" altLang="en-US" sz="1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米</a:t>
            </a:r>
            <a:endParaRPr kumimoji="0" lang="en-US" altLang="zh-CN" sz="12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767715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绿地率：≥</a:t>
            </a:r>
            <a:r>
              <a:rPr kumimoji="0" lang="en-US" altLang="zh-CN" sz="1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20%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N2Y0ZDAzNDUzMWQxNTUxMjJmYzQwOTRhYjVjMTI3ZTAifQ==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622</Words>
  <Application>Microsoft Office PowerPoint</Application>
  <PresentationFormat>自定义</PresentationFormat>
  <Paragraphs>78</Paragraphs>
  <Slides>2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</vt:i4>
      </vt:variant>
    </vt:vector>
  </HeadingPairs>
  <TitlesOfParts>
    <vt:vector size="11" baseType="lpstr">
      <vt:lpstr>等线</vt:lpstr>
      <vt:lpstr>黑体</vt:lpstr>
      <vt:lpstr>宋体</vt:lpstr>
      <vt:lpstr>微软雅黑</vt:lpstr>
      <vt:lpstr>Arial</vt:lpstr>
      <vt:lpstr>Calibri</vt:lpstr>
      <vt:lpstr>Times New Roman</vt:lpstr>
      <vt:lpstr>Wingdings</vt:lpstr>
      <vt:lpstr>Office Theme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zc</dc:creator>
  <cp:lastModifiedBy>朱佳</cp:lastModifiedBy>
  <cp:revision>431</cp:revision>
  <cp:lastPrinted>2024-03-26T06:31:00Z</cp:lastPrinted>
  <dcterms:created xsi:type="dcterms:W3CDTF">2019-11-04T11:42:00Z</dcterms:created>
  <dcterms:modified xsi:type="dcterms:W3CDTF">2025-12-31T01:42:02Z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2019-10-22T00:00:00Z</vt:filetime>
  </property>
  <property fmtid="{D5CDD505-2E9C-101B-9397-08002B2CF9AE}" pid="3" name="Creator">
    <vt:lpwstr>Microsoft? Office PowerPoint 2007</vt:lpwstr>
  </property>
  <property fmtid="{D5CDD505-2E9C-101B-9397-08002B2CF9AE}" pid="4" name="LastSaved">
    <vt:filetime>2019-11-17T00:00:00Z</vt:filetime>
  </property>
  <property fmtid="{D5CDD505-2E9C-101B-9397-08002B2CF9AE}" pid="5" name="ICV">
    <vt:lpwstr>05128DA871264BA68875397B3CD331B9_13</vt:lpwstr>
  </property>
  <property fmtid="{D5CDD505-2E9C-101B-9397-08002B2CF9AE}" pid="6" name="KSOProductBuildVer">
    <vt:lpwstr>2052-12.1.0.24034</vt:lpwstr>
  </property>
</Properties>
</file>