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2"/>
    <p:sldId id="262" r:id="rId3"/>
  </p:sldIdLst>
  <p:sldSz cx="20104100" cy="10058400"/>
  <p:notesSz cx="14355763" cy="9926638"/>
  <p:custDataLst>
    <p:tags r:id="rId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0000"/>
    <a:srgbClr val="D42324"/>
    <a:srgbClr val="FFFFFF"/>
    <a:srgbClr val="010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6331" autoAdjust="0"/>
  </p:normalViewPr>
  <p:slideViewPr>
    <p:cSldViewPr showGuides="1">
      <p:cViewPr>
        <p:scale>
          <a:sx n="75" d="100"/>
          <a:sy n="75" d="100"/>
        </p:scale>
        <p:origin x="-726" y="0"/>
      </p:cViewPr>
      <p:guideLst>
        <p:guide orient="horz" pos="3120"/>
        <p:guide pos="633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l">
              <a:defRPr sz="1000"/>
            </a:lvl1pPr>
          </a:lstStyle>
          <a:p>
            <a:pPr defTabSz="735965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131230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r">
              <a:defRPr sz="1000"/>
            </a:lvl1pPr>
          </a:lstStyle>
          <a:p>
            <a:pPr defTabSz="735965">
              <a:defRPr/>
            </a:pPr>
            <a:fld id="{C1DB716A-964D-4EB2-8D0E-86C29F8A49E2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33813" y="1243013"/>
            <a:ext cx="6688137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3587" tIns="36794" rIns="73587" bIns="36794" rtlCol="0" anchor="ctr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35126" y="4776884"/>
            <a:ext cx="11485517" cy="3908927"/>
          </a:xfrm>
          <a:prstGeom prst="rect">
            <a:avLst/>
          </a:prstGeom>
        </p:spPr>
        <p:txBody>
          <a:bodyPr vert="horz" lIns="73587" tIns="36794" rIns="73587" bIns="36794" rtlCol="0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368300" marR="0" lvl="1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</a:p>
          <a:p>
            <a:pPr marL="735965" marR="0" lvl="2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</a:p>
          <a:p>
            <a:pPr marL="1103630" marR="0" lvl="3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</a:p>
          <a:p>
            <a:pPr marL="1471930" marR="0" lvl="4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428428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 anchor="b"/>
          <a:lstStyle>
            <a:lvl1pPr algn="l">
              <a:defRPr sz="1000"/>
            </a:lvl1pPr>
          </a:lstStyle>
          <a:p>
            <a:pPr defTabSz="735965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131230" y="9428428"/>
            <a:ext cx="6221133" cy="498212"/>
          </a:xfrm>
          <a:prstGeom prst="rect">
            <a:avLst/>
          </a:prstGeom>
        </p:spPr>
        <p:txBody>
          <a:bodyPr vert="horz" wrap="square" lIns="73587" tIns="36794" rIns="73587" bIns="36794" numCol="1" anchor="b" anchorCtr="0" compatLnSpc="1"/>
          <a:lstStyle>
            <a:lvl1pPr algn="r">
              <a:defRPr sz="1000"/>
            </a:lvl1pPr>
          </a:lstStyle>
          <a:p>
            <a:pPr defTabSz="735965">
              <a:defRPr/>
            </a:pPr>
            <a:fld id="{213A655C-B1AC-4425-A5A8-AB2C31E517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8104"/>
            <a:ext cx="17088485" cy="2112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32704"/>
            <a:ext cx="14072869" cy="2514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275FD-135D-4BC5-ABA7-171CF6D46488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12/30/2025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E77DD5-325A-4769-9C55-E302D77FA1A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1257D-445D-4368-B419-9FA411A0CA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12/30/2025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95C69B-6AB9-4BA6-9AF6-127A8972002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ftr" sz="quarter" idx="1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dt" sz="half" idx="1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81978B-FCDE-44CA-AB9F-210F33591AC9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12/30/2025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7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0BB6B4-23BD-4279-B4C6-9EA1EDC7902A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87D2B-5DC5-486C-88BF-A8AF506FA990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12/30/2025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583100-B881-4647-9371-B59ADAC7C85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3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E9C50C-75B2-4F8F-B4F2-C18ECBD5904B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12/30/2025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DFF8DC-8E9D-43EA-9E9C-D93CD9131DF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k object 17"/>
          <p:cNvSpPr/>
          <p:nvPr/>
        </p:nvSpPr>
        <p:spPr>
          <a:xfrm>
            <a:off x="0" y="0"/>
            <a:ext cx="0" cy="1588"/>
          </a:xfrm>
          <a:custGeom>
            <a:avLst/>
            <a:gdLst/>
            <a:ahLst/>
            <a:cxnLst>
              <a:cxn ang="0">
                <a:pos x="0" y="98202"/>
              </a:cxn>
              <a:cxn ang="0">
                <a:pos x="0" y="344956"/>
              </a:cxn>
            </a:cxnLst>
            <a:rect l="0" t="0" r="0" b="0"/>
            <a:pathLst>
              <a:path w="1" h="1270">
                <a:moveTo>
                  <a:pt x="0" y="461"/>
                </a:moveTo>
                <a:lnTo>
                  <a:pt x="0" y="1617"/>
                </a:lnTo>
              </a:path>
            </a:pathLst>
          </a:cu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>
          <a:xfrm>
            <a:off x="1004888" y="401638"/>
            <a:ext cx="18094325" cy="1609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1029" name="Holder 3"/>
          <p:cNvSpPr>
            <a:spLocks noGrp="1"/>
          </p:cNvSpPr>
          <p:nvPr>
            <p:ph type="body"/>
          </p:nvPr>
        </p:nvSpPr>
        <p:spPr>
          <a:xfrm>
            <a:off x="1004888" y="2312988"/>
            <a:ext cx="18094325" cy="6638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defRPr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187F2E-D3FA-4D89-8BC6-EEA6E98D90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12/30/2025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1" hangingPunct="1">
              <a:defRPr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844445-4DBC-44DA-80E1-FCFBF76E9E1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" y="0"/>
            <a:ext cx="20098512" cy="100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 sz="2000">
          <a:latin typeface="+mn-lt"/>
          <a:ea typeface="+mn-ea"/>
          <a:cs typeface="+mn-cs"/>
        </a:defRPr>
      </a:lvl6pPr>
      <a:lvl7pPr marL="2743200">
        <a:defRPr sz="2000">
          <a:latin typeface="+mn-lt"/>
          <a:ea typeface="+mn-ea"/>
          <a:cs typeface="+mn-cs"/>
        </a:defRPr>
      </a:lvl7pPr>
      <a:lvl8pPr marL="3200400">
        <a:defRPr sz="2000">
          <a:latin typeface="+mn-lt"/>
          <a:ea typeface="+mn-ea"/>
          <a:cs typeface="+mn-cs"/>
        </a:defRPr>
      </a:lvl8pPr>
      <a:lvl9pPr marL="3657600">
        <a:defRPr sz="2000"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270"/>
          <a:stretch>
            <a:fillRect/>
          </a:stretch>
        </p:blipFill>
        <p:spPr bwMode="auto">
          <a:xfrm>
            <a:off x="10052050" y="5797407"/>
            <a:ext cx="5122864" cy="42761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2968374" y="619172"/>
            <a:ext cx="6948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南京市国土空间规划编制成果公布</a:t>
            </a:r>
          </a:p>
        </p:txBody>
      </p:sp>
      <p:sp>
        <p:nvSpPr>
          <p:cNvPr id="3" name="矩形 2"/>
          <p:cNvSpPr/>
          <p:nvPr/>
        </p:nvSpPr>
        <p:spPr>
          <a:xfrm>
            <a:off x="10052050" y="5789519"/>
            <a:ext cx="5122864" cy="426888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6" name="object 4"/>
          <p:cNvSpPr txBox="1"/>
          <p:nvPr/>
        </p:nvSpPr>
        <p:spPr>
          <a:xfrm>
            <a:off x="10052050" y="9058223"/>
            <a:ext cx="5122864" cy="6121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南京市规划和自然资源局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二O</a:t>
            </a:r>
            <a:r>
              <a:rPr lang="en-US" altLang="en-US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9" name="object 7"/>
          <p:cNvSpPr txBox="1"/>
          <p:nvPr/>
        </p:nvSpPr>
        <p:spPr>
          <a:xfrm>
            <a:off x="15844664" y="609716"/>
            <a:ext cx="3712442" cy="199541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为进一步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提升片区居住品质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我局会同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江</a:t>
            </a: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宁</a:t>
            </a:r>
            <a:r>
              <a:rPr lang="zh-CN" altLang="en-US" sz="90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区政府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组织开展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南京市江宁高新园潭桥片区控制性详细规划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》NJNBd060—07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规划管理单元图则技术修正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根据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中华人民共和国城乡规划法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南京市国土空间规划条例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，现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南京市江宁高新园潭桥片区控制性详细规划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》NJNBd060—07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规划管理单元图则技术修正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成果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向社会予以公布。</a:t>
            </a:r>
          </a:p>
        </p:txBody>
      </p:sp>
      <p:sp>
        <p:nvSpPr>
          <p:cNvPr id="8203" name="object 16"/>
          <p:cNvSpPr txBox="1"/>
          <p:nvPr/>
        </p:nvSpPr>
        <p:spPr>
          <a:xfrm>
            <a:off x="5434013" y="8665409"/>
            <a:ext cx="2689225" cy="100796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841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南京市鼓楼区</a:t>
            </a:r>
            <a:r>
              <a:rPr lang="en-US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中山路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171号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 编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210005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http://ghj.nanjing.gov.cn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err="1">
                <a:latin typeface="微软雅黑" panose="020B0503020204020204" pitchFamily="34" charset="-122"/>
                <a:ea typeface="微软雅黑" panose="020B0503020204020204" pitchFamily="34" charset="-122"/>
              </a:rPr>
              <a:t>咨询电话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025-52126800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12"/>
          <p:cNvSpPr txBox="1"/>
          <p:nvPr/>
        </p:nvSpPr>
        <p:spPr>
          <a:xfrm>
            <a:off x="15844664" y="6520894"/>
            <a:ext cx="3712442" cy="227241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本规划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是城市发展的控制与引导性文件，不代表具体的项目实施计划和实施方案。一旦有建设行为，应依据批准的具体项目建设方案实施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国土空间规划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是不断优化更新的过程，规划内容以南京市规划和自然资源局存档备查的最新版本为准，同一地区同内容深度规划若有更新，南京市规划和自然资源局将</a:t>
            </a:r>
            <a:r>
              <a:rPr lang="en-US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依法及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时在网站上公布，本材料自动作废。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、本材料版权及解释权归南京市规划和自然资源局所有，未取得版权人的书面授权，谢绝改变、分发、发布或使用本材料图文资料。</a:t>
            </a: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 rotWithShape="1">
          <a:blip r:embed="rId6"/>
          <a:srcRect r="79277"/>
          <a:stretch>
            <a:fillRect/>
          </a:stretch>
        </p:blipFill>
        <p:spPr>
          <a:xfrm>
            <a:off x="12566650" y="533400"/>
            <a:ext cx="473732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object 5"/>
          <p:cNvSpPr txBox="1"/>
          <p:nvPr/>
        </p:nvSpPr>
        <p:spPr>
          <a:xfrm>
            <a:off x="10966426" y="2367905"/>
            <a:ext cx="4270200" cy="47416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1430" algn="ctr" eaLnBrk="1" hangingPunct="1">
              <a:lnSpc>
                <a:spcPct val="102000"/>
              </a:lnSpc>
            </a:pP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南京市江宁高新园潭桥片区控制性详细规划</a:t>
            </a: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》NJNBd060—07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规划管理单元图则技术修正</a:t>
            </a:r>
            <a:endParaRPr lang="zh-CN" altLang="en-US" sz="1600" b="1" dirty="0">
              <a:solidFill>
                <a:srgbClr val="FFFFFF"/>
              </a:solidFill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 t="1014" r="5740" b="1014"/>
          <a:stretch/>
        </p:blipFill>
        <p:spPr>
          <a:xfrm>
            <a:off x="5605850" y="1686913"/>
            <a:ext cx="9666779" cy="7564627"/>
          </a:xfrm>
          <a:prstGeom prst="rect">
            <a:avLst/>
          </a:prstGeom>
        </p:spPr>
      </p:pic>
      <p:sp>
        <p:nvSpPr>
          <p:cNvPr id="112" name="任意多边形 111"/>
          <p:cNvSpPr/>
          <p:nvPr/>
        </p:nvSpPr>
        <p:spPr>
          <a:xfrm>
            <a:off x="5551550" y="1680828"/>
            <a:ext cx="9721080" cy="7560840"/>
          </a:xfrm>
          <a:custGeom>
            <a:avLst/>
            <a:gdLst>
              <a:gd name="connsiteX0" fmla="*/ 0 w 9721080"/>
              <a:gd name="connsiteY0" fmla="*/ 0 h 7560840"/>
              <a:gd name="connsiteX1" fmla="*/ 9721080 w 9721080"/>
              <a:gd name="connsiteY1" fmla="*/ 0 h 7560840"/>
              <a:gd name="connsiteX2" fmla="*/ 9721080 w 9721080"/>
              <a:gd name="connsiteY2" fmla="*/ 7560840 h 7560840"/>
              <a:gd name="connsiteX3" fmla="*/ 0 w 9721080"/>
              <a:gd name="connsiteY3" fmla="*/ 7560840 h 7560840"/>
              <a:gd name="connsiteX4" fmla="*/ 0 w 9721080"/>
              <a:gd name="connsiteY4" fmla="*/ 0 h 7560840"/>
              <a:gd name="connsiteX5" fmla="*/ 4892346 w 9721080"/>
              <a:gd name="connsiteY5" fmla="*/ 4909608 h 7560840"/>
              <a:gd name="connsiteX6" fmla="*/ 3218569 w 9721080"/>
              <a:gd name="connsiteY6" fmla="*/ 5531687 h 7560840"/>
              <a:gd name="connsiteX7" fmla="*/ 3438456 w 9721080"/>
              <a:gd name="connsiteY7" fmla="*/ 6140153 h 7560840"/>
              <a:gd name="connsiteX8" fmla="*/ 5123005 w 9721080"/>
              <a:gd name="connsiteY8" fmla="*/ 5490437 h 7560840"/>
              <a:gd name="connsiteX9" fmla="*/ 4892346 w 9721080"/>
              <a:gd name="connsiteY9" fmla="*/ 4909608 h 7560840"/>
              <a:gd name="connsiteX10" fmla="*/ 5148178 w 9721080"/>
              <a:gd name="connsiteY10" fmla="*/ 5580620 h 7560840"/>
              <a:gd name="connsiteX11" fmla="*/ 3456384 w 9721080"/>
              <a:gd name="connsiteY11" fmla="*/ 6214141 h 7560840"/>
              <a:gd name="connsiteX12" fmla="*/ 3693954 w 9721080"/>
              <a:gd name="connsiteY12" fmla="*/ 6862062 h 7560840"/>
              <a:gd name="connsiteX13" fmla="*/ 5414545 w 9721080"/>
              <a:gd name="connsiteY13" fmla="*/ 6304130 h 7560840"/>
              <a:gd name="connsiteX14" fmla="*/ 5148178 w 9721080"/>
              <a:gd name="connsiteY14" fmla="*/ 5580620 h 756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21080" h="7560840">
                <a:moveTo>
                  <a:pt x="0" y="0"/>
                </a:moveTo>
                <a:lnTo>
                  <a:pt x="9721080" y="0"/>
                </a:lnTo>
                <a:lnTo>
                  <a:pt x="9721080" y="7560840"/>
                </a:lnTo>
                <a:lnTo>
                  <a:pt x="0" y="7560840"/>
                </a:lnTo>
                <a:lnTo>
                  <a:pt x="0" y="0"/>
                </a:lnTo>
                <a:close/>
                <a:moveTo>
                  <a:pt x="4892346" y="4909608"/>
                </a:moveTo>
                <a:lnTo>
                  <a:pt x="3218569" y="5531687"/>
                </a:lnTo>
                <a:lnTo>
                  <a:pt x="3438456" y="6140153"/>
                </a:lnTo>
                <a:lnTo>
                  <a:pt x="5123005" y="5490437"/>
                </a:lnTo>
                <a:lnTo>
                  <a:pt x="4892346" y="4909608"/>
                </a:lnTo>
                <a:close/>
                <a:moveTo>
                  <a:pt x="5148178" y="5580620"/>
                </a:moveTo>
                <a:lnTo>
                  <a:pt x="3456384" y="6214141"/>
                </a:lnTo>
                <a:lnTo>
                  <a:pt x="3693954" y="6862062"/>
                </a:lnTo>
                <a:lnTo>
                  <a:pt x="5414545" y="6304130"/>
                </a:lnTo>
                <a:lnTo>
                  <a:pt x="5148178" y="5580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271662" y="5749280"/>
            <a:ext cx="4752528" cy="3995151"/>
            <a:chOff x="6523672" y="10501808"/>
            <a:chExt cx="7056755" cy="5932170"/>
          </a:xfrm>
        </p:grpSpPr>
        <p:pic>
          <p:nvPicPr>
            <p:cNvPr id="60" name="图片 59" descr="地块色"/>
            <p:cNvPicPr>
              <a:picLocks noChangeAspect="1"/>
            </p:cNvPicPr>
            <p:nvPr/>
          </p:nvPicPr>
          <p:blipFill rotWithShape="1">
            <a:blip r:embed="rId3"/>
            <a:srcRect l="589" t="3592" r="589" b="4380"/>
            <a:stretch/>
          </p:blipFill>
          <p:spPr>
            <a:xfrm>
              <a:off x="6572805" y="10714914"/>
              <a:ext cx="6958488" cy="5459246"/>
            </a:xfrm>
            <a:prstGeom prst="rect">
              <a:avLst/>
            </a:prstGeom>
          </p:spPr>
        </p:pic>
        <p:sp>
          <p:nvSpPr>
            <p:cNvPr id="61" name="任意多边形 60"/>
            <p:cNvSpPr/>
            <p:nvPr/>
          </p:nvSpPr>
          <p:spPr>
            <a:xfrm>
              <a:off x="6523672" y="10501808"/>
              <a:ext cx="7056755" cy="59321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113" h="9299">
                  <a:moveTo>
                    <a:pt x="5676" y="2297"/>
                  </a:moveTo>
                  <a:lnTo>
                    <a:pt x="5061" y="2457"/>
                  </a:lnTo>
                  <a:lnTo>
                    <a:pt x="4246" y="2752"/>
                  </a:lnTo>
                  <a:lnTo>
                    <a:pt x="4721" y="4087"/>
                  </a:lnTo>
                  <a:lnTo>
                    <a:pt x="5866" y="3717"/>
                  </a:lnTo>
                  <a:lnTo>
                    <a:pt x="5676" y="2297"/>
                  </a:lnTo>
                  <a:close/>
                  <a:moveTo>
                    <a:pt x="0" y="0"/>
                  </a:moveTo>
                  <a:lnTo>
                    <a:pt x="11113" y="0"/>
                  </a:lnTo>
                  <a:lnTo>
                    <a:pt x="11113" y="9299"/>
                  </a:lnTo>
                  <a:lnTo>
                    <a:pt x="0" y="92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 61"/>
            <p:cNvSpPr/>
            <p:nvPr/>
          </p:nvSpPr>
          <p:spPr>
            <a:xfrm>
              <a:off x="7891462" y="11581943"/>
              <a:ext cx="3700145" cy="3812540"/>
            </a:xfrm>
            <a:custGeom>
              <a:avLst/>
              <a:gdLst>
                <a:gd name="connsiteX0" fmla="*/ 7962900 w 7962900"/>
                <a:gd name="connsiteY0" fmla="*/ 0 h 8255000"/>
                <a:gd name="connsiteX1" fmla="*/ 7366000 w 7962900"/>
                <a:gd name="connsiteY1" fmla="*/ 304800 h 8255000"/>
                <a:gd name="connsiteX2" fmla="*/ 5613400 w 7962900"/>
                <a:gd name="connsiteY2" fmla="*/ 660400 h 8255000"/>
                <a:gd name="connsiteX3" fmla="*/ 4457700 w 7962900"/>
                <a:gd name="connsiteY3" fmla="*/ 901700 h 8255000"/>
                <a:gd name="connsiteX4" fmla="*/ 3479800 w 7962900"/>
                <a:gd name="connsiteY4" fmla="*/ 1219200 h 8255000"/>
                <a:gd name="connsiteX5" fmla="*/ 1435100 w 7962900"/>
                <a:gd name="connsiteY5" fmla="*/ 1968500 h 8255000"/>
                <a:gd name="connsiteX6" fmla="*/ 0 w 7962900"/>
                <a:gd name="connsiteY6" fmla="*/ 2349500 h 8255000"/>
                <a:gd name="connsiteX7" fmla="*/ 635000 w 7962900"/>
                <a:gd name="connsiteY7" fmla="*/ 4000500 h 8255000"/>
                <a:gd name="connsiteX8" fmla="*/ 838200 w 7962900"/>
                <a:gd name="connsiteY8" fmla="*/ 4191000 h 8255000"/>
                <a:gd name="connsiteX9" fmla="*/ 1206500 w 7962900"/>
                <a:gd name="connsiteY9" fmla="*/ 4356100 h 8255000"/>
                <a:gd name="connsiteX10" fmla="*/ 1600200 w 7962900"/>
                <a:gd name="connsiteY10" fmla="*/ 4584700 h 8255000"/>
                <a:gd name="connsiteX11" fmla="*/ 2019300 w 7962900"/>
                <a:gd name="connsiteY11" fmla="*/ 5041900 h 8255000"/>
                <a:gd name="connsiteX12" fmla="*/ 2209800 w 7962900"/>
                <a:gd name="connsiteY12" fmla="*/ 5283200 h 8255000"/>
                <a:gd name="connsiteX13" fmla="*/ 2628900 w 7962900"/>
                <a:gd name="connsiteY13" fmla="*/ 6057900 h 8255000"/>
                <a:gd name="connsiteX14" fmla="*/ 2679700 w 7962900"/>
                <a:gd name="connsiteY14" fmla="*/ 6311900 h 8255000"/>
                <a:gd name="connsiteX15" fmla="*/ 2654300 w 7962900"/>
                <a:gd name="connsiteY15" fmla="*/ 6616700 h 8255000"/>
                <a:gd name="connsiteX16" fmla="*/ 2552700 w 7962900"/>
                <a:gd name="connsiteY16" fmla="*/ 6883400 h 8255000"/>
                <a:gd name="connsiteX17" fmla="*/ 2451100 w 7962900"/>
                <a:gd name="connsiteY17" fmla="*/ 7086600 h 8255000"/>
                <a:gd name="connsiteX18" fmla="*/ 2387600 w 7962900"/>
                <a:gd name="connsiteY18" fmla="*/ 7289800 h 8255000"/>
                <a:gd name="connsiteX19" fmla="*/ 2413000 w 7962900"/>
                <a:gd name="connsiteY19" fmla="*/ 7556500 h 8255000"/>
                <a:gd name="connsiteX20" fmla="*/ 2527300 w 7962900"/>
                <a:gd name="connsiteY20" fmla="*/ 7848600 h 8255000"/>
                <a:gd name="connsiteX21" fmla="*/ 2794000 w 7962900"/>
                <a:gd name="connsiteY21" fmla="*/ 8255000 h 8255000"/>
                <a:gd name="connsiteX22" fmla="*/ 3860800 w 7962900"/>
                <a:gd name="connsiteY22" fmla="*/ 6743700 h 8255000"/>
                <a:gd name="connsiteX23" fmla="*/ 4864100 w 7962900"/>
                <a:gd name="connsiteY23" fmla="*/ 4953000 h 8255000"/>
                <a:gd name="connsiteX24" fmla="*/ 6286500 w 7962900"/>
                <a:gd name="connsiteY24" fmla="*/ 2755900 h 8255000"/>
                <a:gd name="connsiteX25" fmla="*/ 7531100 w 7962900"/>
                <a:gd name="connsiteY25" fmla="*/ 914400 h 8255000"/>
                <a:gd name="connsiteX26" fmla="*/ 7962900 w 7962900"/>
                <a:gd name="connsiteY26" fmla="*/ 0 h 8255000"/>
                <a:gd name="connsiteX0-1" fmla="*/ 8013700 w 8013700"/>
                <a:gd name="connsiteY0-2" fmla="*/ 0 h 8255000"/>
                <a:gd name="connsiteX1-3" fmla="*/ 7366000 w 8013700"/>
                <a:gd name="connsiteY1-4" fmla="*/ 304800 h 8255000"/>
                <a:gd name="connsiteX2-5" fmla="*/ 5613400 w 8013700"/>
                <a:gd name="connsiteY2-6" fmla="*/ 660400 h 8255000"/>
                <a:gd name="connsiteX3-7" fmla="*/ 4457700 w 8013700"/>
                <a:gd name="connsiteY3-8" fmla="*/ 901700 h 8255000"/>
                <a:gd name="connsiteX4-9" fmla="*/ 3479800 w 8013700"/>
                <a:gd name="connsiteY4-10" fmla="*/ 1219200 h 8255000"/>
                <a:gd name="connsiteX5-11" fmla="*/ 1435100 w 8013700"/>
                <a:gd name="connsiteY5-12" fmla="*/ 1968500 h 8255000"/>
                <a:gd name="connsiteX6-13" fmla="*/ 0 w 8013700"/>
                <a:gd name="connsiteY6-14" fmla="*/ 2349500 h 8255000"/>
                <a:gd name="connsiteX7-15" fmla="*/ 635000 w 8013700"/>
                <a:gd name="connsiteY7-16" fmla="*/ 4000500 h 8255000"/>
                <a:gd name="connsiteX8-17" fmla="*/ 838200 w 8013700"/>
                <a:gd name="connsiteY8-18" fmla="*/ 4191000 h 8255000"/>
                <a:gd name="connsiteX9-19" fmla="*/ 1206500 w 8013700"/>
                <a:gd name="connsiteY9-20" fmla="*/ 4356100 h 8255000"/>
                <a:gd name="connsiteX10-21" fmla="*/ 1600200 w 8013700"/>
                <a:gd name="connsiteY10-22" fmla="*/ 4584700 h 8255000"/>
                <a:gd name="connsiteX11-23" fmla="*/ 2019300 w 8013700"/>
                <a:gd name="connsiteY11-24" fmla="*/ 5041900 h 8255000"/>
                <a:gd name="connsiteX12-25" fmla="*/ 2209800 w 8013700"/>
                <a:gd name="connsiteY12-26" fmla="*/ 5283200 h 8255000"/>
                <a:gd name="connsiteX13-27" fmla="*/ 2628900 w 8013700"/>
                <a:gd name="connsiteY13-28" fmla="*/ 6057900 h 8255000"/>
                <a:gd name="connsiteX14-29" fmla="*/ 2679700 w 8013700"/>
                <a:gd name="connsiteY14-30" fmla="*/ 6311900 h 8255000"/>
                <a:gd name="connsiteX15-31" fmla="*/ 2654300 w 8013700"/>
                <a:gd name="connsiteY15-32" fmla="*/ 6616700 h 8255000"/>
                <a:gd name="connsiteX16-33" fmla="*/ 2552700 w 8013700"/>
                <a:gd name="connsiteY16-34" fmla="*/ 6883400 h 8255000"/>
                <a:gd name="connsiteX17-35" fmla="*/ 2451100 w 8013700"/>
                <a:gd name="connsiteY17-36" fmla="*/ 7086600 h 8255000"/>
                <a:gd name="connsiteX18-37" fmla="*/ 2387600 w 8013700"/>
                <a:gd name="connsiteY18-38" fmla="*/ 7289800 h 8255000"/>
                <a:gd name="connsiteX19-39" fmla="*/ 2413000 w 8013700"/>
                <a:gd name="connsiteY19-40" fmla="*/ 7556500 h 8255000"/>
                <a:gd name="connsiteX20-41" fmla="*/ 2527300 w 8013700"/>
                <a:gd name="connsiteY20-42" fmla="*/ 7848600 h 8255000"/>
                <a:gd name="connsiteX21-43" fmla="*/ 2794000 w 8013700"/>
                <a:gd name="connsiteY21-44" fmla="*/ 8255000 h 8255000"/>
                <a:gd name="connsiteX22-45" fmla="*/ 3860800 w 8013700"/>
                <a:gd name="connsiteY22-46" fmla="*/ 6743700 h 8255000"/>
                <a:gd name="connsiteX23-47" fmla="*/ 4864100 w 8013700"/>
                <a:gd name="connsiteY23-48" fmla="*/ 4953000 h 8255000"/>
                <a:gd name="connsiteX24-49" fmla="*/ 6286500 w 8013700"/>
                <a:gd name="connsiteY24-50" fmla="*/ 2755900 h 8255000"/>
                <a:gd name="connsiteX25-51" fmla="*/ 7531100 w 8013700"/>
                <a:gd name="connsiteY25-52" fmla="*/ 914400 h 8255000"/>
                <a:gd name="connsiteX26-53" fmla="*/ 8013700 w 8013700"/>
                <a:gd name="connsiteY26-54" fmla="*/ 0 h 8255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</a:cxnLst>
              <a:rect l="l" t="t" r="r" b="b"/>
              <a:pathLst>
                <a:path w="8013700" h="8255000">
                  <a:moveTo>
                    <a:pt x="8013700" y="0"/>
                  </a:moveTo>
                  <a:lnTo>
                    <a:pt x="7366000" y="304800"/>
                  </a:lnTo>
                  <a:lnTo>
                    <a:pt x="5613400" y="660400"/>
                  </a:lnTo>
                  <a:lnTo>
                    <a:pt x="4457700" y="901700"/>
                  </a:lnTo>
                  <a:lnTo>
                    <a:pt x="3479800" y="1219200"/>
                  </a:lnTo>
                  <a:lnTo>
                    <a:pt x="1435100" y="1968500"/>
                  </a:lnTo>
                  <a:lnTo>
                    <a:pt x="0" y="2349500"/>
                  </a:lnTo>
                  <a:lnTo>
                    <a:pt x="635000" y="4000500"/>
                  </a:lnTo>
                  <a:lnTo>
                    <a:pt x="838200" y="4191000"/>
                  </a:lnTo>
                  <a:lnTo>
                    <a:pt x="1206500" y="4356100"/>
                  </a:lnTo>
                  <a:lnTo>
                    <a:pt x="1600200" y="4584700"/>
                  </a:lnTo>
                  <a:lnTo>
                    <a:pt x="2019300" y="5041900"/>
                  </a:lnTo>
                  <a:lnTo>
                    <a:pt x="2209800" y="5283200"/>
                  </a:lnTo>
                  <a:lnTo>
                    <a:pt x="2628900" y="6057900"/>
                  </a:lnTo>
                  <a:lnTo>
                    <a:pt x="2679700" y="6311900"/>
                  </a:lnTo>
                  <a:lnTo>
                    <a:pt x="2654300" y="6616700"/>
                  </a:lnTo>
                  <a:lnTo>
                    <a:pt x="2552700" y="6883400"/>
                  </a:lnTo>
                  <a:lnTo>
                    <a:pt x="2451100" y="7086600"/>
                  </a:lnTo>
                  <a:lnTo>
                    <a:pt x="2387600" y="7289800"/>
                  </a:lnTo>
                  <a:lnTo>
                    <a:pt x="2413000" y="7556500"/>
                  </a:lnTo>
                  <a:lnTo>
                    <a:pt x="2527300" y="7848600"/>
                  </a:lnTo>
                  <a:lnTo>
                    <a:pt x="2794000" y="8255000"/>
                  </a:lnTo>
                  <a:lnTo>
                    <a:pt x="3860800" y="6743700"/>
                  </a:lnTo>
                  <a:lnTo>
                    <a:pt x="4864100" y="4953000"/>
                  </a:lnTo>
                  <a:lnTo>
                    <a:pt x="6286500" y="2755900"/>
                  </a:lnTo>
                  <a:lnTo>
                    <a:pt x="7531100" y="914400"/>
                  </a:lnTo>
                  <a:lnTo>
                    <a:pt x="8013700" y="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sysDash"/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3" name="任意多边形 62"/>
            <p:cNvSpPr/>
            <p:nvPr/>
          </p:nvSpPr>
          <p:spPr>
            <a:xfrm>
              <a:off x="9226867" y="11970563"/>
              <a:ext cx="1028700" cy="1136650"/>
            </a:xfrm>
            <a:custGeom>
              <a:avLst/>
              <a:gdLst>
                <a:gd name="connisteX0" fmla="*/ 0 w 1028700"/>
                <a:gd name="connsiteY0" fmla="*/ 288925 h 1136650"/>
                <a:gd name="connisteX1" fmla="*/ 517525 w 1028700"/>
                <a:gd name="connsiteY1" fmla="*/ 101600 h 1136650"/>
                <a:gd name="connisteX2" fmla="*/ 908050 w 1028700"/>
                <a:gd name="connsiteY2" fmla="*/ 0 h 1136650"/>
                <a:gd name="connisteX3" fmla="*/ 1028700 w 1028700"/>
                <a:gd name="connsiteY3" fmla="*/ 901700 h 1136650"/>
                <a:gd name="connisteX4" fmla="*/ 301625 w 1028700"/>
                <a:gd name="connsiteY4" fmla="*/ 1136650 h 1136650"/>
                <a:gd name="connisteX5" fmla="*/ 0 w 1028700"/>
                <a:gd name="connsiteY5" fmla="*/ 288925 h 11366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</a:cxnLst>
              <a:rect l="l" t="t" r="r" b="b"/>
              <a:pathLst>
                <a:path w="1028700" h="1136650">
                  <a:moveTo>
                    <a:pt x="0" y="288925"/>
                  </a:moveTo>
                  <a:lnTo>
                    <a:pt x="517525" y="101600"/>
                  </a:lnTo>
                  <a:lnTo>
                    <a:pt x="908050" y="0"/>
                  </a:lnTo>
                  <a:lnTo>
                    <a:pt x="1028700" y="901700"/>
                  </a:lnTo>
                  <a:lnTo>
                    <a:pt x="301625" y="1136650"/>
                  </a:lnTo>
                  <a:lnTo>
                    <a:pt x="0" y="288925"/>
                  </a:lnTo>
                  <a:close/>
                </a:path>
              </a:pathLst>
            </a:custGeom>
            <a:noFill/>
            <a:ln w="31750">
              <a:solidFill>
                <a:srgbClr val="C00000"/>
              </a:solidFill>
              <a:prstDash val="sysDash"/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63"/>
            <p:cNvSpPr txBox="1"/>
            <p:nvPr/>
          </p:nvSpPr>
          <p:spPr>
            <a:xfrm rot="20616141">
              <a:off x="9152471" y="11823125"/>
              <a:ext cx="997069" cy="31990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1475105" rtl="0" eaLnBrk="1" latinLnBrk="0" hangingPunct="1">
                <a:defRPr sz="2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37235" algn="l" defTabSz="1475105" rtl="0" eaLnBrk="1" latinLnBrk="0" hangingPunct="1">
                <a:defRPr sz="2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75105" algn="l" defTabSz="1475105" rtl="0" eaLnBrk="1" latinLnBrk="0" hangingPunct="1">
                <a:defRPr sz="2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12340" algn="l" defTabSz="1475105" rtl="0" eaLnBrk="1" latinLnBrk="0" hangingPunct="1">
                <a:defRPr sz="2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949575" algn="l" defTabSz="1475105" rtl="0" eaLnBrk="1" latinLnBrk="0" hangingPunct="1">
                <a:defRPr sz="2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86810" algn="l" defTabSz="1475105" rtl="0" eaLnBrk="1" latinLnBrk="0" hangingPunct="1">
                <a:defRPr sz="2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424680" algn="l" defTabSz="1475105" rtl="0" eaLnBrk="1" latinLnBrk="0" hangingPunct="1">
                <a:defRPr sz="2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161915" algn="l" defTabSz="1475105" rtl="0" eaLnBrk="1" latinLnBrk="0" hangingPunct="1">
                <a:defRPr sz="2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899150" algn="l" defTabSz="1475105" rtl="0" eaLnBrk="1" latinLnBrk="0" hangingPunct="1">
                <a:defRPr sz="2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defTabSz="914400" eaLnBrk="0" hangingPunct="0"/>
              <a:r>
                <a:rPr lang="zh-CN" altLang="en-US" sz="8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天元东路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 rot="21191802">
              <a:off x="10123972" y="11848140"/>
              <a:ext cx="272910" cy="868299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 defTabSz="1475105" rtl="0">
                <a:defRPr sz="800" b="1">
                  <a:effectLst>
                    <a:glow rad="152400">
                      <a:schemeClr val="bg1"/>
                    </a:glow>
                  </a:effectLst>
                  <a:latin typeface="微软雅黑" panose="020B0503020204020204" charset="-122"/>
                  <a:ea typeface="微软雅黑" panose="020B0503020204020204" charset="-122"/>
                </a:defRPr>
              </a:lvl1pPr>
              <a:lvl2pPr marL="737235" defTabSz="1475105" rtl="0">
                <a:defRPr sz="2905">
                  <a:latin typeface="+mn-lt"/>
                  <a:ea typeface="+mn-ea"/>
                </a:defRPr>
              </a:lvl2pPr>
              <a:lvl3pPr marL="1475105" defTabSz="1475105" rtl="0">
                <a:defRPr sz="2905">
                  <a:latin typeface="+mn-lt"/>
                  <a:ea typeface="+mn-ea"/>
                </a:defRPr>
              </a:lvl3pPr>
              <a:lvl4pPr marL="2212340" defTabSz="1475105" rtl="0">
                <a:defRPr sz="2905">
                  <a:latin typeface="+mn-lt"/>
                  <a:ea typeface="+mn-ea"/>
                </a:defRPr>
              </a:lvl4pPr>
              <a:lvl5pPr marL="2949575" defTabSz="1475105" rtl="0">
                <a:defRPr sz="2905">
                  <a:latin typeface="+mn-lt"/>
                  <a:ea typeface="+mn-ea"/>
                </a:defRPr>
              </a:lvl5pPr>
              <a:lvl6pPr marL="3686810" defTabSz="1475105" rtl="0">
                <a:defRPr sz="2905">
                  <a:latin typeface="+mn-lt"/>
                  <a:ea typeface="+mn-ea"/>
                </a:defRPr>
              </a:lvl6pPr>
              <a:lvl7pPr marL="4424680" defTabSz="1475105" rtl="0">
                <a:defRPr sz="2905">
                  <a:latin typeface="+mn-lt"/>
                  <a:ea typeface="+mn-ea"/>
                </a:defRPr>
              </a:lvl7pPr>
              <a:lvl8pPr marL="5161915" defTabSz="1475105" rtl="0">
                <a:defRPr sz="2905">
                  <a:latin typeface="+mn-lt"/>
                  <a:ea typeface="+mn-ea"/>
                </a:defRPr>
              </a:lvl8pPr>
              <a:lvl9pPr marL="5899150" defTabSz="1475105" rtl="0">
                <a:defRPr sz="2905">
                  <a:latin typeface="+mn-lt"/>
                  <a:ea typeface="+mn-ea"/>
                </a:defRPr>
              </a:lvl9pPr>
            </a:lstStyle>
            <a:p>
              <a:pPr defTabSz="914400"/>
              <a:r>
                <a:rPr lang="zh-CN" altLang="en-US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天印大道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 rot="1981424">
              <a:off x="10690700" y="12386259"/>
              <a:ext cx="292863" cy="891149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 defTabSz="1475105" rtl="0">
                <a:defRPr sz="800" b="1">
                  <a:effectLst>
                    <a:glow rad="152400">
                      <a:schemeClr val="bg1"/>
                    </a:glow>
                  </a:effectLst>
                  <a:latin typeface="微软雅黑" panose="020B0503020204020204" charset="-122"/>
                  <a:ea typeface="微软雅黑" panose="020B0503020204020204" charset="-122"/>
                </a:defRPr>
              </a:lvl1pPr>
              <a:lvl2pPr marL="737235" defTabSz="1475105" rtl="0">
                <a:defRPr sz="2905">
                  <a:latin typeface="+mn-lt"/>
                  <a:ea typeface="+mn-ea"/>
                </a:defRPr>
              </a:lvl2pPr>
              <a:lvl3pPr marL="1475105" defTabSz="1475105" rtl="0">
                <a:defRPr sz="2905">
                  <a:latin typeface="+mn-lt"/>
                  <a:ea typeface="+mn-ea"/>
                </a:defRPr>
              </a:lvl3pPr>
              <a:lvl4pPr marL="2212340" defTabSz="1475105" rtl="0">
                <a:defRPr sz="2905">
                  <a:latin typeface="+mn-lt"/>
                  <a:ea typeface="+mn-ea"/>
                </a:defRPr>
              </a:lvl4pPr>
              <a:lvl5pPr marL="2949575" defTabSz="1475105" rtl="0">
                <a:defRPr sz="2905">
                  <a:latin typeface="+mn-lt"/>
                  <a:ea typeface="+mn-ea"/>
                </a:defRPr>
              </a:lvl5pPr>
              <a:lvl6pPr marL="3686810" defTabSz="1475105" rtl="0">
                <a:defRPr sz="2905">
                  <a:latin typeface="+mn-lt"/>
                  <a:ea typeface="+mn-ea"/>
                </a:defRPr>
              </a:lvl6pPr>
              <a:lvl7pPr marL="4424680" defTabSz="1475105" rtl="0">
                <a:defRPr sz="2905">
                  <a:latin typeface="+mn-lt"/>
                  <a:ea typeface="+mn-ea"/>
                </a:defRPr>
              </a:lvl7pPr>
              <a:lvl8pPr marL="5161915" defTabSz="1475105" rtl="0">
                <a:defRPr sz="2905">
                  <a:latin typeface="+mn-lt"/>
                  <a:ea typeface="+mn-ea"/>
                </a:defRPr>
              </a:lvl8pPr>
              <a:lvl9pPr marL="5899150" defTabSz="1475105" rtl="0">
                <a:defRPr sz="2905">
                  <a:latin typeface="+mn-lt"/>
                  <a:ea typeface="+mn-ea"/>
                </a:defRPr>
              </a:lvl9pPr>
            </a:lstStyle>
            <a:p>
              <a:pPr defTabSz="914400"/>
              <a:r>
                <a:rPr lang="zh-CN" altLang="en-US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绕城高速</a:t>
              </a: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444684EE-5913-D8B4-7F06-DFDF021815D9}"/>
                </a:ext>
              </a:extLst>
            </p:cNvPr>
            <p:cNvSpPr txBox="1"/>
            <p:nvPr/>
          </p:nvSpPr>
          <p:spPr>
            <a:xfrm rot="20440340">
              <a:off x="9471308" y="12948726"/>
              <a:ext cx="949573" cy="31990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1475105" rtl="0" eaLnBrk="1" latinLnBrk="0" hangingPunct="1">
                <a:defRPr sz="2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37235" algn="l" defTabSz="1475105" rtl="0" eaLnBrk="1" latinLnBrk="0" hangingPunct="1">
                <a:defRPr sz="2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75105" algn="l" defTabSz="1475105" rtl="0" eaLnBrk="1" latinLnBrk="0" hangingPunct="1">
                <a:defRPr sz="2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12340" algn="l" defTabSz="1475105" rtl="0" eaLnBrk="1" latinLnBrk="0" hangingPunct="1">
                <a:defRPr sz="2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949575" algn="l" defTabSz="1475105" rtl="0" eaLnBrk="1" latinLnBrk="0" hangingPunct="1">
                <a:defRPr sz="2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86810" algn="l" defTabSz="1475105" rtl="0" eaLnBrk="1" latinLnBrk="0" hangingPunct="1">
                <a:defRPr sz="2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424680" algn="l" defTabSz="1475105" rtl="0" eaLnBrk="1" latinLnBrk="0" hangingPunct="1">
                <a:defRPr sz="2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161915" algn="l" defTabSz="1475105" rtl="0" eaLnBrk="1" latinLnBrk="0" hangingPunct="1">
                <a:defRPr sz="2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899150" algn="l" defTabSz="1475105" rtl="0" eaLnBrk="1" latinLnBrk="0" hangingPunct="1">
                <a:defRPr sz="2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defTabSz="914400" eaLnBrk="0" hangingPunct="0"/>
              <a:r>
                <a:rPr lang="zh-CN" altLang="en-US" sz="8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科宁路</a:t>
              </a: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06647AE7-D370-B0C1-4189-EE29B04A60AA}"/>
                </a:ext>
              </a:extLst>
            </p:cNvPr>
            <p:cNvSpPr txBox="1"/>
            <p:nvPr/>
          </p:nvSpPr>
          <p:spPr>
            <a:xfrm rot="20278829">
              <a:off x="8997661" y="12360471"/>
              <a:ext cx="221106" cy="68550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 defTabSz="1475105" rtl="0">
                <a:defRPr sz="800" b="1">
                  <a:effectLst>
                    <a:glow rad="152400">
                      <a:schemeClr val="bg1"/>
                    </a:glow>
                  </a:effectLst>
                  <a:latin typeface="微软雅黑" panose="020B0503020204020204" charset="-122"/>
                  <a:ea typeface="微软雅黑" panose="020B0503020204020204" charset="-122"/>
                </a:defRPr>
              </a:lvl1pPr>
              <a:lvl2pPr marL="737235" defTabSz="1475105" rtl="0">
                <a:defRPr sz="2905">
                  <a:latin typeface="+mn-lt"/>
                  <a:ea typeface="+mn-ea"/>
                </a:defRPr>
              </a:lvl2pPr>
              <a:lvl3pPr marL="1475105" defTabSz="1475105" rtl="0">
                <a:defRPr sz="2905">
                  <a:latin typeface="+mn-lt"/>
                  <a:ea typeface="+mn-ea"/>
                </a:defRPr>
              </a:lvl3pPr>
              <a:lvl4pPr marL="2212340" defTabSz="1475105" rtl="0">
                <a:defRPr sz="2905">
                  <a:latin typeface="+mn-lt"/>
                  <a:ea typeface="+mn-ea"/>
                </a:defRPr>
              </a:lvl4pPr>
              <a:lvl5pPr marL="2949575" defTabSz="1475105" rtl="0">
                <a:defRPr sz="2905">
                  <a:latin typeface="+mn-lt"/>
                  <a:ea typeface="+mn-ea"/>
                </a:defRPr>
              </a:lvl5pPr>
              <a:lvl6pPr marL="3686810" defTabSz="1475105" rtl="0">
                <a:defRPr sz="2905">
                  <a:latin typeface="+mn-lt"/>
                  <a:ea typeface="+mn-ea"/>
                </a:defRPr>
              </a:lvl6pPr>
              <a:lvl7pPr marL="4424680" defTabSz="1475105" rtl="0">
                <a:defRPr sz="2905">
                  <a:latin typeface="+mn-lt"/>
                  <a:ea typeface="+mn-ea"/>
                </a:defRPr>
              </a:lvl7pPr>
              <a:lvl8pPr marL="5161915" defTabSz="1475105" rtl="0">
                <a:defRPr sz="2905">
                  <a:latin typeface="+mn-lt"/>
                  <a:ea typeface="+mn-ea"/>
                </a:defRPr>
              </a:lvl8pPr>
              <a:lvl9pPr marL="5899150" defTabSz="1475105" rtl="0">
                <a:defRPr sz="2905">
                  <a:latin typeface="+mn-lt"/>
                  <a:ea typeface="+mn-ea"/>
                </a:defRPr>
              </a:lvl9pPr>
            </a:lstStyle>
            <a:p>
              <a:pPr defTabSz="914400"/>
              <a:r>
                <a:rPr lang="zh-CN" altLang="en-US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开源路</a:t>
              </a: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F6D948F4-F72B-B348-AB8A-BAB989B34D11}"/>
                </a:ext>
              </a:extLst>
            </p:cNvPr>
            <p:cNvSpPr txBox="1"/>
            <p:nvPr/>
          </p:nvSpPr>
          <p:spPr>
            <a:xfrm rot="19562265">
              <a:off x="8655462" y="13605793"/>
              <a:ext cx="221106" cy="68550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 defTabSz="1475105" rtl="0">
                <a:defRPr sz="800" b="1">
                  <a:effectLst>
                    <a:glow rad="152400">
                      <a:schemeClr val="bg1"/>
                    </a:glow>
                  </a:effectLst>
                  <a:latin typeface="微软雅黑" panose="020B0503020204020204" charset="-122"/>
                  <a:ea typeface="微软雅黑" panose="020B0503020204020204" charset="-122"/>
                </a:defRPr>
              </a:lvl1pPr>
              <a:lvl2pPr marL="737235" defTabSz="1475105" rtl="0">
                <a:defRPr sz="2905">
                  <a:latin typeface="+mn-lt"/>
                  <a:ea typeface="+mn-ea"/>
                </a:defRPr>
              </a:lvl2pPr>
              <a:lvl3pPr marL="1475105" defTabSz="1475105" rtl="0">
                <a:defRPr sz="2905">
                  <a:latin typeface="+mn-lt"/>
                  <a:ea typeface="+mn-ea"/>
                </a:defRPr>
              </a:lvl3pPr>
              <a:lvl4pPr marL="2212340" defTabSz="1475105" rtl="0">
                <a:defRPr sz="2905">
                  <a:latin typeface="+mn-lt"/>
                  <a:ea typeface="+mn-ea"/>
                </a:defRPr>
              </a:lvl4pPr>
              <a:lvl5pPr marL="2949575" defTabSz="1475105" rtl="0">
                <a:defRPr sz="2905">
                  <a:latin typeface="+mn-lt"/>
                  <a:ea typeface="+mn-ea"/>
                </a:defRPr>
              </a:lvl5pPr>
              <a:lvl6pPr marL="3686810" defTabSz="1475105" rtl="0">
                <a:defRPr sz="2905">
                  <a:latin typeface="+mn-lt"/>
                  <a:ea typeface="+mn-ea"/>
                </a:defRPr>
              </a:lvl6pPr>
              <a:lvl7pPr marL="4424680" defTabSz="1475105" rtl="0">
                <a:defRPr sz="2905">
                  <a:latin typeface="+mn-lt"/>
                  <a:ea typeface="+mn-ea"/>
                </a:defRPr>
              </a:lvl7pPr>
              <a:lvl8pPr marL="5161915" defTabSz="1475105" rtl="0">
                <a:defRPr sz="2905">
                  <a:latin typeface="+mn-lt"/>
                  <a:ea typeface="+mn-ea"/>
                </a:defRPr>
              </a:lvl8pPr>
              <a:lvl9pPr marL="5899150" defTabSz="1475105" rtl="0">
                <a:defRPr sz="2905">
                  <a:latin typeface="+mn-lt"/>
                  <a:ea typeface="+mn-ea"/>
                </a:defRPr>
              </a:lvl9pPr>
            </a:lstStyle>
            <a:p>
              <a:pPr defTabSz="914400"/>
              <a:r>
                <a:rPr lang="zh-CN" altLang="en-US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秦 </a:t>
              </a:r>
              <a:endParaRPr lang="en-US" altLang="zh-CN" dirty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914400"/>
              <a:r>
                <a:rPr lang="zh-CN" altLang="en-US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淮河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16098" y="1788840"/>
            <a:ext cx="4662179" cy="3755612"/>
            <a:chOff x="582999" y="1984545"/>
            <a:chExt cx="3687975" cy="29708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/>
            <a:srcRect l="152" t="673" r="-29" b="1604"/>
            <a:stretch>
              <a:fillRect/>
            </a:stretch>
          </p:blipFill>
          <p:spPr>
            <a:xfrm>
              <a:off x="583000" y="1985777"/>
              <a:ext cx="3679200" cy="2969611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矩形 18"/>
            <p:cNvSpPr/>
            <p:nvPr/>
          </p:nvSpPr>
          <p:spPr>
            <a:xfrm>
              <a:off x="582999" y="1984545"/>
              <a:ext cx="3687975" cy="2969611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104239" y="3209213"/>
              <a:ext cx="957625" cy="316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0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NJNBd060—07</a:t>
              </a:r>
            </a:p>
            <a:p>
              <a:pPr algn="ctr"/>
              <a:r>
                <a:rPr lang="zh-CN" altLang="en-US" sz="10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规划管理单元图则</a:t>
              </a:r>
              <a:endPara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2531447" y="3066809"/>
              <a:ext cx="136602" cy="13660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object 7"/>
          <p:cNvSpPr txBox="1"/>
          <p:nvPr/>
        </p:nvSpPr>
        <p:spPr>
          <a:xfrm>
            <a:off x="316098" y="945541"/>
            <a:ext cx="1454150" cy="222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en-US" altLang="zh-CN" sz="14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区位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779463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0" y="0"/>
            <a:ext cx="0" cy="10053638"/>
          </a:xfrm>
          <a:custGeom>
            <a:avLst/>
            <a:gdLst>
              <a:gd name="txL" fmla="*/ 0 w 1"/>
              <a:gd name="txT" fmla="*/ 0 h 10053320"/>
              <a:gd name="txR" fmla="*/ 0 w 1"/>
              <a:gd name="txB" fmla="*/ 10053320 h 10053320"/>
            </a:gdLst>
            <a:ahLst/>
            <a:cxnLst>
              <a:cxn ang="0">
                <a:pos x="0" y="0"/>
              </a:cxn>
              <a:cxn ang="0">
                <a:pos x="0" y="10060684"/>
              </a:cxn>
            </a:cxnLst>
            <a:rect l="txL" t="txT" r="txR" b="txB"/>
            <a:pathLst>
              <a:path w="1" h="10053320">
                <a:moveTo>
                  <a:pt x="0" y="0"/>
                </a:moveTo>
                <a:lnTo>
                  <a:pt x="0" y="1005274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bject 10"/>
          <p:cNvSpPr/>
          <p:nvPr/>
        </p:nvSpPr>
        <p:spPr>
          <a:xfrm>
            <a:off x="-639" y="10034588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object 7"/>
          <p:cNvSpPr txBox="1"/>
          <p:nvPr/>
        </p:nvSpPr>
        <p:spPr>
          <a:xfrm>
            <a:off x="5643991" y="924744"/>
            <a:ext cx="2174875" cy="21526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图则技术修正内容</a:t>
            </a:r>
            <a:endParaRPr lang="en-US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91510" y="783478"/>
            <a:ext cx="0" cy="9117013"/>
          </a:xfrm>
          <a:custGeom>
            <a:avLst/>
            <a:gdLst>
              <a:gd name="txL" fmla="*/ 0 w 1"/>
              <a:gd name="txT" fmla="*/ 0 h 9116695"/>
              <a:gd name="txR" fmla="*/ 0 w 1"/>
              <a:gd name="txB" fmla="*/ 9116695 h 9116695"/>
            </a:gdLst>
            <a:ahLst/>
            <a:cxnLst>
              <a:cxn ang="0">
                <a:pos x="0" y="0"/>
              </a:cxn>
              <a:cxn ang="0">
                <a:pos x="0" y="9124211"/>
              </a:cxn>
            </a:cxnLst>
            <a:rect l="txL" t="txT" r="txR" b="txB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object 2"/>
          <p:cNvSpPr txBox="1"/>
          <p:nvPr/>
        </p:nvSpPr>
        <p:spPr>
          <a:xfrm>
            <a:off x="-639" y="362749"/>
            <a:ext cx="20104099" cy="28507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algn="ctr"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南京市江宁高新园潭桥片区控制性详细规划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》NJNBd060—07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规划管理单元图则技术修正</a:t>
            </a:r>
          </a:p>
        </p:txBody>
      </p:sp>
      <p:sp>
        <p:nvSpPr>
          <p:cNvPr id="13" name="矩形 12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236358" y="1231948"/>
            <a:ext cx="1315786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07—21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地面积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2.77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公顷，建筑密度≤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22%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07—22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地块用地面积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3.28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公顷，建筑密度≤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22%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07—34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地块用地面积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2.55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公顷；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07—35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地块用地面积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2.84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公顷。</a:t>
            </a:r>
            <a:endParaRPr lang="en-US" altLang="zh-CN" sz="900" spc="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object 3"/>
          <p:cNvSpPr txBox="1"/>
          <p:nvPr/>
        </p:nvSpPr>
        <p:spPr>
          <a:xfrm>
            <a:off x="316098" y="1298656"/>
            <a:ext cx="4694055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indent="323850" algn="just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NJNBd060—07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单元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图则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位于江宁高新园潭桥片区北部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，东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至天印大道、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西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至开源路、南至科宁路、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北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至天元东路，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用地面积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约</a:t>
            </a:r>
            <a:r>
              <a:rPr lang="en-US" altLang="zh-CN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121.69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27" name="矩形 26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58489"/>
              </p:ext>
            </p:extLst>
          </p:nvPr>
        </p:nvGraphicFramePr>
        <p:xfrm>
          <a:off x="16136726" y="9124553"/>
          <a:ext cx="3333750" cy="5442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批准单位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南京市规划和自然资源局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批准文号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宁规划资源办〔</a:t>
                      </a:r>
                      <a:r>
                        <a:rPr kumimoji="1" lang="en-US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2025</a:t>
                      </a:r>
                      <a:r>
                        <a:rPr kumimoji="1" lang="zh-CN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〕</a:t>
                      </a:r>
                      <a:r>
                        <a:rPr kumimoji="1" lang="en-US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161</a:t>
                      </a:r>
                      <a:r>
                        <a:rPr kumimoji="1" lang="zh-CN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</a:t>
                      </a:r>
                      <a:endParaRPr kumimoji="1" lang="zh-CN" altLang="zh-CN" sz="9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矩形 38"/>
          <p:cNvSpPr/>
          <p:nvPr/>
        </p:nvSpPr>
        <p:spPr>
          <a:xfrm>
            <a:off x="300235" y="9637712"/>
            <a:ext cx="46510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</a:t>
            </a:r>
            <a:r>
              <a:rPr lang="zh-CN" altLang="zh-CN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NJNBd060</a:t>
            </a:r>
            <a:r>
              <a:rPr lang="zh-CN" altLang="en-US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控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规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单元的位置</a:t>
            </a:r>
          </a:p>
        </p:txBody>
      </p:sp>
      <p:sp>
        <p:nvSpPr>
          <p:cNvPr id="40" name="矩形 39"/>
          <p:cNvSpPr/>
          <p:nvPr/>
        </p:nvSpPr>
        <p:spPr>
          <a:xfrm>
            <a:off x="354443" y="5533256"/>
            <a:ext cx="45968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江宁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区的位置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3472430" y="8485584"/>
            <a:ext cx="1696666" cy="599908"/>
            <a:chOff x="17976523" y="7056099"/>
            <a:chExt cx="1696666" cy="599908"/>
          </a:xfrm>
        </p:grpSpPr>
        <p:sp>
          <p:nvSpPr>
            <p:cNvPr id="49" name="矩形 48"/>
            <p:cNvSpPr/>
            <p:nvPr/>
          </p:nvSpPr>
          <p:spPr>
            <a:xfrm>
              <a:off x="17976523" y="7443214"/>
              <a:ext cx="349281" cy="129117"/>
            </a:xfrm>
            <a:prstGeom prst="rect">
              <a:avLst/>
            </a:prstGeom>
            <a:noFill/>
            <a:ln w="25400">
              <a:solidFill>
                <a:srgbClr val="1C21F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17976523" y="7056099"/>
              <a:ext cx="1696666" cy="599908"/>
              <a:chOff x="17976523" y="7056099"/>
              <a:chExt cx="1696666" cy="599908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18431927" y="7056099"/>
                <a:ext cx="1241262" cy="59990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图则单元边界</a:t>
                </a: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技术修正地块范围</a:t>
                </a: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7976523" y="7193276"/>
                <a:ext cx="349281" cy="12911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1000">
                  <a:sym typeface="+mn-ea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294966" y="5874246"/>
            <a:ext cx="4716524" cy="370841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7" name="组合 86"/>
          <p:cNvGrpSpPr/>
          <p:nvPr/>
        </p:nvGrpSpPr>
        <p:grpSpPr>
          <a:xfrm>
            <a:off x="2563218" y="8125545"/>
            <a:ext cx="1044116" cy="400110"/>
            <a:chOff x="5956909" y="9036018"/>
            <a:chExt cx="3017421" cy="1156288"/>
          </a:xfrm>
        </p:grpSpPr>
        <p:sp>
          <p:nvSpPr>
            <p:cNvPr id="88" name="矩形 87"/>
            <p:cNvSpPr/>
            <p:nvPr/>
          </p:nvSpPr>
          <p:spPr>
            <a:xfrm>
              <a:off x="6269056" y="9036018"/>
              <a:ext cx="2563795" cy="11562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b="1" dirty="0">
                  <a:ln w="0">
                    <a:noFill/>
                  </a:ln>
                  <a:solidFill>
                    <a:srgbClr val="0000FF"/>
                  </a:solidFill>
                  <a:effectLst>
                    <a:glow rad="762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NJNBd060</a:t>
              </a:r>
              <a:r>
                <a:rPr lang="zh-CN" altLang="en-US" sz="1000" b="1" dirty="0" smtClean="0">
                  <a:ln w="0">
                    <a:noFill/>
                  </a:ln>
                  <a:solidFill>
                    <a:srgbClr val="0000FF"/>
                  </a:solidFill>
                  <a:effectLst>
                    <a:glow rad="762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控规单元</a:t>
              </a:r>
              <a:endParaRPr lang="en-US" altLang="zh-CN" sz="1000" b="1" dirty="0">
                <a:ln w="0">
                  <a:noFill/>
                </a:ln>
                <a:solidFill>
                  <a:srgbClr val="0000FF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9" name="任意多边形: 形状 55"/>
            <p:cNvSpPr/>
            <p:nvPr/>
          </p:nvSpPr>
          <p:spPr>
            <a:xfrm rot="10800000">
              <a:off x="5956909" y="9452219"/>
              <a:ext cx="3017421" cy="728336"/>
            </a:xfrm>
            <a:custGeom>
              <a:avLst/>
              <a:gdLst>
                <a:gd name="connsiteX0" fmla="*/ 1785938 w 1785938"/>
                <a:gd name="connsiteY0" fmla="*/ 485775 h 485775"/>
                <a:gd name="connsiteX1" fmla="*/ 1404938 w 1785938"/>
                <a:gd name="connsiteY1" fmla="*/ 0 h 485775"/>
                <a:gd name="connsiteX2" fmla="*/ 0 w 1785938"/>
                <a:gd name="connsiteY2" fmla="*/ 0 h 485775"/>
                <a:gd name="connsiteX0-1" fmla="*/ 2894148 w 2894148"/>
                <a:gd name="connsiteY0-2" fmla="*/ 485775 h 485775"/>
                <a:gd name="connsiteX1-3" fmla="*/ 2513148 w 2894148"/>
                <a:gd name="connsiteY1-4" fmla="*/ 0 h 485775"/>
                <a:gd name="connsiteX2-5" fmla="*/ 0 w 2894148"/>
                <a:gd name="connsiteY2-6" fmla="*/ 0 h 4857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94148" h="485775">
                  <a:moveTo>
                    <a:pt x="2894148" y="485775"/>
                  </a:moveTo>
                  <a:lnTo>
                    <a:pt x="251314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0" name="矩形 89"/>
          <p:cNvSpPr/>
          <p:nvPr/>
        </p:nvSpPr>
        <p:spPr>
          <a:xfrm flipH="1">
            <a:off x="943038" y="6109320"/>
            <a:ext cx="141824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 dirty="0" smtClean="0">
                <a:ln w="0">
                  <a:noFill/>
                </a:ln>
                <a:solidFill>
                  <a:srgbClr val="C0000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NJNBd060—07</a:t>
            </a:r>
          </a:p>
          <a:p>
            <a:pPr algn="ctr"/>
            <a:r>
              <a:rPr lang="zh-CN" altLang="en-US" sz="1000" b="1" dirty="0" smtClean="0">
                <a:ln w="0">
                  <a:noFill/>
                </a:ln>
                <a:solidFill>
                  <a:srgbClr val="C0000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规划管理单元图则</a:t>
            </a:r>
            <a:endParaRPr lang="en-US" altLang="zh-CN" sz="1000" b="1" dirty="0">
              <a:ln w="0">
                <a:noFill/>
              </a:ln>
              <a:solidFill>
                <a:srgbClr val="C00000"/>
              </a:solidFill>
              <a:effectLst>
                <a:glow rad="762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1" name="任意多边形: 形状 55"/>
          <p:cNvSpPr/>
          <p:nvPr/>
        </p:nvSpPr>
        <p:spPr>
          <a:xfrm rot="10800000" flipH="1" flipV="1">
            <a:off x="1195066" y="6505364"/>
            <a:ext cx="936104" cy="396044"/>
          </a:xfrm>
          <a:custGeom>
            <a:avLst/>
            <a:gdLst>
              <a:gd name="connsiteX0" fmla="*/ 1785938 w 1785938"/>
              <a:gd name="connsiteY0" fmla="*/ 485775 h 485775"/>
              <a:gd name="connsiteX1" fmla="*/ 1404938 w 1785938"/>
              <a:gd name="connsiteY1" fmla="*/ 0 h 485775"/>
              <a:gd name="connsiteX2" fmla="*/ 0 w 1785938"/>
              <a:gd name="connsiteY2" fmla="*/ 0 h 485775"/>
              <a:gd name="connsiteX0-1" fmla="*/ 2894148 w 2894148"/>
              <a:gd name="connsiteY0-2" fmla="*/ 485775 h 485775"/>
              <a:gd name="connsiteX1-3" fmla="*/ 2513148 w 2894148"/>
              <a:gd name="connsiteY1-4" fmla="*/ 0 h 485775"/>
              <a:gd name="connsiteX2-5" fmla="*/ 0 w 2894148"/>
              <a:gd name="connsiteY2-6" fmla="*/ 0 h 485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894148" h="485775">
                <a:moveTo>
                  <a:pt x="2894148" y="485775"/>
                </a:moveTo>
                <a:lnTo>
                  <a:pt x="251314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任意多边形 5">
            <a:extLst>
              <a:ext uri="{FF2B5EF4-FFF2-40B4-BE49-F238E27FC236}">
                <a16:creationId xmlns:a16="http://schemas.microsoft.com/office/drawing/2014/main" id="{042BE026-3B93-5A2E-783D-517251376942}"/>
              </a:ext>
            </a:extLst>
          </p:cNvPr>
          <p:cNvSpPr/>
          <p:nvPr/>
        </p:nvSpPr>
        <p:spPr>
          <a:xfrm>
            <a:off x="7463068" y="2206670"/>
            <a:ext cx="5927825" cy="6526186"/>
          </a:xfrm>
          <a:custGeom>
            <a:avLst/>
            <a:gdLst>
              <a:gd name="connisteX0" fmla="*/ 0 w 1028700"/>
              <a:gd name="connsiteY0" fmla="*/ 288925 h 1136650"/>
              <a:gd name="connisteX1" fmla="*/ 517525 w 1028700"/>
              <a:gd name="connsiteY1" fmla="*/ 101600 h 1136650"/>
              <a:gd name="connisteX2" fmla="*/ 908050 w 1028700"/>
              <a:gd name="connsiteY2" fmla="*/ 0 h 1136650"/>
              <a:gd name="connisteX3" fmla="*/ 1028700 w 1028700"/>
              <a:gd name="connsiteY3" fmla="*/ 901700 h 1136650"/>
              <a:gd name="connisteX4" fmla="*/ 301625 w 1028700"/>
              <a:gd name="connsiteY4" fmla="*/ 1136650 h 1136650"/>
              <a:gd name="connisteX5" fmla="*/ 0 w 1028700"/>
              <a:gd name="connsiteY5" fmla="*/ 288925 h 1136650"/>
              <a:gd name="connsiteX0" fmla="*/ 0 w 1040173"/>
              <a:gd name="connsiteY0" fmla="*/ 292203 h 1136650"/>
              <a:gd name="connsiteX1" fmla="*/ 528998 w 1040173"/>
              <a:gd name="connsiteY1" fmla="*/ 101600 h 1136650"/>
              <a:gd name="connsiteX2" fmla="*/ 919523 w 1040173"/>
              <a:gd name="connsiteY2" fmla="*/ 0 h 1136650"/>
              <a:gd name="connsiteX3" fmla="*/ 1040173 w 1040173"/>
              <a:gd name="connsiteY3" fmla="*/ 901700 h 1136650"/>
              <a:gd name="connsiteX4" fmla="*/ 313098 w 1040173"/>
              <a:gd name="connsiteY4" fmla="*/ 1136650 h 1136650"/>
              <a:gd name="connsiteX5" fmla="*/ 0 w 1040173"/>
              <a:gd name="connsiteY5" fmla="*/ 292203 h 1136650"/>
              <a:gd name="connsiteX0" fmla="*/ 0 w 1023783"/>
              <a:gd name="connsiteY0" fmla="*/ 292203 h 1136650"/>
              <a:gd name="connsiteX1" fmla="*/ 528998 w 1023783"/>
              <a:gd name="connsiteY1" fmla="*/ 101600 h 1136650"/>
              <a:gd name="connsiteX2" fmla="*/ 919523 w 1023783"/>
              <a:gd name="connsiteY2" fmla="*/ 0 h 1136650"/>
              <a:gd name="connsiteX3" fmla="*/ 1023783 w 1023783"/>
              <a:gd name="connsiteY3" fmla="*/ 909895 h 1136650"/>
              <a:gd name="connsiteX4" fmla="*/ 313098 w 1023783"/>
              <a:gd name="connsiteY4" fmla="*/ 1136650 h 1136650"/>
              <a:gd name="connsiteX5" fmla="*/ 0 w 1023783"/>
              <a:gd name="connsiteY5" fmla="*/ 292203 h 1136650"/>
              <a:gd name="connsiteX0" fmla="*/ 0 w 1023783"/>
              <a:gd name="connsiteY0" fmla="*/ 290564 h 1135011"/>
              <a:gd name="connsiteX1" fmla="*/ 528998 w 1023783"/>
              <a:gd name="connsiteY1" fmla="*/ 99961 h 1135011"/>
              <a:gd name="connsiteX2" fmla="*/ 911328 w 1023783"/>
              <a:gd name="connsiteY2" fmla="*/ 0 h 1135011"/>
              <a:gd name="connsiteX3" fmla="*/ 1023783 w 1023783"/>
              <a:gd name="connsiteY3" fmla="*/ 908256 h 1135011"/>
              <a:gd name="connsiteX4" fmla="*/ 313098 w 1023783"/>
              <a:gd name="connsiteY4" fmla="*/ 1135011 h 1135011"/>
              <a:gd name="connsiteX5" fmla="*/ 0 w 1023783"/>
              <a:gd name="connsiteY5" fmla="*/ 290564 h 1135011"/>
              <a:gd name="connsiteX0" fmla="*/ 0 w 1017227"/>
              <a:gd name="connsiteY0" fmla="*/ 292203 h 1135011"/>
              <a:gd name="connsiteX1" fmla="*/ 522442 w 1017227"/>
              <a:gd name="connsiteY1" fmla="*/ 99961 h 1135011"/>
              <a:gd name="connsiteX2" fmla="*/ 904772 w 1017227"/>
              <a:gd name="connsiteY2" fmla="*/ 0 h 1135011"/>
              <a:gd name="connsiteX3" fmla="*/ 1017227 w 1017227"/>
              <a:gd name="connsiteY3" fmla="*/ 908256 h 1135011"/>
              <a:gd name="connsiteX4" fmla="*/ 306542 w 1017227"/>
              <a:gd name="connsiteY4" fmla="*/ 1135011 h 1135011"/>
              <a:gd name="connsiteX5" fmla="*/ 0 w 1017227"/>
              <a:gd name="connsiteY5" fmla="*/ 292203 h 1135011"/>
              <a:gd name="connsiteX0" fmla="*/ 0 w 1017227"/>
              <a:gd name="connsiteY0" fmla="*/ 292203 h 1120260"/>
              <a:gd name="connsiteX1" fmla="*/ 522442 w 1017227"/>
              <a:gd name="connsiteY1" fmla="*/ 99961 h 1120260"/>
              <a:gd name="connsiteX2" fmla="*/ 904772 w 1017227"/>
              <a:gd name="connsiteY2" fmla="*/ 0 h 1120260"/>
              <a:gd name="connsiteX3" fmla="*/ 1017227 w 1017227"/>
              <a:gd name="connsiteY3" fmla="*/ 908256 h 1120260"/>
              <a:gd name="connsiteX4" fmla="*/ 311459 w 1017227"/>
              <a:gd name="connsiteY4" fmla="*/ 1120260 h 1120260"/>
              <a:gd name="connsiteX5" fmla="*/ 0 w 1017227"/>
              <a:gd name="connsiteY5" fmla="*/ 292203 h 1120260"/>
              <a:gd name="connsiteX0" fmla="*/ 0 w 1022144"/>
              <a:gd name="connsiteY0" fmla="*/ 292203 h 1120260"/>
              <a:gd name="connsiteX1" fmla="*/ 522442 w 1022144"/>
              <a:gd name="connsiteY1" fmla="*/ 99961 h 1120260"/>
              <a:gd name="connsiteX2" fmla="*/ 904772 w 1022144"/>
              <a:gd name="connsiteY2" fmla="*/ 0 h 1120260"/>
              <a:gd name="connsiteX3" fmla="*/ 1022144 w 1022144"/>
              <a:gd name="connsiteY3" fmla="*/ 903339 h 1120260"/>
              <a:gd name="connsiteX4" fmla="*/ 311459 w 1022144"/>
              <a:gd name="connsiteY4" fmla="*/ 1120260 h 1120260"/>
              <a:gd name="connsiteX5" fmla="*/ 0 w 1022144"/>
              <a:gd name="connsiteY5" fmla="*/ 292203 h 1120260"/>
              <a:gd name="connsiteX0" fmla="*/ 0 w 1022144"/>
              <a:gd name="connsiteY0" fmla="*/ 292203 h 1130094"/>
              <a:gd name="connsiteX1" fmla="*/ 522442 w 1022144"/>
              <a:gd name="connsiteY1" fmla="*/ 99961 h 1130094"/>
              <a:gd name="connsiteX2" fmla="*/ 904772 w 1022144"/>
              <a:gd name="connsiteY2" fmla="*/ 0 h 1130094"/>
              <a:gd name="connsiteX3" fmla="*/ 1022144 w 1022144"/>
              <a:gd name="connsiteY3" fmla="*/ 903339 h 1130094"/>
              <a:gd name="connsiteX4" fmla="*/ 313098 w 1022144"/>
              <a:gd name="connsiteY4" fmla="*/ 1130094 h 1130094"/>
              <a:gd name="connsiteX5" fmla="*/ 0 w 1022144"/>
              <a:gd name="connsiteY5" fmla="*/ 292203 h 1130094"/>
              <a:gd name="connsiteX0" fmla="*/ 0 w 1022144"/>
              <a:gd name="connsiteY0" fmla="*/ 292203 h 1123538"/>
              <a:gd name="connsiteX1" fmla="*/ 522442 w 1022144"/>
              <a:gd name="connsiteY1" fmla="*/ 99961 h 1123538"/>
              <a:gd name="connsiteX2" fmla="*/ 904772 w 1022144"/>
              <a:gd name="connsiteY2" fmla="*/ 0 h 1123538"/>
              <a:gd name="connsiteX3" fmla="*/ 1022144 w 1022144"/>
              <a:gd name="connsiteY3" fmla="*/ 903339 h 1123538"/>
              <a:gd name="connsiteX4" fmla="*/ 311459 w 1022144"/>
              <a:gd name="connsiteY4" fmla="*/ 1123538 h 1123538"/>
              <a:gd name="connsiteX5" fmla="*/ 0 w 1022144"/>
              <a:gd name="connsiteY5" fmla="*/ 292203 h 1123538"/>
              <a:gd name="connsiteX0" fmla="*/ 0 w 1015588"/>
              <a:gd name="connsiteY0" fmla="*/ 288925 h 1123538"/>
              <a:gd name="connsiteX1" fmla="*/ 515886 w 1015588"/>
              <a:gd name="connsiteY1" fmla="*/ 99961 h 1123538"/>
              <a:gd name="connsiteX2" fmla="*/ 898216 w 1015588"/>
              <a:gd name="connsiteY2" fmla="*/ 0 h 1123538"/>
              <a:gd name="connsiteX3" fmla="*/ 1015588 w 1015588"/>
              <a:gd name="connsiteY3" fmla="*/ 903339 h 1123538"/>
              <a:gd name="connsiteX4" fmla="*/ 304903 w 1015588"/>
              <a:gd name="connsiteY4" fmla="*/ 1123538 h 1123538"/>
              <a:gd name="connsiteX5" fmla="*/ 0 w 1015588"/>
              <a:gd name="connsiteY5" fmla="*/ 288925 h 1123538"/>
              <a:gd name="connsiteX0" fmla="*/ 0 w 1018866"/>
              <a:gd name="connsiteY0" fmla="*/ 288925 h 1123538"/>
              <a:gd name="connsiteX1" fmla="*/ 519164 w 1018866"/>
              <a:gd name="connsiteY1" fmla="*/ 99961 h 1123538"/>
              <a:gd name="connsiteX2" fmla="*/ 901494 w 1018866"/>
              <a:gd name="connsiteY2" fmla="*/ 0 h 1123538"/>
              <a:gd name="connsiteX3" fmla="*/ 1018866 w 1018866"/>
              <a:gd name="connsiteY3" fmla="*/ 903339 h 1123538"/>
              <a:gd name="connsiteX4" fmla="*/ 308181 w 1018866"/>
              <a:gd name="connsiteY4" fmla="*/ 1123538 h 1123538"/>
              <a:gd name="connsiteX5" fmla="*/ 0 w 1018866"/>
              <a:gd name="connsiteY5" fmla="*/ 288925 h 1123538"/>
              <a:gd name="connsiteX0" fmla="*/ 0 w 1012310"/>
              <a:gd name="connsiteY0" fmla="*/ 295481 h 1123538"/>
              <a:gd name="connsiteX1" fmla="*/ 512608 w 1012310"/>
              <a:gd name="connsiteY1" fmla="*/ 99961 h 1123538"/>
              <a:gd name="connsiteX2" fmla="*/ 894938 w 1012310"/>
              <a:gd name="connsiteY2" fmla="*/ 0 h 1123538"/>
              <a:gd name="connsiteX3" fmla="*/ 1012310 w 1012310"/>
              <a:gd name="connsiteY3" fmla="*/ 903339 h 1123538"/>
              <a:gd name="connsiteX4" fmla="*/ 301625 w 1012310"/>
              <a:gd name="connsiteY4" fmla="*/ 1123538 h 1123538"/>
              <a:gd name="connsiteX5" fmla="*/ 0 w 1012310"/>
              <a:gd name="connsiteY5" fmla="*/ 295481 h 1123538"/>
              <a:gd name="connsiteX0" fmla="*/ 0 w 1012310"/>
              <a:gd name="connsiteY0" fmla="*/ 295481 h 1123538"/>
              <a:gd name="connsiteX1" fmla="*/ 596651 w 1012310"/>
              <a:gd name="connsiteY1" fmla="*/ 80566 h 1123538"/>
              <a:gd name="connsiteX2" fmla="*/ 894938 w 1012310"/>
              <a:gd name="connsiteY2" fmla="*/ 0 h 1123538"/>
              <a:gd name="connsiteX3" fmla="*/ 1012310 w 1012310"/>
              <a:gd name="connsiteY3" fmla="*/ 903339 h 1123538"/>
              <a:gd name="connsiteX4" fmla="*/ 301625 w 1012310"/>
              <a:gd name="connsiteY4" fmla="*/ 1123538 h 1123538"/>
              <a:gd name="connsiteX5" fmla="*/ 0 w 1012310"/>
              <a:gd name="connsiteY5" fmla="*/ 295481 h 1123538"/>
              <a:gd name="connsiteX0" fmla="*/ 0 w 1010694"/>
              <a:gd name="connsiteY0" fmla="*/ 300330 h 1123538"/>
              <a:gd name="connsiteX1" fmla="*/ 595035 w 1010694"/>
              <a:gd name="connsiteY1" fmla="*/ 80566 h 1123538"/>
              <a:gd name="connsiteX2" fmla="*/ 893322 w 1010694"/>
              <a:gd name="connsiteY2" fmla="*/ 0 h 1123538"/>
              <a:gd name="connsiteX3" fmla="*/ 1010694 w 1010694"/>
              <a:gd name="connsiteY3" fmla="*/ 903339 h 1123538"/>
              <a:gd name="connsiteX4" fmla="*/ 300009 w 1010694"/>
              <a:gd name="connsiteY4" fmla="*/ 1123538 h 1123538"/>
              <a:gd name="connsiteX5" fmla="*/ 0 w 1010694"/>
              <a:gd name="connsiteY5" fmla="*/ 300330 h 1123538"/>
              <a:gd name="connsiteX0" fmla="*/ 0 w 1010694"/>
              <a:gd name="connsiteY0" fmla="*/ 284168 h 1107376"/>
              <a:gd name="connsiteX1" fmla="*/ 595035 w 1010694"/>
              <a:gd name="connsiteY1" fmla="*/ 64404 h 1107376"/>
              <a:gd name="connsiteX2" fmla="*/ 896555 w 1010694"/>
              <a:gd name="connsiteY2" fmla="*/ 0 h 1107376"/>
              <a:gd name="connsiteX3" fmla="*/ 1010694 w 1010694"/>
              <a:gd name="connsiteY3" fmla="*/ 887177 h 1107376"/>
              <a:gd name="connsiteX4" fmla="*/ 300009 w 1010694"/>
              <a:gd name="connsiteY4" fmla="*/ 1107376 h 1107376"/>
              <a:gd name="connsiteX5" fmla="*/ 0 w 1010694"/>
              <a:gd name="connsiteY5" fmla="*/ 284168 h 1107376"/>
              <a:gd name="connsiteX0" fmla="*/ 0 w 1005845"/>
              <a:gd name="connsiteY0" fmla="*/ 284168 h 1107376"/>
              <a:gd name="connsiteX1" fmla="*/ 595035 w 1005845"/>
              <a:gd name="connsiteY1" fmla="*/ 64404 h 1107376"/>
              <a:gd name="connsiteX2" fmla="*/ 896555 w 1005845"/>
              <a:gd name="connsiteY2" fmla="*/ 0 h 1107376"/>
              <a:gd name="connsiteX3" fmla="*/ 1005845 w 1005845"/>
              <a:gd name="connsiteY3" fmla="*/ 887177 h 1107376"/>
              <a:gd name="connsiteX4" fmla="*/ 300009 w 1005845"/>
              <a:gd name="connsiteY4" fmla="*/ 1107376 h 1107376"/>
              <a:gd name="connsiteX5" fmla="*/ 0 w 1005845"/>
              <a:gd name="connsiteY5" fmla="*/ 284168 h 110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845" h="1107376">
                <a:moveTo>
                  <a:pt x="0" y="284168"/>
                </a:moveTo>
                <a:lnTo>
                  <a:pt x="595035" y="64404"/>
                </a:lnTo>
                <a:lnTo>
                  <a:pt x="896555" y="0"/>
                </a:lnTo>
                <a:lnTo>
                  <a:pt x="1005845" y="887177"/>
                </a:lnTo>
                <a:lnTo>
                  <a:pt x="300009" y="1107376"/>
                </a:lnTo>
                <a:lnTo>
                  <a:pt x="0" y="284168"/>
                </a:lnTo>
                <a:close/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00" dirty="0"/>
          </a:p>
        </p:txBody>
      </p:sp>
      <p:sp>
        <p:nvSpPr>
          <p:cNvPr id="72" name="任意多边形: 形状 12">
            <a:extLst>
              <a:ext uri="{FF2B5EF4-FFF2-40B4-BE49-F238E27FC236}">
                <a16:creationId xmlns:a16="http://schemas.microsoft.com/office/drawing/2014/main" id="{1ABC10CF-24DE-8CEC-4DCE-ECEA1D5FBCD2}"/>
              </a:ext>
            </a:extLst>
          </p:cNvPr>
          <p:cNvSpPr/>
          <p:nvPr/>
        </p:nvSpPr>
        <p:spPr>
          <a:xfrm>
            <a:off x="8756175" y="6597196"/>
            <a:ext cx="1904436" cy="1230545"/>
          </a:xfrm>
          <a:custGeom>
            <a:avLst/>
            <a:gdLst>
              <a:gd name="connsiteX0" fmla="*/ 0 w 1651246"/>
              <a:gd name="connsiteY0" fmla="*/ 443883 h 1500326"/>
              <a:gd name="connsiteX1" fmla="*/ 1216241 w 1651246"/>
              <a:gd name="connsiteY1" fmla="*/ 0 h 1500326"/>
              <a:gd name="connsiteX2" fmla="*/ 1651246 w 1651246"/>
              <a:gd name="connsiteY2" fmla="*/ 1109709 h 1500326"/>
              <a:gd name="connsiteX3" fmla="*/ 390617 w 1651246"/>
              <a:gd name="connsiteY3" fmla="*/ 1500326 h 1500326"/>
              <a:gd name="connsiteX4" fmla="*/ 0 w 1651246"/>
              <a:gd name="connsiteY4" fmla="*/ 443883 h 1500326"/>
              <a:gd name="connsiteX0" fmla="*/ 0 w 1625846"/>
              <a:gd name="connsiteY0" fmla="*/ 443883 h 1500326"/>
              <a:gd name="connsiteX1" fmla="*/ 1216241 w 1625846"/>
              <a:gd name="connsiteY1" fmla="*/ 0 h 1500326"/>
              <a:gd name="connsiteX2" fmla="*/ 1625846 w 1625846"/>
              <a:gd name="connsiteY2" fmla="*/ 1100184 h 1500326"/>
              <a:gd name="connsiteX3" fmla="*/ 390617 w 1625846"/>
              <a:gd name="connsiteY3" fmla="*/ 1500326 h 1500326"/>
              <a:gd name="connsiteX4" fmla="*/ 0 w 1625846"/>
              <a:gd name="connsiteY4" fmla="*/ 443883 h 1500326"/>
              <a:gd name="connsiteX0" fmla="*/ 0 w 1625846"/>
              <a:gd name="connsiteY0" fmla="*/ 447058 h 1503501"/>
              <a:gd name="connsiteX1" fmla="*/ 1200366 w 1625846"/>
              <a:gd name="connsiteY1" fmla="*/ 0 h 1503501"/>
              <a:gd name="connsiteX2" fmla="*/ 1625846 w 1625846"/>
              <a:gd name="connsiteY2" fmla="*/ 1103359 h 1503501"/>
              <a:gd name="connsiteX3" fmla="*/ 390617 w 1625846"/>
              <a:gd name="connsiteY3" fmla="*/ 1503501 h 1503501"/>
              <a:gd name="connsiteX4" fmla="*/ 0 w 1625846"/>
              <a:gd name="connsiteY4" fmla="*/ 447058 h 1503501"/>
              <a:gd name="connsiteX0" fmla="*/ 0 w 1625846"/>
              <a:gd name="connsiteY0" fmla="*/ 447058 h 1497151"/>
              <a:gd name="connsiteX1" fmla="*/ 1200366 w 1625846"/>
              <a:gd name="connsiteY1" fmla="*/ 0 h 1497151"/>
              <a:gd name="connsiteX2" fmla="*/ 1625846 w 1625846"/>
              <a:gd name="connsiteY2" fmla="*/ 1103359 h 1497151"/>
              <a:gd name="connsiteX3" fmla="*/ 384267 w 1625846"/>
              <a:gd name="connsiteY3" fmla="*/ 1497151 h 1497151"/>
              <a:gd name="connsiteX4" fmla="*/ 0 w 1625846"/>
              <a:gd name="connsiteY4" fmla="*/ 447058 h 1497151"/>
              <a:gd name="connsiteX0" fmla="*/ 0 w 1625846"/>
              <a:gd name="connsiteY0" fmla="*/ 447058 h 1487626"/>
              <a:gd name="connsiteX1" fmla="*/ 1200366 w 1625846"/>
              <a:gd name="connsiteY1" fmla="*/ 0 h 1487626"/>
              <a:gd name="connsiteX2" fmla="*/ 1625846 w 1625846"/>
              <a:gd name="connsiteY2" fmla="*/ 1103359 h 1487626"/>
              <a:gd name="connsiteX3" fmla="*/ 377917 w 1625846"/>
              <a:gd name="connsiteY3" fmla="*/ 1487626 h 1487626"/>
              <a:gd name="connsiteX4" fmla="*/ 0 w 1625846"/>
              <a:gd name="connsiteY4" fmla="*/ 447058 h 1487626"/>
              <a:gd name="connsiteX0" fmla="*/ 0 w 1559171"/>
              <a:gd name="connsiteY0" fmla="*/ 497065 h 1487626"/>
              <a:gd name="connsiteX1" fmla="*/ 1133691 w 1559171"/>
              <a:gd name="connsiteY1" fmla="*/ 0 h 1487626"/>
              <a:gd name="connsiteX2" fmla="*/ 1559171 w 1559171"/>
              <a:gd name="connsiteY2" fmla="*/ 1103359 h 1487626"/>
              <a:gd name="connsiteX3" fmla="*/ 311242 w 1559171"/>
              <a:gd name="connsiteY3" fmla="*/ 1487626 h 1487626"/>
              <a:gd name="connsiteX4" fmla="*/ 0 w 1559171"/>
              <a:gd name="connsiteY4" fmla="*/ 497065 h 1487626"/>
              <a:gd name="connsiteX0" fmla="*/ 0 w 1559171"/>
              <a:gd name="connsiteY0" fmla="*/ 404196 h 1394757"/>
              <a:gd name="connsiteX1" fmla="*/ 1086066 w 1559171"/>
              <a:gd name="connsiteY1" fmla="*/ 0 h 1394757"/>
              <a:gd name="connsiteX2" fmla="*/ 1559171 w 1559171"/>
              <a:gd name="connsiteY2" fmla="*/ 1010490 h 1394757"/>
              <a:gd name="connsiteX3" fmla="*/ 311242 w 1559171"/>
              <a:gd name="connsiteY3" fmla="*/ 1394757 h 1394757"/>
              <a:gd name="connsiteX4" fmla="*/ 0 w 1559171"/>
              <a:gd name="connsiteY4" fmla="*/ 404196 h 1394757"/>
              <a:gd name="connsiteX0" fmla="*/ 0 w 1256752"/>
              <a:gd name="connsiteY0" fmla="*/ 404196 h 1394757"/>
              <a:gd name="connsiteX1" fmla="*/ 1086066 w 1256752"/>
              <a:gd name="connsiteY1" fmla="*/ 0 h 1394757"/>
              <a:gd name="connsiteX2" fmla="*/ 1256752 w 1256752"/>
              <a:gd name="connsiteY2" fmla="*/ 388984 h 1394757"/>
              <a:gd name="connsiteX3" fmla="*/ 311242 w 1256752"/>
              <a:gd name="connsiteY3" fmla="*/ 1394757 h 1394757"/>
              <a:gd name="connsiteX4" fmla="*/ 0 w 1256752"/>
              <a:gd name="connsiteY4" fmla="*/ 404196 h 1394757"/>
              <a:gd name="connsiteX0" fmla="*/ 0 w 1256752"/>
              <a:gd name="connsiteY0" fmla="*/ 404196 h 808969"/>
              <a:gd name="connsiteX1" fmla="*/ 1086066 w 1256752"/>
              <a:gd name="connsiteY1" fmla="*/ 0 h 808969"/>
              <a:gd name="connsiteX2" fmla="*/ 1256752 w 1256752"/>
              <a:gd name="connsiteY2" fmla="*/ 388984 h 808969"/>
              <a:gd name="connsiteX3" fmla="*/ 146936 w 1256752"/>
              <a:gd name="connsiteY3" fmla="*/ 808969 h 808969"/>
              <a:gd name="connsiteX4" fmla="*/ 0 w 1256752"/>
              <a:gd name="connsiteY4" fmla="*/ 404196 h 808969"/>
              <a:gd name="connsiteX0" fmla="*/ 0 w 1256752"/>
              <a:gd name="connsiteY0" fmla="*/ 404196 h 804206"/>
              <a:gd name="connsiteX1" fmla="*/ 1086066 w 1256752"/>
              <a:gd name="connsiteY1" fmla="*/ 0 h 804206"/>
              <a:gd name="connsiteX2" fmla="*/ 1256752 w 1256752"/>
              <a:gd name="connsiteY2" fmla="*/ 388984 h 804206"/>
              <a:gd name="connsiteX3" fmla="*/ 144555 w 1256752"/>
              <a:gd name="connsiteY3" fmla="*/ 804206 h 804206"/>
              <a:gd name="connsiteX4" fmla="*/ 0 w 1256752"/>
              <a:gd name="connsiteY4" fmla="*/ 404196 h 804206"/>
              <a:gd name="connsiteX0" fmla="*/ 0 w 1251990"/>
              <a:gd name="connsiteY0" fmla="*/ 404196 h 804206"/>
              <a:gd name="connsiteX1" fmla="*/ 1086066 w 1251990"/>
              <a:gd name="connsiteY1" fmla="*/ 0 h 804206"/>
              <a:gd name="connsiteX2" fmla="*/ 1251990 w 1251990"/>
              <a:gd name="connsiteY2" fmla="*/ 384222 h 804206"/>
              <a:gd name="connsiteX3" fmla="*/ 144555 w 1251990"/>
              <a:gd name="connsiteY3" fmla="*/ 804206 h 804206"/>
              <a:gd name="connsiteX4" fmla="*/ 0 w 1251990"/>
              <a:gd name="connsiteY4" fmla="*/ 404196 h 804206"/>
              <a:gd name="connsiteX0" fmla="*/ 0 w 1251990"/>
              <a:gd name="connsiteY0" fmla="*/ 404196 h 804206"/>
              <a:gd name="connsiteX1" fmla="*/ 1086066 w 1251990"/>
              <a:gd name="connsiteY1" fmla="*/ 0 h 804206"/>
              <a:gd name="connsiteX2" fmla="*/ 1251990 w 1251990"/>
              <a:gd name="connsiteY2" fmla="*/ 377078 h 804206"/>
              <a:gd name="connsiteX3" fmla="*/ 144555 w 1251990"/>
              <a:gd name="connsiteY3" fmla="*/ 804206 h 804206"/>
              <a:gd name="connsiteX4" fmla="*/ 0 w 1251990"/>
              <a:gd name="connsiteY4" fmla="*/ 404196 h 804206"/>
              <a:gd name="connsiteX0" fmla="*/ 0 w 1251990"/>
              <a:gd name="connsiteY0" fmla="*/ 408959 h 808969"/>
              <a:gd name="connsiteX1" fmla="*/ 1100353 w 1251990"/>
              <a:gd name="connsiteY1" fmla="*/ 0 h 808969"/>
              <a:gd name="connsiteX2" fmla="*/ 1251990 w 1251990"/>
              <a:gd name="connsiteY2" fmla="*/ 381841 h 808969"/>
              <a:gd name="connsiteX3" fmla="*/ 144555 w 1251990"/>
              <a:gd name="connsiteY3" fmla="*/ 808969 h 808969"/>
              <a:gd name="connsiteX4" fmla="*/ 0 w 1251990"/>
              <a:gd name="connsiteY4" fmla="*/ 408959 h 80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990" h="808969">
                <a:moveTo>
                  <a:pt x="0" y="408959"/>
                </a:moveTo>
                <a:lnTo>
                  <a:pt x="1100353" y="0"/>
                </a:lnTo>
                <a:lnTo>
                  <a:pt x="1251990" y="381841"/>
                </a:lnTo>
                <a:lnTo>
                  <a:pt x="144555" y="808969"/>
                </a:lnTo>
                <a:lnTo>
                  <a:pt x="0" y="408959"/>
                </a:lnTo>
                <a:close/>
              </a:path>
            </a:pathLst>
          </a:custGeom>
          <a:noFill/>
          <a:ln w="47625" cmpd="sng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任意多边形 72"/>
          <p:cNvSpPr/>
          <p:nvPr/>
        </p:nvSpPr>
        <p:spPr>
          <a:xfrm>
            <a:off x="8993990" y="7268208"/>
            <a:ext cx="1958161" cy="1281442"/>
          </a:xfrm>
          <a:custGeom>
            <a:avLst/>
            <a:gdLst>
              <a:gd name="connsiteX0" fmla="*/ 0 w 1295400"/>
              <a:gd name="connsiteY0" fmla="*/ 416718 h 852487"/>
              <a:gd name="connsiteX1" fmla="*/ 157162 w 1295400"/>
              <a:gd name="connsiteY1" fmla="*/ 852487 h 852487"/>
              <a:gd name="connsiteX2" fmla="*/ 1295400 w 1295400"/>
              <a:gd name="connsiteY2" fmla="*/ 483393 h 852487"/>
              <a:gd name="connsiteX3" fmla="*/ 1112044 w 1295400"/>
              <a:gd name="connsiteY3" fmla="*/ 0 h 852487"/>
              <a:gd name="connsiteX4" fmla="*/ 0 w 1295400"/>
              <a:gd name="connsiteY4" fmla="*/ 416718 h 852487"/>
              <a:gd name="connsiteX0" fmla="*/ 0 w 1295400"/>
              <a:gd name="connsiteY0" fmla="*/ 423862 h 852487"/>
              <a:gd name="connsiteX1" fmla="*/ 157162 w 1295400"/>
              <a:gd name="connsiteY1" fmla="*/ 852487 h 852487"/>
              <a:gd name="connsiteX2" fmla="*/ 1295400 w 1295400"/>
              <a:gd name="connsiteY2" fmla="*/ 483393 h 852487"/>
              <a:gd name="connsiteX3" fmla="*/ 1112044 w 1295400"/>
              <a:gd name="connsiteY3" fmla="*/ 0 h 852487"/>
              <a:gd name="connsiteX4" fmla="*/ 0 w 1295400"/>
              <a:gd name="connsiteY4" fmla="*/ 423862 h 852487"/>
              <a:gd name="connsiteX0" fmla="*/ 0 w 1295400"/>
              <a:gd name="connsiteY0" fmla="*/ 419099 h 847724"/>
              <a:gd name="connsiteX1" fmla="*/ 157162 w 1295400"/>
              <a:gd name="connsiteY1" fmla="*/ 847724 h 847724"/>
              <a:gd name="connsiteX2" fmla="*/ 1295400 w 1295400"/>
              <a:gd name="connsiteY2" fmla="*/ 478630 h 847724"/>
              <a:gd name="connsiteX3" fmla="*/ 1119188 w 1295400"/>
              <a:gd name="connsiteY3" fmla="*/ 0 h 847724"/>
              <a:gd name="connsiteX4" fmla="*/ 0 w 1295400"/>
              <a:gd name="connsiteY4" fmla="*/ 419099 h 84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847724">
                <a:moveTo>
                  <a:pt x="0" y="419099"/>
                </a:moveTo>
                <a:lnTo>
                  <a:pt x="157162" y="847724"/>
                </a:lnTo>
                <a:lnTo>
                  <a:pt x="1295400" y="478630"/>
                </a:lnTo>
                <a:lnTo>
                  <a:pt x="1119188" y="0"/>
                </a:lnTo>
                <a:lnTo>
                  <a:pt x="0" y="419099"/>
                </a:lnTo>
                <a:close/>
              </a:path>
            </a:pathLst>
          </a:custGeom>
          <a:noFill/>
          <a:ln w="47625" cmpd="sng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7996021" y="2737631"/>
            <a:ext cx="5160553" cy="5756617"/>
            <a:chOff x="7996021" y="2737631"/>
            <a:chExt cx="5160553" cy="5756617"/>
          </a:xfrm>
        </p:grpSpPr>
        <p:sp>
          <p:nvSpPr>
            <p:cNvPr id="98" name="矩形 97"/>
            <p:cNvSpPr/>
            <p:nvPr/>
          </p:nvSpPr>
          <p:spPr bwMode="auto">
            <a:xfrm rot="20312788">
              <a:off x="9226061" y="2737631"/>
              <a:ext cx="1040095" cy="408680"/>
            </a:xfrm>
            <a:prstGeom prst="rect">
              <a:avLst/>
            </a:prstGeom>
            <a:noFill/>
            <a:ln w="19050" cap="sq">
              <a:noFill/>
              <a:prstDash val="solid"/>
              <a:miter lim="800000"/>
            </a:ln>
          </p:spPr>
          <p:txBody>
            <a:bodyPr lIns="0" tIns="0" rIns="0" bIns="0" rtlCol="0" anchor="ctr"/>
            <a:lstStyle/>
            <a:p>
              <a:pPr algn="ctr"/>
              <a:r>
                <a:rPr lang="zh-CN" altLang="en-US" sz="16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天元东路</a:t>
              </a:r>
            </a:p>
          </p:txBody>
        </p:sp>
        <p:sp>
          <p:nvSpPr>
            <p:cNvPr id="103" name="矩形 102"/>
            <p:cNvSpPr/>
            <p:nvPr/>
          </p:nvSpPr>
          <p:spPr bwMode="auto">
            <a:xfrm rot="20312812">
              <a:off x="7996021" y="5217178"/>
              <a:ext cx="311842" cy="1416468"/>
            </a:xfrm>
            <a:prstGeom prst="rect">
              <a:avLst/>
            </a:prstGeom>
            <a:noFill/>
            <a:ln w="19050" cap="sq">
              <a:noFill/>
              <a:prstDash val="solid"/>
              <a:miter lim="800000"/>
            </a:ln>
          </p:spPr>
          <p:txBody>
            <a:bodyPr lIns="0" tIns="0" rIns="0" bIns="0" rtlCol="0" anchor="ctr"/>
            <a:lstStyle/>
            <a:p>
              <a:pPr algn="ctr"/>
              <a:r>
                <a:rPr lang="zh-CN" altLang="en-US" sz="16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开源路</a:t>
              </a:r>
            </a:p>
          </p:txBody>
        </p:sp>
        <p:sp>
          <p:nvSpPr>
            <p:cNvPr id="86" name="矩形 85"/>
            <p:cNvSpPr/>
            <p:nvPr/>
          </p:nvSpPr>
          <p:spPr bwMode="auto">
            <a:xfrm rot="21143577">
              <a:off x="12844732" y="3506956"/>
              <a:ext cx="311842" cy="1416468"/>
            </a:xfrm>
            <a:prstGeom prst="rect">
              <a:avLst/>
            </a:prstGeom>
            <a:noFill/>
            <a:ln w="19050" cap="sq">
              <a:noFill/>
              <a:prstDash val="solid"/>
              <a:miter lim="800000"/>
            </a:ln>
          </p:spPr>
          <p:txBody>
            <a:bodyPr lIns="0" tIns="0" rIns="0" bIns="0" rtlCol="0" anchor="ctr"/>
            <a:lstStyle/>
            <a:p>
              <a:pPr algn="ctr"/>
              <a:r>
                <a:rPr lang="zh-CN" altLang="en-US" sz="16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天印大道</a:t>
              </a:r>
            </a:p>
          </p:txBody>
        </p:sp>
        <p:sp>
          <p:nvSpPr>
            <p:cNvPr id="93" name="矩形 92"/>
            <p:cNvSpPr/>
            <p:nvPr/>
          </p:nvSpPr>
          <p:spPr bwMode="auto">
            <a:xfrm rot="20438284">
              <a:off x="9896129" y="4824813"/>
              <a:ext cx="311842" cy="1416468"/>
            </a:xfrm>
            <a:prstGeom prst="rect">
              <a:avLst/>
            </a:prstGeom>
            <a:noFill/>
            <a:ln w="19050" cap="sq">
              <a:noFill/>
              <a:prstDash val="solid"/>
              <a:miter lim="800000"/>
            </a:ln>
          </p:spPr>
          <p:txBody>
            <a:bodyPr lIns="0" tIns="0" rIns="0" bIns="0" rtlCol="0" anchor="ctr"/>
            <a:lstStyle/>
            <a:p>
              <a:pPr algn="ctr"/>
              <a:r>
                <a:rPr lang="zh-CN" altLang="en-US" sz="16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莱茵达路</a:t>
              </a:r>
            </a:p>
          </p:txBody>
        </p:sp>
        <p:sp>
          <p:nvSpPr>
            <p:cNvPr id="108" name="矩形 107"/>
            <p:cNvSpPr/>
            <p:nvPr/>
          </p:nvSpPr>
          <p:spPr bwMode="auto">
            <a:xfrm rot="20312788">
              <a:off x="10486799" y="6033339"/>
              <a:ext cx="1040095" cy="408680"/>
            </a:xfrm>
            <a:prstGeom prst="rect">
              <a:avLst/>
            </a:prstGeom>
            <a:noFill/>
            <a:ln w="19050" cap="sq">
              <a:noFill/>
              <a:prstDash val="solid"/>
              <a:miter lim="800000"/>
            </a:ln>
          </p:spPr>
          <p:txBody>
            <a:bodyPr lIns="0" tIns="0" rIns="0" bIns="0" rtlCol="0" anchor="ctr"/>
            <a:lstStyle/>
            <a:p>
              <a:pPr algn="ctr"/>
              <a:r>
                <a:rPr lang="zh-CN" altLang="en-US" sz="16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科建路</a:t>
              </a:r>
            </a:p>
          </p:txBody>
        </p:sp>
        <p:sp>
          <p:nvSpPr>
            <p:cNvPr id="109" name="矩形 108"/>
            <p:cNvSpPr/>
            <p:nvPr/>
          </p:nvSpPr>
          <p:spPr bwMode="auto">
            <a:xfrm rot="20312788">
              <a:off x="10198766" y="8085568"/>
              <a:ext cx="1040095" cy="408680"/>
            </a:xfrm>
            <a:prstGeom prst="rect">
              <a:avLst/>
            </a:prstGeom>
            <a:noFill/>
            <a:ln w="19050" cap="sq">
              <a:noFill/>
              <a:prstDash val="solid"/>
              <a:miter lim="800000"/>
            </a:ln>
          </p:spPr>
          <p:txBody>
            <a:bodyPr lIns="0" tIns="0" rIns="0" bIns="0" rtlCol="0" anchor="ctr"/>
            <a:lstStyle/>
            <a:p>
              <a:pPr algn="ctr"/>
              <a:r>
                <a:rPr lang="zh-CN" altLang="en-US" sz="16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科宁路</a:t>
              </a:r>
            </a:p>
          </p:txBody>
        </p:sp>
      </p:grpSp>
      <p:sp>
        <p:nvSpPr>
          <p:cNvPr id="80" name="对话气泡: 矩形 45"/>
          <p:cNvSpPr/>
          <p:nvPr/>
        </p:nvSpPr>
        <p:spPr>
          <a:xfrm>
            <a:off x="5623558" y="5641268"/>
            <a:ext cx="1872208" cy="1693081"/>
          </a:xfrm>
          <a:prstGeom prst="wedgeRectCallout">
            <a:avLst>
              <a:gd name="adj1" fmla="val 131779"/>
              <a:gd name="adj2" fmla="val 51736"/>
            </a:avLst>
          </a:prstGeom>
          <a:solidFill>
            <a:schemeClr val="bg1">
              <a:alpha val="80000"/>
            </a:schemeClr>
          </a:solidFill>
          <a:ln w="12700" cmpd="sng">
            <a:solidFill>
              <a:schemeClr val="tx1"/>
            </a:solidFill>
            <a:prstDash val="solid"/>
            <a:headEnd type="oval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07-34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二类居住用地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(R2)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2.55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</a:p>
        </p:txBody>
      </p:sp>
      <p:sp>
        <p:nvSpPr>
          <p:cNvPr id="115" name="对话气泡: 矩形 45"/>
          <p:cNvSpPr/>
          <p:nvPr/>
        </p:nvSpPr>
        <p:spPr>
          <a:xfrm>
            <a:off x="13580442" y="4309120"/>
            <a:ext cx="1872208" cy="1693081"/>
          </a:xfrm>
          <a:prstGeom prst="wedgeRectCallout">
            <a:avLst>
              <a:gd name="adj1" fmla="val -225708"/>
              <a:gd name="adj2" fmla="val 110245"/>
            </a:avLst>
          </a:prstGeom>
          <a:solidFill>
            <a:schemeClr val="bg1">
              <a:alpha val="80000"/>
            </a:schemeClr>
          </a:solidFill>
          <a:ln w="12700" cmpd="sng">
            <a:solidFill>
              <a:schemeClr val="tx1"/>
            </a:solidFill>
            <a:prstDash val="solid"/>
            <a:headEnd type="oval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07-21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二类居住用地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(R2)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2.77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</a:p>
        </p:txBody>
      </p:sp>
      <p:sp>
        <p:nvSpPr>
          <p:cNvPr id="116" name="对话气泡: 矩形 45"/>
          <p:cNvSpPr/>
          <p:nvPr/>
        </p:nvSpPr>
        <p:spPr>
          <a:xfrm>
            <a:off x="13580442" y="6253336"/>
            <a:ext cx="1872208" cy="1693081"/>
          </a:xfrm>
          <a:prstGeom prst="wedgeRectCallout">
            <a:avLst>
              <a:gd name="adj1" fmla="val -206714"/>
              <a:gd name="adj2" fmla="val 38234"/>
            </a:avLst>
          </a:prstGeom>
          <a:solidFill>
            <a:schemeClr val="bg1">
              <a:alpha val="80000"/>
            </a:schemeClr>
          </a:solidFill>
          <a:ln w="12700" cmpd="sng">
            <a:solidFill>
              <a:schemeClr val="tx1"/>
            </a:solidFill>
            <a:prstDash val="solid"/>
            <a:headEnd type="oval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07-22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二类居住用地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(R2)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3.28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</a:p>
        </p:txBody>
      </p:sp>
      <p:sp>
        <p:nvSpPr>
          <p:cNvPr id="117" name="对话气泡: 矩形 45"/>
          <p:cNvSpPr/>
          <p:nvPr/>
        </p:nvSpPr>
        <p:spPr>
          <a:xfrm>
            <a:off x="5623558" y="7549480"/>
            <a:ext cx="1872208" cy="1693081"/>
          </a:xfrm>
          <a:prstGeom prst="wedgeRectCallout">
            <a:avLst>
              <a:gd name="adj1" fmla="val 141276"/>
              <a:gd name="adj2" fmla="val -13524"/>
            </a:avLst>
          </a:prstGeom>
          <a:solidFill>
            <a:schemeClr val="bg1">
              <a:alpha val="80000"/>
            </a:schemeClr>
          </a:solidFill>
          <a:ln w="12700" cmpd="sng">
            <a:solidFill>
              <a:schemeClr val="tx1"/>
            </a:solidFill>
            <a:prstDash val="solid"/>
            <a:headEnd type="oval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07-35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二类居住用地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(R2)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2.84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Y0ZDAzNDUzMWQxNTUxMjJmYzQwOTRhYjVjMTI3ZT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507</Words>
  <Application>Microsoft Office PowerPoint</Application>
  <PresentationFormat>自定义</PresentationFormat>
  <Paragraphs>74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等线</vt:lpstr>
      <vt:lpstr>宋体</vt:lpstr>
      <vt:lpstr>微软雅黑</vt:lpstr>
      <vt:lpstr>Arial</vt:lpstr>
      <vt:lpstr>Calibri</vt:lpstr>
      <vt:lpstr>Times New Roman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朱佳</cp:lastModifiedBy>
  <cp:revision>434</cp:revision>
  <cp:lastPrinted>2024-03-26T06:31:00Z</cp:lastPrinted>
  <dcterms:created xsi:type="dcterms:W3CDTF">2019-11-04T11:42:00Z</dcterms:created>
  <dcterms:modified xsi:type="dcterms:W3CDTF">2025-12-30T11:09:22Z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2019-10-17T16:00:00Z</vt:filetime>
  </property>
  <property fmtid="{D5CDD505-2E9C-101B-9397-08002B2CF9AE}" pid="3" name="Creator">
    <vt:lpwstr>Microsoft? Office PowerPoint 2007</vt:lpwstr>
  </property>
  <property fmtid="{D5CDD505-2E9C-101B-9397-08002B2CF9AE}" pid="4" name="LastSaved">
    <vt:filetime>2019-11-12T16:00:00Z</vt:filetime>
  </property>
  <property fmtid="{D5CDD505-2E9C-101B-9397-08002B2CF9AE}" pid="5" name="ICV">
    <vt:lpwstr>7310238E0F534165A3252F3B38A428C5_13</vt:lpwstr>
  </property>
  <property fmtid="{D5CDD505-2E9C-101B-9397-08002B2CF9AE}" pid="6" name="KSOProductBuildVer">
    <vt:lpwstr>2052-12.1.0.22483</vt:lpwstr>
  </property>
</Properties>
</file>