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4" r:id="rId5"/>
    <p:sldId id="266" r:id="rId6"/>
    <p:sldId id="265" r:id="rId7"/>
  </p:sldIdLst>
  <p:sldSz cx="20104100" cy="10058400"/>
  <p:notesSz cx="14355445" cy="9926320"/>
  <p:custDataLst>
    <p:tags r:id="rId1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6" userDrawn="1">
          <p15:clr>
            <a:srgbClr val="A4A3A4"/>
          </p15:clr>
        </p15:guide>
        <p15:guide id="2" pos="8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75" d="100"/>
          <a:sy n="75" d="100"/>
        </p:scale>
        <p:origin x="0" y="-552"/>
      </p:cViewPr>
      <p:guideLst>
        <p:guide orient="horz" pos="1116"/>
        <p:guide pos="81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3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 defTabSz="735965">
              <a:defRPr sz="10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175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 defTabSz="735965">
              <a:defRPr sz="1000" noProof="1" smtClean="0"/>
            </a:lvl1pPr>
          </a:lstStyle>
          <a:p>
            <a:pPr>
              <a:defRPr/>
            </a:pPr>
            <a:fld id="{C1DB716A-964D-4EB2-8D0E-86C29F8A49E2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00" y="4776788"/>
            <a:ext cx="11485563" cy="3908425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 defTabSz="735965">
              <a:defRPr sz="10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175" y="9428163"/>
            <a:ext cx="6221413" cy="498475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 defTabSz="735965">
              <a:defRPr sz="1000" noProof="1" smtClean="0"/>
            </a:lvl1pPr>
          </a:lstStyle>
          <a:p>
            <a:pPr>
              <a:defRPr/>
            </a:pPr>
            <a:fld id="{1D71A201-9CF1-42EB-BEC8-B1B08A6F68A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9218" name="备注占位符 2"/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275FD-135D-4BC5-ABA7-171CF6D46488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2D6A-25A4-4CDE-AED7-847C72F9503C}" type="slidenum">
              <a:rPr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41257D-445D-4368-B419-9FA411A0CAA6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E1FC-8050-4CFA-9420-9B325B7A1E41}" type="slidenum">
              <a:rPr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81978B-FCDE-44CA-AB9F-210F33591AC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C140F-F533-4EF9-95C7-87B16B5636C0}" type="slidenum">
              <a:rPr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387D2B-5DC5-486C-88BF-A8AF506FA990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1CF0-F5F2-468C-8F59-7BCD1213CE8B}" type="slidenum">
              <a:rPr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E9C50C-75B2-4F8F-B4F2-C18ECBD5904B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6A067-CFC1-43BC-B7E9-9EBB7115F413}" type="slidenum">
              <a:rPr altLang="zh-CN"/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7"/>
          <p:cNvSpPr>
            <a:spLocks noChangeArrowheads="1"/>
          </p:cNvSpPr>
          <p:nvPr/>
        </p:nvSpPr>
        <p:spPr bwMode="auto">
          <a:xfrm>
            <a:off x="0" y="0"/>
            <a:ext cx="0" cy="1588"/>
          </a:xfrm>
          <a:custGeom>
            <a:avLst/>
            <a:gdLst>
              <a:gd name="T0" fmla="*/ 0 w 1"/>
              <a:gd name="T1" fmla="*/ 461 h 1270"/>
              <a:gd name="T2" fmla="*/ 0 w 1"/>
              <a:gd name="T3" fmla="*/ 1617 h 127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" name="Holder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04888" y="401638"/>
            <a:ext cx="18094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/>
            <a:endParaRPr lang="zh-CN" altLang="zh-CN"/>
          </a:p>
        </p:txBody>
      </p:sp>
      <p:sp>
        <p:nvSpPr>
          <p:cNvPr id="1028" name="Holder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1004888" y="2312988"/>
            <a:ext cx="180943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/>
            <a:endParaRPr lang="zh-CN" altLang="zh-CN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7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187F2E-D3FA-4D89-8BC6-EEA6E98D90A6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F7A1AA-8E39-47F7-A43B-B4079843E7D2}" type="slidenum">
              <a:rPr altLang="zh-CN"/>
            </a:fld>
            <a:endParaRPr lang="zh-CN" altLang="zh-CN"/>
          </a:p>
        </p:txBody>
      </p:sp>
      <p:pic>
        <p:nvPicPr>
          <p:cNvPr id="1032" name="图片 6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2009775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有度即时通2025030511411111631"/>
          <p:cNvPicPr>
            <a:picLocks noChangeAspect="1"/>
          </p:cNvPicPr>
          <p:nvPr/>
        </p:nvPicPr>
        <p:blipFill>
          <a:blip r:embed="rId2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5" name="文本框 5"/>
          <p:cNvSpPr txBox="1">
            <a:spLocks noChangeArrowheads="1"/>
          </p:cNvSpPr>
          <p:nvPr/>
        </p:nvSpPr>
        <p:spPr bwMode="auto">
          <a:xfrm>
            <a:off x="12968288" y="619125"/>
            <a:ext cx="69484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90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7" name="object 4"/>
          <p:cNvSpPr txBox="1">
            <a:spLocks noChangeArrowheads="1"/>
          </p:cNvSpPr>
          <p:nvPr/>
        </p:nvSpPr>
        <p:spPr bwMode="auto">
          <a:xfrm>
            <a:off x="10052050" y="9058275"/>
            <a:ext cx="5122863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74650" indent="-36385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8" name="object 7"/>
          <p:cNvSpPr txBox="1">
            <a:spLocks noChangeArrowheads="1"/>
          </p:cNvSpPr>
          <p:nvPr/>
        </p:nvSpPr>
        <p:spPr bwMode="auto">
          <a:xfrm>
            <a:off x="15844838" y="609600"/>
            <a:ext cx="3711575" cy="19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-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基于引领性国家创新型城市建设要求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，为促进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溧水区产业用地高质量发展，我局会同溧水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区政府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》NJLSb070-11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》NJLSb070—11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16"/>
          <p:cNvSpPr txBox="1">
            <a:spLocks noChangeArrowheads="1"/>
          </p:cNvSpPr>
          <p:nvPr/>
        </p:nvSpPr>
        <p:spPr bwMode="auto">
          <a:xfrm>
            <a:off x="5434013" y="8666163"/>
            <a:ext cx="2689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4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0" name="object 12"/>
          <p:cNvSpPr txBox="1">
            <a:spLocks noChangeArrowheads="1"/>
          </p:cNvSpPr>
          <p:nvPr/>
        </p:nvSpPr>
        <p:spPr bwMode="auto">
          <a:xfrm>
            <a:off x="15844838" y="6521450"/>
            <a:ext cx="371157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-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是城市发展的控制与引导性文件，不代表具体的项目实施计划和实施方案。一旦有建设行为，应依据批准的具体项目建设方案实施。</a:t>
            </a:r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01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7"/>
          <a:stretch>
            <a:fillRect/>
          </a:stretch>
        </p:blipFill>
        <p:spPr bwMode="auto">
          <a:xfrm>
            <a:off x="12566650" y="533400"/>
            <a:ext cx="4730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object 5"/>
          <p:cNvSpPr txBox="1">
            <a:spLocks noChangeArrowheads="1"/>
          </p:cNvSpPr>
          <p:nvPr/>
        </p:nvSpPr>
        <p:spPr bwMode="auto">
          <a:xfrm>
            <a:off x="11024158" y="2297113"/>
            <a:ext cx="4267200" cy="4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《南京市溧水区副城中心区控制性详细规划》</a:t>
            </a:r>
            <a:r>
              <a:rPr lang="en-US" altLang="zh-CN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NJLSb070—11</a:t>
            </a:r>
            <a:r>
              <a:rPr lang="zh-CN" altLang="en-US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、</a:t>
            </a:r>
            <a:r>
              <a:rPr lang="en-US" altLang="zh-CN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13</a:t>
            </a:r>
            <a:r>
              <a:rPr lang="zh-CN" altLang="en-US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、</a:t>
            </a:r>
            <a:r>
              <a:rPr lang="en-US" altLang="zh-CN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14</a:t>
            </a:r>
            <a:r>
              <a:rPr lang="zh-CN" altLang="en-US" sz="1600" b="1" spc="-50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规划管理单元图则修改</a:t>
            </a:r>
            <a:endParaRPr lang="zh-CN" altLang="en-US" sz="1600" b="1" spc="-50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istrator/Desktop/新建文件夹 (2)/NJLSb070-11(2)修改后-Model.jpgNJLSb070-11(2)修改后-Model"/>
          <p:cNvPicPr>
            <a:picLocks noChangeAspect="1"/>
          </p:cNvPicPr>
          <p:nvPr/>
        </p:nvPicPr>
        <p:blipFill>
          <a:blip r:embed="rId1"/>
          <a:srcRect l="894" t="1824"/>
          <a:stretch>
            <a:fillRect/>
          </a:stretch>
        </p:blipFill>
        <p:spPr>
          <a:xfrm>
            <a:off x="12176760" y="852805"/>
            <a:ext cx="7404100" cy="80651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35884" y="1772524"/>
            <a:ext cx="3739606" cy="4409438"/>
            <a:chOff x="839651" y="1772523"/>
            <a:chExt cx="3224228" cy="38017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39652" y="1772525"/>
              <a:ext cx="3224227" cy="380174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" name="矩形 3"/>
            <p:cNvSpPr/>
            <p:nvPr/>
          </p:nvSpPr>
          <p:spPr bwMode="auto">
            <a:xfrm>
              <a:off x="839651" y="1772523"/>
              <a:ext cx="3224228" cy="3801745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5607051" y="1177925"/>
            <a:ext cx="6915319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fontAlgn="auto">
              <a:lnSpc>
                <a:spcPct val="150000"/>
              </a:lnSpc>
              <a:defRPr/>
            </a:pP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（一）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NJLSb070-11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规划管理单元图则结合开发边界划定，将城镇开发边界外的街旁绿地（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G1c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）调整为郊野绿地（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Egb）。 11-14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11-18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11-19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11-20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11-23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11-25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11-26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11-27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地块用地性质为郊野绿地（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Egb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）。落实市政设施专项规划要求，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11-33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地块用地性质为供水用地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(U11)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，容积率≤</a:t>
            </a:r>
            <a:r>
              <a:rPr lang="en-US" altLang="zh-CN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900" spc="20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270" name="object 7"/>
          <p:cNvSpPr txBox="1">
            <a:spLocks noChangeArrowheads="1"/>
          </p:cNvSpPr>
          <p:nvPr/>
        </p:nvSpPr>
        <p:spPr bwMode="auto">
          <a:xfrm>
            <a:off x="315913" y="946150"/>
            <a:ext cx="14541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71" name="object 8"/>
          <p:cNvSpPr>
            <a:spLocks noChangeArrowheads="1"/>
          </p:cNvSpPr>
          <p:nvPr/>
        </p:nvSpPr>
        <p:spPr bwMode="auto">
          <a:xfrm>
            <a:off x="0" y="779463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2" name="object 9"/>
          <p:cNvSpPr>
            <a:spLocks noChangeArrowheads="1"/>
          </p:cNvSpPr>
          <p:nvPr/>
        </p:nvSpPr>
        <p:spPr bwMode="auto">
          <a:xfrm>
            <a:off x="0" y="0"/>
            <a:ext cx="0" cy="10053638"/>
          </a:xfrm>
          <a:custGeom>
            <a:avLst/>
            <a:gdLst>
              <a:gd name="T0" fmla="*/ 0 w 1"/>
              <a:gd name="T1" fmla="*/ 0 h 10053320"/>
              <a:gd name="T2" fmla="*/ 0 w 1"/>
              <a:gd name="T3" fmla="*/ 10052740 h 100533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3" name="object 10"/>
          <p:cNvSpPr>
            <a:spLocks noChangeArrowheads="1"/>
          </p:cNvSpPr>
          <p:nvPr/>
        </p:nvSpPr>
        <p:spPr bwMode="auto">
          <a:xfrm>
            <a:off x="0" y="10034588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4" name="object 7"/>
          <p:cNvSpPr txBox="1">
            <a:spLocks noChangeArrowheads="1"/>
          </p:cNvSpPr>
          <p:nvPr/>
        </p:nvSpPr>
        <p:spPr bwMode="auto">
          <a:xfrm>
            <a:off x="5643563" y="925513"/>
            <a:ext cx="2174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75" name="object 11"/>
          <p:cNvSpPr>
            <a:spLocks noChangeArrowheads="1"/>
          </p:cNvSpPr>
          <p:nvPr/>
        </p:nvSpPr>
        <p:spPr bwMode="auto">
          <a:xfrm>
            <a:off x="5191125" y="784225"/>
            <a:ext cx="0" cy="9117013"/>
          </a:xfrm>
          <a:custGeom>
            <a:avLst/>
            <a:gdLst>
              <a:gd name="T0" fmla="*/ 0 w 1"/>
              <a:gd name="T1" fmla="*/ 0 h 9116695"/>
              <a:gd name="T2" fmla="*/ 0 w 1"/>
              <a:gd name="T3" fmla="*/ 9116254 h 91166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6" name="object 2"/>
          <p:cNvSpPr txBox="1">
            <a:spLocks noChangeArrowheads="1"/>
          </p:cNvSpPr>
          <p:nvPr/>
        </p:nvSpPr>
        <p:spPr bwMode="auto">
          <a:xfrm>
            <a:off x="0" y="363538"/>
            <a:ext cx="20104100" cy="2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南京市溧水区副城中心区控制性详细规划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》NJLSb070—11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5913" y="1298575"/>
            <a:ext cx="4694237" cy="39100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algn="just" fontAlgn="auto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NJLSb070-11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14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规划管理单元图则位于溧水区城南片区南部，东至秦淮大道、西至随园路、南至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无想山大道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、北至幸庄路，用地面积约</a:t>
            </a:r>
            <a:r>
              <a:rPr lang="en-US" altLang="zh-CN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329.65</a:t>
            </a:r>
            <a:r>
              <a:rPr lang="zh-CN" altLang="en-US" sz="900" spc="2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zh-CN" altLang="en-US" sz="900" spc="2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938" y="9124950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116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0" name="椭圆 79"/>
          <p:cNvSpPr/>
          <p:nvPr/>
        </p:nvSpPr>
        <p:spPr>
          <a:xfrm>
            <a:off x="2591233" y="3606532"/>
            <a:ext cx="136525" cy="1365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1" name="文本框 16"/>
          <p:cNvSpPr txBox="1">
            <a:spLocks noChangeArrowheads="1"/>
          </p:cNvSpPr>
          <p:nvPr/>
        </p:nvSpPr>
        <p:spPr bwMode="auto">
          <a:xfrm>
            <a:off x="1832863" y="3211022"/>
            <a:ext cx="1688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NJLSb070—11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20"/>
          <p:cNvSpPr>
            <a:spLocks noChangeArrowheads="1"/>
          </p:cNvSpPr>
          <p:nvPr/>
        </p:nvSpPr>
        <p:spPr bwMode="auto">
          <a:xfrm>
            <a:off x="641350" y="6217332"/>
            <a:ext cx="3679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溧水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区的位置</a:t>
            </a:r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9"/>
          <p:cNvSpPr>
            <a:spLocks noChangeArrowheads="1"/>
          </p:cNvSpPr>
          <p:nvPr/>
        </p:nvSpPr>
        <p:spPr bwMode="auto">
          <a:xfrm>
            <a:off x="644525" y="9479289"/>
            <a:ext cx="3679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图则在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NJLSb070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控规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单元的位置</a:t>
            </a:r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图表, 表面图&#10;&#10;AI 生成的内容可能不正确。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" b="17343"/>
          <a:stretch>
            <a:fillRect/>
          </a:stretch>
        </p:blipFill>
        <p:spPr>
          <a:xfrm>
            <a:off x="360032" y="6680270"/>
            <a:ext cx="4698941" cy="273769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59948" y="6676898"/>
            <a:ext cx="4759551" cy="275834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48551" y="6685383"/>
            <a:ext cx="4170951" cy="2637901"/>
            <a:chOff x="5486175" y="3667291"/>
            <a:chExt cx="3626393" cy="2293498"/>
          </a:xfrm>
        </p:grpSpPr>
        <p:sp>
          <p:nvSpPr>
            <p:cNvPr id="19" name="任意多边形 4"/>
            <p:cNvSpPr/>
            <p:nvPr/>
          </p:nvSpPr>
          <p:spPr bwMode="auto">
            <a:xfrm>
              <a:off x="5564883" y="5269138"/>
              <a:ext cx="3547685" cy="689693"/>
            </a:xfrm>
            <a:custGeom>
              <a:avLst/>
              <a:gdLst>
                <a:gd name="connsiteX0" fmla="*/ 0 w 3680460"/>
                <a:gd name="connsiteY0" fmla="*/ 68580 h 739140"/>
                <a:gd name="connsiteX1" fmla="*/ 297180 w 3680460"/>
                <a:gd name="connsiteY1" fmla="*/ 0 h 739140"/>
                <a:gd name="connsiteX2" fmla="*/ 1341120 w 3680460"/>
                <a:gd name="connsiteY2" fmla="*/ 205740 h 739140"/>
                <a:gd name="connsiteX3" fmla="*/ 1973580 w 3680460"/>
                <a:gd name="connsiteY3" fmla="*/ 609600 h 739140"/>
                <a:gd name="connsiteX4" fmla="*/ 2339340 w 3680460"/>
                <a:gd name="connsiteY4" fmla="*/ 739140 h 739140"/>
                <a:gd name="connsiteX5" fmla="*/ 3276600 w 3680460"/>
                <a:gd name="connsiteY5" fmla="*/ 739140 h 739140"/>
                <a:gd name="connsiteX6" fmla="*/ 3680460 w 3680460"/>
                <a:gd name="connsiteY6" fmla="*/ 525780 h 739140"/>
                <a:gd name="connsiteX0-1" fmla="*/ 0 w 3680460"/>
                <a:gd name="connsiteY0-2" fmla="*/ 69899 h 740459"/>
                <a:gd name="connsiteX1-3" fmla="*/ 297180 w 3680460"/>
                <a:gd name="connsiteY1-4" fmla="*/ 1319 h 740459"/>
                <a:gd name="connsiteX2-5" fmla="*/ 1341120 w 3680460"/>
                <a:gd name="connsiteY2-6" fmla="*/ 207059 h 740459"/>
                <a:gd name="connsiteX3-7" fmla="*/ 1973580 w 3680460"/>
                <a:gd name="connsiteY3-8" fmla="*/ 610919 h 740459"/>
                <a:gd name="connsiteX4-9" fmla="*/ 2339340 w 3680460"/>
                <a:gd name="connsiteY4-10" fmla="*/ 740459 h 740459"/>
                <a:gd name="connsiteX5-11" fmla="*/ 3276600 w 3680460"/>
                <a:gd name="connsiteY5-12" fmla="*/ 740459 h 740459"/>
                <a:gd name="connsiteX6-13" fmla="*/ 3680460 w 3680460"/>
                <a:gd name="connsiteY6-14" fmla="*/ 527099 h 740459"/>
                <a:gd name="connsiteX0-15" fmla="*/ 0 w 3680460"/>
                <a:gd name="connsiteY0-16" fmla="*/ 69830 h 740390"/>
                <a:gd name="connsiteX1-17" fmla="*/ 297180 w 3680460"/>
                <a:gd name="connsiteY1-18" fmla="*/ 1250 h 740390"/>
                <a:gd name="connsiteX2-19" fmla="*/ 1383983 w 3680460"/>
                <a:gd name="connsiteY2-20" fmla="*/ 216515 h 740390"/>
                <a:gd name="connsiteX3-21" fmla="*/ 1973580 w 3680460"/>
                <a:gd name="connsiteY3-22" fmla="*/ 610850 h 740390"/>
                <a:gd name="connsiteX4-23" fmla="*/ 2339340 w 3680460"/>
                <a:gd name="connsiteY4-24" fmla="*/ 740390 h 740390"/>
                <a:gd name="connsiteX5-25" fmla="*/ 3276600 w 3680460"/>
                <a:gd name="connsiteY5-26" fmla="*/ 740390 h 740390"/>
                <a:gd name="connsiteX6-27" fmla="*/ 3680460 w 3680460"/>
                <a:gd name="connsiteY6-28" fmla="*/ 527030 h 740390"/>
                <a:gd name="connsiteX0-29" fmla="*/ 0 w 3680460"/>
                <a:gd name="connsiteY0-30" fmla="*/ 70270 h 740830"/>
                <a:gd name="connsiteX1-31" fmla="*/ 297180 w 3680460"/>
                <a:gd name="connsiteY1-32" fmla="*/ 1690 h 740830"/>
                <a:gd name="connsiteX2-33" fmla="*/ 1383983 w 3680460"/>
                <a:gd name="connsiteY2-34" fmla="*/ 216955 h 740830"/>
                <a:gd name="connsiteX3-35" fmla="*/ 1973580 w 3680460"/>
                <a:gd name="connsiteY3-36" fmla="*/ 611290 h 740830"/>
                <a:gd name="connsiteX4-37" fmla="*/ 2339340 w 3680460"/>
                <a:gd name="connsiteY4-38" fmla="*/ 740830 h 740830"/>
                <a:gd name="connsiteX5-39" fmla="*/ 3276600 w 3680460"/>
                <a:gd name="connsiteY5-40" fmla="*/ 740830 h 740830"/>
                <a:gd name="connsiteX6-41" fmla="*/ 3680460 w 3680460"/>
                <a:gd name="connsiteY6-42" fmla="*/ 527470 h 740830"/>
                <a:gd name="connsiteX0-43" fmla="*/ 0 w 3680460"/>
                <a:gd name="connsiteY0-44" fmla="*/ 70551 h 741111"/>
                <a:gd name="connsiteX1-45" fmla="*/ 297180 w 3680460"/>
                <a:gd name="connsiteY1-46" fmla="*/ 1971 h 741111"/>
                <a:gd name="connsiteX2-47" fmla="*/ 1412558 w 3680460"/>
                <a:gd name="connsiteY2-48" fmla="*/ 198186 h 741111"/>
                <a:gd name="connsiteX3-49" fmla="*/ 1973580 w 3680460"/>
                <a:gd name="connsiteY3-50" fmla="*/ 611571 h 741111"/>
                <a:gd name="connsiteX4-51" fmla="*/ 2339340 w 3680460"/>
                <a:gd name="connsiteY4-52" fmla="*/ 741111 h 741111"/>
                <a:gd name="connsiteX5-53" fmla="*/ 3276600 w 3680460"/>
                <a:gd name="connsiteY5-54" fmla="*/ 741111 h 741111"/>
                <a:gd name="connsiteX6-55" fmla="*/ 3680460 w 3680460"/>
                <a:gd name="connsiteY6-56" fmla="*/ 527751 h 741111"/>
                <a:gd name="connsiteX0-57" fmla="*/ 0 w 3680460"/>
                <a:gd name="connsiteY0-58" fmla="*/ 70551 h 741111"/>
                <a:gd name="connsiteX1-59" fmla="*/ 297180 w 3680460"/>
                <a:gd name="connsiteY1-60" fmla="*/ 1971 h 741111"/>
                <a:gd name="connsiteX2-61" fmla="*/ 1412558 w 3680460"/>
                <a:gd name="connsiteY2-62" fmla="*/ 198186 h 741111"/>
                <a:gd name="connsiteX3-63" fmla="*/ 1973580 w 3680460"/>
                <a:gd name="connsiteY3-64" fmla="*/ 611571 h 741111"/>
                <a:gd name="connsiteX4-65" fmla="*/ 2339340 w 3680460"/>
                <a:gd name="connsiteY4-66" fmla="*/ 741111 h 741111"/>
                <a:gd name="connsiteX5-67" fmla="*/ 3276600 w 3680460"/>
                <a:gd name="connsiteY5-68" fmla="*/ 741111 h 741111"/>
                <a:gd name="connsiteX6-69" fmla="*/ 3680460 w 3680460"/>
                <a:gd name="connsiteY6-70" fmla="*/ 527751 h 741111"/>
                <a:gd name="connsiteX0-71" fmla="*/ 0 w 3680460"/>
                <a:gd name="connsiteY0-72" fmla="*/ 70475 h 741035"/>
                <a:gd name="connsiteX1-73" fmla="*/ 297180 w 3680460"/>
                <a:gd name="connsiteY1-74" fmla="*/ 1895 h 741035"/>
                <a:gd name="connsiteX2-75" fmla="*/ 1412558 w 3680460"/>
                <a:gd name="connsiteY2-76" fmla="*/ 198110 h 741035"/>
                <a:gd name="connsiteX3-77" fmla="*/ 1973580 w 3680460"/>
                <a:gd name="connsiteY3-78" fmla="*/ 611495 h 741035"/>
                <a:gd name="connsiteX4-79" fmla="*/ 2339340 w 3680460"/>
                <a:gd name="connsiteY4-80" fmla="*/ 741035 h 741035"/>
                <a:gd name="connsiteX5-81" fmla="*/ 3276600 w 3680460"/>
                <a:gd name="connsiteY5-82" fmla="*/ 741035 h 741035"/>
                <a:gd name="connsiteX6-83" fmla="*/ 3680460 w 3680460"/>
                <a:gd name="connsiteY6-84" fmla="*/ 527675 h 741035"/>
                <a:gd name="connsiteX0-85" fmla="*/ 0 w 3680460"/>
                <a:gd name="connsiteY0-86" fmla="*/ 70475 h 741035"/>
                <a:gd name="connsiteX1-87" fmla="*/ 297180 w 3680460"/>
                <a:gd name="connsiteY1-88" fmla="*/ 1895 h 741035"/>
                <a:gd name="connsiteX2-89" fmla="*/ 1436370 w 3680460"/>
                <a:gd name="connsiteY2-90" fmla="*/ 198110 h 741035"/>
                <a:gd name="connsiteX3-91" fmla="*/ 1973580 w 3680460"/>
                <a:gd name="connsiteY3-92" fmla="*/ 611495 h 741035"/>
                <a:gd name="connsiteX4-93" fmla="*/ 2339340 w 3680460"/>
                <a:gd name="connsiteY4-94" fmla="*/ 741035 h 741035"/>
                <a:gd name="connsiteX5-95" fmla="*/ 3276600 w 3680460"/>
                <a:gd name="connsiteY5-96" fmla="*/ 741035 h 741035"/>
                <a:gd name="connsiteX6-97" fmla="*/ 3680460 w 3680460"/>
                <a:gd name="connsiteY6-98" fmla="*/ 527675 h 741035"/>
                <a:gd name="connsiteX0-99" fmla="*/ 0 w 3680460"/>
                <a:gd name="connsiteY0-100" fmla="*/ 70475 h 741035"/>
                <a:gd name="connsiteX1-101" fmla="*/ 297180 w 3680460"/>
                <a:gd name="connsiteY1-102" fmla="*/ 1895 h 741035"/>
                <a:gd name="connsiteX2-103" fmla="*/ 1436370 w 3680460"/>
                <a:gd name="connsiteY2-104" fmla="*/ 198110 h 741035"/>
                <a:gd name="connsiteX3-105" fmla="*/ 1987868 w 3680460"/>
                <a:gd name="connsiteY3-106" fmla="*/ 559108 h 741035"/>
                <a:gd name="connsiteX4-107" fmla="*/ 2339340 w 3680460"/>
                <a:gd name="connsiteY4-108" fmla="*/ 741035 h 741035"/>
                <a:gd name="connsiteX5-109" fmla="*/ 3276600 w 3680460"/>
                <a:gd name="connsiteY5-110" fmla="*/ 741035 h 741035"/>
                <a:gd name="connsiteX6-111" fmla="*/ 3680460 w 3680460"/>
                <a:gd name="connsiteY6-112" fmla="*/ 527675 h 741035"/>
                <a:gd name="connsiteX0-113" fmla="*/ 0 w 3680460"/>
                <a:gd name="connsiteY0-114" fmla="*/ 70475 h 741035"/>
                <a:gd name="connsiteX1-115" fmla="*/ 297180 w 3680460"/>
                <a:gd name="connsiteY1-116" fmla="*/ 1895 h 741035"/>
                <a:gd name="connsiteX2-117" fmla="*/ 1436370 w 3680460"/>
                <a:gd name="connsiteY2-118" fmla="*/ 198110 h 741035"/>
                <a:gd name="connsiteX3-119" fmla="*/ 1987868 w 3680460"/>
                <a:gd name="connsiteY3-120" fmla="*/ 559108 h 741035"/>
                <a:gd name="connsiteX4-121" fmla="*/ 2339340 w 3680460"/>
                <a:gd name="connsiteY4-122" fmla="*/ 741035 h 741035"/>
                <a:gd name="connsiteX5-123" fmla="*/ 3276600 w 3680460"/>
                <a:gd name="connsiteY5-124" fmla="*/ 741035 h 741035"/>
                <a:gd name="connsiteX6-125" fmla="*/ 3680460 w 3680460"/>
                <a:gd name="connsiteY6-126" fmla="*/ 527675 h 741035"/>
                <a:gd name="connsiteX0-127" fmla="*/ 0 w 3680460"/>
                <a:gd name="connsiteY0-128" fmla="*/ 70475 h 741035"/>
                <a:gd name="connsiteX1-129" fmla="*/ 297180 w 3680460"/>
                <a:gd name="connsiteY1-130" fmla="*/ 1895 h 741035"/>
                <a:gd name="connsiteX2-131" fmla="*/ 1436370 w 3680460"/>
                <a:gd name="connsiteY2-132" fmla="*/ 198110 h 741035"/>
                <a:gd name="connsiteX3-133" fmla="*/ 1987868 w 3680460"/>
                <a:gd name="connsiteY3-134" fmla="*/ 559108 h 741035"/>
                <a:gd name="connsiteX4-135" fmla="*/ 2339340 w 3680460"/>
                <a:gd name="connsiteY4-136" fmla="*/ 741035 h 741035"/>
                <a:gd name="connsiteX5-137" fmla="*/ 3276600 w 3680460"/>
                <a:gd name="connsiteY5-138" fmla="*/ 741035 h 741035"/>
                <a:gd name="connsiteX6-139" fmla="*/ 3680460 w 3680460"/>
                <a:gd name="connsiteY6-140" fmla="*/ 527675 h 741035"/>
                <a:gd name="connsiteX0-141" fmla="*/ 0 w 3680460"/>
                <a:gd name="connsiteY0-142" fmla="*/ 70475 h 741035"/>
                <a:gd name="connsiteX1-143" fmla="*/ 297180 w 3680460"/>
                <a:gd name="connsiteY1-144" fmla="*/ 1895 h 741035"/>
                <a:gd name="connsiteX2-145" fmla="*/ 1436370 w 3680460"/>
                <a:gd name="connsiteY2-146" fmla="*/ 198110 h 741035"/>
                <a:gd name="connsiteX3-147" fmla="*/ 1987868 w 3680460"/>
                <a:gd name="connsiteY3-148" fmla="*/ 559108 h 741035"/>
                <a:gd name="connsiteX4-149" fmla="*/ 2439352 w 3680460"/>
                <a:gd name="connsiteY4-150" fmla="*/ 683885 h 741035"/>
                <a:gd name="connsiteX5-151" fmla="*/ 3276600 w 3680460"/>
                <a:gd name="connsiteY5-152" fmla="*/ 741035 h 741035"/>
                <a:gd name="connsiteX6-153" fmla="*/ 3680460 w 3680460"/>
                <a:gd name="connsiteY6-154" fmla="*/ 527675 h 741035"/>
                <a:gd name="connsiteX0-155" fmla="*/ 0 w 3680460"/>
                <a:gd name="connsiteY0-156" fmla="*/ 70475 h 741035"/>
                <a:gd name="connsiteX1-157" fmla="*/ 297180 w 3680460"/>
                <a:gd name="connsiteY1-158" fmla="*/ 1895 h 741035"/>
                <a:gd name="connsiteX2-159" fmla="*/ 1436370 w 3680460"/>
                <a:gd name="connsiteY2-160" fmla="*/ 198110 h 741035"/>
                <a:gd name="connsiteX3-161" fmla="*/ 1987868 w 3680460"/>
                <a:gd name="connsiteY3-162" fmla="*/ 559108 h 741035"/>
                <a:gd name="connsiteX4-163" fmla="*/ 2439352 w 3680460"/>
                <a:gd name="connsiteY4-164" fmla="*/ 683885 h 741035"/>
                <a:gd name="connsiteX5-165" fmla="*/ 3276600 w 3680460"/>
                <a:gd name="connsiteY5-166" fmla="*/ 741035 h 741035"/>
                <a:gd name="connsiteX6-167" fmla="*/ 3680460 w 3680460"/>
                <a:gd name="connsiteY6-168" fmla="*/ 527675 h 741035"/>
                <a:gd name="connsiteX0-169" fmla="*/ 0 w 3680460"/>
                <a:gd name="connsiteY0-170" fmla="*/ 70475 h 741035"/>
                <a:gd name="connsiteX1-171" fmla="*/ 297180 w 3680460"/>
                <a:gd name="connsiteY1-172" fmla="*/ 1895 h 741035"/>
                <a:gd name="connsiteX2-173" fmla="*/ 1436370 w 3680460"/>
                <a:gd name="connsiteY2-174" fmla="*/ 198110 h 741035"/>
                <a:gd name="connsiteX3-175" fmla="*/ 1987868 w 3680460"/>
                <a:gd name="connsiteY3-176" fmla="*/ 559108 h 741035"/>
                <a:gd name="connsiteX4-177" fmla="*/ 2539364 w 3680460"/>
                <a:gd name="connsiteY4-178" fmla="*/ 664835 h 741035"/>
                <a:gd name="connsiteX5-179" fmla="*/ 3276600 w 3680460"/>
                <a:gd name="connsiteY5-180" fmla="*/ 741035 h 741035"/>
                <a:gd name="connsiteX6-181" fmla="*/ 3680460 w 3680460"/>
                <a:gd name="connsiteY6-182" fmla="*/ 527675 h 741035"/>
                <a:gd name="connsiteX0-183" fmla="*/ 0 w 3680460"/>
                <a:gd name="connsiteY0-184" fmla="*/ 70475 h 741035"/>
                <a:gd name="connsiteX1-185" fmla="*/ 297180 w 3680460"/>
                <a:gd name="connsiteY1-186" fmla="*/ 1895 h 741035"/>
                <a:gd name="connsiteX2-187" fmla="*/ 1436370 w 3680460"/>
                <a:gd name="connsiteY2-188" fmla="*/ 198110 h 741035"/>
                <a:gd name="connsiteX3-189" fmla="*/ 1987868 w 3680460"/>
                <a:gd name="connsiteY3-190" fmla="*/ 559108 h 741035"/>
                <a:gd name="connsiteX4-191" fmla="*/ 2539364 w 3680460"/>
                <a:gd name="connsiteY4-192" fmla="*/ 664835 h 741035"/>
                <a:gd name="connsiteX5-193" fmla="*/ 3276600 w 3680460"/>
                <a:gd name="connsiteY5-194" fmla="*/ 741035 h 741035"/>
                <a:gd name="connsiteX6-195" fmla="*/ 3680460 w 3680460"/>
                <a:gd name="connsiteY6-196" fmla="*/ 527675 h 741035"/>
                <a:gd name="connsiteX0-197" fmla="*/ 0 w 3680460"/>
                <a:gd name="connsiteY0-198" fmla="*/ 70475 h 741035"/>
                <a:gd name="connsiteX1-199" fmla="*/ 297180 w 3680460"/>
                <a:gd name="connsiteY1-200" fmla="*/ 1895 h 741035"/>
                <a:gd name="connsiteX2-201" fmla="*/ 1436370 w 3680460"/>
                <a:gd name="connsiteY2-202" fmla="*/ 198110 h 741035"/>
                <a:gd name="connsiteX3-203" fmla="*/ 1987868 w 3680460"/>
                <a:gd name="connsiteY3-204" fmla="*/ 559108 h 741035"/>
                <a:gd name="connsiteX4-205" fmla="*/ 2496502 w 3680460"/>
                <a:gd name="connsiteY4-206" fmla="*/ 683885 h 741035"/>
                <a:gd name="connsiteX5-207" fmla="*/ 3276600 w 3680460"/>
                <a:gd name="connsiteY5-208" fmla="*/ 741035 h 741035"/>
                <a:gd name="connsiteX6-209" fmla="*/ 3680460 w 3680460"/>
                <a:gd name="connsiteY6-210" fmla="*/ 527675 h 741035"/>
                <a:gd name="connsiteX0-211" fmla="*/ 0 w 3680460"/>
                <a:gd name="connsiteY0-212" fmla="*/ 70475 h 684408"/>
                <a:gd name="connsiteX1-213" fmla="*/ 297180 w 3680460"/>
                <a:gd name="connsiteY1-214" fmla="*/ 1895 h 684408"/>
                <a:gd name="connsiteX2-215" fmla="*/ 1436370 w 3680460"/>
                <a:gd name="connsiteY2-216" fmla="*/ 198110 h 684408"/>
                <a:gd name="connsiteX3-217" fmla="*/ 1987868 w 3680460"/>
                <a:gd name="connsiteY3-218" fmla="*/ 559108 h 684408"/>
                <a:gd name="connsiteX4-219" fmla="*/ 2496502 w 3680460"/>
                <a:gd name="connsiteY4-220" fmla="*/ 683885 h 684408"/>
                <a:gd name="connsiteX5-221" fmla="*/ 3209925 w 3680460"/>
                <a:gd name="connsiteY5-222" fmla="*/ 683885 h 684408"/>
                <a:gd name="connsiteX6-223" fmla="*/ 3680460 w 3680460"/>
                <a:gd name="connsiteY6-224" fmla="*/ 527675 h 684408"/>
                <a:gd name="connsiteX0-225" fmla="*/ 0 w 3656648"/>
                <a:gd name="connsiteY0-226" fmla="*/ 70475 h 684408"/>
                <a:gd name="connsiteX1-227" fmla="*/ 297180 w 3656648"/>
                <a:gd name="connsiteY1-228" fmla="*/ 1895 h 684408"/>
                <a:gd name="connsiteX2-229" fmla="*/ 1436370 w 3656648"/>
                <a:gd name="connsiteY2-230" fmla="*/ 198110 h 684408"/>
                <a:gd name="connsiteX3-231" fmla="*/ 1987868 w 3656648"/>
                <a:gd name="connsiteY3-232" fmla="*/ 559108 h 684408"/>
                <a:gd name="connsiteX4-233" fmla="*/ 2496502 w 3656648"/>
                <a:gd name="connsiteY4-234" fmla="*/ 683885 h 684408"/>
                <a:gd name="connsiteX5-235" fmla="*/ 3209925 w 3656648"/>
                <a:gd name="connsiteY5-236" fmla="*/ 683885 h 684408"/>
                <a:gd name="connsiteX6-237" fmla="*/ 3656648 w 3656648"/>
                <a:gd name="connsiteY6-238" fmla="*/ 480050 h 684408"/>
                <a:gd name="connsiteX0-239" fmla="*/ 0 w 3656648"/>
                <a:gd name="connsiteY0-240" fmla="*/ 70475 h 684408"/>
                <a:gd name="connsiteX1-241" fmla="*/ 297180 w 3656648"/>
                <a:gd name="connsiteY1-242" fmla="*/ 1895 h 684408"/>
                <a:gd name="connsiteX2-243" fmla="*/ 1436370 w 3656648"/>
                <a:gd name="connsiteY2-244" fmla="*/ 198110 h 684408"/>
                <a:gd name="connsiteX3-245" fmla="*/ 1987868 w 3656648"/>
                <a:gd name="connsiteY3-246" fmla="*/ 559108 h 684408"/>
                <a:gd name="connsiteX4-247" fmla="*/ 2496502 w 3656648"/>
                <a:gd name="connsiteY4-248" fmla="*/ 683885 h 684408"/>
                <a:gd name="connsiteX5-249" fmla="*/ 3195638 w 3656648"/>
                <a:gd name="connsiteY5-250" fmla="*/ 669597 h 684408"/>
                <a:gd name="connsiteX6-251" fmla="*/ 3656648 w 3656648"/>
                <a:gd name="connsiteY6-252" fmla="*/ 480050 h 684408"/>
                <a:gd name="connsiteX0-253" fmla="*/ 0 w 3656648"/>
                <a:gd name="connsiteY0-254" fmla="*/ 70475 h 684408"/>
                <a:gd name="connsiteX1-255" fmla="*/ 297180 w 3656648"/>
                <a:gd name="connsiteY1-256" fmla="*/ 1895 h 684408"/>
                <a:gd name="connsiteX2-257" fmla="*/ 1436370 w 3656648"/>
                <a:gd name="connsiteY2-258" fmla="*/ 198110 h 684408"/>
                <a:gd name="connsiteX3-259" fmla="*/ 1987868 w 3656648"/>
                <a:gd name="connsiteY3-260" fmla="*/ 559108 h 684408"/>
                <a:gd name="connsiteX4-261" fmla="*/ 2496502 w 3656648"/>
                <a:gd name="connsiteY4-262" fmla="*/ 683885 h 684408"/>
                <a:gd name="connsiteX5-263" fmla="*/ 3195638 w 3656648"/>
                <a:gd name="connsiteY5-264" fmla="*/ 669597 h 684408"/>
                <a:gd name="connsiteX6-265" fmla="*/ 3656648 w 3656648"/>
                <a:gd name="connsiteY6-266" fmla="*/ 480050 h 684408"/>
                <a:gd name="connsiteX0-267" fmla="*/ 0 w 3656648"/>
                <a:gd name="connsiteY0-268" fmla="*/ 70475 h 670307"/>
                <a:gd name="connsiteX1-269" fmla="*/ 297180 w 3656648"/>
                <a:gd name="connsiteY1-270" fmla="*/ 1895 h 670307"/>
                <a:gd name="connsiteX2-271" fmla="*/ 1436370 w 3656648"/>
                <a:gd name="connsiteY2-272" fmla="*/ 198110 h 670307"/>
                <a:gd name="connsiteX3-273" fmla="*/ 1987868 w 3656648"/>
                <a:gd name="connsiteY3-274" fmla="*/ 559108 h 670307"/>
                <a:gd name="connsiteX4-275" fmla="*/ 2458402 w 3656648"/>
                <a:gd name="connsiteY4-276" fmla="*/ 669598 h 670307"/>
                <a:gd name="connsiteX5-277" fmla="*/ 3195638 w 3656648"/>
                <a:gd name="connsiteY5-278" fmla="*/ 669597 h 670307"/>
                <a:gd name="connsiteX6-279" fmla="*/ 3656648 w 3656648"/>
                <a:gd name="connsiteY6-280" fmla="*/ 480050 h 670307"/>
                <a:gd name="connsiteX0-281" fmla="*/ 0 w 3694748"/>
                <a:gd name="connsiteY0-282" fmla="*/ 51425 h 670307"/>
                <a:gd name="connsiteX1-283" fmla="*/ 335280 w 3694748"/>
                <a:gd name="connsiteY1-284" fmla="*/ 1895 h 670307"/>
                <a:gd name="connsiteX2-285" fmla="*/ 1474470 w 3694748"/>
                <a:gd name="connsiteY2-286" fmla="*/ 198110 h 670307"/>
                <a:gd name="connsiteX3-287" fmla="*/ 2025968 w 3694748"/>
                <a:gd name="connsiteY3-288" fmla="*/ 559108 h 670307"/>
                <a:gd name="connsiteX4-289" fmla="*/ 2496502 w 3694748"/>
                <a:gd name="connsiteY4-290" fmla="*/ 669598 h 670307"/>
                <a:gd name="connsiteX5-291" fmla="*/ 3233738 w 3694748"/>
                <a:gd name="connsiteY5-292" fmla="*/ 669597 h 670307"/>
                <a:gd name="connsiteX6-293" fmla="*/ 3694748 w 3694748"/>
                <a:gd name="connsiteY6-294" fmla="*/ 480050 h 670307"/>
                <a:gd name="connsiteX0-295" fmla="*/ 0 w 3694748"/>
                <a:gd name="connsiteY0-296" fmla="*/ 79632 h 698514"/>
                <a:gd name="connsiteX1-297" fmla="*/ 330517 w 3694748"/>
                <a:gd name="connsiteY1-298" fmla="*/ 1527 h 698514"/>
                <a:gd name="connsiteX2-299" fmla="*/ 1474470 w 3694748"/>
                <a:gd name="connsiteY2-300" fmla="*/ 226317 h 698514"/>
                <a:gd name="connsiteX3-301" fmla="*/ 2025968 w 3694748"/>
                <a:gd name="connsiteY3-302" fmla="*/ 587315 h 698514"/>
                <a:gd name="connsiteX4-303" fmla="*/ 2496502 w 3694748"/>
                <a:gd name="connsiteY4-304" fmla="*/ 697805 h 698514"/>
                <a:gd name="connsiteX5-305" fmla="*/ 3233738 w 3694748"/>
                <a:gd name="connsiteY5-306" fmla="*/ 697804 h 698514"/>
                <a:gd name="connsiteX6-307" fmla="*/ 3694748 w 3694748"/>
                <a:gd name="connsiteY6-308" fmla="*/ 508257 h 698514"/>
                <a:gd name="connsiteX0-309" fmla="*/ 0 w 3694748"/>
                <a:gd name="connsiteY0-310" fmla="*/ 78105 h 696987"/>
                <a:gd name="connsiteX1-311" fmla="*/ 330517 w 3694748"/>
                <a:gd name="connsiteY1-312" fmla="*/ 0 h 696987"/>
                <a:gd name="connsiteX2-313" fmla="*/ 1474470 w 3694748"/>
                <a:gd name="connsiteY2-314" fmla="*/ 224790 h 696987"/>
                <a:gd name="connsiteX3-315" fmla="*/ 2025968 w 3694748"/>
                <a:gd name="connsiteY3-316" fmla="*/ 585788 h 696987"/>
                <a:gd name="connsiteX4-317" fmla="*/ 2496502 w 3694748"/>
                <a:gd name="connsiteY4-318" fmla="*/ 696278 h 696987"/>
                <a:gd name="connsiteX5-319" fmla="*/ 3233738 w 3694748"/>
                <a:gd name="connsiteY5-320" fmla="*/ 696277 h 696987"/>
                <a:gd name="connsiteX6-321" fmla="*/ 3694748 w 3694748"/>
                <a:gd name="connsiteY6-322" fmla="*/ 506730 h 696987"/>
                <a:gd name="connsiteX0-323" fmla="*/ 0 w 3694748"/>
                <a:gd name="connsiteY0-324" fmla="*/ 78190 h 697072"/>
                <a:gd name="connsiteX1-325" fmla="*/ 330517 w 3694748"/>
                <a:gd name="connsiteY1-326" fmla="*/ 85 h 697072"/>
                <a:gd name="connsiteX2-327" fmla="*/ 1474470 w 3694748"/>
                <a:gd name="connsiteY2-328" fmla="*/ 224875 h 697072"/>
                <a:gd name="connsiteX3-329" fmla="*/ 2025968 w 3694748"/>
                <a:gd name="connsiteY3-330" fmla="*/ 585873 h 697072"/>
                <a:gd name="connsiteX4-331" fmla="*/ 2496502 w 3694748"/>
                <a:gd name="connsiteY4-332" fmla="*/ 696363 h 697072"/>
                <a:gd name="connsiteX5-333" fmla="*/ 3233738 w 3694748"/>
                <a:gd name="connsiteY5-334" fmla="*/ 696362 h 697072"/>
                <a:gd name="connsiteX6-335" fmla="*/ 3694748 w 3694748"/>
                <a:gd name="connsiteY6-336" fmla="*/ 506815 h 697072"/>
                <a:gd name="connsiteX0-337" fmla="*/ 0 w 3699511"/>
                <a:gd name="connsiteY0-338" fmla="*/ 111496 h 697041"/>
                <a:gd name="connsiteX1-339" fmla="*/ 335280 w 3699511"/>
                <a:gd name="connsiteY1-340" fmla="*/ 54 h 697041"/>
                <a:gd name="connsiteX2-341" fmla="*/ 1479233 w 3699511"/>
                <a:gd name="connsiteY2-342" fmla="*/ 224844 h 697041"/>
                <a:gd name="connsiteX3-343" fmla="*/ 2030731 w 3699511"/>
                <a:gd name="connsiteY3-344" fmla="*/ 585842 h 697041"/>
                <a:gd name="connsiteX4-345" fmla="*/ 2501265 w 3699511"/>
                <a:gd name="connsiteY4-346" fmla="*/ 696332 h 697041"/>
                <a:gd name="connsiteX5-347" fmla="*/ 3238501 w 3699511"/>
                <a:gd name="connsiteY5-348" fmla="*/ 696331 h 697041"/>
                <a:gd name="connsiteX6-349" fmla="*/ 3699511 w 3699511"/>
                <a:gd name="connsiteY6-350" fmla="*/ 506784 h 697041"/>
                <a:gd name="connsiteX0-351" fmla="*/ 0 w 3699511"/>
                <a:gd name="connsiteY0-352" fmla="*/ 111506 h 697051"/>
                <a:gd name="connsiteX1-353" fmla="*/ 335280 w 3699511"/>
                <a:gd name="connsiteY1-354" fmla="*/ 64 h 697051"/>
                <a:gd name="connsiteX2-355" fmla="*/ 1479233 w 3699511"/>
                <a:gd name="connsiteY2-356" fmla="*/ 224854 h 697051"/>
                <a:gd name="connsiteX3-357" fmla="*/ 2030731 w 3699511"/>
                <a:gd name="connsiteY3-358" fmla="*/ 585852 h 697051"/>
                <a:gd name="connsiteX4-359" fmla="*/ 2501265 w 3699511"/>
                <a:gd name="connsiteY4-360" fmla="*/ 696342 h 697051"/>
                <a:gd name="connsiteX5-361" fmla="*/ 3238501 w 3699511"/>
                <a:gd name="connsiteY5-362" fmla="*/ 696341 h 697051"/>
                <a:gd name="connsiteX6-363" fmla="*/ 3699511 w 3699511"/>
                <a:gd name="connsiteY6-364" fmla="*/ 506794 h 697051"/>
                <a:gd name="connsiteX0-365" fmla="*/ 0 w 3699511"/>
                <a:gd name="connsiteY0-366" fmla="*/ 106748 h 692293"/>
                <a:gd name="connsiteX1-367" fmla="*/ 373380 w 3699511"/>
                <a:gd name="connsiteY1-368" fmla="*/ 69 h 692293"/>
                <a:gd name="connsiteX2-369" fmla="*/ 1479233 w 3699511"/>
                <a:gd name="connsiteY2-370" fmla="*/ 220096 h 692293"/>
                <a:gd name="connsiteX3-371" fmla="*/ 2030731 w 3699511"/>
                <a:gd name="connsiteY3-372" fmla="*/ 581094 h 692293"/>
                <a:gd name="connsiteX4-373" fmla="*/ 2501265 w 3699511"/>
                <a:gd name="connsiteY4-374" fmla="*/ 691584 h 692293"/>
                <a:gd name="connsiteX5-375" fmla="*/ 3238501 w 3699511"/>
                <a:gd name="connsiteY5-376" fmla="*/ 691583 h 692293"/>
                <a:gd name="connsiteX6-377" fmla="*/ 3699511 w 3699511"/>
                <a:gd name="connsiteY6-378" fmla="*/ 502036 h 692293"/>
                <a:gd name="connsiteX0-379" fmla="*/ 0 w 3586332"/>
                <a:gd name="connsiteY0-380" fmla="*/ 73680 h 692351"/>
                <a:gd name="connsiteX1-381" fmla="*/ 260201 w 3586332"/>
                <a:gd name="connsiteY1-382" fmla="*/ 127 h 692351"/>
                <a:gd name="connsiteX2-383" fmla="*/ 1366054 w 3586332"/>
                <a:gd name="connsiteY2-384" fmla="*/ 220154 h 692351"/>
                <a:gd name="connsiteX3-385" fmla="*/ 1917552 w 3586332"/>
                <a:gd name="connsiteY3-386" fmla="*/ 581152 h 692351"/>
                <a:gd name="connsiteX4-387" fmla="*/ 2388086 w 3586332"/>
                <a:gd name="connsiteY4-388" fmla="*/ 691642 h 692351"/>
                <a:gd name="connsiteX5-389" fmla="*/ 3125322 w 3586332"/>
                <a:gd name="connsiteY5-390" fmla="*/ 691641 h 692351"/>
                <a:gd name="connsiteX6-391" fmla="*/ 3586332 w 3586332"/>
                <a:gd name="connsiteY6-392" fmla="*/ 502094 h 692351"/>
                <a:gd name="connsiteX0-393" fmla="*/ 0 w 3580811"/>
                <a:gd name="connsiteY0-394" fmla="*/ 65433 h 692386"/>
                <a:gd name="connsiteX1-395" fmla="*/ 254680 w 3580811"/>
                <a:gd name="connsiteY1-396" fmla="*/ 162 h 692386"/>
                <a:gd name="connsiteX2-397" fmla="*/ 1360533 w 3580811"/>
                <a:gd name="connsiteY2-398" fmla="*/ 220189 h 692386"/>
                <a:gd name="connsiteX3-399" fmla="*/ 1912031 w 3580811"/>
                <a:gd name="connsiteY3-400" fmla="*/ 581187 h 692386"/>
                <a:gd name="connsiteX4-401" fmla="*/ 2382565 w 3580811"/>
                <a:gd name="connsiteY4-402" fmla="*/ 691677 h 692386"/>
                <a:gd name="connsiteX5-403" fmla="*/ 3119801 w 3580811"/>
                <a:gd name="connsiteY5-404" fmla="*/ 691676 h 692386"/>
                <a:gd name="connsiteX6-405" fmla="*/ 3580811 w 3580811"/>
                <a:gd name="connsiteY6-406" fmla="*/ 502129 h 692386"/>
                <a:gd name="connsiteX0-407" fmla="*/ 0 w 3580811"/>
                <a:gd name="connsiteY0-408" fmla="*/ 54483 h 681436"/>
                <a:gd name="connsiteX1-409" fmla="*/ 319551 w 3580811"/>
                <a:gd name="connsiteY1-410" fmla="*/ 254 h 681436"/>
                <a:gd name="connsiteX2-411" fmla="*/ 1360533 w 3580811"/>
                <a:gd name="connsiteY2-412" fmla="*/ 209239 h 681436"/>
                <a:gd name="connsiteX3-413" fmla="*/ 1912031 w 3580811"/>
                <a:gd name="connsiteY3-414" fmla="*/ 570237 h 681436"/>
                <a:gd name="connsiteX4-415" fmla="*/ 2382565 w 3580811"/>
                <a:gd name="connsiteY4-416" fmla="*/ 680727 h 681436"/>
                <a:gd name="connsiteX5-417" fmla="*/ 3119801 w 3580811"/>
                <a:gd name="connsiteY5-418" fmla="*/ 680726 h 681436"/>
                <a:gd name="connsiteX6-419" fmla="*/ 3580811 w 3580811"/>
                <a:gd name="connsiteY6-420" fmla="*/ 491179 h 681436"/>
                <a:gd name="connsiteX0-421" fmla="*/ 0 w 3580811"/>
                <a:gd name="connsiteY0-422" fmla="*/ 62689 h 689642"/>
                <a:gd name="connsiteX1-423" fmla="*/ 311270 w 3580811"/>
                <a:gd name="connsiteY1-424" fmla="*/ 178 h 689642"/>
                <a:gd name="connsiteX2-425" fmla="*/ 1360533 w 3580811"/>
                <a:gd name="connsiteY2-426" fmla="*/ 217445 h 689642"/>
                <a:gd name="connsiteX3-427" fmla="*/ 1912031 w 3580811"/>
                <a:gd name="connsiteY3-428" fmla="*/ 578443 h 689642"/>
                <a:gd name="connsiteX4-429" fmla="*/ 2382565 w 3580811"/>
                <a:gd name="connsiteY4-430" fmla="*/ 688933 h 689642"/>
                <a:gd name="connsiteX5-431" fmla="*/ 3119801 w 3580811"/>
                <a:gd name="connsiteY5-432" fmla="*/ 688932 h 689642"/>
                <a:gd name="connsiteX6-433" fmla="*/ 3580811 w 3580811"/>
                <a:gd name="connsiteY6-434" fmla="*/ 499385 h 689642"/>
                <a:gd name="connsiteX0-435" fmla="*/ 0 w 3547685"/>
                <a:gd name="connsiteY0-436" fmla="*/ 56530 h 689693"/>
                <a:gd name="connsiteX1-437" fmla="*/ 278144 w 3547685"/>
                <a:gd name="connsiteY1-438" fmla="*/ 229 h 689693"/>
                <a:gd name="connsiteX2-439" fmla="*/ 1327407 w 3547685"/>
                <a:gd name="connsiteY2-440" fmla="*/ 217496 h 689693"/>
                <a:gd name="connsiteX3-441" fmla="*/ 1878905 w 3547685"/>
                <a:gd name="connsiteY3-442" fmla="*/ 578494 h 689693"/>
                <a:gd name="connsiteX4-443" fmla="*/ 2349439 w 3547685"/>
                <a:gd name="connsiteY4-444" fmla="*/ 688984 h 689693"/>
                <a:gd name="connsiteX5-445" fmla="*/ 3086675 w 3547685"/>
                <a:gd name="connsiteY5-446" fmla="*/ 688983 h 689693"/>
                <a:gd name="connsiteX6-447" fmla="*/ 3547685 w 3547685"/>
                <a:gd name="connsiteY6-448" fmla="*/ 499436 h 6896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47685" h="689693">
                  <a:moveTo>
                    <a:pt x="0" y="56530"/>
                  </a:moveTo>
                  <a:cubicBezTo>
                    <a:pt x="110172" y="16208"/>
                    <a:pt x="115584" y="-2311"/>
                    <a:pt x="278144" y="229"/>
                  </a:cubicBezTo>
                  <a:cubicBezTo>
                    <a:pt x="530875" y="40234"/>
                    <a:pt x="1060614" y="121119"/>
                    <a:pt x="1327407" y="217496"/>
                  </a:cubicBezTo>
                  <a:cubicBezTo>
                    <a:pt x="1594201" y="313874"/>
                    <a:pt x="1691898" y="440699"/>
                    <a:pt x="1878905" y="578494"/>
                  </a:cubicBezTo>
                  <a:cubicBezTo>
                    <a:pt x="2029400" y="662948"/>
                    <a:pt x="2170369" y="695017"/>
                    <a:pt x="2349439" y="688984"/>
                  </a:cubicBezTo>
                  <a:lnTo>
                    <a:pt x="3086675" y="688983"/>
                  </a:lnTo>
                  <a:cubicBezTo>
                    <a:pt x="3278445" y="625801"/>
                    <a:pt x="3394015" y="562618"/>
                    <a:pt x="3547685" y="499436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lg" len="med"/>
              <a:tailEnd type="stealth" w="lg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6"/>
            <p:cNvSpPr/>
            <p:nvPr/>
          </p:nvSpPr>
          <p:spPr bwMode="auto">
            <a:xfrm>
              <a:off x="5833943" y="4123292"/>
              <a:ext cx="2490907" cy="29402"/>
            </a:xfrm>
            <a:custGeom>
              <a:avLst/>
              <a:gdLst>
                <a:gd name="connsiteX0" fmla="*/ 0 w 2851150"/>
                <a:gd name="connsiteY0" fmla="*/ 19050 h 19050"/>
                <a:gd name="connsiteX1" fmla="*/ 2851150 w 2851150"/>
                <a:gd name="connsiteY1" fmla="*/ 0 h 19050"/>
                <a:gd name="connsiteX0-1" fmla="*/ 0 w 2503330"/>
                <a:gd name="connsiteY0-2" fmla="*/ 19050 h 19050"/>
                <a:gd name="connsiteX1-3" fmla="*/ 2503330 w 2503330"/>
                <a:gd name="connsiteY1-4" fmla="*/ 0 h 19050"/>
                <a:gd name="connsiteX0-5" fmla="*/ 0 w 2497119"/>
                <a:gd name="connsiteY0-6" fmla="*/ 56315 h 56315"/>
                <a:gd name="connsiteX1-7" fmla="*/ 2497119 w 2497119"/>
                <a:gd name="connsiteY1-8" fmla="*/ 0 h 56315"/>
                <a:gd name="connsiteX0-9" fmla="*/ 0 w 2490908"/>
                <a:gd name="connsiteY0-10" fmla="*/ 29401 h 29401"/>
                <a:gd name="connsiteX1-11" fmla="*/ 2490908 w 2490908"/>
                <a:gd name="connsiteY1-12" fmla="*/ 0 h 294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490908" h="29401">
                  <a:moveTo>
                    <a:pt x="0" y="29401"/>
                  </a:moveTo>
                  <a:lnTo>
                    <a:pt x="2490908" y="0"/>
                  </a:ln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lg" len="med"/>
              <a:tailEnd type="stealth" w="lg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7"/>
            <p:cNvSpPr/>
            <p:nvPr/>
          </p:nvSpPr>
          <p:spPr bwMode="auto">
            <a:xfrm>
              <a:off x="7953153" y="3682325"/>
              <a:ext cx="591460" cy="2278464"/>
            </a:xfrm>
            <a:custGeom>
              <a:avLst/>
              <a:gdLst>
                <a:gd name="connsiteX0" fmla="*/ 0 w 679450"/>
                <a:gd name="connsiteY0" fmla="*/ 0 h 3644900"/>
                <a:gd name="connsiteX1" fmla="*/ 133350 w 679450"/>
                <a:gd name="connsiteY1" fmla="*/ 1835150 h 3644900"/>
                <a:gd name="connsiteX2" fmla="*/ 196850 w 679450"/>
                <a:gd name="connsiteY2" fmla="*/ 2451100 h 3644900"/>
                <a:gd name="connsiteX3" fmla="*/ 400050 w 679450"/>
                <a:gd name="connsiteY3" fmla="*/ 3079750 h 3644900"/>
                <a:gd name="connsiteX4" fmla="*/ 679450 w 679450"/>
                <a:gd name="connsiteY4" fmla="*/ 3644900 h 3644900"/>
                <a:gd name="connsiteX0-1" fmla="*/ 0 w 679450"/>
                <a:gd name="connsiteY0-2" fmla="*/ 0 h 3644900"/>
                <a:gd name="connsiteX1-3" fmla="*/ 133350 w 679450"/>
                <a:gd name="connsiteY1-4" fmla="*/ 1835150 h 3644900"/>
                <a:gd name="connsiteX2-5" fmla="*/ 196850 w 679450"/>
                <a:gd name="connsiteY2-6" fmla="*/ 2451100 h 3644900"/>
                <a:gd name="connsiteX3-7" fmla="*/ 400050 w 679450"/>
                <a:gd name="connsiteY3-8" fmla="*/ 3079750 h 3644900"/>
                <a:gd name="connsiteX4-9" fmla="*/ 679450 w 679450"/>
                <a:gd name="connsiteY4-10" fmla="*/ 3644900 h 3644900"/>
                <a:gd name="connsiteX0-11" fmla="*/ 0 w 679450"/>
                <a:gd name="connsiteY0-12" fmla="*/ 0 h 3644900"/>
                <a:gd name="connsiteX1-13" fmla="*/ 133350 w 679450"/>
                <a:gd name="connsiteY1-14" fmla="*/ 1835150 h 3644900"/>
                <a:gd name="connsiteX2-15" fmla="*/ 190500 w 679450"/>
                <a:gd name="connsiteY2-16" fmla="*/ 2393950 h 3644900"/>
                <a:gd name="connsiteX3-17" fmla="*/ 400050 w 679450"/>
                <a:gd name="connsiteY3-18" fmla="*/ 3079750 h 3644900"/>
                <a:gd name="connsiteX4-19" fmla="*/ 679450 w 679450"/>
                <a:gd name="connsiteY4-20" fmla="*/ 3644900 h 3644900"/>
                <a:gd name="connsiteX0-21" fmla="*/ 0 w 679450"/>
                <a:gd name="connsiteY0-22" fmla="*/ 0 h 3644900"/>
                <a:gd name="connsiteX1-23" fmla="*/ 133350 w 679450"/>
                <a:gd name="connsiteY1-24" fmla="*/ 1835150 h 3644900"/>
                <a:gd name="connsiteX2-25" fmla="*/ 190500 w 679450"/>
                <a:gd name="connsiteY2-26" fmla="*/ 2393950 h 3644900"/>
                <a:gd name="connsiteX3-27" fmla="*/ 400050 w 679450"/>
                <a:gd name="connsiteY3-28" fmla="*/ 3079750 h 3644900"/>
                <a:gd name="connsiteX4-29" fmla="*/ 679450 w 679450"/>
                <a:gd name="connsiteY4-30" fmla="*/ 3644900 h 3644900"/>
                <a:gd name="connsiteX0-31" fmla="*/ 0 w 679450"/>
                <a:gd name="connsiteY0-32" fmla="*/ 0 h 3644900"/>
                <a:gd name="connsiteX1-33" fmla="*/ 133350 w 679450"/>
                <a:gd name="connsiteY1-34" fmla="*/ 1835150 h 3644900"/>
                <a:gd name="connsiteX2-35" fmla="*/ 190500 w 679450"/>
                <a:gd name="connsiteY2-36" fmla="*/ 2393950 h 3644900"/>
                <a:gd name="connsiteX3-37" fmla="*/ 387350 w 679450"/>
                <a:gd name="connsiteY3-38" fmla="*/ 3073400 h 3644900"/>
                <a:gd name="connsiteX4-39" fmla="*/ 679450 w 679450"/>
                <a:gd name="connsiteY4-40" fmla="*/ 3644900 h 3644900"/>
                <a:gd name="connsiteX0-41" fmla="*/ 0 w 580073"/>
                <a:gd name="connsiteY0-42" fmla="*/ 0 h 2286747"/>
                <a:gd name="connsiteX1-43" fmla="*/ 33973 w 580073"/>
                <a:gd name="connsiteY1-44" fmla="*/ 476997 h 2286747"/>
                <a:gd name="connsiteX2-45" fmla="*/ 91123 w 580073"/>
                <a:gd name="connsiteY2-46" fmla="*/ 1035797 h 2286747"/>
                <a:gd name="connsiteX3-47" fmla="*/ 287973 w 580073"/>
                <a:gd name="connsiteY3-48" fmla="*/ 1715247 h 2286747"/>
                <a:gd name="connsiteX4-49" fmla="*/ 580073 w 580073"/>
                <a:gd name="connsiteY4-50" fmla="*/ 2286747 h 2286747"/>
                <a:gd name="connsiteX0-51" fmla="*/ 0 w 574897"/>
                <a:gd name="connsiteY0-52" fmla="*/ 0 h 2288817"/>
                <a:gd name="connsiteX1-53" fmla="*/ 28797 w 574897"/>
                <a:gd name="connsiteY1-54" fmla="*/ 479067 h 2288817"/>
                <a:gd name="connsiteX2-55" fmla="*/ 85947 w 574897"/>
                <a:gd name="connsiteY2-56" fmla="*/ 1037867 h 2288817"/>
                <a:gd name="connsiteX3-57" fmla="*/ 282797 w 574897"/>
                <a:gd name="connsiteY3-58" fmla="*/ 1717317 h 2288817"/>
                <a:gd name="connsiteX4-59" fmla="*/ 574897 w 574897"/>
                <a:gd name="connsiteY4-60" fmla="*/ 2288817 h 2288817"/>
                <a:gd name="connsiteX0-61" fmla="*/ 0 w 574897"/>
                <a:gd name="connsiteY0-62" fmla="*/ 0 h 2288817"/>
                <a:gd name="connsiteX1-63" fmla="*/ 28797 w 574897"/>
                <a:gd name="connsiteY1-64" fmla="*/ 479067 h 2288817"/>
                <a:gd name="connsiteX2-65" fmla="*/ 99749 w 574897"/>
                <a:gd name="connsiteY2-66" fmla="*/ 1046148 h 2288817"/>
                <a:gd name="connsiteX3-67" fmla="*/ 282797 w 574897"/>
                <a:gd name="connsiteY3-68" fmla="*/ 1717317 h 2288817"/>
                <a:gd name="connsiteX4-69" fmla="*/ 574897 w 574897"/>
                <a:gd name="connsiteY4-70" fmla="*/ 2288817 h 2288817"/>
                <a:gd name="connsiteX0-71" fmla="*/ 0 w 574897"/>
                <a:gd name="connsiteY0-72" fmla="*/ 0 h 2288817"/>
                <a:gd name="connsiteX1-73" fmla="*/ 28797 w 574897"/>
                <a:gd name="connsiteY1-74" fmla="*/ 479067 h 2288817"/>
                <a:gd name="connsiteX2-75" fmla="*/ 99749 w 574897"/>
                <a:gd name="connsiteY2-76" fmla="*/ 1046148 h 2288817"/>
                <a:gd name="connsiteX3-77" fmla="*/ 303501 w 574897"/>
                <a:gd name="connsiteY3-78" fmla="*/ 1721457 h 2288817"/>
                <a:gd name="connsiteX4-79" fmla="*/ 574897 w 574897"/>
                <a:gd name="connsiteY4-80" fmla="*/ 2288817 h 2288817"/>
                <a:gd name="connsiteX0-81" fmla="*/ 0 w 591460"/>
                <a:gd name="connsiteY0-82" fmla="*/ 0 h 2278465"/>
                <a:gd name="connsiteX1-83" fmla="*/ 28797 w 591460"/>
                <a:gd name="connsiteY1-84" fmla="*/ 479067 h 2278465"/>
                <a:gd name="connsiteX2-85" fmla="*/ 99749 w 591460"/>
                <a:gd name="connsiteY2-86" fmla="*/ 1046148 h 2278465"/>
                <a:gd name="connsiteX3-87" fmla="*/ 303501 w 591460"/>
                <a:gd name="connsiteY3-88" fmla="*/ 1721457 h 2278465"/>
                <a:gd name="connsiteX4-89" fmla="*/ 591460 w 591460"/>
                <a:gd name="connsiteY4-90" fmla="*/ 2278465 h 2278465"/>
                <a:gd name="connsiteX0-91" fmla="*/ 0 w 591460"/>
                <a:gd name="connsiteY0-92" fmla="*/ 0 h 2278465"/>
                <a:gd name="connsiteX1-93" fmla="*/ 28797 w 591460"/>
                <a:gd name="connsiteY1-94" fmla="*/ 479067 h 2278465"/>
                <a:gd name="connsiteX2-95" fmla="*/ 99749 w 591460"/>
                <a:gd name="connsiteY2-96" fmla="*/ 1046148 h 2278465"/>
                <a:gd name="connsiteX3-97" fmla="*/ 303501 w 591460"/>
                <a:gd name="connsiteY3-98" fmla="*/ 1721457 h 2278465"/>
                <a:gd name="connsiteX4-99" fmla="*/ 591460 w 591460"/>
                <a:gd name="connsiteY4-100" fmla="*/ 2278465 h 22784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91460" h="2278465">
                  <a:moveTo>
                    <a:pt x="0" y="0"/>
                  </a:moveTo>
                  <a:lnTo>
                    <a:pt x="28797" y="479067"/>
                  </a:lnTo>
                  <a:cubicBezTo>
                    <a:pt x="47847" y="665334"/>
                    <a:pt x="80699" y="859881"/>
                    <a:pt x="99749" y="1046148"/>
                  </a:cubicBezTo>
                  <a:cubicBezTo>
                    <a:pt x="154782" y="1338248"/>
                    <a:pt x="204018" y="1499207"/>
                    <a:pt x="303501" y="1721457"/>
                  </a:cubicBezTo>
                  <a:cubicBezTo>
                    <a:pt x="399487" y="1907126"/>
                    <a:pt x="478911" y="2078303"/>
                    <a:pt x="591460" y="2278465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stealth" w="lg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36"/>
            <p:cNvSpPr/>
            <p:nvPr/>
          </p:nvSpPr>
          <p:spPr bwMode="auto">
            <a:xfrm>
              <a:off x="7380350" y="3676942"/>
              <a:ext cx="65198" cy="2164713"/>
            </a:xfrm>
            <a:custGeom>
              <a:avLst/>
              <a:gdLst>
                <a:gd name="connsiteX0" fmla="*/ 0 w 101600"/>
                <a:gd name="connsiteY0" fmla="*/ 0 h 3492500"/>
                <a:gd name="connsiteX1" fmla="*/ 88900 w 101600"/>
                <a:gd name="connsiteY1" fmla="*/ 2647950 h 3492500"/>
                <a:gd name="connsiteX2" fmla="*/ 101600 w 101600"/>
                <a:gd name="connsiteY2" fmla="*/ 3492500 h 3492500"/>
                <a:gd name="connsiteX0-1" fmla="*/ 0 w 35349"/>
                <a:gd name="connsiteY0-2" fmla="*/ 0 h 2142629"/>
                <a:gd name="connsiteX1-3" fmla="*/ 22649 w 35349"/>
                <a:gd name="connsiteY1-4" fmla="*/ 1298079 h 2142629"/>
                <a:gd name="connsiteX2-5" fmla="*/ 35349 w 35349"/>
                <a:gd name="connsiteY2-6" fmla="*/ 2142629 h 2142629"/>
                <a:gd name="connsiteX0-7" fmla="*/ 0 w 41972"/>
                <a:gd name="connsiteY0-8" fmla="*/ 0 h 2142629"/>
                <a:gd name="connsiteX1-9" fmla="*/ 41972 w 41972"/>
                <a:gd name="connsiteY1-10" fmla="*/ 1300840 h 2142629"/>
                <a:gd name="connsiteX2-11" fmla="*/ 35349 w 41972"/>
                <a:gd name="connsiteY2-12" fmla="*/ 2142629 h 2142629"/>
                <a:gd name="connsiteX0-13" fmla="*/ 0 w 42856"/>
                <a:gd name="connsiteY0-14" fmla="*/ 0 h 2159192"/>
                <a:gd name="connsiteX1-15" fmla="*/ 41972 w 42856"/>
                <a:gd name="connsiteY1-16" fmla="*/ 1300840 h 2159192"/>
                <a:gd name="connsiteX2-17" fmla="*/ 42249 w 42856"/>
                <a:gd name="connsiteY2-18" fmla="*/ 2159192 h 2159192"/>
                <a:gd name="connsiteX0-19" fmla="*/ 0 w 51396"/>
                <a:gd name="connsiteY0-20" fmla="*/ 0 h 2159192"/>
                <a:gd name="connsiteX1-21" fmla="*/ 41972 w 51396"/>
                <a:gd name="connsiteY1-22" fmla="*/ 1300840 h 2159192"/>
                <a:gd name="connsiteX2-23" fmla="*/ 42249 w 51396"/>
                <a:gd name="connsiteY2-24" fmla="*/ 2159192 h 2159192"/>
                <a:gd name="connsiteX0-25" fmla="*/ 0 w 65199"/>
                <a:gd name="connsiteY0-26" fmla="*/ 0 h 2164713"/>
                <a:gd name="connsiteX1-27" fmla="*/ 55775 w 65199"/>
                <a:gd name="connsiteY1-28" fmla="*/ 1306361 h 2164713"/>
                <a:gd name="connsiteX2-29" fmla="*/ 56052 w 65199"/>
                <a:gd name="connsiteY2-30" fmla="*/ 2164713 h 2164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5199" h="2164713">
                  <a:moveTo>
                    <a:pt x="0" y="0"/>
                  </a:moveTo>
                  <a:lnTo>
                    <a:pt x="55775" y="1306361"/>
                  </a:lnTo>
                  <a:cubicBezTo>
                    <a:pt x="75651" y="1636645"/>
                    <a:pt x="58260" y="1884117"/>
                    <a:pt x="56052" y="2164713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stealth" w="lg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37"/>
            <p:cNvSpPr/>
            <p:nvPr/>
          </p:nvSpPr>
          <p:spPr bwMode="auto">
            <a:xfrm>
              <a:off x="6553200" y="3674130"/>
              <a:ext cx="292652" cy="1719162"/>
            </a:xfrm>
            <a:custGeom>
              <a:avLst/>
              <a:gdLst>
                <a:gd name="connsiteX0" fmla="*/ 234950 w 311150"/>
                <a:gd name="connsiteY0" fmla="*/ 0 h 3067050"/>
                <a:gd name="connsiteX1" fmla="*/ 273050 w 311150"/>
                <a:gd name="connsiteY1" fmla="*/ 1397000 h 3067050"/>
                <a:gd name="connsiteX2" fmla="*/ 311150 w 311150"/>
                <a:gd name="connsiteY2" fmla="*/ 1758950 h 3067050"/>
                <a:gd name="connsiteX3" fmla="*/ 298450 w 311150"/>
                <a:gd name="connsiteY3" fmla="*/ 2260600 h 3067050"/>
                <a:gd name="connsiteX4" fmla="*/ 127000 w 311150"/>
                <a:gd name="connsiteY4" fmla="*/ 2628900 h 3067050"/>
                <a:gd name="connsiteX5" fmla="*/ 0 w 311150"/>
                <a:gd name="connsiteY5" fmla="*/ 2882900 h 3067050"/>
                <a:gd name="connsiteX6" fmla="*/ 12700 w 311150"/>
                <a:gd name="connsiteY6" fmla="*/ 3067050 h 3067050"/>
                <a:gd name="connsiteX0-1" fmla="*/ 234950 w 298450"/>
                <a:gd name="connsiteY0-2" fmla="*/ 0 h 3067050"/>
                <a:gd name="connsiteX1-3" fmla="*/ 273050 w 298450"/>
                <a:gd name="connsiteY1-4" fmla="*/ 1397000 h 3067050"/>
                <a:gd name="connsiteX2-5" fmla="*/ 284956 w 298450"/>
                <a:gd name="connsiteY2-6" fmla="*/ 1761331 h 3067050"/>
                <a:gd name="connsiteX3-7" fmla="*/ 298450 w 298450"/>
                <a:gd name="connsiteY3-8" fmla="*/ 2260600 h 3067050"/>
                <a:gd name="connsiteX4-9" fmla="*/ 127000 w 298450"/>
                <a:gd name="connsiteY4-10" fmla="*/ 2628900 h 3067050"/>
                <a:gd name="connsiteX5-11" fmla="*/ 0 w 298450"/>
                <a:gd name="connsiteY5-12" fmla="*/ 2882900 h 3067050"/>
                <a:gd name="connsiteX6-13" fmla="*/ 12700 w 298450"/>
                <a:gd name="connsiteY6-14" fmla="*/ 3067050 h 3067050"/>
                <a:gd name="connsiteX0-15" fmla="*/ 234950 w 298450"/>
                <a:gd name="connsiteY0-16" fmla="*/ 0 h 3067050"/>
                <a:gd name="connsiteX1-17" fmla="*/ 273050 w 298450"/>
                <a:gd name="connsiteY1-18" fmla="*/ 1397000 h 3067050"/>
                <a:gd name="connsiteX2-19" fmla="*/ 284956 w 298450"/>
                <a:gd name="connsiteY2-20" fmla="*/ 1761331 h 3067050"/>
                <a:gd name="connsiteX3-21" fmla="*/ 298450 w 298450"/>
                <a:gd name="connsiteY3-22" fmla="*/ 2260600 h 3067050"/>
                <a:gd name="connsiteX4-23" fmla="*/ 127000 w 298450"/>
                <a:gd name="connsiteY4-24" fmla="*/ 2628900 h 3067050"/>
                <a:gd name="connsiteX5-25" fmla="*/ 0 w 298450"/>
                <a:gd name="connsiteY5-26" fmla="*/ 2882900 h 3067050"/>
                <a:gd name="connsiteX6-27" fmla="*/ 12700 w 298450"/>
                <a:gd name="connsiteY6-28" fmla="*/ 3067050 h 3067050"/>
                <a:gd name="connsiteX0-29" fmla="*/ 234950 w 298450"/>
                <a:gd name="connsiteY0-30" fmla="*/ 0 h 3067050"/>
                <a:gd name="connsiteX1-31" fmla="*/ 273050 w 298450"/>
                <a:gd name="connsiteY1-32" fmla="*/ 1332706 h 3067050"/>
                <a:gd name="connsiteX2-33" fmla="*/ 284956 w 298450"/>
                <a:gd name="connsiteY2-34" fmla="*/ 1761331 h 3067050"/>
                <a:gd name="connsiteX3-35" fmla="*/ 298450 w 298450"/>
                <a:gd name="connsiteY3-36" fmla="*/ 2260600 h 3067050"/>
                <a:gd name="connsiteX4-37" fmla="*/ 127000 w 298450"/>
                <a:gd name="connsiteY4-38" fmla="*/ 2628900 h 3067050"/>
                <a:gd name="connsiteX5-39" fmla="*/ 0 w 298450"/>
                <a:gd name="connsiteY5-40" fmla="*/ 2882900 h 3067050"/>
                <a:gd name="connsiteX6-41" fmla="*/ 12700 w 298450"/>
                <a:gd name="connsiteY6-42" fmla="*/ 3067050 h 3067050"/>
                <a:gd name="connsiteX0-43" fmla="*/ 234950 w 307290"/>
                <a:gd name="connsiteY0-44" fmla="*/ 0 h 3067050"/>
                <a:gd name="connsiteX1-45" fmla="*/ 273050 w 307290"/>
                <a:gd name="connsiteY1-46" fmla="*/ 1332706 h 3067050"/>
                <a:gd name="connsiteX2-47" fmla="*/ 299243 w 307290"/>
                <a:gd name="connsiteY2-48" fmla="*/ 1761331 h 3067050"/>
                <a:gd name="connsiteX3-49" fmla="*/ 298450 w 307290"/>
                <a:gd name="connsiteY3-50" fmla="*/ 2260600 h 3067050"/>
                <a:gd name="connsiteX4-51" fmla="*/ 127000 w 307290"/>
                <a:gd name="connsiteY4-52" fmla="*/ 2628900 h 3067050"/>
                <a:gd name="connsiteX5-53" fmla="*/ 0 w 307290"/>
                <a:gd name="connsiteY5-54" fmla="*/ 2882900 h 3067050"/>
                <a:gd name="connsiteX6-55" fmla="*/ 12700 w 307290"/>
                <a:gd name="connsiteY6-56" fmla="*/ 3067050 h 3067050"/>
                <a:gd name="connsiteX0-57" fmla="*/ 234950 w 300567"/>
                <a:gd name="connsiteY0-58" fmla="*/ 0 h 3067050"/>
                <a:gd name="connsiteX1-59" fmla="*/ 273050 w 300567"/>
                <a:gd name="connsiteY1-60" fmla="*/ 1332706 h 3067050"/>
                <a:gd name="connsiteX2-61" fmla="*/ 299243 w 300567"/>
                <a:gd name="connsiteY2-62" fmla="*/ 1761331 h 3067050"/>
                <a:gd name="connsiteX3-63" fmla="*/ 298450 w 300567"/>
                <a:gd name="connsiteY3-64" fmla="*/ 2260600 h 3067050"/>
                <a:gd name="connsiteX4-65" fmla="*/ 127000 w 300567"/>
                <a:gd name="connsiteY4-66" fmla="*/ 2628900 h 3067050"/>
                <a:gd name="connsiteX5-67" fmla="*/ 0 w 300567"/>
                <a:gd name="connsiteY5-68" fmla="*/ 2882900 h 3067050"/>
                <a:gd name="connsiteX6-69" fmla="*/ 12700 w 300567"/>
                <a:gd name="connsiteY6-70" fmla="*/ 3067050 h 3067050"/>
                <a:gd name="connsiteX0-71" fmla="*/ 234950 w 300567"/>
                <a:gd name="connsiteY0-72" fmla="*/ 0 h 3067050"/>
                <a:gd name="connsiteX1-73" fmla="*/ 273050 w 300567"/>
                <a:gd name="connsiteY1-74" fmla="*/ 1332706 h 3067050"/>
                <a:gd name="connsiteX2-75" fmla="*/ 299243 w 300567"/>
                <a:gd name="connsiteY2-76" fmla="*/ 1761331 h 3067050"/>
                <a:gd name="connsiteX3-77" fmla="*/ 279400 w 300567"/>
                <a:gd name="connsiteY3-78" fmla="*/ 2255837 h 3067050"/>
                <a:gd name="connsiteX4-79" fmla="*/ 127000 w 300567"/>
                <a:gd name="connsiteY4-80" fmla="*/ 2628900 h 3067050"/>
                <a:gd name="connsiteX5-81" fmla="*/ 0 w 300567"/>
                <a:gd name="connsiteY5-82" fmla="*/ 2882900 h 3067050"/>
                <a:gd name="connsiteX6-83" fmla="*/ 12700 w 300567"/>
                <a:gd name="connsiteY6-84" fmla="*/ 3067050 h 3067050"/>
                <a:gd name="connsiteX0-85" fmla="*/ 234950 w 300567"/>
                <a:gd name="connsiteY0-86" fmla="*/ 0 h 3067050"/>
                <a:gd name="connsiteX1-87" fmla="*/ 273050 w 300567"/>
                <a:gd name="connsiteY1-88" fmla="*/ 1332706 h 3067050"/>
                <a:gd name="connsiteX2-89" fmla="*/ 299243 w 300567"/>
                <a:gd name="connsiteY2-90" fmla="*/ 1761331 h 3067050"/>
                <a:gd name="connsiteX3-91" fmla="*/ 286543 w 300567"/>
                <a:gd name="connsiteY3-92" fmla="*/ 2248693 h 3067050"/>
                <a:gd name="connsiteX4-93" fmla="*/ 127000 w 300567"/>
                <a:gd name="connsiteY4-94" fmla="*/ 2628900 h 3067050"/>
                <a:gd name="connsiteX5-95" fmla="*/ 0 w 300567"/>
                <a:gd name="connsiteY5-96" fmla="*/ 2882900 h 3067050"/>
                <a:gd name="connsiteX6-97" fmla="*/ 12700 w 300567"/>
                <a:gd name="connsiteY6-98" fmla="*/ 3067050 h 3067050"/>
                <a:gd name="connsiteX0-99" fmla="*/ 234950 w 300567"/>
                <a:gd name="connsiteY0-100" fmla="*/ 0 h 3067050"/>
                <a:gd name="connsiteX1-101" fmla="*/ 273050 w 300567"/>
                <a:gd name="connsiteY1-102" fmla="*/ 1332706 h 3067050"/>
                <a:gd name="connsiteX2-103" fmla="*/ 299243 w 300567"/>
                <a:gd name="connsiteY2-104" fmla="*/ 1761331 h 3067050"/>
                <a:gd name="connsiteX3-105" fmla="*/ 286543 w 300567"/>
                <a:gd name="connsiteY3-106" fmla="*/ 2248693 h 3067050"/>
                <a:gd name="connsiteX4-107" fmla="*/ 127000 w 300567"/>
                <a:gd name="connsiteY4-108" fmla="*/ 2628900 h 3067050"/>
                <a:gd name="connsiteX5-109" fmla="*/ 0 w 300567"/>
                <a:gd name="connsiteY5-110" fmla="*/ 2882900 h 3067050"/>
                <a:gd name="connsiteX6-111" fmla="*/ 12700 w 300567"/>
                <a:gd name="connsiteY6-112" fmla="*/ 3067050 h 3067050"/>
                <a:gd name="connsiteX0-113" fmla="*/ 234950 w 300567"/>
                <a:gd name="connsiteY0-114" fmla="*/ 0 h 3067050"/>
                <a:gd name="connsiteX1-115" fmla="*/ 273050 w 300567"/>
                <a:gd name="connsiteY1-116" fmla="*/ 1332706 h 3067050"/>
                <a:gd name="connsiteX2-117" fmla="*/ 299243 w 300567"/>
                <a:gd name="connsiteY2-118" fmla="*/ 1761331 h 3067050"/>
                <a:gd name="connsiteX3-119" fmla="*/ 286543 w 300567"/>
                <a:gd name="connsiteY3-120" fmla="*/ 2248693 h 3067050"/>
                <a:gd name="connsiteX4-121" fmla="*/ 72232 w 300567"/>
                <a:gd name="connsiteY4-122" fmla="*/ 2628900 h 3067050"/>
                <a:gd name="connsiteX5-123" fmla="*/ 0 w 300567"/>
                <a:gd name="connsiteY5-124" fmla="*/ 2882900 h 3067050"/>
                <a:gd name="connsiteX6-125" fmla="*/ 12700 w 300567"/>
                <a:gd name="connsiteY6-126" fmla="*/ 3067050 h 3067050"/>
                <a:gd name="connsiteX0-127" fmla="*/ 234950 w 300567"/>
                <a:gd name="connsiteY0-128" fmla="*/ 0 h 3067050"/>
                <a:gd name="connsiteX1-129" fmla="*/ 273050 w 300567"/>
                <a:gd name="connsiteY1-130" fmla="*/ 1332706 h 3067050"/>
                <a:gd name="connsiteX2-131" fmla="*/ 299243 w 300567"/>
                <a:gd name="connsiteY2-132" fmla="*/ 1761331 h 3067050"/>
                <a:gd name="connsiteX3-133" fmla="*/ 286543 w 300567"/>
                <a:gd name="connsiteY3-134" fmla="*/ 2248693 h 3067050"/>
                <a:gd name="connsiteX4-135" fmla="*/ 72232 w 300567"/>
                <a:gd name="connsiteY4-136" fmla="*/ 2628900 h 3067050"/>
                <a:gd name="connsiteX5-137" fmla="*/ 0 w 300567"/>
                <a:gd name="connsiteY5-138" fmla="*/ 2882900 h 3067050"/>
                <a:gd name="connsiteX6-139" fmla="*/ 12700 w 300567"/>
                <a:gd name="connsiteY6-140" fmla="*/ 3067050 h 3067050"/>
                <a:gd name="connsiteX0-141" fmla="*/ 234950 w 300567"/>
                <a:gd name="connsiteY0-142" fmla="*/ 0 h 3067050"/>
                <a:gd name="connsiteX1-143" fmla="*/ 273050 w 300567"/>
                <a:gd name="connsiteY1-144" fmla="*/ 1332706 h 3067050"/>
                <a:gd name="connsiteX2-145" fmla="*/ 299243 w 300567"/>
                <a:gd name="connsiteY2-146" fmla="*/ 1761331 h 3067050"/>
                <a:gd name="connsiteX3-147" fmla="*/ 286543 w 300567"/>
                <a:gd name="connsiteY3-148" fmla="*/ 2248693 h 3067050"/>
                <a:gd name="connsiteX4-149" fmla="*/ 72232 w 300567"/>
                <a:gd name="connsiteY4-150" fmla="*/ 2628900 h 3067050"/>
                <a:gd name="connsiteX5-151" fmla="*/ 0 w 300567"/>
                <a:gd name="connsiteY5-152" fmla="*/ 2882900 h 3067050"/>
                <a:gd name="connsiteX6-153" fmla="*/ 12700 w 300567"/>
                <a:gd name="connsiteY6-154" fmla="*/ 3067050 h 3067050"/>
                <a:gd name="connsiteX0-155" fmla="*/ 222250 w 287867"/>
                <a:gd name="connsiteY0-156" fmla="*/ 0 h 3067050"/>
                <a:gd name="connsiteX1-157" fmla="*/ 260350 w 287867"/>
                <a:gd name="connsiteY1-158" fmla="*/ 1332706 h 3067050"/>
                <a:gd name="connsiteX2-159" fmla="*/ 286543 w 287867"/>
                <a:gd name="connsiteY2-160" fmla="*/ 1761331 h 3067050"/>
                <a:gd name="connsiteX3-161" fmla="*/ 273843 w 287867"/>
                <a:gd name="connsiteY3-162" fmla="*/ 2248693 h 3067050"/>
                <a:gd name="connsiteX4-163" fmla="*/ 59532 w 287867"/>
                <a:gd name="connsiteY4-164" fmla="*/ 2628900 h 3067050"/>
                <a:gd name="connsiteX5-165" fmla="*/ 8731 w 287867"/>
                <a:gd name="connsiteY5-166" fmla="*/ 2882900 h 3067050"/>
                <a:gd name="connsiteX6-167" fmla="*/ 0 w 287867"/>
                <a:gd name="connsiteY6-168" fmla="*/ 3067050 h 3067050"/>
                <a:gd name="connsiteX0-169" fmla="*/ 222250 w 287867"/>
                <a:gd name="connsiteY0-170" fmla="*/ 0 h 3067050"/>
                <a:gd name="connsiteX1-171" fmla="*/ 260350 w 287867"/>
                <a:gd name="connsiteY1-172" fmla="*/ 1332706 h 3067050"/>
                <a:gd name="connsiteX2-173" fmla="*/ 286543 w 287867"/>
                <a:gd name="connsiteY2-174" fmla="*/ 1761331 h 3067050"/>
                <a:gd name="connsiteX3-175" fmla="*/ 273843 w 287867"/>
                <a:gd name="connsiteY3-176" fmla="*/ 2248693 h 3067050"/>
                <a:gd name="connsiteX4-177" fmla="*/ 59532 w 287867"/>
                <a:gd name="connsiteY4-178" fmla="*/ 2628900 h 3067050"/>
                <a:gd name="connsiteX5-179" fmla="*/ 8731 w 287867"/>
                <a:gd name="connsiteY5-180" fmla="*/ 2882900 h 3067050"/>
                <a:gd name="connsiteX6-181" fmla="*/ 0 w 287867"/>
                <a:gd name="connsiteY6-182" fmla="*/ 3067050 h 3067050"/>
                <a:gd name="connsiteX0-183" fmla="*/ 222250 w 287867"/>
                <a:gd name="connsiteY0-184" fmla="*/ 0 h 3067050"/>
                <a:gd name="connsiteX1-185" fmla="*/ 260350 w 287867"/>
                <a:gd name="connsiteY1-186" fmla="*/ 1332706 h 3067050"/>
                <a:gd name="connsiteX2-187" fmla="*/ 286543 w 287867"/>
                <a:gd name="connsiteY2-188" fmla="*/ 1761331 h 3067050"/>
                <a:gd name="connsiteX3-189" fmla="*/ 273843 w 287867"/>
                <a:gd name="connsiteY3-190" fmla="*/ 2248693 h 3067050"/>
                <a:gd name="connsiteX4-191" fmla="*/ 59532 w 287867"/>
                <a:gd name="connsiteY4-192" fmla="*/ 2628900 h 3067050"/>
                <a:gd name="connsiteX5-193" fmla="*/ 8731 w 287867"/>
                <a:gd name="connsiteY5-194" fmla="*/ 2921000 h 3067050"/>
                <a:gd name="connsiteX6-195" fmla="*/ 0 w 287867"/>
                <a:gd name="connsiteY6-196" fmla="*/ 3067050 h 3067050"/>
                <a:gd name="connsiteX0-197" fmla="*/ 222536 w 288153"/>
                <a:gd name="connsiteY0-198" fmla="*/ 0 h 3067050"/>
                <a:gd name="connsiteX1-199" fmla="*/ 260636 w 288153"/>
                <a:gd name="connsiteY1-200" fmla="*/ 1332706 h 3067050"/>
                <a:gd name="connsiteX2-201" fmla="*/ 286829 w 288153"/>
                <a:gd name="connsiteY2-202" fmla="*/ 1761331 h 3067050"/>
                <a:gd name="connsiteX3-203" fmla="*/ 274129 w 288153"/>
                <a:gd name="connsiteY3-204" fmla="*/ 2248693 h 3067050"/>
                <a:gd name="connsiteX4-205" fmla="*/ 57437 w 288153"/>
                <a:gd name="connsiteY4-206" fmla="*/ 2645569 h 3067050"/>
                <a:gd name="connsiteX5-207" fmla="*/ 9017 w 288153"/>
                <a:gd name="connsiteY5-208" fmla="*/ 2921000 h 3067050"/>
                <a:gd name="connsiteX6-209" fmla="*/ 286 w 288153"/>
                <a:gd name="connsiteY6-210" fmla="*/ 3067050 h 3067050"/>
                <a:gd name="connsiteX0-211" fmla="*/ 222250 w 287867"/>
                <a:gd name="connsiteY0-212" fmla="*/ 0 h 3067050"/>
                <a:gd name="connsiteX1-213" fmla="*/ 260350 w 287867"/>
                <a:gd name="connsiteY1-214" fmla="*/ 1332706 h 3067050"/>
                <a:gd name="connsiteX2-215" fmla="*/ 286543 w 287867"/>
                <a:gd name="connsiteY2-216" fmla="*/ 1761331 h 3067050"/>
                <a:gd name="connsiteX3-217" fmla="*/ 273843 w 287867"/>
                <a:gd name="connsiteY3-218" fmla="*/ 2248693 h 3067050"/>
                <a:gd name="connsiteX4-219" fmla="*/ 57151 w 287867"/>
                <a:gd name="connsiteY4-220" fmla="*/ 2645569 h 3067050"/>
                <a:gd name="connsiteX5-221" fmla="*/ 8731 w 287867"/>
                <a:gd name="connsiteY5-222" fmla="*/ 2921000 h 3067050"/>
                <a:gd name="connsiteX6-223" fmla="*/ 0 w 287867"/>
                <a:gd name="connsiteY6-224" fmla="*/ 3067050 h 3067050"/>
                <a:gd name="connsiteX0-225" fmla="*/ 222250 w 287867"/>
                <a:gd name="connsiteY0-226" fmla="*/ 0 h 3067050"/>
                <a:gd name="connsiteX1-227" fmla="*/ 260350 w 287867"/>
                <a:gd name="connsiteY1-228" fmla="*/ 1332706 h 3067050"/>
                <a:gd name="connsiteX2-229" fmla="*/ 286543 w 287867"/>
                <a:gd name="connsiteY2-230" fmla="*/ 1761331 h 3067050"/>
                <a:gd name="connsiteX3-231" fmla="*/ 273843 w 287867"/>
                <a:gd name="connsiteY3-232" fmla="*/ 2248693 h 3067050"/>
                <a:gd name="connsiteX4-233" fmla="*/ 57151 w 287867"/>
                <a:gd name="connsiteY4-234" fmla="*/ 2645569 h 3067050"/>
                <a:gd name="connsiteX5-235" fmla="*/ 8731 w 287867"/>
                <a:gd name="connsiteY5-236" fmla="*/ 2921000 h 3067050"/>
                <a:gd name="connsiteX6-237" fmla="*/ 0 w 287867"/>
                <a:gd name="connsiteY6-238" fmla="*/ 3067050 h 3067050"/>
                <a:gd name="connsiteX0-239" fmla="*/ 229393 w 287867"/>
                <a:gd name="connsiteY0-240" fmla="*/ 0 h 3067050"/>
                <a:gd name="connsiteX1-241" fmla="*/ 260350 w 287867"/>
                <a:gd name="connsiteY1-242" fmla="*/ 1332706 h 3067050"/>
                <a:gd name="connsiteX2-243" fmla="*/ 286543 w 287867"/>
                <a:gd name="connsiteY2-244" fmla="*/ 1761331 h 3067050"/>
                <a:gd name="connsiteX3-245" fmla="*/ 273843 w 287867"/>
                <a:gd name="connsiteY3-246" fmla="*/ 2248693 h 3067050"/>
                <a:gd name="connsiteX4-247" fmla="*/ 57151 w 287867"/>
                <a:gd name="connsiteY4-248" fmla="*/ 2645569 h 3067050"/>
                <a:gd name="connsiteX5-249" fmla="*/ 8731 w 287867"/>
                <a:gd name="connsiteY5-250" fmla="*/ 2921000 h 3067050"/>
                <a:gd name="connsiteX6-251" fmla="*/ 0 w 287867"/>
                <a:gd name="connsiteY6-252" fmla="*/ 3067050 h 3067050"/>
                <a:gd name="connsiteX0-253" fmla="*/ 260350 w 287867"/>
                <a:gd name="connsiteY0-254" fmla="*/ 0 h 1734344"/>
                <a:gd name="connsiteX1-255" fmla="*/ 286543 w 287867"/>
                <a:gd name="connsiteY1-256" fmla="*/ 428625 h 1734344"/>
                <a:gd name="connsiteX2-257" fmla="*/ 273843 w 287867"/>
                <a:gd name="connsiteY2-258" fmla="*/ 915987 h 1734344"/>
                <a:gd name="connsiteX3-259" fmla="*/ 57151 w 287867"/>
                <a:gd name="connsiteY3-260" fmla="*/ 1312863 h 1734344"/>
                <a:gd name="connsiteX4-261" fmla="*/ 8731 w 287867"/>
                <a:gd name="connsiteY4-262" fmla="*/ 1588294 h 1734344"/>
                <a:gd name="connsiteX5-263" fmla="*/ 0 w 287867"/>
                <a:gd name="connsiteY5-264" fmla="*/ 1734344 h 1734344"/>
                <a:gd name="connsiteX0-265" fmla="*/ 261730 w 287920"/>
                <a:gd name="connsiteY0-266" fmla="*/ 0 h 1710880"/>
                <a:gd name="connsiteX1-267" fmla="*/ 286543 w 287920"/>
                <a:gd name="connsiteY1-268" fmla="*/ 405161 h 1710880"/>
                <a:gd name="connsiteX2-269" fmla="*/ 273843 w 287920"/>
                <a:gd name="connsiteY2-270" fmla="*/ 892523 h 1710880"/>
                <a:gd name="connsiteX3-271" fmla="*/ 57151 w 287920"/>
                <a:gd name="connsiteY3-272" fmla="*/ 1289399 h 1710880"/>
                <a:gd name="connsiteX4-273" fmla="*/ 8731 w 287920"/>
                <a:gd name="connsiteY4-274" fmla="*/ 1564830 h 1710880"/>
                <a:gd name="connsiteX5-275" fmla="*/ 0 w 287920"/>
                <a:gd name="connsiteY5-276" fmla="*/ 1710880 h 1710880"/>
                <a:gd name="connsiteX0-277" fmla="*/ 261730 w 287920"/>
                <a:gd name="connsiteY0-278" fmla="*/ 0 h 1719161"/>
                <a:gd name="connsiteX1-279" fmla="*/ 286543 w 287920"/>
                <a:gd name="connsiteY1-280" fmla="*/ 413442 h 1719161"/>
                <a:gd name="connsiteX2-281" fmla="*/ 273843 w 287920"/>
                <a:gd name="connsiteY2-282" fmla="*/ 900804 h 1719161"/>
                <a:gd name="connsiteX3-283" fmla="*/ 57151 w 287920"/>
                <a:gd name="connsiteY3-284" fmla="*/ 1297680 h 1719161"/>
                <a:gd name="connsiteX4-285" fmla="*/ 8731 w 287920"/>
                <a:gd name="connsiteY4-286" fmla="*/ 1573111 h 1719161"/>
                <a:gd name="connsiteX5-287" fmla="*/ 0 w 287920"/>
                <a:gd name="connsiteY5-288" fmla="*/ 1719161 h 1719161"/>
                <a:gd name="connsiteX0-289" fmla="*/ 261730 w 292163"/>
                <a:gd name="connsiteY0-290" fmla="*/ 0 h 1719161"/>
                <a:gd name="connsiteX1-291" fmla="*/ 286543 w 292163"/>
                <a:gd name="connsiteY1-292" fmla="*/ 413442 h 1719161"/>
                <a:gd name="connsiteX2-293" fmla="*/ 273843 w 292163"/>
                <a:gd name="connsiteY2-294" fmla="*/ 900804 h 1719161"/>
                <a:gd name="connsiteX3-295" fmla="*/ 57151 w 292163"/>
                <a:gd name="connsiteY3-296" fmla="*/ 1297680 h 1719161"/>
                <a:gd name="connsiteX4-297" fmla="*/ 8731 w 292163"/>
                <a:gd name="connsiteY4-298" fmla="*/ 1573111 h 1719161"/>
                <a:gd name="connsiteX5-299" fmla="*/ 0 w 292163"/>
                <a:gd name="connsiteY5-300" fmla="*/ 1719161 h 1719161"/>
                <a:gd name="connsiteX0-301" fmla="*/ 254828 w 291545"/>
                <a:gd name="connsiteY0-302" fmla="*/ 0 h 1719161"/>
                <a:gd name="connsiteX1-303" fmla="*/ 286543 w 291545"/>
                <a:gd name="connsiteY1-304" fmla="*/ 413442 h 1719161"/>
                <a:gd name="connsiteX2-305" fmla="*/ 273843 w 291545"/>
                <a:gd name="connsiteY2-306" fmla="*/ 900804 h 1719161"/>
                <a:gd name="connsiteX3-307" fmla="*/ 57151 w 291545"/>
                <a:gd name="connsiteY3-308" fmla="*/ 1297680 h 1719161"/>
                <a:gd name="connsiteX4-309" fmla="*/ 8731 w 291545"/>
                <a:gd name="connsiteY4-310" fmla="*/ 1573111 h 1719161"/>
                <a:gd name="connsiteX5-311" fmla="*/ 0 w 291545"/>
                <a:gd name="connsiteY5-312" fmla="*/ 1719161 h 1719161"/>
                <a:gd name="connsiteX0-313" fmla="*/ 254828 w 292652"/>
                <a:gd name="connsiteY0-314" fmla="*/ 0 h 1719161"/>
                <a:gd name="connsiteX1-315" fmla="*/ 286543 w 292652"/>
                <a:gd name="connsiteY1-316" fmla="*/ 413442 h 1719161"/>
                <a:gd name="connsiteX2-317" fmla="*/ 273843 w 292652"/>
                <a:gd name="connsiteY2-318" fmla="*/ 900804 h 1719161"/>
                <a:gd name="connsiteX3-319" fmla="*/ 57151 w 292652"/>
                <a:gd name="connsiteY3-320" fmla="*/ 1297680 h 1719161"/>
                <a:gd name="connsiteX4-321" fmla="*/ 8731 w 292652"/>
                <a:gd name="connsiteY4-322" fmla="*/ 1573111 h 1719161"/>
                <a:gd name="connsiteX5-323" fmla="*/ 0 w 292652"/>
                <a:gd name="connsiteY5-324" fmla="*/ 1719161 h 17191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92652" h="1719161">
                  <a:moveTo>
                    <a:pt x="254828" y="0"/>
                  </a:moveTo>
                  <a:cubicBezTo>
                    <a:pt x="271219" y="120064"/>
                    <a:pt x="306902" y="220666"/>
                    <a:pt x="286543" y="413442"/>
                  </a:cubicBezTo>
                  <a:cubicBezTo>
                    <a:pt x="286279" y="579865"/>
                    <a:pt x="274107" y="734381"/>
                    <a:pt x="273843" y="900804"/>
                  </a:cubicBezTo>
                  <a:cubicBezTo>
                    <a:pt x="265905" y="1084690"/>
                    <a:pt x="196057" y="1197138"/>
                    <a:pt x="57151" y="1297680"/>
                  </a:cubicBezTo>
                  <a:cubicBezTo>
                    <a:pt x="-12171" y="1379966"/>
                    <a:pt x="6615" y="1474157"/>
                    <a:pt x="8731" y="1573111"/>
                  </a:cubicBezTo>
                  <a:cubicBezTo>
                    <a:pt x="10583" y="1636081"/>
                    <a:pt x="2910" y="1670478"/>
                    <a:pt x="0" y="1719161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stealth" w="lg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8"/>
            <p:cNvSpPr/>
            <p:nvPr/>
          </p:nvSpPr>
          <p:spPr bwMode="auto">
            <a:xfrm>
              <a:off x="5614160" y="3680877"/>
              <a:ext cx="584293" cy="1623584"/>
            </a:xfrm>
            <a:custGeom>
              <a:avLst/>
              <a:gdLst>
                <a:gd name="connsiteX0" fmla="*/ 490538 w 552450"/>
                <a:gd name="connsiteY0" fmla="*/ 0 h 2952750"/>
                <a:gd name="connsiteX1" fmla="*/ 552450 w 552450"/>
                <a:gd name="connsiteY1" fmla="*/ 1600200 h 2952750"/>
                <a:gd name="connsiteX2" fmla="*/ 476250 w 552450"/>
                <a:gd name="connsiteY2" fmla="*/ 1933575 h 2952750"/>
                <a:gd name="connsiteX3" fmla="*/ 276225 w 552450"/>
                <a:gd name="connsiteY3" fmla="*/ 2185987 h 2952750"/>
                <a:gd name="connsiteX4" fmla="*/ 176213 w 552450"/>
                <a:gd name="connsiteY4" fmla="*/ 2400300 h 2952750"/>
                <a:gd name="connsiteX5" fmla="*/ 0 w 552450"/>
                <a:gd name="connsiteY5" fmla="*/ 2952750 h 2952750"/>
                <a:gd name="connsiteX0-1" fmla="*/ 490538 w 552450"/>
                <a:gd name="connsiteY0-2" fmla="*/ 0 h 2952750"/>
                <a:gd name="connsiteX1-3" fmla="*/ 552450 w 552450"/>
                <a:gd name="connsiteY1-4" fmla="*/ 1600200 h 2952750"/>
                <a:gd name="connsiteX2-5" fmla="*/ 476250 w 552450"/>
                <a:gd name="connsiteY2-6" fmla="*/ 1933575 h 2952750"/>
                <a:gd name="connsiteX3-7" fmla="*/ 276225 w 552450"/>
                <a:gd name="connsiteY3-8" fmla="*/ 2185987 h 2952750"/>
                <a:gd name="connsiteX4-9" fmla="*/ 176213 w 552450"/>
                <a:gd name="connsiteY4-10" fmla="*/ 2400300 h 2952750"/>
                <a:gd name="connsiteX5-11" fmla="*/ 0 w 552450"/>
                <a:gd name="connsiteY5-12" fmla="*/ 2952750 h 2952750"/>
                <a:gd name="connsiteX0-13" fmla="*/ 490538 w 557799"/>
                <a:gd name="connsiteY0-14" fmla="*/ 0 h 2952750"/>
                <a:gd name="connsiteX1-15" fmla="*/ 552450 w 557799"/>
                <a:gd name="connsiteY1-16" fmla="*/ 1600200 h 2952750"/>
                <a:gd name="connsiteX2-17" fmla="*/ 476250 w 557799"/>
                <a:gd name="connsiteY2-18" fmla="*/ 1933575 h 2952750"/>
                <a:gd name="connsiteX3-19" fmla="*/ 276225 w 557799"/>
                <a:gd name="connsiteY3-20" fmla="*/ 2185987 h 2952750"/>
                <a:gd name="connsiteX4-21" fmla="*/ 176213 w 557799"/>
                <a:gd name="connsiteY4-22" fmla="*/ 2400300 h 2952750"/>
                <a:gd name="connsiteX5-23" fmla="*/ 0 w 557799"/>
                <a:gd name="connsiteY5-24" fmla="*/ 2952750 h 2952750"/>
                <a:gd name="connsiteX0-25" fmla="*/ 490538 w 557799"/>
                <a:gd name="connsiteY0-26" fmla="*/ 0 h 2952750"/>
                <a:gd name="connsiteX1-27" fmla="*/ 552450 w 557799"/>
                <a:gd name="connsiteY1-28" fmla="*/ 1600200 h 2952750"/>
                <a:gd name="connsiteX2-29" fmla="*/ 476250 w 557799"/>
                <a:gd name="connsiteY2-30" fmla="*/ 1933575 h 2952750"/>
                <a:gd name="connsiteX3-31" fmla="*/ 276225 w 557799"/>
                <a:gd name="connsiteY3-32" fmla="*/ 2185987 h 2952750"/>
                <a:gd name="connsiteX4-33" fmla="*/ 176213 w 557799"/>
                <a:gd name="connsiteY4-34" fmla="*/ 2400300 h 2952750"/>
                <a:gd name="connsiteX5-35" fmla="*/ 0 w 557799"/>
                <a:gd name="connsiteY5-36" fmla="*/ 2952750 h 2952750"/>
                <a:gd name="connsiteX0-37" fmla="*/ 490538 w 557799"/>
                <a:gd name="connsiteY0-38" fmla="*/ 0 h 2952750"/>
                <a:gd name="connsiteX1-39" fmla="*/ 552450 w 557799"/>
                <a:gd name="connsiteY1-40" fmla="*/ 1600200 h 2952750"/>
                <a:gd name="connsiteX2-41" fmla="*/ 476250 w 557799"/>
                <a:gd name="connsiteY2-42" fmla="*/ 1943100 h 2952750"/>
                <a:gd name="connsiteX3-43" fmla="*/ 276225 w 557799"/>
                <a:gd name="connsiteY3-44" fmla="*/ 2185987 h 2952750"/>
                <a:gd name="connsiteX4-45" fmla="*/ 176213 w 557799"/>
                <a:gd name="connsiteY4-46" fmla="*/ 2400300 h 2952750"/>
                <a:gd name="connsiteX5-47" fmla="*/ 0 w 557799"/>
                <a:gd name="connsiteY5-48" fmla="*/ 2952750 h 2952750"/>
                <a:gd name="connsiteX0-49" fmla="*/ 490538 w 557799"/>
                <a:gd name="connsiteY0-50" fmla="*/ 0 h 2952750"/>
                <a:gd name="connsiteX1-51" fmla="*/ 552450 w 557799"/>
                <a:gd name="connsiteY1-52" fmla="*/ 1600200 h 2952750"/>
                <a:gd name="connsiteX2-53" fmla="*/ 476250 w 557799"/>
                <a:gd name="connsiteY2-54" fmla="*/ 1943100 h 2952750"/>
                <a:gd name="connsiteX3-55" fmla="*/ 276225 w 557799"/>
                <a:gd name="connsiteY3-56" fmla="*/ 2185987 h 2952750"/>
                <a:gd name="connsiteX4-57" fmla="*/ 176213 w 557799"/>
                <a:gd name="connsiteY4-58" fmla="*/ 2400300 h 2952750"/>
                <a:gd name="connsiteX5-59" fmla="*/ 0 w 557799"/>
                <a:gd name="connsiteY5-60" fmla="*/ 2952750 h 2952750"/>
                <a:gd name="connsiteX0-61" fmla="*/ 490538 w 557799"/>
                <a:gd name="connsiteY0-62" fmla="*/ 0 h 2952750"/>
                <a:gd name="connsiteX1-63" fmla="*/ 552450 w 557799"/>
                <a:gd name="connsiteY1-64" fmla="*/ 1600200 h 2952750"/>
                <a:gd name="connsiteX2-65" fmla="*/ 476250 w 557799"/>
                <a:gd name="connsiteY2-66" fmla="*/ 1943100 h 2952750"/>
                <a:gd name="connsiteX3-67" fmla="*/ 269081 w 557799"/>
                <a:gd name="connsiteY3-68" fmla="*/ 2178843 h 2952750"/>
                <a:gd name="connsiteX4-69" fmla="*/ 176213 w 557799"/>
                <a:gd name="connsiteY4-70" fmla="*/ 2400300 h 2952750"/>
                <a:gd name="connsiteX5-71" fmla="*/ 0 w 557799"/>
                <a:gd name="connsiteY5-72" fmla="*/ 2952750 h 2952750"/>
                <a:gd name="connsiteX0-73" fmla="*/ 490538 w 557799"/>
                <a:gd name="connsiteY0-74" fmla="*/ 0 h 2952750"/>
                <a:gd name="connsiteX1-75" fmla="*/ 552450 w 557799"/>
                <a:gd name="connsiteY1-76" fmla="*/ 1600200 h 2952750"/>
                <a:gd name="connsiteX2-77" fmla="*/ 476250 w 557799"/>
                <a:gd name="connsiteY2-78" fmla="*/ 1943100 h 2952750"/>
                <a:gd name="connsiteX3-79" fmla="*/ 269081 w 557799"/>
                <a:gd name="connsiteY3-80" fmla="*/ 2178843 h 2952750"/>
                <a:gd name="connsiteX4-81" fmla="*/ 176213 w 557799"/>
                <a:gd name="connsiteY4-82" fmla="*/ 2400300 h 2952750"/>
                <a:gd name="connsiteX5-83" fmla="*/ 0 w 557799"/>
                <a:gd name="connsiteY5-84" fmla="*/ 2952750 h 2952750"/>
                <a:gd name="connsiteX0-85" fmla="*/ 490538 w 557799"/>
                <a:gd name="connsiteY0-86" fmla="*/ 0 h 2952750"/>
                <a:gd name="connsiteX1-87" fmla="*/ 552450 w 557799"/>
                <a:gd name="connsiteY1-88" fmla="*/ 1600200 h 2952750"/>
                <a:gd name="connsiteX2-89" fmla="*/ 476250 w 557799"/>
                <a:gd name="connsiteY2-90" fmla="*/ 1943100 h 2952750"/>
                <a:gd name="connsiteX3-91" fmla="*/ 269081 w 557799"/>
                <a:gd name="connsiteY3-92" fmla="*/ 2178843 h 2952750"/>
                <a:gd name="connsiteX4-93" fmla="*/ 176213 w 557799"/>
                <a:gd name="connsiteY4-94" fmla="*/ 2400300 h 2952750"/>
                <a:gd name="connsiteX5-95" fmla="*/ 0 w 557799"/>
                <a:gd name="connsiteY5-96" fmla="*/ 2952750 h 2952750"/>
                <a:gd name="connsiteX0-97" fmla="*/ 490538 w 559652"/>
                <a:gd name="connsiteY0-98" fmla="*/ 0 h 2952750"/>
                <a:gd name="connsiteX1-99" fmla="*/ 552450 w 559652"/>
                <a:gd name="connsiteY1-100" fmla="*/ 1600200 h 2952750"/>
                <a:gd name="connsiteX2-101" fmla="*/ 483393 w 559652"/>
                <a:gd name="connsiteY2-102" fmla="*/ 1945481 h 2952750"/>
                <a:gd name="connsiteX3-103" fmla="*/ 269081 w 559652"/>
                <a:gd name="connsiteY3-104" fmla="*/ 2178843 h 2952750"/>
                <a:gd name="connsiteX4-105" fmla="*/ 176213 w 559652"/>
                <a:gd name="connsiteY4-106" fmla="*/ 2400300 h 2952750"/>
                <a:gd name="connsiteX5-107" fmla="*/ 0 w 559652"/>
                <a:gd name="connsiteY5-108" fmla="*/ 2952750 h 2952750"/>
                <a:gd name="connsiteX0-109" fmla="*/ 490538 w 559652"/>
                <a:gd name="connsiteY0-110" fmla="*/ 0 h 2952750"/>
                <a:gd name="connsiteX1-111" fmla="*/ 552450 w 559652"/>
                <a:gd name="connsiteY1-112" fmla="*/ 1600200 h 2952750"/>
                <a:gd name="connsiteX2-113" fmla="*/ 483393 w 559652"/>
                <a:gd name="connsiteY2-114" fmla="*/ 1945481 h 2952750"/>
                <a:gd name="connsiteX3-115" fmla="*/ 273844 w 559652"/>
                <a:gd name="connsiteY3-116" fmla="*/ 2176462 h 2952750"/>
                <a:gd name="connsiteX4-117" fmla="*/ 176213 w 559652"/>
                <a:gd name="connsiteY4-118" fmla="*/ 2400300 h 2952750"/>
                <a:gd name="connsiteX5-119" fmla="*/ 0 w 559652"/>
                <a:gd name="connsiteY5-120" fmla="*/ 2952750 h 2952750"/>
                <a:gd name="connsiteX0-121" fmla="*/ 490538 w 559652"/>
                <a:gd name="connsiteY0-122" fmla="*/ 0 h 2952750"/>
                <a:gd name="connsiteX1-123" fmla="*/ 552450 w 559652"/>
                <a:gd name="connsiteY1-124" fmla="*/ 1600200 h 2952750"/>
                <a:gd name="connsiteX2-125" fmla="*/ 483393 w 559652"/>
                <a:gd name="connsiteY2-126" fmla="*/ 1945481 h 2952750"/>
                <a:gd name="connsiteX3-127" fmla="*/ 273844 w 559652"/>
                <a:gd name="connsiteY3-128" fmla="*/ 2176462 h 2952750"/>
                <a:gd name="connsiteX4-129" fmla="*/ 166688 w 559652"/>
                <a:gd name="connsiteY4-130" fmla="*/ 2400300 h 2952750"/>
                <a:gd name="connsiteX5-131" fmla="*/ 0 w 559652"/>
                <a:gd name="connsiteY5-132" fmla="*/ 2952750 h 2952750"/>
                <a:gd name="connsiteX0-133" fmla="*/ 490538 w 559652"/>
                <a:gd name="connsiteY0-134" fmla="*/ 0 h 2952750"/>
                <a:gd name="connsiteX1-135" fmla="*/ 552450 w 559652"/>
                <a:gd name="connsiteY1-136" fmla="*/ 1600200 h 2952750"/>
                <a:gd name="connsiteX2-137" fmla="*/ 483393 w 559652"/>
                <a:gd name="connsiteY2-138" fmla="*/ 1945481 h 2952750"/>
                <a:gd name="connsiteX3-139" fmla="*/ 273844 w 559652"/>
                <a:gd name="connsiteY3-140" fmla="*/ 2176462 h 2952750"/>
                <a:gd name="connsiteX4-141" fmla="*/ 166688 w 559652"/>
                <a:gd name="connsiteY4-142" fmla="*/ 2400300 h 2952750"/>
                <a:gd name="connsiteX5-143" fmla="*/ 0 w 559652"/>
                <a:gd name="connsiteY5-144" fmla="*/ 2952750 h 2952750"/>
                <a:gd name="connsiteX0-145" fmla="*/ 490538 w 559652"/>
                <a:gd name="connsiteY0-146" fmla="*/ 0 h 2952750"/>
                <a:gd name="connsiteX1-147" fmla="*/ 552450 w 559652"/>
                <a:gd name="connsiteY1-148" fmla="*/ 1600200 h 2952750"/>
                <a:gd name="connsiteX2-149" fmla="*/ 483393 w 559652"/>
                <a:gd name="connsiteY2-150" fmla="*/ 1945481 h 2952750"/>
                <a:gd name="connsiteX3-151" fmla="*/ 273844 w 559652"/>
                <a:gd name="connsiteY3-152" fmla="*/ 2176462 h 2952750"/>
                <a:gd name="connsiteX4-153" fmla="*/ 169069 w 559652"/>
                <a:gd name="connsiteY4-154" fmla="*/ 2409825 h 2952750"/>
                <a:gd name="connsiteX5-155" fmla="*/ 0 w 559652"/>
                <a:gd name="connsiteY5-156" fmla="*/ 2952750 h 2952750"/>
                <a:gd name="connsiteX0-157" fmla="*/ 490538 w 559652"/>
                <a:gd name="connsiteY0-158" fmla="*/ 0 h 2952750"/>
                <a:gd name="connsiteX1-159" fmla="*/ 552450 w 559652"/>
                <a:gd name="connsiteY1-160" fmla="*/ 1600200 h 2952750"/>
                <a:gd name="connsiteX2-161" fmla="*/ 483393 w 559652"/>
                <a:gd name="connsiteY2-162" fmla="*/ 1945481 h 2952750"/>
                <a:gd name="connsiteX3-163" fmla="*/ 273844 w 559652"/>
                <a:gd name="connsiteY3-164" fmla="*/ 2176462 h 2952750"/>
                <a:gd name="connsiteX4-165" fmla="*/ 169069 w 559652"/>
                <a:gd name="connsiteY4-166" fmla="*/ 2409825 h 2952750"/>
                <a:gd name="connsiteX5-167" fmla="*/ 0 w 559652"/>
                <a:gd name="connsiteY5-168" fmla="*/ 2952750 h 2952750"/>
                <a:gd name="connsiteX0-169" fmla="*/ 514351 w 583465"/>
                <a:gd name="connsiteY0-170" fmla="*/ 0 h 2950369"/>
                <a:gd name="connsiteX1-171" fmla="*/ 576263 w 583465"/>
                <a:gd name="connsiteY1-172" fmla="*/ 1600200 h 2950369"/>
                <a:gd name="connsiteX2-173" fmla="*/ 507206 w 583465"/>
                <a:gd name="connsiteY2-174" fmla="*/ 1945481 h 2950369"/>
                <a:gd name="connsiteX3-175" fmla="*/ 297657 w 583465"/>
                <a:gd name="connsiteY3-176" fmla="*/ 2176462 h 2950369"/>
                <a:gd name="connsiteX4-177" fmla="*/ 192882 w 583465"/>
                <a:gd name="connsiteY4-178" fmla="*/ 2409825 h 2950369"/>
                <a:gd name="connsiteX5-179" fmla="*/ 0 w 583465"/>
                <a:gd name="connsiteY5-180" fmla="*/ 2950369 h 2950369"/>
                <a:gd name="connsiteX0-181" fmla="*/ 514351 w 583465"/>
                <a:gd name="connsiteY0-182" fmla="*/ 0 h 2950369"/>
                <a:gd name="connsiteX1-183" fmla="*/ 576263 w 583465"/>
                <a:gd name="connsiteY1-184" fmla="*/ 1600200 h 2950369"/>
                <a:gd name="connsiteX2-185" fmla="*/ 507206 w 583465"/>
                <a:gd name="connsiteY2-186" fmla="*/ 1945481 h 2950369"/>
                <a:gd name="connsiteX3-187" fmla="*/ 297657 w 583465"/>
                <a:gd name="connsiteY3-188" fmla="*/ 2176462 h 2950369"/>
                <a:gd name="connsiteX4-189" fmla="*/ 192882 w 583465"/>
                <a:gd name="connsiteY4-190" fmla="*/ 2409825 h 2950369"/>
                <a:gd name="connsiteX5-191" fmla="*/ 0 w 583465"/>
                <a:gd name="connsiteY5-192" fmla="*/ 2950369 h 2950369"/>
                <a:gd name="connsiteX0-193" fmla="*/ 514351 w 583465"/>
                <a:gd name="connsiteY0-194" fmla="*/ 0 h 2950369"/>
                <a:gd name="connsiteX1-195" fmla="*/ 576263 w 583465"/>
                <a:gd name="connsiteY1-196" fmla="*/ 1600200 h 2950369"/>
                <a:gd name="connsiteX2-197" fmla="*/ 507206 w 583465"/>
                <a:gd name="connsiteY2-198" fmla="*/ 1945481 h 2950369"/>
                <a:gd name="connsiteX3-199" fmla="*/ 297657 w 583465"/>
                <a:gd name="connsiteY3-200" fmla="*/ 2176462 h 2950369"/>
                <a:gd name="connsiteX4-201" fmla="*/ 192882 w 583465"/>
                <a:gd name="connsiteY4-202" fmla="*/ 2409825 h 2950369"/>
                <a:gd name="connsiteX5-203" fmla="*/ 0 w 583465"/>
                <a:gd name="connsiteY5-204" fmla="*/ 2950369 h 2950369"/>
                <a:gd name="connsiteX0-205" fmla="*/ 504826 w 573940"/>
                <a:gd name="connsiteY0-206" fmla="*/ 0 h 2952750"/>
                <a:gd name="connsiteX1-207" fmla="*/ 566738 w 573940"/>
                <a:gd name="connsiteY1-208" fmla="*/ 1600200 h 2952750"/>
                <a:gd name="connsiteX2-209" fmla="*/ 497681 w 573940"/>
                <a:gd name="connsiteY2-210" fmla="*/ 1945481 h 2952750"/>
                <a:gd name="connsiteX3-211" fmla="*/ 288132 w 573940"/>
                <a:gd name="connsiteY3-212" fmla="*/ 2176462 h 2952750"/>
                <a:gd name="connsiteX4-213" fmla="*/ 183357 w 573940"/>
                <a:gd name="connsiteY4-214" fmla="*/ 2409825 h 2952750"/>
                <a:gd name="connsiteX5-215" fmla="*/ 0 w 573940"/>
                <a:gd name="connsiteY5-216" fmla="*/ 2952750 h 2952750"/>
                <a:gd name="connsiteX0-217" fmla="*/ 504826 w 573940"/>
                <a:gd name="connsiteY0-218" fmla="*/ 0 h 2952750"/>
                <a:gd name="connsiteX1-219" fmla="*/ 566738 w 573940"/>
                <a:gd name="connsiteY1-220" fmla="*/ 1600200 h 2952750"/>
                <a:gd name="connsiteX2-221" fmla="*/ 497681 w 573940"/>
                <a:gd name="connsiteY2-222" fmla="*/ 1945481 h 2952750"/>
                <a:gd name="connsiteX3-223" fmla="*/ 288132 w 573940"/>
                <a:gd name="connsiteY3-224" fmla="*/ 2176462 h 2952750"/>
                <a:gd name="connsiteX4-225" fmla="*/ 183357 w 573940"/>
                <a:gd name="connsiteY4-226" fmla="*/ 2409825 h 2952750"/>
                <a:gd name="connsiteX5-227" fmla="*/ 0 w 573940"/>
                <a:gd name="connsiteY5-228" fmla="*/ 2952750 h 2952750"/>
                <a:gd name="connsiteX0-229" fmla="*/ 547889 w 573940"/>
                <a:gd name="connsiteY0-230" fmla="*/ 0 h 1594598"/>
                <a:gd name="connsiteX1-231" fmla="*/ 566738 w 573940"/>
                <a:gd name="connsiteY1-232" fmla="*/ 242048 h 1594598"/>
                <a:gd name="connsiteX2-233" fmla="*/ 497681 w 573940"/>
                <a:gd name="connsiteY2-234" fmla="*/ 587329 h 1594598"/>
                <a:gd name="connsiteX3-235" fmla="*/ 288132 w 573940"/>
                <a:gd name="connsiteY3-236" fmla="*/ 818310 h 1594598"/>
                <a:gd name="connsiteX4-237" fmla="*/ 183357 w 573940"/>
                <a:gd name="connsiteY4-238" fmla="*/ 1051673 h 1594598"/>
                <a:gd name="connsiteX5-239" fmla="*/ 0 w 573940"/>
                <a:gd name="connsiteY5-240" fmla="*/ 1594598 h 1594598"/>
                <a:gd name="connsiteX0-241" fmla="*/ 547889 w 573940"/>
                <a:gd name="connsiteY0-242" fmla="*/ 28732 h 1623330"/>
                <a:gd name="connsiteX1-243" fmla="*/ 566738 w 573940"/>
                <a:gd name="connsiteY1-244" fmla="*/ 270780 h 1623330"/>
                <a:gd name="connsiteX2-245" fmla="*/ 497681 w 573940"/>
                <a:gd name="connsiteY2-246" fmla="*/ 616061 h 1623330"/>
                <a:gd name="connsiteX3-247" fmla="*/ 288132 w 573940"/>
                <a:gd name="connsiteY3-248" fmla="*/ 847042 h 1623330"/>
                <a:gd name="connsiteX4-249" fmla="*/ 183357 w 573940"/>
                <a:gd name="connsiteY4-250" fmla="*/ 1080405 h 1623330"/>
                <a:gd name="connsiteX5-251" fmla="*/ 0 w 573940"/>
                <a:gd name="connsiteY5-252" fmla="*/ 1623330 h 1623330"/>
                <a:gd name="connsiteX0-253" fmla="*/ 547889 w 573940"/>
                <a:gd name="connsiteY0-254" fmla="*/ 0 h 1594598"/>
                <a:gd name="connsiteX1-255" fmla="*/ 566738 w 573940"/>
                <a:gd name="connsiteY1-256" fmla="*/ 242048 h 1594598"/>
                <a:gd name="connsiteX2-257" fmla="*/ 497681 w 573940"/>
                <a:gd name="connsiteY2-258" fmla="*/ 587329 h 1594598"/>
                <a:gd name="connsiteX3-259" fmla="*/ 288132 w 573940"/>
                <a:gd name="connsiteY3-260" fmla="*/ 818310 h 1594598"/>
                <a:gd name="connsiteX4-261" fmla="*/ 183357 w 573940"/>
                <a:gd name="connsiteY4-262" fmla="*/ 1051673 h 1594598"/>
                <a:gd name="connsiteX5-263" fmla="*/ 0 w 573940"/>
                <a:gd name="connsiteY5-264" fmla="*/ 1594598 h 1594598"/>
                <a:gd name="connsiteX0-265" fmla="*/ 552029 w 573940"/>
                <a:gd name="connsiteY0-266" fmla="*/ 0 h 1602879"/>
                <a:gd name="connsiteX1-267" fmla="*/ 566738 w 573940"/>
                <a:gd name="connsiteY1-268" fmla="*/ 250329 h 1602879"/>
                <a:gd name="connsiteX2-269" fmla="*/ 497681 w 573940"/>
                <a:gd name="connsiteY2-270" fmla="*/ 595610 h 1602879"/>
                <a:gd name="connsiteX3-271" fmla="*/ 288132 w 573940"/>
                <a:gd name="connsiteY3-272" fmla="*/ 826591 h 1602879"/>
                <a:gd name="connsiteX4-273" fmla="*/ 183357 w 573940"/>
                <a:gd name="connsiteY4-274" fmla="*/ 1059954 h 1602879"/>
                <a:gd name="connsiteX5-275" fmla="*/ 0 w 573940"/>
                <a:gd name="connsiteY5-276" fmla="*/ 1602879 h 1602879"/>
                <a:gd name="connsiteX0-277" fmla="*/ 562381 w 584292"/>
                <a:gd name="connsiteY0-278" fmla="*/ 0 h 1623583"/>
                <a:gd name="connsiteX1-279" fmla="*/ 577090 w 584292"/>
                <a:gd name="connsiteY1-280" fmla="*/ 250329 h 1623583"/>
                <a:gd name="connsiteX2-281" fmla="*/ 508033 w 584292"/>
                <a:gd name="connsiteY2-282" fmla="*/ 595610 h 1623583"/>
                <a:gd name="connsiteX3-283" fmla="*/ 298484 w 584292"/>
                <a:gd name="connsiteY3-284" fmla="*/ 826591 h 1623583"/>
                <a:gd name="connsiteX4-285" fmla="*/ 193709 w 584292"/>
                <a:gd name="connsiteY4-286" fmla="*/ 1059954 h 1623583"/>
                <a:gd name="connsiteX5-287" fmla="*/ 0 w 584292"/>
                <a:gd name="connsiteY5-288" fmla="*/ 1623583 h 1623583"/>
                <a:gd name="connsiteX0-289" fmla="*/ 562381 w 584292"/>
                <a:gd name="connsiteY0-290" fmla="*/ 0 h 1623583"/>
                <a:gd name="connsiteX1-291" fmla="*/ 577090 w 584292"/>
                <a:gd name="connsiteY1-292" fmla="*/ 250329 h 1623583"/>
                <a:gd name="connsiteX2-293" fmla="*/ 508033 w 584292"/>
                <a:gd name="connsiteY2-294" fmla="*/ 595610 h 1623583"/>
                <a:gd name="connsiteX3-295" fmla="*/ 298484 w 584292"/>
                <a:gd name="connsiteY3-296" fmla="*/ 826591 h 1623583"/>
                <a:gd name="connsiteX4-297" fmla="*/ 183358 w 584292"/>
                <a:gd name="connsiteY4-298" fmla="*/ 1088939 h 1623583"/>
                <a:gd name="connsiteX5-299" fmla="*/ 0 w 584292"/>
                <a:gd name="connsiteY5-300" fmla="*/ 1623583 h 1623583"/>
                <a:gd name="connsiteX0-301" fmla="*/ 562381 w 584292"/>
                <a:gd name="connsiteY0-302" fmla="*/ 0 h 1623583"/>
                <a:gd name="connsiteX1-303" fmla="*/ 577090 w 584292"/>
                <a:gd name="connsiteY1-304" fmla="*/ 250329 h 1623583"/>
                <a:gd name="connsiteX2-305" fmla="*/ 508033 w 584292"/>
                <a:gd name="connsiteY2-306" fmla="*/ 595610 h 1623583"/>
                <a:gd name="connsiteX3-307" fmla="*/ 325398 w 584292"/>
                <a:gd name="connsiteY3-308" fmla="*/ 795536 h 1623583"/>
                <a:gd name="connsiteX4-309" fmla="*/ 183358 w 584292"/>
                <a:gd name="connsiteY4-310" fmla="*/ 1088939 h 1623583"/>
                <a:gd name="connsiteX5-311" fmla="*/ 0 w 584292"/>
                <a:gd name="connsiteY5-312" fmla="*/ 1623583 h 1623583"/>
                <a:gd name="connsiteX0-313" fmla="*/ 562381 w 584292"/>
                <a:gd name="connsiteY0-314" fmla="*/ 0 h 1623583"/>
                <a:gd name="connsiteX1-315" fmla="*/ 577090 w 584292"/>
                <a:gd name="connsiteY1-316" fmla="*/ 250329 h 1623583"/>
                <a:gd name="connsiteX2-317" fmla="*/ 508033 w 584292"/>
                <a:gd name="connsiteY2-318" fmla="*/ 595610 h 1623583"/>
                <a:gd name="connsiteX3-319" fmla="*/ 325398 w 584292"/>
                <a:gd name="connsiteY3-320" fmla="*/ 795536 h 1623583"/>
                <a:gd name="connsiteX4-321" fmla="*/ 183358 w 584292"/>
                <a:gd name="connsiteY4-322" fmla="*/ 1088939 h 1623583"/>
                <a:gd name="connsiteX5-323" fmla="*/ 0 w 584292"/>
                <a:gd name="connsiteY5-324" fmla="*/ 1623583 h 1623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84292" h="1623583">
                  <a:moveTo>
                    <a:pt x="562381" y="0"/>
                  </a:moveTo>
                  <a:cubicBezTo>
                    <a:pt x="576393" y="155767"/>
                    <a:pt x="566115" y="128239"/>
                    <a:pt x="577090" y="250329"/>
                  </a:cubicBezTo>
                  <a:cubicBezTo>
                    <a:pt x="585027" y="413842"/>
                    <a:pt x="604871" y="489248"/>
                    <a:pt x="508033" y="595610"/>
                  </a:cubicBezTo>
                  <a:cubicBezTo>
                    <a:pt x="412784" y="695621"/>
                    <a:pt x="392073" y="714574"/>
                    <a:pt x="325398" y="795536"/>
                  </a:cubicBezTo>
                  <a:cubicBezTo>
                    <a:pt x="238225" y="878774"/>
                    <a:pt x="204789" y="1007976"/>
                    <a:pt x="183358" y="1088939"/>
                  </a:cubicBezTo>
                  <a:cubicBezTo>
                    <a:pt x="129383" y="1296108"/>
                    <a:pt x="118269" y="1356884"/>
                    <a:pt x="0" y="1623583"/>
                  </a:cubicBezTo>
                </a:path>
              </a:pathLst>
            </a:custGeom>
            <a:noFill/>
            <a:ln w="25400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stealth" w="lg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5"/>
            <p:cNvSpPr/>
            <p:nvPr/>
          </p:nvSpPr>
          <p:spPr bwMode="auto">
            <a:xfrm>
              <a:off x="5486175" y="3667291"/>
              <a:ext cx="412325" cy="1874035"/>
            </a:xfrm>
            <a:custGeom>
              <a:avLst/>
              <a:gdLst>
                <a:gd name="connsiteX0" fmla="*/ 396240 w 396240"/>
                <a:gd name="connsiteY0" fmla="*/ 0 h 3192780"/>
                <a:gd name="connsiteX1" fmla="*/ 335280 w 396240"/>
                <a:gd name="connsiteY1" fmla="*/ 1584960 h 3192780"/>
                <a:gd name="connsiteX2" fmla="*/ 129540 w 396240"/>
                <a:gd name="connsiteY2" fmla="*/ 2804160 h 3192780"/>
                <a:gd name="connsiteX3" fmla="*/ 0 w 396240"/>
                <a:gd name="connsiteY3" fmla="*/ 3192780 h 3192780"/>
                <a:gd name="connsiteX0-1" fmla="*/ 396240 w 396240"/>
                <a:gd name="connsiteY0-2" fmla="*/ 0 h 3192780"/>
                <a:gd name="connsiteX1-3" fmla="*/ 344805 w 396240"/>
                <a:gd name="connsiteY1-4" fmla="*/ 1581785 h 3192780"/>
                <a:gd name="connsiteX2-5" fmla="*/ 129540 w 396240"/>
                <a:gd name="connsiteY2-6" fmla="*/ 2804160 h 3192780"/>
                <a:gd name="connsiteX3-7" fmla="*/ 0 w 396240"/>
                <a:gd name="connsiteY3-8" fmla="*/ 3192780 h 3192780"/>
                <a:gd name="connsiteX0-9" fmla="*/ 396240 w 397931"/>
                <a:gd name="connsiteY0-10" fmla="*/ 0 h 3192780"/>
                <a:gd name="connsiteX1-11" fmla="*/ 344805 w 397931"/>
                <a:gd name="connsiteY1-12" fmla="*/ 1581785 h 3192780"/>
                <a:gd name="connsiteX2-13" fmla="*/ 129540 w 397931"/>
                <a:gd name="connsiteY2-14" fmla="*/ 2804160 h 3192780"/>
                <a:gd name="connsiteX3-15" fmla="*/ 0 w 397931"/>
                <a:gd name="connsiteY3-16" fmla="*/ 3192780 h 3192780"/>
                <a:gd name="connsiteX0-17" fmla="*/ 396240 w 397931"/>
                <a:gd name="connsiteY0-18" fmla="*/ 0 h 3192780"/>
                <a:gd name="connsiteX1-19" fmla="*/ 344805 w 397931"/>
                <a:gd name="connsiteY1-20" fmla="*/ 1581785 h 3192780"/>
                <a:gd name="connsiteX2-21" fmla="*/ 129540 w 397931"/>
                <a:gd name="connsiteY2-22" fmla="*/ 2804160 h 3192780"/>
                <a:gd name="connsiteX3-23" fmla="*/ 0 w 397931"/>
                <a:gd name="connsiteY3-24" fmla="*/ 3192780 h 3192780"/>
                <a:gd name="connsiteX0-25" fmla="*/ 396240 w 397931"/>
                <a:gd name="connsiteY0-26" fmla="*/ 0 h 3192780"/>
                <a:gd name="connsiteX1-27" fmla="*/ 344805 w 397931"/>
                <a:gd name="connsiteY1-28" fmla="*/ 1581785 h 3192780"/>
                <a:gd name="connsiteX2-29" fmla="*/ 129540 w 397931"/>
                <a:gd name="connsiteY2-30" fmla="*/ 2804160 h 3192780"/>
                <a:gd name="connsiteX3-31" fmla="*/ 0 w 397931"/>
                <a:gd name="connsiteY3-32" fmla="*/ 3192780 h 3192780"/>
                <a:gd name="connsiteX0-33" fmla="*/ 396240 w 397931"/>
                <a:gd name="connsiteY0-34" fmla="*/ 0 h 3192780"/>
                <a:gd name="connsiteX1-35" fmla="*/ 344805 w 397931"/>
                <a:gd name="connsiteY1-36" fmla="*/ 1581785 h 3192780"/>
                <a:gd name="connsiteX2-37" fmla="*/ 129540 w 397931"/>
                <a:gd name="connsiteY2-38" fmla="*/ 2804160 h 3192780"/>
                <a:gd name="connsiteX3-39" fmla="*/ 0 w 397931"/>
                <a:gd name="connsiteY3-40" fmla="*/ 3192780 h 3192780"/>
                <a:gd name="connsiteX0-41" fmla="*/ 440690 w 442381"/>
                <a:gd name="connsiteY0-42" fmla="*/ 0 h 3205480"/>
                <a:gd name="connsiteX1-43" fmla="*/ 389255 w 442381"/>
                <a:gd name="connsiteY1-44" fmla="*/ 1581785 h 3205480"/>
                <a:gd name="connsiteX2-45" fmla="*/ 173990 w 442381"/>
                <a:gd name="connsiteY2-46" fmla="*/ 2804160 h 3205480"/>
                <a:gd name="connsiteX3-47" fmla="*/ 0 w 442381"/>
                <a:gd name="connsiteY3-48" fmla="*/ 3205480 h 3205480"/>
                <a:gd name="connsiteX0-49" fmla="*/ 440690 w 442381"/>
                <a:gd name="connsiteY0-50" fmla="*/ 0 h 3205480"/>
                <a:gd name="connsiteX1-51" fmla="*/ 389255 w 442381"/>
                <a:gd name="connsiteY1-52" fmla="*/ 1581785 h 3205480"/>
                <a:gd name="connsiteX2-53" fmla="*/ 173990 w 442381"/>
                <a:gd name="connsiteY2-54" fmla="*/ 2804160 h 3205480"/>
                <a:gd name="connsiteX3-55" fmla="*/ 0 w 442381"/>
                <a:gd name="connsiteY3-56" fmla="*/ 3205480 h 3205480"/>
                <a:gd name="connsiteX0-57" fmla="*/ 440690 w 442381"/>
                <a:gd name="connsiteY0-58" fmla="*/ 0 h 3205480"/>
                <a:gd name="connsiteX1-59" fmla="*/ 389255 w 442381"/>
                <a:gd name="connsiteY1-60" fmla="*/ 1581785 h 3205480"/>
                <a:gd name="connsiteX2-61" fmla="*/ 243840 w 442381"/>
                <a:gd name="connsiteY2-62" fmla="*/ 2620010 h 3205480"/>
                <a:gd name="connsiteX3-63" fmla="*/ 0 w 442381"/>
                <a:gd name="connsiteY3-64" fmla="*/ 3205480 h 3205480"/>
                <a:gd name="connsiteX0-65" fmla="*/ 440690 w 442381"/>
                <a:gd name="connsiteY0-66" fmla="*/ 0 h 3205480"/>
                <a:gd name="connsiteX1-67" fmla="*/ 389255 w 442381"/>
                <a:gd name="connsiteY1-68" fmla="*/ 1581785 h 3205480"/>
                <a:gd name="connsiteX2-69" fmla="*/ 243840 w 442381"/>
                <a:gd name="connsiteY2-70" fmla="*/ 2620010 h 3205480"/>
                <a:gd name="connsiteX3-71" fmla="*/ 0 w 442381"/>
                <a:gd name="connsiteY3-72" fmla="*/ 3205480 h 3205480"/>
                <a:gd name="connsiteX0-73" fmla="*/ 440690 w 442381"/>
                <a:gd name="connsiteY0-74" fmla="*/ 0 h 3205480"/>
                <a:gd name="connsiteX1-75" fmla="*/ 389255 w 442381"/>
                <a:gd name="connsiteY1-76" fmla="*/ 1581785 h 3205480"/>
                <a:gd name="connsiteX2-77" fmla="*/ 243840 w 442381"/>
                <a:gd name="connsiteY2-78" fmla="*/ 2620010 h 3205480"/>
                <a:gd name="connsiteX3-79" fmla="*/ 0 w 442381"/>
                <a:gd name="connsiteY3-80" fmla="*/ 3205480 h 3205480"/>
                <a:gd name="connsiteX0-81" fmla="*/ 400939 w 428552"/>
                <a:gd name="connsiteY0-82" fmla="*/ 0 h 1844015"/>
                <a:gd name="connsiteX1-83" fmla="*/ 389255 w 428552"/>
                <a:gd name="connsiteY1-84" fmla="*/ 220320 h 1844015"/>
                <a:gd name="connsiteX2-85" fmla="*/ 243840 w 428552"/>
                <a:gd name="connsiteY2-86" fmla="*/ 1258545 h 1844015"/>
                <a:gd name="connsiteX3-87" fmla="*/ 0 w 428552"/>
                <a:gd name="connsiteY3-88" fmla="*/ 1844015 h 1844015"/>
                <a:gd name="connsiteX0-89" fmla="*/ 400939 w 432454"/>
                <a:gd name="connsiteY0-90" fmla="*/ 63266 h 1907281"/>
                <a:gd name="connsiteX1-91" fmla="*/ 389255 w 432454"/>
                <a:gd name="connsiteY1-92" fmla="*/ 283586 h 1907281"/>
                <a:gd name="connsiteX2-93" fmla="*/ 243840 w 432454"/>
                <a:gd name="connsiteY2-94" fmla="*/ 1321811 h 1907281"/>
                <a:gd name="connsiteX3-95" fmla="*/ 0 w 432454"/>
                <a:gd name="connsiteY3-96" fmla="*/ 1907281 h 1907281"/>
                <a:gd name="connsiteX0-97" fmla="*/ 400939 w 400939"/>
                <a:gd name="connsiteY0-98" fmla="*/ 0 h 1844015"/>
                <a:gd name="connsiteX1-99" fmla="*/ 389255 w 400939"/>
                <a:gd name="connsiteY1-100" fmla="*/ 220320 h 1844015"/>
                <a:gd name="connsiteX2-101" fmla="*/ 243840 w 400939"/>
                <a:gd name="connsiteY2-102" fmla="*/ 1258545 h 1844015"/>
                <a:gd name="connsiteX3-103" fmla="*/ 0 w 400939"/>
                <a:gd name="connsiteY3-104" fmla="*/ 1844015 h 1844015"/>
                <a:gd name="connsiteX0-105" fmla="*/ 429924 w 429924"/>
                <a:gd name="connsiteY0-106" fmla="*/ 0 h 1836769"/>
                <a:gd name="connsiteX1-107" fmla="*/ 389255 w 429924"/>
                <a:gd name="connsiteY1-108" fmla="*/ 213074 h 1836769"/>
                <a:gd name="connsiteX2-109" fmla="*/ 243840 w 429924"/>
                <a:gd name="connsiteY2-110" fmla="*/ 1251299 h 1836769"/>
                <a:gd name="connsiteX3-111" fmla="*/ 0 w 429924"/>
                <a:gd name="connsiteY3-112" fmla="*/ 1836769 h 1836769"/>
                <a:gd name="connsiteX0-113" fmla="*/ 429924 w 429924"/>
                <a:gd name="connsiteY0-114" fmla="*/ 0 h 1836769"/>
                <a:gd name="connsiteX1-115" fmla="*/ 365445 w 429924"/>
                <a:gd name="connsiteY1-116" fmla="*/ 437708 h 1836769"/>
                <a:gd name="connsiteX2-117" fmla="*/ 243840 w 429924"/>
                <a:gd name="connsiteY2-118" fmla="*/ 1251299 h 1836769"/>
                <a:gd name="connsiteX3-119" fmla="*/ 0 w 429924"/>
                <a:gd name="connsiteY3-120" fmla="*/ 1836769 h 1836769"/>
                <a:gd name="connsiteX0-121" fmla="*/ 429924 w 429924"/>
                <a:gd name="connsiteY0-122" fmla="*/ 0 h 1836769"/>
                <a:gd name="connsiteX1-123" fmla="*/ 365445 w 429924"/>
                <a:gd name="connsiteY1-124" fmla="*/ 437708 h 1836769"/>
                <a:gd name="connsiteX2-125" fmla="*/ 243840 w 429924"/>
                <a:gd name="connsiteY2-126" fmla="*/ 1251299 h 1836769"/>
                <a:gd name="connsiteX3-127" fmla="*/ 0 w 429924"/>
                <a:gd name="connsiteY3-128" fmla="*/ 1836769 h 1836769"/>
                <a:gd name="connsiteX0-129" fmla="*/ 441311 w 441311"/>
                <a:gd name="connsiteY0-130" fmla="*/ 0 h 1849191"/>
                <a:gd name="connsiteX1-131" fmla="*/ 365445 w 441311"/>
                <a:gd name="connsiteY1-132" fmla="*/ 450130 h 1849191"/>
                <a:gd name="connsiteX2-133" fmla="*/ 243840 w 441311"/>
                <a:gd name="connsiteY2-134" fmla="*/ 1263721 h 1849191"/>
                <a:gd name="connsiteX3-135" fmla="*/ 0 w 441311"/>
                <a:gd name="connsiteY3-136" fmla="*/ 1849191 h 1849191"/>
                <a:gd name="connsiteX0-137" fmla="*/ 441311 w 441311"/>
                <a:gd name="connsiteY0-138" fmla="*/ 0 h 1849191"/>
                <a:gd name="connsiteX1-139" fmla="*/ 365445 w 441311"/>
                <a:gd name="connsiteY1-140" fmla="*/ 450130 h 1849191"/>
                <a:gd name="connsiteX2-141" fmla="*/ 243840 w 441311"/>
                <a:gd name="connsiteY2-142" fmla="*/ 1263721 h 1849191"/>
                <a:gd name="connsiteX3-143" fmla="*/ 0 w 441311"/>
                <a:gd name="connsiteY3-144" fmla="*/ 1849191 h 1849191"/>
                <a:gd name="connsiteX0-145" fmla="*/ 412326 w 412326"/>
                <a:gd name="connsiteY0-146" fmla="*/ 0 h 1874035"/>
                <a:gd name="connsiteX1-147" fmla="*/ 336460 w 412326"/>
                <a:gd name="connsiteY1-148" fmla="*/ 450130 h 1874035"/>
                <a:gd name="connsiteX2-149" fmla="*/ 214855 w 412326"/>
                <a:gd name="connsiteY2-150" fmla="*/ 1263721 h 1874035"/>
                <a:gd name="connsiteX3-151" fmla="*/ 0 w 412326"/>
                <a:gd name="connsiteY3-152" fmla="*/ 1874035 h 1874035"/>
                <a:gd name="connsiteX0-153" fmla="*/ 412326 w 412326"/>
                <a:gd name="connsiteY0-154" fmla="*/ 0 h 1874035"/>
                <a:gd name="connsiteX1-155" fmla="*/ 336460 w 412326"/>
                <a:gd name="connsiteY1-156" fmla="*/ 450130 h 1874035"/>
                <a:gd name="connsiteX2-157" fmla="*/ 247981 w 412326"/>
                <a:gd name="connsiteY2-158" fmla="*/ 1197470 h 1874035"/>
                <a:gd name="connsiteX3-159" fmla="*/ 0 w 412326"/>
                <a:gd name="connsiteY3-160" fmla="*/ 1874035 h 1874035"/>
                <a:gd name="connsiteX0-161" fmla="*/ 412326 w 412326"/>
                <a:gd name="connsiteY0-162" fmla="*/ 0 h 1874035"/>
                <a:gd name="connsiteX1-163" fmla="*/ 361305 w 412326"/>
                <a:gd name="connsiteY1-164" fmla="*/ 441849 h 1874035"/>
                <a:gd name="connsiteX2-165" fmla="*/ 247981 w 412326"/>
                <a:gd name="connsiteY2-166" fmla="*/ 1197470 h 1874035"/>
                <a:gd name="connsiteX3-167" fmla="*/ 0 w 412326"/>
                <a:gd name="connsiteY3-168" fmla="*/ 1874035 h 1874035"/>
                <a:gd name="connsiteX0-169" fmla="*/ 412326 w 412326"/>
                <a:gd name="connsiteY0-170" fmla="*/ 0 h 1874035"/>
                <a:gd name="connsiteX1-171" fmla="*/ 361305 w 412326"/>
                <a:gd name="connsiteY1-172" fmla="*/ 441849 h 1874035"/>
                <a:gd name="connsiteX2-173" fmla="*/ 247981 w 412326"/>
                <a:gd name="connsiteY2-174" fmla="*/ 1197470 h 1874035"/>
                <a:gd name="connsiteX3-175" fmla="*/ 0 w 412326"/>
                <a:gd name="connsiteY3-176" fmla="*/ 1874035 h 1874035"/>
                <a:gd name="connsiteX0-177" fmla="*/ 412326 w 412326"/>
                <a:gd name="connsiteY0-178" fmla="*/ 0 h 1874035"/>
                <a:gd name="connsiteX1-179" fmla="*/ 361305 w 412326"/>
                <a:gd name="connsiteY1-180" fmla="*/ 441849 h 1874035"/>
                <a:gd name="connsiteX2-181" fmla="*/ 247981 w 412326"/>
                <a:gd name="connsiteY2-182" fmla="*/ 1197470 h 1874035"/>
                <a:gd name="connsiteX3-183" fmla="*/ 0 w 412326"/>
                <a:gd name="connsiteY3-184" fmla="*/ 1874035 h 1874035"/>
                <a:gd name="connsiteX0-185" fmla="*/ 412326 w 412326"/>
                <a:gd name="connsiteY0-186" fmla="*/ 0 h 1874035"/>
                <a:gd name="connsiteX1-187" fmla="*/ 361305 w 412326"/>
                <a:gd name="connsiteY1-188" fmla="*/ 441849 h 1874035"/>
                <a:gd name="connsiteX2-189" fmla="*/ 247981 w 412326"/>
                <a:gd name="connsiteY2-190" fmla="*/ 1197470 h 1874035"/>
                <a:gd name="connsiteX3-191" fmla="*/ 0 w 412326"/>
                <a:gd name="connsiteY3-192" fmla="*/ 1874035 h 18740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12326" h="1874035">
                  <a:moveTo>
                    <a:pt x="412326" y="0"/>
                  </a:moveTo>
                  <a:cubicBezTo>
                    <a:pt x="401393" y="124164"/>
                    <a:pt x="374251" y="284901"/>
                    <a:pt x="361305" y="441849"/>
                  </a:cubicBezTo>
                  <a:cubicBezTo>
                    <a:pt x="279886" y="949803"/>
                    <a:pt x="351486" y="901137"/>
                    <a:pt x="247981" y="1197470"/>
                  </a:cubicBezTo>
                  <a:lnTo>
                    <a:pt x="0" y="1874035"/>
                  </a:lnTo>
                </a:path>
              </a:pathLst>
            </a:custGeom>
            <a:noFill/>
            <a:ln w="25400" cap="flat" cmpd="sng" algn="ctr">
              <a:solidFill>
                <a:srgbClr val="FF00FF">
                  <a:alpha val="49804"/>
                </a:srgbClr>
              </a:solidFill>
              <a:prstDash val="solid"/>
              <a:round/>
              <a:headEnd type="stealth" w="lg" len="med"/>
              <a:tailEnd type="stealth" w="lg" len="med"/>
            </a:ln>
          </p:spPr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任意多边形 32"/>
          <p:cNvSpPr/>
          <p:nvPr/>
        </p:nvSpPr>
        <p:spPr>
          <a:xfrm>
            <a:off x="1051051" y="7222852"/>
            <a:ext cx="3916494" cy="2097711"/>
          </a:xfrm>
          <a:custGeom>
            <a:avLst/>
            <a:gdLst>
              <a:gd name="connsiteX0" fmla="*/ 90488 w 1214438"/>
              <a:gd name="connsiteY0" fmla="*/ 2381 h 616744"/>
              <a:gd name="connsiteX1" fmla="*/ 221457 w 1214438"/>
              <a:gd name="connsiteY1" fmla="*/ 0 h 616744"/>
              <a:gd name="connsiteX2" fmla="*/ 895350 w 1214438"/>
              <a:gd name="connsiteY2" fmla="*/ 0 h 616744"/>
              <a:gd name="connsiteX3" fmla="*/ 981075 w 1214438"/>
              <a:gd name="connsiteY3" fmla="*/ 188119 h 616744"/>
              <a:gd name="connsiteX4" fmla="*/ 981075 w 1214438"/>
              <a:gd name="connsiteY4" fmla="*/ 240506 h 616744"/>
              <a:gd name="connsiteX5" fmla="*/ 990600 w 1214438"/>
              <a:gd name="connsiteY5" fmla="*/ 288131 h 616744"/>
              <a:gd name="connsiteX6" fmla="*/ 1035844 w 1214438"/>
              <a:gd name="connsiteY6" fmla="*/ 316706 h 616744"/>
              <a:gd name="connsiteX7" fmla="*/ 1054894 w 1214438"/>
              <a:gd name="connsiteY7" fmla="*/ 357188 h 616744"/>
              <a:gd name="connsiteX8" fmla="*/ 1088232 w 1214438"/>
              <a:gd name="connsiteY8" fmla="*/ 369094 h 616744"/>
              <a:gd name="connsiteX9" fmla="*/ 1214438 w 1214438"/>
              <a:gd name="connsiteY9" fmla="*/ 545306 h 616744"/>
              <a:gd name="connsiteX10" fmla="*/ 1069182 w 1214438"/>
              <a:gd name="connsiteY10" fmla="*/ 616744 h 616744"/>
              <a:gd name="connsiteX11" fmla="*/ 995363 w 1214438"/>
              <a:gd name="connsiteY11" fmla="*/ 616744 h 616744"/>
              <a:gd name="connsiteX12" fmla="*/ 733425 w 1214438"/>
              <a:gd name="connsiteY12" fmla="*/ 611981 h 616744"/>
              <a:gd name="connsiteX13" fmla="*/ 611982 w 1214438"/>
              <a:gd name="connsiteY13" fmla="*/ 564356 h 616744"/>
              <a:gd name="connsiteX14" fmla="*/ 435769 w 1214438"/>
              <a:gd name="connsiteY14" fmla="*/ 447675 h 616744"/>
              <a:gd name="connsiteX15" fmla="*/ 242888 w 1214438"/>
              <a:gd name="connsiteY15" fmla="*/ 411956 h 616744"/>
              <a:gd name="connsiteX16" fmla="*/ 147638 w 1214438"/>
              <a:gd name="connsiteY16" fmla="*/ 400050 h 616744"/>
              <a:gd name="connsiteX17" fmla="*/ 61913 w 1214438"/>
              <a:gd name="connsiteY17" fmla="*/ 383381 h 616744"/>
              <a:gd name="connsiteX18" fmla="*/ 0 w 1214438"/>
              <a:gd name="connsiteY18" fmla="*/ 397669 h 616744"/>
              <a:gd name="connsiteX19" fmla="*/ 57150 w 1214438"/>
              <a:gd name="connsiteY19" fmla="*/ 252413 h 616744"/>
              <a:gd name="connsiteX20" fmla="*/ 76200 w 1214438"/>
              <a:gd name="connsiteY20" fmla="*/ 123825 h 616744"/>
              <a:gd name="connsiteX21" fmla="*/ 90488 w 1214438"/>
              <a:gd name="connsiteY21" fmla="*/ 2381 h 616744"/>
              <a:gd name="connsiteX0-1" fmla="*/ 90488 w 1214438"/>
              <a:gd name="connsiteY0-2" fmla="*/ 2381 h 616744"/>
              <a:gd name="connsiteX1-3" fmla="*/ 221457 w 1214438"/>
              <a:gd name="connsiteY1-4" fmla="*/ 0 h 616744"/>
              <a:gd name="connsiteX2-5" fmla="*/ 895350 w 1214438"/>
              <a:gd name="connsiteY2-6" fmla="*/ 0 h 616744"/>
              <a:gd name="connsiteX3-7" fmla="*/ 981075 w 1214438"/>
              <a:gd name="connsiteY3-8" fmla="*/ 188119 h 616744"/>
              <a:gd name="connsiteX4-9" fmla="*/ 981075 w 1214438"/>
              <a:gd name="connsiteY4-10" fmla="*/ 240506 h 616744"/>
              <a:gd name="connsiteX5-11" fmla="*/ 990600 w 1214438"/>
              <a:gd name="connsiteY5-12" fmla="*/ 288131 h 616744"/>
              <a:gd name="connsiteX6-13" fmla="*/ 1035844 w 1214438"/>
              <a:gd name="connsiteY6-14" fmla="*/ 316706 h 616744"/>
              <a:gd name="connsiteX7-15" fmla="*/ 1054894 w 1214438"/>
              <a:gd name="connsiteY7-16" fmla="*/ 357188 h 616744"/>
              <a:gd name="connsiteX8-17" fmla="*/ 1088232 w 1214438"/>
              <a:gd name="connsiteY8-18" fmla="*/ 369094 h 616744"/>
              <a:gd name="connsiteX9-19" fmla="*/ 1214438 w 1214438"/>
              <a:gd name="connsiteY9-20" fmla="*/ 545306 h 616744"/>
              <a:gd name="connsiteX10-21" fmla="*/ 1069182 w 1214438"/>
              <a:gd name="connsiteY10-22" fmla="*/ 616744 h 616744"/>
              <a:gd name="connsiteX11-23" fmla="*/ 995363 w 1214438"/>
              <a:gd name="connsiteY11-24" fmla="*/ 616744 h 616744"/>
              <a:gd name="connsiteX12-25" fmla="*/ 733425 w 1214438"/>
              <a:gd name="connsiteY12-26" fmla="*/ 611981 h 616744"/>
              <a:gd name="connsiteX13-27" fmla="*/ 611982 w 1214438"/>
              <a:gd name="connsiteY13-28" fmla="*/ 564356 h 616744"/>
              <a:gd name="connsiteX14-29" fmla="*/ 435769 w 1214438"/>
              <a:gd name="connsiteY14-30" fmla="*/ 447675 h 616744"/>
              <a:gd name="connsiteX15-31" fmla="*/ 242888 w 1214438"/>
              <a:gd name="connsiteY15-32" fmla="*/ 411956 h 616744"/>
              <a:gd name="connsiteX16-33" fmla="*/ 147638 w 1214438"/>
              <a:gd name="connsiteY16-34" fmla="*/ 400050 h 616744"/>
              <a:gd name="connsiteX17-35" fmla="*/ 61913 w 1214438"/>
              <a:gd name="connsiteY17-36" fmla="*/ 383381 h 616744"/>
              <a:gd name="connsiteX18-37" fmla="*/ 0 w 1214438"/>
              <a:gd name="connsiteY18-38" fmla="*/ 397669 h 616744"/>
              <a:gd name="connsiteX19-39" fmla="*/ 57150 w 1214438"/>
              <a:gd name="connsiteY19-40" fmla="*/ 252413 h 616744"/>
              <a:gd name="connsiteX20-41" fmla="*/ 76200 w 1214438"/>
              <a:gd name="connsiteY20-42" fmla="*/ 123825 h 616744"/>
              <a:gd name="connsiteX21-43" fmla="*/ 90488 w 1214438"/>
              <a:gd name="connsiteY21-44" fmla="*/ 2381 h 616744"/>
              <a:gd name="connsiteX0-45" fmla="*/ 90488 w 1214438"/>
              <a:gd name="connsiteY0-46" fmla="*/ 2381 h 616744"/>
              <a:gd name="connsiteX1-47" fmla="*/ 221457 w 1214438"/>
              <a:gd name="connsiteY1-48" fmla="*/ 0 h 616744"/>
              <a:gd name="connsiteX2-49" fmla="*/ 895350 w 1214438"/>
              <a:gd name="connsiteY2-50" fmla="*/ 0 h 616744"/>
              <a:gd name="connsiteX3-51" fmla="*/ 981075 w 1214438"/>
              <a:gd name="connsiteY3-52" fmla="*/ 188119 h 616744"/>
              <a:gd name="connsiteX4-53" fmla="*/ 981075 w 1214438"/>
              <a:gd name="connsiteY4-54" fmla="*/ 240506 h 616744"/>
              <a:gd name="connsiteX5-55" fmla="*/ 990600 w 1214438"/>
              <a:gd name="connsiteY5-56" fmla="*/ 288131 h 616744"/>
              <a:gd name="connsiteX6-57" fmla="*/ 1035844 w 1214438"/>
              <a:gd name="connsiteY6-58" fmla="*/ 316706 h 616744"/>
              <a:gd name="connsiteX7-59" fmla="*/ 1054894 w 1214438"/>
              <a:gd name="connsiteY7-60" fmla="*/ 357188 h 616744"/>
              <a:gd name="connsiteX8-61" fmla="*/ 1088232 w 1214438"/>
              <a:gd name="connsiteY8-62" fmla="*/ 369094 h 616744"/>
              <a:gd name="connsiteX9-63" fmla="*/ 1214438 w 1214438"/>
              <a:gd name="connsiteY9-64" fmla="*/ 545306 h 616744"/>
              <a:gd name="connsiteX10-65" fmla="*/ 1069182 w 1214438"/>
              <a:gd name="connsiteY10-66" fmla="*/ 616744 h 616744"/>
              <a:gd name="connsiteX11-67" fmla="*/ 995363 w 1214438"/>
              <a:gd name="connsiteY11-68" fmla="*/ 616744 h 616744"/>
              <a:gd name="connsiteX12-69" fmla="*/ 733425 w 1214438"/>
              <a:gd name="connsiteY12-70" fmla="*/ 611981 h 616744"/>
              <a:gd name="connsiteX13-71" fmla="*/ 611982 w 1214438"/>
              <a:gd name="connsiteY13-72" fmla="*/ 564356 h 616744"/>
              <a:gd name="connsiteX14-73" fmla="*/ 431665 w 1214438"/>
              <a:gd name="connsiteY14-74" fmla="*/ 453831 h 616744"/>
              <a:gd name="connsiteX15-75" fmla="*/ 242888 w 1214438"/>
              <a:gd name="connsiteY15-76" fmla="*/ 411956 h 616744"/>
              <a:gd name="connsiteX16-77" fmla="*/ 147638 w 1214438"/>
              <a:gd name="connsiteY16-78" fmla="*/ 400050 h 616744"/>
              <a:gd name="connsiteX17-79" fmla="*/ 61913 w 1214438"/>
              <a:gd name="connsiteY17-80" fmla="*/ 383381 h 616744"/>
              <a:gd name="connsiteX18-81" fmla="*/ 0 w 1214438"/>
              <a:gd name="connsiteY18-82" fmla="*/ 397669 h 616744"/>
              <a:gd name="connsiteX19-83" fmla="*/ 57150 w 1214438"/>
              <a:gd name="connsiteY19-84" fmla="*/ 252413 h 616744"/>
              <a:gd name="connsiteX20-85" fmla="*/ 76200 w 1214438"/>
              <a:gd name="connsiteY20-86" fmla="*/ 123825 h 616744"/>
              <a:gd name="connsiteX21-87" fmla="*/ 90488 w 1214438"/>
              <a:gd name="connsiteY21-88" fmla="*/ 2381 h 616744"/>
              <a:gd name="connsiteX0-89" fmla="*/ 90488 w 1214438"/>
              <a:gd name="connsiteY0-90" fmla="*/ 2381 h 616744"/>
              <a:gd name="connsiteX1-91" fmla="*/ 221457 w 1214438"/>
              <a:gd name="connsiteY1-92" fmla="*/ 0 h 616744"/>
              <a:gd name="connsiteX2-93" fmla="*/ 895350 w 1214438"/>
              <a:gd name="connsiteY2-94" fmla="*/ 0 h 616744"/>
              <a:gd name="connsiteX3-95" fmla="*/ 981075 w 1214438"/>
              <a:gd name="connsiteY3-96" fmla="*/ 188119 h 616744"/>
              <a:gd name="connsiteX4-97" fmla="*/ 981075 w 1214438"/>
              <a:gd name="connsiteY4-98" fmla="*/ 240506 h 616744"/>
              <a:gd name="connsiteX5-99" fmla="*/ 990600 w 1214438"/>
              <a:gd name="connsiteY5-100" fmla="*/ 288131 h 616744"/>
              <a:gd name="connsiteX6-101" fmla="*/ 1035844 w 1214438"/>
              <a:gd name="connsiteY6-102" fmla="*/ 316706 h 616744"/>
              <a:gd name="connsiteX7-103" fmla="*/ 1054894 w 1214438"/>
              <a:gd name="connsiteY7-104" fmla="*/ 357188 h 616744"/>
              <a:gd name="connsiteX8-105" fmla="*/ 1088232 w 1214438"/>
              <a:gd name="connsiteY8-106" fmla="*/ 369094 h 616744"/>
              <a:gd name="connsiteX9-107" fmla="*/ 1214438 w 1214438"/>
              <a:gd name="connsiteY9-108" fmla="*/ 545306 h 616744"/>
              <a:gd name="connsiteX10-109" fmla="*/ 1069182 w 1214438"/>
              <a:gd name="connsiteY10-110" fmla="*/ 616744 h 616744"/>
              <a:gd name="connsiteX11-111" fmla="*/ 995363 w 1214438"/>
              <a:gd name="connsiteY11-112" fmla="*/ 616744 h 616744"/>
              <a:gd name="connsiteX12-113" fmla="*/ 733425 w 1214438"/>
              <a:gd name="connsiteY12-114" fmla="*/ 611981 h 616744"/>
              <a:gd name="connsiteX13-115" fmla="*/ 611982 w 1214438"/>
              <a:gd name="connsiteY13-116" fmla="*/ 564356 h 616744"/>
              <a:gd name="connsiteX14-117" fmla="*/ 431665 w 1214438"/>
              <a:gd name="connsiteY14-118" fmla="*/ 453831 h 616744"/>
              <a:gd name="connsiteX15-119" fmla="*/ 242888 w 1214438"/>
              <a:gd name="connsiteY15-120" fmla="*/ 411956 h 616744"/>
              <a:gd name="connsiteX16-121" fmla="*/ 147638 w 1214438"/>
              <a:gd name="connsiteY16-122" fmla="*/ 400050 h 616744"/>
              <a:gd name="connsiteX17-123" fmla="*/ 61913 w 1214438"/>
              <a:gd name="connsiteY17-124" fmla="*/ 383381 h 616744"/>
              <a:gd name="connsiteX18-125" fmla="*/ 0 w 1214438"/>
              <a:gd name="connsiteY18-126" fmla="*/ 397669 h 616744"/>
              <a:gd name="connsiteX19-127" fmla="*/ 57150 w 1214438"/>
              <a:gd name="connsiteY19-128" fmla="*/ 252413 h 616744"/>
              <a:gd name="connsiteX20-129" fmla="*/ 76200 w 1214438"/>
              <a:gd name="connsiteY20-130" fmla="*/ 123825 h 616744"/>
              <a:gd name="connsiteX21-131" fmla="*/ 90488 w 1214438"/>
              <a:gd name="connsiteY21-132" fmla="*/ 2381 h 616744"/>
              <a:gd name="connsiteX0-133" fmla="*/ 90488 w 1214438"/>
              <a:gd name="connsiteY0-134" fmla="*/ 2381 h 616744"/>
              <a:gd name="connsiteX1-135" fmla="*/ 221457 w 1214438"/>
              <a:gd name="connsiteY1-136" fmla="*/ 0 h 616744"/>
              <a:gd name="connsiteX2-137" fmla="*/ 895350 w 1214438"/>
              <a:gd name="connsiteY2-138" fmla="*/ 0 h 616744"/>
              <a:gd name="connsiteX3-139" fmla="*/ 981075 w 1214438"/>
              <a:gd name="connsiteY3-140" fmla="*/ 188119 h 616744"/>
              <a:gd name="connsiteX4-141" fmla="*/ 981075 w 1214438"/>
              <a:gd name="connsiteY4-142" fmla="*/ 240506 h 616744"/>
              <a:gd name="connsiteX5-143" fmla="*/ 990600 w 1214438"/>
              <a:gd name="connsiteY5-144" fmla="*/ 288131 h 616744"/>
              <a:gd name="connsiteX6-145" fmla="*/ 1035844 w 1214438"/>
              <a:gd name="connsiteY6-146" fmla="*/ 316706 h 616744"/>
              <a:gd name="connsiteX7-147" fmla="*/ 1054894 w 1214438"/>
              <a:gd name="connsiteY7-148" fmla="*/ 357188 h 616744"/>
              <a:gd name="connsiteX8-149" fmla="*/ 1088232 w 1214438"/>
              <a:gd name="connsiteY8-150" fmla="*/ 369094 h 616744"/>
              <a:gd name="connsiteX9-151" fmla="*/ 1214438 w 1214438"/>
              <a:gd name="connsiteY9-152" fmla="*/ 545306 h 616744"/>
              <a:gd name="connsiteX10-153" fmla="*/ 1069182 w 1214438"/>
              <a:gd name="connsiteY10-154" fmla="*/ 616744 h 616744"/>
              <a:gd name="connsiteX11-155" fmla="*/ 995363 w 1214438"/>
              <a:gd name="connsiteY11-156" fmla="*/ 616744 h 616744"/>
              <a:gd name="connsiteX12-157" fmla="*/ 733425 w 1214438"/>
              <a:gd name="connsiteY12-158" fmla="*/ 611981 h 616744"/>
              <a:gd name="connsiteX13-159" fmla="*/ 611982 w 1214438"/>
              <a:gd name="connsiteY13-160" fmla="*/ 564356 h 616744"/>
              <a:gd name="connsiteX14-161" fmla="*/ 427561 w 1214438"/>
              <a:gd name="connsiteY14-162" fmla="*/ 447675 h 616744"/>
              <a:gd name="connsiteX15-163" fmla="*/ 242888 w 1214438"/>
              <a:gd name="connsiteY15-164" fmla="*/ 411956 h 616744"/>
              <a:gd name="connsiteX16-165" fmla="*/ 147638 w 1214438"/>
              <a:gd name="connsiteY16-166" fmla="*/ 400050 h 616744"/>
              <a:gd name="connsiteX17-167" fmla="*/ 61913 w 1214438"/>
              <a:gd name="connsiteY17-168" fmla="*/ 383381 h 616744"/>
              <a:gd name="connsiteX18-169" fmla="*/ 0 w 1214438"/>
              <a:gd name="connsiteY18-170" fmla="*/ 397669 h 616744"/>
              <a:gd name="connsiteX19-171" fmla="*/ 57150 w 1214438"/>
              <a:gd name="connsiteY19-172" fmla="*/ 252413 h 616744"/>
              <a:gd name="connsiteX20-173" fmla="*/ 76200 w 1214438"/>
              <a:gd name="connsiteY20-174" fmla="*/ 123825 h 616744"/>
              <a:gd name="connsiteX21-175" fmla="*/ 90488 w 1214438"/>
              <a:gd name="connsiteY21-176" fmla="*/ 2381 h 616744"/>
              <a:gd name="connsiteX0-177" fmla="*/ 90488 w 1214438"/>
              <a:gd name="connsiteY0-178" fmla="*/ 2381 h 616744"/>
              <a:gd name="connsiteX1-179" fmla="*/ 221457 w 1214438"/>
              <a:gd name="connsiteY1-180" fmla="*/ 0 h 616744"/>
              <a:gd name="connsiteX2-181" fmla="*/ 895350 w 1214438"/>
              <a:gd name="connsiteY2-182" fmla="*/ 0 h 616744"/>
              <a:gd name="connsiteX3-183" fmla="*/ 981075 w 1214438"/>
              <a:gd name="connsiteY3-184" fmla="*/ 188119 h 616744"/>
              <a:gd name="connsiteX4-185" fmla="*/ 981075 w 1214438"/>
              <a:gd name="connsiteY4-186" fmla="*/ 240506 h 616744"/>
              <a:gd name="connsiteX5-187" fmla="*/ 990600 w 1214438"/>
              <a:gd name="connsiteY5-188" fmla="*/ 288131 h 616744"/>
              <a:gd name="connsiteX6-189" fmla="*/ 1035844 w 1214438"/>
              <a:gd name="connsiteY6-190" fmla="*/ 316706 h 616744"/>
              <a:gd name="connsiteX7-191" fmla="*/ 1054894 w 1214438"/>
              <a:gd name="connsiteY7-192" fmla="*/ 357188 h 616744"/>
              <a:gd name="connsiteX8-193" fmla="*/ 1088232 w 1214438"/>
              <a:gd name="connsiteY8-194" fmla="*/ 369094 h 616744"/>
              <a:gd name="connsiteX9-195" fmla="*/ 1214438 w 1214438"/>
              <a:gd name="connsiteY9-196" fmla="*/ 545306 h 616744"/>
              <a:gd name="connsiteX10-197" fmla="*/ 1069182 w 1214438"/>
              <a:gd name="connsiteY10-198" fmla="*/ 616744 h 616744"/>
              <a:gd name="connsiteX11-199" fmla="*/ 995363 w 1214438"/>
              <a:gd name="connsiteY11-200" fmla="*/ 616744 h 616744"/>
              <a:gd name="connsiteX12-201" fmla="*/ 733425 w 1214438"/>
              <a:gd name="connsiteY12-202" fmla="*/ 611981 h 616744"/>
              <a:gd name="connsiteX13-203" fmla="*/ 611982 w 1214438"/>
              <a:gd name="connsiteY13-204" fmla="*/ 564356 h 616744"/>
              <a:gd name="connsiteX14-205" fmla="*/ 427561 w 1214438"/>
              <a:gd name="connsiteY14-206" fmla="*/ 447675 h 616744"/>
              <a:gd name="connsiteX15-207" fmla="*/ 242888 w 1214438"/>
              <a:gd name="connsiteY15-208" fmla="*/ 411956 h 616744"/>
              <a:gd name="connsiteX16-209" fmla="*/ 147638 w 1214438"/>
              <a:gd name="connsiteY16-210" fmla="*/ 400050 h 616744"/>
              <a:gd name="connsiteX17-211" fmla="*/ 61913 w 1214438"/>
              <a:gd name="connsiteY17-212" fmla="*/ 383381 h 616744"/>
              <a:gd name="connsiteX18-213" fmla="*/ 0 w 1214438"/>
              <a:gd name="connsiteY18-214" fmla="*/ 397669 h 616744"/>
              <a:gd name="connsiteX19-215" fmla="*/ 57150 w 1214438"/>
              <a:gd name="connsiteY19-216" fmla="*/ 252413 h 616744"/>
              <a:gd name="connsiteX20-217" fmla="*/ 76200 w 1214438"/>
              <a:gd name="connsiteY20-218" fmla="*/ 123825 h 616744"/>
              <a:gd name="connsiteX21-219" fmla="*/ 90488 w 1214438"/>
              <a:gd name="connsiteY21-220" fmla="*/ 2381 h 616744"/>
              <a:gd name="connsiteX0-221" fmla="*/ 90488 w 1214438"/>
              <a:gd name="connsiteY0-222" fmla="*/ 2381 h 616744"/>
              <a:gd name="connsiteX1-223" fmla="*/ 221457 w 1214438"/>
              <a:gd name="connsiteY1-224" fmla="*/ 0 h 616744"/>
              <a:gd name="connsiteX2-225" fmla="*/ 895350 w 1214438"/>
              <a:gd name="connsiteY2-226" fmla="*/ 0 h 616744"/>
              <a:gd name="connsiteX3-227" fmla="*/ 981075 w 1214438"/>
              <a:gd name="connsiteY3-228" fmla="*/ 188119 h 616744"/>
              <a:gd name="connsiteX4-229" fmla="*/ 981075 w 1214438"/>
              <a:gd name="connsiteY4-230" fmla="*/ 240506 h 616744"/>
              <a:gd name="connsiteX5-231" fmla="*/ 990600 w 1214438"/>
              <a:gd name="connsiteY5-232" fmla="*/ 288131 h 616744"/>
              <a:gd name="connsiteX6-233" fmla="*/ 1035844 w 1214438"/>
              <a:gd name="connsiteY6-234" fmla="*/ 316706 h 616744"/>
              <a:gd name="connsiteX7-235" fmla="*/ 1054894 w 1214438"/>
              <a:gd name="connsiteY7-236" fmla="*/ 357188 h 616744"/>
              <a:gd name="connsiteX8-237" fmla="*/ 1088232 w 1214438"/>
              <a:gd name="connsiteY8-238" fmla="*/ 369094 h 616744"/>
              <a:gd name="connsiteX9-239" fmla="*/ 1214438 w 1214438"/>
              <a:gd name="connsiteY9-240" fmla="*/ 545306 h 616744"/>
              <a:gd name="connsiteX10-241" fmla="*/ 1069182 w 1214438"/>
              <a:gd name="connsiteY10-242" fmla="*/ 616744 h 616744"/>
              <a:gd name="connsiteX11-243" fmla="*/ 995363 w 1214438"/>
              <a:gd name="connsiteY11-244" fmla="*/ 616744 h 616744"/>
              <a:gd name="connsiteX12-245" fmla="*/ 733425 w 1214438"/>
              <a:gd name="connsiteY12-246" fmla="*/ 611981 h 616744"/>
              <a:gd name="connsiteX13-247" fmla="*/ 611982 w 1214438"/>
              <a:gd name="connsiteY13-248" fmla="*/ 564356 h 616744"/>
              <a:gd name="connsiteX14-249" fmla="*/ 427561 w 1214438"/>
              <a:gd name="connsiteY14-250" fmla="*/ 447675 h 616744"/>
              <a:gd name="connsiteX15-251" fmla="*/ 242888 w 1214438"/>
              <a:gd name="connsiteY15-252" fmla="*/ 411956 h 616744"/>
              <a:gd name="connsiteX16-253" fmla="*/ 147638 w 1214438"/>
              <a:gd name="connsiteY16-254" fmla="*/ 400050 h 616744"/>
              <a:gd name="connsiteX17-255" fmla="*/ 61913 w 1214438"/>
              <a:gd name="connsiteY17-256" fmla="*/ 383381 h 616744"/>
              <a:gd name="connsiteX18-257" fmla="*/ 0 w 1214438"/>
              <a:gd name="connsiteY18-258" fmla="*/ 397669 h 616744"/>
              <a:gd name="connsiteX19-259" fmla="*/ 57150 w 1214438"/>
              <a:gd name="connsiteY19-260" fmla="*/ 252413 h 616744"/>
              <a:gd name="connsiteX20-261" fmla="*/ 76200 w 1214438"/>
              <a:gd name="connsiteY20-262" fmla="*/ 123825 h 616744"/>
              <a:gd name="connsiteX21-263" fmla="*/ 90488 w 1214438"/>
              <a:gd name="connsiteY21-264" fmla="*/ 2381 h 616744"/>
              <a:gd name="connsiteX0-265" fmla="*/ 90488 w 1214438"/>
              <a:gd name="connsiteY0-266" fmla="*/ 2381 h 616744"/>
              <a:gd name="connsiteX1-267" fmla="*/ 221457 w 1214438"/>
              <a:gd name="connsiteY1-268" fmla="*/ 0 h 616744"/>
              <a:gd name="connsiteX2-269" fmla="*/ 895350 w 1214438"/>
              <a:gd name="connsiteY2-270" fmla="*/ 0 h 616744"/>
              <a:gd name="connsiteX3-271" fmla="*/ 981075 w 1214438"/>
              <a:gd name="connsiteY3-272" fmla="*/ 188119 h 616744"/>
              <a:gd name="connsiteX4-273" fmla="*/ 981075 w 1214438"/>
              <a:gd name="connsiteY4-274" fmla="*/ 240506 h 616744"/>
              <a:gd name="connsiteX5-275" fmla="*/ 990600 w 1214438"/>
              <a:gd name="connsiteY5-276" fmla="*/ 288131 h 616744"/>
              <a:gd name="connsiteX6-277" fmla="*/ 1035844 w 1214438"/>
              <a:gd name="connsiteY6-278" fmla="*/ 316706 h 616744"/>
              <a:gd name="connsiteX7-279" fmla="*/ 1054894 w 1214438"/>
              <a:gd name="connsiteY7-280" fmla="*/ 357188 h 616744"/>
              <a:gd name="connsiteX8-281" fmla="*/ 1088232 w 1214438"/>
              <a:gd name="connsiteY8-282" fmla="*/ 369094 h 616744"/>
              <a:gd name="connsiteX9-283" fmla="*/ 1214438 w 1214438"/>
              <a:gd name="connsiteY9-284" fmla="*/ 545306 h 616744"/>
              <a:gd name="connsiteX10-285" fmla="*/ 1069182 w 1214438"/>
              <a:gd name="connsiteY10-286" fmla="*/ 616744 h 616744"/>
              <a:gd name="connsiteX11-287" fmla="*/ 995363 w 1214438"/>
              <a:gd name="connsiteY11-288" fmla="*/ 616744 h 616744"/>
              <a:gd name="connsiteX12-289" fmla="*/ 733425 w 1214438"/>
              <a:gd name="connsiteY12-290" fmla="*/ 611981 h 616744"/>
              <a:gd name="connsiteX13-291" fmla="*/ 643787 w 1214438"/>
              <a:gd name="connsiteY13-292" fmla="*/ 582823 h 616744"/>
              <a:gd name="connsiteX14-293" fmla="*/ 427561 w 1214438"/>
              <a:gd name="connsiteY14-294" fmla="*/ 447675 h 616744"/>
              <a:gd name="connsiteX15-295" fmla="*/ 242888 w 1214438"/>
              <a:gd name="connsiteY15-296" fmla="*/ 411956 h 616744"/>
              <a:gd name="connsiteX16-297" fmla="*/ 147638 w 1214438"/>
              <a:gd name="connsiteY16-298" fmla="*/ 400050 h 616744"/>
              <a:gd name="connsiteX17-299" fmla="*/ 61913 w 1214438"/>
              <a:gd name="connsiteY17-300" fmla="*/ 383381 h 616744"/>
              <a:gd name="connsiteX18-301" fmla="*/ 0 w 1214438"/>
              <a:gd name="connsiteY18-302" fmla="*/ 397669 h 616744"/>
              <a:gd name="connsiteX19-303" fmla="*/ 57150 w 1214438"/>
              <a:gd name="connsiteY19-304" fmla="*/ 252413 h 616744"/>
              <a:gd name="connsiteX20-305" fmla="*/ 76200 w 1214438"/>
              <a:gd name="connsiteY20-306" fmla="*/ 123825 h 616744"/>
              <a:gd name="connsiteX21-307" fmla="*/ 90488 w 1214438"/>
              <a:gd name="connsiteY21-308" fmla="*/ 2381 h 616744"/>
              <a:gd name="connsiteX0-309" fmla="*/ 90488 w 1214438"/>
              <a:gd name="connsiteY0-310" fmla="*/ 2381 h 616744"/>
              <a:gd name="connsiteX1-311" fmla="*/ 221457 w 1214438"/>
              <a:gd name="connsiteY1-312" fmla="*/ 0 h 616744"/>
              <a:gd name="connsiteX2-313" fmla="*/ 895350 w 1214438"/>
              <a:gd name="connsiteY2-314" fmla="*/ 0 h 616744"/>
              <a:gd name="connsiteX3-315" fmla="*/ 981075 w 1214438"/>
              <a:gd name="connsiteY3-316" fmla="*/ 188119 h 616744"/>
              <a:gd name="connsiteX4-317" fmla="*/ 981075 w 1214438"/>
              <a:gd name="connsiteY4-318" fmla="*/ 240506 h 616744"/>
              <a:gd name="connsiteX5-319" fmla="*/ 990600 w 1214438"/>
              <a:gd name="connsiteY5-320" fmla="*/ 288131 h 616744"/>
              <a:gd name="connsiteX6-321" fmla="*/ 1035844 w 1214438"/>
              <a:gd name="connsiteY6-322" fmla="*/ 316706 h 616744"/>
              <a:gd name="connsiteX7-323" fmla="*/ 1054894 w 1214438"/>
              <a:gd name="connsiteY7-324" fmla="*/ 357188 h 616744"/>
              <a:gd name="connsiteX8-325" fmla="*/ 1088232 w 1214438"/>
              <a:gd name="connsiteY8-326" fmla="*/ 369094 h 616744"/>
              <a:gd name="connsiteX9-327" fmla="*/ 1214438 w 1214438"/>
              <a:gd name="connsiteY9-328" fmla="*/ 545306 h 616744"/>
              <a:gd name="connsiteX10-329" fmla="*/ 1069182 w 1214438"/>
              <a:gd name="connsiteY10-330" fmla="*/ 616744 h 616744"/>
              <a:gd name="connsiteX11-331" fmla="*/ 995363 w 1214438"/>
              <a:gd name="connsiteY11-332" fmla="*/ 616744 h 616744"/>
              <a:gd name="connsiteX12-333" fmla="*/ 733425 w 1214438"/>
              <a:gd name="connsiteY12-334" fmla="*/ 611981 h 616744"/>
              <a:gd name="connsiteX13-335" fmla="*/ 643787 w 1214438"/>
              <a:gd name="connsiteY13-336" fmla="*/ 582823 h 616744"/>
              <a:gd name="connsiteX14-337" fmla="*/ 427561 w 1214438"/>
              <a:gd name="connsiteY14-338" fmla="*/ 447675 h 616744"/>
              <a:gd name="connsiteX15-339" fmla="*/ 242888 w 1214438"/>
              <a:gd name="connsiteY15-340" fmla="*/ 411956 h 616744"/>
              <a:gd name="connsiteX16-341" fmla="*/ 147638 w 1214438"/>
              <a:gd name="connsiteY16-342" fmla="*/ 400050 h 616744"/>
              <a:gd name="connsiteX17-343" fmla="*/ 61913 w 1214438"/>
              <a:gd name="connsiteY17-344" fmla="*/ 383381 h 616744"/>
              <a:gd name="connsiteX18-345" fmla="*/ 0 w 1214438"/>
              <a:gd name="connsiteY18-346" fmla="*/ 397669 h 616744"/>
              <a:gd name="connsiteX19-347" fmla="*/ 57150 w 1214438"/>
              <a:gd name="connsiteY19-348" fmla="*/ 252413 h 616744"/>
              <a:gd name="connsiteX20-349" fmla="*/ 76200 w 1214438"/>
              <a:gd name="connsiteY20-350" fmla="*/ 123825 h 616744"/>
              <a:gd name="connsiteX21-351" fmla="*/ 90488 w 1214438"/>
              <a:gd name="connsiteY21-352" fmla="*/ 2381 h 616744"/>
              <a:gd name="connsiteX0-353" fmla="*/ 90488 w 1214438"/>
              <a:gd name="connsiteY0-354" fmla="*/ 2381 h 616744"/>
              <a:gd name="connsiteX1-355" fmla="*/ 221457 w 1214438"/>
              <a:gd name="connsiteY1-356" fmla="*/ 0 h 616744"/>
              <a:gd name="connsiteX2-357" fmla="*/ 895350 w 1214438"/>
              <a:gd name="connsiteY2-358" fmla="*/ 0 h 616744"/>
              <a:gd name="connsiteX3-359" fmla="*/ 981075 w 1214438"/>
              <a:gd name="connsiteY3-360" fmla="*/ 188119 h 616744"/>
              <a:gd name="connsiteX4-361" fmla="*/ 981075 w 1214438"/>
              <a:gd name="connsiteY4-362" fmla="*/ 240506 h 616744"/>
              <a:gd name="connsiteX5-363" fmla="*/ 990600 w 1214438"/>
              <a:gd name="connsiteY5-364" fmla="*/ 288131 h 616744"/>
              <a:gd name="connsiteX6-365" fmla="*/ 1035844 w 1214438"/>
              <a:gd name="connsiteY6-366" fmla="*/ 316706 h 616744"/>
              <a:gd name="connsiteX7-367" fmla="*/ 1054894 w 1214438"/>
              <a:gd name="connsiteY7-368" fmla="*/ 357188 h 616744"/>
              <a:gd name="connsiteX8-369" fmla="*/ 1088232 w 1214438"/>
              <a:gd name="connsiteY8-370" fmla="*/ 369094 h 616744"/>
              <a:gd name="connsiteX9-371" fmla="*/ 1214438 w 1214438"/>
              <a:gd name="connsiteY9-372" fmla="*/ 545306 h 616744"/>
              <a:gd name="connsiteX10-373" fmla="*/ 1069182 w 1214438"/>
              <a:gd name="connsiteY10-374" fmla="*/ 616744 h 616744"/>
              <a:gd name="connsiteX11-375" fmla="*/ 995363 w 1214438"/>
              <a:gd name="connsiteY11-376" fmla="*/ 616744 h 616744"/>
              <a:gd name="connsiteX12-377" fmla="*/ 733425 w 1214438"/>
              <a:gd name="connsiteY12-378" fmla="*/ 611981 h 616744"/>
              <a:gd name="connsiteX13-379" fmla="*/ 643787 w 1214438"/>
              <a:gd name="connsiteY13-380" fmla="*/ 582823 h 616744"/>
              <a:gd name="connsiteX14-381" fmla="*/ 427561 w 1214438"/>
              <a:gd name="connsiteY14-382" fmla="*/ 447675 h 616744"/>
              <a:gd name="connsiteX15-383" fmla="*/ 242888 w 1214438"/>
              <a:gd name="connsiteY15-384" fmla="*/ 411956 h 616744"/>
              <a:gd name="connsiteX16-385" fmla="*/ 147638 w 1214438"/>
              <a:gd name="connsiteY16-386" fmla="*/ 400050 h 616744"/>
              <a:gd name="connsiteX17-387" fmla="*/ 61913 w 1214438"/>
              <a:gd name="connsiteY17-388" fmla="*/ 383381 h 616744"/>
              <a:gd name="connsiteX18-389" fmla="*/ 0 w 1214438"/>
              <a:gd name="connsiteY18-390" fmla="*/ 397669 h 616744"/>
              <a:gd name="connsiteX19-391" fmla="*/ 57150 w 1214438"/>
              <a:gd name="connsiteY19-392" fmla="*/ 252413 h 616744"/>
              <a:gd name="connsiteX20-393" fmla="*/ 76200 w 1214438"/>
              <a:gd name="connsiteY20-394" fmla="*/ 123825 h 616744"/>
              <a:gd name="connsiteX21-395" fmla="*/ 90488 w 1214438"/>
              <a:gd name="connsiteY21-396" fmla="*/ 2381 h 616744"/>
              <a:gd name="connsiteX0-397" fmla="*/ 90488 w 1214438"/>
              <a:gd name="connsiteY0-398" fmla="*/ 2381 h 616744"/>
              <a:gd name="connsiteX1-399" fmla="*/ 221457 w 1214438"/>
              <a:gd name="connsiteY1-400" fmla="*/ 0 h 616744"/>
              <a:gd name="connsiteX2-401" fmla="*/ 895350 w 1214438"/>
              <a:gd name="connsiteY2-402" fmla="*/ 0 h 616744"/>
              <a:gd name="connsiteX3-403" fmla="*/ 981075 w 1214438"/>
              <a:gd name="connsiteY3-404" fmla="*/ 188119 h 616744"/>
              <a:gd name="connsiteX4-405" fmla="*/ 981075 w 1214438"/>
              <a:gd name="connsiteY4-406" fmla="*/ 240506 h 616744"/>
              <a:gd name="connsiteX5-407" fmla="*/ 990600 w 1214438"/>
              <a:gd name="connsiteY5-408" fmla="*/ 288131 h 616744"/>
              <a:gd name="connsiteX6-409" fmla="*/ 1035844 w 1214438"/>
              <a:gd name="connsiteY6-410" fmla="*/ 316706 h 616744"/>
              <a:gd name="connsiteX7-411" fmla="*/ 1054894 w 1214438"/>
              <a:gd name="connsiteY7-412" fmla="*/ 357188 h 616744"/>
              <a:gd name="connsiteX8-413" fmla="*/ 1088232 w 1214438"/>
              <a:gd name="connsiteY8-414" fmla="*/ 369094 h 616744"/>
              <a:gd name="connsiteX9-415" fmla="*/ 1214438 w 1214438"/>
              <a:gd name="connsiteY9-416" fmla="*/ 545306 h 616744"/>
              <a:gd name="connsiteX10-417" fmla="*/ 1069182 w 1214438"/>
              <a:gd name="connsiteY10-418" fmla="*/ 616744 h 616744"/>
              <a:gd name="connsiteX11-419" fmla="*/ 995363 w 1214438"/>
              <a:gd name="connsiteY11-420" fmla="*/ 616744 h 616744"/>
              <a:gd name="connsiteX12-421" fmla="*/ 733425 w 1214438"/>
              <a:gd name="connsiteY12-422" fmla="*/ 611981 h 616744"/>
              <a:gd name="connsiteX13-423" fmla="*/ 643787 w 1214438"/>
              <a:gd name="connsiteY13-424" fmla="*/ 582823 h 616744"/>
              <a:gd name="connsiteX14-425" fmla="*/ 427561 w 1214438"/>
              <a:gd name="connsiteY14-426" fmla="*/ 447675 h 616744"/>
              <a:gd name="connsiteX15-427" fmla="*/ 242888 w 1214438"/>
              <a:gd name="connsiteY15-428" fmla="*/ 411956 h 616744"/>
              <a:gd name="connsiteX16-429" fmla="*/ 147638 w 1214438"/>
              <a:gd name="connsiteY16-430" fmla="*/ 400050 h 616744"/>
              <a:gd name="connsiteX17-431" fmla="*/ 61913 w 1214438"/>
              <a:gd name="connsiteY17-432" fmla="*/ 383381 h 616744"/>
              <a:gd name="connsiteX18-433" fmla="*/ 0 w 1214438"/>
              <a:gd name="connsiteY18-434" fmla="*/ 397669 h 616744"/>
              <a:gd name="connsiteX19-435" fmla="*/ 57150 w 1214438"/>
              <a:gd name="connsiteY19-436" fmla="*/ 252413 h 616744"/>
              <a:gd name="connsiteX20-437" fmla="*/ 76200 w 1214438"/>
              <a:gd name="connsiteY20-438" fmla="*/ 123825 h 616744"/>
              <a:gd name="connsiteX21-439" fmla="*/ 90488 w 1214438"/>
              <a:gd name="connsiteY21-440" fmla="*/ 2381 h 616744"/>
              <a:gd name="connsiteX0-441" fmla="*/ 90488 w 1214438"/>
              <a:gd name="connsiteY0-442" fmla="*/ 2381 h 619163"/>
              <a:gd name="connsiteX1-443" fmla="*/ 221457 w 1214438"/>
              <a:gd name="connsiteY1-444" fmla="*/ 0 h 619163"/>
              <a:gd name="connsiteX2-445" fmla="*/ 895350 w 1214438"/>
              <a:gd name="connsiteY2-446" fmla="*/ 0 h 619163"/>
              <a:gd name="connsiteX3-447" fmla="*/ 981075 w 1214438"/>
              <a:gd name="connsiteY3-448" fmla="*/ 188119 h 619163"/>
              <a:gd name="connsiteX4-449" fmla="*/ 981075 w 1214438"/>
              <a:gd name="connsiteY4-450" fmla="*/ 240506 h 619163"/>
              <a:gd name="connsiteX5-451" fmla="*/ 990600 w 1214438"/>
              <a:gd name="connsiteY5-452" fmla="*/ 288131 h 619163"/>
              <a:gd name="connsiteX6-453" fmla="*/ 1035844 w 1214438"/>
              <a:gd name="connsiteY6-454" fmla="*/ 316706 h 619163"/>
              <a:gd name="connsiteX7-455" fmla="*/ 1054894 w 1214438"/>
              <a:gd name="connsiteY7-456" fmla="*/ 357188 h 619163"/>
              <a:gd name="connsiteX8-457" fmla="*/ 1088232 w 1214438"/>
              <a:gd name="connsiteY8-458" fmla="*/ 369094 h 619163"/>
              <a:gd name="connsiteX9-459" fmla="*/ 1214438 w 1214438"/>
              <a:gd name="connsiteY9-460" fmla="*/ 545306 h 619163"/>
              <a:gd name="connsiteX10-461" fmla="*/ 1069182 w 1214438"/>
              <a:gd name="connsiteY10-462" fmla="*/ 616744 h 619163"/>
              <a:gd name="connsiteX11-463" fmla="*/ 995363 w 1214438"/>
              <a:gd name="connsiteY11-464" fmla="*/ 616744 h 619163"/>
              <a:gd name="connsiteX12-465" fmla="*/ 746762 w 1214438"/>
              <a:gd name="connsiteY12-466" fmla="*/ 619163 h 619163"/>
              <a:gd name="connsiteX13-467" fmla="*/ 643787 w 1214438"/>
              <a:gd name="connsiteY13-468" fmla="*/ 582823 h 619163"/>
              <a:gd name="connsiteX14-469" fmla="*/ 427561 w 1214438"/>
              <a:gd name="connsiteY14-470" fmla="*/ 447675 h 619163"/>
              <a:gd name="connsiteX15-471" fmla="*/ 242888 w 1214438"/>
              <a:gd name="connsiteY15-472" fmla="*/ 411956 h 619163"/>
              <a:gd name="connsiteX16-473" fmla="*/ 147638 w 1214438"/>
              <a:gd name="connsiteY16-474" fmla="*/ 400050 h 619163"/>
              <a:gd name="connsiteX17-475" fmla="*/ 61913 w 1214438"/>
              <a:gd name="connsiteY17-476" fmla="*/ 383381 h 619163"/>
              <a:gd name="connsiteX18-477" fmla="*/ 0 w 1214438"/>
              <a:gd name="connsiteY18-478" fmla="*/ 397669 h 619163"/>
              <a:gd name="connsiteX19-479" fmla="*/ 57150 w 1214438"/>
              <a:gd name="connsiteY19-480" fmla="*/ 252413 h 619163"/>
              <a:gd name="connsiteX20-481" fmla="*/ 76200 w 1214438"/>
              <a:gd name="connsiteY20-482" fmla="*/ 123825 h 619163"/>
              <a:gd name="connsiteX21-483" fmla="*/ 90488 w 1214438"/>
              <a:gd name="connsiteY21-484" fmla="*/ 2381 h 619163"/>
              <a:gd name="connsiteX0-485" fmla="*/ 90488 w 1214438"/>
              <a:gd name="connsiteY0-486" fmla="*/ 2381 h 619163"/>
              <a:gd name="connsiteX1-487" fmla="*/ 221457 w 1214438"/>
              <a:gd name="connsiteY1-488" fmla="*/ 0 h 619163"/>
              <a:gd name="connsiteX2-489" fmla="*/ 895350 w 1214438"/>
              <a:gd name="connsiteY2-490" fmla="*/ 0 h 619163"/>
              <a:gd name="connsiteX3-491" fmla="*/ 981075 w 1214438"/>
              <a:gd name="connsiteY3-492" fmla="*/ 188119 h 619163"/>
              <a:gd name="connsiteX4-493" fmla="*/ 981075 w 1214438"/>
              <a:gd name="connsiteY4-494" fmla="*/ 240506 h 619163"/>
              <a:gd name="connsiteX5-495" fmla="*/ 990600 w 1214438"/>
              <a:gd name="connsiteY5-496" fmla="*/ 288131 h 619163"/>
              <a:gd name="connsiteX6-497" fmla="*/ 1035844 w 1214438"/>
              <a:gd name="connsiteY6-498" fmla="*/ 316706 h 619163"/>
              <a:gd name="connsiteX7-499" fmla="*/ 1054894 w 1214438"/>
              <a:gd name="connsiteY7-500" fmla="*/ 357188 h 619163"/>
              <a:gd name="connsiteX8-501" fmla="*/ 1088232 w 1214438"/>
              <a:gd name="connsiteY8-502" fmla="*/ 369094 h 619163"/>
              <a:gd name="connsiteX9-503" fmla="*/ 1214438 w 1214438"/>
              <a:gd name="connsiteY9-504" fmla="*/ 545306 h 619163"/>
              <a:gd name="connsiteX10-505" fmla="*/ 1069182 w 1214438"/>
              <a:gd name="connsiteY10-506" fmla="*/ 616744 h 619163"/>
              <a:gd name="connsiteX11-507" fmla="*/ 995363 w 1214438"/>
              <a:gd name="connsiteY11-508" fmla="*/ 616744 h 619163"/>
              <a:gd name="connsiteX12-509" fmla="*/ 746762 w 1214438"/>
              <a:gd name="connsiteY12-510" fmla="*/ 619163 h 619163"/>
              <a:gd name="connsiteX13-511" fmla="*/ 643787 w 1214438"/>
              <a:gd name="connsiteY13-512" fmla="*/ 582823 h 619163"/>
              <a:gd name="connsiteX14-513" fmla="*/ 427561 w 1214438"/>
              <a:gd name="connsiteY14-514" fmla="*/ 447675 h 619163"/>
              <a:gd name="connsiteX15-515" fmla="*/ 242888 w 1214438"/>
              <a:gd name="connsiteY15-516" fmla="*/ 411956 h 619163"/>
              <a:gd name="connsiteX16-517" fmla="*/ 147638 w 1214438"/>
              <a:gd name="connsiteY16-518" fmla="*/ 400050 h 619163"/>
              <a:gd name="connsiteX17-519" fmla="*/ 61913 w 1214438"/>
              <a:gd name="connsiteY17-520" fmla="*/ 383381 h 619163"/>
              <a:gd name="connsiteX18-521" fmla="*/ 0 w 1214438"/>
              <a:gd name="connsiteY18-522" fmla="*/ 397669 h 619163"/>
              <a:gd name="connsiteX19-523" fmla="*/ 57150 w 1214438"/>
              <a:gd name="connsiteY19-524" fmla="*/ 252413 h 619163"/>
              <a:gd name="connsiteX20-525" fmla="*/ 76200 w 1214438"/>
              <a:gd name="connsiteY20-526" fmla="*/ 123825 h 619163"/>
              <a:gd name="connsiteX21-527" fmla="*/ 90488 w 1214438"/>
              <a:gd name="connsiteY21-528" fmla="*/ 2381 h 619163"/>
              <a:gd name="connsiteX0-529" fmla="*/ 90488 w 1214438"/>
              <a:gd name="connsiteY0-530" fmla="*/ 2381 h 625319"/>
              <a:gd name="connsiteX1-531" fmla="*/ 221457 w 1214438"/>
              <a:gd name="connsiteY1-532" fmla="*/ 0 h 625319"/>
              <a:gd name="connsiteX2-533" fmla="*/ 895350 w 1214438"/>
              <a:gd name="connsiteY2-534" fmla="*/ 0 h 625319"/>
              <a:gd name="connsiteX3-535" fmla="*/ 981075 w 1214438"/>
              <a:gd name="connsiteY3-536" fmla="*/ 188119 h 625319"/>
              <a:gd name="connsiteX4-537" fmla="*/ 981075 w 1214438"/>
              <a:gd name="connsiteY4-538" fmla="*/ 240506 h 625319"/>
              <a:gd name="connsiteX5-539" fmla="*/ 990600 w 1214438"/>
              <a:gd name="connsiteY5-540" fmla="*/ 288131 h 625319"/>
              <a:gd name="connsiteX6-541" fmla="*/ 1035844 w 1214438"/>
              <a:gd name="connsiteY6-542" fmla="*/ 316706 h 625319"/>
              <a:gd name="connsiteX7-543" fmla="*/ 1054894 w 1214438"/>
              <a:gd name="connsiteY7-544" fmla="*/ 357188 h 625319"/>
              <a:gd name="connsiteX8-545" fmla="*/ 1088232 w 1214438"/>
              <a:gd name="connsiteY8-546" fmla="*/ 369094 h 625319"/>
              <a:gd name="connsiteX9-547" fmla="*/ 1214438 w 1214438"/>
              <a:gd name="connsiteY9-548" fmla="*/ 545306 h 625319"/>
              <a:gd name="connsiteX10-549" fmla="*/ 1069182 w 1214438"/>
              <a:gd name="connsiteY10-550" fmla="*/ 616744 h 625319"/>
              <a:gd name="connsiteX11-551" fmla="*/ 995363 w 1214438"/>
              <a:gd name="connsiteY11-552" fmla="*/ 616744 h 625319"/>
              <a:gd name="connsiteX12-553" fmla="*/ 780618 w 1214438"/>
              <a:gd name="connsiteY12-554" fmla="*/ 625319 h 625319"/>
              <a:gd name="connsiteX13-555" fmla="*/ 643787 w 1214438"/>
              <a:gd name="connsiteY13-556" fmla="*/ 582823 h 625319"/>
              <a:gd name="connsiteX14-557" fmla="*/ 427561 w 1214438"/>
              <a:gd name="connsiteY14-558" fmla="*/ 447675 h 625319"/>
              <a:gd name="connsiteX15-559" fmla="*/ 242888 w 1214438"/>
              <a:gd name="connsiteY15-560" fmla="*/ 411956 h 625319"/>
              <a:gd name="connsiteX16-561" fmla="*/ 147638 w 1214438"/>
              <a:gd name="connsiteY16-562" fmla="*/ 400050 h 625319"/>
              <a:gd name="connsiteX17-563" fmla="*/ 61913 w 1214438"/>
              <a:gd name="connsiteY17-564" fmla="*/ 383381 h 625319"/>
              <a:gd name="connsiteX18-565" fmla="*/ 0 w 1214438"/>
              <a:gd name="connsiteY18-566" fmla="*/ 397669 h 625319"/>
              <a:gd name="connsiteX19-567" fmla="*/ 57150 w 1214438"/>
              <a:gd name="connsiteY19-568" fmla="*/ 252413 h 625319"/>
              <a:gd name="connsiteX20-569" fmla="*/ 76200 w 1214438"/>
              <a:gd name="connsiteY20-570" fmla="*/ 123825 h 625319"/>
              <a:gd name="connsiteX21-571" fmla="*/ 90488 w 1214438"/>
              <a:gd name="connsiteY21-572" fmla="*/ 2381 h 625319"/>
              <a:gd name="connsiteX0-573" fmla="*/ 90488 w 1214438"/>
              <a:gd name="connsiteY0-574" fmla="*/ 2381 h 625319"/>
              <a:gd name="connsiteX1-575" fmla="*/ 221457 w 1214438"/>
              <a:gd name="connsiteY1-576" fmla="*/ 0 h 625319"/>
              <a:gd name="connsiteX2-577" fmla="*/ 895350 w 1214438"/>
              <a:gd name="connsiteY2-578" fmla="*/ 0 h 625319"/>
              <a:gd name="connsiteX3-579" fmla="*/ 981075 w 1214438"/>
              <a:gd name="connsiteY3-580" fmla="*/ 188119 h 625319"/>
              <a:gd name="connsiteX4-581" fmla="*/ 981075 w 1214438"/>
              <a:gd name="connsiteY4-582" fmla="*/ 240506 h 625319"/>
              <a:gd name="connsiteX5-583" fmla="*/ 990600 w 1214438"/>
              <a:gd name="connsiteY5-584" fmla="*/ 288131 h 625319"/>
              <a:gd name="connsiteX6-585" fmla="*/ 1035844 w 1214438"/>
              <a:gd name="connsiteY6-586" fmla="*/ 316706 h 625319"/>
              <a:gd name="connsiteX7-587" fmla="*/ 1054894 w 1214438"/>
              <a:gd name="connsiteY7-588" fmla="*/ 357188 h 625319"/>
              <a:gd name="connsiteX8-589" fmla="*/ 1088232 w 1214438"/>
              <a:gd name="connsiteY8-590" fmla="*/ 369094 h 625319"/>
              <a:gd name="connsiteX9-591" fmla="*/ 1214438 w 1214438"/>
              <a:gd name="connsiteY9-592" fmla="*/ 545306 h 625319"/>
              <a:gd name="connsiteX10-593" fmla="*/ 1069182 w 1214438"/>
              <a:gd name="connsiteY10-594" fmla="*/ 616744 h 625319"/>
              <a:gd name="connsiteX11-595" fmla="*/ 994337 w 1214438"/>
              <a:gd name="connsiteY11-596" fmla="*/ 624952 h 625319"/>
              <a:gd name="connsiteX12-597" fmla="*/ 780618 w 1214438"/>
              <a:gd name="connsiteY12-598" fmla="*/ 625319 h 625319"/>
              <a:gd name="connsiteX13-599" fmla="*/ 643787 w 1214438"/>
              <a:gd name="connsiteY13-600" fmla="*/ 582823 h 625319"/>
              <a:gd name="connsiteX14-601" fmla="*/ 427561 w 1214438"/>
              <a:gd name="connsiteY14-602" fmla="*/ 447675 h 625319"/>
              <a:gd name="connsiteX15-603" fmla="*/ 242888 w 1214438"/>
              <a:gd name="connsiteY15-604" fmla="*/ 411956 h 625319"/>
              <a:gd name="connsiteX16-605" fmla="*/ 147638 w 1214438"/>
              <a:gd name="connsiteY16-606" fmla="*/ 400050 h 625319"/>
              <a:gd name="connsiteX17-607" fmla="*/ 61913 w 1214438"/>
              <a:gd name="connsiteY17-608" fmla="*/ 383381 h 625319"/>
              <a:gd name="connsiteX18-609" fmla="*/ 0 w 1214438"/>
              <a:gd name="connsiteY18-610" fmla="*/ 397669 h 625319"/>
              <a:gd name="connsiteX19-611" fmla="*/ 57150 w 1214438"/>
              <a:gd name="connsiteY19-612" fmla="*/ 252413 h 625319"/>
              <a:gd name="connsiteX20-613" fmla="*/ 76200 w 1214438"/>
              <a:gd name="connsiteY20-614" fmla="*/ 123825 h 625319"/>
              <a:gd name="connsiteX21-615" fmla="*/ 90488 w 1214438"/>
              <a:gd name="connsiteY21-616" fmla="*/ 2381 h 625319"/>
              <a:gd name="connsiteX0-617" fmla="*/ 90488 w 1214438"/>
              <a:gd name="connsiteY0-618" fmla="*/ 2381 h 625319"/>
              <a:gd name="connsiteX1-619" fmla="*/ 221457 w 1214438"/>
              <a:gd name="connsiteY1-620" fmla="*/ 0 h 625319"/>
              <a:gd name="connsiteX2-621" fmla="*/ 895350 w 1214438"/>
              <a:gd name="connsiteY2-622" fmla="*/ 0 h 625319"/>
              <a:gd name="connsiteX3-623" fmla="*/ 981075 w 1214438"/>
              <a:gd name="connsiteY3-624" fmla="*/ 188119 h 625319"/>
              <a:gd name="connsiteX4-625" fmla="*/ 981075 w 1214438"/>
              <a:gd name="connsiteY4-626" fmla="*/ 240506 h 625319"/>
              <a:gd name="connsiteX5-627" fmla="*/ 990600 w 1214438"/>
              <a:gd name="connsiteY5-628" fmla="*/ 288131 h 625319"/>
              <a:gd name="connsiteX6-629" fmla="*/ 1035844 w 1214438"/>
              <a:gd name="connsiteY6-630" fmla="*/ 316706 h 625319"/>
              <a:gd name="connsiteX7-631" fmla="*/ 1054894 w 1214438"/>
              <a:gd name="connsiteY7-632" fmla="*/ 357188 h 625319"/>
              <a:gd name="connsiteX8-633" fmla="*/ 1088232 w 1214438"/>
              <a:gd name="connsiteY8-634" fmla="*/ 369094 h 625319"/>
              <a:gd name="connsiteX9-635" fmla="*/ 1214438 w 1214438"/>
              <a:gd name="connsiteY9-636" fmla="*/ 545306 h 625319"/>
              <a:gd name="connsiteX10-637" fmla="*/ 1073286 w 1214438"/>
              <a:gd name="connsiteY10-638" fmla="*/ 621874 h 625319"/>
              <a:gd name="connsiteX11-639" fmla="*/ 994337 w 1214438"/>
              <a:gd name="connsiteY11-640" fmla="*/ 624952 h 625319"/>
              <a:gd name="connsiteX12-641" fmla="*/ 780618 w 1214438"/>
              <a:gd name="connsiteY12-642" fmla="*/ 625319 h 625319"/>
              <a:gd name="connsiteX13-643" fmla="*/ 643787 w 1214438"/>
              <a:gd name="connsiteY13-644" fmla="*/ 582823 h 625319"/>
              <a:gd name="connsiteX14-645" fmla="*/ 427561 w 1214438"/>
              <a:gd name="connsiteY14-646" fmla="*/ 447675 h 625319"/>
              <a:gd name="connsiteX15-647" fmla="*/ 242888 w 1214438"/>
              <a:gd name="connsiteY15-648" fmla="*/ 411956 h 625319"/>
              <a:gd name="connsiteX16-649" fmla="*/ 147638 w 1214438"/>
              <a:gd name="connsiteY16-650" fmla="*/ 400050 h 625319"/>
              <a:gd name="connsiteX17-651" fmla="*/ 61913 w 1214438"/>
              <a:gd name="connsiteY17-652" fmla="*/ 383381 h 625319"/>
              <a:gd name="connsiteX18-653" fmla="*/ 0 w 1214438"/>
              <a:gd name="connsiteY18-654" fmla="*/ 397669 h 625319"/>
              <a:gd name="connsiteX19-655" fmla="*/ 57150 w 1214438"/>
              <a:gd name="connsiteY19-656" fmla="*/ 252413 h 625319"/>
              <a:gd name="connsiteX20-657" fmla="*/ 76200 w 1214438"/>
              <a:gd name="connsiteY20-658" fmla="*/ 123825 h 625319"/>
              <a:gd name="connsiteX21-659" fmla="*/ 90488 w 1214438"/>
              <a:gd name="connsiteY21-660" fmla="*/ 2381 h 625319"/>
              <a:gd name="connsiteX0-661" fmla="*/ 90488 w 1214438"/>
              <a:gd name="connsiteY0-662" fmla="*/ 2381 h 626211"/>
              <a:gd name="connsiteX1-663" fmla="*/ 221457 w 1214438"/>
              <a:gd name="connsiteY1-664" fmla="*/ 0 h 626211"/>
              <a:gd name="connsiteX2-665" fmla="*/ 895350 w 1214438"/>
              <a:gd name="connsiteY2-666" fmla="*/ 0 h 626211"/>
              <a:gd name="connsiteX3-667" fmla="*/ 981075 w 1214438"/>
              <a:gd name="connsiteY3-668" fmla="*/ 188119 h 626211"/>
              <a:gd name="connsiteX4-669" fmla="*/ 981075 w 1214438"/>
              <a:gd name="connsiteY4-670" fmla="*/ 240506 h 626211"/>
              <a:gd name="connsiteX5-671" fmla="*/ 990600 w 1214438"/>
              <a:gd name="connsiteY5-672" fmla="*/ 288131 h 626211"/>
              <a:gd name="connsiteX6-673" fmla="*/ 1035844 w 1214438"/>
              <a:gd name="connsiteY6-674" fmla="*/ 316706 h 626211"/>
              <a:gd name="connsiteX7-675" fmla="*/ 1054894 w 1214438"/>
              <a:gd name="connsiteY7-676" fmla="*/ 357188 h 626211"/>
              <a:gd name="connsiteX8-677" fmla="*/ 1088232 w 1214438"/>
              <a:gd name="connsiteY8-678" fmla="*/ 369094 h 626211"/>
              <a:gd name="connsiteX9-679" fmla="*/ 1214438 w 1214438"/>
              <a:gd name="connsiteY9-680" fmla="*/ 545306 h 626211"/>
              <a:gd name="connsiteX10-681" fmla="*/ 1073286 w 1214438"/>
              <a:gd name="connsiteY10-682" fmla="*/ 621874 h 626211"/>
              <a:gd name="connsiteX11-683" fmla="*/ 994337 w 1214438"/>
              <a:gd name="connsiteY11-684" fmla="*/ 624952 h 626211"/>
              <a:gd name="connsiteX12-685" fmla="*/ 780618 w 1214438"/>
              <a:gd name="connsiteY12-686" fmla="*/ 625319 h 626211"/>
              <a:gd name="connsiteX13-687" fmla="*/ 643787 w 1214438"/>
              <a:gd name="connsiteY13-688" fmla="*/ 582823 h 626211"/>
              <a:gd name="connsiteX14-689" fmla="*/ 427561 w 1214438"/>
              <a:gd name="connsiteY14-690" fmla="*/ 447675 h 626211"/>
              <a:gd name="connsiteX15-691" fmla="*/ 242888 w 1214438"/>
              <a:gd name="connsiteY15-692" fmla="*/ 411956 h 626211"/>
              <a:gd name="connsiteX16-693" fmla="*/ 147638 w 1214438"/>
              <a:gd name="connsiteY16-694" fmla="*/ 400050 h 626211"/>
              <a:gd name="connsiteX17-695" fmla="*/ 61913 w 1214438"/>
              <a:gd name="connsiteY17-696" fmla="*/ 383381 h 626211"/>
              <a:gd name="connsiteX18-697" fmla="*/ 0 w 1214438"/>
              <a:gd name="connsiteY18-698" fmla="*/ 397669 h 626211"/>
              <a:gd name="connsiteX19-699" fmla="*/ 57150 w 1214438"/>
              <a:gd name="connsiteY19-700" fmla="*/ 252413 h 626211"/>
              <a:gd name="connsiteX20-701" fmla="*/ 76200 w 1214438"/>
              <a:gd name="connsiteY20-702" fmla="*/ 123825 h 626211"/>
              <a:gd name="connsiteX21-703" fmla="*/ 90488 w 1214438"/>
              <a:gd name="connsiteY21-704" fmla="*/ 2381 h 626211"/>
              <a:gd name="connsiteX0-705" fmla="*/ 90488 w 1214438"/>
              <a:gd name="connsiteY0-706" fmla="*/ 2381 h 626211"/>
              <a:gd name="connsiteX1-707" fmla="*/ 221457 w 1214438"/>
              <a:gd name="connsiteY1-708" fmla="*/ 0 h 626211"/>
              <a:gd name="connsiteX2-709" fmla="*/ 895350 w 1214438"/>
              <a:gd name="connsiteY2-710" fmla="*/ 0 h 626211"/>
              <a:gd name="connsiteX3-711" fmla="*/ 981075 w 1214438"/>
              <a:gd name="connsiteY3-712" fmla="*/ 188119 h 626211"/>
              <a:gd name="connsiteX4-713" fmla="*/ 981075 w 1214438"/>
              <a:gd name="connsiteY4-714" fmla="*/ 240506 h 626211"/>
              <a:gd name="connsiteX5-715" fmla="*/ 990600 w 1214438"/>
              <a:gd name="connsiteY5-716" fmla="*/ 288131 h 626211"/>
              <a:gd name="connsiteX6-717" fmla="*/ 1035844 w 1214438"/>
              <a:gd name="connsiteY6-718" fmla="*/ 316706 h 626211"/>
              <a:gd name="connsiteX7-719" fmla="*/ 1054894 w 1214438"/>
              <a:gd name="connsiteY7-720" fmla="*/ 357188 h 626211"/>
              <a:gd name="connsiteX8-721" fmla="*/ 1088232 w 1214438"/>
              <a:gd name="connsiteY8-722" fmla="*/ 369094 h 626211"/>
              <a:gd name="connsiteX9-723" fmla="*/ 1214438 w 1214438"/>
              <a:gd name="connsiteY9-724" fmla="*/ 545306 h 626211"/>
              <a:gd name="connsiteX10-725" fmla="*/ 1073286 w 1214438"/>
              <a:gd name="connsiteY10-726" fmla="*/ 621874 h 626211"/>
              <a:gd name="connsiteX11-727" fmla="*/ 994337 w 1214438"/>
              <a:gd name="connsiteY11-728" fmla="*/ 624952 h 626211"/>
              <a:gd name="connsiteX12-729" fmla="*/ 780618 w 1214438"/>
              <a:gd name="connsiteY12-730" fmla="*/ 625319 h 626211"/>
              <a:gd name="connsiteX13-731" fmla="*/ 643787 w 1214438"/>
              <a:gd name="connsiteY13-732" fmla="*/ 582823 h 626211"/>
              <a:gd name="connsiteX14-733" fmla="*/ 427561 w 1214438"/>
              <a:gd name="connsiteY14-734" fmla="*/ 447675 h 626211"/>
              <a:gd name="connsiteX15-735" fmla="*/ 242888 w 1214438"/>
              <a:gd name="connsiteY15-736" fmla="*/ 411956 h 626211"/>
              <a:gd name="connsiteX16-737" fmla="*/ 147638 w 1214438"/>
              <a:gd name="connsiteY16-738" fmla="*/ 400050 h 626211"/>
              <a:gd name="connsiteX17-739" fmla="*/ 61913 w 1214438"/>
              <a:gd name="connsiteY17-740" fmla="*/ 383381 h 626211"/>
              <a:gd name="connsiteX18-741" fmla="*/ 0 w 1214438"/>
              <a:gd name="connsiteY18-742" fmla="*/ 397669 h 626211"/>
              <a:gd name="connsiteX19-743" fmla="*/ 57150 w 1214438"/>
              <a:gd name="connsiteY19-744" fmla="*/ 252413 h 626211"/>
              <a:gd name="connsiteX20-745" fmla="*/ 76200 w 1214438"/>
              <a:gd name="connsiteY20-746" fmla="*/ 123825 h 626211"/>
              <a:gd name="connsiteX21-747" fmla="*/ 90488 w 1214438"/>
              <a:gd name="connsiteY21-748" fmla="*/ 2381 h 626211"/>
              <a:gd name="connsiteX0-749" fmla="*/ 90488 w 1175452"/>
              <a:gd name="connsiteY0-750" fmla="*/ 2381 h 626211"/>
              <a:gd name="connsiteX1-751" fmla="*/ 221457 w 1175452"/>
              <a:gd name="connsiteY1-752" fmla="*/ 0 h 626211"/>
              <a:gd name="connsiteX2-753" fmla="*/ 895350 w 1175452"/>
              <a:gd name="connsiteY2-754" fmla="*/ 0 h 626211"/>
              <a:gd name="connsiteX3-755" fmla="*/ 981075 w 1175452"/>
              <a:gd name="connsiteY3-756" fmla="*/ 188119 h 626211"/>
              <a:gd name="connsiteX4-757" fmla="*/ 981075 w 1175452"/>
              <a:gd name="connsiteY4-758" fmla="*/ 240506 h 626211"/>
              <a:gd name="connsiteX5-759" fmla="*/ 990600 w 1175452"/>
              <a:gd name="connsiteY5-760" fmla="*/ 288131 h 626211"/>
              <a:gd name="connsiteX6-761" fmla="*/ 1035844 w 1175452"/>
              <a:gd name="connsiteY6-762" fmla="*/ 316706 h 626211"/>
              <a:gd name="connsiteX7-763" fmla="*/ 1054894 w 1175452"/>
              <a:gd name="connsiteY7-764" fmla="*/ 357188 h 626211"/>
              <a:gd name="connsiteX8-765" fmla="*/ 1088232 w 1175452"/>
              <a:gd name="connsiteY8-766" fmla="*/ 369094 h 626211"/>
              <a:gd name="connsiteX9-767" fmla="*/ 1175452 w 1175452"/>
              <a:gd name="connsiteY9-768" fmla="*/ 574033 h 626211"/>
              <a:gd name="connsiteX10-769" fmla="*/ 1073286 w 1175452"/>
              <a:gd name="connsiteY10-770" fmla="*/ 621874 h 626211"/>
              <a:gd name="connsiteX11-771" fmla="*/ 994337 w 1175452"/>
              <a:gd name="connsiteY11-772" fmla="*/ 624952 h 626211"/>
              <a:gd name="connsiteX12-773" fmla="*/ 780618 w 1175452"/>
              <a:gd name="connsiteY12-774" fmla="*/ 625319 h 626211"/>
              <a:gd name="connsiteX13-775" fmla="*/ 643787 w 1175452"/>
              <a:gd name="connsiteY13-776" fmla="*/ 582823 h 626211"/>
              <a:gd name="connsiteX14-777" fmla="*/ 427561 w 1175452"/>
              <a:gd name="connsiteY14-778" fmla="*/ 447675 h 626211"/>
              <a:gd name="connsiteX15-779" fmla="*/ 242888 w 1175452"/>
              <a:gd name="connsiteY15-780" fmla="*/ 411956 h 626211"/>
              <a:gd name="connsiteX16-781" fmla="*/ 147638 w 1175452"/>
              <a:gd name="connsiteY16-782" fmla="*/ 400050 h 626211"/>
              <a:gd name="connsiteX17-783" fmla="*/ 61913 w 1175452"/>
              <a:gd name="connsiteY17-784" fmla="*/ 383381 h 626211"/>
              <a:gd name="connsiteX18-785" fmla="*/ 0 w 1175452"/>
              <a:gd name="connsiteY18-786" fmla="*/ 397669 h 626211"/>
              <a:gd name="connsiteX19-787" fmla="*/ 57150 w 1175452"/>
              <a:gd name="connsiteY19-788" fmla="*/ 252413 h 626211"/>
              <a:gd name="connsiteX20-789" fmla="*/ 76200 w 1175452"/>
              <a:gd name="connsiteY20-790" fmla="*/ 123825 h 626211"/>
              <a:gd name="connsiteX21-791" fmla="*/ 90488 w 1175452"/>
              <a:gd name="connsiteY21-792" fmla="*/ 2381 h 626211"/>
              <a:gd name="connsiteX0-793" fmla="*/ 90488 w 1175452"/>
              <a:gd name="connsiteY0-794" fmla="*/ 2381 h 626211"/>
              <a:gd name="connsiteX1-795" fmla="*/ 221457 w 1175452"/>
              <a:gd name="connsiteY1-796" fmla="*/ 0 h 626211"/>
              <a:gd name="connsiteX2-797" fmla="*/ 895350 w 1175452"/>
              <a:gd name="connsiteY2-798" fmla="*/ 0 h 626211"/>
              <a:gd name="connsiteX3-799" fmla="*/ 981075 w 1175452"/>
              <a:gd name="connsiteY3-800" fmla="*/ 188119 h 626211"/>
              <a:gd name="connsiteX4-801" fmla="*/ 981075 w 1175452"/>
              <a:gd name="connsiteY4-802" fmla="*/ 240506 h 626211"/>
              <a:gd name="connsiteX5-803" fmla="*/ 990600 w 1175452"/>
              <a:gd name="connsiteY5-804" fmla="*/ 288131 h 626211"/>
              <a:gd name="connsiteX6-805" fmla="*/ 1035844 w 1175452"/>
              <a:gd name="connsiteY6-806" fmla="*/ 316706 h 626211"/>
              <a:gd name="connsiteX7-807" fmla="*/ 1054894 w 1175452"/>
              <a:gd name="connsiteY7-808" fmla="*/ 357188 h 626211"/>
              <a:gd name="connsiteX8-809" fmla="*/ 1088232 w 1175452"/>
              <a:gd name="connsiteY8-810" fmla="*/ 369094 h 626211"/>
              <a:gd name="connsiteX9-811" fmla="*/ 1070457 w 1175452"/>
              <a:gd name="connsiteY9-812" fmla="*/ 441554 h 626211"/>
              <a:gd name="connsiteX10-813" fmla="*/ 1175452 w 1175452"/>
              <a:gd name="connsiteY10-814" fmla="*/ 574033 h 626211"/>
              <a:gd name="connsiteX11-815" fmla="*/ 1073286 w 1175452"/>
              <a:gd name="connsiteY11-816" fmla="*/ 621874 h 626211"/>
              <a:gd name="connsiteX12-817" fmla="*/ 994337 w 1175452"/>
              <a:gd name="connsiteY12-818" fmla="*/ 624952 h 626211"/>
              <a:gd name="connsiteX13-819" fmla="*/ 780618 w 1175452"/>
              <a:gd name="connsiteY13-820" fmla="*/ 625319 h 626211"/>
              <a:gd name="connsiteX14-821" fmla="*/ 643787 w 1175452"/>
              <a:gd name="connsiteY14-822" fmla="*/ 582823 h 626211"/>
              <a:gd name="connsiteX15-823" fmla="*/ 427561 w 1175452"/>
              <a:gd name="connsiteY15-824" fmla="*/ 447675 h 626211"/>
              <a:gd name="connsiteX16-825" fmla="*/ 242888 w 1175452"/>
              <a:gd name="connsiteY16-826" fmla="*/ 411956 h 626211"/>
              <a:gd name="connsiteX17-827" fmla="*/ 147638 w 1175452"/>
              <a:gd name="connsiteY17-828" fmla="*/ 400050 h 626211"/>
              <a:gd name="connsiteX18-829" fmla="*/ 61913 w 1175452"/>
              <a:gd name="connsiteY18-830" fmla="*/ 383381 h 626211"/>
              <a:gd name="connsiteX19-831" fmla="*/ 0 w 1175452"/>
              <a:gd name="connsiteY19-832" fmla="*/ 397669 h 626211"/>
              <a:gd name="connsiteX20-833" fmla="*/ 57150 w 1175452"/>
              <a:gd name="connsiteY20-834" fmla="*/ 252413 h 626211"/>
              <a:gd name="connsiteX21-835" fmla="*/ 76200 w 1175452"/>
              <a:gd name="connsiteY21-836" fmla="*/ 123825 h 626211"/>
              <a:gd name="connsiteX22" fmla="*/ 90488 w 1175452"/>
              <a:gd name="connsiteY22" fmla="*/ 2381 h 626211"/>
              <a:gd name="connsiteX0-837" fmla="*/ 90488 w 1175452"/>
              <a:gd name="connsiteY0-838" fmla="*/ 2381 h 626211"/>
              <a:gd name="connsiteX1-839" fmla="*/ 221457 w 1175452"/>
              <a:gd name="connsiteY1-840" fmla="*/ 0 h 626211"/>
              <a:gd name="connsiteX2-841" fmla="*/ 895350 w 1175452"/>
              <a:gd name="connsiteY2-842" fmla="*/ 0 h 626211"/>
              <a:gd name="connsiteX3-843" fmla="*/ 981075 w 1175452"/>
              <a:gd name="connsiteY3-844" fmla="*/ 188119 h 626211"/>
              <a:gd name="connsiteX4-845" fmla="*/ 981075 w 1175452"/>
              <a:gd name="connsiteY4-846" fmla="*/ 240506 h 626211"/>
              <a:gd name="connsiteX5-847" fmla="*/ 990600 w 1175452"/>
              <a:gd name="connsiteY5-848" fmla="*/ 288131 h 626211"/>
              <a:gd name="connsiteX6-849" fmla="*/ 1035844 w 1175452"/>
              <a:gd name="connsiteY6-850" fmla="*/ 316706 h 626211"/>
              <a:gd name="connsiteX7-851" fmla="*/ 1054894 w 1175452"/>
              <a:gd name="connsiteY7-852" fmla="*/ 357188 h 626211"/>
              <a:gd name="connsiteX8-853" fmla="*/ 1117985 w 1175452"/>
              <a:gd name="connsiteY8-854" fmla="*/ 402950 h 626211"/>
              <a:gd name="connsiteX9-855" fmla="*/ 1070457 w 1175452"/>
              <a:gd name="connsiteY9-856" fmla="*/ 441554 h 626211"/>
              <a:gd name="connsiteX10-857" fmla="*/ 1175452 w 1175452"/>
              <a:gd name="connsiteY10-858" fmla="*/ 574033 h 626211"/>
              <a:gd name="connsiteX11-859" fmla="*/ 1073286 w 1175452"/>
              <a:gd name="connsiteY11-860" fmla="*/ 621874 h 626211"/>
              <a:gd name="connsiteX12-861" fmla="*/ 994337 w 1175452"/>
              <a:gd name="connsiteY12-862" fmla="*/ 624952 h 626211"/>
              <a:gd name="connsiteX13-863" fmla="*/ 780618 w 1175452"/>
              <a:gd name="connsiteY13-864" fmla="*/ 625319 h 626211"/>
              <a:gd name="connsiteX14-865" fmla="*/ 643787 w 1175452"/>
              <a:gd name="connsiteY14-866" fmla="*/ 582823 h 626211"/>
              <a:gd name="connsiteX15-867" fmla="*/ 427561 w 1175452"/>
              <a:gd name="connsiteY15-868" fmla="*/ 447675 h 626211"/>
              <a:gd name="connsiteX16-869" fmla="*/ 242888 w 1175452"/>
              <a:gd name="connsiteY16-870" fmla="*/ 411956 h 626211"/>
              <a:gd name="connsiteX17-871" fmla="*/ 147638 w 1175452"/>
              <a:gd name="connsiteY17-872" fmla="*/ 400050 h 626211"/>
              <a:gd name="connsiteX18-873" fmla="*/ 61913 w 1175452"/>
              <a:gd name="connsiteY18-874" fmla="*/ 383381 h 626211"/>
              <a:gd name="connsiteX19-875" fmla="*/ 0 w 1175452"/>
              <a:gd name="connsiteY19-876" fmla="*/ 397669 h 626211"/>
              <a:gd name="connsiteX20-877" fmla="*/ 57150 w 1175452"/>
              <a:gd name="connsiteY20-878" fmla="*/ 252413 h 626211"/>
              <a:gd name="connsiteX21-879" fmla="*/ 76200 w 1175452"/>
              <a:gd name="connsiteY21-880" fmla="*/ 123825 h 626211"/>
              <a:gd name="connsiteX22-881" fmla="*/ 90488 w 1175452"/>
              <a:gd name="connsiteY22-882" fmla="*/ 2381 h 626211"/>
              <a:gd name="connsiteX0-883" fmla="*/ 90488 w 1175452"/>
              <a:gd name="connsiteY0-884" fmla="*/ 2381 h 626211"/>
              <a:gd name="connsiteX1-885" fmla="*/ 221457 w 1175452"/>
              <a:gd name="connsiteY1-886" fmla="*/ 0 h 626211"/>
              <a:gd name="connsiteX2-887" fmla="*/ 895350 w 1175452"/>
              <a:gd name="connsiteY2-888" fmla="*/ 0 h 626211"/>
              <a:gd name="connsiteX3-889" fmla="*/ 981075 w 1175452"/>
              <a:gd name="connsiteY3-890" fmla="*/ 188119 h 626211"/>
              <a:gd name="connsiteX4-891" fmla="*/ 981075 w 1175452"/>
              <a:gd name="connsiteY4-892" fmla="*/ 240506 h 626211"/>
              <a:gd name="connsiteX5-893" fmla="*/ 990600 w 1175452"/>
              <a:gd name="connsiteY5-894" fmla="*/ 288131 h 626211"/>
              <a:gd name="connsiteX6-895" fmla="*/ 1035844 w 1175452"/>
              <a:gd name="connsiteY6-896" fmla="*/ 316706 h 626211"/>
              <a:gd name="connsiteX7-897" fmla="*/ 1054894 w 1175452"/>
              <a:gd name="connsiteY7-898" fmla="*/ 357188 h 626211"/>
              <a:gd name="connsiteX8-899" fmla="*/ 1117985 w 1175452"/>
              <a:gd name="connsiteY8-900" fmla="*/ 402950 h 626211"/>
              <a:gd name="connsiteX9-901" fmla="*/ 1070457 w 1175452"/>
              <a:gd name="connsiteY9-902" fmla="*/ 441554 h 626211"/>
              <a:gd name="connsiteX10-903" fmla="*/ 1175452 w 1175452"/>
              <a:gd name="connsiteY10-904" fmla="*/ 574033 h 626211"/>
              <a:gd name="connsiteX11-905" fmla="*/ 1073286 w 1175452"/>
              <a:gd name="connsiteY11-906" fmla="*/ 621874 h 626211"/>
              <a:gd name="connsiteX12-907" fmla="*/ 994337 w 1175452"/>
              <a:gd name="connsiteY12-908" fmla="*/ 624952 h 626211"/>
              <a:gd name="connsiteX13-909" fmla="*/ 780618 w 1175452"/>
              <a:gd name="connsiteY13-910" fmla="*/ 625319 h 626211"/>
              <a:gd name="connsiteX14-911" fmla="*/ 643787 w 1175452"/>
              <a:gd name="connsiteY14-912" fmla="*/ 582823 h 626211"/>
              <a:gd name="connsiteX15-913" fmla="*/ 427561 w 1175452"/>
              <a:gd name="connsiteY15-914" fmla="*/ 447675 h 626211"/>
              <a:gd name="connsiteX16-915" fmla="*/ 242888 w 1175452"/>
              <a:gd name="connsiteY16-916" fmla="*/ 411956 h 626211"/>
              <a:gd name="connsiteX17-917" fmla="*/ 147638 w 1175452"/>
              <a:gd name="connsiteY17-918" fmla="*/ 400050 h 626211"/>
              <a:gd name="connsiteX18-919" fmla="*/ 61913 w 1175452"/>
              <a:gd name="connsiteY18-920" fmla="*/ 383381 h 626211"/>
              <a:gd name="connsiteX19-921" fmla="*/ 0 w 1175452"/>
              <a:gd name="connsiteY19-922" fmla="*/ 397669 h 626211"/>
              <a:gd name="connsiteX20-923" fmla="*/ 57150 w 1175452"/>
              <a:gd name="connsiteY20-924" fmla="*/ 252413 h 626211"/>
              <a:gd name="connsiteX21-925" fmla="*/ 76200 w 1175452"/>
              <a:gd name="connsiteY21-926" fmla="*/ 123825 h 626211"/>
              <a:gd name="connsiteX22-927" fmla="*/ 90488 w 1175452"/>
              <a:gd name="connsiteY22-928" fmla="*/ 2381 h 626211"/>
              <a:gd name="connsiteX0-929" fmla="*/ 90488 w 1175452"/>
              <a:gd name="connsiteY0-930" fmla="*/ 2381 h 626211"/>
              <a:gd name="connsiteX1-931" fmla="*/ 221457 w 1175452"/>
              <a:gd name="connsiteY1-932" fmla="*/ 0 h 626211"/>
              <a:gd name="connsiteX2-933" fmla="*/ 895350 w 1175452"/>
              <a:gd name="connsiteY2-934" fmla="*/ 0 h 626211"/>
              <a:gd name="connsiteX3-935" fmla="*/ 981075 w 1175452"/>
              <a:gd name="connsiteY3-936" fmla="*/ 188119 h 626211"/>
              <a:gd name="connsiteX4-937" fmla="*/ 981075 w 1175452"/>
              <a:gd name="connsiteY4-938" fmla="*/ 240506 h 626211"/>
              <a:gd name="connsiteX5-939" fmla="*/ 990600 w 1175452"/>
              <a:gd name="connsiteY5-940" fmla="*/ 288131 h 626211"/>
              <a:gd name="connsiteX6-941" fmla="*/ 1035844 w 1175452"/>
              <a:gd name="connsiteY6-942" fmla="*/ 316706 h 626211"/>
              <a:gd name="connsiteX7-943" fmla="*/ 1054894 w 1175452"/>
              <a:gd name="connsiteY7-944" fmla="*/ 357188 h 626211"/>
              <a:gd name="connsiteX8-945" fmla="*/ 1117985 w 1175452"/>
              <a:gd name="connsiteY8-946" fmla="*/ 402950 h 626211"/>
              <a:gd name="connsiteX9-947" fmla="*/ 1070457 w 1175452"/>
              <a:gd name="connsiteY9-948" fmla="*/ 441554 h 626211"/>
              <a:gd name="connsiteX10-949" fmla="*/ 1175452 w 1175452"/>
              <a:gd name="connsiteY10-950" fmla="*/ 574033 h 626211"/>
              <a:gd name="connsiteX11-951" fmla="*/ 1073286 w 1175452"/>
              <a:gd name="connsiteY11-952" fmla="*/ 621874 h 626211"/>
              <a:gd name="connsiteX12-953" fmla="*/ 994337 w 1175452"/>
              <a:gd name="connsiteY12-954" fmla="*/ 624952 h 626211"/>
              <a:gd name="connsiteX13-955" fmla="*/ 780618 w 1175452"/>
              <a:gd name="connsiteY13-956" fmla="*/ 625319 h 626211"/>
              <a:gd name="connsiteX14-957" fmla="*/ 643787 w 1175452"/>
              <a:gd name="connsiteY14-958" fmla="*/ 582823 h 626211"/>
              <a:gd name="connsiteX15-959" fmla="*/ 427561 w 1175452"/>
              <a:gd name="connsiteY15-960" fmla="*/ 447675 h 626211"/>
              <a:gd name="connsiteX16-961" fmla="*/ 242888 w 1175452"/>
              <a:gd name="connsiteY16-962" fmla="*/ 411956 h 626211"/>
              <a:gd name="connsiteX17-963" fmla="*/ 147638 w 1175452"/>
              <a:gd name="connsiteY17-964" fmla="*/ 400050 h 626211"/>
              <a:gd name="connsiteX18-965" fmla="*/ 61913 w 1175452"/>
              <a:gd name="connsiteY18-966" fmla="*/ 383381 h 626211"/>
              <a:gd name="connsiteX19-967" fmla="*/ 0 w 1175452"/>
              <a:gd name="connsiteY19-968" fmla="*/ 397669 h 626211"/>
              <a:gd name="connsiteX20-969" fmla="*/ 57150 w 1175452"/>
              <a:gd name="connsiteY20-970" fmla="*/ 252413 h 626211"/>
              <a:gd name="connsiteX21-971" fmla="*/ 76200 w 1175452"/>
              <a:gd name="connsiteY21-972" fmla="*/ 123825 h 626211"/>
              <a:gd name="connsiteX22-973" fmla="*/ 90488 w 1175452"/>
              <a:gd name="connsiteY22-974" fmla="*/ 2381 h 626211"/>
              <a:gd name="connsiteX0-975" fmla="*/ 90488 w 1175452"/>
              <a:gd name="connsiteY0-976" fmla="*/ 2381 h 626211"/>
              <a:gd name="connsiteX1-977" fmla="*/ 221457 w 1175452"/>
              <a:gd name="connsiteY1-978" fmla="*/ 0 h 626211"/>
              <a:gd name="connsiteX2-979" fmla="*/ 895350 w 1175452"/>
              <a:gd name="connsiteY2-980" fmla="*/ 0 h 626211"/>
              <a:gd name="connsiteX3-981" fmla="*/ 981075 w 1175452"/>
              <a:gd name="connsiteY3-982" fmla="*/ 188119 h 626211"/>
              <a:gd name="connsiteX4-983" fmla="*/ 981075 w 1175452"/>
              <a:gd name="connsiteY4-984" fmla="*/ 240506 h 626211"/>
              <a:gd name="connsiteX5-985" fmla="*/ 990600 w 1175452"/>
              <a:gd name="connsiteY5-986" fmla="*/ 288131 h 626211"/>
              <a:gd name="connsiteX6-987" fmla="*/ 1035844 w 1175452"/>
              <a:gd name="connsiteY6-988" fmla="*/ 316706 h 626211"/>
              <a:gd name="connsiteX7-989" fmla="*/ 1095932 w 1175452"/>
              <a:gd name="connsiteY7-990" fmla="*/ 371551 h 626211"/>
              <a:gd name="connsiteX8-991" fmla="*/ 1117985 w 1175452"/>
              <a:gd name="connsiteY8-992" fmla="*/ 402950 h 626211"/>
              <a:gd name="connsiteX9-993" fmla="*/ 1070457 w 1175452"/>
              <a:gd name="connsiteY9-994" fmla="*/ 441554 h 626211"/>
              <a:gd name="connsiteX10-995" fmla="*/ 1175452 w 1175452"/>
              <a:gd name="connsiteY10-996" fmla="*/ 574033 h 626211"/>
              <a:gd name="connsiteX11-997" fmla="*/ 1073286 w 1175452"/>
              <a:gd name="connsiteY11-998" fmla="*/ 621874 h 626211"/>
              <a:gd name="connsiteX12-999" fmla="*/ 994337 w 1175452"/>
              <a:gd name="connsiteY12-1000" fmla="*/ 624952 h 626211"/>
              <a:gd name="connsiteX13-1001" fmla="*/ 780618 w 1175452"/>
              <a:gd name="connsiteY13-1002" fmla="*/ 625319 h 626211"/>
              <a:gd name="connsiteX14-1003" fmla="*/ 643787 w 1175452"/>
              <a:gd name="connsiteY14-1004" fmla="*/ 582823 h 626211"/>
              <a:gd name="connsiteX15-1005" fmla="*/ 427561 w 1175452"/>
              <a:gd name="connsiteY15-1006" fmla="*/ 447675 h 626211"/>
              <a:gd name="connsiteX16-1007" fmla="*/ 242888 w 1175452"/>
              <a:gd name="connsiteY16-1008" fmla="*/ 411956 h 626211"/>
              <a:gd name="connsiteX17-1009" fmla="*/ 147638 w 1175452"/>
              <a:gd name="connsiteY17-1010" fmla="*/ 400050 h 626211"/>
              <a:gd name="connsiteX18-1011" fmla="*/ 61913 w 1175452"/>
              <a:gd name="connsiteY18-1012" fmla="*/ 383381 h 626211"/>
              <a:gd name="connsiteX19-1013" fmla="*/ 0 w 1175452"/>
              <a:gd name="connsiteY19-1014" fmla="*/ 397669 h 626211"/>
              <a:gd name="connsiteX20-1015" fmla="*/ 57150 w 1175452"/>
              <a:gd name="connsiteY20-1016" fmla="*/ 252413 h 626211"/>
              <a:gd name="connsiteX21-1017" fmla="*/ 76200 w 1175452"/>
              <a:gd name="connsiteY21-1018" fmla="*/ 123825 h 626211"/>
              <a:gd name="connsiteX22-1019" fmla="*/ 90488 w 1175452"/>
              <a:gd name="connsiteY22-1020" fmla="*/ 2381 h 626211"/>
              <a:gd name="connsiteX0-1021" fmla="*/ 90488 w 1175452"/>
              <a:gd name="connsiteY0-1022" fmla="*/ 2381 h 626211"/>
              <a:gd name="connsiteX1-1023" fmla="*/ 221457 w 1175452"/>
              <a:gd name="connsiteY1-1024" fmla="*/ 0 h 626211"/>
              <a:gd name="connsiteX2-1025" fmla="*/ 895350 w 1175452"/>
              <a:gd name="connsiteY2-1026" fmla="*/ 0 h 626211"/>
              <a:gd name="connsiteX3-1027" fmla="*/ 981075 w 1175452"/>
              <a:gd name="connsiteY3-1028" fmla="*/ 188119 h 626211"/>
              <a:gd name="connsiteX4-1029" fmla="*/ 981075 w 1175452"/>
              <a:gd name="connsiteY4-1030" fmla="*/ 240506 h 626211"/>
              <a:gd name="connsiteX5-1031" fmla="*/ 1007015 w 1175452"/>
              <a:gd name="connsiteY5-1032" fmla="*/ 337377 h 626211"/>
              <a:gd name="connsiteX6-1033" fmla="*/ 1035844 w 1175452"/>
              <a:gd name="connsiteY6-1034" fmla="*/ 316706 h 626211"/>
              <a:gd name="connsiteX7-1035" fmla="*/ 1095932 w 1175452"/>
              <a:gd name="connsiteY7-1036" fmla="*/ 371551 h 626211"/>
              <a:gd name="connsiteX8-1037" fmla="*/ 1117985 w 1175452"/>
              <a:gd name="connsiteY8-1038" fmla="*/ 402950 h 626211"/>
              <a:gd name="connsiteX9-1039" fmla="*/ 1070457 w 1175452"/>
              <a:gd name="connsiteY9-1040" fmla="*/ 441554 h 626211"/>
              <a:gd name="connsiteX10-1041" fmla="*/ 1175452 w 1175452"/>
              <a:gd name="connsiteY10-1042" fmla="*/ 574033 h 626211"/>
              <a:gd name="connsiteX11-1043" fmla="*/ 1073286 w 1175452"/>
              <a:gd name="connsiteY11-1044" fmla="*/ 621874 h 626211"/>
              <a:gd name="connsiteX12-1045" fmla="*/ 994337 w 1175452"/>
              <a:gd name="connsiteY12-1046" fmla="*/ 624952 h 626211"/>
              <a:gd name="connsiteX13-1047" fmla="*/ 780618 w 1175452"/>
              <a:gd name="connsiteY13-1048" fmla="*/ 625319 h 626211"/>
              <a:gd name="connsiteX14-1049" fmla="*/ 643787 w 1175452"/>
              <a:gd name="connsiteY14-1050" fmla="*/ 582823 h 626211"/>
              <a:gd name="connsiteX15-1051" fmla="*/ 427561 w 1175452"/>
              <a:gd name="connsiteY15-1052" fmla="*/ 447675 h 626211"/>
              <a:gd name="connsiteX16-1053" fmla="*/ 242888 w 1175452"/>
              <a:gd name="connsiteY16-1054" fmla="*/ 411956 h 626211"/>
              <a:gd name="connsiteX17-1055" fmla="*/ 147638 w 1175452"/>
              <a:gd name="connsiteY17-1056" fmla="*/ 400050 h 626211"/>
              <a:gd name="connsiteX18-1057" fmla="*/ 61913 w 1175452"/>
              <a:gd name="connsiteY18-1058" fmla="*/ 383381 h 626211"/>
              <a:gd name="connsiteX19-1059" fmla="*/ 0 w 1175452"/>
              <a:gd name="connsiteY19-1060" fmla="*/ 397669 h 626211"/>
              <a:gd name="connsiteX20-1061" fmla="*/ 57150 w 1175452"/>
              <a:gd name="connsiteY20-1062" fmla="*/ 252413 h 626211"/>
              <a:gd name="connsiteX21-1063" fmla="*/ 76200 w 1175452"/>
              <a:gd name="connsiteY21-1064" fmla="*/ 123825 h 626211"/>
              <a:gd name="connsiteX22-1065" fmla="*/ 90488 w 1175452"/>
              <a:gd name="connsiteY22-1066" fmla="*/ 2381 h 626211"/>
              <a:gd name="connsiteX0-1067" fmla="*/ 90488 w 1175452"/>
              <a:gd name="connsiteY0-1068" fmla="*/ 2381 h 626211"/>
              <a:gd name="connsiteX1-1069" fmla="*/ 221457 w 1175452"/>
              <a:gd name="connsiteY1-1070" fmla="*/ 0 h 626211"/>
              <a:gd name="connsiteX2-1071" fmla="*/ 895350 w 1175452"/>
              <a:gd name="connsiteY2-1072" fmla="*/ 0 h 626211"/>
              <a:gd name="connsiteX3-1073" fmla="*/ 981075 w 1175452"/>
              <a:gd name="connsiteY3-1074" fmla="*/ 188119 h 626211"/>
              <a:gd name="connsiteX4-1075" fmla="*/ 981075 w 1175452"/>
              <a:gd name="connsiteY4-1076" fmla="*/ 240506 h 626211"/>
              <a:gd name="connsiteX5-1077" fmla="*/ 1007015 w 1175452"/>
              <a:gd name="connsiteY5-1078" fmla="*/ 337377 h 626211"/>
              <a:gd name="connsiteX6-1079" fmla="*/ 1035844 w 1175452"/>
              <a:gd name="connsiteY6-1080" fmla="*/ 316706 h 626211"/>
              <a:gd name="connsiteX7-1081" fmla="*/ 1095932 w 1175452"/>
              <a:gd name="connsiteY7-1082" fmla="*/ 371551 h 626211"/>
              <a:gd name="connsiteX8-1083" fmla="*/ 1117985 w 1175452"/>
              <a:gd name="connsiteY8-1084" fmla="*/ 402950 h 626211"/>
              <a:gd name="connsiteX9-1085" fmla="*/ 1070457 w 1175452"/>
              <a:gd name="connsiteY9-1086" fmla="*/ 441554 h 626211"/>
              <a:gd name="connsiteX10-1087" fmla="*/ 1175452 w 1175452"/>
              <a:gd name="connsiteY10-1088" fmla="*/ 574033 h 626211"/>
              <a:gd name="connsiteX11-1089" fmla="*/ 1073286 w 1175452"/>
              <a:gd name="connsiteY11-1090" fmla="*/ 621874 h 626211"/>
              <a:gd name="connsiteX12-1091" fmla="*/ 994337 w 1175452"/>
              <a:gd name="connsiteY12-1092" fmla="*/ 624952 h 626211"/>
              <a:gd name="connsiteX13-1093" fmla="*/ 780618 w 1175452"/>
              <a:gd name="connsiteY13-1094" fmla="*/ 625319 h 626211"/>
              <a:gd name="connsiteX14-1095" fmla="*/ 643787 w 1175452"/>
              <a:gd name="connsiteY14-1096" fmla="*/ 582823 h 626211"/>
              <a:gd name="connsiteX15-1097" fmla="*/ 427561 w 1175452"/>
              <a:gd name="connsiteY15-1098" fmla="*/ 447675 h 626211"/>
              <a:gd name="connsiteX16-1099" fmla="*/ 242888 w 1175452"/>
              <a:gd name="connsiteY16-1100" fmla="*/ 411956 h 626211"/>
              <a:gd name="connsiteX17-1101" fmla="*/ 147638 w 1175452"/>
              <a:gd name="connsiteY17-1102" fmla="*/ 400050 h 626211"/>
              <a:gd name="connsiteX18-1103" fmla="*/ 61913 w 1175452"/>
              <a:gd name="connsiteY18-1104" fmla="*/ 383381 h 626211"/>
              <a:gd name="connsiteX19-1105" fmla="*/ 0 w 1175452"/>
              <a:gd name="connsiteY19-1106" fmla="*/ 397669 h 626211"/>
              <a:gd name="connsiteX20-1107" fmla="*/ 57150 w 1175452"/>
              <a:gd name="connsiteY20-1108" fmla="*/ 252413 h 626211"/>
              <a:gd name="connsiteX21-1109" fmla="*/ 76200 w 1175452"/>
              <a:gd name="connsiteY21-1110" fmla="*/ 123825 h 626211"/>
              <a:gd name="connsiteX22-1111" fmla="*/ 90488 w 1175452"/>
              <a:gd name="connsiteY22-1112" fmla="*/ 2381 h 626211"/>
              <a:gd name="connsiteX0-1113" fmla="*/ 90488 w 1175452"/>
              <a:gd name="connsiteY0-1114" fmla="*/ 2381 h 626211"/>
              <a:gd name="connsiteX1-1115" fmla="*/ 221457 w 1175452"/>
              <a:gd name="connsiteY1-1116" fmla="*/ 0 h 626211"/>
              <a:gd name="connsiteX2-1117" fmla="*/ 895350 w 1175452"/>
              <a:gd name="connsiteY2-1118" fmla="*/ 0 h 626211"/>
              <a:gd name="connsiteX3-1119" fmla="*/ 981075 w 1175452"/>
              <a:gd name="connsiteY3-1120" fmla="*/ 188119 h 626211"/>
              <a:gd name="connsiteX4-1121" fmla="*/ 981075 w 1175452"/>
              <a:gd name="connsiteY4-1122" fmla="*/ 240506 h 626211"/>
              <a:gd name="connsiteX5-1123" fmla="*/ 1007015 w 1175452"/>
              <a:gd name="connsiteY5-1124" fmla="*/ 337377 h 626211"/>
              <a:gd name="connsiteX6-1125" fmla="*/ 1035844 w 1175452"/>
              <a:gd name="connsiteY6-1126" fmla="*/ 316706 h 626211"/>
              <a:gd name="connsiteX7-1127" fmla="*/ 1095932 w 1175452"/>
              <a:gd name="connsiteY7-1128" fmla="*/ 371551 h 626211"/>
              <a:gd name="connsiteX8-1129" fmla="*/ 1117985 w 1175452"/>
              <a:gd name="connsiteY8-1130" fmla="*/ 402950 h 626211"/>
              <a:gd name="connsiteX9-1131" fmla="*/ 1070457 w 1175452"/>
              <a:gd name="connsiteY9-1132" fmla="*/ 441554 h 626211"/>
              <a:gd name="connsiteX10-1133" fmla="*/ 1175452 w 1175452"/>
              <a:gd name="connsiteY10-1134" fmla="*/ 574033 h 626211"/>
              <a:gd name="connsiteX11-1135" fmla="*/ 1073286 w 1175452"/>
              <a:gd name="connsiteY11-1136" fmla="*/ 621874 h 626211"/>
              <a:gd name="connsiteX12-1137" fmla="*/ 994337 w 1175452"/>
              <a:gd name="connsiteY12-1138" fmla="*/ 624952 h 626211"/>
              <a:gd name="connsiteX13-1139" fmla="*/ 780618 w 1175452"/>
              <a:gd name="connsiteY13-1140" fmla="*/ 625319 h 626211"/>
              <a:gd name="connsiteX14-1141" fmla="*/ 643787 w 1175452"/>
              <a:gd name="connsiteY14-1142" fmla="*/ 582823 h 626211"/>
              <a:gd name="connsiteX15-1143" fmla="*/ 427561 w 1175452"/>
              <a:gd name="connsiteY15-1144" fmla="*/ 447675 h 626211"/>
              <a:gd name="connsiteX16-1145" fmla="*/ 242888 w 1175452"/>
              <a:gd name="connsiteY16-1146" fmla="*/ 411956 h 626211"/>
              <a:gd name="connsiteX17-1147" fmla="*/ 147638 w 1175452"/>
              <a:gd name="connsiteY17-1148" fmla="*/ 400050 h 626211"/>
              <a:gd name="connsiteX18-1149" fmla="*/ 61913 w 1175452"/>
              <a:gd name="connsiteY18-1150" fmla="*/ 383381 h 626211"/>
              <a:gd name="connsiteX19-1151" fmla="*/ 0 w 1175452"/>
              <a:gd name="connsiteY19-1152" fmla="*/ 397669 h 626211"/>
              <a:gd name="connsiteX20-1153" fmla="*/ 57150 w 1175452"/>
              <a:gd name="connsiteY20-1154" fmla="*/ 252413 h 626211"/>
              <a:gd name="connsiteX21-1155" fmla="*/ 76200 w 1175452"/>
              <a:gd name="connsiteY21-1156" fmla="*/ 123825 h 626211"/>
              <a:gd name="connsiteX22-1157" fmla="*/ 90488 w 1175452"/>
              <a:gd name="connsiteY22-1158" fmla="*/ 2381 h 626211"/>
              <a:gd name="connsiteX0-1159" fmla="*/ 90488 w 1175452"/>
              <a:gd name="connsiteY0-1160" fmla="*/ 2381 h 626211"/>
              <a:gd name="connsiteX1-1161" fmla="*/ 221457 w 1175452"/>
              <a:gd name="connsiteY1-1162" fmla="*/ 0 h 626211"/>
              <a:gd name="connsiteX2-1163" fmla="*/ 895350 w 1175452"/>
              <a:gd name="connsiteY2-1164" fmla="*/ 0 h 626211"/>
              <a:gd name="connsiteX3-1165" fmla="*/ 981075 w 1175452"/>
              <a:gd name="connsiteY3-1166" fmla="*/ 188119 h 626211"/>
              <a:gd name="connsiteX4-1167" fmla="*/ 981075 w 1175452"/>
              <a:gd name="connsiteY4-1168" fmla="*/ 240506 h 626211"/>
              <a:gd name="connsiteX5-1169" fmla="*/ 1007015 w 1175452"/>
              <a:gd name="connsiteY5-1170" fmla="*/ 337377 h 626211"/>
              <a:gd name="connsiteX6-1171" fmla="*/ 1022507 w 1175452"/>
              <a:gd name="connsiteY6-1172" fmla="*/ 375186 h 626211"/>
              <a:gd name="connsiteX7-1173" fmla="*/ 1095932 w 1175452"/>
              <a:gd name="connsiteY7-1174" fmla="*/ 371551 h 626211"/>
              <a:gd name="connsiteX8-1175" fmla="*/ 1117985 w 1175452"/>
              <a:gd name="connsiteY8-1176" fmla="*/ 402950 h 626211"/>
              <a:gd name="connsiteX9-1177" fmla="*/ 1070457 w 1175452"/>
              <a:gd name="connsiteY9-1178" fmla="*/ 441554 h 626211"/>
              <a:gd name="connsiteX10-1179" fmla="*/ 1175452 w 1175452"/>
              <a:gd name="connsiteY10-1180" fmla="*/ 574033 h 626211"/>
              <a:gd name="connsiteX11-1181" fmla="*/ 1073286 w 1175452"/>
              <a:gd name="connsiteY11-1182" fmla="*/ 621874 h 626211"/>
              <a:gd name="connsiteX12-1183" fmla="*/ 994337 w 1175452"/>
              <a:gd name="connsiteY12-1184" fmla="*/ 624952 h 626211"/>
              <a:gd name="connsiteX13-1185" fmla="*/ 780618 w 1175452"/>
              <a:gd name="connsiteY13-1186" fmla="*/ 625319 h 626211"/>
              <a:gd name="connsiteX14-1187" fmla="*/ 643787 w 1175452"/>
              <a:gd name="connsiteY14-1188" fmla="*/ 582823 h 626211"/>
              <a:gd name="connsiteX15-1189" fmla="*/ 427561 w 1175452"/>
              <a:gd name="connsiteY15-1190" fmla="*/ 447675 h 626211"/>
              <a:gd name="connsiteX16-1191" fmla="*/ 242888 w 1175452"/>
              <a:gd name="connsiteY16-1192" fmla="*/ 411956 h 626211"/>
              <a:gd name="connsiteX17-1193" fmla="*/ 147638 w 1175452"/>
              <a:gd name="connsiteY17-1194" fmla="*/ 400050 h 626211"/>
              <a:gd name="connsiteX18-1195" fmla="*/ 61913 w 1175452"/>
              <a:gd name="connsiteY18-1196" fmla="*/ 383381 h 626211"/>
              <a:gd name="connsiteX19-1197" fmla="*/ 0 w 1175452"/>
              <a:gd name="connsiteY19-1198" fmla="*/ 397669 h 626211"/>
              <a:gd name="connsiteX20-1199" fmla="*/ 57150 w 1175452"/>
              <a:gd name="connsiteY20-1200" fmla="*/ 252413 h 626211"/>
              <a:gd name="connsiteX21-1201" fmla="*/ 76200 w 1175452"/>
              <a:gd name="connsiteY21-1202" fmla="*/ 123825 h 626211"/>
              <a:gd name="connsiteX22-1203" fmla="*/ 90488 w 1175452"/>
              <a:gd name="connsiteY22-1204" fmla="*/ 2381 h 626211"/>
              <a:gd name="connsiteX0-1205" fmla="*/ 90488 w 1175452"/>
              <a:gd name="connsiteY0-1206" fmla="*/ 2381 h 626211"/>
              <a:gd name="connsiteX1-1207" fmla="*/ 221457 w 1175452"/>
              <a:gd name="connsiteY1-1208" fmla="*/ 0 h 626211"/>
              <a:gd name="connsiteX2-1209" fmla="*/ 895350 w 1175452"/>
              <a:gd name="connsiteY2-1210" fmla="*/ 0 h 626211"/>
              <a:gd name="connsiteX3-1211" fmla="*/ 981075 w 1175452"/>
              <a:gd name="connsiteY3-1212" fmla="*/ 188119 h 626211"/>
              <a:gd name="connsiteX4-1213" fmla="*/ 981075 w 1175452"/>
              <a:gd name="connsiteY4-1214" fmla="*/ 240506 h 626211"/>
              <a:gd name="connsiteX5-1215" fmla="*/ 1007015 w 1175452"/>
              <a:gd name="connsiteY5-1216" fmla="*/ 337377 h 626211"/>
              <a:gd name="connsiteX6-1217" fmla="*/ 1022507 w 1175452"/>
              <a:gd name="connsiteY6-1218" fmla="*/ 375186 h 626211"/>
              <a:gd name="connsiteX7-1219" fmla="*/ 1089950 w 1175452"/>
              <a:gd name="connsiteY7-1220" fmla="*/ 362556 h 626211"/>
              <a:gd name="connsiteX8-1221" fmla="*/ 1095932 w 1175452"/>
              <a:gd name="connsiteY8-1222" fmla="*/ 371551 h 626211"/>
              <a:gd name="connsiteX9-1223" fmla="*/ 1117985 w 1175452"/>
              <a:gd name="connsiteY9-1224" fmla="*/ 402950 h 626211"/>
              <a:gd name="connsiteX10-1225" fmla="*/ 1070457 w 1175452"/>
              <a:gd name="connsiteY10-1226" fmla="*/ 441554 h 626211"/>
              <a:gd name="connsiteX11-1227" fmla="*/ 1175452 w 1175452"/>
              <a:gd name="connsiteY11-1228" fmla="*/ 574033 h 626211"/>
              <a:gd name="connsiteX12-1229" fmla="*/ 1073286 w 1175452"/>
              <a:gd name="connsiteY12-1230" fmla="*/ 621874 h 626211"/>
              <a:gd name="connsiteX13-1231" fmla="*/ 994337 w 1175452"/>
              <a:gd name="connsiteY13-1232" fmla="*/ 624952 h 626211"/>
              <a:gd name="connsiteX14-1233" fmla="*/ 780618 w 1175452"/>
              <a:gd name="connsiteY14-1234" fmla="*/ 625319 h 626211"/>
              <a:gd name="connsiteX15-1235" fmla="*/ 643787 w 1175452"/>
              <a:gd name="connsiteY15-1236" fmla="*/ 582823 h 626211"/>
              <a:gd name="connsiteX16-1237" fmla="*/ 427561 w 1175452"/>
              <a:gd name="connsiteY16-1238" fmla="*/ 447675 h 626211"/>
              <a:gd name="connsiteX17-1239" fmla="*/ 242888 w 1175452"/>
              <a:gd name="connsiteY17-1240" fmla="*/ 411956 h 626211"/>
              <a:gd name="connsiteX18-1241" fmla="*/ 147638 w 1175452"/>
              <a:gd name="connsiteY18-1242" fmla="*/ 400050 h 626211"/>
              <a:gd name="connsiteX19-1243" fmla="*/ 61913 w 1175452"/>
              <a:gd name="connsiteY19-1244" fmla="*/ 383381 h 626211"/>
              <a:gd name="connsiteX20-1245" fmla="*/ 0 w 1175452"/>
              <a:gd name="connsiteY20-1246" fmla="*/ 397669 h 626211"/>
              <a:gd name="connsiteX21-1247" fmla="*/ 57150 w 1175452"/>
              <a:gd name="connsiteY21-1248" fmla="*/ 252413 h 626211"/>
              <a:gd name="connsiteX22-1249" fmla="*/ 76200 w 1175452"/>
              <a:gd name="connsiteY22-1250" fmla="*/ 123825 h 626211"/>
              <a:gd name="connsiteX23" fmla="*/ 90488 w 1175452"/>
              <a:gd name="connsiteY23" fmla="*/ 2381 h 626211"/>
              <a:gd name="connsiteX0-1251" fmla="*/ 90488 w 1175452"/>
              <a:gd name="connsiteY0-1252" fmla="*/ 2381 h 626211"/>
              <a:gd name="connsiteX1-1253" fmla="*/ 221457 w 1175452"/>
              <a:gd name="connsiteY1-1254" fmla="*/ 0 h 626211"/>
              <a:gd name="connsiteX2-1255" fmla="*/ 895350 w 1175452"/>
              <a:gd name="connsiteY2-1256" fmla="*/ 0 h 626211"/>
              <a:gd name="connsiteX3-1257" fmla="*/ 981075 w 1175452"/>
              <a:gd name="connsiteY3-1258" fmla="*/ 188119 h 626211"/>
              <a:gd name="connsiteX4-1259" fmla="*/ 981075 w 1175452"/>
              <a:gd name="connsiteY4-1260" fmla="*/ 240506 h 626211"/>
              <a:gd name="connsiteX5-1261" fmla="*/ 1007015 w 1175452"/>
              <a:gd name="connsiteY5-1262" fmla="*/ 337377 h 626211"/>
              <a:gd name="connsiteX6-1263" fmla="*/ 1022507 w 1175452"/>
              <a:gd name="connsiteY6-1264" fmla="*/ 375186 h 626211"/>
              <a:gd name="connsiteX7-1265" fmla="*/ 1080716 w 1175452"/>
              <a:gd name="connsiteY7-1266" fmla="*/ 354348 h 626211"/>
              <a:gd name="connsiteX8-1267" fmla="*/ 1089950 w 1175452"/>
              <a:gd name="connsiteY8-1268" fmla="*/ 362556 h 626211"/>
              <a:gd name="connsiteX9-1269" fmla="*/ 1095932 w 1175452"/>
              <a:gd name="connsiteY9-1270" fmla="*/ 371551 h 626211"/>
              <a:gd name="connsiteX10-1271" fmla="*/ 1117985 w 1175452"/>
              <a:gd name="connsiteY10-1272" fmla="*/ 402950 h 626211"/>
              <a:gd name="connsiteX11-1273" fmla="*/ 1070457 w 1175452"/>
              <a:gd name="connsiteY11-1274" fmla="*/ 441554 h 626211"/>
              <a:gd name="connsiteX12-1275" fmla="*/ 1175452 w 1175452"/>
              <a:gd name="connsiteY12-1276" fmla="*/ 574033 h 626211"/>
              <a:gd name="connsiteX13-1277" fmla="*/ 1073286 w 1175452"/>
              <a:gd name="connsiteY13-1278" fmla="*/ 621874 h 626211"/>
              <a:gd name="connsiteX14-1279" fmla="*/ 994337 w 1175452"/>
              <a:gd name="connsiteY14-1280" fmla="*/ 624952 h 626211"/>
              <a:gd name="connsiteX15-1281" fmla="*/ 780618 w 1175452"/>
              <a:gd name="connsiteY15-1282" fmla="*/ 625319 h 626211"/>
              <a:gd name="connsiteX16-1283" fmla="*/ 643787 w 1175452"/>
              <a:gd name="connsiteY16-1284" fmla="*/ 582823 h 626211"/>
              <a:gd name="connsiteX17-1285" fmla="*/ 427561 w 1175452"/>
              <a:gd name="connsiteY17-1286" fmla="*/ 447675 h 626211"/>
              <a:gd name="connsiteX18-1287" fmla="*/ 242888 w 1175452"/>
              <a:gd name="connsiteY18-1288" fmla="*/ 411956 h 626211"/>
              <a:gd name="connsiteX19-1289" fmla="*/ 147638 w 1175452"/>
              <a:gd name="connsiteY19-1290" fmla="*/ 400050 h 626211"/>
              <a:gd name="connsiteX20-1291" fmla="*/ 61913 w 1175452"/>
              <a:gd name="connsiteY20-1292" fmla="*/ 383381 h 626211"/>
              <a:gd name="connsiteX21-1293" fmla="*/ 0 w 1175452"/>
              <a:gd name="connsiteY21-1294" fmla="*/ 397669 h 626211"/>
              <a:gd name="connsiteX22-1295" fmla="*/ 57150 w 1175452"/>
              <a:gd name="connsiteY22-1296" fmla="*/ 252413 h 626211"/>
              <a:gd name="connsiteX23-1297" fmla="*/ 76200 w 1175452"/>
              <a:gd name="connsiteY23-1298" fmla="*/ 123825 h 626211"/>
              <a:gd name="connsiteX24" fmla="*/ 90488 w 1175452"/>
              <a:gd name="connsiteY24" fmla="*/ 2381 h 626211"/>
              <a:gd name="connsiteX0-1299" fmla="*/ 90488 w 1175452"/>
              <a:gd name="connsiteY0-1300" fmla="*/ 2381 h 626211"/>
              <a:gd name="connsiteX1-1301" fmla="*/ 221457 w 1175452"/>
              <a:gd name="connsiteY1-1302" fmla="*/ 0 h 626211"/>
              <a:gd name="connsiteX2-1303" fmla="*/ 895350 w 1175452"/>
              <a:gd name="connsiteY2-1304" fmla="*/ 0 h 626211"/>
              <a:gd name="connsiteX3-1305" fmla="*/ 981075 w 1175452"/>
              <a:gd name="connsiteY3-1306" fmla="*/ 188119 h 626211"/>
              <a:gd name="connsiteX4-1307" fmla="*/ 981075 w 1175452"/>
              <a:gd name="connsiteY4-1308" fmla="*/ 240506 h 626211"/>
              <a:gd name="connsiteX5-1309" fmla="*/ 1007015 w 1175452"/>
              <a:gd name="connsiteY5-1310" fmla="*/ 337377 h 626211"/>
              <a:gd name="connsiteX6-1311" fmla="*/ 1022507 w 1175452"/>
              <a:gd name="connsiteY6-1312" fmla="*/ 375186 h 626211"/>
              <a:gd name="connsiteX7-1313" fmla="*/ 1080716 w 1175452"/>
              <a:gd name="connsiteY7-1314" fmla="*/ 354348 h 626211"/>
              <a:gd name="connsiteX8-1315" fmla="*/ 1089950 w 1175452"/>
              <a:gd name="connsiteY8-1316" fmla="*/ 362556 h 626211"/>
              <a:gd name="connsiteX9-1317" fmla="*/ 1095932 w 1175452"/>
              <a:gd name="connsiteY9-1318" fmla="*/ 371551 h 626211"/>
              <a:gd name="connsiteX10-1319" fmla="*/ 1117985 w 1175452"/>
              <a:gd name="connsiteY10-1320" fmla="*/ 402950 h 626211"/>
              <a:gd name="connsiteX11-1321" fmla="*/ 1070457 w 1175452"/>
              <a:gd name="connsiteY11-1322" fmla="*/ 441554 h 626211"/>
              <a:gd name="connsiteX12-1323" fmla="*/ 1175452 w 1175452"/>
              <a:gd name="connsiteY12-1324" fmla="*/ 574033 h 626211"/>
              <a:gd name="connsiteX13-1325" fmla="*/ 1073286 w 1175452"/>
              <a:gd name="connsiteY13-1326" fmla="*/ 621874 h 626211"/>
              <a:gd name="connsiteX14-1327" fmla="*/ 994337 w 1175452"/>
              <a:gd name="connsiteY14-1328" fmla="*/ 624952 h 626211"/>
              <a:gd name="connsiteX15-1329" fmla="*/ 780618 w 1175452"/>
              <a:gd name="connsiteY15-1330" fmla="*/ 625319 h 626211"/>
              <a:gd name="connsiteX16-1331" fmla="*/ 643787 w 1175452"/>
              <a:gd name="connsiteY16-1332" fmla="*/ 582823 h 626211"/>
              <a:gd name="connsiteX17-1333" fmla="*/ 427561 w 1175452"/>
              <a:gd name="connsiteY17-1334" fmla="*/ 447675 h 626211"/>
              <a:gd name="connsiteX18-1335" fmla="*/ 242888 w 1175452"/>
              <a:gd name="connsiteY18-1336" fmla="*/ 411956 h 626211"/>
              <a:gd name="connsiteX19-1337" fmla="*/ 147638 w 1175452"/>
              <a:gd name="connsiteY19-1338" fmla="*/ 400050 h 626211"/>
              <a:gd name="connsiteX20-1339" fmla="*/ 61913 w 1175452"/>
              <a:gd name="connsiteY20-1340" fmla="*/ 383381 h 626211"/>
              <a:gd name="connsiteX21-1341" fmla="*/ 0 w 1175452"/>
              <a:gd name="connsiteY21-1342" fmla="*/ 397669 h 626211"/>
              <a:gd name="connsiteX22-1343" fmla="*/ 57150 w 1175452"/>
              <a:gd name="connsiteY22-1344" fmla="*/ 252413 h 626211"/>
              <a:gd name="connsiteX23-1345" fmla="*/ 76200 w 1175452"/>
              <a:gd name="connsiteY23-1346" fmla="*/ 123825 h 626211"/>
              <a:gd name="connsiteX24-1347" fmla="*/ 90488 w 1175452"/>
              <a:gd name="connsiteY24-1348" fmla="*/ 2381 h 626211"/>
              <a:gd name="connsiteX0-1349" fmla="*/ 90488 w 1175452"/>
              <a:gd name="connsiteY0-1350" fmla="*/ 2381 h 626211"/>
              <a:gd name="connsiteX1-1351" fmla="*/ 221457 w 1175452"/>
              <a:gd name="connsiteY1-1352" fmla="*/ 0 h 626211"/>
              <a:gd name="connsiteX2-1353" fmla="*/ 895350 w 1175452"/>
              <a:gd name="connsiteY2-1354" fmla="*/ 0 h 626211"/>
              <a:gd name="connsiteX3-1355" fmla="*/ 981075 w 1175452"/>
              <a:gd name="connsiteY3-1356" fmla="*/ 188119 h 626211"/>
              <a:gd name="connsiteX4-1357" fmla="*/ 981075 w 1175452"/>
              <a:gd name="connsiteY4-1358" fmla="*/ 240506 h 626211"/>
              <a:gd name="connsiteX5-1359" fmla="*/ 1007015 w 1175452"/>
              <a:gd name="connsiteY5-1360" fmla="*/ 337377 h 626211"/>
              <a:gd name="connsiteX6-1361" fmla="*/ 1022507 w 1175452"/>
              <a:gd name="connsiteY6-1362" fmla="*/ 375186 h 626211"/>
              <a:gd name="connsiteX7-1363" fmla="*/ 1080716 w 1175452"/>
              <a:gd name="connsiteY7-1364" fmla="*/ 354348 h 626211"/>
              <a:gd name="connsiteX8-1365" fmla="*/ 1089950 w 1175452"/>
              <a:gd name="connsiteY8-1366" fmla="*/ 362556 h 626211"/>
              <a:gd name="connsiteX9-1367" fmla="*/ 1095932 w 1175452"/>
              <a:gd name="connsiteY9-1368" fmla="*/ 371551 h 626211"/>
              <a:gd name="connsiteX10-1369" fmla="*/ 1117985 w 1175452"/>
              <a:gd name="connsiteY10-1370" fmla="*/ 402950 h 626211"/>
              <a:gd name="connsiteX11-1371" fmla="*/ 1070457 w 1175452"/>
              <a:gd name="connsiteY11-1372" fmla="*/ 441554 h 626211"/>
              <a:gd name="connsiteX12-1373" fmla="*/ 1175452 w 1175452"/>
              <a:gd name="connsiteY12-1374" fmla="*/ 574033 h 626211"/>
              <a:gd name="connsiteX13-1375" fmla="*/ 1073286 w 1175452"/>
              <a:gd name="connsiteY13-1376" fmla="*/ 621874 h 626211"/>
              <a:gd name="connsiteX14-1377" fmla="*/ 994337 w 1175452"/>
              <a:gd name="connsiteY14-1378" fmla="*/ 624952 h 626211"/>
              <a:gd name="connsiteX15-1379" fmla="*/ 780618 w 1175452"/>
              <a:gd name="connsiteY15-1380" fmla="*/ 625319 h 626211"/>
              <a:gd name="connsiteX16-1381" fmla="*/ 643787 w 1175452"/>
              <a:gd name="connsiteY16-1382" fmla="*/ 582823 h 626211"/>
              <a:gd name="connsiteX17-1383" fmla="*/ 427561 w 1175452"/>
              <a:gd name="connsiteY17-1384" fmla="*/ 447675 h 626211"/>
              <a:gd name="connsiteX18-1385" fmla="*/ 242888 w 1175452"/>
              <a:gd name="connsiteY18-1386" fmla="*/ 411956 h 626211"/>
              <a:gd name="connsiteX19-1387" fmla="*/ 147638 w 1175452"/>
              <a:gd name="connsiteY19-1388" fmla="*/ 400050 h 626211"/>
              <a:gd name="connsiteX20-1389" fmla="*/ 61913 w 1175452"/>
              <a:gd name="connsiteY20-1390" fmla="*/ 383381 h 626211"/>
              <a:gd name="connsiteX21-1391" fmla="*/ 0 w 1175452"/>
              <a:gd name="connsiteY21-1392" fmla="*/ 397669 h 626211"/>
              <a:gd name="connsiteX22-1393" fmla="*/ 57150 w 1175452"/>
              <a:gd name="connsiteY22-1394" fmla="*/ 252413 h 626211"/>
              <a:gd name="connsiteX23-1395" fmla="*/ 76200 w 1175452"/>
              <a:gd name="connsiteY23-1396" fmla="*/ 123825 h 626211"/>
              <a:gd name="connsiteX24-1397" fmla="*/ 90488 w 1175452"/>
              <a:gd name="connsiteY24-1398" fmla="*/ 2381 h 626211"/>
              <a:gd name="connsiteX0-1399" fmla="*/ 90488 w 1175452"/>
              <a:gd name="connsiteY0-1400" fmla="*/ 6485 h 630315"/>
              <a:gd name="connsiteX1-1401" fmla="*/ 221457 w 1175452"/>
              <a:gd name="connsiteY1-1402" fmla="*/ 4104 h 630315"/>
              <a:gd name="connsiteX2-1403" fmla="*/ 893982 w 1175452"/>
              <a:gd name="connsiteY2-1404" fmla="*/ 0 h 630315"/>
              <a:gd name="connsiteX3-1405" fmla="*/ 981075 w 1175452"/>
              <a:gd name="connsiteY3-1406" fmla="*/ 192223 h 630315"/>
              <a:gd name="connsiteX4-1407" fmla="*/ 981075 w 1175452"/>
              <a:gd name="connsiteY4-1408" fmla="*/ 244610 h 630315"/>
              <a:gd name="connsiteX5-1409" fmla="*/ 1007015 w 1175452"/>
              <a:gd name="connsiteY5-1410" fmla="*/ 341481 h 630315"/>
              <a:gd name="connsiteX6-1411" fmla="*/ 1022507 w 1175452"/>
              <a:gd name="connsiteY6-1412" fmla="*/ 379290 h 630315"/>
              <a:gd name="connsiteX7-1413" fmla="*/ 1080716 w 1175452"/>
              <a:gd name="connsiteY7-1414" fmla="*/ 358452 h 630315"/>
              <a:gd name="connsiteX8-1415" fmla="*/ 1089950 w 1175452"/>
              <a:gd name="connsiteY8-1416" fmla="*/ 366660 h 630315"/>
              <a:gd name="connsiteX9-1417" fmla="*/ 1095932 w 1175452"/>
              <a:gd name="connsiteY9-1418" fmla="*/ 375655 h 630315"/>
              <a:gd name="connsiteX10-1419" fmla="*/ 1117985 w 1175452"/>
              <a:gd name="connsiteY10-1420" fmla="*/ 407054 h 630315"/>
              <a:gd name="connsiteX11-1421" fmla="*/ 1070457 w 1175452"/>
              <a:gd name="connsiteY11-1422" fmla="*/ 445658 h 630315"/>
              <a:gd name="connsiteX12-1423" fmla="*/ 1175452 w 1175452"/>
              <a:gd name="connsiteY12-1424" fmla="*/ 578137 h 630315"/>
              <a:gd name="connsiteX13-1425" fmla="*/ 1073286 w 1175452"/>
              <a:gd name="connsiteY13-1426" fmla="*/ 625978 h 630315"/>
              <a:gd name="connsiteX14-1427" fmla="*/ 994337 w 1175452"/>
              <a:gd name="connsiteY14-1428" fmla="*/ 629056 h 630315"/>
              <a:gd name="connsiteX15-1429" fmla="*/ 780618 w 1175452"/>
              <a:gd name="connsiteY15-1430" fmla="*/ 629423 h 630315"/>
              <a:gd name="connsiteX16-1431" fmla="*/ 643787 w 1175452"/>
              <a:gd name="connsiteY16-1432" fmla="*/ 586927 h 630315"/>
              <a:gd name="connsiteX17-1433" fmla="*/ 427561 w 1175452"/>
              <a:gd name="connsiteY17-1434" fmla="*/ 451779 h 630315"/>
              <a:gd name="connsiteX18-1435" fmla="*/ 242888 w 1175452"/>
              <a:gd name="connsiteY18-1436" fmla="*/ 416060 h 630315"/>
              <a:gd name="connsiteX19-1437" fmla="*/ 147638 w 1175452"/>
              <a:gd name="connsiteY19-1438" fmla="*/ 404154 h 630315"/>
              <a:gd name="connsiteX20-1439" fmla="*/ 61913 w 1175452"/>
              <a:gd name="connsiteY20-1440" fmla="*/ 387485 h 630315"/>
              <a:gd name="connsiteX21-1441" fmla="*/ 0 w 1175452"/>
              <a:gd name="connsiteY21-1442" fmla="*/ 401773 h 630315"/>
              <a:gd name="connsiteX22-1443" fmla="*/ 57150 w 1175452"/>
              <a:gd name="connsiteY22-1444" fmla="*/ 256517 h 630315"/>
              <a:gd name="connsiteX23-1445" fmla="*/ 76200 w 1175452"/>
              <a:gd name="connsiteY23-1446" fmla="*/ 127929 h 630315"/>
              <a:gd name="connsiteX24-1447" fmla="*/ 90488 w 1175452"/>
              <a:gd name="connsiteY24-1448" fmla="*/ 6485 h 630315"/>
              <a:gd name="connsiteX0-1449" fmla="*/ 90488 w 1175452"/>
              <a:gd name="connsiteY0-1450" fmla="*/ 6485 h 630315"/>
              <a:gd name="connsiteX1-1451" fmla="*/ 221457 w 1175452"/>
              <a:gd name="connsiteY1-1452" fmla="*/ 4104 h 630315"/>
              <a:gd name="connsiteX2-1453" fmla="*/ 893982 w 1175452"/>
              <a:gd name="connsiteY2-1454" fmla="*/ 0 h 630315"/>
              <a:gd name="connsiteX3-1455" fmla="*/ 981075 w 1175452"/>
              <a:gd name="connsiteY3-1456" fmla="*/ 192223 h 630315"/>
              <a:gd name="connsiteX4-1457" fmla="*/ 981075 w 1175452"/>
              <a:gd name="connsiteY4-1458" fmla="*/ 244610 h 630315"/>
              <a:gd name="connsiteX5-1459" fmla="*/ 1007015 w 1175452"/>
              <a:gd name="connsiteY5-1460" fmla="*/ 341481 h 630315"/>
              <a:gd name="connsiteX6-1461" fmla="*/ 1022507 w 1175452"/>
              <a:gd name="connsiteY6-1462" fmla="*/ 379290 h 630315"/>
              <a:gd name="connsiteX7-1463" fmla="*/ 1080716 w 1175452"/>
              <a:gd name="connsiteY7-1464" fmla="*/ 358452 h 630315"/>
              <a:gd name="connsiteX8-1465" fmla="*/ 1089950 w 1175452"/>
              <a:gd name="connsiteY8-1466" fmla="*/ 366660 h 630315"/>
              <a:gd name="connsiteX9-1467" fmla="*/ 1095932 w 1175452"/>
              <a:gd name="connsiteY9-1468" fmla="*/ 375655 h 630315"/>
              <a:gd name="connsiteX10-1469" fmla="*/ 1117985 w 1175452"/>
              <a:gd name="connsiteY10-1470" fmla="*/ 407054 h 630315"/>
              <a:gd name="connsiteX11-1471" fmla="*/ 1070457 w 1175452"/>
              <a:gd name="connsiteY11-1472" fmla="*/ 445658 h 630315"/>
              <a:gd name="connsiteX12-1473" fmla="*/ 1175452 w 1175452"/>
              <a:gd name="connsiteY12-1474" fmla="*/ 578137 h 630315"/>
              <a:gd name="connsiteX13-1475" fmla="*/ 1073286 w 1175452"/>
              <a:gd name="connsiteY13-1476" fmla="*/ 625978 h 630315"/>
              <a:gd name="connsiteX14-1477" fmla="*/ 994337 w 1175452"/>
              <a:gd name="connsiteY14-1478" fmla="*/ 629056 h 630315"/>
              <a:gd name="connsiteX15-1479" fmla="*/ 780618 w 1175452"/>
              <a:gd name="connsiteY15-1480" fmla="*/ 629423 h 630315"/>
              <a:gd name="connsiteX16-1481" fmla="*/ 643787 w 1175452"/>
              <a:gd name="connsiteY16-1482" fmla="*/ 586927 h 630315"/>
              <a:gd name="connsiteX17-1483" fmla="*/ 427561 w 1175452"/>
              <a:gd name="connsiteY17-1484" fmla="*/ 451779 h 630315"/>
              <a:gd name="connsiteX18-1485" fmla="*/ 242888 w 1175452"/>
              <a:gd name="connsiteY18-1486" fmla="*/ 416060 h 630315"/>
              <a:gd name="connsiteX19-1487" fmla="*/ 147638 w 1175452"/>
              <a:gd name="connsiteY19-1488" fmla="*/ 404154 h 630315"/>
              <a:gd name="connsiteX20-1489" fmla="*/ 61913 w 1175452"/>
              <a:gd name="connsiteY20-1490" fmla="*/ 387485 h 630315"/>
              <a:gd name="connsiteX21-1491" fmla="*/ 0 w 1175452"/>
              <a:gd name="connsiteY21-1492" fmla="*/ 401773 h 630315"/>
              <a:gd name="connsiteX22-1493" fmla="*/ 57150 w 1175452"/>
              <a:gd name="connsiteY22-1494" fmla="*/ 256517 h 630315"/>
              <a:gd name="connsiteX23-1495" fmla="*/ 76200 w 1175452"/>
              <a:gd name="connsiteY23-1496" fmla="*/ 127929 h 630315"/>
              <a:gd name="connsiteX24-1497" fmla="*/ 90488 w 1175452"/>
              <a:gd name="connsiteY24-1498" fmla="*/ 6485 h 630315"/>
              <a:gd name="connsiteX0-1499" fmla="*/ 90488 w 1175452"/>
              <a:gd name="connsiteY0-1500" fmla="*/ 6485 h 630315"/>
              <a:gd name="connsiteX1-1501" fmla="*/ 221457 w 1175452"/>
              <a:gd name="connsiteY1-1502" fmla="*/ 4104 h 630315"/>
              <a:gd name="connsiteX2-1503" fmla="*/ 893982 w 1175452"/>
              <a:gd name="connsiteY2-1504" fmla="*/ 0 h 630315"/>
              <a:gd name="connsiteX3-1505" fmla="*/ 981075 w 1175452"/>
              <a:gd name="connsiteY3-1506" fmla="*/ 192223 h 630315"/>
              <a:gd name="connsiteX4-1507" fmla="*/ 981075 w 1175452"/>
              <a:gd name="connsiteY4-1508" fmla="*/ 244610 h 630315"/>
              <a:gd name="connsiteX5-1509" fmla="*/ 1007015 w 1175452"/>
              <a:gd name="connsiteY5-1510" fmla="*/ 341481 h 630315"/>
              <a:gd name="connsiteX6-1511" fmla="*/ 1022507 w 1175452"/>
              <a:gd name="connsiteY6-1512" fmla="*/ 379290 h 630315"/>
              <a:gd name="connsiteX7-1513" fmla="*/ 1080716 w 1175452"/>
              <a:gd name="connsiteY7-1514" fmla="*/ 358452 h 630315"/>
              <a:gd name="connsiteX8-1515" fmla="*/ 1089950 w 1175452"/>
              <a:gd name="connsiteY8-1516" fmla="*/ 366660 h 630315"/>
              <a:gd name="connsiteX9-1517" fmla="*/ 1095932 w 1175452"/>
              <a:gd name="connsiteY9-1518" fmla="*/ 375655 h 630315"/>
              <a:gd name="connsiteX10-1519" fmla="*/ 1117985 w 1175452"/>
              <a:gd name="connsiteY10-1520" fmla="*/ 407054 h 630315"/>
              <a:gd name="connsiteX11-1521" fmla="*/ 1070457 w 1175452"/>
              <a:gd name="connsiteY11-1522" fmla="*/ 445658 h 630315"/>
              <a:gd name="connsiteX12-1523" fmla="*/ 1175452 w 1175452"/>
              <a:gd name="connsiteY12-1524" fmla="*/ 578137 h 630315"/>
              <a:gd name="connsiteX13-1525" fmla="*/ 1073286 w 1175452"/>
              <a:gd name="connsiteY13-1526" fmla="*/ 625978 h 630315"/>
              <a:gd name="connsiteX14-1527" fmla="*/ 994337 w 1175452"/>
              <a:gd name="connsiteY14-1528" fmla="*/ 629056 h 630315"/>
              <a:gd name="connsiteX15-1529" fmla="*/ 780618 w 1175452"/>
              <a:gd name="connsiteY15-1530" fmla="*/ 629423 h 630315"/>
              <a:gd name="connsiteX16-1531" fmla="*/ 643787 w 1175452"/>
              <a:gd name="connsiteY16-1532" fmla="*/ 586927 h 630315"/>
              <a:gd name="connsiteX17-1533" fmla="*/ 427561 w 1175452"/>
              <a:gd name="connsiteY17-1534" fmla="*/ 451779 h 630315"/>
              <a:gd name="connsiteX18-1535" fmla="*/ 242888 w 1175452"/>
              <a:gd name="connsiteY18-1536" fmla="*/ 416060 h 630315"/>
              <a:gd name="connsiteX19-1537" fmla="*/ 147638 w 1175452"/>
              <a:gd name="connsiteY19-1538" fmla="*/ 404154 h 630315"/>
              <a:gd name="connsiteX20-1539" fmla="*/ 61913 w 1175452"/>
              <a:gd name="connsiteY20-1540" fmla="*/ 387485 h 630315"/>
              <a:gd name="connsiteX21-1541" fmla="*/ 0 w 1175452"/>
              <a:gd name="connsiteY21-1542" fmla="*/ 401773 h 630315"/>
              <a:gd name="connsiteX22-1543" fmla="*/ 57150 w 1175452"/>
              <a:gd name="connsiteY22-1544" fmla="*/ 256517 h 630315"/>
              <a:gd name="connsiteX23-1545" fmla="*/ 76200 w 1175452"/>
              <a:gd name="connsiteY23-1546" fmla="*/ 127929 h 630315"/>
              <a:gd name="connsiteX24-1547" fmla="*/ 90488 w 1175452"/>
              <a:gd name="connsiteY24-1548" fmla="*/ 6485 h 630315"/>
              <a:gd name="connsiteX0-1549" fmla="*/ 90488 w 1175452"/>
              <a:gd name="connsiteY0-1550" fmla="*/ 6485 h 630315"/>
              <a:gd name="connsiteX1-1551" fmla="*/ 221457 w 1175452"/>
              <a:gd name="connsiteY1-1552" fmla="*/ 4104 h 630315"/>
              <a:gd name="connsiteX2-1553" fmla="*/ 893982 w 1175452"/>
              <a:gd name="connsiteY2-1554" fmla="*/ 0 h 630315"/>
              <a:gd name="connsiteX3-1555" fmla="*/ 981075 w 1175452"/>
              <a:gd name="connsiteY3-1556" fmla="*/ 192223 h 630315"/>
              <a:gd name="connsiteX4-1557" fmla="*/ 981075 w 1175452"/>
              <a:gd name="connsiteY4-1558" fmla="*/ 244610 h 630315"/>
              <a:gd name="connsiteX5-1559" fmla="*/ 1007015 w 1175452"/>
              <a:gd name="connsiteY5-1560" fmla="*/ 341481 h 630315"/>
              <a:gd name="connsiteX6-1561" fmla="*/ 1022507 w 1175452"/>
              <a:gd name="connsiteY6-1562" fmla="*/ 379290 h 630315"/>
              <a:gd name="connsiteX7-1563" fmla="*/ 1080716 w 1175452"/>
              <a:gd name="connsiteY7-1564" fmla="*/ 358452 h 630315"/>
              <a:gd name="connsiteX8-1565" fmla="*/ 1089950 w 1175452"/>
              <a:gd name="connsiteY8-1566" fmla="*/ 366660 h 630315"/>
              <a:gd name="connsiteX9-1567" fmla="*/ 1095932 w 1175452"/>
              <a:gd name="connsiteY9-1568" fmla="*/ 375655 h 630315"/>
              <a:gd name="connsiteX10-1569" fmla="*/ 1117985 w 1175452"/>
              <a:gd name="connsiteY10-1570" fmla="*/ 407054 h 630315"/>
              <a:gd name="connsiteX11-1571" fmla="*/ 1070457 w 1175452"/>
              <a:gd name="connsiteY11-1572" fmla="*/ 445658 h 630315"/>
              <a:gd name="connsiteX12-1573" fmla="*/ 1175452 w 1175452"/>
              <a:gd name="connsiteY12-1574" fmla="*/ 578137 h 630315"/>
              <a:gd name="connsiteX13-1575" fmla="*/ 1073286 w 1175452"/>
              <a:gd name="connsiteY13-1576" fmla="*/ 625978 h 630315"/>
              <a:gd name="connsiteX14-1577" fmla="*/ 994337 w 1175452"/>
              <a:gd name="connsiteY14-1578" fmla="*/ 629056 h 630315"/>
              <a:gd name="connsiteX15-1579" fmla="*/ 780618 w 1175452"/>
              <a:gd name="connsiteY15-1580" fmla="*/ 629423 h 630315"/>
              <a:gd name="connsiteX16-1581" fmla="*/ 643787 w 1175452"/>
              <a:gd name="connsiteY16-1582" fmla="*/ 586927 h 630315"/>
              <a:gd name="connsiteX17-1583" fmla="*/ 427561 w 1175452"/>
              <a:gd name="connsiteY17-1584" fmla="*/ 451779 h 630315"/>
              <a:gd name="connsiteX18-1585" fmla="*/ 242888 w 1175452"/>
              <a:gd name="connsiteY18-1586" fmla="*/ 416060 h 630315"/>
              <a:gd name="connsiteX19-1587" fmla="*/ 147638 w 1175452"/>
              <a:gd name="connsiteY19-1588" fmla="*/ 404154 h 630315"/>
              <a:gd name="connsiteX20-1589" fmla="*/ 61913 w 1175452"/>
              <a:gd name="connsiteY20-1590" fmla="*/ 387485 h 630315"/>
              <a:gd name="connsiteX21-1591" fmla="*/ 0 w 1175452"/>
              <a:gd name="connsiteY21-1592" fmla="*/ 401773 h 630315"/>
              <a:gd name="connsiteX22-1593" fmla="*/ 57150 w 1175452"/>
              <a:gd name="connsiteY22-1594" fmla="*/ 256517 h 630315"/>
              <a:gd name="connsiteX23-1595" fmla="*/ 76200 w 1175452"/>
              <a:gd name="connsiteY23-1596" fmla="*/ 127929 h 630315"/>
              <a:gd name="connsiteX24-1597" fmla="*/ 90488 w 1175452"/>
              <a:gd name="connsiteY24-1598" fmla="*/ 6485 h 630315"/>
              <a:gd name="connsiteX0-1599" fmla="*/ 87752 w 1172716"/>
              <a:gd name="connsiteY0-1600" fmla="*/ 6485 h 630315"/>
              <a:gd name="connsiteX1-1601" fmla="*/ 218721 w 1172716"/>
              <a:gd name="connsiteY1-1602" fmla="*/ 4104 h 630315"/>
              <a:gd name="connsiteX2-1603" fmla="*/ 891246 w 1172716"/>
              <a:gd name="connsiteY2-1604" fmla="*/ 0 h 630315"/>
              <a:gd name="connsiteX3-1605" fmla="*/ 978339 w 1172716"/>
              <a:gd name="connsiteY3-1606" fmla="*/ 192223 h 630315"/>
              <a:gd name="connsiteX4-1607" fmla="*/ 978339 w 1172716"/>
              <a:gd name="connsiteY4-1608" fmla="*/ 244610 h 630315"/>
              <a:gd name="connsiteX5-1609" fmla="*/ 1004279 w 1172716"/>
              <a:gd name="connsiteY5-1610" fmla="*/ 341481 h 630315"/>
              <a:gd name="connsiteX6-1611" fmla="*/ 1019771 w 1172716"/>
              <a:gd name="connsiteY6-1612" fmla="*/ 379290 h 630315"/>
              <a:gd name="connsiteX7-1613" fmla="*/ 1077980 w 1172716"/>
              <a:gd name="connsiteY7-1614" fmla="*/ 358452 h 630315"/>
              <a:gd name="connsiteX8-1615" fmla="*/ 1087214 w 1172716"/>
              <a:gd name="connsiteY8-1616" fmla="*/ 366660 h 630315"/>
              <a:gd name="connsiteX9-1617" fmla="*/ 1093196 w 1172716"/>
              <a:gd name="connsiteY9-1618" fmla="*/ 375655 h 630315"/>
              <a:gd name="connsiteX10-1619" fmla="*/ 1115249 w 1172716"/>
              <a:gd name="connsiteY10-1620" fmla="*/ 407054 h 630315"/>
              <a:gd name="connsiteX11-1621" fmla="*/ 1067721 w 1172716"/>
              <a:gd name="connsiteY11-1622" fmla="*/ 445658 h 630315"/>
              <a:gd name="connsiteX12-1623" fmla="*/ 1172716 w 1172716"/>
              <a:gd name="connsiteY12-1624" fmla="*/ 578137 h 630315"/>
              <a:gd name="connsiteX13-1625" fmla="*/ 1070550 w 1172716"/>
              <a:gd name="connsiteY13-1626" fmla="*/ 625978 h 630315"/>
              <a:gd name="connsiteX14-1627" fmla="*/ 991601 w 1172716"/>
              <a:gd name="connsiteY14-1628" fmla="*/ 629056 h 630315"/>
              <a:gd name="connsiteX15-1629" fmla="*/ 777882 w 1172716"/>
              <a:gd name="connsiteY15-1630" fmla="*/ 629423 h 630315"/>
              <a:gd name="connsiteX16-1631" fmla="*/ 641051 w 1172716"/>
              <a:gd name="connsiteY16-1632" fmla="*/ 586927 h 630315"/>
              <a:gd name="connsiteX17-1633" fmla="*/ 424825 w 1172716"/>
              <a:gd name="connsiteY17-1634" fmla="*/ 451779 h 630315"/>
              <a:gd name="connsiteX18-1635" fmla="*/ 240152 w 1172716"/>
              <a:gd name="connsiteY18-1636" fmla="*/ 416060 h 630315"/>
              <a:gd name="connsiteX19-1637" fmla="*/ 144902 w 1172716"/>
              <a:gd name="connsiteY19-1638" fmla="*/ 404154 h 630315"/>
              <a:gd name="connsiteX20-1639" fmla="*/ 59177 w 1172716"/>
              <a:gd name="connsiteY20-1640" fmla="*/ 387485 h 630315"/>
              <a:gd name="connsiteX21-1641" fmla="*/ 0 w 1172716"/>
              <a:gd name="connsiteY21-1642" fmla="*/ 401773 h 630315"/>
              <a:gd name="connsiteX22-1643" fmla="*/ 54414 w 1172716"/>
              <a:gd name="connsiteY22-1644" fmla="*/ 256517 h 630315"/>
              <a:gd name="connsiteX23-1645" fmla="*/ 73464 w 1172716"/>
              <a:gd name="connsiteY23-1646" fmla="*/ 127929 h 630315"/>
              <a:gd name="connsiteX24-1647" fmla="*/ 87752 w 1172716"/>
              <a:gd name="connsiteY24-1648" fmla="*/ 6485 h 630315"/>
              <a:gd name="connsiteX0-1649" fmla="*/ 87752 w 1172716"/>
              <a:gd name="connsiteY0-1650" fmla="*/ 6485 h 630315"/>
              <a:gd name="connsiteX1-1651" fmla="*/ 218721 w 1172716"/>
              <a:gd name="connsiteY1-1652" fmla="*/ 4104 h 630315"/>
              <a:gd name="connsiteX2-1653" fmla="*/ 891246 w 1172716"/>
              <a:gd name="connsiteY2-1654" fmla="*/ 0 h 630315"/>
              <a:gd name="connsiteX3-1655" fmla="*/ 978339 w 1172716"/>
              <a:gd name="connsiteY3-1656" fmla="*/ 192223 h 630315"/>
              <a:gd name="connsiteX4-1657" fmla="*/ 978339 w 1172716"/>
              <a:gd name="connsiteY4-1658" fmla="*/ 244610 h 630315"/>
              <a:gd name="connsiteX5-1659" fmla="*/ 1004279 w 1172716"/>
              <a:gd name="connsiteY5-1660" fmla="*/ 341481 h 630315"/>
              <a:gd name="connsiteX6-1661" fmla="*/ 1019771 w 1172716"/>
              <a:gd name="connsiteY6-1662" fmla="*/ 379290 h 630315"/>
              <a:gd name="connsiteX7-1663" fmla="*/ 1077980 w 1172716"/>
              <a:gd name="connsiteY7-1664" fmla="*/ 358452 h 630315"/>
              <a:gd name="connsiteX8-1665" fmla="*/ 1087214 w 1172716"/>
              <a:gd name="connsiteY8-1666" fmla="*/ 366660 h 630315"/>
              <a:gd name="connsiteX9-1667" fmla="*/ 1093196 w 1172716"/>
              <a:gd name="connsiteY9-1668" fmla="*/ 375655 h 630315"/>
              <a:gd name="connsiteX10-1669" fmla="*/ 1115249 w 1172716"/>
              <a:gd name="connsiteY10-1670" fmla="*/ 407054 h 630315"/>
              <a:gd name="connsiteX11-1671" fmla="*/ 1067721 w 1172716"/>
              <a:gd name="connsiteY11-1672" fmla="*/ 445658 h 630315"/>
              <a:gd name="connsiteX12-1673" fmla="*/ 1172716 w 1172716"/>
              <a:gd name="connsiteY12-1674" fmla="*/ 578137 h 630315"/>
              <a:gd name="connsiteX13-1675" fmla="*/ 1070550 w 1172716"/>
              <a:gd name="connsiteY13-1676" fmla="*/ 625978 h 630315"/>
              <a:gd name="connsiteX14-1677" fmla="*/ 991601 w 1172716"/>
              <a:gd name="connsiteY14-1678" fmla="*/ 629056 h 630315"/>
              <a:gd name="connsiteX15-1679" fmla="*/ 777882 w 1172716"/>
              <a:gd name="connsiteY15-1680" fmla="*/ 629423 h 630315"/>
              <a:gd name="connsiteX16-1681" fmla="*/ 641051 w 1172716"/>
              <a:gd name="connsiteY16-1682" fmla="*/ 586927 h 630315"/>
              <a:gd name="connsiteX17-1683" fmla="*/ 424825 w 1172716"/>
              <a:gd name="connsiteY17-1684" fmla="*/ 451779 h 630315"/>
              <a:gd name="connsiteX18-1685" fmla="*/ 240152 w 1172716"/>
              <a:gd name="connsiteY18-1686" fmla="*/ 416060 h 630315"/>
              <a:gd name="connsiteX19-1687" fmla="*/ 144902 w 1172716"/>
              <a:gd name="connsiteY19-1688" fmla="*/ 404154 h 630315"/>
              <a:gd name="connsiteX20-1689" fmla="*/ 59177 w 1172716"/>
              <a:gd name="connsiteY20-1690" fmla="*/ 387485 h 630315"/>
              <a:gd name="connsiteX21-1691" fmla="*/ 0 w 1172716"/>
              <a:gd name="connsiteY21-1692" fmla="*/ 401773 h 630315"/>
              <a:gd name="connsiteX22-1693" fmla="*/ 54414 w 1172716"/>
              <a:gd name="connsiteY22-1694" fmla="*/ 256517 h 630315"/>
              <a:gd name="connsiteX23-1695" fmla="*/ 73464 w 1172716"/>
              <a:gd name="connsiteY23-1696" fmla="*/ 127929 h 630315"/>
              <a:gd name="connsiteX24-1697" fmla="*/ 87752 w 1172716"/>
              <a:gd name="connsiteY24-1698" fmla="*/ 6485 h 630315"/>
              <a:gd name="connsiteX0-1699" fmla="*/ 87752 w 1172716"/>
              <a:gd name="connsiteY0-1700" fmla="*/ 6485 h 630315"/>
              <a:gd name="connsiteX1-1701" fmla="*/ 218721 w 1172716"/>
              <a:gd name="connsiteY1-1702" fmla="*/ 4104 h 630315"/>
              <a:gd name="connsiteX2-1703" fmla="*/ 891246 w 1172716"/>
              <a:gd name="connsiteY2-1704" fmla="*/ 0 h 630315"/>
              <a:gd name="connsiteX3-1705" fmla="*/ 978339 w 1172716"/>
              <a:gd name="connsiteY3-1706" fmla="*/ 192223 h 630315"/>
              <a:gd name="connsiteX4-1707" fmla="*/ 978339 w 1172716"/>
              <a:gd name="connsiteY4-1708" fmla="*/ 244610 h 630315"/>
              <a:gd name="connsiteX5-1709" fmla="*/ 1004279 w 1172716"/>
              <a:gd name="connsiteY5-1710" fmla="*/ 341481 h 630315"/>
              <a:gd name="connsiteX6-1711" fmla="*/ 1019771 w 1172716"/>
              <a:gd name="connsiteY6-1712" fmla="*/ 379290 h 630315"/>
              <a:gd name="connsiteX7-1713" fmla="*/ 1077980 w 1172716"/>
              <a:gd name="connsiteY7-1714" fmla="*/ 358452 h 630315"/>
              <a:gd name="connsiteX8-1715" fmla="*/ 1087214 w 1172716"/>
              <a:gd name="connsiteY8-1716" fmla="*/ 366660 h 630315"/>
              <a:gd name="connsiteX9-1717" fmla="*/ 1093196 w 1172716"/>
              <a:gd name="connsiteY9-1718" fmla="*/ 375655 h 630315"/>
              <a:gd name="connsiteX10-1719" fmla="*/ 1115249 w 1172716"/>
              <a:gd name="connsiteY10-1720" fmla="*/ 407054 h 630315"/>
              <a:gd name="connsiteX11-1721" fmla="*/ 1067721 w 1172716"/>
              <a:gd name="connsiteY11-1722" fmla="*/ 445658 h 630315"/>
              <a:gd name="connsiteX12-1723" fmla="*/ 1172716 w 1172716"/>
              <a:gd name="connsiteY12-1724" fmla="*/ 578137 h 630315"/>
              <a:gd name="connsiteX13-1725" fmla="*/ 1070550 w 1172716"/>
              <a:gd name="connsiteY13-1726" fmla="*/ 625978 h 630315"/>
              <a:gd name="connsiteX14-1727" fmla="*/ 991601 w 1172716"/>
              <a:gd name="connsiteY14-1728" fmla="*/ 629056 h 630315"/>
              <a:gd name="connsiteX15-1729" fmla="*/ 777882 w 1172716"/>
              <a:gd name="connsiteY15-1730" fmla="*/ 629423 h 630315"/>
              <a:gd name="connsiteX16-1731" fmla="*/ 641051 w 1172716"/>
              <a:gd name="connsiteY16-1732" fmla="*/ 586927 h 630315"/>
              <a:gd name="connsiteX17-1733" fmla="*/ 424825 w 1172716"/>
              <a:gd name="connsiteY17-1734" fmla="*/ 451779 h 630315"/>
              <a:gd name="connsiteX18-1735" fmla="*/ 240152 w 1172716"/>
              <a:gd name="connsiteY18-1736" fmla="*/ 416060 h 630315"/>
              <a:gd name="connsiteX19-1737" fmla="*/ 144902 w 1172716"/>
              <a:gd name="connsiteY19-1738" fmla="*/ 404154 h 630315"/>
              <a:gd name="connsiteX20-1739" fmla="*/ 59177 w 1172716"/>
              <a:gd name="connsiteY20-1740" fmla="*/ 395693 h 630315"/>
              <a:gd name="connsiteX21-1741" fmla="*/ 0 w 1172716"/>
              <a:gd name="connsiteY21-1742" fmla="*/ 401773 h 630315"/>
              <a:gd name="connsiteX22-1743" fmla="*/ 54414 w 1172716"/>
              <a:gd name="connsiteY22-1744" fmla="*/ 256517 h 630315"/>
              <a:gd name="connsiteX23-1745" fmla="*/ 73464 w 1172716"/>
              <a:gd name="connsiteY23-1746" fmla="*/ 127929 h 630315"/>
              <a:gd name="connsiteX24-1747" fmla="*/ 87752 w 1172716"/>
              <a:gd name="connsiteY24-1748" fmla="*/ 6485 h 630315"/>
              <a:gd name="connsiteX0-1749" fmla="*/ 87752 w 1172716"/>
              <a:gd name="connsiteY0-1750" fmla="*/ 6485 h 630315"/>
              <a:gd name="connsiteX1-1751" fmla="*/ 218721 w 1172716"/>
              <a:gd name="connsiteY1-1752" fmla="*/ 4104 h 630315"/>
              <a:gd name="connsiteX2-1753" fmla="*/ 891246 w 1172716"/>
              <a:gd name="connsiteY2-1754" fmla="*/ 0 h 630315"/>
              <a:gd name="connsiteX3-1755" fmla="*/ 978339 w 1172716"/>
              <a:gd name="connsiteY3-1756" fmla="*/ 192223 h 630315"/>
              <a:gd name="connsiteX4-1757" fmla="*/ 978339 w 1172716"/>
              <a:gd name="connsiteY4-1758" fmla="*/ 244610 h 630315"/>
              <a:gd name="connsiteX5-1759" fmla="*/ 1004279 w 1172716"/>
              <a:gd name="connsiteY5-1760" fmla="*/ 341481 h 630315"/>
              <a:gd name="connsiteX6-1761" fmla="*/ 1019771 w 1172716"/>
              <a:gd name="connsiteY6-1762" fmla="*/ 379290 h 630315"/>
              <a:gd name="connsiteX7-1763" fmla="*/ 1077980 w 1172716"/>
              <a:gd name="connsiteY7-1764" fmla="*/ 358452 h 630315"/>
              <a:gd name="connsiteX8-1765" fmla="*/ 1087214 w 1172716"/>
              <a:gd name="connsiteY8-1766" fmla="*/ 366660 h 630315"/>
              <a:gd name="connsiteX9-1767" fmla="*/ 1093196 w 1172716"/>
              <a:gd name="connsiteY9-1768" fmla="*/ 375655 h 630315"/>
              <a:gd name="connsiteX10-1769" fmla="*/ 1115249 w 1172716"/>
              <a:gd name="connsiteY10-1770" fmla="*/ 407054 h 630315"/>
              <a:gd name="connsiteX11-1771" fmla="*/ 1067721 w 1172716"/>
              <a:gd name="connsiteY11-1772" fmla="*/ 445658 h 630315"/>
              <a:gd name="connsiteX12-1773" fmla="*/ 1172716 w 1172716"/>
              <a:gd name="connsiteY12-1774" fmla="*/ 578137 h 630315"/>
              <a:gd name="connsiteX13-1775" fmla="*/ 1070550 w 1172716"/>
              <a:gd name="connsiteY13-1776" fmla="*/ 625978 h 630315"/>
              <a:gd name="connsiteX14-1777" fmla="*/ 991601 w 1172716"/>
              <a:gd name="connsiteY14-1778" fmla="*/ 629056 h 630315"/>
              <a:gd name="connsiteX15-1779" fmla="*/ 777882 w 1172716"/>
              <a:gd name="connsiteY15-1780" fmla="*/ 629423 h 630315"/>
              <a:gd name="connsiteX16-1781" fmla="*/ 641051 w 1172716"/>
              <a:gd name="connsiteY16-1782" fmla="*/ 586927 h 630315"/>
              <a:gd name="connsiteX17-1783" fmla="*/ 424825 w 1172716"/>
              <a:gd name="connsiteY17-1784" fmla="*/ 451779 h 630315"/>
              <a:gd name="connsiteX18-1785" fmla="*/ 240152 w 1172716"/>
              <a:gd name="connsiteY18-1786" fmla="*/ 416060 h 630315"/>
              <a:gd name="connsiteX19-1787" fmla="*/ 144902 w 1172716"/>
              <a:gd name="connsiteY19-1788" fmla="*/ 404154 h 630315"/>
              <a:gd name="connsiteX20-1789" fmla="*/ 55073 w 1172716"/>
              <a:gd name="connsiteY20-1790" fmla="*/ 390563 h 630315"/>
              <a:gd name="connsiteX21-1791" fmla="*/ 0 w 1172716"/>
              <a:gd name="connsiteY21-1792" fmla="*/ 401773 h 630315"/>
              <a:gd name="connsiteX22-1793" fmla="*/ 54414 w 1172716"/>
              <a:gd name="connsiteY22-1794" fmla="*/ 256517 h 630315"/>
              <a:gd name="connsiteX23-1795" fmla="*/ 73464 w 1172716"/>
              <a:gd name="connsiteY23-1796" fmla="*/ 127929 h 630315"/>
              <a:gd name="connsiteX24-1797" fmla="*/ 87752 w 1172716"/>
              <a:gd name="connsiteY24-1798" fmla="*/ 6485 h 630315"/>
              <a:gd name="connsiteX0-1799" fmla="*/ 91856 w 1176820"/>
              <a:gd name="connsiteY0-1800" fmla="*/ 6485 h 630315"/>
              <a:gd name="connsiteX1-1801" fmla="*/ 222825 w 1176820"/>
              <a:gd name="connsiteY1-1802" fmla="*/ 4104 h 630315"/>
              <a:gd name="connsiteX2-1803" fmla="*/ 895350 w 1176820"/>
              <a:gd name="connsiteY2-1804" fmla="*/ 0 h 630315"/>
              <a:gd name="connsiteX3-1805" fmla="*/ 982443 w 1176820"/>
              <a:gd name="connsiteY3-1806" fmla="*/ 192223 h 630315"/>
              <a:gd name="connsiteX4-1807" fmla="*/ 982443 w 1176820"/>
              <a:gd name="connsiteY4-1808" fmla="*/ 244610 h 630315"/>
              <a:gd name="connsiteX5-1809" fmla="*/ 1008383 w 1176820"/>
              <a:gd name="connsiteY5-1810" fmla="*/ 341481 h 630315"/>
              <a:gd name="connsiteX6-1811" fmla="*/ 1023875 w 1176820"/>
              <a:gd name="connsiteY6-1812" fmla="*/ 379290 h 630315"/>
              <a:gd name="connsiteX7-1813" fmla="*/ 1082084 w 1176820"/>
              <a:gd name="connsiteY7-1814" fmla="*/ 358452 h 630315"/>
              <a:gd name="connsiteX8-1815" fmla="*/ 1091318 w 1176820"/>
              <a:gd name="connsiteY8-1816" fmla="*/ 366660 h 630315"/>
              <a:gd name="connsiteX9-1817" fmla="*/ 1097300 w 1176820"/>
              <a:gd name="connsiteY9-1818" fmla="*/ 375655 h 630315"/>
              <a:gd name="connsiteX10-1819" fmla="*/ 1119353 w 1176820"/>
              <a:gd name="connsiteY10-1820" fmla="*/ 407054 h 630315"/>
              <a:gd name="connsiteX11-1821" fmla="*/ 1071825 w 1176820"/>
              <a:gd name="connsiteY11-1822" fmla="*/ 445658 h 630315"/>
              <a:gd name="connsiteX12-1823" fmla="*/ 1176820 w 1176820"/>
              <a:gd name="connsiteY12-1824" fmla="*/ 578137 h 630315"/>
              <a:gd name="connsiteX13-1825" fmla="*/ 1074654 w 1176820"/>
              <a:gd name="connsiteY13-1826" fmla="*/ 625978 h 630315"/>
              <a:gd name="connsiteX14-1827" fmla="*/ 995705 w 1176820"/>
              <a:gd name="connsiteY14-1828" fmla="*/ 629056 h 630315"/>
              <a:gd name="connsiteX15-1829" fmla="*/ 781986 w 1176820"/>
              <a:gd name="connsiteY15-1830" fmla="*/ 629423 h 630315"/>
              <a:gd name="connsiteX16-1831" fmla="*/ 645155 w 1176820"/>
              <a:gd name="connsiteY16-1832" fmla="*/ 586927 h 630315"/>
              <a:gd name="connsiteX17-1833" fmla="*/ 428929 w 1176820"/>
              <a:gd name="connsiteY17-1834" fmla="*/ 451779 h 630315"/>
              <a:gd name="connsiteX18-1835" fmla="*/ 244256 w 1176820"/>
              <a:gd name="connsiteY18-1836" fmla="*/ 416060 h 630315"/>
              <a:gd name="connsiteX19-1837" fmla="*/ 149006 w 1176820"/>
              <a:gd name="connsiteY19-1838" fmla="*/ 404154 h 630315"/>
              <a:gd name="connsiteX20-1839" fmla="*/ 59177 w 1176820"/>
              <a:gd name="connsiteY20-1840" fmla="*/ 390563 h 630315"/>
              <a:gd name="connsiteX21-1841" fmla="*/ 0 w 1176820"/>
              <a:gd name="connsiteY21-1842" fmla="*/ 406903 h 630315"/>
              <a:gd name="connsiteX22-1843" fmla="*/ 58518 w 1176820"/>
              <a:gd name="connsiteY22-1844" fmla="*/ 256517 h 630315"/>
              <a:gd name="connsiteX23-1845" fmla="*/ 77568 w 1176820"/>
              <a:gd name="connsiteY23-1846" fmla="*/ 127929 h 630315"/>
              <a:gd name="connsiteX24-1847" fmla="*/ 91856 w 1176820"/>
              <a:gd name="connsiteY24-1848" fmla="*/ 6485 h 630315"/>
              <a:gd name="connsiteX0-1849" fmla="*/ 91856 w 1176820"/>
              <a:gd name="connsiteY0-1850" fmla="*/ 6485 h 630315"/>
              <a:gd name="connsiteX1-1851" fmla="*/ 222825 w 1176820"/>
              <a:gd name="connsiteY1-1852" fmla="*/ 4104 h 630315"/>
              <a:gd name="connsiteX2-1853" fmla="*/ 895350 w 1176820"/>
              <a:gd name="connsiteY2-1854" fmla="*/ 0 h 630315"/>
              <a:gd name="connsiteX3-1855" fmla="*/ 982443 w 1176820"/>
              <a:gd name="connsiteY3-1856" fmla="*/ 192223 h 630315"/>
              <a:gd name="connsiteX4-1857" fmla="*/ 982443 w 1176820"/>
              <a:gd name="connsiteY4-1858" fmla="*/ 244610 h 630315"/>
              <a:gd name="connsiteX5-1859" fmla="*/ 1008383 w 1176820"/>
              <a:gd name="connsiteY5-1860" fmla="*/ 341481 h 630315"/>
              <a:gd name="connsiteX6-1861" fmla="*/ 1023875 w 1176820"/>
              <a:gd name="connsiteY6-1862" fmla="*/ 379290 h 630315"/>
              <a:gd name="connsiteX7-1863" fmla="*/ 1082084 w 1176820"/>
              <a:gd name="connsiteY7-1864" fmla="*/ 358452 h 630315"/>
              <a:gd name="connsiteX8-1865" fmla="*/ 1091318 w 1176820"/>
              <a:gd name="connsiteY8-1866" fmla="*/ 366660 h 630315"/>
              <a:gd name="connsiteX9-1867" fmla="*/ 1097300 w 1176820"/>
              <a:gd name="connsiteY9-1868" fmla="*/ 375655 h 630315"/>
              <a:gd name="connsiteX10-1869" fmla="*/ 1122573 w 1176820"/>
              <a:gd name="connsiteY10-1870" fmla="*/ 415998 h 630315"/>
              <a:gd name="connsiteX11-1871" fmla="*/ 1071825 w 1176820"/>
              <a:gd name="connsiteY11-1872" fmla="*/ 445658 h 630315"/>
              <a:gd name="connsiteX12-1873" fmla="*/ 1176820 w 1176820"/>
              <a:gd name="connsiteY12-1874" fmla="*/ 578137 h 630315"/>
              <a:gd name="connsiteX13-1875" fmla="*/ 1074654 w 1176820"/>
              <a:gd name="connsiteY13-1876" fmla="*/ 625978 h 630315"/>
              <a:gd name="connsiteX14-1877" fmla="*/ 995705 w 1176820"/>
              <a:gd name="connsiteY14-1878" fmla="*/ 629056 h 630315"/>
              <a:gd name="connsiteX15-1879" fmla="*/ 781986 w 1176820"/>
              <a:gd name="connsiteY15-1880" fmla="*/ 629423 h 630315"/>
              <a:gd name="connsiteX16-1881" fmla="*/ 645155 w 1176820"/>
              <a:gd name="connsiteY16-1882" fmla="*/ 586927 h 630315"/>
              <a:gd name="connsiteX17-1883" fmla="*/ 428929 w 1176820"/>
              <a:gd name="connsiteY17-1884" fmla="*/ 451779 h 630315"/>
              <a:gd name="connsiteX18-1885" fmla="*/ 244256 w 1176820"/>
              <a:gd name="connsiteY18-1886" fmla="*/ 416060 h 630315"/>
              <a:gd name="connsiteX19-1887" fmla="*/ 149006 w 1176820"/>
              <a:gd name="connsiteY19-1888" fmla="*/ 404154 h 630315"/>
              <a:gd name="connsiteX20-1889" fmla="*/ 59177 w 1176820"/>
              <a:gd name="connsiteY20-1890" fmla="*/ 390563 h 630315"/>
              <a:gd name="connsiteX21-1891" fmla="*/ 0 w 1176820"/>
              <a:gd name="connsiteY21-1892" fmla="*/ 406903 h 630315"/>
              <a:gd name="connsiteX22-1893" fmla="*/ 58518 w 1176820"/>
              <a:gd name="connsiteY22-1894" fmla="*/ 256517 h 630315"/>
              <a:gd name="connsiteX23-1895" fmla="*/ 77568 w 1176820"/>
              <a:gd name="connsiteY23-1896" fmla="*/ 127929 h 630315"/>
              <a:gd name="connsiteX24-1897" fmla="*/ 91856 w 1176820"/>
              <a:gd name="connsiteY24-1898" fmla="*/ 6485 h 630315"/>
              <a:gd name="connsiteX0-1899" fmla="*/ 91856 w 1176820"/>
              <a:gd name="connsiteY0-1900" fmla="*/ 6485 h 630315"/>
              <a:gd name="connsiteX1-1901" fmla="*/ 222825 w 1176820"/>
              <a:gd name="connsiteY1-1902" fmla="*/ 4104 h 630315"/>
              <a:gd name="connsiteX2-1903" fmla="*/ 895350 w 1176820"/>
              <a:gd name="connsiteY2-1904" fmla="*/ 0 h 630315"/>
              <a:gd name="connsiteX3-1905" fmla="*/ 982443 w 1176820"/>
              <a:gd name="connsiteY3-1906" fmla="*/ 192223 h 630315"/>
              <a:gd name="connsiteX4-1907" fmla="*/ 982443 w 1176820"/>
              <a:gd name="connsiteY4-1908" fmla="*/ 244610 h 630315"/>
              <a:gd name="connsiteX5-1909" fmla="*/ 1008383 w 1176820"/>
              <a:gd name="connsiteY5-1910" fmla="*/ 341481 h 630315"/>
              <a:gd name="connsiteX6-1911" fmla="*/ 1023875 w 1176820"/>
              <a:gd name="connsiteY6-1912" fmla="*/ 379290 h 630315"/>
              <a:gd name="connsiteX7-1913" fmla="*/ 1082084 w 1176820"/>
              <a:gd name="connsiteY7-1914" fmla="*/ 358452 h 630315"/>
              <a:gd name="connsiteX8-1915" fmla="*/ 1091318 w 1176820"/>
              <a:gd name="connsiteY8-1916" fmla="*/ 366660 h 630315"/>
              <a:gd name="connsiteX9-1917" fmla="*/ 1097300 w 1176820"/>
              <a:gd name="connsiteY9-1918" fmla="*/ 375655 h 630315"/>
              <a:gd name="connsiteX10-1919" fmla="*/ 1122573 w 1176820"/>
              <a:gd name="connsiteY10-1920" fmla="*/ 415998 h 630315"/>
              <a:gd name="connsiteX11-1921" fmla="*/ 1075760 w 1176820"/>
              <a:gd name="connsiteY11-1922" fmla="*/ 455317 h 630315"/>
              <a:gd name="connsiteX12-1923" fmla="*/ 1176820 w 1176820"/>
              <a:gd name="connsiteY12-1924" fmla="*/ 578137 h 630315"/>
              <a:gd name="connsiteX13-1925" fmla="*/ 1074654 w 1176820"/>
              <a:gd name="connsiteY13-1926" fmla="*/ 625978 h 630315"/>
              <a:gd name="connsiteX14-1927" fmla="*/ 995705 w 1176820"/>
              <a:gd name="connsiteY14-1928" fmla="*/ 629056 h 630315"/>
              <a:gd name="connsiteX15-1929" fmla="*/ 781986 w 1176820"/>
              <a:gd name="connsiteY15-1930" fmla="*/ 629423 h 630315"/>
              <a:gd name="connsiteX16-1931" fmla="*/ 645155 w 1176820"/>
              <a:gd name="connsiteY16-1932" fmla="*/ 586927 h 630315"/>
              <a:gd name="connsiteX17-1933" fmla="*/ 428929 w 1176820"/>
              <a:gd name="connsiteY17-1934" fmla="*/ 451779 h 630315"/>
              <a:gd name="connsiteX18-1935" fmla="*/ 244256 w 1176820"/>
              <a:gd name="connsiteY18-1936" fmla="*/ 416060 h 630315"/>
              <a:gd name="connsiteX19-1937" fmla="*/ 149006 w 1176820"/>
              <a:gd name="connsiteY19-1938" fmla="*/ 404154 h 630315"/>
              <a:gd name="connsiteX20-1939" fmla="*/ 59177 w 1176820"/>
              <a:gd name="connsiteY20-1940" fmla="*/ 390563 h 630315"/>
              <a:gd name="connsiteX21-1941" fmla="*/ 0 w 1176820"/>
              <a:gd name="connsiteY21-1942" fmla="*/ 406903 h 630315"/>
              <a:gd name="connsiteX22-1943" fmla="*/ 58518 w 1176820"/>
              <a:gd name="connsiteY22-1944" fmla="*/ 256517 h 630315"/>
              <a:gd name="connsiteX23-1945" fmla="*/ 77568 w 1176820"/>
              <a:gd name="connsiteY23-1946" fmla="*/ 127929 h 630315"/>
              <a:gd name="connsiteX24-1947" fmla="*/ 91856 w 1176820"/>
              <a:gd name="connsiteY24-1948" fmla="*/ 6485 h 630315"/>
              <a:gd name="connsiteX0-1949" fmla="*/ 91856 w 1176820"/>
              <a:gd name="connsiteY0-1950" fmla="*/ 6485 h 630315"/>
              <a:gd name="connsiteX1-1951" fmla="*/ 222825 w 1176820"/>
              <a:gd name="connsiteY1-1952" fmla="*/ 4104 h 630315"/>
              <a:gd name="connsiteX2-1953" fmla="*/ 895350 w 1176820"/>
              <a:gd name="connsiteY2-1954" fmla="*/ 0 h 630315"/>
              <a:gd name="connsiteX3-1955" fmla="*/ 982443 w 1176820"/>
              <a:gd name="connsiteY3-1956" fmla="*/ 192223 h 630315"/>
              <a:gd name="connsiteX4-1957" fmla="*/ 982443 w 1176820"/>
              <a:gd name="connsiteY4-1958" fmla="*/ 244610 h 630315"/>
              <a:gd name="connsiteX5-1959" fmla="*/ 1008383 w 1176820"/>
              <a:gd name="connsiteY5-1960" fmla="*/ 341481 h 630315"/>
              <a:gd name="connsiteX6-1961" fmla="*/ 1023875 w 1176820"/>
              <a:gd name="connsiteY6-1962" fmla="*/ 379290 h 630315"/>
              <a:gd name="connsiteX7-1963" fmla="*/ 1082084 w 1176820"/>
              <a:gd name="connsiteY7-1964" fmla="*/ 358452 h 630315"/>
              <a:gd name="connsiteX8-1965" fmla="*/ 1091318 w 1176820"/>
              <a:gd name="connsiteY8-1966" fmla="*/ 366660 h 630315"/>
              <a:gd name="connsiteX9-1967" fmla="*/ 1097300 w 1176820"/>
              <a:gd name="connsiteY9-1968" fmla="*/ 375655 h 630315"/>
              <a:gd name="connsiteX10-1969" fmla="*/ 1122573 w 1176820"/>
              <a:gd name="connsiteY10-1970" fmla="*/ 415998 h 630315"/>
              <a:gd name="connsiteX11-1971" fmla="*/ 1075760 w 1176820"/>
              <a:gd name="connsiteY11-1972" fmla="*/ 455317 h 630315"/>
              <a:gd name="connsiteX12-1973" fmla="*/ 1176820 w 1176820"/>
              <a:gd name="connsiteY12-1974" fmla="*/ 578137 h 630315"/>
              <a:gd name="connsiteX13-1975" fmla="*/ 1074654 w 1176820"/>
              <a:gd name="connsiteY13-1976" fmla="*/ 625978 h 630315"/>
              <a:gd name="connsiteX14-1977" fmla="*/ 995705 w 1176820"/>
              <a:gd name="connsiteY14-1978" fmla="*/ 629056 h 630315"/>
              <a:gd name="connsiteX15-1979" fmla="*/ 781986 w 1176820"/>
              <a:gd name="connsiteY15-1980" fmla="*/ 629423 h 630315"/>
              <a:gd name="connsiteX16-1981" fmla="*/ 645155 w 1176820"/>
              <a:gd name="connsiteY16-1982" fmla="*/ 586927 h 630315"/>
              <a:gd name="connsiteX17-1983" fmla="*/ 428929 w 1176820"/>
              <a:gd name="connsiteY17-1984" fmla="*/ 451779 h 630315"/>
              <a:gd name="connsiteX18-1985" fmla="*/ 244256 w 1176820"/>
              <a:gd name="connsiteY18-1986" fmla="*/ 416060 h 630315"/>
              <a:gd name="connsiteX19-1987" fmla="*/ 149006 w 1176820"/>
              <a:gd name="connsiteY19-1988" fmla="*/ 404154 h 630315"/>
              <a:gd name="connsiteX20-1989" fmla="*/ 59177 w 1176820"/>
              <a:gd name="connsiteY20-1990" fmla="*/ 390563 h 630315"/>
              <a:gd name="connsiteX21-1991" fmla="*/ 0 w 1176820"/>
              <a:gd name="connsiteY21-1992" fmla="*/ 406903 h 630315"/>
              <a:gd name="connsiteX22-1993" fmla="*/ 58518 w 1176820"/>
              <a:gd name="connsiteY22-1994" fmla="*/ 256517 h 630315"/>
              <a:gd name="connsiteX23-1995" fmla="*/ 77568 w 1176820"/>
              <a:gd name="connsiteY23-1996" fmla="*/ 127929 h 630315"/>
              <a:gd name="connsiteX24-1997" fmla="*/ 91856 w 1176820"/>
              <a:gd name="connsiteY24-1998" fmla="*/ 6485 h 630315"/>
              <a:gd name="connsiteX0-1999" fmla="*/ 91856 w 1176820"/>
              <a:gd name="connsiteY0-2000" fmla="*/ 6485 h 630315"/>
              <a:gd name="connsiteX1-2001" fmla="*/ 222825 w 1176820"/>
              <a:gd name="connsiteY1-2002" fmla="*/ 4104 h 630315"/>
              <a:gd name="connsiteX2-2003" fmla="*/ 895350 w 1176820"/>
              <a:gd name="connsiteY2-2004" fmla="*/ 0 h 630315"/>
              <a:gd name="connsiteX3-2005" fmla="*/ 982443 w 1176820"/>
              <a:gd name="connsiteY3-2006" fmla="*/ 192223 h 630315"/>
              <a:gd name="connsiteX4-2007" fmla="*/ 982443 w 1176820"/>
              <a:gd name="connsiteY4-2008" fmla="*/ 244610 h 630315"/>
              <a:gd name="connsiteX5-2009" fmla="*/ 1008383 w 1176820"/>
              <a:gd name="connsiteY5-2010" fmla="*/ 341481 h 630315"/>
              <a:gd name="connsiteX6-2011" fmla="*/ 1025664 w 1176820"/>
              <a:gd name="connsiteY6-2012" fmla="*/ 381794 h 630315"/>
              <a:gd name="connsiteX7-2013" fmla="*/ 1082084 w 1176820"/>
              <a:gd name="connsiteY7-2014" fmla="*/ 358452 h 630315"/>
              <a:gd name="connsiteX8-2015" fmla="*/ 1091318 w 1176820"/>
              <a:gd name="connsiteY8-2016" fmla="*/ 366660 h 630315"/>
              <a:gd name="connsiteX9-2017" fmla="*/ 1097300 w 1176820"/>
              <a:gd name="connsiteY9-2018" fmla="*/ 375655 h 630315"/>
              <a:gd name="connsiteX10-2019" fmla="*/ 1122573 w 1176820"/>
              <a:gd name="connsiteY10-2020" fmla="*/ 415998 h 630315"/>
              <a:gd name="connsiteX11-2021" fmla="*/ 1075760 w 1176820"/>
              <a:gd name="connsiteY11-2022" fmla="*/ 455317 h 630315"/>
              <a:gd name="connsiteX12-2023" fmla="*/ 1176820 w 1176820"/>
              <a:gd name="connsiteY12-2024" fmla="*/ 578137 h 630315"/>
              <a:gd name="connsiteX13-2025" fmla="*/ 1074654 w 1176820"/>
              <a:gd name="connsiteY13-2026" fmla="*/ 625978 h 630315"/>
              <a:gd name="connsiteX14-2027" fmla="*/ 995705 w 1176820"/>
              <a:gd name="connsiteY14-2028" fmla="*/ 629056 h 630315"/>
              <a:gd name="connsiteX15-2029" fmla="*/ 781986 w 1176820"/>
              <a:gd name="connsiteY15-2030" fmla="*/ 629423 h 630315"/>
              <a:gd name="connsiteX16-2031" fmla="*/ 645155 w 1176820"/>
              <a:gd name="connsiteY16-2032" fmla="*/ 586927 h 630315"/>
              <a:gd name="connsiteX17-2033" fmla="*/ 428929 w 1176820"/>
              <a:gd name="connsiteY17-2034" fmla="*/ 451779 h 630315"/>
              <a:gd name="connsiteX18-2035" fmla="*/ 244256 w 1176820"/>
              <a:gd name="connsiteY18-2036" fmla="*/ 416060 h 630315"/>
              <a:gd name="connsiteX19-2037" fmla="*/ 149006 w 1176820"/>
              <a:gd name="connsiteY19-2038" fmla="*/ 404154 h 630315"/>
              <a:gd name="connsiteX20-2039" fmla="*/ 59177 w 1176820"/>
              <a:gd name="connsiteY20-2040" fmla="*/ 390563 h 630315"/>
              <a:gd name="connsiteX21-2041" fmla="*/ 0 w 1176820"/>
              <a:gd name="connsiteY21-2042" fmla="*/ 406903 h 630315"/>
              <a:gd name="connsiteX22-2043" fmla="*/ 58518 w 1176820"/>
              <a:gd name="connsiteY22-2044" fmla="*/ 256517 h 630315"/>
              <a:gd name="connsiteX23-2045" fmla="*/ 77568 w 1176820"/>
              <a:gd name="connsiteY23-2046" fmla="*/ 127929 h 630315"/>
              <a:gd name="connsiteX24-2047" fmla="*/ 91856 w 1176820"/>
              <a:gd name="connsiteY24-2048" fmla="*/ 6485 h 630315"/>
              <a:gd name="connsiteX0-2049" fmla="*/ 91856 w 1176820"/>
              <a:gd name="connsiteY0-2050" fmla="*/ 6485 h 630315"/>
              <a:gd name="connsiteX1-2051" fmla="*/ 222825 w 1176820"/>
              <a:gd name="connsiteY1-2052" fmla="*/ 4104 h 630315"/>
              <a:gd name="connsiteX2-2053" fmla="*/ 895350 w 1176820"/>
              <a:gd name="connsiteY2-2054" fmla="*/ 0 h 630315"/>
              <a:gd name="connsiteX3-2055" fmla="*/ 982443 w 1176820"/>
              <a:gd name="connsiteY3-2056" fmla="*/ 192223 h 630315"/>
              <a:gd name="connsiteX4-2057" fmla="*/ 982443 w 1176820"/>
              <a:gd name="connsiteY4-2058" fmla="*/ 244610 h 630315"/>
              <a:gd name="connsiteX5-2059" fmla="*/ 1008383 w 1176820"/>
              <a:gd name="connsiteY5-2060" fmla="*/ 341481 h 630315"/>
              <a:gd name="connsiteX6-2061" fmla="*/ 1025664 w 1176820"/>
              <a:gd name="connsiteY6-2062" fmla="*/ 381794 h 630315"/>
              <a:gd name="connsiteX7-2063" fmla="*/ 1082800 w 1176820"/>
              <a:gd name="connsiteY7-2064" fmla="*/ 362029 h 630315"/>
              <a:gd name="connsiteX8-2065" fmla="*/ 1091318 w 1176820"/>
              <a:gd name="connsiteY8-2066" fmla="*/ 366660 h 630315"/>
              <a:gd name="connsiteX9-2067" fmla="*/ 1097300 w 1176820"/>
              <a:gd name="connsiteY9-2068" fmla="*/ 375655 h 630315"/>
              <a:gd name="connsiteX10-2069" fmla="*/ 1122573 w 1176820"/>
              <a:gd name="connsiteY10-2070" fmla="*/ 415998 h 630315"/>
              <a:gd name="connsiteX11-2071" fmla="*/ 1075760 w 1176820"/>
              <a:gd name="connsiteY11-2072" fmla="*/ 455317 h 630315"/>
              <a:gd name="connsiteX12-2073" fmla="*/ 1176820 w 1176820"/>
              <a:gd name="connsiteY12-2074" fmla="*/ 578137 h 630315"/>
              <a:gd name="connsiteX13-2075" fmla="*/ 1074654 w 1176820"/>
              <a:gd name="connsiteY13-2076" fmla="*/ 625978 h 630315"/>
              <a:gd name="connsiteX14-2077" fmla="*/ 995705 w 1176820"/>
              <a:gd name="connsiteY14-2078" fmla="*/ 629056 h 630315"/>
              <a:gd name="connsiteX15-2079" fmla="*/ 781986 w 1176820"/>
              <a:gd name="connsiteY15-2080" fmla="*/ 629423 h 630315"/>
              <a:gd name="connsiteX16-2081" fmla="*/ 645155 w 1176820"/>
              <a:gd name="connsiteY16-2082" fmla="*/ 586927 h 630315"/>
              <a:gd name="connsiteX17-2083" fmla="*/ 428929 w 1176820"/>
              <a:gd name="connsiteY17-2084" fmla="*/ 451779 h 630315"/>
              <a:gd name="connsiteX18-2085" fmla="*/ 244256 w 1176820"/>
              <a:gd name="connsiteY18-2086" fmla="*/ 416060 h 630315"/>
              <a:gd name="connsiteX19-2087" fmla="*/ 149006 w 1176820"/>
              <a:gd name="connsiteY19-2088" fmla="*/ 404154 h 630315"/>
              <a:gd name="connsiteX20-2089" fmla="*/ 59177 w 1176820"/>
              <a:gd name="connsiteY20-2090" fmla="*/ 390563 h 630315"/>
              <a:gd name="connsiteX21-2091" fmla="*/ 0 w 1176820"/>
              <a:gd name="connsiteY21-2092" fmla="*/ 406903 h 630315"/>
              <a:gd name="connsiteX22-2093" fmla="*/ 58518 w 1176820"/>
              <a:gd name="connsiteY22-2094" fmla="*/ 256517 h 630315"/>
              <a:gd name="connsiteX23-2095" fmla="*/ 77568 w 1176820"/>
              <a:gd name="connsiteY23-2096" fmla="*/ 127929 h 630315"/>
              <a:gd name="connsiteX24-2097" fmla="*/ 91856 w 1176820"/>
              <a:gd name="connsiteY24-2098" fmla="*/ 6485 h 630315"/>
              <a:gd name="connsiteX0-2099" fmla="*/ 91856 w 1176820"/>
              <a:gd name="connsiteY0-2100" fmla="*/ 6485 h 630315"/>
              <a:gd name="connsiteX1-2101" fmla="*/ 222825 w 1176820"/>
              <a:gd name="connsiteY1-2102" fmla="*/ 4104 h 630315"/>
              <a:gd name="connsiteX2-2103" fmla="*/ 895350 w 1176820"/>
              <a:gd name="connsiteY2-2104" fmla="*/ 0 h 630315"/>
              <a:gd name="connsiteX3-2105" fmla="*/ 982443 w 1176820"/>
              <a:gd name="connsiteY3-2106" fmla="*/ 192223 h 630315"/>
              <a:gd name="connsiteX4-2107" fmla="*/ 982443 w 1176820"/>
              <a:gd name="connsiteY4-2108" fmla="*/ 244610 h 630315"/>
              <a:gd name="connsiteX5-2109" fmla="*/ 1008383 w 1176820"/>
              <a:gd name="connsiteY5-2110" fmla="*/ 341481 h 630315"/>
              <a:gd name="connsiteX6-2111" fmla="*/ 1025664 w 1176820"/>
              <a:gd name="connsiteY6-2112" fmla="*/ 381794 h 630315"/>
              <a:gd name="connsiteX7-2113" fmla="*/ 1082800 w 1176820"/>
              <a:gd name="connsiteY7-2114" fmla="*/ 362029 h 630315"/>
              <a:gd name="connsiteX8-2115" fmla="*/ 1091318 w 1176820"/>
              <a:gd name="connsiteY8-2116" fmla="*/ 366660 h 630315"/>
              <a:gd name="connsiteX9-2117" fmla="*/ 1097300 w 1176820"/>
              <a:gd name="connsiteY9-2118" fmla="*/ 375655 h 630315"/>
              <a:gd name="connsiteX10-2119" fmla="*/ 1122573 w 1176820"/>
              <a:gd name="connsiteY10-2120" fmla="*/ 415998 h 630315"/>
              <a:gd name="connsiteX11-2121" fmla="*/ 1073613 w 1176820"/>
              <a:gd name="connsiteY11-2122" fmla="*/ 451024 h 630315"/>
              <a:gd name="connsiteX12-2123" fmla="*/ 1176820 w 1176820"/>
              <a:gd name="connsiteY12-2124" fmla="*/ 578137 h 630315"/>
              <a:gd name="connsiteX13-2125" fmla="*/ 1074654 w 1176820"/>
              <a:gd name="connsiteY13-2126" fmla="*/ 625978 h 630315"/>
              <a:gd name="connsiteX14-2127" fmla="*/ 995705 w 1176820"/>
              <a:gd name="connsiteY14-2128" fmla="*/ 629056 h 630315"/>
              <a:gd name="connsiteX15-2129" fmla="*/ 781986 w 1176820"/>
              <a:gd name="connsiteY15-2130" fmla="*/ 629423 h 630315"/>
              <a:gd name="connsiteX16-2131" fmla="*/ 645155 w 1176820"/>
              <a:gd name="connsiteY16-2132" fmla="*/ 586927 h 630315"/>
              <a:gd name="connsiteX17-2133" fmla="*/ 428929 w 1176820"/>
              <a:gd name="connsiteY17-2134" fmla="*/ 451779 h 630315"/>
              <a:gd name="connsiteX18-2135" fmla="*/ 244256 w 1176820"/>
              <a:gd name="connsiteY18-2136" fmla="*/ 416060 h 630315"/>
              <a:gd name="connsiteX19-2137" fmla="*/ 149006 w 1176820"/>
              <a:gd name="connsiteY19-2138" fmla="*/ 404154 h 630315"/>
              <a:gd name="connsiteX20-2139" fmla="*/ 59177 w 1176820"/>
              <a:gd name="connsiteY20-2140" fmla="*/ 390563 h 630315"/>
              <a:gd name="connsiteX21-2141" fmla="*/ 0 w 1176820"/>
              <a:gd name="connsiteY21-2142" fmla="*/ 406903 h 630315"/>
              <a:gd name="connsiteX22-2143" fmla="*/ 58518 w 1176820"/>
              <a:gd name="connsiteY22-2144" fmla="*/ 256517 h 630315"/>
              <a:gd name="connsiteX23-2145" fmla="*/ 77568 w 1176820"/>
              <a:gd name="connsiteY23-2146" fmla="*/ 127929 h 630315"/>
              <a:gd name="connsiteX24-2147" fmla="*/ 91856 w 1176820"/>
              <a:gd name="connsiteY24-2148" fmla="*/ 6485 h 630315"/>
              <a:gd name="connsiteX0-2149" fmla="*/ 91856 w 1176820"/>
              <a:gd name="connsiteY0-2150" fmla="*/ 6485 h 630315"/>
              <a:gd name="connsiteX1-2151" fmla="*/ 222825 w 1176820"/>
              <a:gd name="connsiteY1-2152" fmla="*/ 4104 h 630315"/>
              <a:gd name="connsiteX2-2153" fmla="*/ 895350 w 1176820"/>
              <a:gd name="connsiteY2-2154" fmla="*/ 0 h 630315"/>
              <a:gd name="connsiteX3-2155" fmla="*/ 982443 w 1176820"/>
              <a:gd name="connsiteY3-2156" fmla="*/ 192223 h 630315"/>
              <a:gd name="connsiteX4-2157" fmla="*/ 982443 w 1176820"/>
              <a:gd name="connsiteY4-2158" fmla="*/ 244610 h 630315"/>
              <a:gd name="connsiteX5-2159" fmla="*/ 1008383 w 1176820"/>
              <a:gd name="connsiteY5-2160" fmla="*/ 341481 h 630315"/>
              <a:gd name="connsiteX6-2161" fmla="*/ 1025664 w 1176820"/>
              <a:gd name="connsiteY6-2162" fmla="*/ 381794 h 630315"/>
              <a:gd name="connsiteX7-2163" fmla="*/ 1082800 w 1176820"/>
              <a:gd name="connsiteY7-2164" fmla="*/ 362029 h 630315"/>
              <a:gd name="connsiteX8-2165" fmla="*/ 1091318 w 1176820"/>
              <a:gd name="connsiteY8-2166" fmla="*/ 366660 h 630315"/>
              <a:gd name="connsiteX9-2167" fmla="*/ 1097300 w 1176820"/>
              <a:gd name="connsiteY9-2168" fmla="*/ 375655 h 630315"/>
              <a:gd name="connsiteX10-2169" fmla="*/ 1120426 w 1176820"/>
              <a:gd name="connsiteY10-2170" fmla="*/ 412778 h 630315"/>
              <a:gd name="connsiteX11-2171" fmla="*/ 1073613 w 1176820"/>
              <a:gd name="connsiteY11-2172" fmla="*/ 451024 h 630315"/>
              <a:gd name="connsiteX12-2173" fmla="*/ 1176820 w 1176820"/>
              <a:gd name="connsiteY12-2174" fmla="*/ 578137 h 630315"/>
              <a:gd name="connsiteX13-2175" fmla="*/ 1074654 w 1176820"/>
              <a:gd name="connsiteY13-2176" fmla="*/ 625978 h 630315"/>
              <a:gd name="connsiteX14-2177" fmla="*/ 995705 w 1176820"/>
              <a:gd name="connsiteY14-2178" fmla="*/ 629056 h 630315"/>
              <a:gd name="connsiteX15-2179" fmla="*/ 781986 w 1176820"/>
              <a:gd name="connsiteY15-2180" fmla="*/ 629423 h 630315"/>
              <a:gd name="connsiteX16-2181" fmla="*/ 645155 w 1176820"/>
              <a:gd name="connsiteY16-2182" fmla="*/ 586927 h 630315"/>
              <a:gd name="connsiteX17-2183" fmla="*/ 428929 w 1176820"/>
              <a:gd name="connsiteY17-2184" fmla="*/ 451779 h 630315"/>
              <a:gd name="connsiteX18-2185" fmla="*/ 244256 w 1176820"/>
              <a:gd name="connsiteY18-2186" fmla="*/ 416060 h 630315"/>
              <a:gd name="connsiteX19-2187" fmla="*/ 149006 w 1176820"/>
              <a:gd name="connsiteY19-2188" fmla="*/ 404154 h 630315"/>
              <a:gd name="connsiteX20-2189" fmla="*/ 59177 w 1176820"/>
              <a:gd name="connsiteY20-2190" fmla="*/ 390563 h 630315"/>
              <a:gd name="connsiteX21-2191" fmla="*/ 0 w 1176820"/>
              <a:gd name="connsiteY21-2192" fmla="*/ 406903 h 630315"/>
              <a:gd name="connsiteX22-2193" fmla="*/ 58518 w 1176820"/>
              <a:gd name="connsiteY22-2194" fmla="*/ 256517 h 630315"/>
              <a:gd name="connsiteX23-2195" fmla="*/ 77568 w 1176820"/>
              <a:gd name="connsiteY23-2196" fmla="*/ 127929 h 630315"/>
              <a:gd name="connsiteX24-2197" fmla="*/ 91856 w 1176820"/>
              <a:gd name="connsiteY24-2198" fmla="*/ 6485 h 630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881" y="connsiteY22-882"/>
              </a:cxn>
              <a:cxn ang="0">
                <a:pos x="connsiteX23-1297" y="connsiteY23-1298"/>
              </a:cxn>
              <a:cxn ang="0">
                <a:pos x="connsiteX24-1347" y="connsiteY24-1348"/>
              </a:cxn>
            </a:cxnLst>
            <a:rect l="l" t="t" r="r" b="b"/>
            <a:pathLst>
              <a:path w="1176820" h="630315">
                <a:moveTo>
                  <a:pt x="91856" y="6485"/>
                </a:moveTo>
                <a:lnTo>
                  <a:pt x="222825" y="4104"/>
                </a:lnTo>
                <a:lnTo>
                  <a:pt x="895350" y="0"/>
                </a:lnTo>
                <a:cubicBezTo>
                  <a:pt x="932133" y="65442"/>
                  <a:pt x="966180" y="117206"/>
                  <a:pt x="982443" y="192223"/>
                </a:cubicBezTo>
                <a:lnTo>
                  <a:pt x="982443" y="244610"/>
                </a:lnTo>
                <a:cubicBezTo>
                  <a:pt x="984934" y="285108"/>
                  <a:pt x="987425" y="297906"/>
                  <a:pt x="1008383" y="341481"/>
                </a:cubicBezTo>
                <a:lnTo>
                  <a:pt x="1025664" y="381794"/>
                </a:lnTo>
                <a:cubicBezTo>
                  <a:pt x="1036067" y="377270"/>
                  <a:pt x="1071858" y="364551"/>
                  <a:pt x="1082800" y="362029"/>
                </a:cubicBezTo>
                <a:cubicBezTo>
                  <a:pt x="1093742" y="359507"/>
                  <a:pt x="1083823" y="366700"/>
                  <a:pt x="1091318" y="366660"/>
                </a:cubicBezTo>
                <a:lnTo>
                  <a:pt x="1097300" y="375655"/>
                </a:lnTo>
                <a:cubicBezTo>
                  <a:pt x="1104651" y="386121"/>
                  <a:pt x="1113075" y="402312"/>
                  <a:pt x="1120426" y="412778"/>
                </a:cubicBezTo>
                <a:cubicBezTo>
                  <a:pt x="1107519" y="426872"/>
                  <a:pt x="1080222" y="440892"/>
                  <a:pt x="1073613" y="451024"/>
                </a:cubicBezTo>
                <a:lnTo>
                  <a:pt x="1176820" y="578137"/>
                </a:lnTo>
                <a:cubicBezTo>
                  <a:pt x="1129769" y="603660"/>
                  <a:pt x="1136069" y="608663"/>
                  <a:pt x="1074654" y="625978"/>
                </a:cubicBezTo>
                <a:cubicBezTo>
                  <a:pt x="1047312" y="634186"/>
                  <a:pt x="1022021" y="628030"/>
                  <a:pt x="995705" y="629056"/>
                </a:cubicBezTo>
                <a:lnTo>
                  <a:pt x="781986" y="629423"/>
                </a:lnTo>
                <a:cubicBezTo>
                  <a:pt x="738769" y="625860"/>
                  <a:pt x="676060" y="607932"/>
                  <a:pt x="645155" y="586927"/>
                </a:cubicBezTo>
                <a:cubicBezTo>
                  <a:pt x="590521" y="552137"/>
                  <a:pt x="515368" y="480413"/>
                  <a:pt x="428929" y="451779"/>
                </a:cubicBezTo>
                <a:lnTo>
                  <a:pt x="244256" y="416060"/>
                </a:lnTo>
                <a:lnTo>
                  <a:pt x="149006" y="404154"/>
                </a:lnTo>
                <a:cubicBezTo>
                  <a:pt x="120431" y="398598"/>
                  <a:pt x="88778" y="385859"/>
                  <a:pt x="59177" y="390563"/>
                </a:cubicBezTo>
                <a:lnTo>
                  <a:pt x="0" y="406903"/>
                </a:lnTo>
                <a:lnTo>
                  <a:pt x="58518" y="256517"/>
                </a:lnTo>
                <a:cubicBezTo>
                  <a:pt x="73076" y="205446"/>
                  <a:pt x="71218" y="170792"/>
                  <a:pt x="77568" y="127929"/>
                </a:cubicBezTo>
                <a:lnTo>
                  <a:pt x="91856" y="6485"/>
                </a:lnTo>
                <a:close/>
              </a:path>
            </a:pathLst>
          </a:custGeom>
          <a:noFill/>
          <a:ln w="2540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hangingPunct="0"/>
            <a:endParaRPr lang="zh-CN" altLang="en-US" sz="2800" dirty="0"/>
          </a:p>
        </p:txBody>
      </p:sp>
      <p:sp>
        <p:nvSpPr>
          <p:cNvPr id="28" name="文本框 1"/>
          <p:cNvSpPr txBox="1"/>
          <p:nvPr/>
        </p:nvSpPr>
        <p:spPr>
          <a:xfrm rot="391233">
            <a:off x="1255325" y="7291706"/>
            <a:ext cx="92333" cy="432439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宁宣高速</a:t>
            </a:r>
            <a:endParaRPr lang="zh-CN" altLang="en-US" sz="600" dirty="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1"/>
          <p:cNvSpPr txBox="1"/>
          <p:nvPr/>
        </p:nvSpPr>
        <p:spPr>
          <a:xfrm>
            <a:off x="2455206" y="7539891"/>
            <a:ext cx="92333" cy="320191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珍珠路</a:t>
            </a:r>
            <a:endParaRPr lang="zh-CN" altLang="en-US" sz="600" dirty="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文本框 1"/>
          <p:cNvSpPr txBox="1"/>
          <p:nvPr/>
        </p:nvSpPr>
        <p:spPr>
          <a:xfrm>
            <a:off x="3127165" y="7355616"/>
            <a:ext cx="92333" cy="39239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秦淮大道</a:t>
            </a:r>
            <a:endParaRPr lang="zh-CN" altLang="en-US" sz="600" dirty="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文本框 1"/>
          <p:cNvSpPr txBox="1"/>
          <p:nvPr/>
        </p:nvSpPr>
        <p:spPr>
          <a:xfrm rot="21211947">
            <a:off x="3823358" y="7431879"/>
            <a:ext cx="92333" cy="39239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琴音大道</a:t>
            </a:r>
            <a:endParaRPr lang="zh-CN" altLang="en-US" sz="600" dirty="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文本框 1"/>
          <p:cNvSpPr txBox="1"/>
          <p:nvPr/>
        </p:nvSpPr>
        <p:spPr>
          <a:xfrm rot="2292802">
            <a:off x="1536236" y="7354122"/>
            <a:ext cx="92333" cy="320191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栖凤南路</a:t>
            </a:r>
            <a:endParaRPr lang="zh-CN" altLang="en-US" sz="600" dirty="0">
              <a:effectLst>
                <a:glow rad="635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文本框 1"/>
          <p:cNvSpPr txBox="1"/>
          <p:nvPr/>
        </p:nvSpPr>
        <p:spPr>
          <a:xfrm rot="480699">
            <a:off x="1565236" y="8555022"/>
            <a:ext cx="504056" cy="923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762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无想山大道</a:t>
            </a:r>
            <a:endParaRPr lang="zh-CN" altLang="en-US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文本框 1"/>
          <p:cNvSpPr txBox="1"/>
          <p:nvPr/>
        </p:nvSpPr>
        <p:spPr>
          <a:xfrm>
            <a:off x="2599222" y="7179851"/>
            <a:ext cx="504056" cy="923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1200" b="1">
                <a:effectLst>
                  <a:glow rad="76200">
                    <a:schemeClr val="bg1"/>
                  </a:glow>
                </a:effectLst>
              </a:defRPr>
            </a:lvl1pPr>
          </a:lstStyle>
          <a:p>
            <a:r>
              <a: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天生桥大道</a:t>
            </a:r>
            <a:endParaRPr lang="zh-CN" altLang="en-US" sz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文本框 17"/>
          <p:cNvSpPr txBox="1">
            <a:spLocks noChangeArrowheads="1"/>
          </p:cNvSpPr>
          <p:nvPr/>
        </p:nvSpPr>
        <p:spPr bwMode="auto">
          <a:xfrm>
            <a:off x="1339082" y="8737612"/>
            <a:ext cx="8226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NJLSb070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任意多边形 145"/>
          <p:cNvSpPr/>
          <p:nvPr/>
        </p:nvSpPr>
        <p:spPr>
          <a:xfrm flipH="1" flipV="1">
            <a:off x="1303078" y="8737612"/>
            <a:ext cx="1044116" cy="39370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47" name="文本框 22"/>
          <p:cNvSpPr txBox="1">
            <a:spLocks noChangeArrowheads="1"/>
          </p:cNvSpPr>
          <p:nvPr/>
        </p:nvSpPr>
        <p:spPr bwMode="auto">
          <a:xfrm>
            <a:off x="3247294" y="7884391"/>
            <a:ext cx="1209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NJLSb070—13</a:t>
            </a:r>
            <a:endParaRPr lang="en-US" altLang="zh-CN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2308225" y="7785100"/>
            <a:ext cx="641350" cy="1079500"/>
          </a:xfrm>
          <a:custGeom>
            <a:avLst/>
            <a:gdLst>
              <a:gd name="connsiteX0" fmla="*/ 368300 w 641350"/>
              <a:gd name="connsiteY0" fmla="*/ 0 h 1079500"/>
              <a:gd name="connsiteX1" fmla="*/ 314325 w 641350"/>
              <a:gd name="connsiteY1" fmla="*/ 168275 h 1079500"/>
              <a:gd name="connsiteX2" fmla="*/ 250825 w 641350"/>
              <a:gd name="connsiteY2" fmla="*/ 295275 h 1079500"/>
              <a:gd name="connsiteX3" fmla="*/ 104775 w 641350"/>
              <a:gd name="connsiteY3" fmla="*/ 504825 h 1079500"/>
              <a:gd name="connsiteX4" fmla="*/ 19050 w 641350"/>
              <a:gd name="connsiteY4" fmla="*/ 644525 h 1079500"/>
              <a:gd name="connsiteX5" fmla="*/ 0 w 641350"/>
              <a:gd name="connsiteY5" fmla="*/ 698500 h 1079500"/>
              <a:gd name="connsiteX6" fmla="*/ 9525 w 641350"/>
              <a:gd name="connsiteY6" fmla="*/ 739775 h 1079500"/>
              <a:gd name="connsiteX7" fmla="*/ 76200 w 641350"/>
              <a:gd name="connsiteY7" fmla="*/ 787400 h 1079500"/>
              <a:gd name="connsiteX8" fmla="*/ 111125 w 641350"/>
              <a:gd name="connsiteY8" fmla="*/ 803275 h 1079500"/>
              <a:gd name="connsiteX9" fmla="*/ 120650 w 641350"/>
              <a:gd name="connsiteY9" fmla="*/ 850900 h 1079500"/>
              <a:gd name="connsiteX10" fmla="*/ 82550 w 641350"/>
              <a:gd name="connsiteY10" fmla="*/ 920750 h 1079500"/>
              <a:gd name="connsiteX11" fmla="*/ 212725 w 641350"/>
              <a:gd name="connsiteY11" fmla="*/ 965200 h 1079500"/>
              <a:gd name="connsiteX12" fmla="*/ 384175 w 641350"/>
              <a:gd name="connsiteY12" fmla="*/ 1047750 h 1079500"/>
              <a:gd name="connsiteX13" fmla="*/ 454025 w 641350"/>
              <a:gd name="connsiteY13" fmla="*/ 1079500 h 1079500"/>
              <a:gd name="connsiteX14" fmla="*/ 558800 w 641350"/>
              <a:gd name="connsiteY14" fmla="*/ 838200 h 1079500"/>
              <a:gd name="connsiteX15" fmla="*/ 587375 w 641350"/>
              <a:gd name="connsiteY15" fmla="*/ 730250 h 1079500"/>
              <a:gd name="connsiteX16" fmla="*/ 565150 w 641350"/>
              <a:gd name="connsiteY16" fmla="*/ 673100 h 1079500"/>
              <a:gd name="connsiteX17" fmla="*/ 511175 w 641350"/>
              <a:gd name="connsiteY17" fmla="*/ 609600 h 1079500"/>
              <a:gd name="connsiteX18" fmla="*/ 511175 w 641350"/>
              <a:gd name="connsiteY18" fmla="*/ 558800 h 1079500"/>
              <a:gd name="connsiteX19" fmla="*/ 542925 w 641350"/>
              <a:gd name="connsiteY19" fmla="*/ 514350 h 1079500"/>
              <a:gd name="connsiteX20" fmla="*/ 619125 w 641350"/>
              <a:gd name="connsiteY20" fmla="*/ 415925 h 1079500"/>
              <a:gd name="connsiteX21" fmla="*/ 641350 w 641350"/>
              <a:gd name="connsiteY21" fmla="*/ 320675 h 1079500"/>
              <a:gd name="connsiteX22" fmla="*/ 641350 w 641350"/>
              <a:gd name="connsiteY22" fmla="*/ 6350 h 1079500"/>
              <a:gd name="connsiteX23" fmla="*/ 368300 w 641350"/>
              <a:gd name="connsiteY23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350" h="1079500">
                <a:moveTo>
                  <a:pt x="368300" y="0"/>
                </a:moveTo>
                <a:lnTo>
                  <a:pt x="314325" y="168275"/>
                </a:lnTo>
                <a:lnTo>
                  <a:pt x="250825" y="295275"/>
                </a:lnTo>
                <a:lnTo>
                  <a:pt x="104775" y="504825"/>
                </a:lnTo>
                <a:lnTo>
                  <a:pt x="19050" y="644525"/>
                </a:lnTo>
                <a:lnTo>
                  <a:pt x="0" y="698500"/>
                </a:lnTo>
                <a:lnTo>
                  <a:pt x="9525" y="739775"/>
                </a:lnTo>
                <a:lnTo>
                  <a:pt x="76200" y="787400"/>
                </a:lnTo>
                <a:lnTo>
                  <a:pt x="111125" y="803275"/>
                </a:lnTo>
                <a:lnTo>
                  <a:pt x="120650" y="850900"/>
                </a:lnTo>
                <a:lnTo>
                  <a:pt x="82550" y="920750"/>
                </a:lnTo>
                <a:lnTo>
                  <a:pt x="212725" y="965200"/>
                </a:lnTo>
                <a:lnTo>
                  <a:pt x="384175" y="1047750"/>
                </a:lnTo>
                <a:lnTo>
                  <a:pt x="454025" y="1079500"/>
                </a:lnTo>
                <a:lnTo>
                  <a:pt x="558800" y="838200"/>
                </a:lnTo>
                <a:lnTo>
                  <a:pt x="587375" y="730250"/>
                </a:lnTo>
                <a:lnTo>
                  <a:pt x="565150" y="673100"/>
                </a:lnTo>
                <a:lnTo>
                  <a:pt x="511175" y="609600"/>
                </a:lnTo>
                <a:lnTo>
                  <a:pt x="511175" y="558800"/>
                </a:lnTo>
                <a:lnTo>
                  <a:pt x="542925" y="514350"/>
                </a:lnTo>
                <a:lnTo>
                  <a:pt x="619125" y="415925"/>
                </a:lnTo>
                <a:lnTo>
                  <a:pt x="641350" y="320675"/>
                </a:lnTo>
                <a:lnTo>
                  <a:pt x="641350" y="6350"/>
                </a:lnTo>
                <a:lnTo>
                  <a:pt x="36830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2882900" y="7778750"/>
            <a:ext cx="317500" cy="704850"/>
          </a:xfrm>
          <a:custGeom>
            <a:avLst/>
            <a:gdLst>
              <a:gd name="connsiteX0" fmla="*/ 73025 w 317500"/>
              <a:gd name="connsiteY0" fmla="*/ 9525 h 704850"/>
              <a:gd name="connsiteX1" fmla="*/ 307975 w 317500"/>
              <a:gd name="connsiteY1" fmla="*/ 0 h 704850"/>
              <a:gd name="connsiteX2" fmla="*/ 317500 w 317500"/>
              <a:gd name="connsiteY2" fmla="*/ 701675 h 704850"/>
              <a:gd name="connsiteX3" fmla="*/ 117475 w 317500"/>
              <a:gd name="connsiteY3" fmla="*/ 704850 h 704850"/>
              <a:gd name="connsiteX4" fmla="*/ 0 w 317500"/>
              <a:gd name="connsiteY4" fmla="*/ 701675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500" h="704850">
                <a:moveTo>
                  <a:pt x="73025" y="9525"/>
                </a:moveTo>
                <a:lnTo>
                  <a:pt x="307975" y="0"/>
                </a:lnTo>
                <a:lnTo>
                  <a:pt x="317500" y="701675"/>
                </a:lnTo>
                <a:lnTo>
                  <a:pt x="117475" y="704850"/>
                </a:lnTo>
                <a:lnTo>
                  <a:pt x="0" y="701675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2762250" y="8477250"/>
            <a:ext cx="441325" cy="698500"/>
          </a:xfrm>
          <a:custGeom>
            <a:avLst/>
            <a:gdLst>
              <a:gd name="connsiteX0" fmla="*/ 441325 w 441325"/>
              <a:gd name="connsiteY0" fmla="*/ 0 h 698500"/>
              <a:gd name="connsiteX1" fmla="*/ 438150 w 441325"/>
              <a:gd name="connsiteY1" fmla="*/ 698500 h 698500"/>
              <a:gd name="connsiteX2" fmla="*/ 311150 w 441325"/>
              <a:gd name="connsiteY2" fmla="*/ 612775 h 698500"/>
              <a:gd name="connsiteX3" fmla="*/ 142875 w 441325"/>
              <a:gd name="connsiteY3" fmla="*/ 482600 h 698500"/>
              <a:gd name="connsiteX4" fmla="*/ 0 w 441325"/>
              <a:gd name="connsiteY4" fmla="*/ 384175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325" h="698500">
                <a:moveTo>
                  <a:pt x="441325" y="0"/>
                </a:moveTo>
                <a:cubicBezTo>
                  <a:pt x="440267" y="232833"/>
                  <a:pt x="439208" y="465667"/>
                  <a:pt x="438150" y="698500"/>
                </a:cubicBezTo>
                <a:lnTo>
                  <a:pt x="311150" y="612775"/>
                </a:lnTo>
                <a:lnTo>
                  <a:pt x="142875" y="482600"/>
                </a:lnTo>
                <a:lnTo>
                  <a:pt x="0" y="384175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任意多边形 35"/>
          <p:cNvSpPr/>
          <p:nvPr/>
        </p:nvSpPr>
        <p:spPr>
          <a:xfrm>
            <a:off x="3203420" y="8204247"/>
            <a:ext cx="1117755" cy="166561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0" name="任意多边形 35"/>
          <p:cNvSpPr/>
          <p:nvPr/>
        </p:nvSpPr>
        <p:spPr>
          <a:xfrm>
            <a:off x="3203420" y="8837265"/>
            <a:ext cx="1117755" cy="166561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7" name="文本框 22"/>
          <p:cNvSpPr txBox="1">
            <a:spLocks noChangeArrowheads="1"/>
          </p:cNvSpPr>
          <p:nvPr/>
        </p:nvSpPr>
        <p:spPr bwMode="auto">
          <a:xfrm>
            <a:off x="3260642" y="8548300"/>
            <a:ext cx="1209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NJLSb070—14</a:t>
            </a:r>
            <a:endParaRPr lang="en-US" altLang="zh-CN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 35"/>
          <p:cNvSpPr/>
          <p:nvPr/>
        </p:nvSpPr>
        <p:spPr>
          <a:xfrm flipH="1">
            <a:off x="1483220" y="8003015"/>
            <a:ext cx="1019154" cy="166561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1" name="文本框 22"/>
          <p:cNvSpPr txBox="1">
            <a:spLocks noChangeArrowheads="1"/>
          </p:cNvSpPr>
          <p:nvPr/>
        </p:nvSpPr>
        <p:spPr bwMode="auto">
          <a:xfrm>
            <a:off x="1325489" y="7672942"/>
            <a:ext cx="1209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NJLSb070—11</a:t>
            </a:r>
            <a:endParaRPr lang="en-US" altLang="zh-CN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7901457" y="3804729"/>
            <a:ext cx="1668049" cy="538116"/>
            <a:chOff x="5852430" y="5371568"/>
            <a:chExt cx="1340634" cy="432491"/>
          </a:xfrm>
        </p:grpSpPr>
        <p:sp>
          <p:nvSpPr>
            <p:cNvPr id="97" name="对话气泡: 矩形 96"/>
            <p:cNvSpPr/>
            <p:nvPr/>
          </p:nvSpPr>
          <p:spPr>
            <a:xfrm>
              <a:off x="5852430" y="5371568"/>
              <a:ext cx="1235501" cy="432491"/>
            </a:xfrm>
            <a:prstGeom prst="wedgeRectCallout">
              <a:avLst>
                <a:gd name="adj1" fmla="val -149232"/>
                <a:gd name="adj2" fmla="val 152412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5938513" y="5400943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11-25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7769804" y="4921495"/>
            <a:ext cx="1560943" cy="538116"/>
            <a:chOff x="5682824" y="5534372"/>
            <a:chExt cx="1254551" cy="432491"/>
          </a:xfrm>
        </p:grpSpPr>
        <p:sp>
          <p:nvSpPr>
            <p:cNvPr id="100" name="对话气泡: 矩形 99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-124922"/>
                <a:gd name="adj2" fmla="val 89142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11-23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7870769" y="6550386"/>
            <a:ext cx="1560943" cy="538116"/>
            <a:chOff x="5682824" y="5534372"/>
            <a:chExt cx="1254551" cy="432491"/>
          </a:xfrm>
        </p:grpSpPr>
        <p:sp>
          <p:nvSpPr>
            <p:cNvPr id="103" name="对话气泡: 矩形 102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-124665"/>
                <a:gd name="adj2" fmla="val 70789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11-19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2789170" y="7369466"/>
            <a:ext cx="1722380" cy="754892"/>
            <a:chOff x="5682824" y="5534372"/>
            <a:chExt cx="1254551" cy="606717"/>
          </a:xfrm>
        </p:grpSpPr>
        <p:sp>
          <p:nvSpPr>
            <p:cNvPr id="106" name="对话气泡: 矩形 105"/>
            <p:cNvSpPr/>
            <p:nvPr/>
          </p:nvSpPr>
          <p:spPr>
            <a:xfrm>
              <a:off x="5701874" y="5534372"/>
              <a:ext cx="1235501" cy="577081"/>
            </a:xfrm>
            <a:prstGeom prst="wedgeRectCallout">
              <a:avLst>
                <a:gd name="adj1" fmla="val 84364"/>
                <a:gd name="adj2" fmla="val -75875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5682824" y="5547415"/>
              <a:ext cx="1254551" cy="59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4.14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12729017" y="6289042"/>
            <a:ext cx="1560943" cy="538116"/>
            <a:chOff x="5682824" y="5534372"/>
            <a:chExt cx="1254551" cy="432491"/>
          </a:xfrm>
        </p:grpSpPr>
        <p:sp>
          <p:nvSpPr>
            <p:cNvPr id="109" name="对话气泡: 矩形 108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87087"/>
                <a:gd name="adj2" fmla="val -67226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11-20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13102397" y="3620640"/>
            <a:ext cx="1560943" cy="538116"/>
            <a:chOff x="5682824" y="5534372"/>
            <a:chExt cx="1254551" cy="432491"/>
          </a:xfrm>
        </p:grpSpPr>
        <p:sp>
          <p:nvSpPr>
            <p:cNvPr id="112" name="对话气泡: 矩形 111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93768"/>
                <a:gd name="adj2" fmla="val 26007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11-26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12981112" y="2886393"/>
            <a:ext cx="1560943" cy="538116"/>
            <a:chOff x="5682824" y="5534372"/>
            <a:chExt cx="1254551" cy="432491"/>
          </a:xfrm>
        </p:grpSpPr>
        <p:sp>
          <p:nvSpPr>
            <p:cNvPr id="115" name="对话气泡: 矩形 114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125120"/>
                <a:gd name="adj2" fmla="val 70789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11-27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7661904" y="7223314"/>
            <a:ext cx="1722379" cy="1452429"/>
            <a:chOff x="5682824" y="5534371"/>
            <a:chExt cx="1384299" cy="1167337"/>
          </a:xfrm>
        </p:grpSpPr>
        <p:sp>
          <p:nvSpPr>
            <p:cNvPr id="118" name="对话气泡: 矩形 117"/>
            <p:cNvSpPr/>
            <p:nvPr/>
          </p:nvSpPr>
          <p:spPr>
            <a:xfrm>
              <a:off x="5701874" y="5534371"/>
              <a:ext cx="1365249" cy="1167337"/>
            </a:xfrm>
            <a:prstGeom prst="wedgeRectCallout">
              <a:avLst>
                <a:gd name="adj1" fmla="val -166630"/>
                <a:gd name="adj2" fmla="val -46070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5682824" y="5547415"/>
              <a:ext cx="1384299" cy="983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11-33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供水（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U11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0.51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17870769" y="5864152"/>
            <a:ext cx="1560943" cy="538116"/>
            <a:chOff x="5682824" y="5534372"/>
            <a:chExt cx="1254551" cy="432491"/>
          </a:xfrm>
        </p:grpSpPr>
        <p:sp>
          <p:nvSpPr>
            <p:cNvPr id="121" name="对话气泡: 矩形 120"/>
            <p:cNvSpPr/>
            <p:nvPr/>
          </p:nvSpPr>
          <p:spPr>
            <a:xfrm>
              <a:off x="5701874" y="5534372"/>
              <a:ext cx="1235501" cy="432491"/>
            </a:xfrm>
            <a:prstGeom prst="wedgeRectCallout">
              <a:avLst>
                <a:gd name="adj1" fmla="val -96551"/>
                <a:gd name="adj2" fmla="val 15143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5682824" y="5547415"/>
              <a:ext cx="1254551" cy="33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11-14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郊野绿地（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Egb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33"/>
          <p:cNvGrpSpPr/>
          <p:nvPr/>
        </p:nvGrpSpPr>
        <p:grpSpPr bwMode="auto">
          <a:xfrm>
            <a:off x="13243334" y="8069057"/>
            <a:ext cx="1666875" cy="633413"/>
            <a:chOff x="17976523" y="7061476"/>
            <a:chExt cx="1666732" cy="634020"/>
          </a:xfrm>
        </p:grpSpPr>
        <p:sp>
          <p:nvSpPr>
            <p:cNvPr id="66" name="矩形 65"/>
            <p:cNvSpPr/>
            <p:nvPr/>
          </p:nvSpPr>
          <p:spPr>
            <a:xfrm>
              <a:off x="17976523" y="7444431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00" noProof="1"/>
            </a:p>
          </p:txBody>
        </p:sp>
        <p:grpSp>
          <p:nvGrpSpPr>
            <p:cNvPr id="67" name="组合 35"/>
            <p:cNvGrpSpPr/>
            <p:nvPr/>
          </p:nvGrpSpPr>
          <p:grpSpPr bwMode="auto"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68" name="文本框 36"/>
              <p:cNvSpPr txBox="1">
                <a:spLocks noChangeArrowheads="1"/>
              </p:cNvSpPr>
              <p:nvPr/>
            </p:nvSpPr>
            <p:spPr bwMode="auto"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/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7976523" y="7212434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00" noProof="1"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1" name="object 8"/>
          <p:cNvSpPr>
            <a:spLocks noChangeArrowheads="1"/>
          </p:cNvSpPr>
          <p:nvPr/>
        </p:nvSpPr>
        <p:spPr bwMode="auto">
          <a:xfrm>
            <a:off x="0" y="779463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2" name="object 9"/>
          <p:cNvSpPr>
            <a:spLocks noChangeArrowheads="1"/>
          </p:cNvSpPr>
          <p:nvPr/>
        </p:nvSpPr>
        <p:spPr bwMode="auto">
          <a:xfrm>
            <a:off x="0" y="0"/>
            <a:ext cx="0" cy="10053638"/>
          </a:xfrm>
          <a:custGeom>
            <a:avLst/>
            <a:gdLst>
              <a:gd name="T0" fmla="*/ 0 w 1"/>
              <a:gd name="T1" fmla="*/ 0 h 10053320"/>
              <a:gd name="T2" fmla="*/ 0 w 1"/>
              <a:gd name="T3" fmla="*/ 10052740 h 100533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3" name="object 10"/>
          <p:cNvSpPr>
            <a:spLocks noChangeArrowheads="1"/>
          </p:cNvSpPr>
          <p:nvPr/>
        </p:nvSpPr>
        <p:spPr bwMode="auto">
          <a:xfrm>
            <a:off x="0" y="10034588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6" name="object 2"/>
          <p:cNvSpPr txBox="1">
            <a:spLocks noChangeArrowheads="1"/>
          </p:cNvSpPr>
          <p:nvPr/>
        </p:nvSpPr>
        <p:spPr bwMode="auto">
          <a:xfrm>
            <a:off x="0" y="363538"/>
            <a:ext cx="20104100" cy="2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南京市溧水区副城中心区控制性详细规划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》NJLSb070—11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938" y="9124950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116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78" name="组合 33"/>
          <p:cNvGrpSpPr/>
          <p:nvPr/>
        </p:nvGrpSpPr>
        <p:grpSpPr bwMode="auto">
          <a:xfrm>
            <a:off x="17795875" y="8223818"/>
            <a:ext cx="1666875" cy="633413"/>
            <a:chOff x="17976523" y="7061476"/>
            <a:chExt cx="1666732" cy="634020"/>
          </a:xfrm>
        </p:grpSpPr>
        <p:sp>
          <p:nvSpPr>
            <p:cNvPr id="180" name="矩形 179"/>
            <p:cNvSpPr/>
            <p:nvPr/>
          </p:nvSpPr>
          <p:spPr>
            <a:xfrm>
              <a:off x="17976523" y="7444431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00" noProof="1"/>
            </a:p>
          </p:txBody>
        </p:sp>
        <p:grpSp>
          <p:nvGrpSpPr>
            <p:cNvPr id="181" name="组合 35"/>
            <p:cNvGrpSpPr/>
            <p:nvPr/>
          </p:nvGrpSpPr>
          <p:grpSpPr bwMode="auto"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182" name="文本框 36"/>
              <p:cNvSpPr txBox="1">
                <a:spLocks noChangeArrowheads="1"/>
              </p:cNvSpPr>
              <p:nvPr/>
            </p:nvSpPr>
            <p:spPr bwMode="auto"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/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矩形 182"/>
              <p:cNvSpPr/>
              <p:nvPr/>
            </p:nvSpPr>
            <p:spPr>
              <a:xfrm>
                <a:off x="17976523" y="7212434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00" noProof="1">
                  <a:sym typeface="+mn-ea"/>
                </a:endParaRPr>
              </a:p>
            </p:txBody>
          </p:sp>
        </p:grpSp>
      </p:grpSp>
      <p:pic>
        <p:nvPicPr>
          <p:cNvPr id="123" name="图片 122" descr="C:/Users/Administrator/Desktop/图片1.png图片1"/>
          <p:cNvPicPr>
            <a:picLocks noChangeAspect="1"/>
          </p:cNvPicPr>
          <p:nvPr/>
        </p:nvPicPr>
        <p:blipFill>
          <a:blip r:embed="rId1"/>
          <a:srcRect l="14" r="14"/>
          <a:stretch>
            <a:fillRect/>
          </a:stretch>
        </p:blipFill>
        <p:spPr>
          <a:xfrm>
            <a:off x="11836125" y="1201169"/>
            <a:ext cx="7800630" cy="6920032"/>
          </a:xfrm>
          <a:prstGeom prst="rect">
            <a:avLst/>
          </a:prstGeom>
        </p:spPr>
      </p:pic>
      <p:grpSp>
        <p:nvGrpSpPr>
          <p:cNvPr id="125" name="组合 124"/>
          <p:cNvGrpSpPr/>
          <p:nvPr>
            <p:custDataLst>
              <p:tags r:id="rId2"/>
            </p:custDataLst>
          </p:nvPr>
        </p:nvGrpSpPr>
        <p:grpSpPr>
          <a:xfrm>
            <a:off x="13109731" y="2513475"/>
            <a:ext cx="1729730" cy="1528696"/>
            <a:chOff x="5682824" y="5529997"/>
            <a:chExt cx="1384299" cy="1223412"/>
          </a:xfrm>
        </p:grpSpPr>
        <p:sp>
          <p:nvSpPr>
            <p:cNvPr id="126" name="对话气泡: 矩形 125"/>
            <p:cNvSpPr/>
            <p:nvPr>
              <p:custDataLst>
                <p:tags r:id="rId3"/>
              </p:custDataLst>
            </p:nvPr>
          </p:nvSpPr>
          <p:spPr>
            <a:xfrm>
              <a:off x="5701874" y="5534371"/>
              <a:ext cx="1365249" cy="1167337"/>
            </a:xfrm>
            <a:prstGeom prst="wedgeRectCallout">
              <a:avLst>
                <a:gd name="adj1" fmla="val 46955"/>
                <a:gd name="adj2" fmla="val 152675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27" name="文本框 126"/>
            <p:cNvSpPr txBox="1"/>
            <p:nvPr>
              <p:custDataLst>
                <p:tags r:id="rId4"/>
              </p:custDataLst>
            </p:nvPr>
          </p:nvSpPr>
          <p:spPr>
            <a:xfrm>
              <a:off x="5682824" y="5529997"/>
              <a:ext cx="1384299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13-09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商办混合（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" name="组合 128"/>
          <p:cNvGrpSpPr/>
          <p:nvPr>
            <p:custDataLst>
              <p:tags r:id="rId5"/>
            </p:custDataLst>
          </p:nvPr>
        </p:nvGrpSpPr>
        <p:grpSpPr>
          <a:xfrm>
            <a:off x="12180792" y="4054646"/>
            <a:ext cx="1729740" cy="1325245"/>
            <a:chOff x="5682824" y="5529997"/>
            <a:chExt cx="1384307" cy="1060591"/>
          </a:xfrm>
        </p:grpSpPr>
        <p:sp>
          <p:nvSpPr>
            <p:cNvPr id="130" name="对话气泡: 矩形 129"/>
            <p:cNvSpPr/>
            <p:nvPr>
              <p:custDataLst>
                <p:tags r:id="rId6"/>
              </p:custDataLst>
            </p:nvPr>
          </p:nvSpPr>
          <p:spPr>
            <a:xfrm>
              <a:off x="5701627" y="5534571"/>
              <a:ext cx="1364996" cy="1028067"/>
            </a:xfrm>
            <a:prstGeom prst="wedgeRectCallout">
              <a:avLst>
                <a:gd name="adj1" fmla="val 83866"/>
                <a:gd name="adj2" fmla="val 94969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31" name="文本框 130"/>
            <p:cNvSpPr txBox="1"/>
            <p:nvPr>
              <p:custDataLst>
                <p:tags r:id="rId7"/>
              </p:custDataLst>
            </p:nvPr>
          </p:nvSpPr>
          <p:spPr>
            <a:xfrm>
              <a:off x="5682824" y="5529997"/>
              <a:ext cx="1384307" cy="10605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13-10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2.32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5" name="组合 134"/>
          <p:cNvGrpSpPr/>
          <p:nvPr>
            <p:custDataLst>
              <p:tags r:id="rId8"/>
            </p:custDataLst>
          </p:nvPr>
        </p:nvGrpSpPr>
        <p:grpSpPr>
          <a:xfrm>
            <a:off x="17333161" y="4370612"/>
            <a:ext cx="1729730" cy="1296035"/>
            <a:chOff x="5682824" y="5529997"/>
            <a:chExt cx="1384299" cy="1037214"/>
          </a:xfrm>
        </p:grpSpPr>
        <p:sp>
          <p:nvSpPr>
            <p:cNvPr id="136" name="对话气泡: 矩形 135"/>
            <p:cNvSpPr/>
            <p:nvPr>
              <p:custDataLst>
                <p:tags r:id="rId9"/>
              </p:custDataLst>
            </p:nvPr>
          </p:nvSpPr>
          <p:spPr>
            <a:xfrm>
              <a:off x="5701627" y="5534571"/>
              <a:ext cx="1364996" cy="1032640"/>
            </a:xfrm>
            <a:prstGeom prst="wedgeRectCallout">
              <a:avLst>
                <a:gd name="adj1" fmla="val -182811"/>
                <a:gd name="adj2" fmla="val 123333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37" name="文本框 136"/>
            <p:cNvSpPr txBox="1"/>
            <p:nvPr>
              <p:custDataLst>
                <p:tags r:id="rId10"/>
              </p:custDataLst>
            </p:nvPr>
          </p:nvSpPr>
          <p:spPr>
            <a:xfrm>
              <a:off x="5682824" y="5529997"/>
              <a:ext cx="1384299" cy="97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13-18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其他商务（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B29 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4.12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2" name="组合 151"/>
          <p:cNvGrpSpPr/>
          <p:nvPr>
            <p:custDataLst>
              <p:tags r:id="rId11"/>
            </p:custDataLst>
          </p:nvPr>
        </p:nvGrpSpPr>
        <p:grpSpPr>
          <a:xfrm>
            <a:off x="11859929" y="6453016"/>
            <a:ext cx="1729740" cy="1327150"/>
            <a:chOff x="5682824" y="5528365"/>
            <a:chExt cx="1384307" cy="1062115"/>
          </a:xfrm>
        </p:grpSpPr>
        <p:sp>
          <p:nvSpPr>
            <p:cNvPr id="153" name="对话气泡: 矩形 152"/>
            <p:cNvSpPr/>
            <p:nvPr>
              <p:custDataLst>
                <p:tags r:id="rId12"/>
              </p:custDataLst>
            </p:nvPr>
          </p:nvSpPr>
          <p:spPr>
            <a:xfrm>
              <a:off x="5701627" y="5534463"/>
              <a:ext cx="1364996" cy="1011804"/>
            </a:xfrm>
            <a:prstGeom prst="wedgeRectCallout">
              <a:avLst>
                <a:gd name="adj1" fmla="val 95054"/>
                <a:gd name="adj2" fmla="val 3213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55" name="文本框 154"/>
            <p:cNvSpPr txBox="1"/>
            <p:nvPr>
              <p:custDataLst>
                <p:tags r:id="rId13"/>
              </p:custDataLst>
            </p:nvPr>
          </p:nvSpPr>
          <p:spPr>
            <a:xfrm>
              <a:off x="5682824" y="5528365"/>
              <a:ext cx="1384307" cy="10621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13-16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二类居住（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2.67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39239" y="1177925"/>
            <a:ext cx="10247269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fontAlgn="auto">
              <a:lnSpc>
                <a:spcPct val="150000"/>
              </a:lnSpc>
              <a:defRPr/>
            </a:pP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NJLSb070-13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规划管理单元图则改善道路系统，提升南北向通行能力，幸源路及石虎路中间增加一条南北向支路，路幅宽度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米；结合相关专项规划及外部条件变化，优化用地布局，其中：  地块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13-09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为商办混合用地，容积率≤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米，建筑密度≤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，绿地率≥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；地块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13-10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为科研设计用地，容积率≤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米，建筑密度≤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，绿地率≥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；地块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13-16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为二类居住用地，容积率≤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1.05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米，建筑密度≤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，绿地率≥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；地块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13-18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为其他商务用地，容积率≤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米，建筑密度≤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，绿地率≥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25%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object 7"/>
          <p:cNvSpPr txBox="1">
            <a:spLocks noChangeArrowheads="1"/>
          </p:cNvSpPr>
          <p:nvPr/>
        </p:nvSpPr>
        <p:spPr bwMode="auto">
          <a:xfrm>
            <a:off x="628650" y="925513"/>
            <a:ext cx="2174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51130" y="1177925"/>
            <a:ext cx="10246995" cy="1572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2700" indent="323850" algn="just" fontAlgn="auto">
              <a:lnSpc>
                <a:spcPct val="150000"/>
              </a:lnSpc>
              <a:defRPr/>
            </a:pP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三）NJLSb070-14规划管理单元图则改善道路系统，加密支路网，增加一条南北向支路，两条东西向支路，路幅宽度16米；结合相关专项规划及外部条件变化，优化用地布局。其中地块14-01、地块14-04、地块14-05、地块14-07为商办混合用地，建筑高度≤60米，建筑密度≤50%，绿地率≥25%；地块14-03为商业用地，容积率≤2.5，建筑高度≤60米，建筑密度≤50%，绿地率≥25%；地块14-12、地块14-13、地块14-29为二类居住用地，容积率≤1.05，建筑高度≤18米，建筑密度≤30%，绿地率≥30%；地块14-15为基层社区中心用地，容积率≤1.5，建筑高度≤18米，建筑密度≤35%，绿地率≥30%；地块14-16为幼托用地，容积率≤0.8，建筑高度≤12米，建筑密度≤30%，绿地率≥35%；地块14-18为科研设计用地，容积率≤2.0，建筑高度≤24米，建筑密度≤50%，绿地率≥20%；地块14-20为其他公用设施用地，容积率≤0.6，建筑高度≤18米，建筑密度≤50%，绿地率≥20%；地块14-23、地块14-24、地块14-30、地块14-31为科研设计用地，容积率≤2.2，建筑高度≤24米，建筑密度≤45%，绿地率≥20%；地块14-37、地块14-38为科研设计用地，建筑高度分别≤15米、≤18米，容积率≤1.5，建筑密度≤50%，绿地率≥20%；地块14-41、14-43为公建预留用地，容积率≤1.2，建筑高度≤18米，建筑密度≤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5%，绿地率≥</a:t>
            </a:r>
            <a:r>
              <a:rPr lang="en-US" altLang="zh-CN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%。</a:t>
            </a:r>
            <a:endParaRPr lang="zh-CN" altLang="en-US" sz="900" spc="2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2700" indent="323850" algn="just" fontAlgn="auto">
              <a:lnSpc>
                <a:spcPct val="150000"/>
              </a:lnSpc>
              <a:defRPr/>
            </a:pPr>
            <a:endParaRPr lang="en-US" altLang="zh-CN" sz="900" spc="2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271" name="object 8"/>
          <p:cNvSpPr>
            <a:spLocks noChangeArrowheads="1"/>
          </p:cNvSpPr>
          <p:nvPr/>
        </p:nvSpPr>
        <p:spPr bwMode="auto">
          <a:xfrm>
            <a:off x="0" y="779463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2" name="object 9"/>
          <p:cNvSpPr>
            <a:spLocks noChangeArrowheads="1"/>
          </p:cNvSpPr>
          <p:nvPr/>
        </p:nvSpPr>
        <p:spPr bwMode="auto">
          <a:xfrm>
            <a:off x="0" y="0"/>
            <a:ext cx="0" cy="10053638"/>
          </a:xfrm>
          <a:custGeom>
            <a:avLst/>
            <a:gdLst>
              <a:gd name="T0" fmla="*/ 0 w 1"/>
              <a:gd name="T1" fmla="*/ 0 h 10053320"/>
              <a:gd name="T2" fmla="*/ 0 w 1"/>
              <a:gd name="T3" fmla="*/ 10052740 h 100533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3" name="object 10"/>
          <p:cNvSpPr>
            <a:spLocks noChangeArrowheads="1"/>
          </p:cNvSpPr>
          <p:nvPr/>
        </p:nvSpPr>
        <p:spPr bwMode="auto">
          <a:xfrm>
            <a:off x="0" y="10034588"/>
            <a:ext cx="20104100" cy="0"/>
          </a:xfrm>
          <a:custGeom>
            <a:avLst/>
            <a:gdLst>
              <a:gd name="T0" fmla="*/ 0 w 20104100"/>
              <a:gd name="T1" fmla="*/ 0 h 1"/>
              <a:gd name="T2" fmla="*/ 20104099 w 2010410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0274" name="object 7"/>
          <p:cNvSpPr txBox="1">
            <a:spLocks noChangeArrowheads="1"/>
          </p:cNvSpPr>
          <p:nvPr/>
        </p:nvSpPr>
        <p:spPr bwMode="auto">
          <a:xfrm>
            <a:off x="628650" y="925513"/>
            <a:ext cx="2174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76" name="object 2"/>
          <p:cNvSpPr txBox="1">
            <a:spLocks noChangeArrowheads="1"/>
          </p:cNvSpPr>
          <p:nvPr/>
        </p:nvSpPr>
        <p:spPr bwMode="auto">
          <a:xfrm>
            <a:off x="0" y="363538"/>
            <a:ext cx="20104100" cy="2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南京市溧水区副城中心区控制性详细规划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》NJLSb070—11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规划管理单元图则修改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65" name="图片 64" descr="C:/Users/Administrator/Desktop/图片2.png图片2"/>
          <p:cNvPicPr>
            <a:picLocks noChangeAspect="1"/>
          </p:cNvPicPr>
          <p:nvPr/>
        </p:nvPicPr>
        <p:blipFill>
          <a:blip r:embed="rId1"/>
          <a:srcRect r="20"/>
          <a:stretch>
            <a:fillRect/>
          </a:stretch>
        </p:blipFill>
        <p:spPr>
          <a:xfrm>
            <a:off x="10445919" y="894615"/>
            <a:ext cx="9363699" cy="8455065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16667217" y="814049"/>
            <a:ext cx="1402478" cy="1124885"/>
            <a:chOff x="5682824" y="5522377"/>
            <a:chExt cx="1384299" cy="1110304"/>
          </a:xfrm>
        </p:grpSpPr>
        <p:sp>
          <p:nvSpPr>
            <p:cNvPr id="67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14-04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商办混合（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1.64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6667217" y="2019263"/>
            <a:ext cx="1402478" cy="1124885"/>
            <a:chOff x="5682824" y="5522377"/>
            <a:chExt cx="1384299" cy="1110304"/>
          </a:xfrm>
        </p:grpSpPr>
        <p:sp>
          <p:nvSpPr>
            <p:cNvPr id="70" name="对话气泡: 矩形 28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4.86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 ≤ 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6667216" y="4442870"/>
            <a:ext cx="1402478" cy="1105535"/>
            <a:chOff x="5682824" y="5522377"/>
            <a:chExt cx="1384299" cy="1091205"/>
          </a:xfrm>
        </p:grpSpPr>
        <p:sp>
          <p:nvSpPr>
            <p:cNvPr id="76" name="对话气泡: 矩形 67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187726 w 1365249"/>
                <a:gd name="connsiteY14" fmla="*/ -381432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682824" y="5522377"/>
              <a:ext cx="1384299" cy="109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4.38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6631656" y="6849348"/>
            <a:ext cx="1402478" cy="1105535"/>
            <a:chOff x="5682824" y="5522377"/>
            <a:chExt cx="1384299" cy="1091205"/>
          </a:xfrm>
        </p:grpSpPr>
        <p:sp>
          <p:nvSpPr>
            <p:cNvPr id="79" name="对话气泡: 矩形 70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-1162332 w 1365249"/>
                <a:gd name="connsiteY2" fmla="*/ -1130735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0 w 1365249"/>
                <a:gd name="connsiteY14" fmla="*/ 172016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568854 w 1365249"/>
                <a:gd name="connsiteY2-6" fmla="*/ 0 h 1032097"/>
                <a:gd name="connsiteX3-7" fmla="*/ 1365249 w 1365249"/>
                <a:gd name="connsiteY3-8" fmla="*/ 0 h 1032097"/>
                <a:gd name="connsiteX4-9" fmla="*/ 1365249 w 1365249"/>
                <a:gd name="connsiteY4-10" fmla="*/ 172016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430040 h 1032097"/>
                <a:gd name="connsiteX7-15" fmla="*/ 1365249 w 1365249"/>
                <a:gd name="connsiteY7-16" fmla="*/ 1032097 h 1032097"/>
                <a:gd name="connsiteX8-17" fmla="*/ 568854 w 1365249"/>
                <a:gd name="connsiteY8-18" fmla="*/ 1032097 h 1032097"/>
                <a:gd name="connsiteX9-19" fmla="*/ 227542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0 w 1365249"/>
                <a:gd name="connsiteY11-24" fmla="*/ 1032097 h 1032097"/>
                <a:gd name="connsiteX12-25" fmla="*/ 0 w 1365249"/>
                <a:gd name="connsiteY12-26" fmla="*/ 430040 h 1032097"/>
                <a:gd name="connsiteX13-27" fmla="*/ 0 w 1365249"/>
                <a:gd name="connsiteY13-28" fmla="*/ 172016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5682824" y="5522377"/>
              <a:ext cx="1384299" cy="109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14-31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5.56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8159764" y="1145701"/>
            <a:ext cx="1402478" cy="1124885"/>
            <a:chOff x="5682824" y="5522377"/>
            <a:chExt cx="1384299" cy="1110304"/>
          </a:xfrm>
        </p:grpSpPr>
        <p:sp>
          <p:nvSpPr>
            <p:cNvPr id="85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14-07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商办混合（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0.75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8168650" y="2255718"/>
            <a:ext cx="1402478" cy="1566887"/>
            <a:chOff x="5691595" y="5522377"/>
            <a:chExt cx="1384299" cy="1546577"/>
          </a:xfrm>
        </p:grpSpPr>
        <p:sp>
          <p:nvSpPr>
            <p:cNvPr id="88" name="对话气泡: 矩形 28"/>
            <p:cNvSpPr/>
            <p:nvPr/>
          </p:nvSpPr>
          <p:spPr>
            <a:xfrm>
              <a:off x="5701874" y="5534371"/>
              <a:ext cx="1365249" cy="1485609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5691595" y="5522377"/>
              <a:ext cx="1384299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14-20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其他公用设施（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0.49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0.6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管廊养护中心、社会停车场、环境卫生车辆停车场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6640844" y="3300926"/>
            <a:ext cx="1402478" cy="1105535"/>
            <a:chOff x="5682824" y="5522377"/>
            <a:chExt cx="1384299" cy="1091205"/>
          </a:xfrm>
        </p:grpSpPr>
        <p:sp>
          <p:nvSpPr>
            <p:cNvPr id="91" name="对话气泡: 矩形 31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313151 w 1365249"/>
                <a:gd name="connsiteY14" fmla="*/ -67097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5682824" y="5522377"/>
              <a:ext cx="1384299" cy="109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14-23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3.40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6641093" y="5676788"/>
            <a:ext cx="1451758" cy="1124885"/>
            <a:chOff x="4183839" y="6204302"/>
            <a:chExt cx="1432940" cy="1110304"/>
          </a:xfrm>
        </p:grpSpPr>
        <p:sp>
          <p:nvSpPr>
            <p:cNvPr id="94" name="对话气泡: 矩形 67"/>
            <p:cNvSpPr/>
            <p:nvPr/>
          </p:nvSpPr>
          <p:spPr>
            <a:xfrm>
              <a:off x="4183839" y="6240113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187726 w 1365249"/>
                <a:gd name="connsiteY14" fmla="*/ -381432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48" name="文本框 10247"/>
            <p:cNvSpPr txBox="1"/>
            <p:nvPr/>
          </p:nvSpPr>
          <p:spPr>
            <a:xfrm>
              <a:off x="4232480" y="6204302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14-41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公建预留（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Ak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0.27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250" name="任意多边形: 形状 10249"/>
          <p:cNvSpPr/>
          <p:nvPr/>
        </p:nvSpPr>
        <p:spPr>
          <a:xfrm flipV="1">
            <a:off x="15477040" y="4810285"/>
            <a:ext cx="1213258" cy="88695"/>
          </a:xfrm>
          <a:custGeom>
            <a:avLst/>
            <a:gdLst>
              <a:gd name="connsiteX0" fmla="*/ 0 w 2102177"/>
              <a:gd name="connsiteY0" fmla="*/ 0 h 0"/>
              <a:gd name="connsiteX1" fmla="*/ 2102177 w 210217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2177">
                <a:moveTo>
                  <a:pt x="0" y="0"/>
                </a:moveTo>
                <a:lnTo>
                  <a:pt x="2102177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0251" name="组合 10250"/>
          <p:cNvGrpSpPr/>
          <p:nvPr/>
        </p:nvGrpSpPr>
        <p:grpSpPr>
          <a:xfrm>
            <a:off x="10576649" y="1290004"/>
            <a:ext cx="1402478" cy="1124885"/>
            <a:chOff x="5682824" y="5522377"/>
            <a:chExt cx="1384299" cy="1110304"/>
          </a:xfrm>
        </p:grpSpPr>
        <p:sp>
          <p:nvSpPr>
            <p:cNvPr id="10252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53" name="文本框 10252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14-01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商办混合（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54" name="组合 10253"/>
          <p:cNvGrpSpPr/>
          <p:nvPr/>
        </p:nvGrpSpPr>
        <p:grpSpPr>
          <a:xfrm>
            <a:off x="10576649" y="2495218"/>
            <a:ext cx="1402478" cy="1124885"/>
            <a:chOff x="5682824" y="5522377"/>
            <a:chExt cx="1384299" cy="1110304"/>
          </a:xfrm>
        </p:grpSpPr>
        <p:sp>
          <p:nvSpPr>
            <p:cNvPr id="10255" name="对话气泡: 矩形 28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56" name="文本框 10255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14-12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二类居住（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4.79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57" name="组合 10256"/>
          <p:cNvGrpSpPr/>
          <p:nvPr/>
        </p:nvGrpSpPr>
        <p:grpSpPr>
          <a:xfrm>
            <a:off x="12069196" y="794644"/>
            <a:ext cx="1402478" cy="1124885"/>
            <a:chOff x="5682824" y="5522377"/>
            <a:chExt cx="1384299" cy="1110304"/>
          </a:xfrm>
        </p:grpSpPr>
        <p:sp>
          <p:nvSpPr>
            <p:cNvPr id="10258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59" name="文本框 10258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14-05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商办混合（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Bb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1.28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60" name="组合 10259"/>
          <p:cNvGrpSpPr/>
          <p:nvPr/>
        </p:nvGrpSpPr>
        <p:grpSpPr>
          <a:xfrm>
            <a:off x="12069196" y="1999858"/>
            <a:ext cx="1402478" cy="1124885"/>
            <a:chOff x="5682824" y="5522377"/>
            <a:chExt cx="1384299" cy="1110304"/>
          </a:xfrm>
        </p:grpSpPr>
        <p:sp>
          <p:nvSpPr>
            <p:cNvPr id="10261" name="对话气泡: 矩形 28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62" name="文本框 10261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14-03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商业（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2.05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63" name="组合 10262"/>
          <p:cNvGrpSpPr/>
          <p:nvPr/>
        </p:nvGrpSpPr>
        <p:grpSpPr>
          <a:xfrm>
            <a:off x="10576649" y="4658854"/>
            <a:ext cx="1402478" cy="1124885"/>
            <a:chOff x="5682824" y="5522377"/>
            <a:chExt cx="1384299" cy="1110304"/>
          </a:xfrm>
        </p:grpSpPr>
        <p:sp>
          <p:nvSpPr>
            <p:cNvPr id="10264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65" name="文本框 10264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14-15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基层社区中心（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Rc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0.39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66" name="组合 10265"/>
          <p:cNvGrpSpPr/>
          <p:nvPr/>
        </p:nvGrpSpPr>
        <p:grpSpPr>
          <a:xfrm>
            <a:off x="10576649" y="5783739"/>
            <a:ext cx="1402478" cy="1124885"/>
            <a:chOff x="5682824" y="5522378"/>
            <a:chExt cx="1384299" cy="1110304"/>
          </a:xfrm>
        </p:grpSpPr>
        <p:sp>
          <p:nvSpPr>
            <p:cNvPr id="10267" name="对话气泡: 矩形 28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68" name="文本框 10267"/>
            <p:cNvSpPr txBox="1"/>
            <p:nvPr/>
          </p:nvSpPr>
          <p:spPr>
            <a:xfrm>
              <a:off x="5682824" y="5522378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14-16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幼托（</a:t>
              </a:r>
              <a:r>
                <a:rPr lang="en-US" altLang="zh-CN" sz="10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Rax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0.40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0.8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69" name="组合 10268"/>
          <p:cNvGrpSpPr/>
          <p:nvPr/>
        </p:nvGrpSpPr>
        <p:grpSpPr>
          <a:xfrm>
            <a:off x="11209533" y="8142430"/>
            <a:ext cx="1402478" cy="1105535"/>
            <a:chOff x="5682824" y="5522377"/>
            <a:chExt cx="1384299" cy="1091205"/>
          </a:xfrm>
        </p:grpSpPr>
        <p:sp>
          <p:nvSpPr>
            <p:cNvPr id="160" name="对话气泡: 矩形 31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313151 w 1365249"/>
                <a:gd name="connsiteY14" fmla="*/ -67097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64" name="文本框 163"/>
            <p:cNvSpPr txBox="1"/>
            <p:nvPr/>
          </p:nvSpPr>
          <p:spPr>
            <a:xfrm>
              <a:off x="5682824" y="5522377"/>
              <a:ext cx="1384299" cy="109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14-30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3.01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10595949" y="6944504"/>
            <a:ext cx="1402478" cy="1124885"/>
            <a:chOff x="5682824" y="5522377"/>
            <a:chExt cx="1384299" cy="1110304"/>
          </a:xfrm>
        </p:grpSpPr>
        <p:sp>
          <p:nvSpPr>
            <p:cNvPr id="166" name="对话气泡: 矩形 28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456024 w 1365249"/>
                <a:gd name="connsiteY14" fmla="*/ 104355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67" name="文本框 166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14-29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二类居住（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R2 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3.10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12700854" y="8148251"/>
            <a:ext cx="1402478" cy="1124885"/>
            <a:chOff x="5682824" y="5522377"/>
            <a:chExt cx="1384299" cy="1110304"/>
          </a:xfrm>
        </p:grpSpPr>
        <p:sp>
          <p:nvSpPr>
            <p:cNvPr id="169" name="对话气泡: 矩形 31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313151 w 1365249"/>
                <a:gd name="connsiteY14" fmla="*/ -67097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14-38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2.86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16667216" y="8104189"/>
            <a:ext cx="1402478" cy="1124885"/>
            <a:chOff x="5682824" y="5522377"/>
            <a:chExt cx="1384299" cy="1110304"/>
          </a:xfrm>
        </p:grpSpPr>
        <p:sp>
          <p:nvSpPr>
            <p:cNvPr id="172" name="对话气泡: 矩形 70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-1162332 w 1365249"/>
                <a:gd name="connsiteY2" fmla="*/ -1130735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0 w 1365249"/>
                <a:gd name="connsiteY14" fmla="*/ 172016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568854 w 1365249"/>
                <a:gd name="connsiteY2-6" fmla="*/ 0 h 1032097"/>
                <a:gd name="connsiteX3-7" fmla="*/ 1365249 w 1365249"/>
                <a:gd name="connsiteY3-8" fmla="*/ 0 h 1032097"/>
                <a:gd name="connsiteX4-9" fmla="*/ 1365249 w 1365249"/>
                <a:gd name="connsiteY4-10" fmla="*/ 172016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430040 h 1032097"/>
                <a:gd name="connsiteX7-15" fmla="*/ 1365249 w 1365249"/>
                <a:gd name="connsiteY7-16" fmla="*/ 1032097 h 1032097"/>
                <a:gd name="connsiteX8-17" fmla="*/ 568854 w 1365249"/>
                <a:gd name="connsiteY8-18" fmla="*/ 1032097 h 1032097"/>
                <a:gd name="connsiteX9-19" fmla="*/ 227542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0 w 1365249"/>
                <a:gd name="connsiteY11-24" fmla="*/ 1032097 h 1032097"/>
                <a:gd name="connsiteX12-25" fmla="*/ 0 w 1365249"/>
                <a:gd name="connsiteY12-26" fmla="*/ 430040 h 1032097"/>
                <a:gd name="connsiteX13-27" fmla="*/ 0 w 1365249"/>
                <a:gd name="connsiteY13-28" fmla="*/ 172016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73" name="文本框 172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14-43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公建预留（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Ak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0.94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35%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4" name="任意多边形: 形状 173"/>
          <p:cNvSpPr/>
          <p:nvPr/>
        </p:nvSpPr>
        <p:spPr>
          <a:xfrm>
            <a:off x="13476255" y="1249636"/>
            <a:ext cx="1415346" cy="540405"/>
          </a:xfrm>
          <a:custGeom>
            <a:avLst/>
            <a:gdLst>
              <a:gd name="connsiteX0" fmla="*/ 1397000 w 1397000"/>
              <a:gd name="connsiteY0" fmla="*/ 533400 h 533400"/>
              <a:gd name="connsiteX1" fmla="*/ 1397000 w 1397000"/>
              <a:gd name="connsiteY1" fmla="*/ 12700 h 533400"/>
              <a:gd name="connsiteX2" fmla="*/ 1282700 w 1397000"/>
              <a:gd name="connsiteY2" fmla="*/ 0 h 533400"/>
              <a:gd name="connsiteX3" fmla="*/ 0 w 1397000"/>
              <a:gd name="connsiteY3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0" h="533400">
                <a:moveTo>
                  <a:pt x="1397000" y="533400"/>
                </a:moveTo>
                <a:lnTo>
                  <a:pt x="1397000" y="12700"/>
                </a:lnTo>
                <a:lnTo>
                  <a:pt x="128270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5" name="任意多边形: 形状 174"/>
          <p:cNvSpPr/>
          <p:nvPr/>
        </p:nvSpPr>
        <p:spPr>
          <a:xfrm>
            <a:off x="11981135" y="1908415"/>
            <a:ext cx="2115299" cy="0"/>
          </a:xfrm>
          <a:custGeom>
            <a:avLst/>
            <a:gdLst>
              <a:gd name="connsiteX0" fmla="*/ 2087880 w 2087880"/>
              <a:gd name="connsiteY0" fmla="*/ 0 h 0"/>
              <a:gd name="connsiteX1" fmla="*/ 0 w 20878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7880">
                <a:moveTo>
                  <a:pt x="208788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6" name="任意多边形: 形状 175"/>
          <p:cNvSpPr/>
          <p:nvPr/>
        </p:nvSpPr>
        <p:spPr>
          <a:xfrm>
            <a:off x="13463389" y="2479700"/>
            <a:ext cx="733407" cy="0"/>
          </a:xfrm>
          <a:custGeom>
            <a:avLst/>
            <a:gdLst>
              <a:gd name="connsiteX0" fmla="*/ 723900 w 723900"/>
              <a:gd name="connsiteY0" fmla="*/ 0 h 0"/>
              <a:gd name="connsiteX1" fmla="*/ 0 w 723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3900">
                <a:moveTo>
                  <a:pt x="72390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7" name="任意多边形: 形状 176"/>
          <p:cNvSpPr/>
          <p:nvPr/>
        </p:nvSpPr>
        <p:spPr>
          <a:xfrm>
            <a:off x="11981135" y="3205387"/>
            <a:ext cx="1999498" cy="0"/>
          </a:xfrm>
          <a:custGeom>
            <a:avLst/>
            <a:gdLst>
              <a:gd name="connsiteX0" fmla="*/ 1973580 w 1973580"/>
              <a:gd name="connsiteY0" fmla="*/ 0 h 0"/>
              <a:gd name="connsiteX1" fmla="*/ 0 w 1973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3580">
                <a:moveTo>
                  <a:pt x="1973580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9" name="任意多边形: 形状 178"/>
          <p:cNvSpPr/>
          <p:nvPr/>
        </p:nvSpPr>
        <p:spPr>
          <a:xfrm flipV="1">
            <a:off x="11986981" y="4081894"/>
            <a:ext cx="1754895" cy="45719"/>
          </a:xfrm>
          <a:custGeom>
            <a:avLst/>
            <a:gdLst>
              <a:gd name="connsiteX0" fmla="*/ 2042160 w 2042160"/>
              <a:gd name="connsiteY0" fmla="*/ 0 h 1028700"/>
              <a:gd name="connsiteX1" fmla="*/ 350520 w 2042160"/>
              <a:gd name="connsiteY1" fmla="*/ 0 h 1028700"/>
              <a:gd name="connsiteX2" fmla="*/ 350520 w 2042160"/>
              <a:gd name="connsiteY2" fmla="*/ 1028700 h 1028700"/>
              <a:gd name="connsiteX3" fmla="*/ 0 w 2042160"/>
              <a:gd name="connsiteY3" fmla="*/ 1028700 h 1028700"/>
              <a:gd name="connsiteX0-1" fmla="*/ 1691640 w 1691640"/>
              <a:gd name="connsiteY0-2" fmla="*/ 0 h 1028700"/>
              <a:gd name="connsiteX1-3" fmla="*/ 0 w 1691640"/>
              <a:gd name="connsiteY1-4" fmla="*/ 0 h 1028700"/>
              <a:gd name="connsiteX2-5" fmla="*/ 0 w 1691640"/>
              <a:gd name="connsiteY2-6" fmla="*/ 1028700 h 1028700"/>
              <a:gd name="connsiteX0-7" fmla="*/ 1691640 w 1691640"/>
              <a:gd name="connsiteY0-8" fmla="*/ 0 h 0"/>
              <a:gd name="connsiteX1-9" fmla="*/ 0 w 1691640"/>
              <a:gd name="connsiteY1-10" fmla="*/ 0 h 0"/>
              <a:gd name="connsiteX0-11" fmla="*/ 12083 w 12083"/>
              <a:gd name="connsiteY0-12" fmla="*/ 0 h 0"/>
              <a:gd name="connsiteX1-13" fmla="*/ 0 w 12083"/>
              <a:gd name="connsiteY1-1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083">
                <a:moveTo>
                  <a:pt x="12083" y="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6" name="任意多边形: 形状 185"/>
          <p:cNvSpPr/>
          <p:nvPr/>
        </p:nvSpPr>
        <p:spPr>
          <a:xfrm>
            <a:off x="11988855" y="4502358"/>
            <a:ext cx="2001105" cy="1856735"/>
          </a:xfrm>
          <a:custGeom>
            <a:avLst/>
            <a:gdLst>
              <a:gd name="connsiteX0" fmla="*/ 1882140 w 1882140"/>
              <a:gd name="connsiteY0" fmla="*/ 0 h 1828800"/>
              <a:gd name="connsiteX1" fmla="*/ 632460 w 1882140"/>
              <a:gd name="connsiteY1" fmla="*/ 0 h 1828800"/>
              <a:gd name="connsiteX2" fmla="*/ 632460 w 1882140"/>
              <a:gd name="connsiteY2" fmla="*/ 1828800 h 1828800"/>
              <a:gd name="connsiteX3" fmla="*/ 0 w 1882140"/>
              <a:gd name="connsiteY3" fmla="*/ 1828800 h 1828800"/>
              <a:gd name="connsiteX0-1" fmla="*/ 1469466 w 1469466"/>
              <a:gd name="connsiteY0-2" fmla="*/ 9382 h 1828800"/>
              <a:gd name="connsiteX1-3" fmla="*/ 632460 w 1469466"/>
              <a:gd name="connsiteY1-4" fmla="*/ 0 h 1828800"/>
              <a:gd name="connsiteX2-5" fmla="*/ 632460 w 1469466"/>
              <a:gd name="connsiteY2-6" fmla="*/ 1828800 h 1828800"/>
              <a:gd name="connsiteX3-7" fmla="*/ 0 w 1469466"/>
              <a:gd name="connsiteY3-8" fmla="*/ 1828800 h 1828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9466" h="1828800">
                <a:moveTo>
                  <a:pt x="1469466" y="9382"/>
                </a:moveTo>
                <a:lnTo>
                  <a:pt x="632460" y="0"/>
                </a:lnTo>
                <a:lnTo>
                  <a:pt x="632460" y="1828800"/>
                </a:lnTo>
                <a:lnTo>
                  <a:pt x="0" y="182880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8" name="任意多边形: 形状 187"/>
          <p:cNvSpPr/>
          <p:nvPr/>
        </p:nvSpPr>
        <p:spPr>
          <a:xfrm>
            <a:off x="12004295" y="4803441"/>
            <a:ext cx="1351012" cy="2632544"/>
          </a:xfrm>
          <a:custGeom>
            <a:avLst/>
            <a:gdLst>
              <a:gd name="connsiteX0" fmla="*/ 1333500 w 1333500"/>
              <a:gd name="connsiteY0" fmla="*/ 0 h 2598420"/>
              <a:gd name="connsiteX1" fmla="*/ 1333500 w 1333500"/>
              <a:gd name="connsiteY1" fmla="*/ 2598420 h 2598420"/>
              <a:gd name="connsiteX2" fmla="*/ 0 w 1333500"/>
              <a:gd name="connsiteY2" fmla="*/ 2598420 h 259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0" h="2598420">
                <a:moveTo>
                  <a:pt x="1333500" y="0"/>
                </a:moveTo>
                <a:lnTo>
                  <a:pt x="1333500" y="2598420"/>
                </a:lnTo>
                <a:lnTo>
                  <a:pt x="0" y="259842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9" name="任意多边形: 形状 188"/>
          <p:cNvSpPr/>
          <p:nvPr/>
        </p:nvSpPr>
        <p:spPr>
          <a:xfrm>
            <a:off x="12220617" y="5287816"/>
            <a:ext cx="1700007" cy="2874731"/>
          </a:xfrm>
          <a:custGeom>
            <a:avLst/>
            <a:gdLst>
              <a:gd name="connsiteX0" fmla="*/ 980387 w 980387"/>
              <a:gd name="connsiteY0" fmla="*/ 0 h 2837468"/>
              <a:gd name="connsiteX1" fmla="*/ 980387 w 980387"/>
              <a:gd name="connsiteY1" fmla="*/ 2432116 h 2837468"/>
              <a:gd name="connsiteX2" fmla="*/ 725864 w 980387"/>
              <a:gd name="connsiteY2" fmla="*/ 2432116 h 2837468"/>
              <a:gd name="connsiteX3" fmla="*/ 0 w 980387"/>
              <a:gd name="connsiteY3" fmla="*/ 2432116 h 2837468"/>
              <a:gd name="connsiteX4" fmla="*/ 0 w 980387"/>
              <a:gd name="connsiteY4" fmla="*/ 2837468 h 283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387" h="2837468">
                <a:moveTo>
                  <a:pt x="980387" y="0"/>
                </a:moveTo>
                <a:lnTo>
                  <a:pt x="980387" y="2432116"/>
                </a:lnTo>
                <a:lnTo>
                  <a:pt x="725864" y="2432116"/>
                </a:lnTo>
                <a:lnTo>
                  <a:pt x="0" y="2432116"/>
                </a:lnTo>
                <a:lnTo>
                  <a:pt x="0" y="2837468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0" name="任意多边形: 形状 189"/>
          <p:cNvSpPr/>
          <p:nvPr/>
        </p:nvSpPr>
        <p:spPr>
          <a:xfrm flipH="1">
            <a:off x="15525112" y="8572083"/>
            <a:ext cx="325530" cy="67083"/>
          </a:xfrm>
          <a:custGeom>
            <a:avLst/>
            <a:gdLst>
              <a:gd name="connsiteX0" fmla="*/ 0 w 838200"/>
              <a:gd name="connsiteY0" fmla="*/ 0 h 0"/>
              <a:gd name="connsiteX1" fmla="*/ 838200 w 838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1" name="任意多边形: 形状 190"/>
          <p:cNvSpPr/>
          <p:nvPr/>
        </p:nvSpPr>
        <p:spPr>
          <a:xfrm>
            <a:off x="16012205" y="1295664"/>
            <a:ext cx="697194" cy="620789"/>
          </a:xfrm>
          <a:custGeom>
            <a:avLst/>
            <a:gdLst>
              <a:gd name="connsiteX0" fmla="*/ 0 w 688157"/>
              <a:gd name="connsiteY0" fmla="*/ 612742 h 612742"/>
              <a:gd name="connsiteX1" fmla="*/ 0 w 688157"/>
              <a:gd name="connsiteY1" fmla="*/ 0 h 612742"/>
              <a:gd name="connsiteX2" fmla="*/ 688157 w 688157"/>
              <a:gd name="connsiteY2" fmla="*/ 0 h 61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157" h="612742">
                <a:moveTo>
                  <a:pt x="0" y="612742"/>
                </a:moveTo>
                <a:lnTo>
                  <a:pt x="0" y="0"/>
                </a:lnTo>
                <a:lnTo>
                  <a:pt x="688157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0277" name="组合 10276"/>
          <p:cNvGrpSpPr/>
          <p:nvPr/>
        </p:nvGrpSpPr>
        <p:grpSpPr>
          <a:xfrm>
            <a:off x="14122633" y="8148251"/>
            <a:ext cx="1402478" cy="1124885"/>
            <a:chOff x="5682824" y="5522377"/>
            <a:chExt cx="1384299" cy="1110304"/>
          </a:xfrm>
        </p:grpSpPr>
        <p:sp>
          <p:nvSpPr>
            <p:cNvPr id="10278" name="对话气泡: 矩形 31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172016 h 1032097"/>
                <a:gd name="connsiteX6" fmla="*/ 1365249 w 1365249"/>
                <a:gd name="connsiteY6" fmla="*/ 172016 h 1032097"/>
                <a:gd name="connsiteX7" fmla="*/ 1365249 w 1365249"/>
                <a:gd name="connsiteY7" fmla="*/ 430040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430040 h 1032097"/>
                <a:gd name="connsiteX14" fmla="*/ -1313151 w 1365249"/>
                <a:gd name="connsiteY14" fmla="*/ -67097 h 1032097"/>
                <a:gd name="connsiteX15" fmla="*/ 0 w 1365249"/>
                <a:gd name="connsiteY15" fmla="*/ 172016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172016 h 1032097"/>
                <a:gd name="connsiteX6-13" fmla="*/ 1365249 w 1365249"/>
                <a:gd name="connsiteY6-14" fmla="*/ 172016 h 1032097"/>
                <a:gd name="connsiteX7-15" fmla="*/ 1365249 w 1365249"/>
                <a:gd name="connsiteY7-16" fmla="*/ 430040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430040 h 1032097"/>
                <a:gd name="connsiteX14-29" fmla="*/ 0 w 1365249"/>
                <a:gd name="connsiteY14-30" fmla="*/ 172016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172016"/>
                  </a:lnTo>
                  <a:lnTo>
                    <a:pt x="1365249" y="172016"/>
                  </a:lnTo>
                  <a:lnTo>
                    <a:pt x="1365249" y="430040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430040"/>
                  </a:lnTo>
                  <a:lnTo>
                    <a:pt x="0" y="172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0279" name="文本框 10278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14-37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科研设计（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B29a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5.01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280" name="任意多边形: 形状 10279"/>
          <p:cNvSpPr/>
          <p:nvPr/>
        </p:nvSpPr>
        <p:spPr>
          <a:xfrm>
            <a:off x="13452644" y="7369847"/>
            <a:ext cx="1203376" cy="786035"/>
          </a:xfrm>
          <a:custGeom>
            <a:avLst/>
            <a:gdLst>
              <a:gd name="connsiteX0" fmla="*/ 1187777 w 1187777"/>
              <a:gd name="connsiteY0" fmla="*/ 0 h 791852"/>
              <a:gd name="connsiteX1" fmla="*/ 1187777 w 1187777"/>
              <a:gd name="connsiteY1" fmla="*/ 527901 h 791852"/>
              <a:gd name="connsiteX2" fmla="*/ 0 w 1187777"/>
              <a:gd name="connsiteY2" fmla="*/ 527901 h 791852"/>
              <a:gd name="connsiteX3" fmla="*/ 0 w 1187777"/>
              <a:gd name="connsiteY3" fmla="*/ 791852 h 791852"/>
              <a:gd name="connsiteX0-1" fmla="*/ 1187777 w 1187777"/>
              <a:gd name="connsiteY0-2" fmla="*/ 0 h 705267"/>
              <a:gd name="connsiteX1-3" fmla="*/ 1187777 w 1187777"/>
              <a:gd name="connsiteY1-4" fmla="*/ 527901 h 705267"/>
              <a:gd name="connsiteX2-5" fmla="*/ 0 w 1187777"/>
              <a:gd name="connsiteY2-6" fmla="*/ 527901 h 705267"/>
              <a:gd name="connsiteX3-7" fmla="*/ 0 w 1187777"/>
              <a:gd name="connsiteY3-8" fmla="*/ 705267 h 7052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87777" h="705267">
                <a:moveTo>
                  <a:pt x="1187777" y="0"/>
                </a:moveTo>
                <a:lnTo>
                  <a:pt x="1187777" y="527901"/>
                </a:lnTo>
                <a:lnTo>
                  <a:pt x="0" y="527901"/>
                </a:lnTo>
                <a:lnTo>
                  <a:pt x="0" y="705267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1" name="任意多边形: 形状 10280"/>
          <p:cNvSpPr/>
          <p:nvPr/>
        </p:nvSpPr>
        <p:spPr>
          <a:xfrm>
            <a:off x="15985278" y="6692285"/>
            <a:ext cx="720540" cy="1968618"/>
          </a:xfrm>
          <a:custGeom>
            <a:avLst/>
            <a:gdLst>
              <a:gd name="connsiteX0" fmla="*/ 0 w 711200"/>
              <a:gd name="connsiteY0" fmla="*/ 0 h 1943100"/>
              <a:gd name="connsiteX1" fmla="*/ 355600 w 711200"/>
              <a:gd name="connsiteY1" fmla="*/ 0 h 1943100"/>
              <a:gd name="connsiteX2" fmla="*/ 355600 w 711200"/>
              <a:gd name="connsiteY2" fmla="*/ 1943100 h 1943100"/>
              <a:gd name="connsiteX3" fmla="*/ 711200 w 711200"/>
              <a:gd name="connsiteY3" fmla="*/ 19431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00" h="1943100">
                <a:moveTo>
                  <a:pt x="0" y="0"/>
                </a:moveTo>
                <a:lnTo>
                  <a:pt x="355600" y="0"/>
                </a:lnTo>
                <a:lnTo>
                  <a:pt x="355600" y="1943100"/>
                </a:lnTo>
                <a:lnTo>
                  <a:pt x="711200" y="194310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2" name="任意多边形: 形状 10281"/>
          <p:cNvSpPr/>
          <p:nvPr/>
        </p:nvSpPr>
        <p:spPr>
          <a:xfrm>
            <a:off x="15114449" y="6137820"/>
            <a:ext cx="1575849" cy="1298882"/>
          </a:xfrm>
          <a:custGeom>
            <a:avLst/>
            <a:gdLst>
              <a:gd name="connsiteX0" fmla="*/ 0 w 1555422"/>
              <a:gd name="connsiteY0" fmla="*/ 0 h 1282045"/>
              <a:gd name="connsiteX1" fmla="*/ 1310326 w 1555422"/>
              <a:gd name="connsiteY1" fmla="*/ 0 h 1282045"/>
              <a:gd name="connsiteX2" fmla="*/ 1310326 w 1555422"/>
              <a:gd name="connsiteY2" fmla="*/ 1282045 h 1282045"/>
              <a:gd name="connsiteX3" fmla="*/ 1555422 w 1555422"/>
              <a:gd name="connsiteY3" fmla="*/ 1282045 h 128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22" h="1282045">
                <a:moveTo>
                  <a:pt x="0" y="0"/>
                </a:moveTo>
                <a:lnTo>
                  <a:pt x="1310326" y="0"/>
                </a:lnTo>
                <a:lnTo>
                  <a:pt x="1310326" y="1282045"/>
                </a:lnTo>
                <a:lnTo>
                  <a:pt x="1555422" y="1282045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6" name="任意多边形: 形状 10285"/>
          <p:cNvSpPr/>
          <p:nvPr/>
        </p:nvSpPr>
        <p:spPr>
          <a:xfrm>
            <a:off x="16138525" y="5206365"/>
            <a:ext cx="502285" cy="798830"/>
          </a:xfrm>
          <a:custGeom>
            <a:avLst/>
            <a:gdLst>
              <a:gd name="connsiteX0" fmla="*/ 0 w 791"/>
              <a:gd name="connsiteY0" fmla="*/ 0 h 1258"/>
              <a:gd name="connsiteX1" fmla="*/ 0 w 791"/>
              <a:gd name="connsiteY1" fmla="*/ 1258 h 1258"/>
              <a:gd name="connsiteX2" fmla="*/ 791 w 791"/>
              <a:gd name="connsiteY2" fmla="*/ 1258 h 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1" h="1258">
                <a:moveTo>
                  <a:pt x="0" y="0"/>
                </a:moveTo>
                <a:lnTo>
                  <a:pt x="0" y="1258"/>
                </a:lnTo>
                <a:lnTo>
                  <a:pt x="791" y="1258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7" name="任意多边形: 形状 10286"/>
          <p:cNvSpPr/>
          <p:nvPr/>
        </p:nvSpPr>
        <p:spPr>
          <a:xfrm>
            <a:off x="14904720" y="4145280"/>
            <a:ext cx="1755140" cy="623570"/>
          </a:xfrm>
          <a:custGeom>
            <a:avLst/>
            <a:gdLst>
              <a:gd name="connsiteX0" fmla="*/ 0 w 3238500"/>
              <a:gd name="connsiteY0" fmla="*/ 457200 h 457200"/>
              <a:gd name="connsiteX1" fmla="*/ 0 w 3238500"/>
              <a:gd name="connsiteY1" fmla="*/ 0 h 457200"/>
              <a:gd name="connsiteX2" fmla="*/ 3238500 w 3238500"/>
              <a:gd name="connsiteY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0" h="457200">
                <a:moveTo>
                  <a:pt x="0" y="457200"/>
                </a:moveTo>
                <a:lnTo>
                  <a:pt x="0" y="0"/>
                </a:lnTo>
                <a:lnTo>
                  <a:pt x="323850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8" name="任意多边形: 形状 10287"/>
          <p:cNvSpPr/>
          <p:nvPr/>
        </p:nvSpPr>
        <p:spPr>
          <a:xfrm>
            <a:off x="16101079" y="3152479"/>
            <a:ext cx="2084419" cy="535412"/>
          </a:xfrm>
          <a:custGeom>
            <a:avLst/>
            <a:gdLst>
              <a:gd name="connsiteX0" fmla="*/ 0 w 2057400"/>
              <a:gd name="connsiteY0" fmla="*/ 495300 h 495300"/>
              <a:gd name="connsiteX1" fmla="*/ 425450 w 2057400"/>
              <a:gd name="connsiteY1" fmla="*/ 495300 h 495300"/>
              <a:gd name="connsiteX2" fmla="*/ 425450 w 2057400"/>
              <a:gd name="connsiteY2" fmla="*/ 0 h 495300"/>
              <a:gd name="connsiteX3" fmla="*/ 2057400 w 2057400"/>
              <a:gd name="connsiteY3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495300">
                <a:moveTo>
                  <a:pt x="0" y="495300"/>
                </a:moveTo>
                <a:lnTo>
                  <a:pt x="425450" y="495300"/>
                </a:lnTo>
                <a:lnTo>
                  <a:pt x="425450" y="0"/>
                </a:lnTo>
                <a:lnTo>
                  <a:pt x="205740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89" name="任意多边形: 形状 10288"/>
          <p:cNvSpPr/>
          <p:nvPr/>
        </p:nvSpPr>
        <p:spPr>
          <a:xfrm>
            <a:off x="15142504" y="2674289"/>
            <a:ext cx="1537581" cy="646898"/>
          </a:xfrm>
          <a:custGeom>
            <a:avLst/>
            <a:gdLst>
              <a:gd name="connsiteX0" fmla="*/ 0 w 1517650"/>
              <a:gd name="connsiteY0" fmla="*/ 717550 h 717550"/>
              <a:gd name="connsiteX1" fmla="*/ 1263650 w 1517650"/>
              <a:gd name="connsiteY1" fmla="*/ 717550 h 717550"/>
              <a:gd name="connsiteX2" fmla="*/ 1263650 w 1517650"/>
              <a:gd name="connsiteY2" fmla="*/ 0 h 717550"/>
              <a:gd name="connsiteX3" fmla="*/ 1517650 w 1517650"/>
              <a:gd name="connsiteY3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650" h="717550">
                <a:moveTo>
                  <a:pt x="0" y="717550"/>
                </a:moveTo>
                <a:lnTo>
                  <a:pt x="1263650" y="717550"/>
                </a:lnTo>
                <a:lnTo>
                  <a:pt x="1263650" y="0"/>
                </a:lnTo>
                <a:lnTo>
                  <a:pt x="1517650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90" name="任意多边形: 形状 10289"/>
          <p:cNvSpPr/>
          <p:nvPr/>
        </p:nvSpPr>
        <p:spPr>
          <a:xfrm>
            <a:off x="16120380" y="1954735"/>
            <a:ext cx="2059972" cy="971108"/>
          </a:xfrm>
          <a:custGeom>
            <a:avLst/>
            <a:gdLst>
              <a:gd name="connsiteX0" fmla="*/ 0 w 2049780"/>
              <a:gd name="connsiteY0" fmla="*/ 556260 h 556260"/>
              <a:gd name="connsiteX1" fmla="*/ 464820 w 2049780"/>
              <a:gd name="connsiteY1" fmla="*/ 556260 h 556260"/>
              <a:gd name="connsiteX2" fmla="*/ 464820 w 2049780"/>
              <a:gd name="connsiteY2" fmla="*/ 0 h 556260"/>
              <a:gd name="connsiteX3" fmla="*/ 2049780 w 2049780"/>
              <a:gd name="connsiteY3" fmla="*/ 0 h 556260"/>
              <a:gd name="connsiteX0-1" fmla="*/ 0 w 1913771"/>
              <a:gd name="connsiteY0-2" fmla="*/ 553879 h 556260"/>
              <a:gd name="connsiteX1-3" fmla="*/ 328811 w 1913771"/>
              <a:gd name="connsiteY1-4" fmla="*/ 556260 h 556260"/>
              <a:gd name="connsiteX2-5" fmla="*/ 328811 w 1913771"/>
              <a:gd name="connsiteY2-6" fmla="*/ 0 h 556260"/>
              <a:gd name="connsiteX3-7" fmla="*/ 1913771 w 1913771"/>
              <a:gd name="connsiteY3-8" fmla="*/ 0 h 556260"/>
              <a:gd name="connsiteX0-9" fmla="*/ 0 w 1795983"/>
              <a:gd name="connsiteY0-10" fmla="*/ 559439 h 559439"/>
              <a:gd name="connsiteX1-11" fmla="*/ 211023 w 1795983"/>
              <a:gd name="connsiteY1-12" fmla="*/ 556260 h 559439"/>
              <a:gd name="connsiteX2-13" fmla="*/ 211023 w 1795983"/>
              <a:gd name="connsiteY2-14" fmla="*/ 0 h 559439"/>
              <a:gd name="connsiteX3-15" fmla="*/ 1795983 w 1795983"/>
              <a:gd name="connsiteY3-16" fmla="*/ 0 h 5594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95983" h="559439">
                <a:moveTo>
                  <a:pt x="0" y="559439"/>
                </a:moveTo>
                <a:lnTo>
                  <a:pt x="211023" y="556260"/>
                </a:lnTo>
                <a:lnTo>
                  <a:pt x="211023" y="0"/>
                </a:lnTo>
                <a:lnTo>
                  <a:pt x="1795983" y="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33"/>
          <p:cNvGrpSpPr/>
          <p:nvPr/>
        </p:nvGrpSpPr>
        <p:grpSpPr bwMode="auto">
          <a:xfrm>
            <a:off x="18437225" y="8498742"/>
            <a:ext cx="1666875" cy="599908"/>
            <a:chOff x="17976523" y="7061476"/>
            <a:chExt cx="1666732" cy="600483"/>
          </a:xfrm>
        </p:grpSpPr>
        <p:sp>
          <p:nvSpPr>
            <p:cNvPr id="8" name="矩形 7"/>
            <p:cNvSpPr/>
            <p:nvPr/>
          </p:nvSpPr>
          <p:spPr>
            <a:xfrm>
              <a:off x="17976523" y="7444431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00" noProof="1">
                <a:solidFill>
                  <a:schemeClr val="tx1"/>
                </a:solidFill>
              </a:endParaRPr>
            </a:p>
          </p:txBody>
        </p:sp>
        <p:grpSp>
          <p:nvGrpSpPr>
            <p:cNvPr id="16" name="组合 35"/>
            <p:cNvGrpSpPr/>
            <p:nvPr/>
          </p:nvGrpSpPr>
          <p:grpSpPr bwMode="auto">
            <a:xfrm>
              <a:off x="17976523" y="7061476"/>
              <a:ext cx="1666732" cy="600483"/>
              <a:chOff x="17976523" y="7061476"/>
              <a:chExt cx="1666732" cy="600483"/>
            </a:xfrm>
          </p:grpSpPr>
          <p:sp>
            <p:nvSpPr>
              <p:cNvPr id="18" name="文本框 36"/>
              <p:cNvSpPr txBox="1">
                <a:spLocks noChangeArrowheads="1"/>
              </p:cNvSpPr>
              <p:nvPr/>
            </p:nvSpPr>
            <p:spPr bwMode="auto">
              <a:xfrm>
                <a:off x="18401993" y="7061476"/>
                <a:ext cx="1241262" cy="600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/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0" hangingPunct="0"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17976523" y="7212434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00" noProof="1">
                  <a:solidFill>
                    <a:schemeClr val="tx1"/>
                  </a:solidFill>
                  <a:sym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576649" y="3565171"/>
            <a:ext cx="1402478" cy="1124885"/>
            <a:chOff x="5682824" y="5522377"/>
            <a:chExt cx="1384299" cy="1110304"/>
          </a:xfrm>
        </p:grpSpPr>
        <p:sp>
          <p:nvSpPr>
            <p:cNvPr id="3" name="对话气泡: 矩形 15"/>
            <p:cNvSpPr/>
            <p:nvPr/>
          </p:nvSpPr>
          <p:spPr>
            <a:xfrm>
              <a:off x="5701874" y="5534371"/>
              <a:ext cx="1365249" cy="1032097"/>
            </a:xfrm>
            <a:custGeom>
              <a:avLst/>
              <a:gdLst>
                <a:gd name="connsiteX0" fmla="*/ 0 w 1365249"/>
                <a:gd name="connsiteY0" fmla="*/ 0 h 1032097"/>
                <a:gd name="connsiteX1" fmla="*/ 227542 w 1365249"/>
                <a:gd name="connsiteY1" fmla="*/ 0 h 1032097"/>
                <a:gd name="connsiteX2" fmla="*/ 227542 w 1365249"/>
                <a:gd name="connsiteY2" fmla="*/ 0 h 1032097"/>
                <a:gd name="connsiteX3" fmla="*/ 568854 w 1365249"/>
                <a:gd name="connsiteY3" fmla="*/ 0 h 1032097"/>
                <a:gd name="connsiteX4" fmla="*/ 1365249 w 1365249"/>
                <a:gd name="connsiteY4" fmla="*/ 0 h 1032097"/>
                <a:gd name="connsiteX5" fmla="*/ 1365249 w 1365249"/>
                <a:gd name="connsiteY5" fmla="*/ 602057 h 1032097"/>
                <a:gd name="connsiteX6" fmla="*/ 1365249 w 1365249"/>
                <a:gd name="connsiteY6" fmla="*/ 602057 h 1032097"/>
                <a:gd name="connsiteX7" fmla="*/ 1365249 w 1365249"/>
                <a:gd name="connsiteY7" fmla="*/ 860081 h 1032097"/>
                <a:gd name="connsiteX8" fmla="*/ 1365249 w 1365249"/>
                <a:gd name="connsiteY8" fmla="*/ 1032097 h 1032097"/>
                <a:gd name="connsiteX9" fmla="*/ 568854 w 1365249"/>
                <a:gd name="connsiteY9" fmla="*/ 1032097 h 1032097"/>
                <a:gd name="connsiteX10" fmla="*/ 227542 w 1365249"/>
                <a:gd name="connsiteY10" fmla="*/ 1032097 h 1032097"/>
                <a:gd name="connsiteX11" fmla="*/ 227542 w 1365249"/>
                <a:gd name="connsiteY11" fmla="*/ 1032097 h 1032097"/>
                <a:gd name="connsiteX12" fmla="*/ 0 w 1365249"/>
                <a:gd name="connsiteY12" fmla="*/ 1032097 h 1032097"/>
                <a:gd name="connsiteX13" fmla="*/ 0 w 1365249"/>
                <a:gd name="connsiteY13" fmla="*/ 860081 h 1032097"/>
                <a:gd name="connsiteX14" fmla="*/ -2384708 w 1365249"/>
                <a:gd name="connsiteY14" fmla="*/ 856826 h 1032097"/>
                <a:gd name="connsiteX15" fmla="*/ 0 w 1365249"/>
                <a:gd name="connsiteY15" fmla="*/ 602057 h 1032097"/>
                <a:gd name="connsiteX16" fmla="*/ 0 w 1365249"/>
                <a:gd name="connsiteY16" fmla="*/ 0 h 1032097"/>
                <a:gd name="connsiteX0-1" fmla="*/ 0 w 1365249"/>
                <a:gd name="connsiteY0-2" fmla="*/ 0 h 1032097"/>
                <a:gd name="connsiteX1-3" fmla="*/ 227542 w 1365249"/>
                <a:gd name="connsiteY1-4" fmla="*/ 0 h 1032097"/>
                <a:gd name="connsiteX2-5" fmla="*/ 227542 w 1365249"/>
                <a:gd name="connsiteY2-6" fmla="*/ 0 h 1032097"/>
                <a:gd name="connsiteX3-7" fmla="*/ 568854 w 1365249"/>
                <a:gd name="connsiteY3-8" fmla="*/ 0 h 1032097"/>
                <a:gd name="connsiteX4-9" fmla="*/ 1365249 w 1365249"/>
                <a:gd name="connsiteY4-10" fmla="*/ 0 h 1032097"/>
                <a:gd name="connsiteX5-11" fmla="*/ 1365249 w 1365249"/>
                <a:gd name="connsiteY5-12" fmla="*/ 602057 h 1032097"/>
                <a:gd name="connsiteX6-13" fmla="*/ 1365249 w 1365249"/>
                <a:gd name="connsiteY6-14" fmla="*/ 602057 h 1032097"/>
                <a:gd name="connsiteX7-15" fmla="*/ 1365249 w 1365249"/>
                <a:gd name="connsiteY7-16" fmla="*/ 860081 h 1032097"/>
                <a:gd name="connsiteX8-17" fmla="*/ 1365249 w 1365249"/>
                <a:gd name="connsiteY8-18" fmla="*/ 1032097 h 1032097"/>
                <a:gd name="connsiteX9-19" fmla="*/ 568854 w 1365249"/>
                <a:gd name="connsiteY9-20" fmla="*/ 1032097 h 1032097"/>
                <a:gd name="connsiteX10-21" fmla="*/ 227542 w 1365249"/>
                <a:gd name="connsiteY10-22" fmla="*/ 1032097 h 1032097"/>
                <a:gd name="connsiteX11-23" fmla="*/ 227542 w 1365249"/>
                <a:gd name="connsiteY11-24" fmla="*/ 1032097 h 1032097"/>
                <a:gd name="connsiteX12-25" fmla="*/ 0 w 1365249"/>
                <a:gd name="connsiteY12-26" fmla="*/ 1032097 h 1032097"/>
                <a:gd name="connsiteX13-27" fmla="*/ 0 w 1365249"/>
                <a:gd name="connsiteY13-28" fmla="*/ 860081 h 1032097"/>
                <a:gd name="connsiteX14-29" fmla="*/ 0 w 1365249"/>
                <a:gd name="connsiteY14-30" fmla="*/ 602057 h 1032097"/>
                <a:gd name="connsiteX15-31" fmla="*/ 0 w 1365249"/>
                <a:gd name="connsiteY15-32" fmla="*/ 0 h 10320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365249" h="1032097">
                  <a:moveTo>
                    <a:pt x="0" y="0"/>
                  </a:moveTo>
                  <a:lnTo>
                    <a:pt x="227542" y="0"/>
                  </a:lnTo>
                  <a:lnTo>
                    <a:pt x="227542" y="0"/>
                  </a:lnTo>
                  <a:lnTo>
                    <a:pt x="568854" y="0"/>
                  </a:lnTo>
                  <a:lnTo>
                    <a:pt x="1365249" y="0"/>
                  </a:lnTo>
                  <a:lnTo>
                    <a:pt x="1365249" y="602057"/>
                  </a:lnTo>
                  <a:lnTo>
                    <a:pt x="1365249" y="602057"/>
                  </a:lnTo>
                  <a:lnTo>
                    <a:pt x="1365249" y="860081"/>
                  </a:lnTo>
                  <a:lnTo>
                    <a:pt x="1365249" y="1032097"/>
                  </a:lnTo>
                  <a:lnTo>
                    <a:pt x="568854" y="1032097"/>
                  </a:lnTo>
                  <a:lnTo>
                    <a:pt x="227542" y="1032097"/>
                  </a:lnTo>
                  <a:lnTo>
                    <a:pt x="227542" y="1032097"/>
                  </a:lnTo>
                  <a:lnTo>
                    <a:pt x="0" y="1032097"/>
                  </a:lnTo>
                  <a:lnTo>
                    <a:pt x="0" y="860081"/>
                  </a:lnTo>
                  <a:lnTo>
                    <a:pt x="0" y="60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12700">
              <a:solidFill>
                <a:schemeClr val="tx1">
                  <a:lumMod val="85000"/>
                  <a:lumOff val="15000"/>
                  <a:alpha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682824" y="5522377"/>
              <a:ext cx="1384299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14-13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二类居住（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R2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3.73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公顷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1.05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建筑密度： 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建筑高度：≤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绿地率：≥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任意多边形: 形状 4"/>
          <p:cNvSpPr/>
          <p:nvPr/>
        </p:nvSpPr>
        <p:spPr>
          <a:xfrm>
            <a:off x="11988855" y="4237119"/>
            <a:ext cx="2048804" cy="948930"/>
          </a:xfrm>
          <a:custGeom>
            <a:avLst/>
            <a:gdLst>
              <a:gd name="connsiteX0" fmla="*/ 1882140 w 1882140"/>
              <a:gd name="connsiteY0" fmla="*/ 0 h 1828800"/>
              <a:gd name="connsiteX1" fmla="*/ 632460 w 1882140"/>
              <a:gd name="connsiteY1" fmla="*/ 0 h 1828800"/>
              <a:gd name="connsiteX2" fmla="*/ 632460 w 1882140"/>
              <a:gd name="connsiteY2" fmla="*/ 1828800 h 1828800"/>
              <a:gd name="connsiteX3" fmla="*/ 0 w 188214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140" h="1828800">
                <a:moveTo>
                  <a:pt x="1882140" y="0"/>
                </a:moveTo>
                <a:lnTo>
                  <a:pt x="632460" y="0"/>
                </a:lnTo>
                <a:lnTo>
                  <a:pt x="632460" y="1828800"/>
                </a:lnTo>
                <a:lnTo>
                  <a:pt x="0" y="1828800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938" y="9201211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116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10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11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12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13.xml><?xml version="1.0" encoding="utf-8"?>
<p:tagLst xmlns:p="http://schemas.openxmlformats.org/presentationml/2006/main">
  <p:tag name="COMMONDATA" val="eyJoZGlkIjoiN2Y0ZDAzNDUzMWQxNTUxMjJmYzQwOTRhYjVjMTI3ZTAifQ=="/>
</p:tagLst>
</file>

<file path=ppt/tags/tag2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3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4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5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6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7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8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ags/tag9.xml><?xml version="1.0" encoding="utf-8"?>
<p:tagLst xmlns:p="http://schemas.openxmlformats.org/presentationml/2006/main">
  <p:tag name="KSO_WM_DIAGRAM_VIRTUALLY_FRAME" val="{&quot;height&quot;:414.70007874015755,&quot;left&quot;:933.8526771653544,&quot;top&quot;:197.91141732283464,&quot;width&quot;:567.16236220472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  <a:prstDash val="sysDash"/>
        </a:ln>
      </a:spPr>
      <a:bodyPr rtlCol="0" anchor="ctr"/>
      <a:lstStyle>
        <a:defPPr algn="ctr">
          <a:defRPr>
            <a:solidFill>
              <a:schemeClr val="tx1"/>
            </a:solidFill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3919</Words>
  <Application>WPS 演示</Application>
  <PresentationFormat>自定义</PresentationFormat>
  <Paragraphs>337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宋体</vt:lpstr>
      <vt:lpstr>Wingdings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小一我在线</cp:lastModifiedBy>
  <cp:revision>514</cp:revision>
  <cp:lastPrinted>2024-03-26T06:31:00Z</cp:lastPrinted>
  <dcterms:created xsi:type="dcterms:W3CDTF">2019-11-04T11:42:00Z</dcterms:created>
  <dcterms:modified xsi:type="dcterms:W3CDTF">2026-01-15T06:16:44Z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2019-10-20T00:00:00Z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2019-11-15T00:00:00Z</vt:filetime>
  </property>
  <property fmtid="{D5CDD505-2E9C-101B-9397-08002B2CF9AE}" pid="5" name="ICV">
    <vt:lpwstr>58205B73CE8D41BD9B3DFF617FAFA55B_13</vt:lpwstr>
  </property>
  <property fmtid="{D5CDD505-2E9C-101B-9397-08002B2CF9AE}" pid="6" name="KSOProductBuildVer">
    <vt:lpwstr>2052-12.1.0.24657</vt:lpwstr>
  </property>
</Properties>
</file>