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3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3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6331" autoAdjust="0"/>
  </p:normalViewPr>
  <p:slideViewPr>
    <p:cSldViewPr showGuides="1">
      <p:cViewPr>
        <p:scale>
          <a:sx n="66" d="100"/>
          <a:sy n="66" d="100"/>
        </p:scale>
        <p:origin x="570" y="492"/>
      </p:cViewPr>
      <p:guideLst>
        <p:guide orient="horz" pos="3123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965">
              <a:defRPr/>
            </a:pPr>
            <a:fld id="{C1DB716A-964D-4EB2-8D0E-86C29F8A49E2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965">
              <a:defRPr/>
            </a:pPr>
            <a:fld id="{213A655C-B1AC-4425-A5A8-AB2C31E51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>
            <a:fillRect/>
          </a:stretch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sp>
        <p:nvSpPr>
          <p:cNvPr id="3" name="矩形 2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61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199541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为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深化校地融合，盘活存量用地，促进片区产学研一体化发展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，我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局会同江宁区人民政府组织开展了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南京市江宁区九龙湖片区控制性详细规划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NJNBd070—17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管理单元图则修改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南京市江宁区九龙湖片区控制性详细规划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》NJNBd070—17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规划管理单元图则修改成果向社会予以公布。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025-52126800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6"/>
          <a:srcRect r="79277"/>
          <a:stretch>
            <a:fillRect/>
          </a:stretch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52150" y="2367905"/>
            <a:ext cx="4281364" cy="5023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南京市江宁区九龙湖片区控制性详细规划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》</a:t>
            </a:r>
          </a:p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NJNBd070—17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规划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管理单元图则修改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9909" r="30771" b="26376"/>
          <a:stretch/>
        </p:blipFill>
        <p:spPr>
          <a:xfrm>
            <a:off x="6518921" y="1752835"/>
            <a:ext cx="10624106" cy="7245559"/>
          </a:xfrm>
          <a:prstGeom prst="rect">
            <a:avLst/>
          </a:prstGeom>
        </p:spPr>
      </p:pic>
      <p:sp>
        <p:nvSpPr>
          <p:cNvPr id="41" name="任意多边形 40"/>
          <p:cNvSpPr/>
          <p:nvPr/>
        </p:nvSpPr>
        <p:spPr>
          <a:xfrm>
            <a:off x="6440040" y="1722107"/>
            <a:ext cx="10721692" cy="7284241"/>
          </a:xfrm>
          <a:custGeom>
            <a:avLst/>
            <a:gdLst>
              <a:gd name="connsiteX0" fmla="*/ 3474486 w 10721692"/>
              <a:gd name="connsiteY0" fmla="*/ 2238718 h 7284241"/>
              <a:gd name="connsiteX1" fmla="*/ 1160106 w 10721692"/>
              <a:gd name="connsiteY1" fmla="*/ 2578222 h 7284241"/>
              <a:gd name="connsiteX2" fmla="*/ 1097399 w 10721692"/>
              <a:gd name="connsiteY2" fmla="*/ 2609519 h 7284241"/>
              <a:gd name="connsiteX3" fmla="*/ 1091729 w 10721692"/>
              <a:gd name="connsiteY3" fmla="*/ 2699780 h 7284241"/>
              <a:gd name="connsiteX4" fmla="*/ 1167704 w 10721692"/>
              <a:gd name="connsiteY4" fmla="*/ 2980885 h 7284241"/>
              <a:gd name="connsiteX5" fmla="*/ 1236080 w 10721692"/>
              <a:gd name="connsiteY5" fmla="*/ 3026016 h 7284241"/>
              <a:gd name="connsiteX6" fmla="*/ 3581758 w 10721692"/>
              <a:gd name="connsiteY6" fmla="*/ 2980431 h 7284241"/>
              <a:gd name="connsiteX7" fmla="*/ 0 w 10721692"/>
              <a:gd name="connsiteY7" fmla="*/ 0 h 7284241"/>
              <a:gd name="connsiteX8" fmla="*/ 10721692 w 10721692"/>
              <a:gd name="connsiteY8" fmla="*/ 0 h 7284241"/>
              <a:gd name="connsiteX9" fmla="*/ 10721692 w 10721692"/>
              <a:gd name="connsiteY9" fmla="*/ 7284241 h 7284241"/>
              <a:gd name="connsiteX10" fmla="*/ 0 w 10721692"/>
              <a:gd name="connsiteY10" fmla="*/ 7284241 h 728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21692" h="7284241">
                <a:moveTo>
                  <a:pt x="3474486" y="2238718"/>
                </a:moveTo>
                <a:lnTo>
                  <a:pt x="1160106" y="2578222"/>
                </a:lnTo>
                <a:lnTo>
                  <a:pt x="1097399" y="2609519"/>
                </a:lnTo>
                <a:lnTo>
                  <a:pt x="1091729" y="2699780"/>
                </a:lnTo>
                <a:lnTo>
                  <a:pt x="1167704" y="2980885"/>
                </a:lnTo>
                <a:lnTo>
                  <a:pt x="1236080" y="3026016"/>
                </a:lnTo>
                <a:lnTo>
                  <a:pt x="3581758" y="2980431"/>
                </a:lnTo>
                <a:close/>
                <a:moveTo>
                  <a:pt x="0" y="0"/>
                </a:moveTo>
                <a:lnTo>
                  <a:pt x="10721692" y="0"/>
                </a:lnTo>
                <a:lnTo>
                  <a:pt x="10721692" y="7284241"/>
                </a:lnTo>
                <a:lnTo>
                  <a:pt x="0" y="72842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" b="1"/>
          <a:stretch/>
        </p:blipFill>
        <p:spPr>
          <a:xfrm>
            <a:off x="641334" y="5371789"/>
            <a:ext cx="3679200" cy="4063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647258" y="1979140"/>
            <a:ext cx="3679053" cy="305305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3231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南京市江宁区九龙湖片区控制性详细规划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NJNBd070—17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管理单元图则修改</a:t>
            </a:r>
          </a:p>
        </p:txBody>
      </p:sp>
      <p:sp>
        <p:nvSpPr>
          <p:cNvPr id="15" name="矩形 14"/>
          <p:cNvSpPr/>
          <p:nvPr/>
        </p:nvSpPr>
        <p:spPr>
          <a:xfrm>
            <a:off x="5607158" y="1178029"/>
            <a:ext cx="1402195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17—01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地块为高等院校用地（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A31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），指标为：容积率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1.3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建筑密度≤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、建筑高度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24m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、绿地率≥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573880" y="3369065"/>
            <a:ext cx="136602" cy="13660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664205" y="321431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NJNBd070—17</a:t>
            </a:r>
            <a:endParaRPr lang="en-US" altLang="zh-CN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71555" y="8320039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NJNBd070</a:t>
            </a:r>
          </a:p>
          <a:p>
            <a:pPr algn="ctr"/>
            <a:r>
              <a:rPr lang="zh-CN" altLang="en-US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控规单元</a:t>
            </a:r>
          </a:p>
        </p:txBody>
      </p:sp>
      <p:sp>
        <p:nvSpPr>
          <p:cNvPr id="19" name="任意多边形 18"/>
          <p:cNvSpPr/>
          <p:nvPr/>
        </p:nvSpPr>
        <p:spPr>
          <a:xfrm flipV="1">
            <a:off x="3304114" y="8309703"/>
            <a:ext cx="978673" cy="393692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44830" y="9439240"/>
            <a:ext cx="36790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NJNBd070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</a:p>
        </p:txBody>
      </p:sp>
      <p:sp>
        <p:nvSpPr>
          <p:cNvPr id="21" name="矩形 20"/>
          <p:cNvSpPr/>
          <p:nvPr/>
        </p:nvSpPr>
        <p:spPr>
          <a:xfrm>
            <a:off x="641334" y="5046165"/>
            <a:ext cx="36790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江宁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NJNBd070—17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规划管理单元图则位于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江宁九龙湖片区南侧，东至双龙大道、西至苏源大道、南至二环路（绕城高速）、北至东南大学路，用地面积约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87.03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900" spc="2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3018" y="7732469"/>
            <a:ext cx="121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NJNBd070—17</a:t>
            </a:r>
            <a:r>
              <a:rPr lang="zh-CN" altLang="en-US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管理单元图则</a:t>
            </a:r>
          </a:p>
        </p:txBody>
      </p:sp>
      <p:sp>
        <p:nvSpPr>
          <p:cNvPr id="24" name="任意多边形 35"/>
          <p:cNvSpPr/>
          <p:nvPr/>
        </p:nvSpPr>
        <p:spPr>
          <a:xfrm flipH="1">
            <a:off x="869444" y="8103551"/>
            <a:ext cx="1149300" cy="432976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923075"/>
              </p:ext>
            </p:extLst>
          </p:nvPr>
        </p:nvGraphicFramePr>
        <p:xfrm>
          <a:off x="16208734" y="9124553"/>
          <a:ext cx="3261741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2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2026〕2</a:t>
                      </a:r>
                      <a:r>
                        <a:rPr kumimoji="1" lang="zh-CN" altLang="en-US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0" name="组合 26"/>
          <p:cNvGrpSpPr/>
          <p:nvPr/>
        </p:nvGrpSpPr>
        <p:grpSpPr bwMode="auto">
          <a:xfrm>
            <a:off x="14734315" y="8468170"/>
            <a:ext cx="1711329" cy="650875"/>
            <a:chOff x="17976523" y="7037991"/>
            <a:chExt cx="1666736" cy="634020"/>
          </a:xfrm>
        </p:grpSpPr>
        <p:sp>
          <p:nvSpPr>
            <p:cNvPr id="44" name="矩形 43"/>
            <p:cNvSpPr/>
            <p:nvPr/>
          </p:nvSpPr>
          <p:spPr>
            <a:xfrm>
              <a:off x="17976523" y="7426134"/>
              <a:ext cx="349426" cy="12835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000" noProof="1"/>
            </a:p>
          </p:txBody>
        </p:sp>
        <p:grpSp>
          <p:nvGrpSpPr>
            <p:cNvPr id="45" name="组合 30"/>
            <p:cNvGrpSpPr/>
            <p:nvPr/>
          </p:nvGrpSpPr>
          <p:grpSpPr bwMode="auto">
            <a:xfrm>
              <a:off x="17976523" y="7037991"/>
              <a:ext cx="1666736" cy="634020"/>
              <a:chOff x="17976523" y="7037991"/>
              <a:chExt cx="1666736" cy="634020"/>
            </a:xfrm>
          </p:grpSpPr>
          <p:sp>
            <p:nvSpPr>
              <p:cNvPr id="46" name="文本框 38"/>
              <p:cNvSpPr txBox="1">
                <a:spLocks noChangeArrowheads="1"/>
              </p:cNvSpPr>
              <p:nvPr/>
            </p:nvSpPr>
            <p:spPr bwMode="auto">
              <a:xfrm>
                <a:off x="18401996" y="7037991"/>
                <a:ext cx="1241263" cy="634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修改地块范围</a:t>
                </a: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7976523" y="7194176"/>
                <a:ext cx="349426" cy="128351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000" noProof="1">
                  <a:sym typeface="+mn-ea"/>
                </a:endParaRPr>
              </a:p>
            </p:txBody>
          </p:sp>
        </p:grpSp>
      </p:grpSp>
      <p:sp>
        <p:nvSpPr>
          <p:cNvPr id="38" name="对话气泡: 矩形 27">
            <a:extLst>
              <a:ext uri="{FF2B5EF4-FFF2-40B4-BE49-F238E27FC236}">
                <a16:creationId xmlns:a16="http://schemas.microsoft.com/office/drawing/2014/main" id="{AE40760A-3DF0-554C-8119-8FF4BCCCCA49}"/>
              </a:ext>
            </a:extLst>
          </p:cNvPr>
          <p:cNvSpPr/>
          <p:nvPr/>
        </p:nvSpPr>
        <p:spPr>
          <a:xfrm>
            <a:off x="6440040" y="1793903"/>
            <a:ext cx="2111796" cy="1610327"/>
          </a:xfrm>
          <a:prstGeom prst="wedgeRectCallout">
            <a:avLst>
              <a:gd name="adj1" fmla="val 43412"/>
              <a:gd name="adj2" fmla="val 107354"/>
            </a:avLst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17-01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高等院校用地（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A31 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5.11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 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 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</a:p>
        </p:txBody>
      </p:sp>
      <p:sp>
        <p:nvSpPr>
          <p:cNvPr id="25" name="任意多边形 24"/>
          <p:cNvSpPr/>
          <p:nvPr/>
        </p:nvSpPr>
        <p:spPr>
          <a:xfrm>
            <a:off x="7520854" y="3966397"/>
            <a:ext cx="2510469" cy="782535"/>
          </a:xfrm>
          <a:custGeom>
            <a:avLst/>
            <a:gdLst>
              <a:gd name="connsiteX0" fmla="*/ 144780 w 2506980"/>
              <a:gd name="connsiteY0" fmla="*/ 784860 h 784860"/>
              <a:gd name="connsiteX1" fmla="*/ 2506980 w 2506980"/>
              <a:gd name="connsiteY1" fmla="*/ 739140 h 784860"/>
              <a:gd name="connsiteX2" fmla="*/ 2385060 w 2506980"/>
              <a:gd name="connsiteY2" fmla="*/ 0 h 784860"/>
              <a:gd name="connsiteX3" fmla="*/ 68580 w 2506980"/>
              <a:gd name="connsiteY3" fmla="*/ 342900 h 784860"/>
              <a:gd name="connsiteX4" fmla="*/ 15240 w 2506980"/>
              <a:gd name="connsiteY4" fmla="*/ 388620 h 784860"/>
              <a:gd name="connsiteX5" fmla="*/ 0 w 2506980"/>
              <a:gd name="connsiteY5" fmla="*/ 464820 h 784860"/>
              <a:gd name="connsiteX6" fmla="*/ 76200 w 2506980"/>
              <a:gd name="connsiteY6" fmla="*/ 746760 h 784860"/>
              <a:gd name="connsiteX7" fmla="*/ 144780 w 2506980"/>
              <a:gd name="connsiteY7" fmla="*/ 784860 h 784860"/>
              <a:gd name="connsiteX0" fmla="*/ 144780 w 2506980"/>
              <a:gd name="connsiteY0" fmla="*/ 784860 h 784860"/>
              <a:gd name="connsiteX1" fmla="*/ 2506980 w 2506980"/>
              <a:gd name="connsiteY1" fmla="*/ 739140 h 784860"/>
              <a:gd name="connsiteX2" fmla="*/ 2385060 w 2506980"/>
              <a:gd name="connsiteY2" fmla="*/ 0 h 784860"/>
              <a:gd name="connsiteX3" fmla="*/ 68580 w 2506980"/>
              <a:gd name="connsiteY3" fmla="*/ 342900 h 784860"/>
              <a:gd name="connsiteX4" fmla="*/ 5687 w 2506980"/>
              <a:gd name="connsiteY4" fmla="*/ 374290 h 784860"/>
              <a:gd name="connsiteX5" fmla="*/ 0 w 2506980"/>
              <a:gd name="connsiteY5" fmla="*/ 464820 h 784860"/>
              <a:gd name="connsiteX6" fmla="*/ 76200 w 2506980"/>
              <a:gd name="connsiteY6" fmla="*/ 746760 h 784860"/>
              <a:gd name="connsiteX7" fmla="*/ 144780 w 2506980"/>
              <a:gd name="connsiteY7" fmla="*/ 784860 h 784860"/>
              <a:gd name="connsiteX0" fmla="*/ 148246 w 2510446"/>
              <a:gd name="connsiteY0" fmla="*/ 784860 h 784860"/>
              <a:gd name="connsiteX1" fmla="*/ 2510446 w 2510446"/>
              <a:gd name="connsiteY1" fmla="*/ 739140 h 784860"/>
              <a:gd name="connsiteX2" fmla="*/ 2388526 w 2510446"/>
              <a:gd name="connsiteY2" fmla="*/ 0 h 784860"/>
              <a:gd name="connsiteX3" fmla="*/ 72046 w 2510446"/>
              <a:gd name="connsiteY3" fmla="*/ 342900 h 784860"/>
              <a:gd name="connsiteX4" fmla="*/ 9153 w 2510446"/>
              <a:gd name="connsiteY4" fmla="*/ 374290 h 784860"/>
              <a:gd name="connsiteX5" fmla="*/ 3466 w 2510446"/>
              <a:gd name="connsiteY5" fmla="*/ 464820 h 784860"/>
              <a:gd name="connsiteX6" fmla="*/ 79666 w 2510446"/>
              <a:gd name="connsiteY6" fmla="*/ 746760 h 784860"/>
              <a:gd name="connsiteX7" fmla="*/ 148246 w 2510446"/>
              <a:gd name="connsiteY7" fmla="*/ 784860 h 784860"/>
              <a:gd name="connsiteX0" fmla="*/ 148246 w 2510446"/>
              <a:gd name="connsiteY0" fmla="*/ 784860 h 784860"/>
              <a:gd name="connsiteX1" fmla="*/ 2510446 w 2510446"/>
              <a:gd name="connsiteY1" fmla="*/ 739140 h 784860"/>
              <a:gd name="connsiteX2" fmla="*/ 2388526 w 2510446"/>
              <a:gd name="connsiteY2" fmla="*/ 0 h 784860"/>
              <a:gd name="connsiteX3" fmla="*/ 72046 w 2510446"/>
              <a:gd name="connsiteY3" fmla="*/ 342900 h 784860"/>
              <a:gd name="connsiteX4" fmla="*/ 9153 w 2510446"/>
              <a:gd name="connsiteY4" fmla="*/ 374290 h 784860"/>
              <a:gd name="connsiteX5" fmla="*/ 3466 w 2510446"/>
              <a:gd name="connsiteY5" fmla="*/ 464820 h 784860"/>
              <a:gd name="connsiteX6" fmla="*/ 79666 w 2510446"/>
              <a:gd name="connsiteY6" fmla="*/ 746760 h 784860"/>
              <a:gd name="connsiteX7" fmla="*/ 148246 w 2510446"/>
              <a:gd name="connsiteY7" fmla="*/ 784860 h 784860"/>
              <a:gd name="connsiteX0" fmla="*/ 151495 w 2513695"/>
              <a:gd name="connsiteY0" fmla="*/ 784860 h 784860"/>
              <a:gd name="connsiteX1" fmla="*/ 2513695 w 2513695"/>
              <a:gd name="connsiteY1" fmla="*/ 739140 h 784860"/>
              <a:gd name="connsiteX2" fmla="*/ 2391775 w 2513695"/>
              <a:gd name="connsiteY2" fmla="*/ 0 h 784860"/>
              <a:gd name="connsiteX3" fmla="*/ 75295 w 2513695"/>
              <a:gd name="connsiteY3" fmla="*/ 342900 h 784860"/>
              <a:gd name="connsiteX4" fmla="*/ 12402 w 2513695"/>
              <a:gd name="connsiteY4" fmla="*/ 374290 h 784860"/>
              <a:gd name="connsiteX5" fmla="*/ 6715 w 2513695"/>
              <a:gd name="connsiteY5" fmla="*/ 464820 h 784860"/>
              <a:gd name="connsiteX6" fmla="*/ 82915 w 2513695"/>
              <a:gd name="connsiteY6" fmla="*/ 746760 h 784860"/>
              <a:gd name="connsiteX7" fmla="*/ 151495 w 2513695"/>
              <a:gd name="connsiteY7" fmla="*/ 784860 h 784860"/>
              <a:gd name="connsiteX0" fmla="*/ 148756 w 2510956"/>
              <a:gd name="connsiteY0" fmla="*/ 784860 h 784860"/>
              <a:gd name="connsiteX1" fmla="*/ 2510956 w 2510956"/>
              <a:gd name="connsiteY1" fmla="*/ 739140 h 784860"/>
              <a:gd name="connsiteX2" fmla="*/ 2389036 w 2510956"/>
              <a:gd name="connsiteY2" fmla="*/ 0 h 784860"/>
              <a:gd name="connsiteX3" fmla="*/ 72556 w 2510956"/>
              <a:gd name="connsiteY3" fmla="*/ 342900 h 784860"/>
              <a:gd name="connsiteX4" fmla="*/ 9663 w 2510956"/>
              <a:gd name="connsiteY4" fmla="*/ 374290 h 784860"/>
              <a:gd name="connsiteX5" fmla="*/ 10345 w 2510956"/>
              <a:gd name="connsiteY5" fmla="*/ 496664 h 784860"/>
              <a:gd name="connsiteX6" fmla="*/ 80176 w 2510956"/>
              <a:gd name="connsiteY6" fmla="*/ 746760 h 784860"/>
              <a:gd name="connsiteX7" fmla="*/ 148756 w 2510956"/>
              <a:gd name="connsiteY7" fmla="*/ 784860 h 784860"/>
              <a:gd name="connsiteX0" fmla="*/ 155728 w 2517928"/>
              <a:gd name="connsiteY0" fmla="*/ 784860 h 784860"/>
              <a:gd name="connsiteX1" fmla="*/ 2517928 w 2517928"/>
              <a:gd name="connsiteY1" fmla="*/ 739140 h 784860"/>
              <a:gd name="connsiteX2" fmla="*/ 2396008 w 2517928"/>
              <a:gd name="connsiteY2" fmla="*/ 0 h 784860"/>
              <a:gd name="connsiteX3" fmla="*/ 79528 w 2517928"/>
              <a:gd name="connsiteY3" fmla="*/ 342900 h 784860"/>
              <a:gd name="connsiteX4" fmla="*/ 16635 w 2517928"/>
              <a:gd name="connsiteY4" fmla="*/ 374290 h 784860"/>
              <a:gd name="connsiteX5" fmla="*/ 17317 w 2517928"/>
              <a:gd name="connsiteY5" fmla="*/ 496664 h 784860"/>
              <a:gd name="connsiteX6" fmla="*/ 87148 w 2517928"/>
              <a:gd name="connsiteY6" fmla="*/ 746760 h 784860"/>
              <a:gd name="connsiteX7" fmla="*/ 155728 w 2517928"/>
              <a:gd name="connsiteY7" fmla="*/ 784860 h 7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7928" h="784860">
                <a:moveTo>
                  <a:pt x="155728" y="784860"/>
                </a:moveTo>
                <a:lnTo>
                  <a:pt x="2517928" y="739140"/>
                </a:lnTo>
                <a:lnTo>
                  <a:pt x="2396008" y="0"/>
                </a:lnTo>
                <a:lnTo>
                  <a:pt x="79528" y="342900"/>
                </a:lnTo>
                <a:cubicBezTo>
                  <a:pt x="58564" y="353363"/>
                  <a:pt x="43968" y="351089"/>
                  <a:pt x="16635" y="374290"/>
                </a:cubicBezTo>
                <a:cubicBezTo>
                  <a:pt x="-17105" y="429943"/>
                  <a:pt x="9660" y="463302"/>
                  <a:pt x="17317" y="496664"/>
                </a:cubicBezTo>
                <a:lnTo>
                  <a:pt x="87148" y="746760"/>
                </a:lnTo>
                <a:lnTo>
                  <a:pt x="155728" y="784860"/>
                </a:lnTo>
                <a:close/>
              </a:path>
            </a:pathLst>
          </a:custGeom>
          <a:noFill/>
          <a:ln w="47625" cmpd="sng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7345399" y="3352800"/>
            <a:ext cx="8948699" cy="4091173"/>
          </a:xfrm>
          <a:custGeom>
            <a:avLst/>
            <a:gdLst>
              <a:gd name="connsiteX0" fmla="*/ 1216035 w 9425002"/>
              <a:gd name="connsiteY0" fmla="*/ 4193982 h 4202313"/>
              <a:gd name="connsiteX1" fmla="*/ 3654435 w 9425002"/>
              <a:gd name="connsiteY1" fmla="*/ 3724082 h 4202313"/>
              <a:gd name="connsiteX2" fmla="*/ 6702435 w 9425002"/>
              <a:gd name="connsiteY2" fmla="*/ 2746182 h 4202313"/>
              <a:gd name="connsiteX3" fmla="*/ 9077335 w 9425002"/>
              <a:gd name="connsiteY3" fmla="*/ 1577782 h 4202313"/>
              <a:gd name="connsiteX4" fmla="*/ 9064635 w 9425002"/>
              <a:gd name="connsiteY4" fmla="*/ 91882 h 4202313"/>
              <a:gd name="connsiteX5" fmla="*/ 5800735 w 9425002"/>
              <a:gd name="connsiteY5" fmla="*/ 193482 h 4202313"/>
              <a:gd name="connsiteX6" fmla="*/ 3667135 w 9425002"/>
              <a:gd name="connsiteY6" fmla="*/ 472882 h 4202313"/>
              <a:gd name="connsiteX7" fmla="*/ 123835 w 9425002"/>
              <a:gd name="connsiteY7" fmla="*/ 955482 h 4202313"/>
              <a:gd name="connsiteX8" fmla="*/ 847735 w 9425002"/>
              <a:gd name="connsiteY8" fmla="*/ 3355782 h 4202313"/>
              <a:gd name="connsiteX9" fmla="*/ 1216035 w 9425002"/>
              <a:gd name="connsiteY9" fmla="*/ 4193982 h 4202313"/>
              <a:gd name="connsiteX0" fmla="*/ 1216035 w 9425002"/>
              <a:gd name="connsiteY0" fmla="*/ 4193982 h 4202313"/>
              <a:gd name="connsiteX1" fmla="*/ 3654435 w 9425002"/>
              <a:gd name="connsiteY1" fmla="*/ 3724082 h 4202313"/>
              <a:gd name="connsiteX2" fmla="*/ 6702435 w 9425002"/>
              <a:gd name="connsiteY2" fmla="*/ 2746182 h 4202313"/>
              <a:gd name="connsiteX3" fmla="*/ 9077335 w 9425002"/>
              <a:gd name="connsiteY3" fmla="*/ 1577782 h 4202313"/>
              <a:gd name="connsiteX4" fmla="*/ 9064635 w 9425002"/>
              <a:gd name="connsiteY4" fmla="*/ 91882 h 4202313"/>
              <a:gd name="connsiteX5" fmla="*/ 5800735 w 9425002"/>
              <a:gd name="connsiteY5" fmla="*/ 193482 h 4202313"/>
              <a:gd name="connsiteX6" fmla="*/ 3667135 w 9425002"/>
              <a:gd name="connsiteY6" fmla="*/ 472882 h 4202313"/>
              <a:gd name="connsiteX7" fmla="*/ 123835 w 9425002"/>
              <a:gd name="connsiteY7" fmla="*/ 955482 h 4202313"/>
              <a:gd name="connsiteX8" fmla="*/ 847735 w 9425002"/>
              <a:gd name="connsiteY8" fmla="*/ 3355782 h 4202313"/>
              <a:gd name="connsiteX9" fmla="*/ 1216035 w 9425002"/>
              <a:gd name="connsiteY9" fmla="*/ 4193982 h 4202313"/>
              <a:gd name="connsiteX0" fmla="*/ 1216035 w 9425002"/>
              <a:gd name="connsiteY0" fmla="*/ 4193982 h 4202313"/>
              <a:gd name="connsiteX1" fmla="*/ 3654435 w 9425002"/>
              <a:gd name="connsiteY1" fmla="*/ 3724082 h 4202313"/>
              <a:gd name="connsiteX2" fmla="*/ 6702435 w 9425002"/>
              <a:gd name="connsiteY2" fmla="*/ 2746182 h 4202313"/>
              <a:gd name="connsiteX3" fmla="*/ 9077335 w 9425002"/>
              <a:gd name="connsiteY3" fmla="*/ 1577782 h 4202313"/>
              <a:gd name="connsiteX4" fmla="*/ 9064635 w 9425002"/>
              <a:gd name="connsiteY4" fmla="*/ 91882 h 4202313"/>
              <a:gd name="connsiteX5" fmla="*/ 5800735 w 9425002"/>
              <a:gd name="connsiteY5" fmla="*/ 193482 h 4202313"/>
              <a:gd name="connsiteX6" fmla="*/ 3667135 w 9425002"/>
              <a:gd name="connsiteY6" fmla="*/ 472882 h 4202313"/>
              <a:gd name="connsiteX7" fmla="*/ 123835 w 9425002"/>
              <a:gd name="connsiteY7" fmla="*/ 955482 h 4202313"/>
              <a:gd name="connsiteX8" fmla="*/ 847735 w 9425002"/>
              <a:gd name="connsiteY8" fmla="*/ 3355782 h 4202313"/>
              <a:gd name="connsiteX9" fmla="*/ 1216035 w 9425002"/>
              <a:gd name="connsiteY9" fmla="*/ 4193982 h 4202313"/>
              <a:gd name="connsiteX0" fmla="*/ 1216035 w 9425002"/>
              <a:gd name="connsiteY0" fmla="*/ 4193982 h 4193982"/>
              <a:gd name="connsiteX1" fmla="*/ 3654435 w 9425002"/>
              <a:gd name="connsiteY1" fmla="*/ 3724082 h 4193982"/>
              <a:gd name="connsiteX2" fmla="*/ 6702435 w 9425002"/>
              <a:gd name="connsiteY2" fmla="*/ 2746182 h 4193982"/>
              <a:gd name="connsiteX3" fmla="*/ 9077335 w 9425002"/>
              <a:gd name="connsiteY3" fmla="*/ 1577782 h 4193982"/>
              <a:gd name="connsiteX4" fmla="*/ 9064635 w 9425002"/>
              <a:gd name="connsiteY4" fmla="*/ 91882 h 4193982"/>
              <a:gd name="connsiteX5" fmla="*/ 5800735 w 9425002"/>
              <a:gd name="connsiteY5" fmla="*/ 193482 h 4193982"/>
              <a:gd name="connsiteX6" fmla="*/ 3667135 w 9425002"/>
              <a:gd name="connsiteY6" fmla="*/ 472882 h 4193982"/>
              <a:gd name="connsiteX7" fmla="*/ 123835 w 9425002"/>
              <a:gd name="connsiteY7" fmla="*/ 955482 h 4193982"/>
              <a:gd name="connsiteX8" fmla="*/ 847735 w 9425002"/>
              <a:gd name="connsiteY8" fmla="*/ 3355782 h 4193982"/>
              <a:gd name="connsiteX9" fmla="*/ 1216035 w 9425002"/>
              <a:gd name="connsiteY9" fmla="*/ 4193982 h 4193982"/>
              <a:gd name="connsiteX0" fmla="*/ 1216035 w 9425002"/>
              <a:gd name="connsiteY0" fmla="*/ 4193982 h 4193982"/>
              <a:gd name="connsiteX1" fmla="*/ 3654435 w 9425002"/>
              <a:gd name="connsiteY1" fmla="*/ 3724082 h 4193982"/>
              <a:gd name="connsiteX2" fmla="*/ 6702435 w 9425002"/>
              <a:gd name="connsiteY2" fmla="*/ 2746182 h 4193982"/>
              <a:gd name="connsiteX3" fmla="*/ 9077335 w 9425002"/>
              <a:gd name="connsiteY3" fmla="*/ 1577782 h 4193982"/>
              <a:gd name="connsiteX4" fmla="*/ 9064635 w 9425002"/>
              <a:gd name="connsiteY4" fmla="*/ 91882 h 4193982"/>
              <a:gd name="connsiteX5" fmla="*/ 5800735 w 9425002"/>
              <a:gd name="connsiteY5" fmla="*/ 193482 h 4193982"/>
              <a:gd name="connsiteX6" fmla="*/ 3667135 w 9425002"/>
              <a:gd name="connsiteY6" fmla="*/ 472882 h 4193982"/>
              <a:gd name="connsiteX7" fmla="*/ 123835 w 9425002"/>
              <a:gd name="connsiteY7" fmla="*/ 955482 h 4193982"/>
              <a:gd name="connsiteX8" fmla="*/ 847735 w 9425002"/>
              <a:gd name="connsiteY8" fmla="*/ 3355782 h 4193982"/>
              <a:gd name="connsiteX9" fmla="*/ 1216035 w 9425002"/>
              <a:gd name="connsiteY9" fmla="*/ 4193982 h 4193982"/>
              <a:gd name="connsiteX0" fmla="*/ 1094367 w 9303334"/>
              <a:gd name="connsiteY0" fmla="*/ 4193982 h 4193982"/>
              <a:gd name="connsiteX1" fmla="*/ 3532767 w 9303334"/>
              <a:gd name="connsiteY1" fmla="*/ 3724082 h 4193982"/>
              <a:gd name="connsiteX2" fmla="*/ 6580767 w 9303334"/>
              <a:gd name="connsiteY2" fmla="*/ 2746182 h 4193982"/>
              <a:gd name="connsiteX3" fmla="*/ 8955667 w 9303334"/>
              <a:gd name="connsiteY3" fmla="*/ 1577782 h 4193982"/>
              <a:gd name="connsiteX4" fmla="*/ 8942967 w 9303334"/>
              <a:gd name="connsiteY4" fmla="*/ 91882 h 4193982"/>
              <a:gd name="connsiteX5" fmla="*/ 5679067 w 9303334"/>
              <a:gd name="connsiteY5" fmla="*/ 193482 h 4193982"/>
              <a:gd name="connsiteX6" fmla="*/ 3545467 w 9303334"/>
              <a:gd name="connsiteY6" fmla="*/ 472882 h 4193982"/>
              <a:gd name="connsiteX7" fmla="*/ 2167 w 9303334"/>
              <a:gd name="connsiteY7" fmla="*/ 955482 h 4193982"/>
              <a:gd name="connsiteX8" fmla="*/ 726067 w 9303334"/>
              <a:gd name="connsiteY8" fmla="*/ 3355782 h 4193982"/>
              <a:gd name="connsiteX9" fmla="*/ 1094367 w 9303334"/>
              <a:gd name="connsiteY9" fmla="*/ 4193982 h 4193982"/>
              <a:gd name="connsiteX0" fmla="*/ 1116522 w 9325489"/>
              <a:gd name="connsiteY0" fmla="*/ 4193982 h 4193982"/>
              <a:gd name="connsiteX1" fmla="*/ 3554922 w 9325489"/>
              <a:gd name="connsiteY1" fmla="*/ 3724082 h 4193982"/>
              <a:gd name="connsiteX2" fmla="*/ 6602922 w 9325489"/>
              <a:gd name="connsiteY2" fmla="*/ 2746182 h 4193982"/>
              <a:gd name="connsiteX3" fmla="*/ 8977822 w 9325489"/>
              <a:gd name="connsiteY3" fmla="*/ 1577782 h 4193982"/>
              <a:gd name="connsiteX4" fmla="*/ 8965122 w 9325489"/>
              <a:gd name="connsiteY4" fmla="*/ 91882 h 4193982"/>
              <a:gd name="connsiteX5" fmla="*/ 5701222 w 9325489"/>
              <a:gd name="connsiteY5" fmla="*/ 193482 h 4193982"/>
              <a:gd name="connsiteX6" fmla="*/ 3567622 w 9325489"/>
              <a:gd name="connsiteY6" fmla="*/ 472882 h 4193982"/>
              <a:gd name="connsiteX7" fmla="*/ 24322 w 9325489"/>
              <a:gd name="connsiteY7" fmla="*/ 955482 h 4193982"/>
              <a:gd name="connsiteX8" fmla="*/ 748222 w 9325489"/>
              <a:gd name="connsiteY8" fmla="*/ 3355782 h 4193982"/>
              <a:gd name="connsiteX9" fmla="*/ 1116522 w 9325489"/>
              <a:gd name="connsiteY9" fmla="*/ 4193982 h 4193982"/>
              <a:gd name="connsiteX0" fmla="*/ 1116522 w 9325489"/>
              <a:gd name="connsiteY0" fmla="*/ 4193982 h 4193982"/>
              <a:gd name="connsiteX1" fmla="*/ 3554922 w 9325489"/>
              <a:gd name="connsiteY1" fmla="*/ 3724082 h 4193982"/>
              <a:gd name="connsiteX2" fmla="*/ 6602922 w 9325489"/>
              <a:gd name="connsiteY2" fmla="*/ 2746182 h 4193982"/>
              <a:gd name="connsiteX3" fmla="*/ 8977822 w 9325489"/>
              <a:gd name="connsiteY3" fmla="*/ 1577782 h 4193982"/>
              <a:gd name="connsiteX4" fmla="*/ 8965122 w 9325489"/>
              <a:gd name="connsiteY4" fmla="*/ 91882 h 4193982"/>
              <a:gd name="connsiteX5" fmla="*/ 5701222 w 9325489"/>
              <a:gd name="connsiteY5" fmla="*/ 193482 h 4193982"/>
              <a:gd name="connsiteX6" fmla="*/ 3567622 w 9325489"/>
              <a:gd name="connsiteY6" fmla="*/ 472882 h 4193982"/>
              <a:gd name="connsiteX7" fmla="*/ 24322 w 9325489"/>
              <a:gd name="connsiteY7" fmla="*/ 955482 h 4193982"/>
              <a:gd name="connsiteX8" fmla="*/ 748222 w 9325489"/>
              <a:gd name="connsiteY8" fmla="*/ 3355782 h 4193982"/>
              <a:gd name="connsiteX9" fmla="*/ 1116522 w 9325489"/>
              <a:gd name="connsiteY9" fmla="*/ 4193982 h 4193982"/>
              <a:gd name="connsiteX0" fmla="*/ 1092200 w 9301167"/>
              <a:gd name="connsiteY0" fmla="*/ 4193982 h 4193982"/>
              <a:gd name="connsiteX1" fmla="*/ 3530600 w 9301167"/>
              <a:gd name="connsiteY1" fmla="*/ 3724082 h 4193982"/>
              <a:gd name="connsiteX2" fmla="*/ 6578600 w 9301167"/>
              <a:gd name="connsiteY2" fmla="*/ 2746182 h 4193982"/>
              <a:gd name="connsiteX3" fmla="*/ 8953500 w 9301167"/>
              <a:gd name="connsiteY3" fmla="*/ 1577782 h 4193982"/>
              <a:gd name="connsiteX4" fmla="*/ 8940800 w 9301167"/>
              <a:gd name="connsiteY4" fmla="*/ 91882 h 4193982"/>
              <a:gd name="connsiteX5" fmla="*/ 5676900 w 9301167"/>
              <a:gd name="connsiteY5" fmla="*/ 193482 h 4193982"/>
              <a:gd name="connsiteX6" fmla="*/ 3543300 w 9301167"/>
              <a:gd name="connsiteY6" fmla="*/ 472882 h 4193982"/>
              <a:gd name="connsiteX7" fmla="*/ 0 w 9301167"/>
              <a:gd name="connsiteY7" fmla="*/ 955482 h 4193982"/>
              <a:gd name="connsiteX8" fmla="*/ 723900 w 9301167"/>
              <a:gd name="connsiteY8" fmla="*/ 3355782 h 4193982"/>
              <a:gd name="connsiteX9" fmla="*/ 1092200 w 9301167"/>
              <a:gd name="connsiteY9" fmla="*/ 4193982 h 4193982"/>
              <a:gd name="connsiteX0" fmla="*/ 1092200 w 9301167"/>
              <a:gd name="connsiteY0" fmla="*/ 4193982 h 4193982"/>
              <a:gd name="connsiteX1" fmla="*/ 3530600 w 9301167"/>
              <a:gd name="connsiteY1" fmla="*/ 3724082 h 4193982"/>
              <a:gd name="connsiteX2" fmla="*/ 6578600 w 9301167"/>
              <a:gd name="connsiteY2" fmla="*/ 2746182 h 4193982"/>
              <a:gd name="connsiteX3" fmla="*/ 8953500 w 9301167"/>
              <a:gd name="connsiteY3" fmla="*/ 1577782 h 4193982"/>
              <a:gd name="connsiteX4" fmla="*/ 8940800 w 9301167"/>
              <a:gd name="connsiteY4" fmla="*/ 91882 h 4193982"/>
              <a:gd name="connsiteX5" fmla="*/ 5676900 w 9301167"/>
              <a:gd name="connsiteY5" fmla="*/ 193482 h 4193982"/>
              <a:gd name="connsiteX6" fmla="*/ 3543300 w 9301167"/>
              <a:gd name="connsiteY6" fmla="*/ 472882 h 4193982"/>
              <a:gd name="connsiteX7" fmla="*/ 0 w 9301167"/>
              <a:gd name="connsiteY7" fmla="*/ 955482 h 4193982"/>
              <a:gd name="connsiteX8" fmla="*/ 723900 w 9301167"/>
              <a:gd name="connsiteY8" fmla="*/ 3355782 h 4193982"/>
              <a:gd name="connsiteX9" fmla="*/ 1092200 w 9301167"/>
              <a:gd name="connsiteY9" fmla="*/ 4193982 h 4193982"/>
              <a:gd name="connsiteX0" fmla="*/ 1092200 w 9301167"/>
              <a:gd name="connsiteY0" fmla="*/ 4193982 h 4193982"/>
              <a:gd name="connsiteX1" fmla="*/ 3530600 w 9301167"/>
              <a:gd name="connsiteY1" fmla="*/ 3724082 h 4193982"/>
              <a:gd name="connsiteX2" fmla="*/ 6578600 w 9301167"/>
              <a:gd name="connsiteY2" fmla="*/ 2746182 h 4193982"/>
              <a:gd name="connsiteX3" fmla="*/ 8953500 w 9301167"/>
              <a:gd name="connsiteY3" fmla="*/ 1577782 h 4193982"/>
              <a:gd name="connsiteX4" fmla="*/ 8940800 w 9301167"/>
              <a:gd name="connsiteY4" fmla="*/ 91882 h 4193982"/>
              <a:gd name="connsiteX5" fmla="*/ 5676900 w 9301167"/>
              <a:gd name="connsiteY5" fmla="*/ 193482 h 4193982"/>
              <a:gd name="connsiteX6" fmla="*/ 3543300 w 9301167"/>
              <a:gd name="connsiteY6" fmla="*/ 472882 h 4193982"/>
              <a:gd name="connsiteX7" fmla="*/ 0 w 9301167"/>
              <a:gd name="connsiteY7" fmla="*/ 955482 h 4193982"/>
              <a:gd name="connsiteX8" fmla="*/ 723900 w 9301167"/>
              <a:gd name="connsiteY8" fmla="*/ 3355782 h 4193982"/>
              <a:gd name="connsiteX9" fmla="*/ 1092200 w 9301167"/>
              <a:gd name="connsiteY9" fmla="*/ 4193982 h 4193982"/>
              <a:gd name="connsiteX0" fmla="*/ 1092200 w 9122544"/>
              <a:gd name="connsiteY0" fmla="*/ 4193982 h 4193982"/>
              <a:gd name="connsiteX1" fmla="*/ 3530600 w 9122544"/>
              <a:gd name="connsiteY1" fmla="*/ 3724082 h 4193982"/>
              <a:gd name="connsiteX2" fmla="*/ 6578600 w 9122544"/>
              <a:gd name="connsiteY2" fmla="*/ 2746182 h 4193982"/>
              <a:gd name="connsiteX3" fmla="*/ 8953500 w 9122544"/>
              <a:gd name="connsiteY3" fmla="*/ 1577782 h 4193982"/>
              <a:gd name="connsiteX4" fmla="*/ 8940800 w 9122544"/>
              <a:gd name="connsiteY4" fmla="*/ 91882 h 4193982"/>
              <a:gd name="connsiteX5" fmla="*/ 5676900 w 9122544"/>
              <a:gd name="connsiteY5" fmla="*/ 193482 h 4193982"/>
              <a:gd name="connsiteX6" fmla="*/ 3543300 w 9122544"/>
              <a:gd name="connsiteY6" fmla="*/ 472882 h 4193982"/>
              <a:gd name="connsiteX7" fmla="*/ 0 w 9122544"/>
              <a:gd name="connsiteY7" fmla="*/ 955482 h 4193982"/>
              <a:gd name="connsiteX8" fmla="*/ 723900 w 9122544"/>
              <a:gd name="connsiteY8" fmla="*/ 3355782 h 4193982"/>
              <a:gd name="connsiteX9" fmla="*/ 1092200 w 9122544"/>
              <a:gd name="connsiteY9" fmla="*/ 4193982 h 4193982"/>
              <a:gd name="connsiteX0" fmla="*/ 1092200 w 9122544"/>
              <a:gd name="connsiteY0" fmla="*/ 4102100 h 4102100"/>
              <a:gd name="connsiteX1" fmla="*/ 3530600 w 9122544"/>
              <a:gd name="connsiteY1" fmla="*/ 3632200 h 4102100"/>
              <a:gd name="connsiteX2" fmla="*/ 6578600 w 9122544"/>
              <a:gd name="connsiteY2" fmla="*/ 2654300 h 4102100"/>
              <a:gd name="connsiteX3" fmla="*/ 8953500 w 9122544"/>
              <a:gd name="connsiteY3" fmla="*/ 1485900 h 4102100"/>
              <a:gd name="connsiteX4" fmla="*/ 8940800 w 9122544"/>
              <a:gd name="connsiteY4" fmla="*/ 0 h 4102100"/>
              <a:gd name="connsiteX5" fmla="*/ 5676900 w 9122544"/>
              <a:gd name="connsiteY5" fmla="*/ 101600 h 4102100"/>
              <a:gd name="connsiteX6" fmla="*/ 3543300 w 9122544"/>
              <a:gd name="connsiteY6" fmla="*/ 381000 h 4102100"/>
              <a:gd name="connsiteX7" fmla="*/ 0 w 9122544"/>
              <a:gd name="connsiteY7" fmla="*/ 863600 h 4102100"/>
              <a:gd name="connsiteX8" fmla="*/ 723900 w 9122544"/>
              <a:gd name="connsiteY8" fmla="*/ 3263900 h 4102100"/>
              <a:gd name="connsiteX9" fmla="*/ 1092200 w 9122544"/>
              <a:gd name="connsiteY9" fmla="*/ 4102100 h 4102100"/>
              <a:gd name="connsiteX0" fmla="*/ 1092200 w 9122544"/>
              <a:gd name="connsiteY0" fmla="*/ 4102100 h 4102100"/>
              <a:gd name="connsiteX1" fmla="*/ 3530600 w 9122544"/>
              <a:gd name="connsiteY1" fmla="*/ 3632200 h 4102100"/>
              <a:gd name="connsiteX2" fmla="*/ 6578600 w 9122544"/>
              <a:gd name="connsiteY2" fmla="*/ 2654300 h 4102100"/>
              <a:gd name="connsiteX3" fmla="*/ 8953500 w 9122544"/>
              <a:gd name="connsiteY3" fmla="*/ 1485900 h 4102100"/>
              <a:gd name="connsiteX4" fmla="*/ 8940800 w 9122544"/>
              <a:gd name="connsiteY4" fmla="*/ 0 h 4102100"/>
              <a:gd name="connsiteX5" fmla="*/ 5676900 w 9122544"/>
              <a:gd name="connsiteY5" fmla="*/ 101600 h 4102100"/>
              <a:gd name="connsiteX6" fmla="*/ 3543300 w 9122544"/>
              <a:gd name="connsiteY6" fmla="*/ 381000 h 4102100"/>
              <a:gd name="connsiteX7" fmla="*/ 0 w 9122544"/>
              <a:gd name="connsiteY7" fmla="*/ 863600 h 4102100"/>
              <a:gd name="connsiteX8" fmla="*/ 723900 w 9122544"/>
              <a:gd name="connsiteY8" fmla="*/ 3263900 h 4102100"/>
              <a:gd name="connsiteX9" fmla="*/ 1092200 w 9122544"/>
              <a:gd name="connsiteY9" fmla="*/ 4102100 h 4102100"/>
              <a:gd name="connsiteX0" fmla="*/ 1092200 w 8953500"/>
              <a:gd name="connsiteY0" fmla="*/ 4102100 h 4102100"/>
              <a:gd name="connsiteX1" fmla="*/ 3530600 w 8953500"/>
              <a:gd name="connsiteY1" fmla="*/ 3632200 h 4102100"/>
              <a:gd name="connsiteX2" fmla="*/ 6578600 w 8953500"/>
              <a:gd name="connsiteY2" fmla="*/ 2654300 h 4102100"/>
              <a:gd name="connsiteX3" fmla="*/ 8953500 w 8953500"/>
              <a:gd name="connsiteY3" fmla="*/ 1485900 h 4102100"/>
              <a:gd name="connsiteX4" fmla="*/ 8940800 w 8953500"/>
              <a:gd name="connsiteY4" fmla="*/ 0 h 4102100"/>
              <a:gd name="connsiteX5" fmla="*/ 5676900 w 8953500"/>
              <a:gd name="connsiteY5" fmla="*/ 101600 h 4102100"/>
              <a:gd name="connsiteX6" fmla="*/ 3543300 w 8953500"/>
              <a:gd name="connsiteY6" fmla="*/ 381000 h 4102100"/>
              <a:gd name="connsiteX7" fmla="*/ 0 w 8953500"/>
              <a:gd name="connsiteY7" fmla="*/ 863600 h 4102100"/>
              <a:gd name="connsiteX8" fmla="*/ 723900 w 8953500"/>
              <a:gd name="connsiteY8" fmla="*/ 3263900 h 4102100"/>
              <a:gd name="connsiteX9" fmla="*/ 1092200 w 8953500"/>
              <a:gd name="connsiteY9" fmla="*/ 4102100 h 4102100"/>
              <a:gd name="connsiteX0" fmla="*/ 1092200 w 8953500"/>
              <a:gd name="connsiteY0" fmla="*/ 4102100 h 4102100"/>
              <a:gd name="connsiteX1" fmla="*/ 3530600 w 8953500"/>
              <a:gd name="connsiteY1" fmla="*/ 3632200 h 4102100"/>
              <a:gd name="connsiteX2" fmla="*/ 6578600 w 8953500"/>
              <a:gd name="connsiteY2" fmla="*/ 2654300 h 4102100"/>
              <a:gd name="connsiteX3" fmla="*/ 8953500 w 8953500"/>
              <a:gd name="connsiteY3" fmla="*/ 1485900 h 4102100"/>
              <a:gd name="connsiteX4" fmla="*/ 8940800 w 8953500"/>
              <a:gd name="connsiteY4" fmla="*/ 0 h 4102100"/>
              <a:gd name="connsiteX5" fmla="*/ 5676900 w 8953500"/>
              <a:gd name="connsiteY5" fmla="*/ 101600 h 4102100"/>
              <a:gd name="connsiteX6" fmla="*/ 3543300 w 8953500"/>
              <a:gd name="connsiteY6" fmla="*/ 381000 h 4102100"/>
              <a:gd name="connsiteX7" fmla="*/ 0 w 8953500"/>
              <a:gd name="connsiteY7" fmla="*/ 863600 h 4102100"/>
              <a:gd name="connsiteX8" fmla="*/ 723900 w 8953500"/>
              <a:gd name="connsiteY8" fmla="*/ 3263900 h 4102100"/>
              <a:gd name="connsiteX9" fmla="*/ 1092200 w 8953500"/>
              <a:gd name="connsiteY9" fmla="*/ 4102100 h 4102100"/>
              <a:gd name="connsiteX0" fmla="*/ 1092200 w 8953500"/>
              <a:gd name="connsiteY0" fmla="*/ 4102100 h 4102100"/>
              <a:gd name="connsiteX1" fmla="*/ 3530600 w 8953500"/>
              <a:gd name="connsiteY1" fmla="*/ 3632200 h 4102100"/>
              <a:gd name="connsiteX2" fmla="*/ 6578600 w 8953500"/>
              <a:gd name="connsiteY2" fmla="*/ 2654300 h 4102100"/>
              <a:gd name="connsiteX3" fmla="*/ 8953500 w 8953500"/>
              <a:gd name="connsiteY3" fmla="*/ 1485900 h 4102100"/>
              <a:gd name="connsiteX4" fmla="*/ 8940800 w 8953500"/>
              <a:gd name="connsiteY4" fmla="*/ 0 h 4102100"/>
              <a:gd name="connsiteX5" fmla="*/ 5676900 w 8953500"/>
              <a:gd name="connsiteY5" fmla="*/ 101600 h 4102100"/>
              <a:gd name="connsiteX6" fmla="*/ 3543300 w 8953500"/>
              <a:gd name="connsiteY6" fmla="*/ 381000 h 4102100"/>
              <a:gd name="connsiteX7" fmla="*/ 0 w 8953500"/>
              <a:gd name="connsiteY7" fmla="*/ 863600 h 4102100"/>
              <a:gd name="connsiteX8" fmla="*/ 723900 w 8953500"/>
              <a:gd name="connsiteY8" fmla="*/ 3263900 h 4102100"/>
              <a:gd name="connsiteX9" fmla="*/ 1092200 w 8953500"/>
              <a:gd name="connsiteY9" fmla="*/ 4102100 h 4102100"/>
              <a:gd name="connsiteX0" fmla="*/ 1092200 w 8953500"/>
              <a:gd name="connsiteY0" fmla="*/ 4102100 h 4102100"/>
              <a:gd name="connsiteX1" fmla="*/ 3530600 w 8953500"/>
              <a:gd name="connsiteY1" fmla="*/ 3632200 h 4102100"/>
              <a:gd name="connsiteX2" fmla="*/ 6578600 w 8953500"/>
              <a:gd name="connsiteY2" fmla="*/ 2654300 h 4102100"/>
              <a:gd name="connsiteX3" fmla="*/ 8953500 w 8953500"/>
              <a:gd name="connsiteY3" fmla="*/ 1485900 h 4102100"/>
              <a:gd name="connsiteX4" fmla="*/ 8940800 w 8953500"/>
              <a:gd name="connsiteY4" fmla="*/ 0 h 4102100"/>
              <a:gd name="connsiteX5" fmla="*/ 5676900 w 8953500"/>
              <a:gd name="connsiteY5" fmla="*/ 101600 h 4102100"/>
              <a:gd name="connsiteX6" fmla="*/ 3543300 w 8953500"/>
              <a:gd name="connsiteY6" fmla="*/ 381000 h 4102100"/>
              <a:gd name="connsiteX7" fmla="*/ 0 w 8953500"/>
              <a:gd name="connsiteY7" fmla="*/ 863600 h 4102100"/>
              <a:gd name="connsiteX8" fmla="*/ 723900 w 8953500"/>
              <a:gd name="connsiteY8" fmla="*/ 3263900 h 4102100"/>
              <a:gd name="connsiteX9" fmla="*/ 1092200 w 8953500"/>
              <a:gd name="connsiteY9" fmla="*/ 4102100 h 4102100"/>
              <a:gd name="connsiteX0" fmla="*/ 1092200 w 8953500"/>
              <a:gd name="connsiteY0" fmla="*/ 4102100 h 4102100"/>
              <a:gd name="connsiteX1" fmla="*/ 3530600 w 8953500"/>
              <a:gd name="connsiteY1" fmla="*/ 3632200 h 4102100"/>
              <a:gd name="connsiteX2" fmla="*/ 6578600 w 8953500"/>
              <a:gd name="connsiteY2" fmla="*/ 2628900 h 4102100"/>
              <a:gd name="connsiteX3" fmla="*/ 8953500 w 8953500"/>
              <a:gd name="connsiteY3" fmla="*/ 1485900 h 4102100"/>
              <a:gd name="connsiteX4" fmla="*/ 8940800 w 8953500"/>
              <a:gd name="connsiteY4" fmla="*/ 0 h 4102100"/>
              <a:gd name="connsiteX5" fmla="*/ 5676900 w 8953500"/>
              <a:gd name="connsiteY5" fmla="*/ 101600 h 4102100"/>
              <a:gd name="connsiteX6" fmla="*/ 3543300 w 8953500"/>
              <a:gd name="connsiteY6" fmla="*/ 381000 h 4102100"/>
              <a:gd name="connsiteX7" fmla="*/ 0 w 8953500"/>
              <a:gd name="connsiteY7" fmla="*/ 863600 h 4102100"/>
              <a:gd name="connsiteX8" fmla="*/ 723900 w 8953500"/>
              <a:gd name="connsiteY8" fmla="*/ 3263900 h 4102100"/>
              <a:gd name="connsiteX9" fmla="*/ 1092200 w 8953500"/>
              <a:gd name="connsiteY9" fmla="*/ 4102100 h 4102100"/>
              <a:gd name="connsiteX0" fmla="*/ 1104934 w 8953500"/>
              <a:gd name="connsiteY0" fmla="*/ 4102100 h 4102100"/>
              <a:gd name="connsiteX1" fmla="*/ 3530600 w 8953500"/>
              <a:gd name="connsiteY1" fmla="*/ 3632200 h 4102100"/>
              <a:gd name="connsiteX2" fmla="*/ 6578600 w 8953500"/>
              <a:gd name="connsiteY2" fmla="*/ 2628900 h 4102100"/>
              <a:gd name="connsiteX3" fmla="*/ 8953500 w 8953500"/>
              <a:gd name="connsiteY3" fmla="*/ 1485900 h 4102100"/>
              <a:gd name="connsiteX4" fmla="*/ 8940800 w 8953500"/>
              <a:gd name="connsiteY4" fmla="*/ 0 h 4102100"/>
              <a:gd name="connsiteX5" fmla="*/ 5676900 w 8953500"/>
              <a:gd name="connsiteY5" fmla="*/ 101600 h 4102100"/>
              <a:gd name="connsiteX6" fmla="*/ 3543300 w 8953500"/>
              <a:gd name="connsiteY6" fmla="*/ 381000 h 4102100"/>
              <a:gd name="connsiteX7" fmla="*/ 0 w 8953500"/>
              <a:gd name="connsiteY7" fmla="*/ 863600 h 4102100"/>
              <a:gd name="connsiteX8" fmla="*/ 723900 w 8953500"/>
              <a:gd name="connsiteY8" fmla="*/ 3263900 h 4102100"/>
              <a:gd name="connsiteX9" fmla="*/ 1104934 w 8953500"/>
              <a:gd name="connsiteY9" fmla="*/ 4102100 h 4102100"/>
              <a:gd name="connsiteX0" fmla="*/ 1104934 w 8953500"/>
              <a:gd name="connsiteY0" fmla="*/ 4102100 h 4102100"/>
              <a:gd name="connsiteX1" fmla="*/ 3530600 w 8953500"/>
              <a:gd name="connsiteY1" fmla="*/ 3632200 h 4102100"/>
              <a:gd name="connsiteX2" fmla="*/ 6578600 w 8953500"/>
              <a:gd name="connsiteY2" fmla="*/ 2628900 h 4102100"/>
              <a:gd name="connsiteX3" fmla="*/ 8953500 w 8953500"/>
              <a:gd name="connsiteY3" fmla="*/ 1485900 h 4102100"/>
              <a:gd name="connsiteX4" fmla="*/ 8940800 w 8953500"/>
              <a:gd name="connsiteY4" fmla="*/ 0 h 4102100"/>
              <a:gd name="connsiteX5" fmla="*/ 5676900 w 8953500"/>
              <a:gd name="connsiteY5" fmla="*/ 101600 h 4102100"/>
              <a:gd name="connsiteX6" fmla="*/ 3543300 w 8953500"/>
              <a:gd name="connsiteY6" fmla="*/ 381000 h 4102100"/>
              <a:gd name="connsiteX7" fmla="*/ 0 w 8953500"/>
              <a:gd name="connsiteY7" fmla="*/ 863600 h 4102100"/>
              <a:gd name="connsiteX8" fmla="*/ 736634 w 8953500"/>
              <a:gd name="connsiteY8" fmla="*/ 3257533 h 4102100"/>
              <a:gd name="connsiteX9" fmla="*/ 1104934 w 8953500"/>
              <a:gd name="connsiteY9" fmla="*/ 4102100 h 4102100"/>
              <a:gd name="connsiteX0" fmla="*/ 1104934 w 8966234"/>
              <a:gd name="connsiteY0" fmla="*/ 4102100 h 4102100"/>
              <a:gd name="connsiteX1" fmla="*/ 3530600 w 8966234"/>
              <a:gd name="connsiteY1" fmla="*/ 3632200 h 4102100"/>
              <a:gd name="connsiteX2" fmla="*/ 6578600 w 8966234"/>
              <a:gd name="connsiteY2" fmla="*/ 2628900 h 4102100"/>
              <a:gd name="connsiteX3" fmla="*/ 8966234 w 8966234"/>
              <a:gd name="connsiteY3" fmla="*/ 1530469 h 4102100"/>
              <a:gd name="connsiteX4" fmla="*/ 8940800 w 8966234"/>
              <a:gd name="connsiteY4" fmla="*/ 0 h 4102100"/>
              <a:gd name="connsiteX5" fmla="*/ 5676900 w 8966234"/>
              <a:gd name="connsiteY5" fmla="*/ 101600 h 4102100"/>
              <a:gd name="connsiteX6" fmla="*/ 3543300 w 8966234"/>
              <a:gd name="connsiteY6" fmla="*/ 381000 h 4102100"/>
              <a:gd name="connsiteX7" fmla="*/ 0 w 8966234"/>
              <a:gd name="connsiteY7" fmla="*/ 863600 h 4102100"/>
              <a:gd name="connsiteX8" fmla="*/ 736634 w 8966234"/>
              <a:gd name="connsiteY8" fmla="*/ 3257533 h 4102100"/>
              <a:gd name="connsiteX9" fmla="*/ 1104934 w 8966234"/>
              <a:gd name="connsiteY9" fmla="*/ 4102100 h 4102100"/>
              <a:gd name="connsiteX0" fmla="*/ 1104934 w 8966234"/>
              <a:gd name="connsiteY0" fmla="*/ 4102100 h 4102100"/>
              <a:gd name="connsiteX1" fmla="*/ 3530600 w 8966234"/>
              <a:gd name="connsiteY1" fmla="*/ 3632200 h 4102100"/>
              <a:gd name="connsiteX2" fmla="*/ 6578601 w 8966234"/>
              <a:gd name="connsiteY2" fmla="*/ 2641634 h 4102100"/>
              <a:gd name="connsiteX3" fmla="*/ 8966234 w 8966234"/>
              <a:gd name="connsiteY3" fmla="*/ 1530469 h 4102100"/>
              <a:gd name="connsiteX4" fmla="*/ 8940800 w 8966234"/>
              <a:gd name="connsiteY4" fmla="*/ 0 h 4102100"/>
              <a:gd name="connsiteX5" fmla="*/ 5676900 w 8966234"/>
              <a:gd name="connsiteY5" fmla="*/ 101600 h 4102100"/>
              <a:gd name="connsiteX6" fmla="*/ 3543300 w 8966234"/>
              <a:gd name="connsiteY6" fmla="*/ 381000 h 4102100"/>
              <a:gd name="connsiteX7" fmla="*/ 0 w 8966234"/>
              <a:gd name="connsiteY7" fmla="*/ 863600 h 4102100"/>
              <a:gd name="connsiteX8" fmla="*/ 736634 w 8966234"/>
              <a:gd name="connsiteY8" fmla="*/ 3257533 h 4102100"/>
              <a:gd name="connsiteX9" fmla="*/ 1104934 w 8966234"/>
              <a:gd name="connsiteY9" fmla="*/ 4102100 h 4102100"/>
              <a:gd name="connsiteX0" fmla="*/ 1104934 w 8966234"/>
              <a:gd name="connsiteY0" fmla="*/ 4102100 h 4102100"/>
              <a:gd name="connsiteX1" fmla="*/ 3530600 w 8966234"/>
              <a:gd name="connsiteY1" fmla="*/ 3632200 h 4102100"/>
              <a:gd name="connsiteX2" fmla="*/ 6546767 w 8966234"/>
              <a:gd name="connsiteY2" fmla="*/ 2648001 h 4102100"/>
              <a:gd name="connsiteX3" fmla="*/ 8966234 w 8966234"/>
              <a:gd name="connsiteY3" fmla="*/ 1530469 h 4102100"/>
              <a:gd name="connsiteX4" fmla="*/ 8940800 w 8966234"/>
              <a:gd name="connsiteY4" fmla="*/ 0 h 4102100"/>
              <a:gd name="connsiteX5" fmla="*/ 5676900 w 8966234"/>
              <a:gd name="connsiteY5" fmla="*/ 101600 h 4102100"/>
              <a:gd name="connsiteX6" fmla="*/ 3543300 w 8966234"/>
              <a:gd name="connsiteY6" fmla="*/ 381000 h 4102100"/>
              <a:gd name="connsiteX7" fmla="*/ 0 w 8966234"/>
              <a:gd name="connsiteY7" fmla="*/ 863600 h 4102100"/>
              <a:gd name="connsiteX8" fmla="*/ 736634 w 8966234"/>
              <a:gd name="connsiteY8" fmla="*/ 3257533 h 4102100"/>
              <a:gd name="connsiteX9" fmla="*/ 1104934 w 8966234"/>
              <a:gd name="connsiteY9" fmla="*/ 4102100 h 4102100"/>
              <a:gd name="connsiteX0" fmla="*/ 1104934 w 8966234"/>
              <a:gd name="connsiteY0" fmla="*/ 4102100 h 4102100"/>
              <a:gd name="connsiteX1" fmla="*/ 4020856 w 8966234"/>
              <a:gd name="connsiteY1" fmla="*/ 3492127 h 4102100"/>
              <a:gd name="connsiteX2" fmla="*/ 6546767 w 8966234"/>
              <a:gd name="connsiteY2" fmla="*/ 2648001 h 4102100"/>
              <a:gd name="connsiteX3" fmla="*/ 8966234 w 8966234"/>
              <a:gd name="connsiteY3" fmla="*/ 1530469 h 4102100"/>
              <a:gd name="connsiteX4" fmla="*/ 8940800 w 8966234"/>
              <a:gd name="connsiteY4" fmla="*/ 0 h 4102100"/>
              <a:gd name="connsiteX5" fmla="*/ 5676900 w 8966234"/>
              <a:gd name="connsiteY5" fmla="*/ 101600 h 4102100"/>
              <a:gd name="connsiteX6" fmla="*/ 3543300 w 8966234"/>
              <a:gd name="connsiteY6" fmla="*/ 381000 h 4102100"/>
              <a:gd name="connsiteX7" fmla="*/ 0 w 8966234"/>
              <a:gd name="connsiteY7" fmla="*/ 863600 h 4102100"/>
              <a:gd name="connsiteX8" fmla="*/ 736634 w 8966234"/>
              <a:gd name="connsiteY8" fmla="*/ 3257533 h 4102100"/>
              <a:gd name="connsiteX9" fmla="*/ 1104934 w 8966234"/>
              <a:gd name="connsiteY9" fmla="*/ 4102100 h 4102100"/>
              <a:gd name="connsiteX0" fmla="*/ 1104934 w 8966234"/>
              <a:gd name="connsiteY0" fmla="*/ 4102100 h 4102100"/>
              <a:gd name="connsiteX1" fmla="*/ 4020856 w 8966234"/>
              <a:gd name="connsiteY1" fmla="*/ 3492127 h 4102100"/>
              <a:gd name="connsiteX2" fmla="*/ 6546767 w 8966234"/>
              <a:gd name="connsiteY2" fmla="*/ 2648001 h 4102100"/>
              <a:gd name="connsiteX3" fmla="*/ 8966234 w 8966234"/>
              <a:gd name="connsiteY3" fmla="*/ 1530469 h 4102100"/>
              <a:gd name="connsiteX4" fmla="*/ 8940800 w 8966234"/>
              <a:gd name="connsiteY4" fmla="*/ 0 h 4102100"/>
              <a:gd name="connsiteX5" fmla="*/ 5676900 w 8966234"/>
              <a:gd name="connsiteY5" fmla="*/ 101600 h 4102100"/>
              <a:gd name="connsiteX6" fmla="*/ 3543300 w 8966234"/>
              <a:gd name="connsiteY6" fmla="*/ 381000 h 4102100"/>
              <a:gd name="connsiteX7" fmla="*/ 0 w 8966234"/>
              <a:gd name="connsiteY7" fmla="*/ 863600 h 4102100"/>
              <a:gd name="connsiteX8" fmla="*/ 736634 w 8966234"/>
              <a:gd name="connsiteY8" fmla="*/ 3257533 h 4102100"/>
              <a:gd name="connsiteX9" fmla="*/ 1104934 w 8966234"/>
              <a:gd name="connsiteY9" fmla="*/ 4102100 h 4102100"/>
              <a:gd name="connsiteX0" fmla="*/ 1104934 w 8966234"/>
              <a:gd name="connsiteY0" fmla="*/ 4102100 h 4102100"/>
              <a:gd name="connsiteX1" fmla="*/ 4020856 w 8966234"/>
              <a:gd name="connsiteY1" fmla="*/ 3492127 h 4102100"/>
              <a:gd name="connsiteX2" fmla="*/ 6565868 w 8966234"/>
              <a:gd name="connsiteY2" fmla="*/ 2648001 h 4102100"/>
              <a:gd name="connsiteX3" fmla="*/ 8966234 w 8966234"/>
              <a:gd name="connsiteY3" fmla="*/ 1530469 h 4102100"/>
              <a:gd name="connsiteX4" fmla="*/ 8940800 w 8966234"/>
              <a:gd name="connsiteY4" fmla="*/ 0 h 4102100"/>
              <a:gd name="connsiteX5" fmla="*/ 5676900 w 8966234"/>
              <a:gd name="connsiteY5" fmla="*/ 101600 h 4102100"/>
              <a:gd name="connsiteX6" fmla="*/ 3543300 w 8966234"/>
              <a:gd name="connsiteY6" fmla="*/ 381000 h 4102100"/>
              <a:gd name="connsiteX7" fmla="*/ 0 w 8966234"/>
              <a:gd name="connsiteY7" fmla="*/ 863600 h 4102100"/>
              <a:gd name="connsiteX8" fmla="*/ 736634 w 8966234"/>
              <a:gd name="connsiteY8" fmla="*/ 3257533 h 4102100"/>
              <a:gd name="connsiteX9" fmla="*/ 1104934 w 8966234"/>
              <a:gd name="connsiteY9" fmla="*/ 4102100 h 4102100"/>
              <a:gd name="connsiteX0" fmla="*/ 1111301 w 8972601"/>
              <a:gd name="connsiteY0" fmla="*/ 4102100 h 4102100"/>
              <a:gd name="connsiteX1" fmla="*/ 4027223 w 8972601"/>
              <a:gd name="connsiteY1" fmla="*/ 3492127 h 4102100"/>
              <a:gd name="connsiteX2" fmla="*/ 6572235 w 8972601"/>
              <a:gd name="connsiteY2" fmla="*/ 2648001 h 4102100"/>
              <a:gd name="connsiteX3" fmla="*/ 8972601 w 8972601"/>
              <a:gd name="connsiteY3" fmla="*/ 1530469 h 4102100"/>
              <a:gd name="connsiteX4" fmla="*/ 8947167 w 8972601"/>
              <a:gd name="connsiteY4" fmla="*/ 0 h 4102100"/>
              <a:gd name="connsiteX5" fmla="*/ 5683267 w 8972601"/>
              <a:gd name="connsiteY5" fmla="*/ 101600 h 4102100"/>
              <a:gd name="connsiteX6" fmla="*/ 3549667 w 8972601"/>
              <a:gd name="connsiteY6" fmla="*/ 381000 h 4102100"/>
              <a:gd name="connsiteX7" fmla="*/ 0 w 8972601"/>
              <a:gd name="connsiteY7" fmla="*/ 869967 h 4102100"/>
              <a:gd name="connsiteX8" fmla="*/ 743001 w 8972601"/>
              <a:gd name="connsiteY8" fmla="*/ 3257533 h 4102100"/>
              <a:gd name="connsiteX9" fmla="*/ 1111301 w 8972601"/>
              <a:gd name="connsiteY9" fmla="*/ 4102100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72601" h="4102100">
                <a:moveTo>
                  <a:pt x="1111301" y="4102100"/>
                </a:moveTo>
                <a:cubicBezTo>
                  <a:pt x="1667984" y="4049183"/>
                  <a:pt x="3117067" y="3734477"/>
                  <a:pt x="4027223" y="3492127"/>
                </a:cubicBezTo>
                <a:cubicBezTo>
                  <a:pt x="4937379" y="3249777"/>
                  <a:pt x="5748005" y="2974944"/>
                  <a:pt x="6572235" y="2648001"/>
                </a:cubicBezTo>
                <a:cubicBezTo>
                  <a:pt x="7396465" y="2321058"/>
                  <a:pt x="8413801" y="1845852"/>
                  <a:pt x="8972601" y="1530469"/>
                </a:cubicBezTo>
                <a:cubicBezTo>
                  <a:pt x="8972601" y="1126186"/>
                  <a:pt x="8934467" y="446617"/>
                  <a:pt x="8947167" y="0"/>
                </a:cubicBezTo>
                <a:cubicBezTo>
                  <a:pt x="8312167" y="10583"/>
                  <a:pt x="6582850" y="38100"/>
                  <a:pt x="5683267" y="101600"/>
                </a:cubicBezTo>
                <a:cubicBezTo>
                  <a:pt x="4783684" y="165100"/>
                  <a:pt x="4496878" y="252939"/>
                  <a:pt x="3549667" y="381000"/>
                </a:cubicBezTo>
                <a:lnTo>
                  <a:pt x="0" y="869967"/>
                </a:lnTo>
                <a:cubicBezTo>
                  <a:pt x="129600" y="1395564"/>
                  <a:pt x="557784" y="2718844"/>
                  <a:pt x="743001" y="3257533"/>
                </a:cubicBezTo>
                <a:cubicBezTo>
                  <a:pt x="928218" y="3796222"/>
                  <a:pt x="961018" y="3786717"/>
                  <a:pt x="1111301" y="4102100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00"/>
          </a:p>
        </p:txBody>
      </p:sp>
      <p:sp>
        <p:nvSpPr>
          <p:cNvPr id="42" name="矩形 41"/>
          <p:cNvSpPr/>
          <p:nvPr/>
        </p:nvSpPr>
        <p:spPr bwMode="auto">
          <a:xfrm rot="21151832">
            <a:off x="10881989" y="3371404"/>
            <a:ext cx="1882600" cy="408680"/>
          </a:xfrm>
          <a:prstGeom prst="rect">
            <a:avLst/>
          </a:prstGeom>
          <a:noFill/>
          <a:ln w="19050" cap="sq">
            <a:noFill/>
            <a:prstDash val="solid"/>
            <a:miter lim="800000"/>
          </a:ln>
        </p:spPr>
        <p:txBody>
          <a:bodyPr lIns="0" tIns="0" rIns="0" bIns="0" rtlCol="0" anchor="ctr"/>
          <a:lstStyle/>
          <a:p>
            <a:pPr algn="ctr"/>
            <a:r>
              <a:rPr lang="zh-CN" altLang="en-US" sz="16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东 南 大 学 路</a:t>
            </a:r>
            <a:endParaRPr lang="zh-CN" altLang="en-US" sz="1600" b="1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 bwMode="auto">
          <a:xfrm rot="20688690">
            <a:off x="11391069" y="6424888"/>
            <a:ext cx="1362356" cy="408680"/>
          </a:xfrm>
          <a:prstGeom prst="rect">
            <a:avLst/>
          </a:prstGeom>
          <a:noFill/>
          <a:ln w="19050" cap="sq">
            <a:noFill/>
            <a:prstDash val="solid"/>
            <a:miter lim="800000"/>
          </a:ln>
        </p:spPr>
        <p:txBody>
          <a:bodyPr lIns="0" tIns="0" rIns="0" bIns="0" rtlCol="0" anchor="ctr"/>
          <a:lstStyle/>
          <a:p>
            <a:pPr algn="ctr"/>
            <a:r>
              <a:rPr lang="zh-CN" altLang="en-US" sz="16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绕 城 高 速</a:t>
            </a:r>
            <a:endParaRPr lang="zh-CN" altLang="en-US" sz="1600" b="1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16123781" y="3370682"/>
            <a:ext cx="311842" cy="1416468"/>
          </a:xfrm>
          <a:prstGeom prst="rect">
            <a:avLst/>
          </a:prstGeom>
          <a:noFill/>
          <a:ln w="19050" cap="sq">
            <a:noFill/>
            <a:prstDash val="solid"/>
            <a:miter lim="800000"/>
          </a:ln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双龙大道</a:t>
            </a:r>
            <a:endParaRPr lang="zh-CN" altLang="en-US" sz="1600" b="1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 bwMode="auto">
          <a:xfrm rot="20517326">
            <a:off x="7491454" y="4568763"/>
            <a:ext cx="311842" cy="1416468"/>
          </a:xfrm>
          <a:prstGeom prst="rect">
            <a:avLst/>
          </a:prstGeom>
          <a:noFill/>
          <a:ln w="19050" cap="sq">
            <a:noFill/>
            <a:prstDash val="solid"/>
            <a:miter lim="800000"/>
          </a:ln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苏源大道</a:t>
            </a:r>
            <a:endParaRPr lang="zh-CN" altLang="en-US" sz="1600" b="1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10020664" y="4555472"/>
            <a:ext cx="1040095" cy="408680"/>
          </a:xfrm>
          <a:prstGeom prst="rect">
            <a:avLst/>
          </a:prstGeom>
          <a:noFill/>
          <a:ln w="19050" cap="sq">
            <a:noFill/>
            <a:prstDash val="solid"/>
            <a:miter lim="800000"/>
          </a:ln>
        </p:spPr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真 武 路</a:t>
            </a:r>
            <a:endParaRPr lang="zh-CN" altLang="en-US" sz="1600" b="1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387</Words>
  <Application>Microsoft Office PowerPoint</Application>
  <PresentationFormat>自定义</PresentationFormat>
  <Paragraphs>46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宋体</vt:lpstr>
      <vt:lpstr>微软雅黑</vt:lpstr>
      <vt:lpstr>Arial</vt:lpstr>
      <vt:lpstr>Calibri</vt:lpstr>
      <vt:lpstr>Times New Roman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aeseu</cp:lastModifiedBy>
  <cp:revision>429</cp:revision>
  <cp:lastPrinted>2024-03-26T06:31:00Z</cp:lastPrinted>
  <dcterms:created xsi:type="dcterms:W3CDTF">2019-11-04T11:42:00Z</dcterms:created>
  <dcterms:modified xsi:type="dcterms:W3CDTF">2026-01-20T07:14:34Z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2019-10-16T08:00:00Z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2019-11-11T08:00:00Z</vt:filetime>
  </property>
  <property fmtid="{D5CDD505-2E9C-101B-9397-08002B2CF9AE}" pid="5" name="ICV">
    <vt:lpwstr>71574463EEF24D818072EAEF89BD15EC</vt:lpwstr>
  </property>
  <property fmtid="{D5CDD505-2E9C-101B-9397-08002B2CF9AE}" pid="6" name="KSOProductBuildVer">
    <vt:lpwstr>2052-12.1.0.22529</vt:lpwstr>
  </property>
</Properties>
</file>