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65" r:id="rId5"/>
  </p:sldIdLst>
  <p:sldSz cx="20104100" cy="10058400"/>
  <p:notesSz cx="14355445" cy="9926320"/>
  <p:custDataLst>
    <p:tags r:id="rId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63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31" autoAdjust="0"/>
  </p:normalViewPr>
  <p:slideViewPr>
    <p:cSldViewPr showGuides="1">
      <p:cViewPr varScale="1">
        <p:scale>
          <a:sx n="52" d="100"/>
          <a:sy n="52" d="100"/>
        </p:scale>
        <p:origin x="1158" y="36"/>
      </p:cViewPr>
      <p:guideLst>
        <p:guide orient="horz" pos="3120"/>
        <p:guide pos="63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965">
              <a:defRPr/>
            </a:pPr>
            <a:fld id="{C1DB716A-964D-4EB2-8D0E-86C29F8A49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965">
              <a:defRPr/>
            </a:pPr>
            <a:fld id="{213A655C-B1AC-4425-A5A8-AB2C31E517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>
            <a:fillRect/>
          </a:stretch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61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199541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为发挥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重大科创平台引领效应，促进“中科系”高端创新资源转化，保障省重大项目落地，我局会同麒麟科创园管委会开展了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南京麒麟高新区控制性详细规划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NJNBa041—02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管理单元图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则修改工作。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南京麒麟高新区控制性详细规划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NJNBa041—02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管理单元图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则修改成果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向社会予以公布。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025-52126800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  <a:endParaRPr lang="zh-CN" altLang="en-US" sz="9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4"/>
          <a:srcRect r="79277"/>
          <a:stretch>
            <a:fillRect/>
          </a:stretch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66426" y="2367905"/>
            <a:ext cx="4270200" cy="5023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南京麒麟高新区控制性详细规划</a:t>
            </a:r>
            <a:r>
              <a:rPr lang="en-US" altLang="zh-CN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》NJNBa041—02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规划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管理单元图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则修改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18099" r="15363" b="12892"/>
          <a:stretch>
            <a:fillRect/>
          </a:stretch>
        </p:blipFill>
        <p:spPr>
          <a:xfrm>
            <a:off x="316097" y="6145324"/>
            <a:ext cx="4662180" cy="2916324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304439" y="6144827"/>
            <a:ext cx="4673838" cy="2916821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任意多边形: 形状 5"/>
          <p:cNvSpPr/>
          <p:nvPr/>
        </p:nvSpPr>
        <p:spPr>
          <a:xfrm>
            <a:off x="1303078" y="6486764"/>
            <a:ext cx="2577136" cy="2239918"/>
          </a:xfrm>
          <a:custGeom>
            <a:avLst/>
            <a:gdLst>
              <a:gd name="connsiteX0" fmla="*/ 3176588 w 4986338"/>
              <a:gd name="connsiteY0" fmla="*/ 133350 h 4333875"/>
              <a:gd name="connsiteX1" fmla="*/ 4071938 w 4986338"/>
              <a:gd name="connsiteY1" fmla="*/ 214312 h 4333875"/>
              <a:gd name="connsiteX2" fmla="*/ 4181475 w 4986338"/>
              <a:gd name="connsiteY2" fmla="*/ 0 h 4333875"/>
              <a:gd name="connsiteX3" fmla="*/ 4257675 w 4986338"/>
              <a:gd name="connsiteY3" fmla="*/ 61912 h 4333875"/>
              <a:gd name="connsiteX4" fmla="*/ 4276725 w 4986338"/>
              <a:gd name="connsiteY4" fmla="*/ 133350 h 4333875"/>
              <a:gd name="connsiteX5" fmla="*/ 4305300 w 4986338"/>
              <a:gd name="connsiteY5" fmla="*/ 238125 h 4333875"/>
              <a:gd name="connsiteX6" fmla="*/ 4352925 w 4986338"/>
              <a:gd name="connsiteY6" fmla="*/ 328612 h 4333875"/>
              <a:gd name="connsiteX7" fmla="*/ 4457700 w 4986338"/>
              <a:gd name="connsiteY7" fmla="*/ 419100 h 4333875"/>
              <a:gd name="connsiteX8" fmla="*/ 4695825 w 4986338"/>
              <a:gd name="connsiteY8" fmla="*/ 609600 h 4333875"/>
              <a:gd name="connsiteX9" fmla="*/ 4986338 w 4986338"/>
              <a:gd name="connsiteY9" fmla="*/ 838200 h 4333875"/>
              <a:gd name="connsiteX10" fmla="*/ 4862513 w 4986338"/>
              <a:gd name="connsiteY10" fmla="*/ 876300 h 4333875"/>
              <a:gd name="connsiteX11" fmla="*/ 4772025 w 4986338"/>
              <a:gd name="connsiteY11" fmla="*/ 900112 h 4333875"/>
              <a:gd name="connsiteX12" fmla="*/ 4710113 w 4986338"/>
              <a:gd name="connsiteY12" fmla="*/ 947737 h 4333875"/>
              <a:gd name="connsiteX13" fmla="*/ 4643438 w 4986338"/>
              <a:gd name="connsiteY13" fmla="*/ 1023937 h 4333875"/>
              <a:gd name="connsiteX14" fmla="*/ 4595813 w 4986338"/>
              <a:gd name="connsiteY14" fmla="*/ 1133475 h 4333875"/>
              <a:gd name="connsiteX15" fmla="*/ 4510088 w 4986338"/>
              <a:gd name="connsiteY15" fmla="*/ 1233487 h 4333875"/>
              <a:gd name="connsiteX16" fmla="*/ 4410075 w 4986338"/>
              <a:gd name="connsiteY16" fmla="*/ 1333500 h 4333875"/>
              <a:gd name="connsiteX17" fmla="*/ 4310063 w 4986338"/>
              <a:gd name="connsiteY17" fmla="*/ 1481137 h 4333875"/>
              <a:gd name="connsiteX18" fmla="*/ 4248150 w 4986338"/>
              <a:gd name="connsiteY18" fmla="*/ 1547812 h 4333875"/>
              <a:gd name="connsiteX19" fmla="*/ 4195763 w 4986338"/>
              <a:gd name="connsiteY19" fmla="*/ 1624012 h 4333875"/>
              <a:gd name="connsiteX20" fmla="*/ 4129088 w 4986338"/>
              <a:gd name="connsiteY20" fmla="*/ 1752600 h 4333875"/>
              <a:gd name="connsiteX21" fmla="*/ 4076700 w 4986338"/>
              <a:gd name="connsiteY21" fmla="*/ 1866900 h 4333875"/>
              <a:gd name="connsiteX22" fmla="*/ 4005263 w 4986338"/>
              <a:gd name="connsiteY22" fmla="*/ 2000250 h 4333875"/>
              <a:gd name="connsiteX23" fmla="*/ 3948113 w 4986338"/>
              <a:gd name="connsiteY23" fmla="*/ 2081212 h 4333875"/>
              <a:gd name="connsiteX24" fmla="*/ 3857625 w 4986338"/>
              <a:gd name="connsiteY24" fmla="*/ 2162175 h 4333875"/>
              <a:gd name="connsiteX25" fmla="*/ 3795713 w 4986338"/>
              <a:gd name="connsiteY25" fmla="*/ 2233612 h 4333875"/>
              <a:gd name="connsiteX26" fmla="*/ 3733800 w 4986338"/>
              <a:gd name="connsiteY26" fmla="*/ 2343150 h 4333875"/>
              <a:gd name="connsiteX27" fmla="*/ 3662363 w 4986338"/>
              <a:gd name="connsiteY27" fmla="*/ 2452687 h 4333875"/>
              <a:gd name="connsiteX28" fmla="*/ 3562350 w 4986338"/>
              <a:gd name="connsiteY28" fmla="*/ 2538412 h 4333875"/>
              <a:gd name="connsiteX29" fmla="*/ 3486150 w 4986338"/>
              <a:gd name="connsiteY29" fmla="*/ 2614612 h 4333875"/>
              <a:gd name="connsiteX30" fmla="*/ 3429000 w 4986338"/>
              <a:gd name="connsiteY30" fmla="*/ 2700337 h 4333875"/>
              <a:gd name="connsiteX31" fmla="*/ 3386138 w 4986338"/>
              <a:gd name="connsiteY31" fmla="*/ 2790825 h 4333875"/>
              <a:gd name="connsiteX32" fmla="*/ 3343275 w 4986338"/>
              <a:gd name="connsiteY32" fmla="*/ 2886075 h 4333875"/>
              <a:gd name="connsiteX33" fmla="*/ 3276600 w 4986338"/>
              <a:gd name="connsiteY33" fmla="*/ 2967037 h 4333875"/>
              <a:gd name="connsiteX34" fmla="*/ 3214688 w 4986338"/>
              <a:gd name="connsiteY34" fmla="*/ 3038475 h 4333875"/>
              <a:gd name="connsiteX35" fmla="*/ 3152775 w 4986338"/>
              <a:gd name="connsiteY35" fmla="*/ 3114675 h 4333875"/>
              <a:gd name="connsiteX36" fmla="*/ 3100388 w 4986338"/>
              <a:gd name="connsiteY36" fmla="*/ 3262312 h 4333875"/>
              <a:gd name="connsiteX37" fmla="*/ 3071813 w 4986338"/>
              <a:gd name="connsiteY37" fmla="*/ 3419475 h 4333875"/>
              <a:gd name="connsiteX38" fmla="*/ 3057525 w 4986338"/>
              <a:gd name="connsiteY38" fmla="*/ 3548062 h 4333875"/>
              <a:gd name="connsiteX39" fmla="*/ 3033713 w 4986338"/>
              <a:gd name="connsiteY39" fmla="*/ 3667125 h 4333875"/>
              <a:gd name="connsiteX40" fmla="*/ 2976563 w 4986338"/>
              <a:gd name="connsiteY40" fmla="*/ 3724275 h 4333875"/>
              <a:gd name="connsiteX41" fmla="*/ 2905125 w 4986338"/>
              <a:gd name="connsiteY41" fmla="*/ 3757612 h 4333875"/>
              <a:gd name="connsiteX42" fmla="*/ 2867025 w 4986338"/>
              <a:gd name="connsiteY42" fmla="*/ 3810000 h 4333875"/>
              <a:gd name="connsiteX43" fmla="*/ 2819400 w 4986338"/>
              <a:gd name="connsiteY43" fmla="*/ 3919537 h 4333875"/>
              <a:gd name="connsiteX44" fmla="*/ 2786063 w 4986338"/>
              <a:gd name="connsiteY44" fmla="*/ 3986212 h 4333875"/>
              <a:gd name="connsiteX45" fmla="*/ 2647950 w 4986338"/>
              <a:gd name="connsiteY45" fmla="*/ 4143375 h 4333875"/>
              <a:gd name="connsiteX46" fmla="*/ 2476500 w 4986338"/>
              <a:gd name="connsiteY46" fmla="*/ 4333875 h 4333875"/>
              <a:gd name="connsiteX47" fmla="*/ 2300288 w 4986338"/>
              <a:gd name="connsiteY47" fmla="*/ 4262437 h 4333875"/>
              <a:gd name="connsiteX48" fmla="*/ 2085975 w 4986338"/>
              <a:gd name="connsiteY48" fmla="*/ 4191000 h 4333875"/>
              <a:gd name="connsiteX49" fmla="*/ 1847850 w 4986338"/>
              <a:gd name="connsiteY49" fmla="*/ 4162425 h 4333875"/>
              <a:gd name="connsiteX50" fmla="*/ 1600200 w 4986338"/>
              <a:gd name="connsiteY50" fmla="*/ 4171950 h 4333875"/>
              <a:gd name="connsiteX51" fmla="*/ 1328738 w 4986338"/>
              <a:gd name="connsiteY51" fmla="*/ 4195762 h 4333875"/>
              <a:gd name="connsiteX52" fmla="*/ 1109663 w 4986338"/>
              <a:gd name="connsiteY52" fmla="*/ 4224337 h 4333875"/>
              <a:gd name="connsiteX53" fmla="*/ 895350 w 4986338"/>
              <a:gd name="connsiteY53" fmla="*/ 4200525 h 4333875"/>
              <a:gd name="connsiteX54" fmla="*/ 647700 w 4986338"/>
              <a:gd name="connsiteY54" fmla="*/ 4114800 h 4333875"/>
              <a:gd name="connsiteX55" fmla="*/ 223838 w 4986338"/>
              <a:gd name="connsiteY55" fmla="*/ 3924300 h 4333875"/>
              <a:gd name="connsiteX56" fmla="*/ 0 w 4986338"/>
              <a:gd name="connsiteY56" fmla="*/ 3876675 h 4333875"/>
              <a:gd name="connsiteX57" fmla="*/ 33338 w 4986338"/>
              <a:gd name="connsiteY57" fmla="*/ 3662362 h 4333875"/>
              <a:gd name="connsiteX58" fmla="*/ 52388 w 4986338"/>
              <a:gd name="connsiteY58" fmla="*/ 3500437 h 4333875"/>
              <a:gd name="connsiteX59" fmla="*/ 71438 w 4986338"/>
              <a:gd name="connsiteY59" fmla="*/ 3343275 h 4333875"/>
              <a:gd name="connsiteX60" fmla="*/ 114300 w 4986338"/>
              <a:gd name="connsiteY60" fmla="*/ 3228975 h 4333875"/>
              <a:gd name="connsiteX61" fmla="*/ 190500 w 4986338"/>
              <a:gd name="connsiteY61" fmla="*/ 3105150 h 4333875"/>
              <a:gd name="connsiteX62" fmla="*/ 323850 w 4986338"/>
              <a:gd name="connsiteY62" fmla="*/ 2995612 h 4333875"/>
              <a:gd name="connsiteX63" fmla="*/ 604838 w 4986338"/>
              <a:gd name="connsiteY63" fmla="*/ 2881312 h 4333875"/>
              <a:gd name="connsiteX64" fmla="*/ 904875 w 4986338"/>
              <a:gd name="connsiteY64" fmla="*/ 2700337 h 4333875"/>
              <a:gd name="connsiteX65" fmla="*/ 1333500 w 4986338"/>
              <a:gd name="connsiteY65" fmla="*/ 2428875 h 4333875"/>
              <a:gd name="connsiteX66" fmla="*/ 1881188 w 4986338"/>
              <a:gd name="connsiteY66" fmla="*/ 2043112 h 4333875"/>
              <a:gd name="connsiteX67" fmla="*/ 2247900 w 4986338"/>
              <a:gd name="connsiteY67" fmla="*/ 1762125 h 4333875"/>
              <a:gd name="connsiteX68" fmla="*/ 2628900 w 4986338"/>
              <a:gd name="connsiteY68" fmla="*/ 1395412 h 4333875"/>
              <a:gd name="connsiteX69" fmla="*/ 2809875 w 4986338"/>
              <a:gd name="connsiteY69" fmla="*/ 1204912 h 4333875"/>
              <a:gd name="connsiteX70" fmla="*/ 2933700 w 4986338"/>
              <a:gd name="connsiteY70" fmla="*/ 1076325 h 4333875"/>
              <a:gd name="connsiteX71" fmla="*/ 3028950 w 4986338"/>
              <a:gd name="connsiteY71" fmla="*/ 966787 h 4333875"/>
              <a:gd name="connsiteX72" fmla="*/ 3071813 w 4986338"/>
              <a:gd name="connsiteY72" fmla="*/ 828675 h 4333875"/>
              <a:gd name="connsiteX73" fmla="*/ 3114675 w 4986338"/>
              <a:gd name="connsiteY73" fmla="*/ 500062 h 4333875"/>
              <a:gd name="connsiteX74" fmla="*/ 3143250 w 4986338"/>
              <a:gd name="connsiteY74" fmla="*/ 319087 h 4333875"/>
              <a:gd name="connsiteX75" fmla="*/ 3176588 w 4986338"/>
              <a:gd name="connsiteY75" fmla="*/ 133350 h 433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986338" h="4333875">
                <a:moveTo>
                  <a:pt x="3176588" y="133350"/>
                </a:moveTo>
                <a:lnTo>
                  <a:pt x="4071938" y="214312"/>
                </a:lnTo>
                <a:lnTo>
                  <a:pt x="4181475" y="0"/>
                </a:lnTo>
                <a:cubicBezTo>
                  <a:pt x="4206875" y="20637"/>
                  <a:pt x="4241800" y="39687"/>
                  <a:pt x="4257675" y="61912"/>
                </a:cubicBezTo>
                <a:cubicBezTo>
                  <a:pt x="4273550" y="84137"/>
                  <a:pt x="4268788" y="103981"/>
                  <a:pt x="4276725" y="133350"/>
                </a:cubicBezTo>
                <a:cubicBezTo>
                  <a:pt x="4284663" y="162719"/>
                  <a:pt x="4292600" y="205581"/>
                  <a:pt x="4305300" y="238125"/>
                </a:cubicBezTo>
                <a:cubicBezTo>
                  <a:pt x="4318000" y="270669"/>
                  <a:pt x="4327525" y="298449"/>
                  <a:pt x="4352925" y="328612"/>
                </a:cubicBezTo>
                <a:cubicBezTo>
                  <a:pt x="4378325" y="358775"/>
                  <a:pt x="4400550" y="372269"/>
                  <a:pt x="4457700" y="419100"/>
                </a:cubicBezTo>
                <a:cubicBezTo>
                  <a:pt x="4514850" y="465931"/>
                  <a:pt x="4695825" y="609600"/>
                  <a:pt x="4695825" y="609600"/>
                </a:cubicBezTo>
                <a:lnTo>
                  <a:pt x="4986338" y="838200"/>
                </a:lnTo>
                <a:lnTo>
                  <a:pt x="4862513" y="876300"/>
                </a:lnTo>
                <a:cubicBezTo>
                  <a:pt x="4826794" y="886619"/>
                  <a:pt x="4797425" y="888206"/>
                  <a:pt x="4772025" y="900112"/>
                </a:cubicBezTo>
                <a:cubicBezTo>
                  <a:pt x="4746625" y="912018"/>
                  <a:pt x="4731544" y="927100"/>
                  <a:pt x="4710113" y="947737"/>
                </a:cubicBezTo>
                <a:cubicBezTo>
                  <a:pt x="4688682" y="968375"/>
                  <a:pt x="4662488" y="992981"/>
                  <a:pt x="4643438" y="1023937"/>
                </a:cubicBezTo>
                <a:cubicBezTo>
                  <a:pt x="4624388" y="1054893"/>
                  <a:pt x="4618038" y="1098550"/>
                  <a:pt x="4595813" y="1133475"/>
                </a:cubicBezTo>
                <a:cubicBezTo>
                  <a:pt x="4573588" y="1168400"/>
                  <a:pt x="4541044" y="1200150"/>
                  <a:pt x="4510088" y="1233487"/>
                </a:cubicBezTo>
                <a:cubicBezTo>
                  <a:pt x="4479132" y="1266824"/>
                  <a:pt x="4443412" y="1292225"/>
                  <a:pt x="4410075" y="1333500"/>
                </a:cubicBezTo>
                <a:cubicBezTo>
                  <a:pt x="4376738" y="1374775"/>
                  <a:pt x="4337050" y="1445418"/>
                  <a:pt x="4310063" y="1481137"/>
                </a:cubicBezTo>
                <a:cubicBezTo>
                  <a:pt x="4283076" y="1516856"/>
                  <a:pt x="4267200" y="1524000"/>
                  <a:pt x="4248150" y="1547812"/>
                </a:cubicBezTo>
                <a:cubicBezTo>
                  <a:pt x="4229100" y="1571624"/>
                  <a:pt x="4215607" y="1589881"/>
                  <a:pt x="4195763" y="1624012"/>
                </a:cubicBezTo>
                <a:cubicBezTo>
                  <a:pt x="4175919" y="1658143"/>
                  <a:pt x="4148932" y="1712119"/>
                  <a:pt x="4129088" y="1752600"/>
                </a:cubicBezTo>
                <a:cubicBezTo>
                  <a:pt x="4109244" y="1793081"/>
                  <a:pt x="4097338" y="1825625"/>
                  <a:pt x="4076700" y="1866900"/>
                </a:cubicBezTo>
                <a:cubicBezTo>
                  <a:pt x="4056063" y="1908175"/>
                  <a:pt x="4026694" y="1964531"/>
                  <a:pt x="4005263" y="2000250"/>
                </a:cubicBezTo>
                <a:cubicBezTo>
                  <a:pt x="3983832" y="2035969"/>
                  <a:pt x="3972719" y="2054224"/>
                  <a:pt x="3948113" y="2081212"/>
                </a:cubicBezTo>
                <a:cubicBezTo>
                  <a:pt x="3923507" y="2108200"/>
                  <a:pt x="3883025" y="2136775"/>
                  <a:pt x="3857625" y="2162175"/>
                </a:cubicBezTo>
                <a:cubicBezTo>
                  <a:pt x="3832225" y="2187575"/>
                  <a:pt x="3816350" y="2203450"/>
                  <a:pt x="3795713" y="2233612"/>
                </a:cubicBezTo>
                <a:cubicBezTo>
                  <a:pt x="3775076" y="2263774"/>
                  <a:pt x="3756025" y="2306638"/>
                  <a:pt x="3733800" y="2343150"/>
                </a:cubicBezTo>
                <a:cubicBezTo>
                  <a:pt x="3711575" y="2379662"/>
                  <a:pt x="3690938" y="2420143"/>
                  <a:pt x="3662363" y="2452687"/>
                </a:cubicBezTo>
                <a:cubicBezTo>
                  <a:pt x="3633788" y="2485231"/>
                  <a:pt x="3591719" y="2511424"/>
                  <a:pt x="3562350" y="2538412"/>
                </a:cubicBezTo>
                <a:cubicBezTo>
                  <a:pt x="3532981" y="2565400"/>
                  <a:pt x="3508375" y="2587625"/>
                  <a:pt x="3486150" y="2614612"/>
                </a:cubicBezTo>
                <a:cubicBezTo>
                  <a:pt x="3463925" y="2641599"/>
                  <a:pt x="3445669" y="2670968"/>
                  <a:pt x="3429000" y="2700337"/>
                </a:cubicBezTo>
                <a:cubicBezTo>
                  <a:pt x="3412331" y="2729706"/>
                  <a:pt x="3400426" y="2759869"/>
                  <a:pt x="3386138" y="2790825"/>
                </a:cubicBezTo>
                <a:cubicBezTo>
                  <a:pt x="3371851" y="2821781"/>
                  <a:pt x="3361531" y="2856706"/>
                  <a:pt x="3343275" y="2886075"/>
                </a:cubicBezTo>
                <a:cubicBezTo>
                  <a:pt x="3325019" y="2915444"/>
                  <a:pt x="3298031" y="2941637"/>
                  <a:pt x="3276600" y="2967037"/>
                </a:cubicBezTo>
                <a:cubicBezTo>
                  <a:pt x="3255169" y="2992437"/>
                  <a:pt x="3235326" y="3013869"/>
                  <a:pt x="3214688" y="3038475"/>
                </a:cubicBezTo>
                <a:cubicBezTo>
                  <a:pt x="3194051" y="3063081"/>
                  <a:pt x="3171825" y="3077369"/>
                  <a:pt x="3152775" y="3114675"/>
                </a:cubicBezTo>
                <a:cubicBezTo>
                  <a:pt x="3133725" y="3151981"/>
                  <a:pt x="3113882" y="3211512"/>
                  <a:pt x="3100388" y="3262312"/>
                </a:cubicBezTo>
                <a:cubicBezTo>
                  <a:pt x="3086894" y="3313112"/>
                  <a:pt x="3078957" y="3371850"/>
                  <a:pt x="3071813" y="3419475"/>
                </a:cubicBezTo>
                <a:cubicBezTo>
                  <a:pt x="3064669" y="3467100"/>
                  <a:pt x="3063875" y="3506787"/>
                  <a:pt x="3057525" y="3548062"/>
                </a:cubicBezTo>
                <a:cubicBezTo>
                  <a:pt x="3051175" y="3589337"/>
                  <a:pt x="3047207" y="3637756"/>
                  <a:pt x="3033713" y="3667125"/>
                </a:cubicBezTo>
                <a:cubicBezTo>
                  <a:pt x="3020219" y="3696494"/>
                  <a:pt x="2997994" y="3709194"/>
                  <a:pt x="2976563" y="3724275"/>
                </a:cubicBezTo>
                <a:cubicBezTo>
                  <a:pt x="2955132" y="3739356"/>
                  <a:pt x="2923381" y="3743324"/>
                  <a:pt x="2905125" y="3757612"/>
                </a:cubicBezTo>
                <a:cubicBezTo>
                  <a:pt x="2886869" y="3771900"/>
                  <a:pt x="2881312" y="3783013"/>
                  <a:pt x="2867025" y="3810000"/>
                </a:cubicBezTo>
                <a:cubicBezTo>
                  <a:pt x="2852737" y="3836988"/>
                  <a:pt x="2832894" y="3890168"/>
                  <a:pt x="2819400" y="3919537"/>
                </a:cubicBezTo>
                <a:cubicBezTo>
                  <a:pt x="2805906" y="3948906"/>
                  <a:pt x="2814638" y="3948906"/>
                  <a:pt x="2786063" y="3986212"/>
                </a:cubicBezTo>
                <a:cubicBezTo>
                  <a:pt x="2757488" y="4023518"/>
                  <a:pt x="2699544" y="4085431"/>
                  <a:pt x="2647950" y="4143375"/>
                </a:cubicBezTo>
                <a:cubicBezTo>
                  <a:pt x="2596356" y="4201319"/>
                  <a:pt x="2536428" y="4267597"/>
                  <a:pt x="2476500" y="4333875"/>
                </a:cubicBezTo>
                <a:cubicBezTo>
                  <a:pt x="2417763" y="4310062"/>
                  <a:pt x="2365375" y="4286249"/>
                  <a:pt x="2300288" y="4262437"/>
                </a:cubicBezTo>
                <a:cubicBezTo>
                  <a:pt x="2235201" y="4238625"/>
                  <a:pt x="2161381" y="4207669"/>
                  <a:pt x="2085975" y="4191000"/>
                </a:cubicBezTo>
                <a:cubicBezTo>
                  <a:pt x="2010569" y="4174331"/>
                  <a:pt x="1928812" y="4165600"/>
                  <a:pt x="1847850" y="4162425"/>
                </a:cubicBezTo>
                <a:cubicBezTo>
                  <a:pt x="1766888" y="4159250"/>
                  <a:pt x="1686719" y="4166394"/>
                  <a:pt x="1600200" y="4171950"/>
                </a:cubicBezTo>
                <a:cubicBezTo>
                  <a:pt x="1513681" y="4177506"/>
                  <a:pt x="1410494" y="4187031"/>
                  <a:pt x="1328738" y="4195762"/>
                </a:cubicBezTo>
                <a:cubicBezTo>
                  <a:pt x="1246982" y="4204493"/>
                  <a:pt x="1181894" y="4223543"/>
                  <a:pt x="1109663" y="4224337"/>
                </a:cubicBezTo>
                <a:cubicBezTo>
                  <a:pt x="1037432" y="4225131"/>
                  <a:pt x="972344" y="4218781"/>
                  <a:pt x="895350" y="4200525"/>
                </a:cubicBezTo>
                <a:cubicBezTo>
                  <a:pt x="818356" y="4182269"/>
                  <a:pt x="759619" y="4160838"/>
                  <a:pt x="647700" y="4114800"/>
                </a:cubicBezTo>
                <a:cubicBezTo>
                  <a:pt x="535781" y="4068763"/>
                  <a:pt x="331788" y="3963987"/>
                  <a:pt x="223838" y="3924300"/>
                </a:cubicBezTo>
                <a:cubicBezTo>
                  <a:pt x="115888" y="3884613"/>
                  <a:pt x="100013" y="3893344"/>
                  <a:pt x="0" y="3876675"/>
                </a:cubicBezTo>
                <a:cubicBezTo>
                  <a:pt x="11113" y="3805237"/>
                  <a:pt x="24607" y="3725068"/>
                  <a:pt x="33338" y="3662362"/>
                </a:cubicBezTo>
                <a:cubicBezTo>
                  <a:pt x="42069" y="3599656"/>
                  <a:pt x="46038" y="3553618"/>
                  <a:pt x="52388" y="3500437"/>
                </a:cubicBezTo>
                <a:cubicBezTo>
                  <a:pt x="58738" y="3447256"/>
                  <a:pt x="61119" y="3388519"/>
                  <a:pt x="71438" y="3343275"/>
                </a:cubicBezTo>
                <a:cubicBezTo>
                  <a:pt x="81757" y="3298031"/>
                  <a:pt x="94456" y="3268662"/>
                  <a:pt x="114300" y="3228975"/>
                </a:cubicBezTo>
                <a:cubicBezTo>
                  <a:pt x="134144" y="3189288"/>
                  <a:pt x="155575" y="3144044"/>
                  <a:pt x="190500" y="3105150"/>
                </a:cubicBezTo>
                <a:cubicBezTo>
                  <a:pt x="225425" y="3066256"/>
                  <a:pt x="254794" y="3032918"/>
                  <a:pt x="323850" y="2995612"/>
                </a:cubicBezTo>
                <a:cubicBezTo>
                  <a:pt x="392906" y="2958306"/>
                  <a:pt x="508001" y="2930524"/>
                  <a:pt x="604838" y="2881312"/>
                </a:cubicBezTo>
                <a:cubicBezTo>
                  <a:pt x="701675" y="2832100"/>
                  <a:pt x="783431" y="2775743"/>
                  <a:pt x="904875" y="2700337"/>
                </a:cubicBezTo>
                <a:cubicBezTo>
                  <a:pt x="1026319" y="2624931"/>
                  <a:pt x="1170781" y="2538412"/>
                  <a:pt x="1333500" y="2428875"/>
                </a:cubicBezTo>
                <a:cubicBezTo>
                  <a:pt x="1496219" y="2319338"/>
                  <a:pt x="1728788" y="2154237"/>
                  <a:pt x="1881188" y="2043112"/>
                </a:cubicBezTo>
                <a:cubicBezTo>
                  <a:pt x="2033588" y="1931987"/>
                  <a:pt x="2123281" y="1870075"/>
                  <a:pt x="2247900" y="1762125"/>
                </a:cubicBezTo>
                <a:cubicBezTo>
                  <a:pt x="2372519" y="1654175"/>
                  <a:pt x="2535237" y="1488281"/>
                  <a:pt x="2628900" y="1395412"/>
                </a:cubicBezTo>
                <a:cubicBezTo>
                  <a:pt x="2722562" y="1302543"/>
                  <a:pt x="2809875" y="1204912"/>
                  <a:pt x="2809875" y="1204912"/>
                </a:cubicBezTo>
                <a:cubicBezTo>
                  <a:pt x="2860675" y="1151731"/>
                  <a:pt x="2897188" y="1116012"/>
                  <a:pt x="2933700" y="1076325"/>
                </a:cubicBezTo>
                <a:cubicBezTo>
                  <a:pt x="2970212" y="1036638"/>
                  <a:pt x="3005931" y="1008062"/>
                  <a:pt x="3028950" y="966787"/>
                </a:cubicBezTo>
                <a:cubicBezTo>
                  <a:pt x="3051969" y="925512"/>
                  <a:pt x="3057525" y="906463"/>
                  <a:pt x="3071813" y="828675"/>
                </a:cubicBezTo>
                <a:cubicBezTo>
                  <a:pt x="3086100" y="750888"/>
                  <a:pt x="3102769" y="584993"/>
                  <a:pt x="3114675" y="500062"/>
                </a:cubicBezTo>
                <a:cubicBezTo>
                  <a:pt x="3126581" y="415131"/>
                  <a:pt x="3132931" y="378618"/>
                  <a:pt x="3143250" y="319087"/>
                </a:cubicBezTo>
                <a:lnTo>
                  <a:pt x="3176588" y="13335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prstDash val="sysDash"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 rot="2933453">
            <a:off x="2166580" y="6935712"/>
            <a:ext cx="236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0" smtClean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东</a:t>
            </a:r>
            <a:endParaRPr lang="en-US" altLang="zh-CN" sz="800" b="1" dirty="0"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" b="1" dirty="0"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" b="1" dirty="0"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麒</a:t>
            </a:r>
            <a:endParaRPr lang="en-US" altLang="zh-CN" sz="800" b="1" dirty="0"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" b="1" dirty="0"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" b="1" dirty="0"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endParaRPr lang="zh-CN" altLang="en-US" sz="800" b="1" dirty="0"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 rot="2306442">
            <a:off x="3192924" y="7297148"/>
            <a:ext cx="236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 smtClean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沿</a:t>
            </a:r>
            <a:endParaRPr lang="en-US" altLang="zh-CN" sz="800" b="1" dirty="0"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b="1" dirty="0"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b="1" dirty="0"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" b="1" dirty="0" smtClean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lang="en-US" altLang="zh-CN" sz="800" b="1" dirty="0"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b="1" dirty="0"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b="1" dirty="0"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" b="1" dirty="0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endParaRPr lang="zh-CN" altLang="en-US" sz="800" b="1" dirty="0"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 rot="474428">
            <a:off x="1332889" y="8639981"/>
            <a:ext cx="1058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800" dirty="0"/>
              <a:t>石      </a:t>
            </a:r>
            <a:r>
              <a:rPr lang="zh-CN" altLang="en-US" sz="800" dirty="0" smtClean="0"/>
              <a:t> </a:t>
            </a:r>
            <a:r>
              <a:rPr lang="zh-CN" altLang="en-US" sz="800" dirty="0"/>
              <a:t>杨     </a:t>
            </a:r>
            <a:r>
              <a:rPr lang="zh-CN" altLang="en-US" sz="800" dirty="0" smtClean="0"/>
              <a:t>  </a:t>
            </a:r>
            <a:r>
              <a:rPr lang="zh-CN" altLang="en-US" sz="800" dirty="0"/>
              <a:t>路</a:t>
            </a:r>
            <a:endParaRPr lang="zh-CN" altLang="en-US" sz="800" dirty="0"/>
          </a:p>
        </p:txBody>
      </p:sp>
      <p:sp>
        <p:nvSpPr>
          <p:cNvPr id="71" name="文本框 70"/>
          <p:cNvSpPr txBox="1"/>
          <p:nvPr/>
        </p:nvSpPr>
        <p:spPr>
          <a:xfrm rot="2685854">
            <a:off x="3454645" y="6550156"/>
            <a:ext cx="687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zh-CN" altLang="en-US" sz="800" dirty="0" smtClean="0"/>
              <a:t>北湾营街</a:t>
            </a:r>
            <a:endParaRPr lang="zh-CN" altLang="en-US" sz="800" dirty="0"/>
          </a:p>
        </p:txBody>
      </p:sp>
      <p:grpSp>
        <p:nvGrpSpPr>
          <p:cNvPr id="73" name="组合 72"/>
          <p:cNvGrpSpPr/>
          <p:nvPr/>
        </p:nvGrpSpPr>
        <p:grpSpPr>
          <a:xfrm>
            <a:off x="1663046" y="6406488"/>
            <a:ext cx="1206026" cy="492741"/>
            <a:chOff x="6609637" y="6979096"/>
            <a:chExt cx="2609623" cy="1423985"/>
          </a:xfrm>
        </p:grpSpPr>
        <p:sp>
          <p:nvSpPr>
            <p:cNvPr id="74" name="矩形 73"/>
            <p:cNvSpPr/>
            <p:nvPr/>
          </p:nvSpPr>
          <p:spPr>
            <a:xfrm>
              <a:off x="6609637" y="6979096"/>
              <a:ext cx="2563795" cy="11562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 smtClean="0">
                  <a:ln w="0">
                    <a:noFill/>
                  </a:ln>
                  <a:solidFill>
                    <a:srgbClr val="0000FF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NJNBa041</a:t>
              </a:r>
              <a:endParaRPr lang="en-US" altLang="zh-CN" sz="1000" b="1" dirty="0" smtClean="0">
                <a:ln w="0">
                  <a:noFill/>
                </a:ln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zh-CN" altLang="en-US" sz="1000" b="1" dirty="0" smtClean="0">
                  <a:ln w="0">
                    <a:noFill/>
                  </a:ln>
                  <a:solidFill>
                    <a:srgbClr val="0000FF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控</a:t>
              </a:r>
              <a:r>
                <a:rPr lang="zh-CN" altLang="en-US" sz="1000" b="1" dirty="0">
                  <a:ln w="0">
                    <a:noFill/>
                  </a:ln>
                  <a:solidFill>
                    <a:srgbClr val="0000FF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规单元</a:t>
              </a:r>
              <a:endParaRPr lang="en-US" altLang="zh-CN" sz="1000" b="1" dirty="0">
                <a:ln w="0">
                  <a:noFill/>
                </a:ln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5" name="任意多边形: 形状 55"/>
            <p:cNvSpPr/>
            <p:nvPr/>
          </p:nvSpPr>
          <p:spPr>
            <a:xfrm rot="10800000" flipH="1" flipV="1">
              <a:off x="6742121" y="8025722"/>
              <a:ext cx="2477139" cy="377359"/>
            </a:xfrm>
            <a:custGeom>
              <a:avLst/>
              <a:gdLst>
                <a:gd name="connsiteX0" fmla="*/ 1785938 w 1785938"/>
                <a:gd name="connsiteY0" fmla="*/ 485775 h 485775"/>
                <a:gd name="connsiteX1" fmla="*/ 1404938 w 1785938"/>
                <a:gd name="connsiteY1" fmla="*/ 0 h 485775"/>
                <a:gd name="connsiteX2" fmla="*/ 0 w 1785938"/>
                <a:gd name="connsiteY2" fmla="*/ 0 h 485775"/>
                <a:gd name="connsiteX0-1" fmla="*/ 2894148 w 2894148"/>
                <a:gd name="connsiteY0-2" fmla="*/ 485775 h 485775"/>
                <a:gd name="connsiteX1-3" fmla="*/ 2513148 w 2894148"/>
                <a:gd name="connsiteY1-4" fmla="*/ 0 h 485775"/>
                <a:gd name="connsiteX2-5" fmla="*/ 0 w 2894148"/>
                <a:gd name="connsiteY2-6" fmla="*/ 0 h 4857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4148" h="485775">
                  <a:moveTo>
                    <a:pt x="2894148" y="485775"/>
                  </a:moveTo>
                  <a:lnTo>
                    <a:pt x="251314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则修改内容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3231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南京麒麟高新区控制性详细规划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NJNBa041—02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则修改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41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NJNBa041—02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管理单元图则位于麒麟科创园，东至沿山路、西至绕城高速、南至天泉路、北至北湾营街，用地面积约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67.94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  <a:endParaRPr lang="zh-CN" altLang="en-US" sz="900" spc="2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/>
                <a:gridCol w="2810065"/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  <a:endParaRPr kumimoji="1" lang="zh-CN" altLang="en-US" sz="9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  <a:endParaRPr kumimoji="1" lang="zh-CN" altLang="en-US" sz="9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</a:t>
                      </a:r>
                      <a:r>
                        <a:rPr kumimoji="1" lang="zh-CN" altLang="en-US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政复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〕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zh-CN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8" name="组合 47"/>
          <p:cNvGrpSpPr/>
          <p:nvPr/>
        </p:nvGrpSpPr>
        <p:grpSpPr>
          <a:xfrm>
            <a:off x="16658845" y="8132731"/>
            <a:ext cx="1696666" cy="632460"/>
            <a:chOff x="17976523" y="7056099"/>
            <a:chExt cx="1696666" cy="632460"/>
          </a:xfrm>
        </p:grpSpPr>
        <p:sp>
          <p:nvSpPr>
            <p:cNvPr id="49" name="矩形 48"/>
            <p:cNvSpPr/>
            <p:nvPr/>
          </p:nvSpPr>
          <p:spPr>
            <a:xfrm>
              <a:off x="17976523" y="7443214"/>
              <a:ext cx="349281" cy="129117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7976523" y="7056099"/>
              <a:ext cx="1696666" cy="632460"/>
              <a:chOff x="17976523" y="7056099"/>
              <a:chExt cx="1696666" cy="632460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18431927" y="7056099"/>
                <a:ext cx="1241262" cy="63246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修改地块范围</a:t>
                </a:r>
                <a:endParaRPr 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7976523" y="7193276"/>
                <a:ext cx="349281" cy="129117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00">
                  <a:sym typeface="+mn-ea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316098" y="1984545"/>
            <a:ext cx="4662179" cy="3755612"/>
            <a:chOff x="582999" y="1984545"/>
            <a:chExt cx="3687975" cy="2970843"/>
          </a:xfrm>
        </p:grpSpPr>
        <p:pic>
          <p:nvPicPr>
            <p:cNvPr id="80" name="图片 79"/>
            <p:cNvPicPr>
              <a:picLocks noChangeAspect="1"/>
            </p:cNvPicPr>
            <p:nvPr/>
          </p:nvPicPr>
          <p:blipFill rotWithShape="1">
            <a:blip r:embed="rId2" cstate="print"/>
            <a:srcRect l="152" t="673" r="-29" b="1604"/>
            <a:stretch>
              <a:fillRect/>
            </a:stretch>
          </p:blipFill>
          <p:spPr>
            <a:xfrm>
              <a:off x="583000" y="1985777"/>
              <a:ext cx="3679200" cy="2969611"/>
            </a:xfrm>
            <a:prstGeom prst="rect">
              <a:avLst/>
            </a:prstGeom>
            <a:ln>
              <a:noFill/>
            </a:ln>
          </p:spPr>
        </p:pic>
        <p:sp>
          <p:nvSpPr>
            <p:cNvPr id="81" name="矩形 80"/>
            <p:cNvSpPr/>
            <p:nvPr/>
          </p:nvSpPr>
          <p:spPr>
            <a:xfrm>
              <a:off x="582999" y="1984545"/>
              <a:ext cx="3687975" cy="296961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2612480" y="2586178"/>
              <a:ext cx="957625" cy="316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NJNBa041—02</a:t>
              </a:r>
              <a:endParaRPr lang="en-US" altLang="zh-CN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</a:t>
              </a:r>
              <a:r>
                <a:rPr lang="zh-CN" altLang="en-US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管理单元图则</a:t>
              </a:r>
              <a:endPara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2937068" y="2426760"/>
              <a:ext cx="136602" cy="13660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4" name="矩形 83"/>
          <p:cNvSpPr/>
          <p:nvPr/>
        </p:nvSpPr>
        <p:spPr>
          <a:xfrm>
            <a:off x="354443" y="5785284"/>
            <a:ext cx="45968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江宁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00235" y="9143012"/>
            <a:ext cx="46510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NJNBa041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3289300" y="6495417"/>
            <a:ext cx="574831" cy="524607"/>
          </a:xfrm>
          <a:custGeom>
            <a:avLst/>
            <a:gdLst>
              <a:gd name="connsiteX0" fmla="*/ 1078173 w 1078173"/>
              <a:gd name="connsiteY0" fmla="*/ 764275 h 996287"/>
              <a:gd name="connsiteX1" fmla="*/ 504967 w 1078173"/>
              <a:gd name="connsiteY1" fmla="*/ 300251 h 996287"/>
              <a:gd name="connsiteX2" fmla="*/ 436728 w 1078173"/>
              <a:gd name="connsiteY2" fmla="*/ 163774 h 996287"/>
              <a:gd name="connsiteX3" fmla="*/ 382137 w 1078173"/>
              <a:gd name="connsiteY3" fmla="*/ 40944 h 996287"/>
              <a:gd name="connsiteX4" fmla="*/ 327546 w 1078173"/>
              <a:gd name="connsiteY4" fmla="*/ 0 h 996287"/>
              <a:gd name="connsiteX5" fmla="*/ 0 w 1078173"/>
              <a:gd name="connsiteY5" fmla="*/ 696036 h 996287"/>
              <a:gd name="connsiteX6" fmla="*/ 191068 w 1078173"/>
              <a:gd name="connsiteY6" fmla="*/ 723332 h 996287"/>
              <a:gd name="connsiteX7" fmla="*/ 750626 w 1078173"/>
              <a:gd name="connsiteY7" fmla="*/ 996287 h 996287"/>
              <a:gd name="connsiteX8" fmla="*/ 846161 w 1078173"/>
              <a:gd name="connsiteY8" fmla="*/ 859809 h 996287"/>
              <a:gd name="connsiteX9" fmla="*/ 1009934 w 1078173"/>
              <a:gd name="connsiteY9" fmla="*/ 791571 h 996287"/>
              <a:gd name="connsiteX10" fmla="*/ 1078173 w 1078173"/>
              <a:gd name="connsiteY10" fmla="*/ 764275 h 996287"/>
              <a:gd name="connsiteX0-1" fmla="*/ 1078173 w 1078173"/>
              <a:gd name="connsiteY0-2" fmla="*/ 764275 h 1010142"/>
              <a:gd name="connsiteX1-3" fmla="*/ 504967 w 1078173"/>
              <a:gd name="connsiteY1-4" fmla="*/ 300251 h 1010142"/>
              <a:gd name="connsiteX2-5" fmla="*/ 436728 w 1078173"/>
              <a:gd name="connsiteY2-6" fmla="*/ 163774 h 1010142"/>
              <a:gd name="connsiteX3-7" fmla="*/ 382137 w 1078173"/>
              <a:gd name="connsiteY3-8" fmla="*/ 40944 h 1010142"/>
              <a:gd name="connsiteX4-9" fmla="*/ 327546 w 1078173"/>
              <a:gd name="connsiteY4-10" fmla="*/ 0 h 1010142"/>
              <a:gd name="connsiteX5-11" fmla="*/ 0 w 1078173"/>
              <a:gd name="connsiteY5-12" fmla="*/ 696036 h 1010142"/>
              <a:gd name="connsiteX6-13" fmla="*/ 191068 w 1078173"/>
              <a:gd name="connsiteY6-14" fmla="*/ 723332 h 1010142"/>
              <a:gd name="connsiteX7-15" fmla="*/ 729844 w 1078173"/>
              <a:gd name="connsiteY7-16" fmla="*/ 1010142 h 1010142"/>
              <a:gd name="connsiteX8-17" fmla="*/ 846161 w 1078173"/>
              <a:gd name="connsiteY8-18" fmla="*/ 859809 h 1010142"/>
              <a:gd name="connsiteX9-19" fmla="*/ 1009934 w 1078173"/>
              <a:gd name="connsiteY9-20" fmla="*/ 791571 h 1010142"/>
              <a:gd name="connsiteX10-21" fmla="*/ 1078173 w 1078173"/>
              <a:gd name="connsiteY10-22" fmla="*/ 764275 h 1010142"/>
              <a:gd name="connsiteX0-23" fmla="*/ 1078173 w 1078173"/>
              <a:gd name="connsiteY0-24" fmla="*/ 764275 h 1010142"/>
              <a:gd name="connsiteX1-25" fmla="*/ 504967 w 1078173"/>
              <a:gd name="connsiteY1-26" fmla="*/ 300251 h 1010142"/>
              <a:gd name="connsiteX2-27" fmla="*/ 436728 w 1078173"/>
              <a:gd name="connsiteY2-28" fmla="*/ 163774 h 1010142"/>
              <a:gd name="connsiteX3-29" fmla="*/ 382137 w 1078173"/>
              <a:gd name="connsiteY3-30" fmla="*/ 40944 h 1010142"/>
              <a:gd name="connsiteX4-31" fmla="*/ 327546 w 1078173"/>
              <a:gd name="connsiteY4-32" fmla="*/ 0 h 1010142"/>
              <a:gd name="connsiteX5-33" fmla="*/ 0 w 1078173"/>
              <a:gd name="connsiteY5-34" fmla="*/ 696036 h 1010142"/>
              <a:gd name="connsiteX6-35" fmla="*/ 191068 w 1078173"/>
              <a:gd name="connsiteY6-36" fmla="*/ 723332 h 1010142"/>
              <a:gd name="connsiteX7-37" fmla="*/ 729844 w 1078173"/>
              <a:gd name="connsiteY7-38" fmla="*/ 1010142 h 1010142"/>
              <a:gd name="connsiteX8-39" fmla="*/ 887724 w 1078173"/>
              <a:gd name="connsiteY8-40" fmla="*/ 894446 h 1010142"/>
              <a:gd name="connsiteX9-41" fmla="*/ 1009934 w 1078173"/>
              <a:gd name="connsiteY9-42" fmla="*/ 791571 h 1010142"/>
              <a:gd name="connsiteX10-43" fmla="*/ 1078173 w 1078173"/>
              <a:gd name="connsiteY10-44" fmla="*/ 764275 h 1010142"/>
              <a:gd name="connsiteX0-45" fmla="*/ 1085100 w 1085100"/>
              <a:gd name="connsiteY0-46" fmla="*/ 771203 h 1010142"/>
              <a:gd name="connsiteX1-47" fmla="*/ 504967 w 1085100"/>
              <a:gd name="connsiteY1-48" fmla="*/ 300251 h 1010142"/>
              <a:gd name="connsiteX2-49" fmla="*/ 436728 w 1085100"/>
              <a:gd name="connsiteY2-50" fmla="*/ 163774 h 1010142"/>
              <a:gd name="connsiteX3-51" fmla="*/ 382137 w 1085100"/>
              <a:gd name="connsiteY3-52" fmla="*/ 40944 h 1010142"/>
              <a:gd name="connsiteX4-53" fmla="*/ 327546 w 1085100"/>
              <a:gd name="connsiteY4-54" fmla="*/ 0 h 1010142"/>
              <a:gd name="connsiteX5-55" fmla="*/ 0 w 1085100"/>
              <a:gd name="connsiteY5-56" fmla="*/ 696036 h 1010142"/>
              <a:gd name="connsiteX6-57" fmla="*/ 191068 w 1085100"/>
              <a:gd name="connsiteY6-58" fmla="*/ 723332 h 1010142"/>
              <a:gd name="connsiteX7-59" fmla="*/ 729844 w 1085100"/>
              <a:gd name="connsiteY7-60" fmla="*/ 1010142 h 1010142"/>
              <a:gd name="connsiteX8-61" fmla="*/ 887724 w 1085100"/>
              <a:gd name="connsiteY8-62" fmla="*/ 894446 h 1010142"/>
              <a:gd name="connsiteX9-63" fmla="*/ 1009934 w 1085100"/>
              <a:gd name="connsiteY9-64" fmla="*/ 791571 h 1010142"/>
              <a:gd name="connsiteX10-65" fmla="*/ 1085100 w 1085100"/>
              <a:gd name="connsiteY10-66" fmla="*/ 771203 h 1010142"/>
              <a:gd name="connsiteX0-67" fmla="*/ 1085100 w 1085100"/>
              <a:gd name="connsiteY0-68" fmla="*/ 771203 h 1010142"/>
              <a:gd name="connsiteX1-69" fmla="*/ 504967 w 1085100"/>
              <a:gd name="connsiteY1-70" fmla="*/ 300251 h 1010142"/>
              <a:gd name="connsiteX2-71" fmla="*/ 436728 w 1085100"/>
              <a:gd name="connsiteY2-72" fmla="*/ 163774 h 1010142"/>
              <a:gd name="connsiteX3-73" fmla="*/ 382137 w 1085100"/>
              <a:gd name="connsiteY3-74" fmla="*/ 40944 h 1010142"/>
              <a:gd name="connsiteX4-75" fmla="*/ 327546 w 1085100"/>
              <a:gd name="connsiteY4-76" fmla="*/ 0 h 1010142"/>
              <a:gd name="connsiteX5-77" fmla="*/ 0 w 1085100"/>
              <a:gd name="connsiteY5-78" fmla="*/ 696036 h 1010142"/>
              <a:gd name="connsiteX6-79" fmla="*/ 191068 w 1085100"/>
              <a:gd name="connsiteY6-80" fmla="*/ 723332 h 1010142"/>
              <a:gd name="connsiteX7-81" fmla="*/ 729844 w 1085100"/>
              <a:gd name="connsiteY7-82" fmla="*/ 1010142 h 1010142"/>
              <a:gd name="connsiteX8-83" fmla="*/ 887724 w 1085100"/>
              <a:gd name="connsiteY8-84" fmla="*/ 894446 h 1010142"/>
              <a:gd name="connsiteX9-85" fmla="*/ 947588 w 1085100"/>
              <a:gd name="connsiteY9-86" fmla="*/ 833135 h 1010142"/>
              <a:gd name="connsiteX10-87" fmla="*/ 1085100 w 1085100"/>
              <a:gd name="connsiteY10-88" fmla="*/ 771203 h 1010142"/>
              <a:gd name="connsiteX0-1-1" fmla="*/ 1122019 w 1122019"/>
              <a:gd name="connsiteY0-2-2" fmla="*/ 803507 h 1010142"/>
              <a:gd name="connsiteX1-3-3" fmla="*/ 504967 w 1122019"/>
              <a:gd name="connsiteY1-4-4" fmla="*/ 300251 h 1010142"/>
              <a:gd name="connsiteX2-5-5" fmla="*/ 436728 w 1122019"/>
              <a:gd name="connsiteY2-6-6" fmla="*/ 163774 h 1010142"/>
              <a:gd name="connsiteX3-7-7" fmla="*/ 382137 w 1122019"/>
              <a:gd name="connsiteY3-8-8" fmla="*/ 40944 h 1010142"/>
              <a:gd name="connsiteX4-9-9" fmla="*/ 327546 w 1122019"/>
              <a:gd name="connsiteY4-10-10" fmla="*/ 0 h 1010142"/>
              <a:gd name="connsiteX5-11-11" fmla="*/ 0 w 1122019"/>
              <a:gd name="connsiteY5-12-12" fmla="*/ 696036 h 1010142"/>
              <a:gd name="connsiteX6-13-13" fmla="*/ 191068 w 1122019"/>
              <a:gd name="connsiteY6-14-14" fmla="*/ 723332 h 1010142"/>
              <a:gd name="connsiteX7-15-15" fmla="*/ 729844 w 1122019"/>
              <a:gd name="connsiteY7-16-16" fmla="*/ 1010142 h 1010142"/>
              <a:gd name="connsiteX8-17-17" fmla="*/ 887724 w 1122019"/>
              <a:gd name="connsiteY8-18-18" fmla="*/ 894446 h 1010142"/>
              <a:gd name="connsiteX9-19-19" fmla="*/ 947588 w 1122019"/>
              <a:gd name="connsiteY9-20-20" fmla="*/ 833135 h 1010142"/>
              <a:gd name="connsiteX10-21-21" fmla="*/ 1122019 w 1122019"/>
              <a:gd name="connsiteY10-22-22" fmla="*/ 803507 h 1010142"/>
              <a:gd name="connsiteX0-23-23" fmla="*/ 1122019 w 1122019"/>
              <a:gd name="connsiteY0-24-24" fmla="*/ 803507 h 1010142"/>
              <a:gd name="connsiteX1-25-25" fmla="*/ 504967 w 1122019"/>
              <a:gd name="connsiteY1-26-26" fmla="*/ 300251 h 1010142"/>
              <a:gd name="connsiteX2-27-27" fmla="*/ 436728 w 1122019"/>
              <a:gd name="connsiteY2-28-28" fmla="*/ 163774 h 1010142"/>
              <a:gd name="connsiteX3-29-29" fmla="*/ 382137 w 1122019"/>
              <a:gd name="connsiteY3-30-30" fmla="*/ 40944 h 1010142"/>
              <a:gd name="connsiteX4-31-31" fmla="*/ 327546 w 1122019"/>
              <a:gd name="connsiteY4-32-32" fmla="*/ 0 h 1010142"/>
              <a:gd name="connsiteX5-33-33" fmla="*/ 0 w 1122019"/>
              <a:gd name="connsiteY5-34-34" fmla="*/ 696036 h 1010142"/>
              <a:gd name="connsiteX6-35-35" fmla="*/ 191068 w 1122019"/>
              <a:gd name="connsiteY6-36-36" fmla="*/ 723332 h 1010142"/>
              <a:gd name="connsiteX7-37-37" fmla="*/ 729844 w 1122019"/>
              <a:gd name="connsiteY7-38-38" fmla="*/ 1010142 h 1010142"/>
              <a:gd name="connsiteX8-39-39" fmla="*/ 887724 w 1122019"/>
              <a:gd name="connsiteY8-40-40" fmla="*/ 894446 h 1010142"/>
              <a:gd name="connsiteX9-41-41" fmla="*/ 984507 w 1122019"/>
              <a:gd name="connsiteY9-42-42" fmla="*/ 925434 h 1010142"/>
              <a:gd name="connsiteX10-43-43" fmla="*/ 1122019 w 1122019"/>
              <a:gd name="connsiteY10-44-44" fmla="*/ 803507 h 1010142"/>
              <a:gd name="connsiteX0-45-45" fmla="*/ 1122019 w 1122019"/>
              <a:gd name="connsiteY0-46-46" fmla="*/ 803507 h 1010142"/>
              <a:gd name="connsiteX1-47-47" fmla="*/ 504967 w 1122019"/>
              <a:gd name="connsiteY1-48-48" fmla="*/ 300251 h 1010142"/>
              <a:gd name="connsiteX2-49-49" fmla="*/ 436728 w 1122019"/>
              <a:gd name="connsiteY2-50-50" fmla="*/ 163774 h 1010142"/>
              <a:gd name="connsiteX3-51-51" fmla="*/ 382137 w 1122019"/>
              <a:gd name="connsiteY3-52-52" fmla="*/ 40944 h 1010142"/>
              <a:gd name="connsiteX4-53-53" fmla="*/ 327546 w 1122019"/>
              <a:gd name="connsiteY4-54-54" fmla="*/ 0 h 1010142"/>
              <a:gd name="connsiteX5-55-55" fmla="*/ 0 w 1122019"/>
              <a:gd name="connsiteY5-56-56" fmla="*/ 696036 h 1010142"/>
              <a:gd name="connsiteX6-57-57" fmla="*/ 191068 w 1122019"/>
              <a:gd name="connsiteY6-58-58" fmla="*/ 723332 h 1010142"/>
              <a:gd name="connsiteX7-59-59" fmla="*/ 729844 w 1122019"/>
              <a:gd name="connsiteY7-60-60" fmla="*/ 1010142 h 1010142"/>
              <a:gd name="connsiteX8-61-61" fmla="*/ 887724 w 1122019"/>
              <a:gd name="connsiteY8-62-62" fmla="*/ 894446 h 1010142"/>
              <a:gd name="connsiteX9-63-63" fmla="*/ 952204 w 1122019"/>
              <a:gd name="connsiteY9-64-64" fmla="*/ 851595 h 1010142"/>
              <a:gd name="connsiteX10-65-65" fmla="*/ 1122019 w 1122019"/>
              <a:gd name="connsiteY10-66-66" fmla="*/ 803507 h 1010142"/>
              <a:gd name="connsiteX0-67-67" fmla="*/ 1122019 w 1122019"/>
              <a:gd name="connsiteY0-68-68" fmla="*/ 803507 h 1028278"/>
              <a:gd name="connsiteX1-69-69" fmla="*/ 504967 w 1122019"/>
              <a:gd name="connsiteY1-70-70" fmla="*/ 300251 h 1028278"/>
              <a:gd name="connsiteX2-71-71" fmla="*/ 436728 w 1122019"/>
              <a:gd name="connsiteY2-72-72" fmla="*/ 163774 h 1028278"/>
              <a:gd name="connsiteX3-73-73" fmla="*/ 382137 w 1122019"/>
              <a:gd name="connsiteY3-74-74" fmla="*/ 40944 h 1028278"/>
              <a:gd name="connsiteX4-75-75" fmla="*/ 327546 w 1122019"/>
              <a:gd name="connsiteY4-76-76" fmla="*/ 0 h 1028278"/>
              <a:gd name="connsiteX5-77-77" fmla="*/ 0 w 1122019"/>
              <a:gd name="connsiteY5-78-78" fmla="*/ 696036 h 1028278"/>
              <a:gd name="connsiteX6-79-79" fmla="*/ 191068 w 1122019"/>
              <a:gd name="connsiteY6-80-80" fmla="*/ 723332 h 1028278"/>
              <a:gd name="connsiteX7-81-81" fmla="*/ 729844 w 1122019"/>
              <a:gd name="connsiteY7-82-82" fmla="*/ 1010142 h 1028278"/>
              <a:gd name="connsiteX8-83-83" fmla="*/ 906184 w 1122019"/>
              <a:gd name="connsiteY8-84-84" fmla="*/ 1028278 h 1028278"/>
              <a:gd name="connsiteX9-85-85" fmla="*/ 952204 w 1122019"/>
              <a:gd name="connsiteY9-86-86" fmla="*/ 851595 h 1028278"/>
              <a:gd name="connsiteX10-87-87" fmla="*/ 1122019 w 1122019"/>
              <a:gd name="connsiteY10-88-88" fmla="*/ 803507 h 1028278"/>
              <a:gd name="connsiteX0-89" fmla="*/ 1122019 w 1122019"/>
              <a:gd name="connsiteY0-90" fmla="*/ 803507 h 1010142"/>
              <a:gd name="connsiteX1-91" fmla="*/ 504967 w 1122019"/>
              <a:gd name="connsiteY1-92" fmla="*/ 300251 h 1010142"/>
              <a:gd name="connsiteX2-93" fmla="*/ 436728 w 1122019"/>
              <a:gd name="connsiteY2-94" fmla="*/ 163774 h 1010142"/>
              <a:gd name="connsiteX3-95" fmla="*/ 382137 w 1122019"/>
              <a:gd name="connsiteY3-96" fmla="*/ 40944 h 1010142"/>
              <a:gd name="connsiteX4-97" fmla="*/ 327546 w 1122019"/>
              <a:gd name="connsiteY4-98" fmla="*/ 0 h 1010142"/>
              <a:gd name="connsiteX5-99" fmla="*/ 0 w 1122019"/>
              <a:gd name="connsiteY5-100" fmla="*/ 696036 h 1010142"/>
              <a:gd name="connsiteX6-101" fmla="*/ 191068 w 1122019"/>
              <a:gd name="connsiteY6-102" fmla="*/ 723332 h 1010142"/>
              <a:gd name="connsiteX7-103" fmla="*/ 729844 w 1122019"/>
              <a:gd name="connsiteY7-104" fmla="*/ 1010142 h 1010142"/>
              <a:gd name="connsiteX8-105" fmla="*/ 836960 w 1122019"/>
              <a:gd name="connsiteY8-106" fmla="*/ 903675 h 1010142"/>
              <a:gd name="connsiteX9-107" fmla="*/ 952204 w 1122019"/>
              <a:gd name="connsiteY9-108" fmla="*/ 851595 h 1010142"/>
              <a:gd name="connsiteX10-109" fmla="*/ 1122019 w 1122019"/>
              <a:gd name="connsiteY10-110" fmla="*/ 803507 h 1010142"/>
              <a:gd name="connsiteX0-111" fmla="*/ 1122019 w 1122019"/>
              <a:gd name="connsiteY0-112" fmla="*/ 803507 h 1023987"/>
              <a:gd name="connsiteX1-113" fmla="*/ 504967 w 1122019"/>
              <a:gd name="connsiteY1-114" fmla="*/ 300251 h 1023987"/>
              <a:gd name="connsiteX2-115" fmla="*/ 436728 w 1122019"/>
              <a:gd name="connsiteY2-116" fmla="*/ 163774 h 1023987"/>
              <a:gd name="connsiteX3-117" fmla="*/ 382137 w 1122019"/>
              <a:gd name="connsiteY3-118" fmla="*/ 40944 h 1023987"/>
              <a:gd name="connsiteX4-119" fmla="*/ 327546 w 1122019"/>
              <a:gd name="connsiteY4-120" fmla="*/ 0 h 1023987"/>
              <a:gd name="connsiteX5-121" fmla="*/ 0 w 1122019"/>
              <a:gd name="connsiteY5-122" fmla="*/ 696036 h 1023987"/>
              <a:gd name="connsiteX6-123" fmla="*/ 191068 w 1122019"/>
              <a:gd name="connsiteY6-124" fmla="*/ 723332 h 1023987"/>
              <a:gd name="connsiteX7-125" fmla="*/ 752919 w 1122019"/>
              <a:gd name="connsiteY7-126" fmla="*/ 1023987 h 1023987"/>
              <a:gd name="connsiteX8-127" fmla="*/ 836960 w 1122019"/>
              <a:gd name="connsiteY8-128" fmla="*/ 903675 h 1023987"/>
              <a:gd name="connsiteX9-129" fmla="*/ 952204 w 1122019"/>
              <a:gd name="connsiteY9-130" fmla="*/ 851595 h 1023987"/>
              <a:gd name="connsiteX10-131" fmla="*/ 1122019 w 1122019"/>
              <a:gd name="connsiteY10-132" fmla="*/ 803507 h 1023987"/>
              <a:gd name="connsiteX0-133" fmla="*/ 1122019 w 1122019"/>
              <a:gd name="connsiteY0-134" fmla="*/ 803507 h 1023987"/>
              <a:gd name="connsiteX1-135" fmla="*/ 495737 w 1122019"/>
              <a:gd name="connsiteY1-136" fmla="*/ 304865 h 1023987"/>
              <a:gd name="connsiteX2-137" fmla="*/ 436728 w 1122019"/>
              <a:gd name="connsiteY2-138" fmla="*/ 163774 h 1023987"/>
              <a:gd name="connsiteX3-139" fmla="*/ 382137 w 1122019"/>
              <a:gd name="connsiteY3-140" fmla="*/ 40944 h 1023987"/>
              <a:gd name="connsiteX4-141" fmla="*/ 327546 w 1122019"/>
              <a:gd name="connsiteY4-142" fmla="*/ 0 h 1023987"/>
              <a:gd name="connsiteX5-143" fmla="*/ 0 w 1122019"/>
              <a:gd name="connsiteY5-144" fmla="*/ 696036 h 1023987"/>
              <a:gd name="connsiteX6-145" fmla="*/ 191068 w 1122019"/>
              <a:gd name="connsiteY6-146" fmla="*/ 723332 h 1023987"/>
              <a:gd name="connsiteX7-147" fmla="*/ 752919 w 1122019"/>
              <a:gd name="connsiteY7-148" fmla="*/ 1023987 h 1023987"/>
              <a:gd name="connsiteX8-149" fmla="*/ 836960 w 1122019"/>
              <a:gd name="connsiteY8-150" fmla="*/ 903675 h 1023987"/>
              <a:gd name="connsiteX9-151" fmla="*/ 952204 w 1122019"/>
              <a:gd name="connsiteY9-152" fmla="*/ 851595 h 1023987"/>
              <a:gd name="connsiteX10-153" fmla="*/ 1122019 w 1122019"/>
              <a:gd name="connsiteY10-154" fmla="*/ 803507 h 1023987"/>
              <a:gd name="connsiteX0-155" fmla="*/ 1122019 w 1122019"/>
              <a:gd name="connsiteY0-156" fmla="*/ 803507 h 1023987"/>
              <a:gd name="connsiteX1-157" fmla="*/ 495737 w 1122019"/>
              <a:gd name="connsiteY1-158" fmla="*/ 304865 h 1023987"/>
              <a:gd name="connsiteX2-159" fmla="*/ 436728 w 1122019"/>
              <a:gd name="connsiteY2-160" fmla="*/ 163774 h 1023987"/>
              <a:gd name="connsiteX3-161" fmla="*/ 395981 w 1122019"/>
              <a:gd name="connsiteY3-162" fmla="*/ 45559 h 1023987"/>
              <a:gd name="connsiteX4-163" fmla="*/ 327546 w 1122019"/>
              <a:gd name="connsiteY4-164" fmla="*/ 0 h 1023987"/>
              <a:gd name="connsiteX5-165" fmla="*/ 0 w 1122019"/>
              <a:gd name="connsiteY5-166" fmla="*/ 696036 h 1023987"/>
              <a:gd name="connsiteX6-167" fmla="*/ 191068 w 1122019"/>
              <a:gd name="connsiteY6-168" fmla="*/ 723332 h 1023987"/>
              <a:gd name="connsiteX7-169" fmla="*/ 752919 w 1122019"/>
              <a:gd name="connsiteY7-170" fmla="*/ 1023987 h 1023987"/>
              <a:gd name="connsiteX8-171" fmla="*/ 836960 w 1122019"/>
              <a:gd name="connsiteY8-172" fmla="*/ 903675 h 1023987"/>
              <a:gd name="connsiteX9-173" fmla="*/ 952204 w 1122019"/>
              <a:gd name="connsiteY9-174" fmla="*/ 851595 h 1023987"/>
              <a:gd name="connsiteX10-175" fmla="*/ 1122019 w 1122019"/>
              <a:gd name="connsiteY10-176" fmla="*/ 803507 h 1023987"/>
            </a:gdLst>
            <a:ahLst/>
            <a:cxnLst>
              <a:cxn ang="0">
                <a:pos x="connsiteX0-1-1" y="connsiteY0-2-2"/>
              </a:cxn>
              <a:cxn ang="0">
                <a:pos x="connsiteX1-3-3" y="connsiteY1-4-4"/>
              </a:cxn>
              <a:cxn ang="0">
                <a:pos x="connsiteX2-5-5" y="connsiteY2-6-6"/>
              </a:cxn>
              <a:cxn ang="0">
                <a:pos x="connsiteX3-7-7" y="connsiteY3-8-8"/>
              </a:cxn>
              <a:cxn ang="0">
                <a:pos x="connsiteX4-9-9" y="connsiteY4-10-10"/>
              </a:cxn>
              <a:cxn ang="0">
                <a:pos x="connsiteX5-11-11" y="connsiteY5-12-12"/>
              </a:cxn>
              <a:cxn ang="0">
                <a:pos x="connsiteX6-13-13" y="connsiteY6-14-14"/>
              </a:cxn>
              <a:cxn ang="0">
                <a:pos x="connsiteX7-15-15" y="connsiteY7-16-16"/>
              </a:cxn>
              <a:cxn ang="0">
                <a:pos x="connsiteX8-17-17" y="connsiteY8-18-18"/>
              </a:cxn>
              <a:cxn ang="0">
                <a:pos x="connsiteX9-19-19" y="connsiteY9-20-20"/>
              </a:cxn>
              <a:cxn ang="0">
                <a:pos x="connsiteX10-21-21" y="connsiteY10-22-22"/>
              </a:cxn>
            </a:cxnLst>
            <a:rect l="l" t="t" r="r" b="b"/>
            <a:pathLst>
              <a:path w="1122019" h="1023987">
                <a:moveTo>
                  <a:pt x="1122019" y="803507"/>
                </a:moveTo>
                <a:lnTo>
                  <a:pt x="495737" y="304865"/>
                </a:lnTo>
                <a:lnTo>
                  <a:pt x="436728" y="163774"/>
                </a:lnTo>
                <a:lnTo>
                  <a:pt x="395981" y="45559"/>
                </a:lnTo>
                <a:lnTo>
                  <a:pt x="327546" y="0"/>
                </a:lnTo>
                <a:lnTo>
                  <a:pt x="0" y="696036"/>
                </a:lnTo>
                <a:lnTo>
                  <a:pt x="191068" y="723332"/>
                </a:lnTo>
                <a:lnTo>
                  <a:pt x="752919" y="1023987"/>
                </a:lnTo>
                <a:lnTo>
                  <a:pt x="836960" y="903675"/>
                </a:lnTo>
                <a:lnTo>
                  <a:pt x="952204" y="851595"/>
                </a:lnTo>
                <a:lnTo>
                  <a:pt x="1122019" y="803507"/>
                </a:lnTo>
                <a:close/>
              </a:path>
            </a:pathLst>
          </a:custGeom>
          <a:noFill/>
          <a:ln w="31750">
            <a:solidFill>
              <a:srgbClr val="C00000"/>
            </a:solidFill>
            <a:prstDash val="sysDash"/>
            <a:headEnd type="none" w="sm" len="sm"/>
            <a:tailEnd type="none" w="sm" len="sm"/>
          </a:ln>
          <a:effectLst>
            <a:glow rad="381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2354535" y="6675168"/>
            <a:ext cx="1394047" cy="1193007"/>
            <a:chOff x="5637484" y="1354893"/>
            <a:chExt cx="2583875" cy="2211245"/>
          </a:xfrm>
        </p:grpSpPr>
        <p:sp>
          <p:nvSpPr>
            <p:cNvPr id="89" name="文本框 88"/>
            <p:cNvSpPr txBox="1"/>
            <p:nvPr/>
          </p:nvSpPr>
          <p:spPr>
            <a:xfrm rot="1575987">
              <a:off x="7168988" y="1803970"/>
              <a:ext cx="1052371" cy="399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00" b="1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zh-CN" altLang="en-US" sz="800" dirty="0" smtClean="0"/>
                <a:t>天泉路</a:t>
              </a:r>
              <a:endParaRPr lang="zh-CN" altLang="en-US" sz="800" dirty="0"/>
            </a:p>
          </p:txBody>
        </p:sp>
        <p:sp>
          <p:nvSpPr>
            <p:cNvPr id="91" name="文本框 90"/>
            <p:cNvSpPr txBox="1"/>
            <p:nvPr/>
          </p:nvSpPr>
          <p:spPr>
            <a:xfrm rot="2133652">
              <a:off x="7096805" y="1354893"/>
              <a:ext cx="3385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 b="1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dirty="0"/>
                <a:t>绕</a:t>
              </a:r>
              <a:endParaRPr lang="zh-CN" altLang="en-US" sz="800" dirty="0"/>
            </a:p>
          </p:txBody>
        </p:sp>
        <p:sp>
          <p:nvSpPr>
            <p:cNvPr id="92" name="文本框 91"/>
            <p:cNvSpPr txBox="1"/>
            <p:nvPr/>
          </p:nvSpPr>
          <p:spPr>
            <a:xfrm rot="2133652">
              <a:off x="6648689" y="2095665"/>
              <a:ext cx="3385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 b="1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dirty="0"/>
                <a:t>城</a:t>
              </a:r>
              <a:endParaRPr lang="zh-CN" altLang="en-US" sz="800" dirty="0"/>
            </a:p>
          </p:txBody>
        </p:sp>
        <p:sp>
          <p:nvSpPr>
            <p:cNvPr id="93" name="文本框 92"/>
            <p:cNvSpPr txBox="1"/>
            <p:nvPr/>
          </p:nvSpPr>
          <p:spPr>
            <a:xfrm rot="2133652">
              <a:off x="6175781" y="2719921"/>
              <a:ext cx="3385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 b="1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dirty="0"/>
                <a:t>高</a:t>
              </a:r>
              <a:endParaRPr lang="zh-CN" altLang="en-US" sz="800" dirty="0"/>
            </a:p>
          </p:txBody>
        </p:sp>
        <p:sp>
          <p:nvSpPr>
            <p:cNvPr id="94" name="文本框 93"/>
            <p:cNvSpPr txBox="1"/>
            <p:nvPr/>
          </p:nvSpPr>
          <p:spPr>
            <a:xfrm rot="2133652">
              <a:off x="5637484" y="3350694"/>
              <a:ext cx="3385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 b="1"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dirty="0"/>
                <a:t>速</a:t>
              </a:r>
              <a:endParaRPr lang="zh-CN" altLang="en-US" sz="800" dirty="0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3734123" y="6974871"/>
            <a:ext cx="1321758" cy="516935"/>
            <a:chOff x="7728855" y="4212652"/>
            <a:chExt cx="4616725" cy="1493904"/>
          </a:xfrm>
        </p:grpSpPr>
        <p:sp>
          <p:nvSpPr>
            <p:cNvPr id="77" name="矩形 76"/>
            <p:cNvSpPr/>
            <p:nvPr/>
          </p:nvSpPr>
          <p:spPr>
            <a:xfrm>
              <a:off x="7728855" y="4532370"/>
              <a:ext cx="4325257" cy="11562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 smtClean="0">
                  <a:ln w="0">
                    <a:noFill/>
                  </a:ln>
                  <a:solidFill>
                    <a:srgbClr val="C00000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NJNBa041—02</a:t>
              </a:r>
              <a:endParaRPr lang="en-US" altLang="zh-CN" sz="1000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zh-CN" altLang="en-US" sz="1000" b="1" dirty="0" smtClean="0">
                  <a:ln w="0">
                    <a:noFill/>
                  </a:ln>
                  <a:solidFill>
                    <a:srgbClr val="C00000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规划</a:t>
              </a:r>
              <a:r>
                <a:rPr lang="zh-CN" altLang="en-US" sz="1000" b="1" dirty="0">
                  <a:ln w="0">
                    <a:noFill/>
                  </a:ln>
                  <a:solidFill>
                    <a:srgbClr val="C00000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管理单元图则</a:t>
              </a:r>
              <a:endParaRPr lang="en-US" altLang="zh-CN" sz="1000" b="1" dirty="0">
                <a:ln w="0">
                  <a:noFill/>
                </a:ln>
                <a:solidFill>
                  <a:srgbClr val="C0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" name="任意多边形: 形状 58"/>
            <p:cNvSpPr/>
            <p:nvPr/>
          </p:nvSpPr>
          <p:spPr>
            <a:xfrm>
              <a:off x="8107293" y="4212652"/>
              <a:ext cx="4238287" cy="1493904"/>
            </a:xfrm>
            <a:custGeom>
              <a:avLst/>
              <a:gdLst>
                <a:gd name="connsiteX0" fmla="*/ 1433513 w 1433513"/>
                <a:gd name="connsiteY0" fmla="*/ 0 h 295275"/>
                <a:gd name="connsiteX1" fmla="*/ 1100138 w 1433513"/>
                <a:gd name="connsiteY1" fmla="*/ 295275 h 295275"/>
                <a:gd name="connsiteX2" fmla="*/ 0 w 1433513"/>
                <a:gd name="connsiteY2" fmla="*/ 295275 h 295275"/>
                <a:gd name="connsiteX0-1" fmla="*/ 1412373 w 1412373"/>
                <a:gd name="connsiteY0-2" fmla="*/ 0 h 342042"/>
                <a:gd name="connsiteX1-3" fmla="*/ 1100138 w 1412373"/>
                <a:gd name="connsiteY1-4" fmla="*/ 342042 h 342042"/>
                <a:gd name="connsiteX2-5" fmla="*/ 0 w 1412373"/>
                <a:gd name="connsiteY2-6" fmla="*/ 342042 h 342042"/>
                <a:gd name="connsiteX0-7" fmla="*/ 1274961 w 1274961"/>
                <a:gd name="connsiteY0-8" fmla="*/ 0 h 300590"/>
                <a:gd name="connsiteX1-9" fmla="*/ 1100138 w 1274961"/>
                <a:gd name="connsiteY1-10" fmla="*/ 300590 h 300590"/>
                <a:gd name="connsiteX2-11" fmla="*/ 0 w 1274961"/>
                <a:gd name="connsiteY2-12" fmla="*/ 300590 h 300590"/>
                <a:gd name="connsiteX0-13" fmla="*/ 1309314 w 1309314"/>
                <a:gd name="connsiteY0-14" fmla="*/ 0 h 367551"/>
                <a:gd name="connsiteX1-15" fmla="*/ 1100138 w 1309314"/>
                <a:gd name="connsiteY1-16" fmla="*/ 367551 h 367551"/>
                <a:gd name="connsiteX2-17" fmla="*/ 0 w 1309314"/>
                <a:gd name="connsiteY2-18" fmla="*/ 367551 h 367551"/>
                <a:gd name="connsiteX0-19" fmla="*/ 2164086 w 2164086"/>
                <a:gd name="connsiteY0-20" fmla="*/ 0 h 367551"/>
                <a:gd name="connsiteX1-21" fmla="*/ 1954910 w 2164086"/>
                <a:gd name="connsiteY1-22" fmla="*/ 367551 h 367551"/>
                <a:gd name="connsiteX2-23" fmla="*/ 0 w 2164086"/>
                <a:gd name="connsiteY2-24" fmla="*/ 367551 h 3675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164086" h="367551">
                  <a:moveTo>
                    <a:pt x="2164086" y="0"/>
                  </a:moveTo>
                  <a:lnTo>
                    <a:pt x="1954910" y="367551"/>
                  </a:lnTo>
                  <a:lnTo>
                    <a:pt x="0" y="36755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head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矩形 14"/>
          <p:cNvSpPr/>
          <p:nvPr/>
        </p:nvSpPr>
        <p:spPr>
          <a:xfrm>
            <a:off x="5236358" y="1231948"/>
            <a:ext cx="1315786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02—10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地块科研用地（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A35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35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％；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02—11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地块科研设计和单身职工公寓混合用地（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B29a+Rac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2.5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％。</a:t>
            </a:r>
            <a:endParaRPr lang="zh-CN" altLang="en-US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indent="323850" eaLnBrk="1" fontAlgn="auto" hangingPunct="1">
              <a:lnSpc>
                <a:spcPct val="150000"/>
              </a:lnSpc>
              <a:defRPr/>
            </a:pPr>
            <a:endParaRPr lang="zh-CN" altLang="en-US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7104919" y="1995138"/>
            <a:ext cx="9329600" cy="6946519"/>
            <a:chOff x="7263279" y="2515491"/>
            <a:chExt cx="8777574" cy="6535498"/>
          </a:xfrm>
        </p:grpSpPr>
        <p:pic>
          <p:nvPicPr>
            <p:cNvPr id="99" name="图片 9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4" r="2673" b="1115"/>
            <a:stretch>
              <a:fillRect/>
            </a:stretch>
          </p:blipFill>
          <p:spPr>
            <a:xfrm>
              <a:off x="7279742" y="2534901"/>
              <a:ext cx="8748972" cy="6382731"/>
            </a:xfrm>
            <a:prstGeom prst="rect">
              <a:avLst/>
            </a:prstGeom>
          </p:spPr>
        </p:pic>
        <p:sp>
          <p:nvSpPr>
            <p:cNvPr id="100" name="任意多边形 99"/>
            <p:cNvSpPr/>
            <p:nvPr/>
          </p:nvSpPr>
          <p:spPr>
            <a:xfrm>
              <a:off x="7263279" y="2515491"/>
              <a:ext cx="8777574" cy="6411742"/>
            </a:xfrm>
            <a:custGeom>
              <a:avLst/>
              <a:gdLst>
                <a:gd name="connsiteX0" fmla="*/ 2934885 w 8777574"/>
                <a:gd name="connsiteY0" fmla="*/ 3426694 h 6411742"/>
                <a:gd name="connsiteX1" fmla="*/ 2469816 w 8777574"/>
                <a:gd name="connsiteY1" fmla="*/ 4261008 h 6411742"/>
                <a:gd name="connsiteX2" fmla="*/ 3100142 w 8777574"/>
                <a:gd name="connsiteY2" fmla="*/ 4617455 h 6411742"/>
                <a:gd name="connsiteX3" fmla="*/ 3538758 w 8777574"/>
                <a:gd name="connsiteY3" fmla="*/ 3769945 h 6411742"/>
                <a:gd name="connsiteX4" fmla="*/ 4074803 w 8777574"/>
                <a:gd name="connsiteY4" fmla="*/ 2998620 h 6411742"/>
                <a:gd name="connsiteX5" fmla="*/ 4026422 w 8777574"/>
                <a:gd name="connsiteY5" fmla="*/ 3021098 h 6411742"/>
                <a:gd name="connsiteX6" fmla="*/ 3675204 w 8777574"/>
                <a:gd name="connsiteY6" fmla="*/ 3654970 h 6411742"/>
                <a:gd name="connsiteX7" fmla="*/ 3691087 w 8777574"/>
                <a:gd name="connsiteY7" fmla="*/ 3721344 h 6411742"/>
                <a:gd name="connsiteX8" fmla="*/ 4230422 w 8777574"/>
                <a:gd name="connsiteY8" fmla="*/ 4016283 h 6411742"/>
                <a:gd name="connsiteX9" fmla="*/ 4309593 w 8777574"/>
                <a:gd name="connsiteY9" fmla="*/ 3991870 h 6411742"/>
                <a:gd name="connsiteX10" fmla="*/ 4598954 w 8777574"/>
                <a:gd name="connsiteY10" fmla="*/ 3471048 h 6411742"/>
                <a:gd name="connsiteX11" fmla="*/ 4580939 w 8777574"/>
                <a:gd name="connsiteY11" fmla="*/ 3385478 h 6411742"/>
                <a:gd name="connsiteX12" fmla="*/ 4092796 w 8777574"/>
                <a:gd name="connsiteY12" fmla="*/ 3005215 h 6411742"/>
                <a:gd name="connsiteX13" fmla="*/ 4074803 w 8777574"/>
                <a:gd name="connsiteY13" fmla="*/ 2998620 h 6411742"/>
                <a:gd name="connsiteX14" fmla="*/ 0 w 8777574"/>
                <a:gd name="connsiteY14" fmla="*/ 0 h 6411742"/>
                <a:gd name="connsiteX15" fmla="*/ 8777574 w 8777574"/>
                <a:gd name="connsiteY15" fmla="*/ 0 h 6411742"/>
                <a:gd name="connsiteX16" fmla="*/ 8777574 w 8777574"/>
                <a:gd name="connsiteY16" fmla="*/ 6411742 h 6411742"/>
                <a:gd name="connsiteX17" fmla="*/ 0 w 8777574"/>
                <a:gd name="connsiteY17" fmla="*/ 6411742 h 641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77574" h="6411742">
                  <a:moveTo>
                    <a:pt x="2934885" y="3426694"/>
                  </a:moveTo>
                  <a:lnTo>
                    <a:pt x="2469816" y="4261008"/>
                  </a:lnTo>
                  <a:lnTo>
                    <a:pt x="3100142" y="4617455"/>
                  </a:lnTo>
                  <a:lnTo>
                    <a:pt x="3538758" y="3769945"/>
                  </a:lnTo>
                  <a:close/>
                  <a:moveTo>
                    <a:pt x="4074803" y="2998620"/>
                  </a:moveTo>
                  <a:cubicBezTo>
                    <a:pt x="4056209" y="2995803"/>
                    <a:pt x="4036879" y="3004062"/>
                    <a:pt x="4026422" y="3021098"/>
                  </a:cubicBezTo>
                  <a:lnTo>
                    <a:pt x="3675204" y="3654970"/>
                  </a:lnTo>
                  <a:cubicBezTo>
                    <a:pt x="3661262" y="3677684"/>
                    <a:pt x="3668372" y="3707401"/>
                    <a:pt x="3691087" y="3721344"/>
                  </a:cubicBezTo>
                  <a:lnTo>
                    <a:pt x="4230422" y="4016283"/>
                  </a:lnTo>
                  <a:cubicBezTo>
                    <a:pt x="4253137" y="4030226"/>
                    <a:pt x="4295651" y="4014584"/>
                    <a:pt x="4309593" y="3991870"/>
                  </a:cubicBezTo>
                  <a:lnTo>
                    <a:pt x="4598954" y="3471048"/>
                  </a:lnTo>
                  <a:cubicBezTo>
                    <a:pt x="4612897" y="3448334"/>
                    <a:pt x="4603654" y="3399421"/>
                    <a:pt x="4580939" y="3385478"/>
                  </a:cubicBezTo>
                  <a:cubicBezTo>
                    <a:pt x="4414668" y="3262280"/>
                    <a:pt x="4263330" y="3128415"/>
                    <a:pt x="4092796" y="3005215"/>
                  </a:cubicBezTo>
                  <a:cubicBezTo>
                    <a:pt x="4087117" y="3001729"/>
                    <a:pt x="4081001" y="2999559"/>
                    <a:pt x="4074803" y="2998620"/>
                  </a:cubicBezTo>
                  <a:close/>
                  <a:moveTo>
                    <a:pt x="0" y="0"/>
                  </a:moveTo>
                  <a:lnTo>
                    <a:pt x="8777574" y="0"/>
                  </a:lnTo>
                  <a:lnTo>
                    <a:pt x="8777574" y="6411742"/>
                  </a:lnTo>
                  <a:lnTo>
                    <a:pt x="0" y="6411742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50"/>
            <p:cNvSpPr/>
            <p:nvPr/>
          </p:nvSpPr>
          <p:spPr>
            <a:xfrm rot="1892549">
              <a:off x="11044996" y="5630807"/>
              <a:ext cx="749174" cy="820469"/>
            </a:xfrm>
            <a:custGeom>
              <a:avLst/>
              <a:gdLst>
                <a:gd name="connsiteX0" fmla="*/ 0 w 828195"/>
                <a:gd name="connsiteY0" fmla="*/ 53874 h 907324"/>
                <a:gd name="connsiteX1" fmla="*/ 53874 w 828195"/>
                <a:gd name="connsiteY1" fmla="*/ 0 h 907324"/>
                <a:gd name="connsiteX2" fmla="*/ 774321 w 828195"/>
                <a:gd name="connsiteY2" fmla="*/ 0 h 907324"/>
                <a:gd name="connsiteX3" fmla="*/ 828195 w 828195"/>
                <a:gd name="connsiteY3" fmla="*/ 53874 h 907324"/>
                <a:gd name="connsiteX4" fmla="*/ 828195 w 828195"/>
                <a:gd name="connsiteY4" fmla="*/ 853450 h 907324"/>
                <a:gd name="connsiteX5" fmla="*/ 774321 w 828195"/>
                <a:gd name="connsiteY5" fmla="*/ 907324 h 907324"/>
                <a:gd name="connsiteX6" fmla="*/ 53874 w 828195"/>
                <a:gd name="connsiteY6" fmla="*/ 907324 h 907324"/>
                <a:gd name="connsiteX7" fmla="*/ 0 w 828195"/>
                <a:gd name="connsiteY7" fmla="*/ 853450 h 907324"/>
                <a:gd name="connsiteX8" fmla="*/ 0 w 828195"/>
                <a:gd name="connsiteY8" fmla="*/ 53874 h 907324"/>
                <a:gd name="connsiteX0-1" fmla="*/ 0 w 828195"/>
                <a:gd name="connsiteY0-2" fmla="*/ 53874 h 907324"/>
                <a:gd name="connsiteX1-3" fmla="*/ 53874 w 828195"/>
                <a:gd name="connsiteY1-4" fmla="*/ 0 h 907324"/>
                <a:gd name="connsiteX2-5" fmla="*/ 765338 w 828195"/>
                <a:gd name="connsiteY2-6" fmla="*/ 80954 h 907324"/>
                <a:gd name="connsiteX3-7" fmla="*/ 828195 w 828195"/>
                <a:gd name="connsiteY3-8" fmla="*/ 53874 h 907324"/>
                <a:gd name="connsiteX4-9" fmla="*/ 828195 w 828195"/>
                <a:gd name="connsiteY4-10" fmla="*/ 853450 h 907324"/>
                <a:gd name="connsiteX5-11" fmla="*/ 774321 w 828195"/>
                <a:gd name="connsiteY5-12" fmla="*/ 907324 h 907324"/>
                <a:gd name="connsiteX6-13" fmla="*/ 53874 w 828195"/>
                <a:gd name="connsiteY6-14" fmla="*/ 907324 h 907324"/>
                <a:gd name="connsiteX7-15" fmla="*/ 0 w 828195"/>
                <a:gd name="connsiteY7-16" fmla="*/ 853450 h 907324"/>
                <a:gd name="connsiteX8-17" fmla="*/ 0 w 828195"/>
                <a:gd name="connsiteY8-18" fmla="*/ 53874 h 907324"/>
                <a:gd name="connsiteX0-19" fmla="*/ 0 w 828195"/>
                <a:gd name="connsiteY0-20" fmla="*/ 53874 h 907324"/>
                <a:gd name="connsiteX1-21" fmla="*/ 53874 w 828195"/>
                <a:gd name="connsiteY1-22" fmla="*/ 0 h 907324"/>
                <a:gd name="connsiteX2-23" fmla="*/ 765338 w 828195"/>
                <a:gd name="connsiteY2-24" fmla="*/ 80954 h 907324"/>
                <a:gd name="connsiteX3-25" fmla="*/ 805327 w 828195"/>
                <a:gd name="connsiteY3-26" fmla="*/ 134969 h 907324"/>
                <a:gd name="connsiteX4-27" fmla="*/ 828195 w 828195"/>
                <a:gd name="connsiteY4-28" fmla="*/ 853450 h 907324"/>
                <a:gd name="connsiteX5-29" fmla="*/ 774321 w 828195"/>
                <a:gd name="connsiteY5-30" fmla="*/ 907324 h 907324"/>
                <a:gd name="connsiteX6-31" fmla="*/ 53874 w 828195"/>
                <a:gd name="connsiteY6-32" fmla="*/ 907324 h 907324"/>
                <a:gd name="connsiteX7-33" fmla="*/ 0 w 828195"/>
                <a:gd name="connsiteY7-34" fmla="*/ 853450 h 907324"/>
                <a:gd name="connsiteX8-35" fmla="*/ 0 w 828195"/>
                <a:gd name="connsiteY8-36" fmla="*/ 53874 h 907324"/>
                <a:gd name="connsiteX0-37" fmla="*/ 0 w 828195"/>
                <a:gd name="connsiteY0-38" fmla="*/ 53874 h 907324"/>
                <a:gd name="connsiteX1-39" fmla="*/ 53874 w 828195"/>
                <a:gd name="connsiteY1-40" fmla="*/ 0 h 907324"/>
                <a:gd name="connsiteX2-41" fmla="*/ 765338 w 828195"/>
                <a:gd name="connsiteY2-42" fmla="*/ 80954 h 907324"/>
                <a:gd name="connsiteX3-43" fmla="*/ 807497 w 828195"/>
                <a:gd name="connsiteY3-44" fmla="*/ 147607 h 907324"/>
                <a:gd name="connsiteX4-45" fmla="*/ 828195 w 828195"/>
                <a:gd name="connsiteY4-46" fmla="*/ 853450 h 907324"/>
                <a:gd name="connsiteX5-47" fmla="*/ 774321 w 828195"/>
                <a:gd name="connsiteY5-48" fmla="*/ 907324 h 907324"/>
                <a:gd name="connsiteX6-49" fmla="*/ 53874 w 828195"/>
                <a:gd name="connsiteY6-50" fmla="*/ 907324 h 907324"/>
                <a:gd name="connsiteX7-51" fmla="*/ 0 w 828195"/>
                <a:gd name="connsiteY7-52" fmla="*/ 853450 h 907324"/>
                <a:gd name="connsiteX8-53" fmla="*/ 0 w 828195"/>
                <a:gd name="connsiteY8-54" fmla="*/ 53874 h 907324"/>
                <a:gd name="connsiteX0-55" fmla="*/ 0 w 828195"/>
                <a:gd name="connsiteY0-56" fmla="*/ 53874 h 907324"/>
                <a:gd name="connsiteX1-57" fmla="*/ 53874 w 828195"/>
                <a:gd name="connsiteY1-58" fmla="*/ 0 h 907324"/>
                <a:gd name="connsiteX2-59" fmla="*/ 764093 w 828195"/>
                <a:gd name="connsiteY2-60" fmla="*/ 78925 h 907324"/>
                <a:gd name="connsiteX3-61" fmla="*/ 807497 w 828195"/>
                <a:gd name="connsiteY3-62" fmla="*/ 147607 h 907324"/>
                <a:gd name="connsiteX4-63" fmla="*/ 828195 w 828195"/>
                <a:gd name="connsiteY4-64" fmla="*/ 853450 h 907324"/>
                <a:gd name="connsiteX5-65" fmla="*/ 774321 w 828195"/>
                <a:gd name="connsiteY5-66" fmla="*/ 907324 h 907324"/>
                <a:gd name="connsiteX6-67" fmla="*/ 53874 w 828195"/>
                <a:gd name="connsiteY6-68" fmla="*/ 907324 h 907324"/>
                <a:gd name="connsiteX7-69" fmla="*/ 0 w 828195"/>
                <a:gd name="connsiteY7-70" fmla="*/ 853450 h 907324"/>
                <a:gd name="connsiteX8-71" fmla="*/ 0 w 828195"/>
                <a:gd name="connsiteY8-72" fmla="*/ 53874 h 907324"/>
                <a:gd name="connsiteX0-73" fmla="*/ 0 w 828195"/>
                <a:gd name="connsiteY0-74" fmla="*/ 53874 h 907324"/>
                <a:gd name="connsiteX1-75" fmla="*/ 53874 w 828195"/>
                <a:gd name="connsiteY1-76" fmla="*/ 0 h 907324"/>
                <a:gd name="connsiteX2-77" fmla="*/ 764093 w 828195"/>
                <a:gd name="connsiteY2-78" fmla="*/ 78925 h 907324"/>
                <a:gd name="connsiteX3-79" fmla="*/ 807497 w 828195"/>
                <a:gd name="connsiteY3-80" fmla="*/ 147607 h 907324"/>
                <a:gd name="connsiteX4-81" fmla="*/ 828195 w 828195"/>
                <a:gd name="connsiteY4-82" fmla="*/ 853450 h 907324"/>
                <a:gd name="connsiteX5-83" fmla="*/ 774321 w 828195"/>
                <a:gd name="connsiteY5-84" fmla="*/ 907324 h 907324"/>
                <a:gd name="connsiteX6-85" fmla="*/ 53874 w 828195"/>
                <a:gd name="connsiteY6-86" fmla="*/ 907324 h 907324"/>
                <a:gd name="connsiteX7-87" fmla="*/ 0 w 828195"/>
                <a:gd name="connsiteY7-88" fmla="*/ 853450 h 907324"/>
                <a:gd name="connsiteX8-89" fmla="*/ 0 w 828195"/>
                <a:gd name="connsiteY8-90" fmla="*/ 53874 h 907324"/>
                <a:gd name="connsiteX0-91" fmla="*/ 0 w 828195"/>
                <a:gd name="connsiteY0-92" fmla="*/ 53874 h 907324"/>
                <a:gd name="connsiteX1-93" fmla="*/ 53874 w 828195"/>
                <a:gd name="connsiteY1-94" fmla="*/ 0 h 907324"/>
                <a:gd name="connsiteX2-95" fmla="*/ 764093 w 828195"/>
                <a:gd name="connsiteY2-96" fmla="*/ 78925 h 907324"/>
                <a:gd name="connsiteX3-97" fmla="*/ 807497 w 828195"/>
                <a:gd name="connsiteY3-98" fmla="*/ 147607 h 907324"/>
                <a:gd name="connsiteX4-99" fmla="*/ 828195 w 828195"/>
                <a:gd name="connsiteY4-100" fmla="*/ 853450 h 907324"/>
                <a:gd name="connsiteX5-101" fmla="*/ 774321 w 828195"/>
                <a:gd name="connsiteY5-102" fmla="*/ 907324 h 907324"/>
                <a:gd name="connsiteX6-103" fmla="*/ 53874 w 828195"/>
                <a:gd name="connsiteY6-104" fmla="*/ 907324 h 907324"/>
                <a:gd name="connsiteX7-105" fmla="*/ 0 w 828195"/>
                <a:gd name="connsiteY7-106" fmla="*/ 853450 h 907324"/>
                <a:gd name="connsiteX8-107" fmla="*/ 0 w 828195"/>
                <a:gd name="connsiteY8-108" fmla="*/ 53874 h 907324"/>
                <a:gd name="connsiteX0-109" fmla="*/ 0 w 828195"/>
                <a:gd name="connsiteY0-110" fmla="*/ 53874 h 907324"/>
                <a:gd name="connsiteX1-111" fmla="*/ 53874 w 828195"/>
                <a:gd name="connsiteY1-112" fmla="*/ 0 h 907324"/>
                <a:gd name="connsiteX2-113" fmla="*/ 748501 w 828195"/>
                <a:gd name="connsiteY2-114" fmla="*/ 71731 h 907324"/>
                <a:gd name="connsiteX3-115" fmla="*/ 807497 w 828195"/>
                <a:gd name="connsiteY3-116" fmla="*/ 147607 h 907324"/>
                <a:gd name="connsiteX4-117" fmla="*/ 828195 w 828195"/>
                <a:gd name="connsiteY4-118" fmla="*/ 853450 h 907324"/>
                <a:gd name="connsiteX5-119" fmla="*/ 774321 w 828195"/>
                <a:gd name="connsiteY5-120" fmla="*/ 907324 h 907324"/>
                <a:gd name="connsiteX6-121" fmla="*/ 53874 w 828195"/>
                <a:gd name="connsiteY6-122" fmla="*/ 907324 h 907324"/>
                <a:gd name="connsiteX7-123" fmla="*/ 0 w 828195"/>
                <a:gd name="connsiteY7-124" fmla="*/ 853450 h 907324"/>
                <a:gd name="connsiteX8-125" fmla="*/ 0 w 828195"/>
                <a:gd name="connsiteY8-126" fmla="*/ 53874 h 907324"/>
                <a:gd name="connsiteX0-127" fmla="*/ 0 w 828195"/>
                <a:gd name="connsiteY0-128" fmla="*/ 53874 h 907324"/>
                <a:gd name="connsiteX1-129" fmla="*/ 53874 w 828195"/>
                <a:gd name="connsiteY1-130" fmla="*/ 0 h 907324"/>
                <a:gd name="connsiteX2-131" fmla="*/ 740383 w 828195"/>
                <a:gd name="connsiteY2-132" fmla="*/ 76714 h 907324"/>
                <a:gd name="connsiteX3-133" fmla="*/ 807497 w 828195"/>
                <a:gd name="connsiteY3-134" fmla="*/ 147607 h 907324"/>
                <a:gd name="connsiteX4-135" fmla="*/ 828195 w 828195"/>
                <a:gd name="connsiteY4-136" fmla="*/ 853450 h 907324"/>
                <a:gd name="connsiteX5-137" fmla="*/ 774321 w 828195"/>
                <a:gd name="connsiteY5-138" fmla="*/ 907324 h 907324"/>
                <a:gd name="connsiteX6-139" fmla="*/ 53874 w 828195"/>
                <a:gd name="connsiteY6-140" fmla="*/ 907324 h 907324"/>
                <a:gd name="connsiteX7-141" fmla="*/ 0 w 828195"/>
                <a:gd name="connsiteY7-142" fmla="*/ 853450 h 907324"/>
                <a:gd name="connsiteX8-143" fmla="*/ 0 w 828195"/>
                <a:gd name="connsiteY8-144" fmla="*/ 53874 h 907324"/>
                <a:gd name="connsiteX0-145" fmla="*/ 0 w 828195"/>
                <a:gd name="connsiteY0-146" fmla="*/ 53874 h 907324"/>
                <a:gd name="connsiteX1-147" fmla="*/ 53874 w 828195"/>
                <a:gd name="connsiteY1-148" fmla="*/ 0 h 907324"/>
                <a:gd name="connsiteX2-149" fmla="*/ 740383 w 828195"/>
                <a:gd name="connsiteY2-150" fmla="*/ 76714 h 907324"/>
                <a:gd name="connsiteX3-151" fmla="*/ 807497 w 828195"/>
                <a:gd name="connsiteY3-152" fmla="*/ 147607 h 907324"/>
                <a:gd name="connsiteX4-153" fmla="*/ 828195 w 828195"/>
                <a:gd name="connsiteY4-154" fmla="*/ 853450 h 907324"/>
                <a:gd name="connsiteX5-155" fmla="*/ 774321 w 828195"/>
                <a:gd name="connsiteY5-156" fmla="*/ 907324 h 907324"/>
                <a:gd name="connsiteX6-157" fmla="*/ 53874 w 828195"/>
                <a:gd name="connsiteY6-158" fmla="*/ 907324 h 907324"/>
                <a:gd name="connsiteX7-159" fmla="*/ 0 w 828195"/>
                <a:gd name="connsiteY7-160" fmla="*/ 853450 h 907324"/>
                <a:gd name="connsiteX8-161" fmla="*/ 0 w 828195"/>
                <a:gd name="connsiteY8-162" fmla="*/ 53874 h 907324"/>
                <a:gd name="connsiteX0-163" fmla="*/ 0 w 836354"/>
                <a:gd name="connsiteY0-164" fmla="*/ 53874 h 907324"/>
                <a:gd name="connsiteX1-165" fmla="*/ 53874 w 836354"/>
                <a:gd name="connsiteY1-166" fmla="*/ 0 h 907324"/>
                <a:gd name="connsiteX2-167" fmla="*/ 740383 w 836354"/>
                <a:gd name="connsiteY2-168" fmla="*/ 76714 h 907324"/>
                <a:gd name="connsiteX3-169" fmla="*/ 807497 w 836354"/>
                <a:gd name="connsiteY3-170" fmla="*/ 147607 h 907324"/>
                <a:gd name="connsiteX4-171" fmla="*/ 836354 w 836354"/>
                <a:gd name="connsiteY4-172" fmla="*/ 812120 h 907324"/>
                <a:gd name="connsiteX5-173" fmla="*/ 774321 w 836354"/>
                <a:gd name="connsiteY5-174" fmla="*/ 907324 h 907324"/>
                <a:gd name="connsiteX6-175" fmla="*/ 53874 w 836354"/>
                <a:gd name="connsiteY6-176" fmla="*/ 907324 h 907324"/>
                <a:gd name="connsiteX7-177" fmla="*/ 0 w 836354"/>
                <a:gd name="connsiteY7-178" fmla="*/ 853450 h 907324"/>
                <a:gd name="connsiteX8-179" fmla="*/ 0 w 836354"/>
                <a:gd name="connsiteY8-180" fmla="*/ 53874 h 907324"/>
                <a:gd name="connsiteX0-181" fmla="*/ 0 w 836354"/>
                <a:gd name="connsiteY0-182" fmla="*/ 53874 h 907324"/>
                <a:gd name="connsiteX1-183" fmla="*/ 53874 w 836354"/>
                <a:gd name="connsiteY1-184" fmla="*/ 0 h 907324"/>
                <a:gd name="connsiteX2-185" fmla="*/ 740383 w 836354"/>
                <a:gd name="connsiteY2-186" fmla="*/ 76714 h 907324"/>
                <a:gd name="connsiteX3-187" fmla="*/ 807497 w 836354"/>
                <a:gd name="connsiteY3-188" fmla="*/ 147607 h 907324"/>
                <a:gd name="connsiteX4-189" fmla="*/ 836354 w 836354"/>
                <a:gd name="connsiteY4-190" fmla="*/ 812120 h 907324"/>
                <a:gd name="connsiteX5-191" fmla="*/ 775286 w 836354"/>
                <a:gd name="connsiteY5-192" fmla="*/ 881584 h 907324"/>
                <a:gd name="connsiteX6-193" fmla="*/ 53874 w 836354"/>
                <a:gd name="connsiteY6-194" fmla="*/ 907324 h 907324"/>
                <a:gd name="connsiteX7-195" fmla="*/ 0 w 836354"/>
                <a:gd name="connsiteY7-196" fmla="*/ 853450 h 907324"/>
                <a:gd name="connsiteX8-197" fmla="*/ 0 w 836354"/>
                <a:gd name="connsiteY8-198" fmla="*/ 53874 h 907324"/>
                <a:gd name="connsiteX0-199" fmla="*/ 0 w 836354"/>
                <a:gd name="connsiteY0-200" fmla="*/ 53874 h 881584"/>
                <a:gd name="connsiteX1-201" fmla="*/ 53874 w 836354"/>
                <a:gd name="connsiteY1-202" fmla="*/ 0 h 881584"/>
                <a:gd name="connsiteX2-203" fmla="*/ 740383 w 836354"/>
                <a:gd name="connsiteY2-204" fmla="*/ 76714 h 881584"/>
                <a:gd name="connsiteX3-205" fmla="*/ 807497 w 836354"/>
                <a:gd name="connsiteY3-206" fmla="*/ 147607 h 881584"/>
                <a:gd name="connsiteX4-207" fmla="*/ 836354 w 836354"/>
                <a:gd name="connsiteY4-208" fmla="*/ 812120 h 881584"/>
                <a:gd name="connsiteX5-209" fmla="*/ 775286 w 836354"/>
                <a:gd name="connsiteY5-210" fmla="*/ 881584 h 881584"/>
                <a:gd name="connsiteX6-211" fmla="*/ 125688 w 836354"/>
                <a:gd name="connsiteY6-212" fmla="*/ 860450 h 881584"/>
                <a:gd name="connsiteX7-213" fmla="*/ 0 w 836354"/>
                <a:gd name="connsiteY7-214" fmla="*/ 853450 h 881584"/>
                <a:gd name="connsiteX8-215" fmla="*/ 0 w 836354"/>
                <a:gd name="connsiteY8-216" fmla="*/ 53874 h 881584"/>
                <a:gd name="connsiteX0-217" fmla="*/ 0 w 836354"/>
                <a:gd name="connsiteY0-218" fmla="*/ 53874 h 915946"/>
                <a:gd name="connsiteX1-219" fmla="*/ 53874 w 836354"/>
                <a:gd name="connsiteY1-220" fmla="*/ 0 h 915946"/>
                <a:gd name="connsiteX2-221" fmla="*/ 740383 w 836354"/>
                <a:gd name="connsiteY2-222" fmla="*/ 76714 h 915946"/>
                <a:gd name="connsiteX3-223" fmla="*/ 807497 w 836354"/>
                <a:gd name="connsiteY3-224" fmla="*/ 147607 h 915946"/>
                <a:gd name="connsiteX4-225" fmla="*/ 836354 w 836354"/>
                <a:gd name="connsiteY4-226" fmla="*/ 812120 h 915946"/>
                <a:gd name="connsiteX5-227" fmla="*/ 775286 w 836354"/>
                <a:gd name="connsiteY5-228" fmla="*/ 881584 h 915946"/>
                <a:gd name="connsiteX6-229" fmla="*/ 89901 w 836354"/>
                <a:gd name="connsiteY6-230" fmla="*/ 915946 h 915946"/>
                <a:gd name="connsiteX7-231" fmla="*/ 0 w 836354"/>
                <a:gd name="connsiteY7-232" fmla="*/ 853450 h 915946"/>
                <a:gd name="connsiteX8-233" fmla="*/ 0 w 836354"/>
                <a:gd name="connsiteY8-234" fmla="*/ 53874 h 915946"/>
                <a:gd name="connsiteX0-235" fmla="*/ 0 w 836354"/>
                <a:gd name="connsiteY0-236" fmla="*/ 53874 h 915946"/>
                <a:gd name="connsiteX1-237" fmla="*/ 53874 w 836354"/>
                <a:gd name="connsiteY1-238" fmla="*/ 0 h 915946"/>
                <a:gd name="connsiteX2-239" fmla="*/ 740383 w 836354"/>
                <a:gd name="connsiteY2-240" fmla="*/ 76714 h 915946"/>
                <a:gd name="connsiteX3-241" fmla="*/ 807497 w 836354"/>
                <a:gd name="connsiteY3-242" fmla="*/ 147607 h 915946"/>
                <a:gd name="connsiteX4-243" fmla="*/ 836354 w 836354"/>
                <a:gd name="connsiteY4-244" fmla="*/ 812120 h 915946"/>
                <a:gd name="connsiteX5-245" fmla="*/ 775286 w 836354"/>
                <a:gd name="connsiteY5-246" fmla="*/ 881584 h 915946"/>
                <a:gd name="connsiteX6-247" fmla="*/ 89901 w 836354"/>
                <a:gd name="connsiteY6-248" fmla="*/ 915946 h 915946"/>
                <a:gd name="connsiteX7-249" fmla="*/ 36027 w 836354"/>
                <a:gd name="connsiteY7-250" fmla="*/ 862071 h 915946"/>
                <a:gd name="connsiteX8-251" fmla="*/ 0 w 836354"/>
                <a:gd name="connsiteY8-252" fmla="*/ 53874 h 9159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836354" h="915946">
                  <a:moveTo>
                    <a:pt x="0" y="53874"/>
                  </a:moveTo>
                  <a:cubicBezTo>
                    <a:pt x="0" y="24120"/>
                    <a:pt x="24120" y="0"/>
                    <a:pt x="53874" y="0"/>
                  </a:cubicBezTo>
                  <a:cubicBezTo>
                    <a:pt x="288075" y="17623"/>
                    <a:pt x="510240" y="56603"/>
                    <a:pt x="740383" y="76714"/>
                  </a:cubicBezTo>
                  <a:cubicBezTo>
                    <a:pt x="770137" y="76714"/>
                    <a:pt x="807497" y="117853"/>
                    <a:pt x="807497" y="147607"/>
                  </a:cubicBezTo>
                  <a:lnTo>
                    <a:pt x="836354" y="812120"/>
                  </a:lnTo>
                  <a:cubicBezTo>
                    <a:pt x="836354" y="841874"/>
                    <a:pt x="805040" y="881584"/>
                    <a:pt x="775286" y="881584"/>
                  </a:cubicBezTo>
                  <a:lnTo>
                    <a:pt x="89901" y="915946"/>
                  </a:lnTo>
                  <a:cubicBezTo>
                    <a:pt x="60147" y="915946"/>
                    <a:pt x="36027" y="891825"/>
                    <a:pt x="36027" y="862071"/>
                  </a:cubicBezTo>
                  <a:lnTo>
                    <a:pt x="0" y="53874"/>
                  </a:lnTo>
                  <a:close/>
                </a:path>
              </a:pathLst>
            </a:custGeom>
            <a:noFill/>
            <a:ln w="47625" cmpd="sng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2" name="任意多边形 101"/>
            <p:cNvSpPr/>
            <p:nvPr/>
          </p:nvSpPr>
          <p:spPr>
            <a:xfrm>
              <a:off x="9733095" y="5942185"/>
              <a:ext cx="1068942" cy="1190761"/>
            </a:xfrm>
            <a:custGeom>
              <a:avLst/>
              <a:gdLst>
                <a:gd name="connsiteX0" fmla="*/ 450850 w 1060450"/>
                <a:gd name="connsiteY0" fmla="*/ 0 h 1168400"/>
                <a:gd name="connsiteX1" fmla="*/ 1060450 w 1060450"/>
                <a:gd name="connsiteY1" fmla="*/ 342900 h 1168400"/>
                <a:gd name="connsiteX2" fmla="*/ 603250 w 1060450"/>
                <a:gd name="connsiteY2" fmla="*/ 1168400 h 1168400"/>
                <a:gd name="connsiteX3" fmla="*/ 0 w 1060450"/>
                <a:gd name="connsiteY3" fmla="*/ 857250 h 1168400"/>
                <a:gd name="connsiteX4" fmla="*/ 44450 w 1060450"/>
                <a:gd name="connsiteY4" fmla="*/ 800100 h 1168400"/>
                <a:gd name="connsiteX5" fmla="*/ 450850 w 1060450"/>
                <a:gd name="connsiteY5" fmla="*/ 0 h 1168400"/>
                <a:gd name="connsiteX0-1" fmla="*/ 450850 w 1060450"/>
                <a:gd name="connsiteY0-2" fmla="*/ 0 h 1168400"/>
                <a:gd name="connsiteX1-3" fmla="*/ 1060450 w 1060450"/>
                <a:gd name="connsiteY1-4" fmla="*/ 342900 h 1168400"/>
                <a:gd name="connsiteX2-5" fmla="*/ 603250 w 1060450"/>
                <a:gd name="connsiteY2-6" fmla="*/ 1168400 h 1168400"/>
                <a:gd name="connsiteX3-7" fmla="*/ 0 w 1060450"/>
                <a:gd name="connsiteY3-8" fmla="*/ 857250 h 1168400"/>
                <a:gd name="connsiteX4-9" fmla="*/ 450850 w 1060450"/>
                <a:gd name="connsiteY4-10" fmla="*/ 0 h 1168400"/>
                <a:gd name="connsiteX0-11" fmla="*/ 450850 w 1060450"/>
                <a:gd name="connsiteY0-12" fmla="*/ 0 h 1124480"/>
                <a:gd name="connsiteX1-13" fmla="*/ 1060450 w 1060450"/>
                <a:gd name="connsiteY1-14" fmla="*/ 342900 h 1124480"/>
                <a:gd name="connsiteX2-15" fmla="*/ 655955 w 1060450"/>
                <a:gd name="connsiteY2-16" fmla="*/ 1124480 h 1124480"/>
                <a:gd name="connsiteX3-17" fmla="*/ 0 w 1060450"/>
                <a:gd name="connsiteY3-18" fmla="*/ 857250 h 1124480"/>
                <a:gd name="connsiteX4-19" fmla="*/ 450850 w 1060450"/>
                <a:gd name="connsiteY4-20" fmla="*/ 0 h 1124480"/>
                <a:gd name="connsiteX0-21" fmla="*/ 389362 w 998962"/>
                <a:gd name="connsiteY0-22" fmla="*/ 0 h 1124480"/>
                <a:gd name="connsiteX1-23" fmla="*/ 998962 w 998962"/>
                <a:gd name="connsiteY1-24" fmla="*/ 342900 h 1124480"/>
                <a:gd name="connsiteX2-25" fmla="*/ 594467 w 998962"/>
                <a:gd name="connsiteY2-26" fmla="*/ 1124480 h 1124480"/>
                <a:gd name="connsiteX3-27" fmla="*/ 0 w 998962"/>
                <a:gd name="connsiteY3-28" fmla="*/ 822114 h 1124480"/>
                <a:gd name="connsiteX4-29" fmla="*/ 389362 w 998962"/>
                <a:gd name="connsiteY4-30" fmla="*/ 0 h 1124480"/>
                <a:gd name="connsiteX0-31" fmla="*/ 389362 w 998962"/>
                <a:gd name="connsiteY0-32" fmla="*/ 0 h 1124480"/>
                <a:gd name="connsiteX1-33" fmla="*/ 998962 w 998962"/>
                <a:gd name="connsiteY1-34" fmla="*/ 342900 h 1124480"/>
                <a:gd name="connsiteX2-35" fmla="*/ 594467 w 998962"/>
                <a:gd name="connsiteY2-36" fmla="*/ 1124480 h 1124480"/>
                <a:gd name="connsiteX3-37" fmla="*/ 0 w 998962"/>
                <a:gd name="connsiteY3-38" fmla="*/ 822114 h 1124480"/>
                <a:gd name="connsiteX4-39" fmla="*/ 389362 w 998962"/>
                <a:gd name="connsiteY4-40" fmla="*/ 0 h 1124480"/>
                <a:gd name="connsiteX0-41" fmla="*/ 376186 w 985786"/>
                <a:gd name="connsiteY0-42" fmla="*/ 0 h 1124480"/>
                <a:gd name="connsiteX1-43" fmla="*/ 985786 w 985786"/>
                <a:gd name="connsiteY1-44" fmla="*/ 342900 h 1124480"/>
                <a:gd name="connsiteX2-45" fmla="*/ 581291 w 985786"/>
                <a:gd name="connsiteY2-46" fmla="*/ 1124480 h 1124480"/>
                <a:gd name="connsiteX3-47" fmla="*/ 0 w 985786"/>
                <a:gd name="connsiteY3-48" fmla="*/ 795762 h 1124480"/>
                <a:gd name="connsiteX4-49" fmla="*/ 376186 w 985786"/>
                <a:gd name="connsiteY4-50" fmla="*/ 0 h 1124480"/>
                <a:gd name="connsiteX0-51" fmla="*/ 428890 w 985786"/>
                <a:gd name="connsiteY0-52" fmla="*/ 0 h 1098128"/>
                <a:gd name="connsiteX1-53" fmla="*/ 985786 w 985786"/>
                <a:gd name="connsiteY1-54" fmla="*/ 316548 h 1098128"/>
                <a:gd name="connsiteX2-55" fmla="*/ 581291 w 985786"/>
                <a:gd name="connsiteY2-56" fmla="*/ 1098128 h 1098128"/>
                <a:gd name="connsiteX3-57" fmla="*/ 0 w 985786"/>
                <a:gd name="connsiteY3-58" fmla="*/ 769410 h 1098128"/>
                <a:gd name="connsiteX4-59" fmla="*/ 428890 w 985786"/>
                <a:gd name="connsiteY4-60" fmla="*/ 0 h 10981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85786" h="1098128">
                  <a:moveTo>
                    <a:pt x="428890" y="0"/>
                  </a:moveTo>
                  <a:lnTo>
                    <a:pt x="985786" y="316548"/>
                  </a:lnTo>
                  <a:lnTo>
                    <a:pt x="581291" y="1098128"/>
                  </a:lnTo>
                  <a:lnTo>
                    <a:pt x="0" y="769410"/>
                  </a:lnTo>
                  <a:lnTo>
                    <a:pt x="428890" y="0"/>
                  </a:lnTo>
                  <a:close/>
                </a:path>
              </a:pathLst>
            </a:custGeom>
            <a:noFill/>
            <a:ln w="47625" cmpd="sng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3" name="对话气泡: 矩形 45"/>
            <p:cNvSpPr/>
            <p:nvPr/>
          </p:nvSpPr>
          <p:spPr>
            <a:xfrm>
              <a:off x="13148394" y="4076971"/>
              <a:ext cx="2042894" cy="1621073"/>
            </a:xfrm>
            <a:prstGeom prst="wedgeRectCallout">
              <a:avLst>
                <a:gd name="adj1" fmla="val -127470"/>
                <a:gd name="adj2" fmla="val 59233"/>
              </a:avLst>
            </a:prstGeom>
            <a:solidFill>
              <a:schemeClr val="bg1">
                <a:alpha val="80000"/>
              </a:schemeClr>
            </a:solidFill>
            <a:ln w="12700" cmpd="sng">
              <a:solidFill>
                <a:schemeClr val="tx1"/>
              </a:solidFill>
              <a:prstDash val="solid"/>
              <a:headEnd type="oval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02—10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科研用地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(A35)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地面积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2.83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容积率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≤2.0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建筑密度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≤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建筑高度≤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35m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绿地率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≥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对话气泡: 矩形 45"/>
            <p:cNvSpPr/>
            <p:nvPr/>
          </p:nvSpPr>
          <p:spPr>
            <a:xfrm>
              <a:off x="7591326" y="7158162"/>
              <a:ext cx="2042894" cy="1892827"/>
            </a:xfrm>
            <a:prstGeom prst="wedgeRectCallout">
              <a:avLst>
                <a:gd name="adj1" fmla="val 80167"/>
                <a:gd name="adj2" fmla="val -70726"/>
              </a:avLst>
            </a:prstGeom>
            <a:solidFill>
              <a:schemeClr val="bg1">
                <a:alpha val="80000"/>
              </a:schemeClr>
            </a:solidFill>
            <a:ln w="12700" cmpd="sng">
              <a:solidFill>
                <a:schemeClr val="tx1"/>
              </a:solidFill>
              <a:prstDash val="solid"/>
              <a:headEnd type="oval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02—11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科研设计和单身职工公寓混合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(B29a+Rac)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地面积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3.37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公顷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容积率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≤2.5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建筑密度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≤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建筑高度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≤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50m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绿地率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≥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WPS 演示</Application>
  <PresentationFormat>自定义</PresentationFormat>
  <Paragraphs>102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微软雅黑</vt:lpstr>
      <vt:lpstr>Times New Roman</vt:lpstr>
      <vt:lpstr>Arial Unicode MS</vt:lpstr>
      <vt:lpstr>等线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Youngrice</cp:lastModifiedBy>
  <cp:revision>438</cp:revision>
  <cp:lastPrinted>2024-03-26T06:31:00Z</cp:lastPrinted>
  <dcterms:created xsi:type="dcterms:W3CDTF">2019-11-04T11:42:00Z</dcterms:created>
  <dcterms:modified xsi:type="dcterms:W3CDTF">2026-02-04T02:42:36Z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2019-10-18T16:00:00Z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2019-11-13T16:00:00Z</vt:filetime>
  </property>
  <property fmtid="{D5CDD505-2E9C-101B-9397-08002B2CF9AE}" pid="5" name="ICV">
    <vt:lpwstr>8C3060942B38481DB1D3819DA895703A_13</vt:lpwstr>
  </property>
  <property fmtid="{D5CDD505-2E9C-101B-9397-08002B2CF9AE}" pid="6" name="KSOProductBuildVer">
    <vt:lpwstr>2052-12.1.0.24657</vt:lpwstr>
  </property>
</Properties>
</file>