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62" r:id="rId3"/>
  </p:sldIdLst>
  <p:sldSz cx="20104100" cy="10058400"/>
  <p:notesSz cx="14355763" cy="9926638"/>
  <p:custDataLst>
    <p:tags r:id="rId6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4" userDrawn="1">
          <p15:clr>
            <a:srgbClr val="A4A3A4"/>
          </p15:clr>
        </p15:guide>
        <p15:guide id="2" pos="63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F31"/>
    <a:srgbClr val="13FFFD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96331" autoAdjust="0"/>
  </p:normalViewPr>
  <p:slideViewPr>
    <p:cSldViewPr showGuides="1">
      <p:cViewPr>
        <p:scale>
          <a:sx n="75" d="100"/>
          <a:sy n="75" d="100"/>
        </p:scale>
        <p:origin x="-354" y="-1554"/>
      </p:cViewPr>
      <p:guideLst>
        <p:guide orient="horz" pos="3074"/>
        <p:guide pos="63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220693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30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8131430" y="0"/>
            <a:ext cx="6220693" cy="49804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305"/>
            </a:lvl1pPr>
          </a:lstStyle>
          <a:p>
            <a:fld id="{0F9B84EA-7D68-4D60-9CB1-D50884785D1C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281"/>
            <a:ext cx="6220693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0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8131430" y="9428281"/>
            <a:ext cx="6220693" cy="498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0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3/2/2026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</a:p>
        </p:txBody>
      </p:sp>
      <p:sp>
        <p:nvSpPr>
          <p:cNvPr id="8199" name="object 7"/>
          <p:cNvSpPr txBox="1"/>
          <p:nvPr/>
        </p:nvSpPr>
        <p:spPr>
          <a:xfrm>
            <a:off x="15844520" y="609600"/>
            <a:ext cx="3712210" cy="222335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no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我局会同溧水区政府组织开展了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》NJLSb90—01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规划管理单元图则新编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南京市溧水区副城中心区控制性详细规划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》NJLSb090—01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规划管理单元图则新编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、本材料版权及解释权归南京市规划和自然资源局所有，未取得版权人的书面授权，谢绝改变、分发、发布或使用本材料图文资料。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4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object 5"/>
          <p:cNvSpPr txBox="1">
            <a:spLocks noChangeArrowheads="1"/>
          </p:cNvSpPr>
          <p:nvPr/>
        </p:nvSpPr>
        <p:spPr bwMode="auto">
          <a:xfrm>
            <a:off x="10966450" y="2297113"/>
            <a:ext cx="4267200" cy="50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《南京市溧水区副城中心区控制性详细规划》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NJLSb090—01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则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pic>
        <p:nvPicPr>
          <p:cNvPr id="14" name="图片 13" descr="有度即时通2025030511411111631">
            <a:extLst>
              <a:ext uri="{FF2B5EF4-FFF2-40B4-BE49-F238E27FC236}">
                <a16:creationId xmlns:a16="http://schemas.microsoft.com/office/drawing/2014/main" id="{9B41ABB8-B990-75B6-7869-AC65B1B3383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D76749C-A006-2213-71FE-E85E22C04397}"/>
              </a:ext>
            </a:extLst>
          </p:cNvPr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bject 4"/>
          <p:cNvSpPr txBox="1">
            <a:spLocks noChangeArrowheads="1"/>
          </p:cNvSpPr>
          <p:nvPr/>
        </p:nvSpPr>
        <p:spPr bwMode="auto">
          <a:xfrm>
            <a:off x="10052050" y="9058275"/>
            <a:ext cx="5122863" cy="6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74650" indent="-36385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3000"/>
              </a:lnSpc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30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12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8BC05F94-A6F3-49D2-BEB1-F869B104F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"/>
          <a:stretch/>
        </p:blipFill>
        <p:spPr>
          <a:xfrm>
            <a:off x="917879" y="2124084"/>
            <a:ext cx="3215630" cy="3861599"/>
          </a:xfrm>
          <a:prstGeom prst="rect">
            <a:avLst/>
          </a:prstGeom>
        </p:spPr>
      </p:pic>
      <p:sp>
        <p:nvSpPr>
          <p:cNvPr id="6" name="object 7"/>
          <p:cNvSpPr txBox="1"/>
          <p:nvPr/>
        </p:nvSpPr>
        <p:spPr>
          <a:xfrm>
            <a:off x="316098" y="945541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object 7"/>
          <p:cNvSpPr txBox="1"/>
          <p:nvPr/>
        </p:nvSpPr>
        <p:spPr>
          <a:xfrm>
            <a:off x="5643991" y="924744"/>
            <a:ext cx="3593309" cy="215444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单元图则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-639" y="362749"/>
            <a:ext cx="20104099" cy="28507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南京市溧水区副城中心区控制性详细规划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》NJLSb090—01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规划管理单元图则新编</a:t>
            </a:r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532115"/>
              </p:ext>
            </p:extLst>
          </p:nvPr>
        </p:nvGraphicFramePr>
        <p:xfrm>
          <a:off x="16136726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2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〔2026〕8</a:t>
                      </a: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号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4" name="object 11"/>
          <p:cNvSpPr/>
          <p:nvPr/>
        </p:nvSpPr>
        <p:spPr>
          <a:xfrm>
            <a:off x="5011490" y="783478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object 3"/>
          <p:cNvSpPr txBox="1"/>
          <p:nvPr/>
        </p:nvSpPr>
        <p:spPr>
          <a:xfrm>
            <a:off x="316230" y="1298575"/>
            <a:ext cx="4514215" cy="39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indent="323850" algn="just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NJLSb090-01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规划管理单元图则位于溧水区城镇开发边界之外，东至天生桥大道、南至原天生桥闸管所、西至胭脂河、北至天生桥景区，用地面积约</a:t>
            </a: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3.13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公顷。</a:t>
            </a:r>
          </a:p>
        </p:txBody>
      </p:sp>
      <p:sp>
        <p:nvSpPr>
          <p:cNvPr id="81" name="椭圆 80"/>
          <p:cNvSpPr/>
          <p:nvPr/>
        </p:nvSpPr>
        <p:spPr>
          <a:xfrm>
            <a:off x="2065770" y="3540452"/>
            <a:ext cx="136525" cy="136525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83" name="文本框 16"/>
          <p:cNvSpPr txBox="1">
            <a:spLocks noChangeArrowheads="1"/>
          </p:cNvSpPr>
          <p:nvPr/>
        </p:nvSpPr>
        <p:spPr bwMode="auto">
          <a:xfrm>
            <a:off x="1674541" y="3720862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NJLSb090—01</a:t>
            </a:r>
          </a:p>
          <a:p>
            <a:pPr algn="ctr" eaLnBrk="0" hangingPunct="0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84" name="矩形 20"/>
          <p:cNvSpPr>
            <a:spLocks noChangeArrowheads="1"/>
          </p:cNvSpPr>
          <p:nvPr/>
        </p:nvSpPr>
        <p:spPr bwMode="auto">
          <a:xfrm>
            <a:off x="641350" y="6217332"/>
            <a:ext cx="36798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图则在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溧水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区的位置</a:t>
            </a:r>
          </a:p>
        </p:txBody>
      </p:sp>
      <p:sp>
        <p:nvSpPr>
          <p:cNvPr id="85" name="矩形 19"/>
          <p:cNvSpPr>
            <a:spLocks noChangeArrowheads="1"/>
          </p:cNvSpPr>
          <p:nvPr/>
        </p:nvSpPr>
        <p:spPr bwMode="auto">
          <a:xfrm>
            <a:off x="644525" y="9479289"/>
            <a:ext cx="36798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NJLSb090-01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控规</a:t>
            </a:r>
            <a:r>
              <a:rPr lang="zh-CN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单元的位置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DE7DE031-2A9A-4C51-9893-E6912323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9" y="6519689"/>
            <a:ext cx="3195742" cy="2892552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81EDB9B2-0C0D-4EA2-BF81-A724ED73F29A}"/>
              </a:ext>
            </a:extLst>
          </p:cNvPr>
          <p:cNvSpPr txBox="1"/>
          <p:nvPr/>
        </p:nvSpPr>
        <p:spPr>
          <a:xfrm flipH="1">
            <a:off x="2169082" y="7949635"/>
            <a:ext cx="141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NJLSb090-01</a:t>
            </a: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</a:p>
        </p:txBody>
      </p:sp>
      <p:sp>
        <p:nvSpPr>
          <p:cNvPr id="70" name="任意多边形 35">
            <a:extLst>
              <a:ext uri="{FF2B5EF4-FFF2-40B4-BE49-F238E27FC236}">
                <a16:creationId xmlns:a16="http://schemas.microsoft.com/office/drawing/2014/main" id="{85508C8A-678A-4528-93DB-B87A833A107D}"/>
              </a:ext>
            </a:extLst>
          </p:cNvPr>
          <p:cNvSpPr/>
          <p:nvPr/>
        </p:nvSpPr>
        <p:spPr>
          <a:xfrm flipV="1">
            <a:off x="2084512" y="8052547"/>
            <a:ext cx="1332477" cy="277254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F9F013-44D4-4F59-8FE8-19FA91EF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780" y="1345379"/>
            <a:ext cx="10613958" cy="749805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268</Words>
  <Application>Microsoft Office PowerPoint</Application>
  <PresentationFormat>自定义</PresentationFormat>
  <Paragraphs>29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宋体</vt:lpstr>
      <vt:lpstr>微软雅黑</vt:lpstr>
      <vt:lpstr>Arial</vt:lpstr>
      <vt:lpstr>Calibri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朱佳</cp:lastModifiedBy>
  <cp:revision>420</cp:revision>
  <cp:lastPrinted>2024-03-26T06:31:00Z</cp:lastPrinted>
  <dcterms:created xsi:type="dcterms:W3CDTF">2019-11-04T11:42:00Z</dcterms:created>
  <dcterms:modified xsi:type="dcterms:W3CDTF">2026-03-02T03:37:29Z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2019-10-17T16:00:00Z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2019-11-12T16:00:00Z</vt:filetime>
  </property>
  <property fmtid="{D5CDD505-2E9C-101B-9397-08002B2CF9AE}" pid="5" name="ICV">
    <vt:lpwstr>421AA08911B244F6B8184F5770C9B887_12</vt:lpwstr>
  </property>
  <property fmtid="{D5CDD505-2E9C-101B-9397-08002B2CF9AE}" pid="6" name="KSOProductBuildVer">
    <vt:lpwstr>2052-12.1.0.21915</vt:lpwstr>
  </property>
</Properties>
</file>