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62" r:id="rId3"/>
  </p:sldIdLst>
  <p:sldSz cx="20104100" cy="10058400"/>
  <p:notesSz cx="14355763" cy="9926638"/>
  <p:custDataLst>
    <p:tags r:id="rId6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4" userDrawn="1">
          <p15:clr>
            <a:srgbClr val="A4A3A4"/>
          </p15:clr>
        </p15:guide>
        <p15:guide id="2" pos="63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F31"/>
    <a:srgbClr val="13FFFD"/>
    <a:srgbClr val="0000FF"/>
    <a:srgbClr val="C00000"/>
    <a:srgbClr val="D42324"/>
    <a:srgbClr val="FFFFFF"/>
    <a:srgbClr val="010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40" autoAdjust="0"/>
    <p:restoredTop sz="96331" autoAdjust="0"/>
  </p:normalViewPr>
  <p:slideViewPr>
    <p:cSldViewPr showGuides="1">
      <p:cViewPr varScale="1">
        <p:scale>
          <a:sx n="62" d="100"/>
          <a:sy n="62" d="100"/>
        </p:scale>
        <p:origin x="522" y="84"/>
      </p:cViewPr>
      <p:guideLst>
        <p:guide orient="horz" pos="3074"/>
        <p:guide pos="639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220693" cy="4980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30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8131430" y="0"/>
            <a:ext cx="6220693" cy="4980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305"/>
            </a:lvl1pPr>
          </a:lstStyle>
          <a:p>
            <a:fld id="{0F9B84EA-7D68-4D60-9CB1-D50884785D1C}" type="datetimeFigureOut">
              <a:rPr lang="zh-CN" altLang="en-US" smtClean="0"/>
              <a:t>2026/3/3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281"/>
            <a:ext cx="6220693" cy="498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0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8131430" y="9428281"/>
            <a:ext cx="6220693" cy="498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0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l">
              <a:defRPr sz="1000"/>
            </a:lvl1pPr>
          </a:lstStyle>
          <a:p>
            <a:pPr defTabSz="735965"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8131230" y="2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r">
              <a:defRPr sz="1000"/>
            </a:lvl1pPr>
          </a:lstStyle>
          <a:p>
            <a:pPr defTabSz="735965">
              <a:defRPr/>
            </a:pPr>
            <a:fld id="{C1DB716A-964D-4EB2-8D0E-86C29F8A49E2}" type="datetimeFigureOut">
              <a:rPr lang="zh-CN" altLang="en-US" smtClean="0"/>
              <a:t>2026/3/3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33813" y="1243013"/>
            <a:ext cx="6688137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3587" tIns="36794" rIns="73587" bIns="36794" rtlCol="0" anchor="ctr"/>
          <a:lstStyle/>
          <a:p>
            <a:pPr marL="0" marR="0" lvl="0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435126" y="4776884"/>
            <a:ext cx="11485517" cy="3908927"/>
          </a:xfrm>
          <a:prstGeom prst="rect">
            <a:avLst/>
          </a:prstGeom>
        </p:spPr>
        <p:txBody>
          <a:bodyPr vert="horz" lIns="73587" tIns="36794" rIns="73587" bIns="36794" rtlCol="0"/>
          <a:lstStyle/>
          <a:p>
            <a:pPr marL="0" marR="0" lvl="0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368300" marR="0" lvl="1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二级</a:t>
            </a:r>
          </a:p>
          <a:p>
            <a:pPr marL="735965" marR="0" lvl="2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三级</a:t>
            </a:r>
          </a:p>
          <a:p>
            <a:pPr marL="1103630" marR="0" lvl="3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四级</a:t>
            </a:r>
          </a:p>
          <a:p>
            <a:pPr marL="1471930" marR="0" lvl="4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9428428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 anchor="b"/>
          <a:lstStyle>
            <a:lvl1pPr algn="l">
              <a:defRPr sz="1000"/>
            </a:lvl1pPr>
          </a:lstStyle>
          <a:p>
            <a:pPr defTabSz="735965"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8131230" y="9428428"/>
            <a:ext cx="6221133" cy="498212"/>
          </a:xfrm>
          <a:prstGeom prst="rect">
            <a:avLst/>
          </a:prstGeom>
        </p:spPr>
        <p:txBody>
          <a:bodyPr vert="horz" wrap="square" lIns="73587" tIns="36794" rIns="73587" bIns="36794" numCol="1" anchor="b" anchorCtr="0" compatLnSpc="1"/>
          <a:lstStyle>
            <a:lvl1pPr algn="r">
              <a:defRPr sz="1000"/>
            </a:lvl1pPr>
          </a:lstStyle>
          <a:p>
            <a:pPr defTabSz="735965">
              <a:defRPr/>
            </a:pPr>
            <a:fld id="{213A655C-B1AC-4425-A5A8-AB2C31E517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118104"/>
            <a:ext cx="17088485" cy="2112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5632704"/>
            <a:ext cx="14072869" cy="2514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0275FD-135D-4BC5-ABA7-171CF6D46488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3/3/2026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1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E77DD5-325A-4769-9C55-E302D77FA1A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41257D-445D-4368-B419-9FA411A0CA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3/3/2026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95C69B-6AB9-4BA6-9AF6-127A8972002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5"/>
          <p:cNvSpPr>
            <a:spLocks noGrp="1"/>
          </p:cNvSpPr>
          <p:nvPr>
            <p:ph type="ftr" sz="quarter" idx="1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6"/>
          <p:cNvSpPr>
            <a:spLocks noGrp="1"/>
          </p:cNvSpPr>
          <p:nvPr>
            <p:ph type="dt" sz="half" idx="1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81978B-FCDE-44CA-AB9F-210F33591AC9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3/3/2026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7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0BB6B4-23BD-4279-B4C6-9EA1EDC7902A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3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4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387D2B-5DC5-486C-88BF-A8AF506FA990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3/3/2026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5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583100-B881-4647-9371-B59ADAC7C85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2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3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E9C50C-75B2-4F8F-B4F2-C18ECBD5904B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3/3/2026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4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DFF8DC-8E9D-43EA-9E9C-D93CD9131DF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bk object 17"/>
          <p:cNvSpPr/>
          <p:nvPr/>
        </p:nvSpPr>
        <p:spPr>
          <a:xfrm>
            <a:off x="0" y="0"/>
            <a:ext cx="0" cy="1588"/>
          </a:xfrm>
          <a:custGeom>
            <a:avLst/>
            <a:gdLst/>
            <a:ahLst/>
            <a:cxnLst>
              <a:cxn ang="0">
                <a:pos x="0" y="98202"/>
              </a:cxn>
              <a:cxn ang="0">
                <a:pos x="0" y="344956"/>
              </a:cxn>
            </a:cxnLst>
            <a:rect l="0" t="0" r="0" b="0"/>
            <a:pathLst>
              <a:path w="1" h="1270">
                <a:moveTo>
                  <a:pt x="0" y="461"/>
                </a:moveTo>
                <a:lnTo>
                  <a:pt x="0" y="1617"/>
                </a:lnTo>
              </a:path>
            </a:pathLst>
          </a:custGeom>
          <a:noFill/>
          <a:ln w="3175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>
          <a:xfrm>
            <a:off x="1004888" y="401638"/>
            <a:ext cx="18094325" cy="16097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1029" name="Holder 3"/>
          <p:cNvSpPr>
            <a:spLocks noGrp="1"/>
          </p:cNvSpPr>
          <p:nvPr>
            <p:ph type="body"/>
          </p:nvPr>
        </p:nvSpPr>
        <p:spPr>
          <a:xfrm>
            <a:off x="1004888" y="2312988"/>
            <a:ext cx="18094325" cy="66389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defRPr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187F2E-D3FA-4D89-8BC6-EEA6E98D90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3/3/2026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 algn="r" eaLnBrk="1" hangingPunct="1">
              <a:defRPr noProof="1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844445-4DBC-44DA-80E1-FCFBF76E9E1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" y="0"/>
            <a:ext cx="20098512" cy="10058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 sz="2000">
          <a:latin typeface="+mn-lt"/>
          <a:ea typeface="+mn-ea"/>
          <a:cs typeface="+mn-cs"/>
        </a:defRPr>
      </a:lvl6pPr>
      <a:lvl7pPr marL="2743200">
        <a:defRPr sz="2000">
          <a:latin typeface="+mn-lt"/>
          <a:ea typeface="+mn-ea"/>
          <a:cs typeface="+mn-cs"/>
        </a:defRPr>
      </a:lvl7pPr>
      <a:lvl8pPr marL="3200400">
        <a:defRPr sz="2000">
          <a:latin typeface="+mn-lt"/>
          <a:ea typeface="+mn-ea"/>
          <a:cs typeface="+mn-cs"/>
        </a:defRPr>
      </a:lvl8pPr>
      <a:lvl9pPr marL="3657600">
        <a:defRPr sz="2000"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968374" y="619172"/>
            <a:ext cx="69487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南京市国土空间规划编制成果公布</a:t>
            </a:r>
          </a:p>
        </p:txBody>
      </p:sp>
      <p:sp>
        <p:nvSpPr>
          <p:cNvPr id="8199" name="object 7"/>
          <p:cNvSpPr txBox="1"/>
          <p:nvPr/>
        </p:nvSpPr>
        <p:spPr>
          <a:xfrm>
            <a:off x="15844520" y="609600"/>
            <a:ext cx="3712210" cy="2223356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noAutofit/>
          </a:bodyPr>
          <a:lstStyle/>
          <a:p>
            <a:pPr marL="12700" indent="-12700"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4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zh-CN" altLang="en-US" sz="9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为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推动片区产业高质量发展</a:t>
            </a:r>
            <a:r>
              <a:rPr lang="zh-CN" altLang="en-US" sz="9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，我局会同溧水区政府组织开展了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南京市溧水区副城中心区控制性详细规划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》NJLSb070—23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规划管理单元图则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修改</a:t>
            </a:r>
            <a:r>
              <a:rPr lang="zh-CN" altLang="en-US" sz="9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工作。</a:t>
            </a:r>
            <a:endParaRPr lang="en-US" altLang="zh-CN" sz="9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zh-CN" altLang="en-US" sz="9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根据</a:t>
            </a:r>
            <a:r>
              <a:rPr lang="en-US" altLang="zh-CN" sz="9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中华人民共和国城乡规划法</a:t>
            </a:r>
            <a:r>
              <a:rPr lang="en-US" altLang="zh-CN" sz="9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》《</a:t>
            </a:r>
            <a:r>
              <a:rPr lang="zh-CN" altLang="en-US" sz="9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南京市国土空间规划条例</a:t>
            </a:r>
            <a:r>
              <a:rPr lang="en-US" altLang="zh-CN" sz="9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9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，现将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南京市溧水区副城中心区控制性详细规划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》NJLSb070—23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规划管理单元图则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修改</a:t>
            </a:r>
            <a:r>
              <a:rPr lang="zh-CN" altLang="en-US" sz="9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成果向社会予以公布。</a:t>
            </a:r>
            <a:endParaRPr lang="zh-CN" altLang="en-US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3" name="object 16"/>
          <p:cNvSpPr txBox="1"/>
          <p:nvPr/>
        </p:nvSpPr>
        <p:spPr>
          <a:xfrm>
            <a:off x="5434013" y="8665409"/>
            <a:ext cx="2689225" cy="100796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84150" indent="-171450" eaLnBrk="1" hangingPunct="1"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 址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南京市鼓楼区</a:t>
            </a:r>
            <a:r>
              <a:rPr lang="en-US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中山路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171号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邮 编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210005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 址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http://ghj.nanjing.gov.cn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 err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咨询电话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56618702</a:t>
            </a:r>
          </a:p>
        </p:txBody>
      </p:sp>
      <p:sp>
        <p:nvSpPr>
          <p:cNvPr id="4" name="object 12"/>
          <p:cNvSpPr txBox="1"/>
          <p:nvPr/>
        </p:nvSpPr>
        <p:spPr>
          <a:xfrm>
            <a:off x="15844664" y="6520894"/>
            <a:ext cx="3712442" cy="227241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indent="-12700"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1、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本规划</a:t>
            </a:r>
            <a:r>
              <a:rPr lang="en-US" altLang="zh-CN" sz="9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是城市发展的控制与引导性文件，不代表具体的项目实施计划和实施方案。一旦有建设行为，应依据批准的具体项目建设方案实施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国土空间规划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是不断优化更新的过程，规划内容以南京市规划和自然资源局存档备查的最新版本为准，同一地区同内容深度规划若有更新，南京市规划和自然资源局将</a:t>
            </a:r>
            <a:r>
              <a:rPr lang="en-US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依法及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时在网站上公布，本材料自动作废。</a:t>
            </a: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9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、本材料版权及解释权归南京市规划和自然资源局所有，未取得版权人的书面授权，谢绝改变、分发、发布或使用本材料图文资料。</a:t>
            </a: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 rotWithShape="1">
          <a:blip r:embed="rId4"/>
          <a:srcRect r="79277"/>
          <a:stretch>
            <a:fillRect/>
          </a:stretch>
        </p:blipFill>
        <p:spPr>
          <a:xfrm>
            <a:off x="12566650" y="533400"/>
            <a:ext cx="473732" cy="53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object 5"/>
          <p:cNvSpPr txBox="1">
            <a:spLocks noChangeArrowheads="1"/>
          </p:cNvSpPr>
          <p:nvPr/>
        </p:nvSpPr>
        <p:spPr bwMode="auto">
          <a:xfrm>
            <a:off x="10966450" y="2297113"/>
            <a:ext cx="4267200" cy="50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4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2000"/>
              </a:lnSpc>
            </a:pPr>
            <a:r>
              <a:rPr lang="zh-CN" altLang="en-US" sz="1600" b="1" dirty="0">
                <a:solidFill>
                  <a:srgbClr val="FFFFFF"/>
                </a:solidFill>
                <a:latin typeface="宋体" panose="02010600030101010101" pitchFamily="2" charset="-122"/>
                <a:sym typeface="+mn-ea"/>
              </a:rPr>
              <a:t>《南京市溧水区副城中心区控制性详细规划》</a:t>
            </a:r>
            <a:r>
              <a:rPr lang="en-US" altLang="zh-CN" sz="1600" b="1" dirty="0" smtClean="0">
                <a:solidFill>
                  <a:srgbClr val="FFFFFF"/>
                </a:solidFill>
                <a:latin typeface="宋体" panose="02010600030101010101" pitchFamily="2" charset="-122"/>
                <a:sym typeface="+mn-ea"/>
              </a:rPr>
              <a:t>NJLSb070—23</a:t>
            </a:r>
            <a:r>
              <a:rPr lang="zh-CN" altLang="en-US" sz="1600" b="1" dirty="0" smtClean="0">
                <a:solidFill>
                  <a:srgbClr val="FFFFFF"/>
                </a:solidFill>
                <a:latin typeface="宋体" panose="02010600030101010101" pitchFamily="2" charset="-122"/>
                <a:sym typeface="+mn-ea"/>
              </a:rPr>
              <a:t>规划</a:t>
            </a:r>
            <a:r>
              <a:rPr lang="zh-CN" altLang="en-US" sz="1600" b="1" dirty="0">
                <a:solidFill>
                  <a:srgbClr val="FFFFFF"/>
                </a:solidFill>
                <a:latin typeface="宋体" panose="02010600030101010101" pitchFamily="2" charset="-122"/>
                <a:sym typeface="+mn-ea"/>
              </a:rPr>
              <a:t>管理单元图则修改</a:t>
            </a:r>
          </a:p>
        </p:txBody>
      </p:sp>
      <p:pic>
        <p:nvPicPr>
          <p:cNvPr id="14" name="图片 13" descr="有度即时通2025030511411111631">
            <a:extLst>
              <a:ext uri="{FF2B5EF4-FFF2-40B4-BE49-F238E27FC236}">
                <a16:creationId xmlns:a16="http://schemas.microsoft.com/office/drawing/2014/main" id="{9B41ABB8-B990-75B6-7869-AC65B1B33831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</a:blip>
          <a:srcRect l="159" t="3653"/>
          <a:stretch>
            <a:fillRect/>
          </a:stretch>
        </p:blipFill>
        <p:spPr>
          <a:xfrm>
            <a:off x="10125075" y="5785485"/>
            <a:ext cx="5086985" cy="4272915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9D76749C-A006-2213-71FE-E85E22C04397}"/>
              </a:ext>
            </a:extLst>
          </p:cNvPr>
          <p:cNvSpPr/>
          <p:nvPr/>
        </p:nvSpPr>
        <p:spPr>
          <a:xfrm>
            <a:off x="10088880" y="5789519"/>
            <a:ext cx="5122864" cy="4268881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object 4"/>
          <p:cNvSpPr txBox="1">
            <a:spLocks noChangeArrowheads="1"/>
          </p:cNvSpPr>
          <p:nvPr/>
        </p:nvSpPr>
        <p:spPr bwMode="auto">
          <a:xfrm>
            <a:off x="10052050" y="9058275"/>
            <a:ext cx="5122863" cy="61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74650" indent="-36385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3000"/>
              </a:lnSpc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南京市规划和自然资源局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3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二O</a:t>
            </a:r>
            <a:r>
              <a:rPr lang="en-US" altLang="en-US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en-US" altLang="zh-CN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722" y="2256892"/>
            <a:ext cx="9472656" cy="6697898"/>
          </a:xfrm>
          <a:prstGeom prst="rect">
            <a:avLst/>
          </a:prstGeom>
        </p:spPr>
      </p:pic>
      <p:sp>
        <p:nvSpPr>
          <p:cNvPr id="123" name="任意多边形 122"/>
          <p:cNvSpPr/>
          <p:nvPr/>
        </p:nvSpPr>
        <p:spPr>
          <a:xfrm>
            <a:off x="7207734" y="2256892"/>
            <a:ext cx="7308812" cy="6696744"/>
          </a:xfrm>
          <a:custGeom>
            <a:avLst/>
            <a:gdLst>
              <a:gd name="connsiteX0" fmla="*/ 0 w 7308812"/>
              <a:gd name="connsiteY0" fmla="*/ 0 h 6696744"/>
              <a:gd name="connsiteX1" fmla="*/ 7308812 w 7308812"/>
              <a:gd name="connsiteY1" fmla="*/ 0 h 6696744"/>
              <a:gd name="connsiteX2" fmla="*/ 7308812 w 7308812"/>
              <a:gd name="connsiteY2" fmla="*/ 6696744 h 6696744"/>
              <a:gd name="connsiteX3" fmla="*/ 0 w 7308812"/>
              <a:gd name="connsiteY3" fmla="*/ 6696744 h 6696744"/>
              <a:gd name="connsiteX4" fmla="*/ 0 w 7308812"/>
              <a:gd name="connsiteY4" fmla="*/ 0 h 6696744"/>
              <a:gd name="connsiteX5" fmla="*/ 2800692 w 7308812"/>
              <a:gd name="connsiteY5" fmla="*/ 2662200 h 6696744"/>
              <a:gd name="connsiteX6" fmla="*/ 2917735 w 7308812"/>
              <a:gd name="connsiteY6" fmla="*/ 4032848 h 6696744"/>
              <a:gd name="connsiteX7" fmla="*/ 2967018 w 7308812"/>
              <a:gd name="connsiteY7" fmla="*/ 4152973 h 6696744"/>
              <a:gd name="connsiteX8" fmla="*/ 3013220 w 7308812"/>
              <a:gd name="connsiteY8" fmla="*/ 4436343 h 6696744"/>
              <a:gd name="connsiteX9" fmla="*/ 3104306 w 7308812"/>
              <a:gd name="connsiteY9" fmla="*/ 4503949 h 6696744"/>
              <a:gd name="connsiteX10" fmla="*/ 3142885 w 7308812"/>
              <a:gd name="connsiteY10" fmla="*/ 4506892 h 6696744"/>
              <a:gd name="connsiteX11" fmla="*/ 3204184 w 7308812"/>
              <a:gd name="connsiteY11" fmla="*/ 5089325 h 6696744"/>
              <a:gd name="connsiteX12" fmla="*/ 4091255 w 7308812"/>
              <a:gd name="connsiteY12" fmla="*/ 5083166 h 6696744"/>
              <a:gd name="connsiteX13" fmla="*/ 4097416 w 7308812"/>
              <a:gd name="connsiteY13" fmla="*/ 6090361 h 6696744"/>
              <a:gd name="connsiteX14" fmla="*/ 5997843 w 7308812"/>
              <a:gd name="connsiteY14" fmla="*/ 6118082 h 6696744"/>
              <a:gd name="connsiteX15" fmla="*/ 6016324 w 7308812"/>
              <a:gd name="connsiteY15" fmla="*/ 5517460 h 6696744"/>
              <a:gd name="connsiteX16" fmla="*/ 5899279 w 7308812"/>
              <a:gd name="connsiteY16" fmla="*/ 4744353 h 6696744"/>
              <a:gd name="connsiteX17" fmla="*/ 3982287 w 7308812"/>
              <a:gd name="connsiteY17" fmla="*/ 4737598 h 6696744"/>
              <a:gd name="connsiteX18" fmla="*/ 3978260 w 7308812"/>
              <a:gd name="connsiteY18" fmla="*/ 4735735 h 6696744"/>
              <a:gd name="connsiteX19" fmla="*/ 3978301 w 7308812"/>
              <a:gd name="connsiteY19" fmla="*/ 4659573 h 6696744"/>
              <a:gd name="connsiteX20" fmla="*/ 3977293 w 7308812"/>
              <a:gd name="connsiteY20" fmla="*/ 2662200 h 6696744"/>
              <a:gd name="connsiteX21" fmla="*/ 2800692 w 7308812"/>
              <a:gd name="connsiteY21" fmla="*/ 2662200 h 669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308812" h="6696744">
                <a:moveTo>
                  <a:pt x="0" y="0"/>
                </a:moveTo>
                <a:lnTo>
                  <a:pt x="7308812" y="0"/>
                </a:lnTo>
                <a:lnTo>
                  <a:pt x="7308812" y="6696744"/>
                </a:lnTo>
                <a:lnTo>
                  <a:pt x="0" y="6696744"/>
                </a:lnTo>
                <a:lnTo>
                  <a:pt x="0" y="0"/>
                </a:lnTo>
                <a:close/>
                <a:moveTo>
                  <a:pt x="2800692" y="2662200"/>
                </a:moveTo>
                <a:lnTo>
                  <a:pt x="2917735" y="4032848"/>
                </a:lnTo>
                <a:lnTo>
                  <a:pt x="2967018" y="4152973"/>
                </a:lnTo>
                <a:lnTo>
                  <a:pt x="3013220" y="4436343"/>
                </a:lnTo>
                <a:cubicBezTo>
                  <a:pt x="3019380" y="4478694"/>
                  <a:pt x="3055426" y="4496790"/>
                  <a:pt x="3104306" y="4503949"/>
                </a:cubicBezTo>
                <a:lnTo>
                  <a:pt x="3142885" y="4506892"/>
                </a:lnTo>
                <a:lnTo>
                  <a:pt x="3204184" y="5089325"/>
                </a:lnTo>
                <a:lnTo>
                  <a:pt x="4091255" y="5083166"/>
                </a:lnTo>
                <a:cubicBezTo>
                  <a:pt x="4093308" y="5411711"/>
                  <a:pt x="4095363" y="5761816"/>
                  <a:pt x="4097416" y="6090361"/>
                </a:cubicBezTo>
                <a:lnTo>
                  <a:pt x="5997843" y="6118082"/>
                </a:lnTo>
                <a:lnTo>
                  <a:pt x="6016324" y="5517460"/>
                </a:lnTo>
                <a:cubicBezTo>
                  <a:pt x="6005030" y="5180703"/>
                  <a:pt x="5944455" y="4887066"/>
                  <a:pt x="5899279" y="4744353"/>
                </a:cubicBezTo>
                <a:lnTo>
                  <a:pt x="3982287" y="4737598"/>
                </a:lnTo>
                <a:lnTo>
                  <a:pt x="3978260" y="4735735"/>
                </a:lnTo>
                <a:lnTo>
                  <a:pt x="3978301" y="4659573"/>
                </a:lnTo>
                <a:cubicBezTo>
                  <a:pt x="3978458" y="4044131"/>
                  <a:pt x="3976394" y="3202118"/>
                  <a:pt x="3977293" y="2662200"/>
                </a:cubicBezTo>
                <a:lnTo>
                  <a:pt x="2800692" y="266220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>
              <a:buFont typeface="Arial" panose="020B0604020202020204" pitchFamily="34" charset="0"/>
            </a:pPr>
            <a:endParaRPr lang="zh-CN" altLang="en-US" sz="1000" b="1">
              <a:solidFill>
                <a:schemeClr val="bg1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316098" y="945541"/>
            <a:ext cx="1454150" cy="222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eaLnBrk="1" hangingPunct="1"/>
            <a:r>
              <a:rPr lang="en-US" altLang="zh-CN" sz="1400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区位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0" y="779463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object 9"/>
          <p:cNvSpPr/>
          <p:nvPr/>
        </p:nvSpPr>
        <p:spPr>
          <a:xfrm>
            <a:off x="0" y="0"/>
            <a:ext cx="0" cy="10053638"/>
          </a:xfrm>
          <a:custGeom>
            <a:avLst/>
            <a:gdLst>
              <a:gd name="txL" fmla="*/ 0 w 1"/>
              <a:gd name="txT" fmla="*/ 0 h 10053320"/>
              <a:gd name="txR" fmla="*/ 0 w 1"/>
              <a:gd name="txB" fmla="*/ 10053320 h 10053320"/>
            </a:gdLst>
            <a:ahLst/>
            <a:cxnLst>
              <a:cxn ang="0">
                <a:pos x="0" y="0"/>
              </a:cxn>
              <a:cxn ang="0">
                <a:pos x="0" y="10060684"/>
              </a:cxn>
            </a:cxnLst>
            <a:rect l="txL" t="txT" r="txR" b="txB"/>
            <a:pathLst>
              <a:path w="1" h="10053320">
                <a:moveTo>
                  <a:pt x="0" y="0"/>
                </a:moveTo>
                <a:lnTo>
                  <a:pt x="0" y="1005274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object 10"/>
          <p:cNvSpPr/>
          <p:nvPr/>
        </p:nvSpPr>
        <p:spPr>
          <a:xfrm>
            <a:off x="-639" y="10034588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object 7"/>
          <p:cNvSpPr txBox="1"/>
          <p:nvPr/>
        </p:nvSpPr>
        <p:spPr>
          <a:xfrm>
            <a:off x="5643991" y="924744"/>
            <a:ext cx="3593309" cy="215444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eaLnBrk="1" hangingPunct="1"/>
            <a:r>
              <a:rPr lang="zh-CN" altLang="en-US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则</a:t>
            </a:r>
            <a:r>
              <a:rPr lang="en-US" altLang="en-US" sz="1400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object 2"/>
          <p:cNvSpPr txBox="1"/>
          <p:nvPr/>
        </p:nvSpPr>
        <p:spPr>
          <a:xfrm>
            <a:off x="-639" y="362749"/>
            <a:ext cx="20104099" cy="28507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algn="ctr">
              <a:lnSpc>
                <a:spcPct val="1500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南京市溧水区副城中心区控制性详细规划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》NJLSb070—23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规划管理单元图则修改</a:t>
            </a:r>
          </a:p>
        </p:txBody>
      </p:sp>
      <p:graphicFrame>
        <p:nvGraphicFramePr>
          <p:cNvPr id="29" name="表格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699839"/>
              </p:ext>
            </p:extLst>
          </p:nvPr>
        </p:nvGraphicFramePr>
        <p:xfrm>
          <a:off x="16136726" y="9124553"/>
          <a:ext cx="3333750" cy="54424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0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批准单位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南京市人民政府</a:t>
                      </a: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批准文号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chemeClr val="accent2"/>
                        </a:buClr>
                        <a:buSzPct val="110000"/>
                      </a:pPr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宁政复</a:t>
                      </a:r>
                      <a:r>
                        <a:rPr kumimoji="1" lang="en-US" altLang="zh-CN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〔</a:t>
                      </a:r>
                      <a:r>
                        <a:rPr kumimoji="1" lang="en-US" altLang="zh-CN" sz="9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2026〕9</a:t>
                      </a:r>
                      <a:r>
                        <a:rPr kumimoji="1" lang="zh-CN" altLang="en-US" sz="9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号</a:t>
                      </a:r>
                      <a:endParaRPr kumimoji="1" lang="zh-CN" altLang="en-US" sz="9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矩形 14"/>
          <p:cNvSpPr/>
          <p:nvPr/>
        </p:nvSpPr>
        <p:spPr>
          <a:xfrm>
            <a:off x="5607158" y="1178029"/>
            <a:ext cx="14021956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323850" eaLnBrk="1" fontAlgn="auto" hangingPunct="1">
              <a:lnSpc>
                <a:spcPct val="150000"/>
              </a:lnSpc>
              <a:defRPr/>
            </a:pP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（一）用地布局及指标。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23—04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地块用地性质为商业用地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(B1)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，用地面积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0.83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公顷、容积率≤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2.0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，建筑密度≤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50%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，建筑高度≤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24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米，绿地率≥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20%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，备注复合建设公交场站；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23—08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地块用地性质为街旁绿地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(G1c)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，用地面积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0.66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公顷、绿地率≥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65%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23—09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地块用地性质为一类工业用地（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M1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），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用地面积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8.17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公顷，容积率≤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3.0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，建筑高度≤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米；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23—12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地块用地性质为街旁绿地（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G1c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），用地面积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0.74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公顷，绿地率≥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65%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23—14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地块用地性质为二类居住用地（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R2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），用地面积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1.94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公顷；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23—17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地块用地性质为一类工业用地（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M1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），用地面积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2.07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公顷，容积率≤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3.0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，建筑密度≤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55%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，建筑高度≤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米，绿地率≥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23—20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地块用地性质为一类工业用地（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M1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），用地面积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17.84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公顷，容积率≤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3.0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，建筑高度≤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米；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23—22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地块用地性质为商办混合用地（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Bb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），用地面积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0.67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公顷，容积率≤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2.0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，建筑密度≤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45%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，建筑高度≤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米，绿地率≥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en-US" altLang="zh-CN" sz="900" spc="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2700" indent="323850" eaLnBrk="1" fontAlgn="auto" hangingPunct="1">
              <a:lnSpc>
                <a:spcPct val="150000"/>
              </a:lnSpc>
              <a:defRPr/>
            </a:pP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（二）条文引导。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23—10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13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地块一类工业用地的建筑方案需满足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交通市政基础设施规划规范（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2022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，预留地块东侧现状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35kv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电力架空线的高压走廊。</a:t>
            </a:r>
          </a:p>
        </p:txBody>
      </p:sp>
      <p:sp>
        <p:nvSpPr>
          <p:cNvPr id="74" name="object 11"/>
          <p:cNvSpPr/>
          <p:nvPr/>
        </p:nvSpPr>
        <p:spPr>
          <a:xfrm>
            <a:off x="5011490" y="783478"/>
            <a:ext cx="0" cy="9117013"/>
          </a:xfrm>
          <a:custGeom>
            <a:avLst/>
            <a:gdLst>
              <a:gd name="txL" fmla="*/ 0 w 1"/>
              <a:gd name="txT" fmla="*/ 0 h 9116695"/>
              <a:gd name="txR" fmla="*/ 0 w 1"/>
              <a:gd name="txB" fmla="*/ 9116695 h 9116695"/>
            </a:gdLst>
            <a:ahLst/>
            <a:cxnLst>
              <a:cxn ang="0">
                <a:pos x="0" y="0"/>
              </a:cxn>
              <a:cxn ang="0">
                <a:pos x="0" y="9124211"/>
              </a:cxn>
            </a:cxnLst>
            <a:rect l="txL" t="txT" r="txR" b="txB"/>
            <a:pathLst>
              <a:path w="1" h="9116695">
                <a:moveTo>
                  <a:pt x="0" y="0"/>
                </a:moveTo>
                <a:lnTo>
                  <a:pt x="0" y="9116254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object 3"/>
          <p:cNvSpPr txBox="1"/>
          <p:nvPr/>
        </p:nvSpPr>
        <p:spPr>
          <a:xfrm>
            <a:off x="316230" y="1298575"/>
            <a:ext cx="4514215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indent="323850" algn="just" eaLnBrk="1" fontAlgn="auto" hangingPunct="1">
              <a:lnSpc>
                <a:spcPct val="150000"/>
              </a:lnSpc>
              <a:defRPr/>
            </a:pPr>
            <a:r>
              <a:rPr lang="en-US" altLang="zh-CN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NJLSb070—23</a:t>
            </a:r>
            <a:r>
              <a:rPr lang="zh-CN" altLang="en-US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管理单元图则位于溧水区城南片</a:t>
            </a:r>
            <a:r>
              <a:rPr lang="zh-CN" altLang="en-US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区东北部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，东</a:t>
            </a:r>
            <a:r>
              <a:rPr lang="zh-CN" altLang="en-US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至</a:t>
            </a:r>
            <a:r>
              <a:rPr lang="en-US" altLang="zh-CN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341</a:t>
            </a:r>
            <a:r>
              <a:rPr lang="zh-CN" altLang="en-US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省道、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西</a:t>
            </a:r>
            <a:r>
              <a:rPr lang="zh-CN" altLang="en-US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至琴音大道、南至高平大街、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北</a:t>
            </a:r>
            <a:r>
              <a:rPr lang="zh-CN" altLang="en-US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至天生桥大道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，总面积</a:t>
            </a:r>
            <a:r>
              <a:rPr lang="zh-CN" altLang="en-US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约</a:t>
            </a:r>
            <a:r>
              <a:rPr lang="en-US" altLang="zh-CN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101.85</a:t>
            </a:r>
            <a:r>
              <a:rPr lang="zh-CN" altLang="en-US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公顷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</a:p>
        </p:txBody>
      </p: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4A2D9ADB-A68A-35CE-88FA-70246C9FF25E}"/>
              </a:ext>
            </a:extLst>
          </p:cNvPr>
          <p:cNvGrpSpPr/>
          <p:nvPr/>
        </p:nvGrpSpPr>
        <p:grpSpPr>
          <a:xfrm>
            <a:off x="582998" y="1772524"/>
            <a:ext cx="3739606" cy="4409438"/>
            <a:chOff x="839651" y="1772523"/>
            <a:chExt cx="3224228" cy="3801746"/>
          </a:xfrm>
        </p:grpSpPr>
        <p:pic>
          <p:nvPicPr>
            <p:cNvPr id="76" name="图片 75">
              <a:extLst>
                <a:ext uri="{FF2B5EF4-FFF2-40B4-BE49-F238E27FC236}">
                  <a16:creationId xmlns:a16="http://schemas.microsoft.com/office/drawing/2014/main" id="{B9F1367D-F4A2-47BD-3CA6-9DD918A5F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839652" y="1772525"/>
              <a:ext cx="3224227" cy="3801744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62CF6A2F-FC73-E129-1462-11F5CD405245}"/>
                </a:ext>
              </a:extLst>
            </p:cNvPr>
            <p:cNvSpPr/>
            <p:nvPr/>
          </p:nvSpPr>
          <p:spPr bwMode="auto">
            <a:xfrm>
              <a:off x="839651" y="1772523"/>
              <a:ext cx="3224228" cy="3801745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1" name="椭圆 80"/>
          <p:cNvSpPr/>
          <p:nvPr/>
        </p:nvSpPr>
        <p:spPr>
          <a:xfrm>
            <a:off x="2626356" y="3481028"/>
            <a:ext cx="136525" cy="136525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83" name="文本框 16"/>
          <p:cNvSpPr txBox="1">
            <a:spLocks noChangeArrowheads="1"/>
          </p:cNvSpPr>
          <p:nvPr/>
        </p:nvSpPr>
        <p:spPr bwMode="auto">
          <a:xfrm>
            <a:off x="2089324" y="3058234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1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NJLSb070—23</a:t>
            </a:r>
            <a:endParaRPr lang="en-US" altLang="zh-CN" sz="1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0" hangingPunct="0"/>
            <a:r>
              <a: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规划管理单元图则</a:t>
            </a:r>
          </a:p>
        </p:txBody>
      </p:sp>
      <p:sp>
        <p:nvSpPr>
          <p:cNvPr id="84" name="矩形 20"/>
          <p:cNvSpPr>
            <a:spLocks noChangeArrowheads="1"/>
          </p:cNvSpPr>
          <p:nvPr/>
        </p:nvSpPr>
        <p:spPr bwMode="auto">
          <a:xfrm>
            <a:off x="641350" y="6217332"/>
            <a:ext cx="36798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r>
              <a:rPr lang="zh-CN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图则在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溧水</a:t>
            </a:r>
            <a:r>
              <a:rPr lang="zh-CN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区的位置</a:t>
            </a:r>
          </a:p>
        </p:txBody>
      </p:sp>
      <p:sp>
        <p:nvSpPr>
          <p:cNvPr id="85" name="矩形 19"/>
          <p:cNvSpPr>
            <a:spLocks noChangeArrowheads="1"/>
          </p:cNvSpPr>
          <p:nvPr/>
        </p:nvSpPr>
        <p:spPr bwMode="auto">
          <a:xfrm>
            <a:off x="644525" y="9479289"/>
            <a:ext cx="36798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r>
              <a:rPr lang="zh-CN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图则在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NJLSb070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控规</a:t>
            </a:r>
            <a:r>
              <a:rPr lang="zh-CN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单元的位置</a:t>
            </a:r>
          </a:p>
        </p:txBody>
      </p:sp>
      <p:pic>
        <p:nvPicPr>
          <p:cNvPr id="86" name="图片 85" descr="图表, 表面图&#10;&#10;AI 生成的内容可能不正确。">
            <a:extLst>
              <a:ext uri="{FF2B5EF4-FFF2-40B4-BE49-F238E27FC236}">
                <a16:creationId xmlns:a16="http://schemas.microsoft.com/office/drawing/2014/main" id="{5BAB03AE-31F2-94F4-FF7C-03D0A5A61E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6" b="17343"/>
          <a:stretch/>
        </p:blipFill>
        <p:spPr>
          <a:xfrm>
            <a:off x="138495" y="6649380"/>
            <a:ext cx="4698941" cy="2737696"/>
          </a:xfrm>
          <a:prstGeom prst="rect">
            <a:avLst/>
          </a:prstGeom>
        </p:spPr>
      </p:pic>
      <p:sp>
        <p:nvSpPr>
          <p:cNvPr id="117" name="任意多边形 116">
            <a:extLst>
              <a:ext uri="{FF2B5EF4-FFF2-40B4-BE49-F238E27FC236}">
                <a16:creationId xmlns:a16="http://schemas.microsoft.com/office/drawing/2014/main" id="{F88066E2-F0E5-72BF-0510-AF70ADC36BD4}"/>
              </a:ext>
            </a:extLst>
          </p:cNvPr>
          <p:cNvSpPr/>
          <p:nvPr/>
        </p:nvSpPr>
        <p:spPr>
          <a:xfrm>
            <a:off x="138411" y="6646008"/>
            <a:ext cx="4759551" cy="2758345"/>
          </a:xfrm>
          <a:custGeom>
            <a:avLst/>
            <a:gdLst>
              <a:gd name="connsiteX0" fmla="*/ 0 w 4759551"/>
              <a:gd name="connsiteY0" fmla="*/ 0 h 2758345"/>
              <a:gd name="connsiteX1" fmla="*/ 4759551 w 4759551"/>
              <a:gd name="connsiteY1" fmla="*/ 0 h 2758345"/>
              <a:gd name="connsiteX2" fmla="*/ 4759551 w 4759551"/>
              <a:gd name="connsiteY2" fmla="*/ 2758345 h 2758345"/>
              <a:gd name="connsiteX3" fmla="*/ 0 w 4759551"/>
              <a:gd name="connsiteY3" fmla="*/ 2758345 h 2758345"/>
              <a:gd name="connsiteX4" fmla="*/ 0 w 4759551"/>
              <a:gd name="connsiteY4" fmla="*/ 0 h 2758345"/>
              <a:gd name="connsiteX5" fmla="*/ 3463410 w 4759551"/>
              <a:gd name="connsiteY5" fmla="*/ 548546 h 2758345"/>
              <a:gd name="connsiteX6" fmla="*/ 3512395 w 4759551"/>
              <a:gd name="connsiteY6" fmla="*/ 1080420 h 2758345"/>
              <a:gd name="connsiteX7" fmla="*/ 3555534 w 4759551"/>
              <a:gd name="connsiteY7" fmla="*/ 1314291 h 2758345"/>
              <a:gd name="connsiteX8" fmla="*/ 3960254 w 4759551"/>
              <a:gd name="connsiteY8" fmla="*/ 1322011 h 2758345"/>
              <a:gd name="connsiteX9" fmla="*/ 3911019 w 4759551"/>
              <a:gd name="connsiteY9" fmla="*/ 1011669 h 2758345"/>
              <a:gd name="connsiteX10" fmla="*/ 3677419 w 4759551"/>
              <a:gd name="connsiteY10" fmla="*/ 549618 h 2758345"/>
              <a:gd name="connsiteX11" fmla="*/ 3463410 w 4759551"/>
              <a:gd name="connsiteY11" fmla="*/ 548546 h 27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59551" h="2758345">
                <a:moveTo>
                  <a:pt x="0" y="0"/>
                </a:moveTo>
                <a:lnTo>
                  <a:pt x="4759551" y="0"/>
                </a:lnTo>
                <a:lnTo>
                  <a:pt x="4759551" y="2758345"/>
                </a:lnTo>
                <a:lnTo>
                  <a:pt x="0" y="2758345"/>
                </a:lnTo>
                <a:lnTo>
                  <a:pt x="0" y="0"/>
                </a:lnTo>
                <a:close/>
                <a:moveTo>
                  <a:pt x="3463410" y="548546"/>
                </a:moveTo>
                <a:lnTo>
                  <a:pt x="3512395" y="1080420"/>
                </a:lnTo>
                <a:cubicBezTo>
                  <a:pt x="3522225" y="1154829"/>
                  <a:pt x="3530088" y="1194773"/>
                  <a:pt x="3555534" y="1314291"/>
                </a:cubicBezTo>
                <a:cubicBezTo>
                  <a:pt x="3706828" y="1330000"/>
                  <a:pt x="3787199" y="1321309"/>
                  <a:pt x="3960254" y="1322011"/>
                </a:cubicBezTo>
                <a:cubicBezTo>
                  <a:pt x="3963916" y="1225240"/>
                  <a:pt x="3965459" y="1131844"/>
                  <a:pt x="3911019" y="1011669"/>
                </a:cubicBezTo>
                <a:cubicBezTo>
                  <a:pt x="3861158" y="880892"/>
                  <a:pt x="3756031" y="684689"/>
                  <a:pt x="3677419" y="549618"/>
                </a:cubicBezTo>
                <a:lnTo>
                  <a:pt x="3463410" y="548546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rgbClr val="000000"/>
            </a:solidFill>
            <a:prstDash val="solid"/>
          </a:ln>
        </p:spPr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17C25B46-BE7B-7F33-3CF7-977639B976D0}"/>
              </a:ext>
            </a:extLst>
          </p:cNvPr>
          <p:cNvGrpSpPr/>
          <p:nvPr/>
        </p:nvGrpSpPr>
        <p:grpSpPr>
          <a:xfrm>
            <a:off x="727014" y="6654493"/>
            <a:ext cx="4170951" cy="2637901"/>
            <a:chOff x="5486175" y="3667291"/>
            <a:chExt cx="3626393" cy="2293498"/>
          </a:xfrm>
        </p:grpSpPr>
        <p:sp>
          <p:nvSpPr>
            <p:cNvPr id="90" name="任意多边形 4">
              <a:extLst>
                <a:ext uri="{FF2B5EF4-FFF2-40B4-BE49-F238E27FC236}">
                  <a16:creationId xmlns:a16="http://schemas.microsoft.com/office/drawing/2014/main" id="{52AC0572-FCF1-5391-C9CC-D54A33E0DF0F}"/>
                </a:ext>
              </a:extLst>
            </p:cNvPr>
            <p:cNvSpPr/>
            <p:nvPr/>
          </p:nvSpPr>
          <p:spPr bwMode="auto">
            <a:xfrm>
              <a:off x="5564883" y="5269138"/>
              <a:ext cx="3547685" cy="689693"/>
            </a:xfrm>
            <a:custGeom>
              <a:avLst/>
              <a:gdLst>
                <a:gd name="connsiteX0" fmla="*/ 0 w 3680460"/>
                <a:gd name="connsiteY0" fmla="*/ 68580 h 739140"/>
                <a:gd name="connsiteX1" fmla="*/ 297180 w 3680460"/>
                <a:gd name="connsiteY1" fmla="*/ 0 h 739140"/>
                <a:gd name="connsiteX2" fmla="*/ 1341120 w 3680460"/>
                <a:gd name="connsiteY2" fmla="*/ 205740 h 739140"/>
                <a:gd name="connsiteX3" fmla="*/ 1973580 w 3680460"/>
                <a:gd name="connsiteY3" fmla="*/ 609600 h 739140"/>
                <a:gd name="connsiteX4" fmla="*/ 2339340 w 3680460"/>
                <a:gd name="connsiteY4" fmla="*/ 739140 h 739140"/>
                <a:gd name="connsiteX5" fmla="*/ 3276600 w 3680460"/>
                <a:gd name="connsiteY5" fmla="*/ 739140 h 739140"/>
                <a:gd name="connsiteX6" fmla="*/ 3680460 w 3680460"/>
                <a:gd name="connsiteY6" fmla="*/ 525780 h 739140"/>
                <a:gd name="connsiteX0" fmla="*/ 0 w 3680460"/>
                <a:gd name="connsiteY0" fmla="*/ 69899 h 740459"/>
                <a:gd name="connsiteX1" fmla="*/ 297180 w 3680460"/>
                <a:gd name="connsiteY1" fmla="*/ 1319 h 740459"/>
                <a:gd name="connsiteX2" fmla="*/ 1341120 w 3680460"/>
                <a:gd name="connsiteY2" fmla="*/ 207059 h 740459"/>
                <a:gd name="connsiteX3" fmla="*/ 1973580 w 3680460"/>
                <a:gd name="connsiteY3" fmla="*/ 610919 h 740459"/>
                <a:gd name="connsiteX4" fmla="*/ 2339340 w 3680460"/>
                <a:gd name="connsiteY4" fmla="*/ 740459 h 740459"/>
                <a:gd name="connsiteX5" fmla="*/ 3276600 w 3680460"/>
                <a:gd name="connsiteY5" fmla="*/ 740459 h 740459"/>
                <a:gd name="connsiteX6" fmla="*/ 3680460 w 3680460"/>
                <a:gd name="connsiteY6" fmla="*/ 527099 h 740459"/>
                <a:gd name="connsiteX0" fmla="*/ 0 w 3680460"/>
                <a:gd name="connsiteY0" fmla="*/ 69830 h 740390"/>
                <a:gd name="connsiteX1" fmla="*/ 297180 w 3680460"/>
                <a:gd name="connsiteY1" fmla="*/ 1250 h 740390"/>
                <a:gd name="connsiteX2" fmla="*/ 1383983 w 3680460"/>
                <a:gd name="connsiteY2" fmla="*/ 216515 h 740390"/>
                <a:gd name="connsiteX3" fmla="*/ 1973580 w 3680460"/>
                <a:gd name="connsiteY3" fmla="*/ 610850 h 740390"/>
                <a:gd name="connsiteX4" fmla="*/ 2339340 w 3680460"/>
                <a:gd name="connsiteY4" fmla="*/ 740390 h 740390"/>
                <a:gd name="connsiteX5" fmla="*/ 3276600 w 3680460"/>
                <a:gd name="connsiteY5" fmla="*/ 740390 h 740390"/>
                <a:gd name="connsiteX6" fmla="*/ 3680460 w 3680460"/>
                <a:gd name="connsiteY6" fmla="*/ 527030 h 740390"/>
                <a:gd name="connsiteX0" fmla="*/ 0 w 3680460"/>
                <a:gd name="connsiteY0" fmla="*/ 70270 h 740830"/>
                <a:gd name="connsiteX1" fmla="*/ 297180 w 3680460"/>
                <a:gd name="connsiteY1" fmla="*/ 1690 h 740830"/>
                <a:gd name="connsiteX2" fmla="*/ 1383983 w 3680460"/>
                <a:gd name="connsiteY2" fmla="*/ 216955 h 740830"/>
                <a:gd name="connsiteX3" fmla="*/ 1973580 w 3680460"/>
                <a:gd name="connsiteY3" fmla="*/ 611290 h 740830"/>
                <a:gd name="connsiteX4" fmla="*/ 2339340 w 3680460"/>
                <a:gd name="connsiteY4" fmla="*/ 740830 h 740830"/>
                <a:gd name="connsiteX5" fmla="*/ 3276600 w 3680460"/>
                <a:gd name="connsiteY5" fmla="*/ 740830 h 740830"/>
                <a:gd name="connsiteX6" fmla="*/ 3680460 w 3680460"/>
                <a:gd name="connsiteY6" fmla="*/ 527470 h 740830"/>
                <a:gd name="connsiteX0" fmla="*/ 0 w 3680460"/>
                <a:gd name="connsiteY0" fmla="*/ 70551 h 741111"/>
                <a:gd name="connsiteX1" fmla="*/ 297180 w 3680460"/>
                <a:gd name="connsiteY1" fmla="*/ 1971 h 741111"/>
                <a:gd name="connsiteX2" fmla="*/ 1412558 w 3680460"/>
                <a:gd name="connsiteY2" fmla="*/ 198186 h 741111"/>
                <a:gd name="connsiteX3" fmla="*/ 1973580 w 3680460"/>
                <a:gd name="connsiteY3" fmla="*/ 611571 h 741111"/>
                <a:gd name="connsiteX4" fmla="*/ 2339340 w 3680460"/>
                <a:gd name="connsiteY4" fmla="*/ 741111 h 741111"/>
                <a:gd name="connsiteX5" fmla="*/ 3276600 w 3680460"/>
                <a:gd name="connsiteY5" fmla="*/ 741111 h 741111"/>
                <a:gd name="connsiteX6" fmla="*/ 3680460 w 3680460"/>
                <a:gd name="connsiteY6" fmla="*/ 527751 h 741111"/>
                <a:gd name="connsiteX0" fmla="*/ 0 w 3680460"/>
                <a:gd name="connsiteY0" fmla="*/ 70551 h 741111"/>
                <a:gd name="connsiteX1" fmla="*/ 297180 w 3680460"/>
                <a:gd name="connsiteY1" fmla="*/ 1971 h 741111"/>
                <a:gd name="connsiteX2" fmla="*/ 1412558 w 3680460"/>
                <a:gd name="connsiteY2" fmla="*/ 198186 h 741111"/>
                <a:gd name="connsiteX3" fmla="*/ 1973580 w 3680460"/>
                <a:gd name="connsiteY3" fmla="*/ 611571 h 741111"/>
                <a:gd name="connsiteX4" fmla="*/ 2339340 w 3680460"/>
                <a:gd name="connsiteY4" fmla="*/ 741111 h 741111"/>
                <a:gd name="connsiteX5" fmla="*/ 3276600 w 3680460"/>
                <a:gd name="connsiteY5" fmla="*/ 741111 h 741111"/>
                <a:gd name="connsiteX6" fmla="*/ 3680460 w 3680460"/>
                <a:gd name="connsiteY6" fmla="*/ 527751 h 741111"/>
                <a:gd name="connsiteX0" fmla="*/ 0 w 3680460"/>
                <a:gd name="connsiteY0" fmla="*/ 70475 h 741035"/>
                <a:gd name="connsiteX1" fmla="*/ 297180 w 3680460"/>
                <a:gd name="connsiteY1" fmla="*/ 1895 h 741035"/>
                <a:gd name="connsiteX2" fmla="*/ 1412558 w 3680460"/>
                <a:gd name="connsiteY2" fmla="*/ 198110 h 741035"/>
                <a:gd name="connsiteX3" fmla="*/ 1973580 w 3680460"/>
                <a:gd name="connsiteY3" fmla="*/ 611495 h 741035"/>
                <a:gd name="connsiteX4" fmla="*/ 2339340 w 3680460"/>
                <a:gd name="connsiteY4" fmla="*/ 741035 h 741035"/>
                <a:gd name="connsiteX5" fmla="*/ 3276600 w 3680460"/>
                <a:gd name="connsiteY5" fmla="*/ 741035 h 741035"/>
                <a:gd name="connsiteX6" fmla="*/ 3680460 w 3680460"/>
                <a:gd name="connsiteY6" fmla="*/ 527675 h 741035"/>
                <a:gd name="connsiteX0" fmla="*/ 0 w 3680460"/>
                <a:gd name="connsiteY0" fmla="*/ 70475 h 741035"/>
                <a:gd name="connsiteX1" fmla="*/ 297180 w 3680460"/>
                <a:gd name="connsiteY1" fmla="*/ 1895 h 741035"/>
                <a:gd name="connsiteX2" fmla="*/ 1436370 w 3680460"/>
                <a:gd name="connsiteY2" fmla="*/ 198110 h 741035"/>
                <a:gd name="connsiteX3" fmla="*/ 1973580 w 3680460"/>
                <a:gd name="connsiteY3" fmla="*/ 611495 h 741035"/>
                <a:gd name="connsiteX4" fmla="*/ 2339340 w 3680460"/>
                <a:gd name="connsiteY4" fmla="*/ 741035 h 741035"/>
                <a:gd name="connsiteX5" fmla="*/ 3276600 w 3680460"/>
                <a:gd name="connsiteY5" fmla="*/ 741035 h 741035"/>
                <a:gd name="connsiteX6" fmla="*/ 3680460 w 3680460"/>
                <a:gd name="connsiteY6" fmla="*/ 527675 h 741035"/>
                <a:gd name="connsiteX0" fmla="*/ 0 w 3680460"/>
                <a:gd name="connsiteY0" fmla="*/ 70475 h 741035"/>
                <a:gd name="connsiteX1" fmla="*/ 297180 w 3680460"/>
                <a:gd name="connsiteY1" fmla="*/ 1895 h 741035"/>
                <a:gd name="connsiteX2" fmla="*/ 1436370 w 3680460"/>
                <a:gd name="connsiteY2" fmla="*/ 198110 h 741035"/>
                <a:gd name="connsiteX3" fmla="*/ 1987868 w 3680460"/>
                <a:gd name="connsiteY3" fmla="*/ 559108 h 741035"/>
                <a:gd name="connsiteX4" fmla="*/ 2339340 w 3680460"/>
                <a:gd name="connsiteY4" fmla="*/ 741035 h 741035"/>
                <a:gd name="connsiteX5" fmla="*/ 3276600 w 3680460"/>
                <a:gd name="connsiteY5" fmla="*/ 741035 h 741035"/>
                <a:gd name="connsiteX6" fmla="*/ 3680460 w 3680460"/>
                <a:gd name="connsiteY6" fmla="*/ 527675 h 741035"/>
                <a:gd name="connsiteX0" fmla="*/ 0 w 3680460"/>
                <a:gd name="connsiteY0" fmla="*/ 70475 h 741035"/>
                <a:gd name="connsiteX1" fmla="*/ 297180 w 3680460"/>
                <a:gd name="connsiteY1" fmla="*/ 1895 h 741035"/>
                <a:gd name="connsiteX2" fmla="*/ 1436370 w 3680460"/>
                <a:gd name="connsiteY2" fmla="*/ 198110 h 741035"/>
                <a:gd name="connsiteX3" fmla="*/ 1987868 w 3680460"/>
                <a:gd name="connsiteY3" fmla="*/ 559108 h 741035"/>
                <a:gd name="connsiteX4" fmla="*/ 2339340 w 3680460"/>
                <a:gd name="connsiteY4" fmla="*/ 741035 h 741035"/>
                <a:gd name="connsiteX5" fmla="*/ 3276600 w 3680460"/>
                <a:gd name="connsiteY5" fmla="*/ 741035 h 741035"/>
                <a:gd name="connsiteX6" fmla="*/ 3680460 w 3680460"/>
                <a:gd name="connsiteY6" fmla="*/ 527675 h 741035"/>
                <a:gd name="connsiteX0" fmla="*/ 0 w 3680460"/>
                <a:gd name="connsiteY0" fmla="*/ 70475 h 741035"/>
                <a:gd name="connsiteX1" fmla="*/ 297180 w 3680460"/>
                <a:gd name="connsiteY1" fmla="*/ 1895 h 741035"/>
                <a:gd name="connsiteX2" fmla="*/ 1436370 w 3680460"/>
                <a:gd name="connsiteY2" fmla="*/ 198110 h 741035"/>
                <a:gd name="connsiteX3" fmla="*/ 1987868 w 3680460"/>
                <a:gd name="connsiteY3" fmla="*/ 559108 h 741035"/>
                <a:gd name="connsiteX4" fmla="*/ 2339340 w 3680460"/>
                <a:gd name="connsiteY4" fmla="*/ 741035 h 741035"/>
                <a:gd name="connsiteX5" fmla="*/ 3276600 w 3680460"/>
                <a:gd name="connsiteY5" fmla="*/ 741035 h 741035"/>
                <a:gd name="connsiteX6" fmla="*/ 3680460 w 3680460"/>
                <a:gd name="connsiteY6" fmla="*/ 527675 h 741035"/>
                <a:gd name="connsiteX0" fmla="*/ 0 w 3680460"/>
                <a:gd name="connsiteY0" fmla="*/ 70475 h 741035"/>
                <a:gd name="connsiteX1" fmla="*/ 297180 w 3680460"/>
                <a:gd name="connsiteY1" fmla="*/ 1895 h 741035"/>
                <a:gd name="connsiteX2" fmla="*/ 1436370 w 3680460"/>
                <a:gd name="connsiteY2" fmla="*/ 198110 h 741035"/>
                <a:gd name="connsiteX3" fmla="*/ 1987868 w 3680460"/>
                <a:gd name="connsiteY3" fmla="*/ 559108 h 741035"/>
                <a:gd name="connsiteX4" fmla="*/ 2439352 w 3680460"/>
                <a:gd name="connsiteY4" fmla="*/ 683885 h 741035"/>
                <a:gd name="connsiteX5" fmla="*/ 3276600 w 3680460"/>
                <a:gd name="connsiteY5" fmla="*/ 741035 h 741035"/>
                <a:gd name="connsiteX6" fmla="*/ 3680460 w 3680460"/>
                <a:gd name="connsiteY6" fmla="*/ 527675 h 741035"/>
                <a:gd name="connsiteX0" fmla="*/ 0 w 3680460"/>
                <a:gd name="connsiteY0" fmla="*/ 70475 h 741035"/>
                <a:gd name="connsiteX1" fmla="*/ 297180 w 3680460"/>
                <a:gd name="connsiteY1" fmla="*/ 1895 h 741035"/>
                <a:gd name="connsiteX2" fmla="*/ 1436370 w 3680460"/>
                <a:gd name="connsiteY2" fmla="*/ 198110 h 741035"/>
                <a:gd name="connsiteX3" fmla="*/ 1987868 w 3680460"/>
                <a:gd name="connsiteY3" fmla="*/ 559108 h 741035"/>
                <a:gd name="connsiteX4" fmla="*/ 2439352 w 3680460"/>
                <a:gd name="connsiteY4" fmla="*/ 683885 h 741035"/>
                <a:gd name="connsiteX5" fmla="*/ 3276600 w 3680460"/>
                <a:gd name="connsiteY5" fmla="*/ 741035 h 741035"/>
                <a:gd name="connsiteX6" fmla="*/ 3680460 w 3680460"/>
                <a:gd name="connsiteY6" fmla="*/ 527675 h 741035"/>
                <a:gd name="connsiteX0" fmla="*/ 0 w 3680460"/>
                <a:gd name="connsiteY0" fmla="*/ 70475 h 741035"/>
                <a:gd name="connsiteX1" fmla="*/ 297180 w 3680460"/>
                <a:gd name="connsiteY1" fmla="*/ 1895 h 741035"/>
                <a:gd name="connsiteX2" fmla="*/ 1436370 w 3680460"/>
                <a:gd name="connsiteY2" fmla="*/ 198110 h 741035"/>
                <a:gd name="connsiteX3" fmla="*/ 1987868 w 3680460"/>
                <a:gd name="connsiteY3" fmla="*/ 559108 h 741035"/>
                <a:gd name="connsiteX4" fmla="*/ 2539364 w 3680460"/>
                <a:gd name="connsiteY4" fmla="*/ 664835 h 741035"/>
                <a:gd name="connsiteX5" fmla="*/ 3276600 w 3680460"/>
                <a:gd name="connsiteY5" fmla="*/ 741035 h 741035"/>
                <a:gd name="connsiteX6" fmla="*/ 3680460 w 3680460"/>
                <a:gd name="connsiteY6" fmla="*/ 527675 h 741035"/>
                <a:gd name="connsiteX0" fmla="*/ 0 w 3680460"/>
                <a:gd name="connsiteY0" fmla="*/ 70475 h 741035"/>
                <a:gd name="connsiteX1" fmla="*/ 297180 w 3680460"/>
                <a:gd name="connsiteY1" fmla="*/ 1895 h 741035"/>
                <a:gd name="connsiteX2" fmla="*/ 1436370 w 3680460"/>
                <a:gd name="connsiteY2" fmla="*/ 198110 h 741035"/>
                <a:gd name="connsiteX3" fmla="*/ 1987868 w 3680460"/>
                <a:gd name="connsiteY3" fmla="*/ 559108 h 741035"/>
                <a:gd name="connsiteX4" fmla="*/ 2539364 w 3680460"/>
                <a:gd name="connsiteY4" fmla="*/ 664835 h 741035"/>
                <a:gd name="connsiteX5" fmla="*/ 3276600 w 3680460"/>
                <a:gd name="connsiteY5" fmla="*/ 741035 h 741035"/>
                <a:gd name="connsiteX6" fmla="*/ 3680460 w 3680460"/>
                <a:gd name="connsiteY6" fmla="*/ 527675 h 741035"/>
                <a:gd name="connsiteX0" fmla="*/ 0 w 3680460"/>
                <a:gd name="connsiteY0" fmla="*/ 70475 h 741035"/>
                <a:gd name="connsiteX1" fmla="*/ 297180 w 3680460"/>
                <a:gd name="connsiteY1" fmla="*/ 1895 h 741035"/>
                <a:gd name="connsiteX2" fmla="*/ 1436370 w 3680460"/>
                <a:gd name="connsiteY2" fmla="*/ 198110 h 741035"/>
                <a:gd name="connsiteX3" fmla="*/ 1987868 w 3680460"/>
                <a:gd name="connsiteY3" fmla="*/ 559108 h 741035"/>
                <a:gd name="connsiteX4" fmla="*/ 2496502 w 3680460"/>
                <a:gd name="connsiteY4" fmla="*/ 683885 h 741035"/>
                <a:gd name="connsiteX5" fmla="*/ 3276600 w 3680460"/>
                <a:gd name="connsiteY5" fmla="*/ 741035 h 741035"/>
                <a:gd name="connsiteX6" fmla="*/ 3680460 w 3680460"/>
                <a:gd name="connsiteY6" fmla="*/ 527675 h 741035"/>
                <a:gd name="connsiteX0" fmla="*/ 0 w 3680460"/>
                <a:gd name="connsiteY0" fmla="*/ 70475 h 684408"/>
                <a:gd name="connsiteX1" fmla="*/ 297180 w 3680460"/>
                <a:gd name="connsiteY1" fmla="*/ 1895 h 684408"/>
                <a:gd name="connsiteX2" fmla="*/ 1436370 w 3680460"/>
                <a:gd name="connsiteY2" fmla="*/ 198110 h 684408"/>
                <a:gd name="connsiteX3" fmla="*/ 1987868 w 3680460"/>
                <a:gd name="connsiteY3" fmla="*/ 559108 h 684408"/>
                <a:gd name="connsiteX4" fmla="*/ 2496502 w 3680460"/>
                <a:gd name="connsiteY4" fmla="*/ 683885 h 684408"/>
                <a:gd name="connsiteX5" fmla="*/ 3209925 w 3680460"/>
                <a:gd name="connsiteY5" fmla="*/ 683885 h 684408"/>
                <a:gd name="connsiteX6" fmla="*/ 3680460 w 3680460"/>
                <a:gd name="connsiteY6" fmla="*/ 527675 h 684408"/>
                <a:gd name="connsiteX0" fmla="*/ 0 w 3656648"/>
                <a:gd name="connsiteY0" fmla="*/ 70475 h 684408"/>
                <a:gd name="connsiteX1" fmla="*/ 297180 w 3656648"/>
                <a:gd name="connsiteY1" fmla="*/ 1895 h 684408"/>
                <a:gd name="connsiteX2" fmla="*/ 1436370 w 3656648"/>
                <a:gd name="connsiteY2" fmla="*/ 198110 h 684408"/>
                <a:gd name="connsiteX3" fmla="*/ 1987868 w 3656648"/>
                <a:gd name="connsiteY3" fmla="*/ 559108 h 684408"/>
                <a:gd name="connsiteX4" fmla="*/ 2496502 w 3656648"/>
                <a:gd name="connsiteY4" fmla="*/ 683885 h 684408"/>
                <a:gd name="connsiteX5" fmla="*/ 3209925 w 3656648"/>
                <a:gd name="connsiteY5" fmla="*/ 683885 h 684408"/>
                <a:gd name="connsiteX6" fmla="*/ 3656648 w 3656648"/>
                <a:gd name="connsiteY6" fmla="*/ 480050 h 684408"/>
                <a:gd name="connsiteX0" fmla="*/ 0 w 3656648"/>
                <a:gd name="connsiteY0" fmla="*/ 70475 h 684408"/>
                <a:gd name="connsiteX1" fmla="*/ 297180 w 3656648"/>
                <a:gd name="connsiteY1" fmla="*/ 1895 h 684408"/>
                <a:gd name="connsiteX2" fmla="*/ 1436370 w 3656648"/>
                <a:gd name="connsiteY2" fmla="*/ 198110 h 684408"/>
                <a:gd name="connsiteX3" fmla="*/ 1987868 w 3656648"/>
                <a:gd name="connsiteY3" fmla="*/ 559108 h 684408"/>
                <a:gd name="connsiteX4" fmla="*/ 2496502 w 3656648"/>
                <a:gd name="connsiteY4" fmla="*/ 683885 h 684408"/>
                <a:gd name="connsiteX5" fmla="*/ 3195638 w 3656648"/>
                <a:gd name="connsiteY5" fmla="*/ 669597 h 684408"/>
                <a:gd name="connsiteX6" fmla="*/ 3656648 w 3656648"/>
                <a:gd name="connsiteY6" fmla="*/ 480050 h 684408"/>
                <a:gd name="connsiteX0" fmla="*/ 0 w 3656648"/>
                <a:gd name="connsiteY0" fmla="*/ 70475 h 684408"/>
                <a:gd name="connsiteX1" fmla="*/ 297180 w 3656648"/>
                <a:gd name="connsiteY1" fmla="*/ 1895 h 684408"/>
                <a:gd name="connsiteX2" fmla="*/ 1436370 w 3656648"/>
                <a:gd name="connsiteY2" fmla="*/ 198110 h 684408"/>
                <a:gd name="connsiteX3" fmla="*/ 1987868 w 3656648"/>
                <a:gd name="connsiteY3" fmla="*/ 559108 h 684408"/>
                <a:gd name="connsiteX4" fmla="*/ 2496502 w 3656648"/>
                <a:gd name="connsiteY4" fmla="*/ 683885 h 684408"/>
                <a:gd name="connsiteX5" fmla="*/ 3195638 w 3656648"/>
                <a:gd name="connsiteY5" fmla="*/ 669597 h 684408"/>
                <a:gd name="connsiteX6" fmla="*/ 3656648 w 3656648"/>
                <a:gd name="connsiteY6" fmla="*/ 480050 h 684408"/>
                <a:gd name="connsiteX0" fmla="*/ 0 w 3656648"/>
                <a:gd name="connsiteY0" fmla="*/ 70475 h 670307"/>
                <a:gd name="connsiteX1" fmla="*/ 297180 w 3656648"/>
                <a:gd name="connsiteY1" fmla="*/ 1895 h 670307"/>
                <a:gd name="connsiteX2" fmla="*/ 1436370 w 3656648"/>
                <a:gd name="connsiteY2" fmla="*/ 198110 h 670307"/>
                <a:gd name="connsiteX3" fmla="*/ 1987868 w 3656648"/>
                <a:gd name="connsiteY3" fmla="*/ 559108 h 670307"/>
                <a:gd name="connsiteX4" fmla="*/ 2458402 w 3656648"/>
                <a:gd name="connsiteY4" fmla="*/ 669598 h 670307"/>
                <a:gd name="connsiteX5" fmla="*/ 3195638 w 3656648"/>
                <a:gd name="connsiteY5" fmla="*/ 669597 h 670307"/>
                <a:gd name="connsiteX6" fmla="*/ 3656648 w 3656648"/>
                <a:gd name="connsiteY6" fmla="*/ 480050 h 670307"/>
                <a:gd name="connsiteX0" fmla="*/ 0 w 3694748"/>
                <a:gd name="connsiteY0" fmla="*/ 51425 h 670307"/>
                <a:gd name="connsiteX1" fmla="*/ 335280 w 3694748"/>
                <a:gd name="connsiteY1" fmla="*/ 1895 h 670307"/>
                <a:gd name="connsiteX2" fmla="*/ 1474470 w 3694748"/>
                <a:gd name="connsiteY2" fmla="*/ 198110 h 670307"/>
                <a:gd name="connsiteX3" fmla="*/ 2025968 w 3694748"/>
                <a:gd name="connsiteY3" fmla="*/ 559108 h 670307"/>
                <a:gd name="connsiteX4" fmla="*/ 2496502 w 3694748"/>
                <a:gd name="connsiteY4" fmla="*/ 669598 h 670307"/>
                <a:gd name="connsiteX5" fmla="*/ 3233738 w 3694748"/>
                <a:gd name="connsiteY5" fmla="*/ 669597 h 670307"/>
                <a:gd name="connsiteX6" fmla="*/ 3694748 w 3694748"/>
                <a:gd name="connsiteY6" fmla="*/ 480050 h 670307"/>
                <a:gd name="connsiteX0" fmla="*/ 0 w 3694748"/>
                <a:gd name="connsiteY0" fmla="*/ 79632 h 698514"/>
                <a:gd name="connsiteX1" fmla="*/ 330517 w 3694748"/>
                <a:gd name="connsiteY1" fmla="*/ 1527 h 698514"/>
                <a:gd name="connsiteX2" fmla="*/ 1474470 w 3694748"/>
                <a:gd name="connsiteY2" fmla="*/ 226317 h 698514"/>
                <a:gd name="connsiteX3" fmla="*/ 2025968 w 3694748"/>
                <a:gd name="connsiteY3" fmla="*/ 587315 h 698514"/>
                <a:gd name="connsiteX4" fmla="*/ 2496502 w 3694748"/>
                <a:gd name="connsiteY4" fmla="*/ 697805 h 698514"/>
                <a:gd name="connsiteX5" fmla="*/ 3233738 w 3694748"/>
                <a:gd name="connsiteY5" fmla="*/ 697804 h 698514"/>
                <a:gd name="connsiteX6" fmla="*/ 3694748 w 3694748"/>
                <a:gd name="connsiteY6" fmla="*/ 508257 h 698514"/>
                <a:gd name="connsiteX0" fmla="*/ 0 w 3694748"/>
                <a:gd name="connsiteY0" fmla="*/ 78105 h 696987"/>
                <a:gd name="connsiteX1" fmla="*/ 330517 w 3694748"/>
                <a:gd name="connsiteY1" fmla="*/ 0 h 696987"/>
                <a:gd name="connsiteX2" fmla="*/ 1474470 w 3694748"/>
                <a:gd name="connsiteY2" fmla="*/ 224790 h 696987"/>
                <a:gd name="connsiteX3" fmla="*/ 2025968 w 3694748"/>
                <a:gd name="connsiteY3" fmla="*/ 585788 h 696987"/>
                <a:gd name="connsiteX4" fmla="*/ 2496502 w 3694748"/>
                <a:gd name="connsiteY4" fmla="*/ 696278 h 696987"/>
                <a:gd name="connsiteX5" fmla="*/ 3233738 w 3694748"/>
                <a:gd name="connsiteY5" fmla="*/ 696277 h 696987"/>
                <a:gd name="connsiteX6" fmla="*/ 3694748 w 3694748"/>
                <a:gd name="connsiteY6" fmla="*/ 506730 h 696987"/>
                <a:gd name="connsiteX0" fmla="*/ 0 w 3694748"/>
                <a:gd name="connsiteY0" fmla="*/ 78190 h 697072"/>
                <a:gd name="connsiteX1" fmla="*/ 330517 w 3694748"/>
                <a:gd name="connsiteY1" fmla="*/ 85 h 697072"/>
                <a:gd name="connsiteX2" fmla="*/ 1474470 w 3694748"/>
                <a:gd name="connsiteY2" fmla="*/ 224875 h 697072"/>
                <a:gd name="connsiteX3" fmla="*/ 2025968 w 3694748"/>
                <a:gd name="connsiteY3" fmla="*/ 585873 h 697072"/>
                <a:gd name="connsiteX4" fmla="*/ 2496502 w 3694748"/>
                <a:gd name="connsiteY4" fmla="*/ 696363 h 697072"/>
                <a:gd name="connsiteX5" fmla="*/ 3233738 w 3694748"/>
                <a:gd name="connsiteY5" fmla="*/ 696362 h 697072"/>
                <a:gd name="connsiteX6" fmla="*/ 3694748 w 3694748"/>
                <a:gd name="connsiteY6" fmla="*/ 506815 h 697072"/>
                <a:gd name="connsiteX0" fmla="*/ 0 w 3699511"/>
                <a:gd name="connsiteY0" fmla="*/ 111496 h 697041"/>
                <a:gd name="connsiteX1" fmla="*/ 335280 w 3699511"/>
                <a:gd name="connsiteY1" fmla="*/ 54 h 697041"/>
                <a:gd name="connsiteX2" fmla="*/ 1479233 w 3699511"/>
                <a:gd name="connsiteY2" fmla="*/ 224844 h 697041"/>
                <a:gd name="connsiteX3" fmla="*/ 2030731 w 3699511"/>
                <a:gd name="connsiteY3" fmla="*/ 585842 h 697041"/>
                <a:gd name="connsiteX4" fmla="*/ 2501265 w 3699511"/>
                <a:gd name="connsiteY4" fmla="*/ 696332 h 697041"/>
                <a:gd name="connsiteX5" fmla="*/ 3238501 w 3699511"/>
                <a:gd name="connsiteY5" fmla="*/ 696331 h 697041"/>
                <a:gd name="connsiteX6" fmla="*/ 3699511 w 3699511"/>
                <a:gd name="connsiteY6" fmla="*/ 506784 h 697041"/>
                <a:gd name="connsiteX0" fmla="*/ 0 w 3699511"/>
                <a:gd name="connsiteY0" fmla="*/ 111506 h 697051"/>
                <a:gd name="connsiteX1" fmla="*/ 335280 w 3699511"/>
                <a:gd name="connsiteY1" fmla="*/ 64 h 697051"/>
                <a:gd name="connsiteX2" fmla="*/ 1479233 w 3699511"/>
                <a:gd name="connsiteY2" fmla="*/ 224854 h 697051"/>
                <a:gd name="connsiteX3" fmla="*/ 2030731 w 3699511"/>
                <a:gd name="connsiteY3" fmla="*/ 585852 h 697051"/>
                <a:gd name="connsiteX4" fmla="*/ 2501265 w 3699511"/>
                <a:gd name="connsiteY4" fmla="*/ 696342 h 697051"/>
                <a:gd name="connsiteX5" fmla="*/ 3238501 w 3699511"/>
                <a:gd name="connsiteY5" fmla="*/ 696341 h 697051"/>
                <a:gd name="connsiteX6" fmla="*/ 3699511 w 3699511"/>
                <a:gd name="connsiteY6" fmla="*/ 506794 h 697051"/>
                <a:gd name="connsiteX0" fmla="*/ 0 w 3699511"/>
                <a:gd name="connsiteY0" fmla="*/ 106748 h 692293"/>
                <a:gd name="connsiteX1" fmla="*/ 373380 w 3699511"/>
                <a:gd name="connsiteY1" fmla="*/ 69 h 692293"/>
                <a:gd name="connsiteX2" fmla="*/ 1479233 w 3699511"/>
                <a:gd name="connsiteY2" fmla="*/ 220096 h 692293"/>
                <a:gd name="connsiteX3" fmla="*/ 2030731 w 3699511"/>
                <a:gd name="connsiteY3" fmla="*/ 581094 h 692293"/>
                <a:gd name="connsiteX4" fmla="*/ 2501265 w 3699511"/>
                <a:gd name="connsiteY4" fmla="*/ 691584 h 692293"/>
                <a:gd name="connsiteX5" fmla="*/ 3238501 w 3699511"/>
                <a:gd name="connsiteY5" fmla="*/ 691583 h 692293"/>
                <a:gd name="connsiteX6" fmla="*/ 3699511 w 3699511"/>
                <a:gd name="connsiteY6" fmla="*/ 502036 h 692293"/>
                <a:gd name="connsiteX0" fmla="*/ 0 w 3586332"/>
                <a:gd name="connsiteY0" fmla="*/ 73680 h 692351"/>
                <a:gd name="connsiteX1" fmla="*/ 260201 w 3586332"/>
                <a:gd name="connsiteY1" fmla="*/ 127 h 692351"/>
                <a:gd name="connsiteX2" fmla="*/ 1366054 w 3586332"/>
                <a:gd name="connsiteY2" fmla="*/ 220154 h 692351"/>
                <a:gd name="connsiteX3" fmla="*/ 1917552 w 3586332"/>
                <a:gd name="connsiteY3" fmla="*/ 581152 h 692351"/>
                <a:gd name="connsiteX4" fmla="*/ 2388086 w 3586332"/>
                <a:gd name="connsiteY4" fmla="*/ 691642 h 692351"/>
                <a:gd name="connsiteX5" fmla="*/ 3125322 w 3586332"/>
                <a:gd name="connsiteY5" fmla="*/ 691641 h 692351"/>
                <a:gd name="connsiteX6" fmla="*/ 3586332 w 3586332"/>
                <a:gd name="connsiteY6" fmla="*/ 502094 h 692351"/>
                <a:gd name="connsiteX0" fmla="*/ 0 w 3580811"/>
                <a:gd name="connsiteY0" fmla="*/ 65433 h 692386"/>
                <a:gd name="connsiteX1" fmla="*/ 254680 w 3580811"/>
                <a:gd name="connsiteY1" fmla="*/ 162 h 692386"/>
                <a:gd name="connsiteX2" fmla="*/ 1360533 w 3580811"/>
                <a:gd name="connsiteY2" fmla="*/ 220189 h 692386"/>
                <a:gd name="connsiteX3" fmla="*/ 1912031 w 3580811"/>
                <a:gd name="connsiteY3" fmla="*/ 581187 h 692386"/>
                <a:gd name="connsiteX4" fmla="*/ 2382565 w 3580811"/>
                <a:gd name="connsiteY4" fmla="*/ 691677 h 692386"/>
                <a:gd name="connsiteX5" fmla="*/ 3119801 w 3580811"/>
                <a:gd name="connsiteY5" fmla="*/ 691676 h 692386"/>
                <a:gd name="connsiteX6" fmla="*/ 3580811 w 3580811"/>
                <a:gd name="connsiteY6" fmla="*/ 502129 h 692386"/>
                <a:gd name="connsiteX0" fmla="*/ 0 w 3580811"/>
                <a:gd name="connsiteY0" fmla="*/ 54483 h 681436"/>
                <a:gd name="connsiteX1" fmla="*/ 319551 w 3580811"/>
                <a:gd name="connsiteY1" fmla="*/ 254 h 681436"/>
                <a:gd name="connsiteX2" fmla="*/ 1360533 w 3580811"/>
                <a:gd name="connsiteY2" fmla="*/ 209239 h 681436"/>
                <a:gd name="connsiteX3" fmla="*/ 1912031 w 3580811"/>
                <a:gd name="connsiteY3" fmla="*/ 570237 h 681436"/>
                <a:gd name="connsiteX4" fmla="*/ 2382565 w 3580811"/>
                <a:gd name="connsiteY4" fmla="*/ 680727 h 681436"/>
                <a:gd name="connsiteX5" fmla="*/ 3119801 w 3580811"/>
                <a:gd name="connsiteY5" fmla="*/ 680726 h 681436"/>
                <a:gd name="connsiteX6" fmla="*/ 3580811 w 3580811"/>
                <a:gd name="connsiteY6" fmla="*/ 491179 h 681436"/>
                <a:gd name="connsiteX0" fmla="*/ 0 w 3580811"/>
                <a:gd name="connsiteY0" fmla="*/ 62689 h 689642"/>
                <a:gd name="connsiteX1" fmla="*/ 311270 w 3580811"/>
                <a:gd name="connsiteY1" fmla="*/ 178 h 689642"/>
                <a:gd name="connsiteX2" fmla="*/ 1360533 w 3580811"/>
                <a:gd name="connsiteY2" fmla="*/ 217445 h 689642"/>
                <a:gd name="connsiteX3" fmla="*/ 1912031 w 3580811"/>
                <a:gd name="connsiteY3" fmla="*/ 578443 h 689642"/>
                <a:gd name="connsiteX4" fmla="*/ 2382565 w 3580811"/>
                <a:gd name="connsiteY4" fmla="*/ 688933 h 689642"/>
                <a:gd name="connsiteX5" fmla="*/ 3119801 w 3580811"/>
                <a:gd name="connsiteY5" fmla="*/ 688932 h 689642"/>
                <a:gd name="connsiteX6" fmla="*/ 3580811 w 3580811"/>
                <a:gd name="connsiteY6" fmla="*/ 499385 h 689642"/>
                <a:gd name="connsiteX0" fmla="*/ 0 w 3547685"/>
                <a:gd name="connsiteY0" fmla="*/ 56530 h 689693"/>
                <a:gd name="connsiteX1" fmla="*/ 278144 w 3547685"/>
                <a:gd name="connsiteY1" fmla="*/ 229 h 689693"/>
                <a:gd name="connsiteX2" fmla="*/ 1327407 w 3547685"/>
                <a:gd name="connsiteY2" fmla="*/ 217496 h 689693"/>
                <a:gd name="connsiteX3" fmla="*/ 1878905 w 3547685"/>
                <a:gd name="connsiteY3" fmla="*/ 578494 h 689693"/>
                <a:gd name="connsiteX4" fmla="*/ 2349439 w 3547685"/>
                <a:gd name="connsiteY4" fmla="*/ 688984 h 689693"/>
                <a:gd name="connsiteX5" fmla="*/ 3086675 w 3547685"/>
                <a:gd name="connsiteY5" fmla="*/ 688983 h 689693"/>
                <a:gd name="connsiteX6" fmla="*/ 3547685 w 3547685"/>
                <a:gd name="connsiteY6" fmla="*/ 499436 h 68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47685" h="689693">
                  <a:moveTo>
                    <a:pt x="0" y="56530"/>
                  </a:moveTo>
                  <a:cubicBezTo>
                    <a:pt x="110172" y="16208"/>
                    <a:pt x="115584" y="-2311"/>
                    <a:pt x="278144" y="229"/>
                  </a:cubicBezTo>
                  <a:cubicBezTo>
                    <a:pt x="530875" y="40234"/>
                    <a:pt x="1060614" y="121119"/>
                    <a:pt x="1327407" y="217496"/>
                  </a:cubicBezTo>
                  <a:cubicBezTo>
                    <a:pt x="1594201" y="313874"/>
                    <a:pt x="1691898" y="440699"/>
                    <a:pt x="1878905" y="578494"/>
                  </a:cubicBezTo>
                  <a:cubicBezTo>
                    <a:pt x="2029400" y="662948"/>
                    <a:pt x="2170369" y="695017"/>
                    <a:pt x="2349439" y="688984"/>
                  </a:cubicBezTo>
                  <a:lnTo>
                    <a:pt x="3086675" y="688983"/>
                  </a:lnTo>
                  <a:cubicBezTo>
                    <a:pt x="3278445" y="625801"/>
                    <a:pt x="3394015" y="562618"/>
                    <a:pt x="3547685" y="499436"/>
                  </a:cubicBezTo>
                </a:path>
              </a:pathLst>
            </a:custGeom>
            <a:noFill/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lg" len="med"/>
              <a:tailEnd type="stealth" w="lg" len="med"/>
            </a:ln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任意多边形 6">
              <a:extLst>
                <a:ext uri="{FF2B5EF4-FFF2-40B4-BE49-F238E27FC236}">
                  <a16:creationId xmlns:a16="http://schemas.microsoft.com/office/drawing/2014/main" id="{25669CDA-34F7-10D1-FE6A-74DF1DA9F763}"/>
                </a:ext>
              </a:extLst>
            </p:cNvPr>
            <p:cNvSpPr/>
            <p:nvPr/>
          </p:nvSpPr>
          <p:spPr bwMode="auto">
            <a:xfrm>
              <a:off x="5833943" y="4123292"/>
              <a:ext cx="2490907" cy="29402"/>
            </a:xfrm>
            <a:custGeom>
              <a:avLst/>
              <a:gdLst>
                <a:gd name="connsiteX0" fmla="*/ 0 w 2851150"/>
                <a:gd name="connsiteY0" fmla="*/ 19050 h 19050"/>
                <a:gd name="connsiteX1" fmla="*/ 2851150 w 2851150"/>
                <a:gd name="connsiteY1" fmla="*/ 0 h 19050"/>
                <a:gd name="connsiteX0" fmla="*/ 0 w 2503330"/>
                <a:gd name="connsiteY0" fmla="*/ 19050 h 19050"/>
                <a:gd name="connsiteX1" fmla="*/ 2503330 w 2503330"/>
                <a:gd name="connsiteY1" fmla="*/ 0 h 19050"/>
                <a:gd name="connsiteX0" fmla="*/ 0 w 2497119"/>
                <a:gd name="connsiteY0" fmla="*/ 56315 h 56315"/>
                <a:gd name="connsiteX1" fmla="*/ 2497119 w 2497119"/>
                <a:gd name="connsiteY1" fmla="*/ 0 h 56315"/>
                <a:gd name="connsiteX0" fmla="*/ 0 w 2490908"/>
                <a:gd name="connsiteY0" fmla="*/ 29401 h 29401"/>
                <a:gd name="connsiteX1" fmla="*/ 2490908 w 2490908"/>
                <a:gd name="connsiteY1" fmla="*/ 0 h 2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90908" h="29401">
                  <a:moveTo>
                    <a:pt x="0" y="29401"/>
                  </a:moveTo>
                  <a:lnTo>
                    <a:pt x="2490908" y="0"/>
                  </a:lnTo>
                </a:path>
              </a:pathLst>
            </a:custGeom>
            <a:noFill/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lg" len="med"/>
              <a:tailEnd type="stealth" w="lg" len="med"/>
            </a:ln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任意多边形 7">
              <a:extLst>
                <a:ext uri="{FF2B5EF4-FFF2-40B4-BE49-F238E27FC236}">
                  <a16:creationId xmlns:a16="http://schemas.microsoft.com/office/drawing/2014/main" id="{262A3E3A-5E1A-9E09-2DD1-5B47E590F1BF}"/>
                </a:ext>
              </a:extLst>
            </p:cNvPr>
            <p:cNvSpPr/>
            <p:nvPr/>
          </p:nvSpPr>
          <p:spPr bwMode="auto">
            <a:xfrm>
              <a:off x="7953153" y="3682325"/>
              <a:ext cx="591460" cy="2278464"/>
            </a:xfrm>
            <a:custGeom>
              <a:avLst/>
              <a:gdLst>
                <a:gd name="connsiteX0" fmla="*/ 0 w 679450"/>
                <a:gd name="connsiteY0" fmla="*/ 0 h 3644900"/>
                <a:gd name="connsiteX1" fmla="*/ 133350 w 679450"/>
                <a:gd name="connsiteY1" fmla="*/ 1835150 h 3644900"/>
                <a:gd name="connsiteX2" fmla="*/ 196850 w 679450"/>
                <a:gd name="connsiteY2" fmla="*/ 2451100 h 3644900"/>
                <a:gd name="connsiteX3" fmla="*/ 400050 w 679450"/>
                <a:gd name="connsiteY3" fmla="*/ 3079750 h 3644900"/>
                <a:gd name="connsiteX4" fmla="*/ 679450 w 679450"/>
                <a:gd name="connsiteY4" fmla="*/ 3644900 h 3644900"/>
                <a:gd name="connsiteX0" fmla="*/ 0 w 679450"/>
                <a:gd name="connsiteY0" fmla="*/ 0 h 3644900"/>
                <a:gd name="connsiteX1" fmla="*/ 133350 w 679450"/>
                <a:gd name="connsiteY1" fmla="*/ 1835150 h 3644900"/>
                <a:gd name="connsiteX2" fmla="*/ 196850 w 679450"/>
                <a:gd name="connsiteY2" fmla="*/ 2451100 h 3644900"/>
                <a:gd name="connsiteX3" fmla="*/ 400050 w 679450"/>
                <a:gd name="connsiteY3" fmla="*/ 3079750 h 3644900"/>
                <a:gd name="connsiteX4" fmla="*/ 679450 w 679450"/>
                <a:gd name="connsiteY4" fmla="*/ 3644900 h 3644900"/>
                <a:gd name="connsiteX0" fmla="*/ 0 w 679450"/>
                <a:gd name="connsiteY0" fmla="*/ 0 h 3644900"/>
                <a:gd name="connsiteX1" fmla="*/ 133350 w 679450"/>
                <a:gd name="connsiteY1" fmla="*/ 1835150 h 3644900"/>
                <a:gd name="connsiteX2" fmla="*/ 190500 w 679450"/>
                <a:gd name="connsiteY2" fmla="*/ 2393950 h 3644900"/>
                <a:gd name="connsiteX3" fmla="*/ 400050 w 679450"/>
                <a:gd name="connsiteY3" fmla="*/ 3079750 h 3644900"/>
                <a:gd name="connsiteX4" fmla="*/ 679450 w 679450"/>
                <a:gd name="connsiteY4" fmla="*/ 3644900 h 3644900"/>
                <a:gd name="connsiteX0" fmla="*/ 0 w 679450"/>
                <a:gd name="connsiteY0" fmla="*/ 0 h 3644900"/>
                <a:gd name="connsiteX1" fmla="*/ 133350 w 679450"/>
                <a:gd name="connsiteY1" fmla="*/ 1835150 h 3644900"/>
                <a:gd name="connsiteX2" fmla="*/ 190500 w 679450"/>
                <a:gd name="connsiteY2" fmla="*/ 2393950 h 3644900"/>
                <a:gd name="connsiteX3" fmla="*/ 400050 w 679450"/>
                <a:gd name="connsiteY3" fmla="*/ 3079750 h 3644900"/>
                <a:gd name="connsiteX4" fmla="*/ 679450 w 679450"/>
                <a:gd name="connsiteY4" fmla="*/ 3644900 h 3644900"/>
                <a:gd name="connsiteX0" fmla="*/ 0 w 679450"/>
                <a:gd name="connsiteY0" fmla="*/ 0 h 3644900"/>
                <a:gd name="connsiteX1" fmla="*/ 133350 w 679450"/>
                <a:gd name="connsiteY1" fmla="*/ 1835150 h 3644900"/>
                <a:gd name="connsiteX2" fmla="*/ 190500 w 679450"/>
                <a:gd name="connsiteY2" fmla="*/ 2393950 h 3644900"/>
                <a:gd name="connsiteX3" fmla="*/ 387350 w 679450"/>
                <a:gd name="connsiteY3" fmla="*/ 3073400 h 3644900"/>
                <a:gd name="connsiteX4" fmla="*/ 679450 w 679450"/>
                <a:gd name="connsiteY4" fmla="*/ 3644900 h 3644900"/>
                <a:gd name="connsiteX0" fmla="*/ 0 w 580073"/>
                <a:gd name="connsiteY0" fmla="*/ 0 h 2286747"/>
                <a:gd name="connsiteX1" fmla="*/ 33973 w 580073"/>
                <a:gd name="connsiteY1" fmla="*/ 476997 h 2286747"/>
                <a:gd name="connsiteX2" fmla="*/ 91123 w 580073"/>
                <a:gd name="connsiteY2" fmla="*/ 1035797 h 2286747"/>
                <a:gd name="connsiteX3" fmla="*/ 287973 w 580073"/>
                <a:gd name="connsiteY3" fmla="*/ 1715247 h 2286747"/>
                <a:gd name="connsiteX4" fmla="*/ 580073 w 580073"/>
                <a:gd name="connsiteY4" fmla="*/ 2286747 h 2286747"/>
                <a:gd name="connsiteX0" fmla="*/ 0 w 574897"/>
                <a:gd name="connsiteY0" fmla="*/ 0 h 2288817"/>
                <a:gd name="connsiteX1" fmla="*/ 28797 w 574897"/>
                <a:gd name="connsiteY1" fmla="*/ 479067 h 2288817"/>
                <a:gd name="connsiteX2" fmla="*/ 85947 w 574897"/>
                <a:gd name="connsiteY2" fmla="*/ 1037867 h 2288817"/>
                <a:gd name="connsiteX3" fmla="*/ 282797 w 574897"/>
                <a:gd name="connsiteY3" fmla="*/ 1717317 h 2288817"/>
                <a:gd name="connsiteX4" fmla="*/ 574897 w 574897"/>
                <a:gd name="connsiteY4" fmla="*/ 2288817 h 2288817"/>
                <a:gd name="connsiteX0" fmla="*/ 0 w 574897"/>
                <a:gd name="connsiteY0" fmla="*/ 0 h 2288817"/>
                <a:gd name="connsiteX1" fmla="*/ 28797 w 574897"/>
                <a:gd name="connsiteY1" fmla="*/ 479067 h 2288817"/>
                <a:gd name="connsiteX2" fmla="*/ 99749 w 574897"/>
                <a:gd name="connsiteY2" fmla="*/ 1046148 h 2288817"/>
                <a:gd name="connsiteX3" fmla="*/ 282797 w 574897"/>
                <a:gd name="connsiteY3" fmla="*/ 1717317 h 2288817"/>
                <a:gd name="connsiteX4" fmla="*/ 574897 w 574897"/>
                <a:gd name="connsiteY4" fmla="*/ 2288817 h 2288817"/>
                <a:gd name="connsiteX0" fmla="*/ 0 w 574897"/>
                <a:gd name="connsiteY0" fmla="*/ 0 h 2288817"/>
                <a:gd name="connsiteX1" fmla="*/ 28797 w 574897"/>
                <a:gd name="connsiteY1" fmla="*/ 479067 h 2288817"/>
                <a:gd name="connsiteX2" fmla="*/ 99749 w 574897"/>
                <a:gd name="connsiteY2" fmla="*/ 1046148 h 2288817"/>
                <a:gd name="connsiteX3" fmla="*/ 303501 w 574897"/>
                <a:gd name="connsiteY3" fmla="*/ 1721457 h 2288817"/>
                <a:gd name="connsiteX4" fmla="*/ 574897 w 574897"/>
                <a:gd name="connsiteY4" fmla="*/ 2288817 h 2288817"/>
                <a:gd name="connsiteX0" fmla="*/ 0 w 591460"/>
                <a:gd name="connsiteY0" fmla="*/ 0 h 2278465"/>
                <a:gd name="connsiteX1" fmla="*/ 28797 w 591460"/>
                <a:gd name="connsiteY1" fmla="*/ 479067 h 2278465"/>
                <a:gd name="connsiteX2" fmla="*/ 99749 w 591460"/>
                <a:gd name="connsiteY2" fmla="*/ 1046148 h 2278465"/>
                <a:gd name="connsiteX3" fmla="*/ 303501 w 591460"/>
                <a:gd name="connsiteY3" fmla="*/ 1721457 h 2278465"/>
                <a:gd name="connsiteX4" fmla="*/ 591460 w 591460"/>
                <a:gd name="connsiteY4" fmla="*/ 2278465 h 2278465"/>
                <a:gd name="connsiteX0" fmla="*/ 0 w 591460"/>
                <a:gd name="connsiteY0" fmla="*/ 0 h 2278465"/>
                <a:gd name="connsiteX1" fmla="*/ 28797 w 591460"/>
                <a:gd name="connsiteY1" fmla="*/ 479067 h 2278465"/>
                <a:gd name="connsiteX2" fmla="*/ 99749 w 591460"/>
                <a:gd name="connsiteY2" fmla="*/ 1046148 h 2278465"/>
                <a:gd name="connsiteX3" fmla="*/ 303501 w 591460"/>
                <a:gd name="connsiteY3" fmla="*/ 1721457 h 2278465"/>
                <a:gd name="connsiteX4" fmla="*/ 591460 w 591460"/>
                <a:gd name="connsiteY4" fmla="*/ 2278465 h 227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460" h="2278465">
                  <a:moveTo>
                    <a:pt x="0" y="0"/>
                  </a:moveTo>
                  <a:lnTo>
                    <a:pt x="28797" y="479067"/>
                  </a:lnTo>
                  <a:cubicBezTo>
                    <a:pt x="47847" y="665334"/>
                    <a:pt x="80699" y="859881"/>
                    <a:pt x="99749" y="1046148"/>
                  </a:cubicBezTo>
                  <a:cubicBezTo>
                    <a:pt x="154782" y="1338248"/>
                    <a:pt x="204018" y="1499207"/>
                    <a:pt x="303501" y="1721457"/>
                  </a:cubicBezTo>
                  <a:cubicBezTo>
                    <a:pt x="399487" y="1907126"/>
                    <a:pt x="478911" y="2078303"/>
                    <a:pt x="591460" y="2278465"/>
                  </a:cubicBezTo>
                </a:path>
              </a:pathLst>
            </a:custGeom>
            <a:noFill/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stealth" w="lg" len="med"/>
              <a:tailEnd type="none" w="med" len="med"/>
            </a:ln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任意多边形 36">
              <a:extLst>
                <a:ext uri="{FF2B5EF4-FFF2-40B4-BE49-F238E27FC236}">
                  <a16:creationId xmlns:a16="http://schemas.microsoft.com/office/drawing/2014/main" id="{418F0FF9-7AC8-40DF-BEF0-18E146E3C940}"/>
                </a:ext>
              </a:extLst>
            </p:cNvPr>
            <p:cNvSpPr/>
            <p:nvPr/>
          </p:nvSpPr>
          <p:spPr bwMode="auto">
            <a:xfrm>
              <a:off x="7380350" y="3676942"/>
              <a:ext cx="65198" cy="2164713"/>
            </a:xfrm>
            <a:custGeom>
              <a:avLst/>
              <a:gdLst>
                <a:gd name="connsiteX0" fmla="*/ 0 w 101600"/>
                <a:gd name="connsiteY0" fmla="*/ 0 h 3492500"/>
                <a:gd name="connsiteX1" fmla="*/ 88900 w 101600"/>
                <a:gd name="connsiteY1" fmla="*/ 2647950 h 3492500"/>
                <a:gd name="connsiteX2" fmla="*/ 101600 w 101600"/>
                <a:gd name="connsiteY2" fmla="*/ 3492500 h 3492500"/>
                <a:gd name="connsiteX0" fmla="*/ 0 w 35349"/>
                <a:gd name="connsiteY0" fmla="*/ 0 h 2142629"/>
                <a:gd name="connsiteX1" fmla="*/ 22649 w 35349"/>
                <a:gd name="connsiteY1" fmla="*/ 1298079 h 2142629"/>
                <a:gd name="connsiteX2" fmla="*/ 35349 w 35349"/>
                <a:gd name="connsiteY2" fmla="*/ 2142629 h 2142629"/>
                <a:gd name="connsiteX0" fmla="*/ 0 w 41972"/>
                <a:gd name="connsiteY0" fmla="*/ 0 h 2142629"/>
                <a:gd name="connsiteX1" fmla="*/ 41972 w 41972"/>
                <a:gd name="connsiteY1" fmla="*/ 1300840 h 2142629"/>
                <a:gd name="connsiteX2" fmla="*/ 35349 w 41972"/>
                <a:gd name="connsiteY2" fmla="*/ 2142629 h 2142629"/>
                <a:gd name="connsiteX0" fmla="*/ 0 w 42856"/>
                <a:gd name="connsiteY0" fmla="*/ 0 h 2159192"/>
                <a:gd name="connsiteX1" fmla="*/ 41972 w 42856"/>
                <a:gd name="connsiteY1" fmla="*/ 1300840 h 2159192"/>
                <a:gd name="connsiteX2" fmla="*/ 42249 w 42856"/>
                <a:gd name="connsiteY2" fmla="*/ 2159192 h 2159192"/>
                <a:gd name="connsiteX0" fmla="*/ 0 w 51396"/>
                <a:gd name="connsiteY0" fmla="*/ 0 h 2159192"/>
                <a:gd name="connsiteX1" fmla="*/ 41972 w 51396"/>
                <a:gd name="connsiteY1" fmla="*/ 1300840 h 2159192"/>
                <a:gd name="connsiteX2" fmla="*/ 42249 w 51396"/>
                <a:gd name="connsiteY2" fmla="*/ 2159192 h 2159192"/>
                <a:gd name="connsiteX0" fmla="*/ 0 w 65199"/>
                <a:gd name="connsiteY0" fmla="*/ 0 h 2164713"/>
                <a:gd name="connsiteX1" fmla="*/ 55775 w 65199"/>
                <a:gd name="connsiteY1" fmla="*/ 1306361 h 2164713"/>
                <a:gd name="connsiteX2" fmla="*/ 56052 w 65199"/>
                <a:gd name="connsiteY2" fmla="*/ 2164713 h 216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99" h="2164713">
                  <a:moveTo>
                    <a:pt x="0" y="0"/>
                  </a:moveTo>
                  <a:lnTo>
                    <a:pt x="55775" y="1306361"/>
                  </a:lnTo>
                  <a:cubicBezTo>
                    <a:pt x="75651" y="1636645"/>
                    <a:pt x="58260" y="1884117"/>
                    <a:pt x="56052" y="2164713"/>
                  </a:cubicBezTo>
                </a:path>
              </a:pathLst>
            </a:custGeom>
            <a:noFill/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stealth" w="lg" len="med"/>
              <a:tailEnd type="none" w="med" len="med"/>
            </a:ln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任意多边形 37">
              <a:extLst>
                <a:ext uri="{FF2B5EF4-FFF2-40B4-BE49-F238E27FC236}">
                  <a16:creationId xmlns:a16="http://schemas.microsoft.com/office/drawing/2014/main" id="{750742FB-3BC7-DADF-7B21-029CBF9046F5}"/>
                </a:ext>
              </a:extLst>
            </p:cNvPr>
            <p:cNvSpPr/>
            <p:nvPr/>
          </p:nvSpPr>
          <p:spPr bwMode="auto">
            <a:xfrm>
              <a:off x="6553200" y="3674130"/>
              <a:ext cx="292652" cy="1719162"/>
            </a:xfrm>
            <a:custGeom>
              <a:avLst/>
              <a:gdLst>
                <a:gd name="connsiteX0" fmla="*/ 234950 w 311150"/>
                <a:gd name="connsiteY0" fmla="*/ 0 h 3067050"/>
                <a:gd name="connsiteX1" fmla="*/ 273050 w 311150"/>
                <a:gd name="connsiteY1" fmla="*/ 1397000 h 3067050"/>
                <a:gd name="connsiteX2" fmla="*/ 311150 w 311150"/>
                <a:gd name="connsiteY2" fmla="*/ 1758950 h 3067050"/>
                <a:gd name="connsiteX3" fmla="*/ 298450 w 311150"/>
                <a:gd name="connsiteY3" fmla="*/ 2260600 h 3067050"/>
                <a:gd name="connsiteX4" fmla="*/ 127000 w 311150"/>
                <a:gd name="connsiteY4" fmla="*/ 2628900 h 3067050"/>
                <a:gd name="connsiteX5" fmla="*/ 0 w 311150"/>
                <a:gd name="connsiteY5" fmla="*/ 2882900 h 3067050"/>
                <a:gd name="connsiteX6" fmla="*/ 12700 w 311150"/>
                <a:gd name="connsiteY6" fmla="*/ 3067050 h 3067050"/>
                <a:gd name="connsiteX0" fmla="*/ 234950 w 298450"/>
                <a:gd name="connsiteY0" fmla="*/ 0 h 3067050"/>
                <a:gd name="connsiteX1" fmla="*/ 273050 w 298450"/>
                <a:gd name="connsiteY1" fmla="*/ 1397000 h 3067050"/>
                <a:gd name="connsiteX2" fmla="*/ 284956 w 298450"/>
                <a:gd name="connsiteY2" fmla="*/ 1761331 h 3067050"/>
                <a:gd name="connsiteX3" fmla="*/ 298450 w 298450"/>
                <a:gd name="connsiteY3" fmla="*/ 2260600 h 3067050"/>
                <a:gd name="connsiteX4" fmla="*/ 127000 w 298450"/>
                <a:gd name="connsiteY4" fmla="*/ 2628900 h 3067050"/>
                <a:gd name="connsiteX5" fmla="*/ 0 w 298450"/>
                <a:gd name="connsiteY5" fmla="*/ 2882900 h 3067050"/>
                <a:gd name="connsiteX6" fmla="*/ 12700 w 298450"/>
                <a:gd name="connsiteY6" fmla="*/ 3067050 h 3067050"/>
                <a:gd name="connsiteX0" fmla="*/ 234950 w 298450"/>
                <a:gd name="connsiteY0" fmla="*/ 0 h 3067050"/>
                <a:gd name="connsiteX1" fmla="*/ 273050 w 298450"/>
                <a:gd name="connsiteY1" fmla="*/ 1397000 h 3067050"/>
                <a:gd name="connsiteX2" fmla="*/ 284956 w 298450"/>
                <a:gd name="connsiteY2" fmla="*/ 1761331 h 3067050"/>
                <a:gd name="connsiteX3" fmla="*/ 298450 w 298450"/>
                <a:gd name="connsiteY3" fmla="*/ 2260600 h 3067050"/>
                <a:gd name="connsiteX4" fmla="*/ 127000 w 298450"/>
                <a:gd name="connsiteY4" fmla="*/ 2628900 h 3067050"/>
                <a:gd name="connsiteX5" fmla="*/ 0 w 298450"/>
                <a:gd name="connsiteY5" fmla="*/ 2882900 h 3067050"/>
                <a:gd name="connsiteX6" fmla="*/ 12700 w 298450"/>
                <a:gd name="connsiteY6" fmla="*/ 3067050 h 3067050"/>
                <a:gd name="connsiteX0" fmla="*/ 234950 w 298450"/>
                <a:gd name="connsiteY0" fmla="*/ 0 h 3067050"/>
                <a:gd name="connsiteX1" fmla="*/ 273050 w 298450"/>
                <a:gd name="connsiteY1" fmla="*/ 1332706 h 3067050"/>
                <a:gd name="connsiteX2" fmla="*/ 284956 w 298450"/>
                <a:gd name="connsiteY2" fmla="*/ 1761331 h 3067050"/>
                <a:gd name="connsiteX3" fmla="*/ 298450 w 298450"/>
                <a:gd name="connsiteY3" fmla="*/ 2260600 h 3067050"/>
                <a:gd name="connsiteX4" fmla="*/ 127000 w 298450"/>
                <a:gd name="connsiteY4" fmla="*/ 2628900 h 3067050"/>
                <a:gd name="connsiteX5" fmla="*/ 0 w 298450"/>
                <a:gd name="connsiteY5" fmla="*/ 2882900 h 3067050"/>
                <a:gd name="connsiteX6" fmla="*/ 12700 w 298450"/>
                <a:gd name="connsiteY6" fmla="*/ 3067050 h 3067050"/>
                <a:gd name="connsiteX0" fmla="*/ 234950 w 307290"/>
                <a:gd name="connsiteY0" fmla="*/ 0 h 3067050"/>
                <a:gd name="connsiteX1" fmla="*/ 273050 w 307290"/>
                <a:gd name="connsiteY1" fmla="*/ 1332706 h 3067050"/>
                <a:gd name="connsiteX2" fmla="*/ 299243 w 307290"/>
                <a:gd name="connsiteY2" fmla="*/ 1761331 h 3067050"/>
                <a:gd name="connsiteX3" fmla="*/ 298450 w 307290"/>
                <a:gd name="connsiteY3" fmla="*/ 2260600 h 3067050"/>
                <a:gd name="connsiteX4" fmla="*/ 127000 w 307290"/>
                <a:gd name="connsiteY4" fmla="*/ 2628900 h 3067050"/>
                <a:gd name="connsiteX5" fmla="*/ 0 w 307290"/>
                <a:gd name="connsiteY5" fmla="*/ 2882900 h 3067050"/>
                <a:gd name="connsiteX6" fmla="*/ 12700 w 307290"/>
                <a:gd name="connsiteY6" fmla="*/ 3067050 h 3067050"/>
                <a:gd name="connsiteX0" fmla="*/ 234950 w 300567"/>
                <a:gd name="connsiteY0" fmla="*/ 0 h 3067050"/>
                <a:gd name="connsiteX1" fmla="*/ 273050 w 300567"/>
                <a:gd name="connsiteY1" fmla="*/ 1332706 h 3067050"/>
                <a:gd name="connsiteX2" fmla="*/ 299243 w 300567"/>
                <a:gd name="connsiteY2" fmla="*/ 1761331 h 3067050"/>
                <a:gd name="connsiteX3" fmla="*/ 298450 w 300567"/>
                <a:gd name="connsiteY3" fmla="*/ 2260600 h 3067050"/>
                <a:gd name="connsiteX4" fmla="*/ 127000 w 300567"/>
                <a:gd name="connsiteY4" fmla="*/ 2628900 h 3067050"/>
                <a:gd name="connsiteX5" fmla="*/ 0 w 300567"/>
                <a:gd name="connsiteY5" fmla="*/ 2882900 h 3067050"/>
                <a:gd name="connsiteX6" fmla="*/ 12700 w 300567"/>
                <a:gd name="connsiteY6" fmla="*/ 3067050 h 3067050"/>
                <a:gd name="connsiteX0" fmla="*/ 234950 w 300567"/>
                <a:gd name="connsiteY0" fmla="*/ 0 h 3067050"/>
                <a:gd name="connsiteX1" fmla="*/ 273050 w 300567"/>
                <a:gd name="connsiteY1" fmla="*/ 1332706 h 3067050"/>
                <a:gd name="connsiteX2" fmla="*/ 299243 w 300567"/>
                <a:gd name="connsiteY2" fmla="*/ 1761331 h 3067050"/>
                <a:gd name="connsiteX3" fmla="*/ 279400 w 300567"/>
                <a:gd name="connsiteY3" fmla="*/ 2255837 h 3067050"/>
                <a:gd name="connsiteX4" fmla="*/ 127000 w 300567"/>
                <a:gd name="connsiteY4" fmla="*/ 2628900 h 3067050"/>
                <a:gd name="connsiteX5" fmla="*/ 0 w 300567"/>
                <a:gd name="connsiteY5" fmla="*/ 2882900 h 3067050"/>
                <a:gd name="connsiteX6" fmla="*/ 12700 w 300567"/>
                <a:gd name="connsiteY6" fmla="*/ 3067050 h 3067050"/>
                <a:gd name="connsiteX0" fmla="*/ 234950 w 300567"/>
                <a:gd name="connsiteY0" fmla="*/ 0 h 3067050"/>
                <a:gd name="connsiteX1" fmla="*/ 273050 w 300567"/>
                <a:gd name="connsiteY1" fmla="*/ 1332706 h 3067050"/>
                <a:gd name="connsiteX2" fmla="*/ 299243 w 300567"/>
                <a:gd name="connsiteY2" fmla="*/ 1761331 h 3067050"/>
                <a:gd name="connsiteX3" fmla="*/ 286543 w 300567"/>
                <a:gd name="connsiteY3" fmla="*/ 2248693 h 3067050"/>
                <a:gd name="connsiteX4" fmla="*/ 127000 w 300567"/>
                <a:gd name="connsiteY4" fmla="*/ 2628900 h 3067050"/>
                <a:gd name="connsiteX5" fmla="*/ 0 w 300567"/>
                <a:gd name="connsiteY5" fmla="*/ 2882900 h 3067050"/>
                <a:gd name="connsiteX6" fmla="*/ 12700 w 300567"/>
                <a:gd name="connsiteY6" fmla="*/ 3067050 h 3067050"/>
                <a:gd name="connsiteX0" fmla="*/ 234950 w 300567"/>
                <a:gd name="connsiteY0" fmla="*/ 0 h 3067050"/>
                <a:gd name="connsiteX1" fmla="*/ 273050 w 300567"/>
                <a:gd name="connsiteY1" fmla="*/ 1332706 h 3067050"/>
                <a:gd name="connsiteX2" fmla="*/ 299243 w 300567"/>
                <a:gd name="connsiteY2" fmla="*/ 1761331 h 3067050"/>
                <a:gd name="connsiteX3" fmla="*/ 286543 w 300567"/>
                <a:gd name="connsiteY3" fmla="*/ 2248693 h 3067050"/>
                <a:gd name="connsiteX4" fmla="*/ 127000 w 300567"/>
                <a:gd name="connsiteY4" fmla="*/ 2628900 h 3067050"/>
                <a:gd name="connsiteX5" fmla="*/ 0 w 300567"/>
                <a:gd name="connsiteY5" fmla="*/ 2882900 h 3067050"/>
                <a:gd name="connsiteX6" fmla="*/ 12700 w 300567"/>
                <a:gd name="connsiteY6" fmla="*/ 3067050 h 3067050"/>
                <a:gd name="connsiteX0" fmla="*/ 234950 w 300567"/>
                <a:gd name="connsiteY0" fmla="*/ 0 h 3067050"/>
                <a:gd name="connsiteX1" fmla="*/ 273050 w 300567"/>
                <a:gd name="connsiteY1" fmla="*/ 1332706 h 3067050"/>
                <a:gd name="connsiteX2" fmla="*/ 299243 w 300567"/>
                <a:gd name="connsiteY2" fmla="*/ 1761331 h 3067050"/>
                <a:gd name="connsiteX3" fmla="*/ 286543 w 300567"/>
                <a:gd name="connsiteY3" fmla="*/ 2248693 h 3067050"/>
                <a:gd name="connsiteX4" fmla="*/ 72232 w 300567"/>
                <a:gd name="connsiteY4" fmla="*/ 2628900 h 3067050"/>
                <a:gd name="connsiteX5" fmla="*/ 0 w 300567"/>
                <a:gd name="connsiteY5" fmla="*/ 2882900 h 3067050"/>
                <a:gd name="connsiteX6" fmla="*/ 12700 w 300567"/>
                <a:gd name="connsiteY6" fmla="*/ 3067050 h 3067050"/>
                <a:gd name="connsiteX0" fmla="*/ 234950 w 300567"/>
                <a:gd name="connsiteY0" fmla="*/ 0 h 3067050"/>
                <a:gd name="connsiteX1" fmla="*/ 273050 w 300567"/>
                <a:gd name="connsiteY1" fmla="*/ 1332706 h 3067050"/>
                <a:gd name="connsiteX2" fmla="*/ 299243 w 300567"/>
                <a:gd name="connsiteY2" fmla="*/ 1761331 h 3067050"/>
                <a:gd name="connsiteX3" fmla="*/ 286543 w 300567"/>
                <a:gd name="connsiteY3" fmla="*/ 2248693 h 3067050"/>
                <a:gd name="connsiteX4" fmla="*/ 72232 w 300567"/>
                <a:gd name="connsiteY4" fmla="*/ 2628900 h 3067050"/>
                <a:gd name="connsiteX5" fmla="*/ 0 w 300567"/>
                <a:gd name="connsiteY5" fmla="*/ 2882900 h 3067050"/>
                <a:gd name="connsiteX6" fmla="*/ 12700 w 300567"/>
                <a:gd name="connsiteY6" fmla="*/ 3067050 h 3067050"/>
                <a:gd name="connsiteX0" fmla="*/ 234950 w 300567"/>
                <a:gd name="connsiteY0" fmla="*/ 0 h 3067050"/>
                <a:gd name="connsiteX1" fmla="*/ 273050 w 300567"/>
                <a:gd name="connsiteY1" fmla="*/ 1332706 h 3067050"/>
                <a:gd name="connsiteX2" fmla="*/ 299243 w 300567"/>
                <a:gd name="connsiteY2" fmla="*/ 1761331 h 3067050"/>
                <a:gd name="connsiteX3" fmla="*/ 286543 w 300567"/>
                <a:gd name="connsiteY3" fmla="*/ 2248693 h 3067050"/>
                <a:gd name="connsiteX4" fmla="*/ 72232 w 300567"/>
                <a:gd name="connsiteY4" fmla="*/ 2628900 h 3067050"/>
                <a:gd name="connsiteX5" fmla="*/ 0 w 300567"/>
                <a:gd name="connsiteY5" fmla="*/ 2882900 h 3067050"/>
                <a:gd name="connsiteX6" fmla="*/ 12700 w 300567"/>
                <a:gd name="connsiteY6" fmla="*/ 3067050 h 3067050"/>
                <a:gd name="connsiteX0" fmla="*/ 222250 w 287867"/>
                <a:gd name="connsiteY0" fmla="*/ 0 h 3067050"/>
                <a:gd name="connsiteX1" fmla="*/ 260350 w 287867"/>
                <a:gd name="connsiteY1" fmla="*/ 1332706 h 3067050"/>
                <a:gd name="connsiteX2" fmla="*/ 286543 w 287867"/>
                <a:gd name="connsiteY2" fmla="*/ 1761331 h 3067050"/>
                <a:gd name="connsiteX3" fmla="*/ 273843 w 287867"/>
                <a:gd name="connsiteY3" fmla="*/ 2248693 h 3067050"/>
                <a:gd name="connsiteX4" fmla="*/ 59532 w 287867"/>
                <a:gd name="connsiteY4" fmla="*/ 2628900 h 3067050"/>
                <a:gd name="connsiteX5" fmla="*/ 8731 w 287867"/>
                <a:gd name="connsiteY5" fmla="*/ 2882900 h 3067050"/>
                <a:gd name="connsiteX6" fmla="*/ 0 w 287867"/>
                <a:gd name="connsiteY6" fmla="*/ 3067050 h 3067050"/>
                <a:gd name="connsiteX0" fmla="*/ 222250 w 287867"/>
                <a:gd name="connsiteY0" fmla="*/ 0 h 3067050"/>
                <a:gd name="connsiteX1" fmla="*/ 260350 w 287867"/>
                <a:gd name="connsiteY1" fmla="*/ 1332706 h 3067050"/>
                <a:gd name="connsiteX2" fmla="*/ 286543 w 287867"/>
                <a:gd name="connsiteY2" fmla="*/ 1761331 h 3067050"/>
                <a:gd name="connsiteX3" fmla="*/ 273843 w 287867"/>
                <a:gd name="connsiteY3" fmla="*/ 2248693 h 3067050"/>
                <a:gd name="connsiteX4" fmla="*/ 59532 w 287867"/>
                <a:gd name="connsiteY4" fmla="*/ 2628900 h 3067050"/>
                <a:gd name="connsiteX5" fmla="*/ 8731 w 287867"/>
                <a:gd name="connsiteY5" fmla="*/ 2882900 h 3067050"/>
                <a:gd name="connsiteX6" fmla="*/ 0 w 287867"/>
                <a:gd name="connsiteY6" fmla="*/ 3067050 h 3067050"/>
                <a:gd name="connsiteX0" fmla="*/ 222250 w 287867"/>
                <a:gd name="connsiteY0" fmla="*/ 0 h 3067050"/>
                <a:gd name="connsiteX1" fmla="*/ 260350 w 287867"/>
                <a:gd name="connsiteY1" fmla="*/ 1332706 h 3067050"/>
                <a:gd name="connsiteX2" fmla="*/ 286543 w 287867"/>
                <a:gd name="connsiteY2" fmla="*/ 1761331 h 3067050"/>
                <a:gd name="connsiteX3" fmla="*/ 273843 w 287867"/>
                <a:gd name="connsiteY3" fmla="*/ 2248693 h 3067050"/>
                <a:gd name="connsiteX4" fmla="*/ 59532 w 287867"/>
                <a:gd name="connsiteY4" fmla="*/ 2628900 h 3067050"/>
                <a:gd name="connsiteX5" fmla="*/ 8731 w 287867"/>
                <a:gd name="connsiteY5" fmla="*/ 2921000 h 3067050"/>
                <a:gd name="connsiteX6" fmla="*/ 0 w 287867"/>
                <a:gd name="connsiteY6" fmla="*/ 3067050 h 3067050"/>
                <a:gd name="connsiteX0" fmla="*/ 222536 w 288153"/>
                <a:gd name="connsiteY0" fmla="*/ 0 h 3067050"/>
                <a:gd name="connsiteX1" fmla="*/ 260636 w 288153"/>
                <a:gd name="connsiteY1" fmla="*/ 1332706 h 3067050"/>
                <a:gd name="connsiteX2" fmla="*/ 286829 w 288153"/>
                <a:gd name="connsiteY2" fmla="*/ 1761331 h 3067050"/>
                <a:gd name="connsiteX3" fmla="*/ 274129 w 288153"/>
                <a:gd name="connsiteY3" fmla="*/ 2248693 h 3067050"/>
                <a:gd name="connsiteX4" fmla="*/ 57437 w 288153"/>
                <a:gd name="connsiteY4" fmla="*/ 2645569 h 3067050"/>
                <a:gd name="connsiteX5" fmla="*/ 9017 w 288153"/>
                <a:gd name="connsiteY5" fmla="*/ 2921000 h 3067050"/>
                <a:gd name="connsiteX6" fmla="*/ 286 w 288153"/>
                <a:gd name="connsiteY6" fmla="*/ 3067050 h 3067050"/>
                <a:gd name="connsiteX0" fmla="*/ 222250 w 287867"/>
                <a:gd name="connsiteY0" fmla="*/ 0 h 3067050"/>
                <a:gd name="connsiteX1" fmla="*/ 260350 w 287867"/>
                <a:gd name="connsiteY1" fmla="*/ 1332706 h 3067050"/>
                <a:gd name="connsiteX2" fmla="*/ 286543 w 287867"/>
                <a:gd name="connsiteY2" fmla="*/ 1761331 h 3067050"/>
                <a:gd name="connsiteX3" fmla="*/ 273843 w 287867"/>
                <a:gd name="connsiteY3" fmla="*/ 2248693 h 3067050"/>
                <a:gd name="connsiteX4" fmla="*/ 57151 w 287867"/>
                <a:gd name="connsiteY4" fmla="*/ 2645569 h 3067050"/>
                <a:gd name="connsiteX5" fmla="*/ 8731 w 287867"/>
                <a:gd name="connsiteY5" fmla="*/ 2921000 h 3067050"/>
                <a:gd name="connsiteX6" fmla="*/ 0 w 287867"/>
                <a:gd name="connsiteY6" fmla="*/ 3067050 h 3067050"/>
                <a:gd name="connsiteX0" fmla="*/ 222250 w 287867"/>
                <a:gd name="connsiteY0" fmla="*/ 0 h 3067050"/>
                <a:gd name="connsiteX1" fmla="*/ 260350 w 287867"/>
                <a:gd name="connsiteY1" fmla="*/ 1332706 h 3067050"/>
                <a:gd name="connsiteX2" fmla="*/ 286543 w 287867"/>
                <a:gd name="connsiteY2" fmla="*/ 1761331 h 3067050"/>
                <a:gd name="connsiteX3" fmla="*/ 273843 w 287867"/>
                <a:gd name="connsiteY3" fmla="*/ 2248693 h 3067050"/>
                <a:gd name="connsiteX4" fmla="*/ 57151 w 287867"/>
                <a:gd name="connsiteY4" fmla="*/ 2645569 h 3067050"/>
                <a:gd name="connsiteX5" fmla="*/ 8731 w 287867"/>
                <a:gd name="connsiteY5" fmla="*/ 2921000 h 3067050"/>
                <a:gd name="connsiteX6" fmla="*/ 0 w 287867"/>
                <a:gd name="connsiteY6" fmla="*/ 3067050 h 3067050"/>
                <a:gd name="connsiteX0" fmla="*/ 229393 w 287867"/>
                <a:gd name="connsiteY0" fmla="*/ 0 h 3067050"/>
                <a:gd name="connsiteX1" fmla="*/ 260350 w 287867"/>
                <a:gd name="connsiteY1" fmla="*/ 1332706 h 3067050"/>
                <a:gd name="connsiteX2" fmla="*/ 286543 w 287867"/>
                <a:gd name="connsiteY2" fmla="*/ 1761331 h 3067050"/>
                <a:gd name="connsiteX3" fmla="*/ 273843 w 287867"/>
                <a:gd name="connsiteY3" fmla="*/ 2248693 h 3067050"/>
                <a:gd name="connsiteX4" fmla="*/ 57151 w 287867"/>
                <a:gd name="connsiteY4" fmla="*/ 2645569 h 3067050"/>
                <a:gd name="connsiteX5" fmla="*/ 8731 w 287867"/>
                <a:gd name="connsiteY5" fmla="*/ 2921000 h 3067050"/>
                <a:gd name="connsiteX6" fmla="*/ 0 w 287867"/>
                <a:gd name="connsiteY6" fmla="*/ 3067050 h 3067050"/>
                <a:gd name="connsiteX0" fmla="*/ 260350 w 287867"/>
                <a:gd name="connsiteY0" fmla="*/ 0 h 1734344"/>
                <a:gd name="connsiteX1" fmla="*/ 286543 w 287867"/>
                <a:gd name="connsiteY1" fmla="*/ 428625 h 1734344"/>
                <a:gd name="connsiteX2" fmla="*/ 273843 w 287867"/>
                <a:gd name="connsiteY2" fmla="*/ 915987 h 1734344"/>
                <a:gd name="connsiteX3" fmla="*/ 57151 w 287867"/>
                <a:gd name="connsiteY3" fmla="*/ 1312863 h 1734344"/>
                <a:gd name="connsiteX4" fmla="*/ 8731 w 287867"/>
                <a:gd name="connsiteY4" fmla="*/ 1588294 h 1734344"/>
                <a:gd name="connsiteX5" fmla="*/ 0 w 287867"/>
                <a:gd name="connsiteY5" fmla="*/ 1734344 h 1734344"/>
                <a:gd name="connsiteX0" fmla="*/ 261730 w 287920"/>
                <a:gd name="connsiteY0" fmla="*/ 0 h 1710880"/>
                <a:gd name="connsiteX1" fmla="*/ 286543 w 287920"/>
                <a:gd name="connsiteY1" fmla="*/ 405161 h 1710880"/>
                <a:gd name="connsiteX2" fmla="*/ 273843 w 287920"/>
                <a:gd name="connsiteY2" fmla="*/ 892523 h 1710880"/>
                <a:gd name="connsiteX3" fmla="*/ 57151 w 287920"/>
                <a:gd name="connsiteY3" fmla="*/ 1289399 h 1710880"/>
                <a:gd name="connsiteX4" fmla="*/ 8731 w 287920"/>
                <a:gd name="connsiteY4" fmla="*/ 1564830 h 1710880"/>
                <a:gd name="connsiteX5" fmla="*/ 0 w 287920"/>
                <a:gd name="connsiteY5" fmla="*/ 1710880 h 1710880"/>
                <a:gd name="connsiteX0" fmla="*/ 261730 w 287920"/>
                <a:gd name="connsiteY0" fmla="*/ 0 h 1719161"/>
                <a:gd name="connsiteX1" fmla="*/ 286543 w 287920"/>
                <a:gd name="connsiteY1" fmla="*/ 413442 h 1719161"/>
                <a:gd name="connsiteX2" fmla="*/ 273843 w 287920"/>
                <a:gd name="connsiteY2" fmla="*/ 900804 h 1719161"/>
                <a:gd name="connsiteX3" fmla="*/ 57151 w 287920"/>
                <a:gd name="connsiteY3" fmla="*/ 1297680 h 1719161"/>
                <a:gd name="connsiteX4" fmla="*/ 8731 w 287920"/>
                <a:gd name="connsiteY4" fmla="*/ 1573111 h 1719161"/>
                <a:gd name="connsiteX5" fmla="*/ 0 w 287920"/>
                <a:gd name="connsiteY5" fmla="*/ 1719161 h 1719161"/>
                <a:gd name="connsiteX0" fmla="*/ 261730 w 292163"/>
                <a:gd name="connsiteY0" fmla="*/ 0 h 1719161"/>
                <a:gd name="connsiteX1" fmla="*/ 286543 w 292163"/>
                <a:gd name="connsiteY1" fmla="*/ 413442 h 1719161"/>
                <a:gd name="connsiteX2" fmla="*/ 273843 w 292163"/>
                <a:gd name="connsiteY2" fmla="*/ 900804 h 1719161"/>
                <a:gd name="connsiteX3" fmla="*/ 57151 w 292163"/>
                <a:gd name="connsiteY3" fmla="*/ 1297680 h 1719161"/>
                <a:gd name="connsiteX4" fmla="*/ 8731 w 292163"/>
                <a:gd name="connsiteY4" fmla="*/ 1573111 h 1719161"/>
                <a:gd name="connsiteX5" fmla="*/ 0 w 292163"/>
                <a:gd name="connsiteY5" fmla="*/ 1719161 h 1719161"/>
                <a:gd name="connsiteX0" fmla="*/ 254828 w 291545"/>
                <a:gd name="connsiteY0" fmla="*/ 0 h 1719161"/>
                <a:gd name="connsiteX1" fmla="*/ 286543 w 291545"/>
                <a:gd name="connsiteY1" fmla="*/ 413442 h 1719161"/>
                <a:gd name="connsiteX2" fmla="*/ 273843 w 291545"/>
                <a:gd name="connsiteY2" fmla="*/ 900804 h 1719161"/>
                <a:gd name="connsiteX3" fmla="*/ 57151 w 291545"/>
                <a:gd name="connsiteY3" fmla="*/ 1297680 h 1719161"/>
                <a:gd name="connsiteX4" fmla="*/ 8731 w 291545"/>
                <a:gd name="connsiteY4" fmla="*/ 1573111 h 1719161"/>
                <a:gd name="connsiteX5" fmla="*/ 0 w 291545"/>
                <a:gd name="connsiteY5" fmla="*/ 1719161 h 1719161"/>
                <a:gd name="connsiteX0" fmla="*/ 254828 w 292652"/>
                <a:gd name="connsiteY0" fmla="*/ 0 h 1719161"/>
                <a:gd name="connsiteX1" fmla="*/ 286543 w 292652"/>
                <a:gd name="connsiteY1" fmla="*/ 413442 h 1719161"/>
                <a:gd name="connsiteX2" fmla="*/ 273843 w 292652"/>
                <a:gd name="connsiteY2" fmla="*/ 900804 h 1719161"/>
                <a:gd name="connsiteX3" fmla="*/ 57151 w 292652"/>
                <a:gd name="connsiteY3" fmla="*/ 1297680 h 1719161"/>
                <a:gd name="connsiteX4" fmla="*/ 8731 w 292652"/>
                <a:gd name="connsiteY4" fmla="*/ 1573111 h 1719161"/>
                <a:gd name="connsiteX5" fmla="*/ 0 w 292652"/>
                <a:gd name="connsiteY5" fmla="*/ 1719161 h 171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2652" h="1719161">
                  <a:moveTo>
                    <a:pt x="254828" y="0"/>
                  </a:moveTo>
                  <a:cubicBezTo>
                    <a:pt x="271219" y="120064"/>
                    <a:pt x="306902" y="220666"/>
                    <a:pt x="286543" y="413442"/>
                  </a:cubicBezTo>
                  <a:cubicBezTo>
                    <a:pt x="286279" y="579865"/>
                    <a:pt x="274107" y="734381"/>
                    <a:pt x="273843" y="900804"/>
                  </a:cubicBezTo>
                  <a:cubicBezTo>
                    <a:pt x="265905" y="1084690"/>
                    <a:pt x="196057" y="1197138"/>
                    <a:pt x="57151" y="1297680"/>
                  </a:cubicBezTo>
                  <a:cubicBezTo>
                    <a:pt x="-12171" y="1379966"/>
                    <a:pt x="6615" y="1474157"/>
                    <a:pt x="8731" y="1573111"/>
                  </a:cubicBezTo>
                  <a:cubicBezTo>
                    <a:pt x="10583" y="1636081"/>
                    <a:pt x="2910" y="1670478"/>
                    <a:pt x="0" y="1719161"/>
                  </a:cubicBezTo>
                </a:path>
              </a:pathLst>
            </a:custGeom>
            <a:noFill/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stealth" w="lg" len="med"/>
              <a:tailEnd type="none" w="med" len="med"/>
            </a:ln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任意多边形 38">
              <a:extLst>
                <a:ext uri="{FF2B5EF4-FFF2-40B4-BE49-F238E27FC236}">
                  <a16:creationId xmlns:a16="http://schemas.microsoft.com/office/drawing/2014/main" id="{8DF6392D-B9B0-3770-BD0A-EB07574FBB21}"/>
                </a:ext>
              </a:extLst>
            </p:cNvPr>
            <p:cNvSpPr/>
            <p:nvPr/>
          </p:nvSpPr>
          <p:spPr bwMode="auto">
            <a:xfrm>
              <a:off x="5614160" y="3680877"/>
              <a:ext cx="584293" cy="1623584"/>
            </a:xfrm>
            <a:custGeom>
              <a:avLst/>
              <a:gdLst>
                <a:gd name="connsiteX0" fmla="*/ 490538 w 552450"/>
                <a:gd name="connsiteY0" fmla="*/ 0 h 2952750"/>
                <a:gd name="connsiteX1" fmla="*/ 552450 w 552450"/>
                <a:gd name="connsiteY1" fmla="*/ 1600200 h 2952750"/>
                <a:gd name="connsiteX2" fmla="*/ 476250 w 552450"/>
                <a:gd name="connsiteY2" fmla="*/ 1933575 h 2952750"/>
                <a:gd name="connsiteX3" fmla="*/ 276225 w 552450"/>
                <a:gd name="connsiteY3" fmla="*/ 2185987 h 2952750"/>
                <a:gd name="connsiteX4" fmla="*/ 176213 w 552450"/>
                <a:gd name="connsiteY4" fmla="*/ 2400300 h 2952750"/>
                <a:gd name="connsiteX5" fmla="*/ 0 w 552450"/>
                <a:gd name="connsiteY5" fmla="*/ 2952750 h 2952750"/>
                <a:gd name="connsiteX0" fmla="*/ 490538 w 552450"/>
                <a:gd name="connsiteY0" fmla="*/ 0 h 2952750"/>
                <a:gd name="connsiteX1" fmla="*/ 552450 w 552450"/>
                <a:gd name="connsiteY1" fmla="*/ 1600200 h 2952750"/>
                <a:gd name="connsiteX2" fmla="*/ 476250 w 552450"/>
                <a:gd name="connsiteY2" fmla="*/ 1933575 h 2952750"/>
                <a:gd name="connsiteX3" fmla="*/ 276225 w 552450"/>
                <a:gd name="connsiteY3" fmla="*/ 2185987 h 2952750"/>
                <a:gd name="connsiteX4" fmla="*/ 176213 w 552450"/>
                <a:gd name="connsiteY4" fmla="*/ 2400300 h 2952750"/>
                <a:gd name="connsiteX5" fmla="*/ 0 w 552450"/>
                <a:gd name="connsiteY5" fmla="*/ 2952750 h 2952750"/>
                <a:gd name="connsiteX0" fmla="*/ 490538 w 557799"/>
                <a:gd name="connsiteY0" fmla="*/ 0 h 2952750"/>
                <a:gd name="connsiteX1" fmla="*/ 552450 w 557799"/>
                <a:gd name="connsiteY1" fmla="*/ 1600200 h 2952750"/>
                <a:gd name="connsiteX2" fmla="*/ 476250 w 557799"/>
                <a:gd name="connsiteY2" fmla="*/ 1933575 h 2952750"/>
                <a:gd name="connsiteX3" fmla="*/ 276225 w 557799"/>
                <a:gd name="connsiteY3" fmla="*/ 2185987 h 2952750"/>
                <a:gd name="connsiteX4" fmla="*/ 176213 w 557799"/>
                <a:gd name="connsiteY4" fmla="*/ 2400300 h 2952750"/>
                <a:gd name="connsiteX5" fmla="*/ 0 w 557799"/>
                <a:gd name="connsiteY5" fmla="*/ 2952750 h 2952750"/>
                <a:gd name="connsiteX0" fmla="*/ 490538 w 557799"/>
                <a:gd name="connsiteY0" fmla="*/ 0 h 2952750"/>
                <a:gd name="connsiteX1" fmla="*/ 552450 w 557799"/>
                <a:gd name="connsiteY1" fmla="*/ 1600200 h 2952750"/>
                <a:gd name="connsiteX2" fmla="*/ 476250 w 557799"/>
                <a:gd name="connsiteY2" fmla="*/ 1933575 h 2952750"/>
                <a:gd name="connsiteX3" fmla="*/ 276225 w 557799"/>
                <a:gd name="connsiteY3" fmla="*/ 2185987 h 2952750"/>
                <a:gd name="connsiteX4" fmla="*/ 176213 w 557799"/>
                <a:gd name="connsiteY4" fmla="*/ 2400300 h 2952750"/>
                <a:gd name="connsiteX5" fmla="*/ 0 w 557799"/>
                <a:gd name="connsiteY5" fmla="*/ 2952750 h 2952750"/>
                <a:gd name="connsiteX0" fmla="*/ 490538 w 557799"/>
                <a:gd name="connsiteY0" fmla="*/ 0 h 2952750"/>
                <a:gd name="connsiteX1" fmla="*/ 552450 w 557799"/>
                <a:gd name="connsiteY1" fmla="*/ 1600200 h 2952750"/>
                <a:gd name="connsiteX2" fmla="*/ 476250 w 557799"/>
                <a:gd name="connsiteY2" fmla="*/ 1943100 h 2952750"/>
                <a:gd name="connsiteX3" fmla="*/ 276225 w 557799"/>
                <a:gd name="connsiteY3" fmla="*/ 2185987 h 2952750"/>
                <a:gd name="connsiteX4" fmla="*/ 176213 w 557799"/>
                <a:gd name="connsiteY4" fmla="*/ 2400300 h 2952750"/>
                <a:gd name="connsiteX5" fmla="*/ 0 w 557799"/>
                <a:gd name="connsiteY5" fmla="*/ 2952750 h 2952750"/>
                <a:gd name="connsiteX0" fmla="*/ 490538 w 557799"/>
                <a:gd name="connsiteY0" fmla="*/ 0 h 2952750"/>
                <a:gd name="connsiteX1" fmla="*/ 552450 w 557799"/>
                <a:gd name="connsiteY1" fmla="*/ 1600200 h 2952750"/>
                <a:gd name="connsiteX2" fmla="*/ 476250 w 557799"/>
                <a:gd name="connsiteY2" fmla="*/ 1943100 h 2952750"/>
                <a:gd name="connsiteX3" fmla="*/ 276225 w 557799"/>
                <a:gd name="connsiteY3" fmla="*/ 2185987 h 2952750"/>
                <a:gd name="connsiteX4" fmla="*/ 176213 w 557799"/>
                <a:gd name="connsiteY4" fmla="*/ 2400300 h 2952750"/>
                <a:gd name="connsiteX5" fmla="*/ 0 w 557799"/>
                <a:gd name="connsiteY5" fmla="*/ 2952750 h 2952750"/>
                <a:gd name="connsiteX0" fmla="*/ 490538 w 557799"/>
                <a:gd name="connsiteY0" fmla="*/ 0 h 2952750"/>
                <a:gd name="connsiteX1" fmla="*/ 552450 w 557799"/>
                <a:gd name="connsiteY1" fmla="*/ 1600200 h 2952750"/>
                <a:gd name="connsiteX2" fmla="*/ 476250 w 557799"/>
                <a:gd name="connsiteY2" fmla="*/ 1943100 h 2952750"/>
                <a:gd name="connsiteX3" fmla="*/ 269081 w 557799"/>
                <a:gd name="connsiteY3" fmla="*/ 2178843 h 2952750"/>
                <a:gd name="connsiteX4" fmla="*/ 176213 w 557799"/>
                <a:gd name="connsiteY4" fmla="*/ 2400300 h 2952750"/>
                <a:gd name="connsiteX5" fmla="*/ 0 w 557799"/>
                <a:gd name="connsiteY5" fmla="*/ 2952750 h 2952750"/>
                <a:gd name="connsiteX0" fmla="*/ 490538 w 557799"/>
                <a:gd name="connsiteY0" fmla="*/ 0 h 2952750"/>
                <a:gd name="connsiteX1" fmla="*/ 552450 w 557799"/>
                <a:gd name="connsiteY1" fmla="*/ 1600200 h 2952750"/>
                <a:gd name="connsiteX2" fmla="*/ 476250 w 557799"/>
                <a:gd name="connsiteY2" fmla="*/ 1943100 h 2952750"/>
                <a:gd name="connsiteX3" fmla="*/ 269081 w 557799"/>
                <a:gd name="connsiteY3" fmla="*/ 2178843 h 2952750"/>
                <a:gd name="connsiteX4" fmla="*/ 176213 w 557799"/>
                <a:gd name="connsiteY4" fmla="*/ 2400300 h 2952750"/>
                <a:gd name="connsiteX5" fmla="*/ 0 w 557799"/>
                <a:gd name="connsiteY5" fmla="*/ 2952750 h 2952750"/>
                <a:gd name="connsiteX0" fmla="*/ 490538 w 557799"/>
                <a:gd name="connsiteY0" fmla="*/ 0 h 2952750"/>
                <a:gd name="connsiteX1" fmla="*/ 552450 w 557799"/>
                <a:gd name="connsiteY1" fmla="*/ 1600200 h 2952750"/>
                <a:gd name="connsiteX2" fmla="*/ 476250 w 557799"/>
                <a:gd name="connsiteY2" fmla="*/ 1943100 h 2952750"/>
                <a:gd name="connsiteX3" fmla="*/ 269081 w 557799"/>
                <a:gd name="connsiteY3" fmla="*/ 2178843 h 2952750"/>
                <a:gd name="connsiteX4" fmla="*/ 176213 w 557799"/>
                <a:gd name="connsiteY4" fmla="*/ 2400300 h 2952750"/>
                <a:gd name="connsiteX5" fmla="*/ 0 w 557799"/>
                <a:gd name="connsiteY5" fmla="*/ 2952750 h 2952750"/>
                <a:gd name="connsiteX0" fmla="*/ 490538 w 559652"/>
                <a:gd name="connsiteY0" fmla="*/ 0 h 2952750"/>
                <a:gd name="connsiteX1" fmla="*/ 552450 w 559652"/>
                <a:gd name="connsiteY1" fmla="*/ 1600200 h 2952750"/>
                <a:gd name="connsiteX2" fmla="*/ 483393 w 559652"/>
                <a:gd name="connsiteY2" fmla="*/ 1945481 h 2952750"/>
                <a:gd name="connsiteX3" fmla="*/ 269081 w 559652"/>
                <a:gd name="connsiteY3" fmla="*/ 2178843 h 2952750"/>
                <a:gd name="connsiteX4" fmla="*/ 176213 w 559652"/>
                <a:gd name="connsiteY4" fmla="*/ 2400300 h 2952750"/>
                <a:gd name="connsiteX5" fmla="*/ 0 w 559652"/>
                <a:gd name="connsiteY5" fmla="*/ 2952750 h 2952750"/>
                <a:gd name="connsiteX0" fmla="*/ 490538 w 559652"/>
                <a:gd name="connsiteY0" fmla="*/ 0 h 2952750"/>
                <a:gd name="connsiteX1" fmla="*/ 552450 w 559652"/>
                <a:gd name="connsiteY1" fmla="*/ 1600200 h 2952750"/>
                <a:gd name="connsiteX2" fmla="*/ 483393 w 559652"/>
                <a:gd name="connsiteY2" fmla="*/ 1945481 h 2952750"/>
                <a:gd name="connsiteX3" fmla="*/ 273844 w 559652"/>
                <a:gd name="connsiteY3" fmla="*/ 2176462 h 2952750"/>
                <a:gd name="connsiteX4" fmla="*/ 176213 w 559652"/>
                <a:gd name="connsiteY4" fmla="*/ 2400300 h 2952750"/>
                <a:gd name="connsiteX5" fmla="*/ 0 w 559652"/>
                <a:gd name="connsiteY5" fmla="*/ 2952750 h 2952750"/>
                <a:gd name="connsiteX0" fmla="*/ 490538 w 559652"/>
                <a:gd name="connsiteY0" fmla="*/ 0 h 2952750"/>
                <a:gd name="connsiteX1" fmla="*/ 552450 w 559652"/>
                <a:gd name="connsiteY1" fmla="*/ 1600200 h 2952750"/>
                <a:gd name="connsiteX2" fmla="*/ 483393 w 559652"/>
                <a:gd name="connsiteY2" fmla="*/ 1945481 h 2952750"/>
                <a:gd name="connsiteX3" fmla="*/ 273844 w 559652"/>
                <a:gd name="connsiteY3" fmla="*/ 2176462 h 2952750"/>
                <a:gd name="connsiteX4" fmla="*/ 166688 w 559652"/>
                <a:gd name="connsiteY4" fmla="*/ 2400300 h 2952750"/>
                <a:gd name="connsiteX5" fmla="*/ 0 w 559652"/>
                <a:gd name="connsiteY5" fmla="*/ 2952750 h 2952750"/>
                <a:gd name="connsiteX0" fmla="*/ 490538 w 559652"/>
                <a:gd name="connsiteY0" fmla="*/ 0 h 2952750"/>
                <a:gd name="connsiteX1" fmla="*/ 552450 w 559652"/>
                <a:gd name="connsiteY1" fmla="*/ 1600200 h 2952750"/>
                <a:gd name="connsiteX2" fmla="*/ 483393 w 559652"/>
                <a:gd name="connsiteY2" fmla="*/ 1945481 h 2952750"/>
                <a:gd name="connsiteX3" fmla="*/ 273844 w 559652"/>
                <a:gd name="connsiteY3" fmla="*/ 2176462 h 2952750"/>
                <a:gd name="connsiteX4" fmla="*/ 166688 w 559652"/>
                <a:gd name="connsiteY4" fmla="*/ 2400300 h 2952750"/>
                <a:gd name="connsiteX5" fmla="*/ 0 w 559652"/>
                <a:gd name="connsiteY5" fmla="*/ 2952750 h 2952750"/>
                <a:gd name="connsiteX0" fmla="*/ 490538 w 559652"/>
                <a:gd name="connsiteY0" fmla="*/ 0 h 2952750"/>
                <a:gd name="connsiteX1" fmla="*/ 552450 w 559652"/>
                <a:gd name="connsiteY1" fmla="*/ 1600200 h 2952750"/>
                <a:gd name="connsiteX2" fmla="*/ 483393 w 559652"/>
                <a:gd name="connsiteY2" fmla="*/ 1945481 h 2952750"/>
                <a:gd name="connsiteX3" fmla="*/ 273844 w 559652"/>
                <a:gd name="connsiteY3" fmla="*/ 2176462 h 2952750"/>
                <a:gd name="connsiteX4" fmla="*/ 169069 w 559652"/>
                <a:gd name="connsiteY4" fmla="*/ 2409825 h 2952750"/>
                <a:gd name="connsiteX5" fmla="*/ 0 w 559652"/>
                <a:gd name="connsiteY5" fmla="*/ 2952750 h 2952750"/>
                <a:gd name="connsiteX0" fmla="*/ 490538 w 559652"/>
                <a:gd name="connsiteY0" fmla="*/ 0 h 2952750"/>
                <a:gd name="connsiteX1" fmla="*/ 552450 w 559652"/>
                <a:gd name="connsiteY1" fmla="*/ 1600200 h 2952750"/>
                <a:gd name="connsiteX2" fmla="*/ 483393 w 559652"/>
                <a:gd name="connsiteY2" fmla="*/ 1945481 h 2952750"/>
                <a:gd name="connsiteX3" fmla="*/ 273844 w 559652"/>
                <a:gd name="connsiteY3" fmla="*/ 2176462 h 2952750"/>
                <a:gd name="connsiteX4" fmla="*/ 169069 w 559652"/>
                <a:gd name="connsiteY4" fmla="*/ 2409825 h 2952750"/>
                <a:gd name="connsiteX5" fmla="*/ 0 w 559652"/>
                <a:gd name="connsiteY5" fmla="*/ 2952750 h 2952750"/>
                <a:gd name="connsiteX0" fmla="*/ 514351 w 583465"/>
                <a:gd name="connsiteY0" fmla="*/ 0 h 2950369"/>
                <a:gd name="connsiteX1" fmla="*/ 576263 w 583465"/>
                <a:gd name="connsiteY1" fmla="*/ 1600200 h 2950369"/>
                <a:gd name="connsiteX2" fmla="*/ 507206 w 583465"/>
                <a:gd name="connsiteY2" fmla="*/ 1945481 h 2950369"/>
                <a:gd name="connsiteX3" fmla="*/ 297657 w 583465"/>
                <a:gd name="connsiteY3" fmla="*/ 2176462 h 2950369"/>
                <a:gd name="connsiteX4" fmla="*/ 192882 w 583465"/>
                <a:gd name="connsiteY4" fmla="*/ 2409825 h 2950369"/>
                <a:gd name="connsiteX5" fmla="*/ 0 w 583465"/>
                <a:gd name="connsiteY5" fmla="*/ 2950369 h 2950369"/>
                <a:gd name="connsiteX0" fmla="*/ 514351 w 583465"/>
                <a:gd name="connsiteY0" fmla="*/ 0 h 2950369"/>
                <a:gd name="connsiteX1" fmla="*/ 576263 w 583465"/>
                <a:gd name="connsiteY1" fmla="*/ 1600200 h 2950369"/>
                <a:gd name="connsiteX2" fmla="*/ 507206 w 583465"/>
                <a:gd name="connsiteY2" fmla="*/ 1945481 h 2950369"/>
                <a:gd name="connsiteX3" fmla="*/ 297657 w 583465"/>
                <a:gd name="connsiteY3" fmla="*/ 2176462 h 2950369"/>
                <a:gd name="connsiteX4" fmla="*/ 192882 w 583465"/>
                <a:gd name="connsiteY4" fmla="*/ 2409825 h 2950369"/>
                <a:gd name="connsiteX5" fmla="*/ 0 w 583465"/>
                <a:gd name="connsiteY5" fmla="*/ 2950369 h 2950369"/>
                <a:gd name="connsiteX0" fmla="*/ 514351 w 583465"/>
                <a:gd name="connsiteY0" fmla="*/ 0 h 2950369"/>
                <a:gd name="connsiteX1" fmla="*/ 576263 w 583465"/>
                <a:gd name="connsiteY1" fmla="*/ 1600200 h 2950369"/>
                <a:gd name="connsiteX2" fmla="*/ 507206 w 583465"/>
                <a:gd name="connsiteY2" fmla="*/ 1945481 h 2950369"/>
                <a:gd name="connsiteX3" fmla="*/ 297657 w 583465"/>
                <a:gd name="connsiteY3" fmla="*/ 2176462 h 2950369"/>
                <a:gd name="connsiteX4" fmla="*/ 192882 w 583465"/>
                <a:gd name="connsiteY4" fmla="*/ 2409825 h 2950369"/>
                <a:gd name="connsiteX5" fmla="*/ 0 w 583465"/>
                <a:gd name="connsiteY5" fmla="*/ 2950369 h 2950369"/>
                <a:gd name="connsiteX0" fmla="*/ 504826 w 573940"/>
                <a:gd name="connsiteY0" fmla="*/ 0 h 2952750"/>
                <a:gd name="connsiteX1" fmla="*/ 566738 w 573940"/>
                <a:gd name="connsiteY1" fmla="*/ 1600200 h 2952750"/>
                <a:gd name="connsiteX2" fmla="*/ 497681 w 573940"/>
                <a:gd name="connsiteY2" fmla="*/ 1945481 h 2952750"/>
                <a:gd name="connsiteX3" fmla="*/ 288132 w 573940"/>
                <a:gd name="connsiteY3" fmla="*/ 2176462 h 2952750"/>
                <a:gd name="connsiteX4" fmla="*/ 183357 w 573940"/>
                <a:gd name="connsiteY4" fmla="*/ 2409825 h 2952750"/>
                <a:gd name="connsiteX5" fmla="*/ 0 w 573940"/>
                <a:gd name="connsiteY5" fmla="*/ 2952750 h 2952750"/>
                <a:gd name="connsiteX0" fmla="*/ 504826 w 573940"/>
                <a:gd name="connsiteY0" fmla="*/ 0 h 2952750"/>
                <a:gd name="connsiteX1" fmla="*/ 566738 w 573940"/>
                <a:gd name="connsiteY1" fmla="*/ 1600200 h 2952750"/>
                <a:gd name="connsiteX2" fmla="*/ 497681 w 573940"/>
                <a:gd name="connsiteY2" fmla="*/ 1945481 h 2952750"/>
                <a:gd name="connsiteX3" fmla="*/ 288132 w 573940"/>
                <a:gd name="connsiteY3" fmla="*/ 2176462 h 2952750"/>
                <a:gd name="connsiteX4" fmla="*/ 183357 w 573940"/>
                <a:gd name="connsiteY4" fmla="*/ 2409825 h 2952750"/>
                <a:gd name="connsiteX5" fmla="*/ 0 w 573940"/>
                <a:gd name="connsiteY5" fmla="*/ 2952750 h 2952750"/>
                <a:gd name="connsiteX0" fmla="*/ 547889 w 573940"/>
                <a:gd name="connsiteY0" fmla="*/ 0 h 1594598"/>
                <a:gd name="connsiteX1" fmla="*/ 566738 w 573940"/>
                <a:gd name="connsiteY1" fmla="*/ 242048 h 1594598"/>
                <a:gd name="connsiteX2" fmla="*/ 497681 w 573940"/>
                <a:gd name="connsiteY2" fmla="*/ 587329 h 1594598"/>
                <a:gd name="connsiteX3" fmla="*/ 288132 w 573940"/>
                <a:gd name="connsiteY3" fmla="*/ 818310 h 1594598"/>
                <a:gd name="connsiteX4" fmla="*/ 183357 w 573940"/>
                <a:gd name="connsiteY4" fmla="*/ 1051673 h 1594598"/>
                <a:gd name="connsiteX5" fmla="*/ 0 w 573940"/>
                <a:gd name="connsiteY5" fmla="*/ 1594598 h 1594598"/>
                <a:gd name="connsiteX0" fmla="*/ 547889 w 573940"/>
                <a:gd name="connsiteY0" fmla="*/ 28732 h 1623330"/>
                <a:gd name="connsiteX1" fmla="*/ 566738 w 573940"/>
                <a:gd name="connsiteY1" fmla="*/ 270780 h 1623330"/>
                <a:gd name="connsiteX2" fmla="*/ 497681 w 573940"/>
                <a:gd name="connsiteY2" fmla="*/ 616061 h 1623330"/>
                <a:gd name="connsiteX3" fmla="*/ 288132 w 573940"/>
                <a:gd name="connsiteY3" fmla="*/ 847042 h 1623330"/>
                <a:gd name="connsiteX4" fmla="*/ 183357 w 573940"/>
                <a:gd name="connsiteY4" fmla="*/ 1080405 h 1623330"/>
                <a:gd name="connsiteX5" fmla="*/ 0 w 573940"/>
                <a:gd name="connsiteY5" fmla="*/ 1623330 h 1623330"/>
                <a:gd name="connsiteX0" fmla="*/ 547889 w 573940"/>
                <a:gd name="connsiteY0" fmla="*/ 0 h 1594598"/>
                <a:gd name="connsiteX1" fmla="*/ 566738 w 573940"/>
                <a:gd name="connsiteY1" fmla="*/ 242048 h 1594598"/>
                <a:gd name="connsiteX2" fmla="*/ 497681 w 573940"/>
                <a:gd name="connsiteY2" fmla="*/ 587329 h 1594598"/>
                <a:gd name="connsiteX3" fmla="*/ 288132 w 573940"/>
                <a:gd name="connsiteY3" fmla="*/ 818310 h 1594598"/>
                <a:gd name="connsiteX4" fmla="*/ 183357 w 573940"/>
                <a:gd name="connsiteY4" fmla="*/ 1051673 h 1594598"/>
                <a:gd name="connsiteX5" fmla="*/ 0 w 573940"/>
                <a:gd name="connsiteY5" fmla="*/ 1594598 h 1594598"/>
                <a:gd name="connsiteX0" fmla="*/ 552029 w 573940"/>
                <a:gd name="connsiteY0" fmla="*/ 0 h 1602879"/>
                <a:gd name="connsiteX1" fmla="*/ 566738 w 573940"/>
                <a:gd name="connsiteY1" fmla="*/ 250329 h 1602879"/>
                <a:gd name="connsiteX2" fmla="*/ 497681 w 573940"/>
                <a:gd name="connsiteY2" fmla="*/ 595610 h 1602879"/>
                <a:gd name="connsiteX3" fmla="*/ 288132 w 573940"/>
                <a:gd name="connsiteY3" fmla="*/ 826591 h 1602879"/>
                <a:gd name="connsiteX4" fmla="*/ 183357 w 573940"/>
                <a:gd name="connsiteY4" fmla="*/ 1059954 h 1602879"/>
                <a:gd name="connsiteX5" fmla="*/ 0 w 573940"/>
                <a:gd name="connsiteY5" fmla="*/ 1602879 h 1602879"/>
                <a:gd name="connsiteX0" fmla="*/ 562381 w 584292"/>
                <a:gd name="connsiteY0" fmla="*/ 0 h 1623583"/>
                <a:gd name="connsiteX1" fmla="*/ 577090 w 584292"/>
                <a:gd name="connsiteY1" fmla="*/ 250329 h 1623583"/>
                <a:gd name="connsiteX2" fmla="*/ 508033 w 584292"/>
                <a:gd name="connsiteY2" fmla="*/ 595610 h 1623583"/>
                <a:gd name="connsiteX3" fmla="*/ 298484 w 584292"/>
                <a:gd name="connsiteY3" fmla="*/ 826591 h 1623583"/>
                <a:gd name="connsiteX4" fmla="*/ 193709 w 584292"/>
                <a:gd name="connsiteY4" fmla="*/ 1059954 h 1623583"/>
                <a:gd name="connsiteX5" fmla="*/ 0 w 584292"/>
                <a:gd name="connsiteY5" fmla="*/ 1623583 h 1623583"/>
                <a:gd name="connsiteX0" fmla="*/ 562381 w 584292"/>
                <a:gd name="connsiteY0" fmla="*/ 0 h 1623583"/>
                <a:gd name="connsiteX1" fmla="*/ 577090 w 584292"/>
                <a:gd name="connsiteY1" fmla="*/ 250329 h 1623583"/>
                <a:gd name="connsiteX2" fmla="*/ 508033 w 584292"/>
                <a:gd name="connsiteY2" fmla="*/ 595610 h 1623583"/>
                <a:gd name="connsiteX3" fmla="*/ 298484 w 584292"/>
                <a:gd name="connsiteY3" fmla="*/ 826591 h 1623583"/>
                <a:gd name="connsiteX4" fmla="*/ 183358 w 584292"/>
                <a:gd name="connsiteY4" fmla="*/ 1088939 h 1623583"/>
                <a:gd name="connsiteX5" fmla="*/ 0 w 584292"/>
                <a:gd name="connsiteY5" fmla="*/ 1623583 h 1623583"/>
                <a:gd name="connsiteX0" fmla="*/ 562381 w 584292"/>
                <a:gd name="connsiteY0" fmla="*/ 0 h 1623583"/>
                <a:gd name="connsiteX1" fmla="*/ 577090 w 584292"/>
                <a:gd name="connsiteY1" fmla="*/ 250329 h 1623583"/>
                <a:gd name="connsiteX2" fmla="*/ 508033 w 584292"/>
                <a:gd name="connsiteY2" fmla="*/ 595610 h 1623583"/>
                <a:gd name="connsiteX3" fmla="*/ 325398 w 584292"/>
                <a:gd name="connsiteY3" fmla="*/ 795536 h 1623583"/>
                <a:gd name="connsiteX4" fmla="*/ 183358 w 584292"/>
                <a:gd name="connsiteY4" fmla="*/ 1088939 h 1623583"/>
                <a:gd name="connsiteX5" fmla="*/ 0 w 584292"/>
                <a:gd name="connsiteY5" fmla="*/ 1623583 h 1623583"/>
                <a:gd name="connsiteX0" fmla="*/ 562381 w 584292"/>
                <a:gd name="connsiteY0" fmla="*/ 0 h 1623583"/>
                <a:gd name="connsiteX1" fmla="*/ 577090 w 584292"/>
                <a:gd name="connsiteY1" fmla="*/ 250329 h 1623583"/>
                <a:gd name="connsiteX2" fmla="*/ 508033 w 584292"/>
                <a:gd name="connsiteY2" fmla="*/ 595610 h 1623583"/>
                <a:gd name="connsiteX3" fmla="*/ 325398 w 584292"/>
                <a:gd name="connsiteY3" fmla="*/ 795536 h 1623583"/>
                <a:gd name="connsiteX4" fmla="*/ 183358 w 584292"/>
                <a:gd name="connsiteY4" fmla="*/ 1088939 h 1623583"/>
                <a:gd name="connsiteX5" fmla="*/ 0 w 584292"/>
                <a:gd name="connsiteY5" fmla="*/ 1623583 h 1623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4292" h="1623583">
                  <a:moveTo>
                    <a:pt x="562381" y="0"/>
                  </a:moveTo>
                  <a:cubicBezTo>
                    <a:pt x="576393" y="155767"/>
                    <a:pt x="566115" y="128239"/>
                    <a:pt x="577090" y="250329"/>
                  </a:cubicBezTo>
                  <a:cubicBezTo>
                    <a:pt x="585027" y="413842"/>
                    <a:pt x="604871" y="489248"/>
                    <a:pt x="508033" y="595610"/>
                  </a:cubicBezTo>
                  <a:cubicBezTo>
                    <a:pt x="412784" y="695621"/>
                    <a:pt x="392073" y="714574"/>
                    <a:pt x="325398" y="795536"/>
                  </a:cubicBezTo>
                  <a:cubicBezTo>
                    <a:pt x="238225" y="878774"/>
                    <a:pt x="204789" y="1007976"/>
                    <a:pt x="183358" y="1088939"/>
                  </a:cubicBezTo>
                  <a:cubicBezTo>
                    <a:pt x="129383" y="1296108"/>
                    <a:pt x="118269" y="1356884"/>
                    <a:pt x="0" y="1623583"/>
                  </a:cubicBezTo>
                </a:path>
              </a:pathLst>
            </a:custGeom>
            <a:noFill/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stealth" w="lg" len="med"/>
              <a:tailEnd type="none" w="med" len="med"/>
            </a:ln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任意多边形 5">
              <a:extLst>
                <a:ext uri="{FF2B5EF4-FFF2-40B4-BE49-F238E27FC236}">
                  <a16:creationId xmlns:a16="http://schemas.microsoft.com/office/drawing/2014/main" id="{DEA86F64-85CE-D88F-3065-B659A72B2939}"/>
                </a:ext>
              </a:extLst>
            </p:cNvPr>
            <p:cNvSpPr/>
            <p:nvPr/>
          </p:nvSpPr>
          <p:spPr bwMode="auto">
            <a:xfrm>
              <a:off x="5486175" y="3667291"/>
              <a:ext cx="412325" cy="1874035"/>
            </a:xfrm>
            <a:custGeom>
              <a:avLst/>
              <a:gdLst>
                <a:gd name="connsiteX0" fmla="*/ 396240 w 396240"/>
                <a:gd name="connsiteY0" fmla="*/ 0 h 3192780"/>
                <a:gd name="connsiteX1" fmla="*/ 335280 w 396240"/>
                <a:gd name="connsiteY1" fmla="*/ 1584960 h 3192780"/>
                <a:gd name="connsiteX2" fmla="*/ 129540 w 396240"/>
                <a:gd name="connsiteY2" fmla="*/ 2804160 h 3192780"/>
                <a:gd name="connsiteX3" fmla="*/ 0 w 396240"/>
                <a:gd name="connsiteY3" fmla="*/ 3192780 h 3192780"/>
                <a:gd name="connsiteX0" fmla="*/ 396240 w 396240"/>
                <a:gd name="connsiteY0" fmla="*/ 0 h 3192780"/>
                <a:gd name="connsiteX1" fmla="*/ 344805 w 396240"/>
                <a:gd name="connsiteY1" fmla="*/ 1581785 h 3192780"/>
                <a:gd name="connsiteX2" fmla="*/ 129540 w 396240"/>
                <a:gd name="connsiteY2" fmla="*/ 2804160 h 3192780"/>
                <a:gd name="connsiteX3" fmla="*/ 0 w 396240"/>
                <a:gd name="connsiteY3" fmla="*/ 3192780 h 3192780"/>
                <a:gd name="connsiteX0" fmla="*/ 396240 w 397931"/>
                <a:gd name="connsiteY0" fmla="*/ 0 h 3192780"/>
                <a:gd name="connsiteX1" fmla="*/ 344805 w 397931"/>
                <a:gd name="connsiteY1" fmla="*/ 1581785 h 3192780"/>
                <a:gd name="connsiteX2" fmla="*/ 129540 w 397931"/>
                <a:gd name="connsiteY2" fmla="*/ 2804160 h 3192780"/>
                <a:gd name="connsiteX3" fmla="*/ 0 w 397931"/>
                <a:gd name="connsiteY3" fmla="*/ 3192780 h 3192780"/>
                <a:gd name="connsiteX0" fmla="*/ 396240 w 397931"/>
                <a:gd name="connsiteY0" fmla="*/ 0 h 3192780"/>
                <a:gd name="connsiteX1" fmla="*/ 344805 w 397931"/>
                <a:gd name="connsiteY1" fmla="*/ 1581785 h 3192780"/>
                <a:gd name="connsiteX2" fmla="*/ 129540 w 397931"/>
                <a:gd name="connsiteY2" fmla="*/ 2804160 h 3192780"/>
                <a:gd name="connsiteX3" fmla="*/ 0 w 397931"/>
                <a:gd name="connsiteY3" fmla="*/ 3192780 h 3192780"/>
                <a:gd name="connsiteX0" fmla="*/ 396240 w 397931"/>
                <a:gd name="connsiteY0" fmla="*/ 0 h 3192780"/>
                <a:gd name="connsiteX1" fmla="*/ 344805 w 397931"/>
                <a:gd name="connsiteY1" fmla="*/ 1581785 h 3192780"/>
                <a:gd name="connsiteX2" fmla="*/ 129540 w 397931"/>
                <a:gd name="connsiteY2" fmla="*/ 2804160 h 3192780"/>
                <a:gd name="connsiteX3" fmla="*/ 0 w 397931"/>
                <a:gd name="connsiteY3" fmla="*/ 3192780 h 3192780"/>
                <a:gd name="connsiteX0" fmla="*/ 396240 w 397931"/>
                <a:gd name="connsiteY0" fmla="*/ 0 h 3192780"/>
                <a:gd name="connsiteX1" fmla="*/ 344805 w 397931"/>
                <a:gd name="connsiteY1" fmla="*/ 1581785 h 3192780"/>
                <a:gd name="connsiteX2" fmla="*/ 129540 w 397931"/>
                <a:gd name="connsiteY2" fmla="*/ 2804160 h 3192780"/>
                <a:gd name="connsiteX3" fmla="*/ 0 w 397931"/>
                <a:gd name="connsiteY3" fmla="*/ 3192780 h 3192780"/>
                <a:gd name="connsiteX0" fmla="*/ 440690 w 442381"/>
                <a:gd name="connsiteY0" fmla="*/ 0 h 3205480"/>
                <a:gd name="connsiteX1" fmla="*/ 389255 w 442381"/>
                <a:gd name="connsiteY1" fmla="*/ 1581785 h 3205480"/>
                <a:gd name="connsiteX2" fmla="*/ 173990 w 442381"/>
                <a:gd name="connsiteY2" fmla="*/ 2804160 h 3205480"/>
                <a:gd name="connsiteX3" fmla="*/ 0 w 442381"/>
                <a:gd name="connsiteY3" fmla="*/ 3205480 h 3205480"/>
                <a:gd name="connsiteX0" fmla="*/ 440690 w 442381"/>
                <a:gd name="connsiteY0" fmla="*/ 0 h 3205480"/>
                <a:gd name="connsiteX1" fmla="*/ 389255 w 442381"/>
                <a:gd name="connsiteY1" fmla="*/ 1581785 h 3205480"/>
                <a:gd name="connsiteX2" fmla="*/ 173990 w 442381"/>
                <a:gd name="connsiteY2" fmla="*/ 2804160 h 3205480"/>
                <a:gd name="connsiteX3" fmla="*/ 0 w 442381"/>
                <a:gd name="connsiteY3" fmla="*/ 3205480 h 3205480"/>
                <a:gd name="connsiteX0" fmla="*/ 440690 w 442381"/>
                <a:gd name="connsiteY0" fmla="*/ 0 h 3205480"/>
                <a:gd name="connsiteX1" fmla="*/ 389255 w 442381"/>
                <a:gd name="connsiteY1" fmla="*/ 1581785 h 3205480"/>
                <a:gd name="connsiteX2" fmla="*/ 243840 w 442381"/>
                <a:gd name="connsiteY2" fmla="*/ 2620010 h 3205480"/>
                <a:gd name="connsiteX3" fmla="*/ 0 w 442381"/>
                <a:gd name="connsiteY3" fmla="*/ 3205480 h 3205480"/>
                <a:gd name="connsiteX0" fmla="*/ 440690 w 442381"/>
                <a:gd name="connsiteY0" fmla="*/ 0 h 3205480"/>
                <a:gd name="connsiteX1" fmla="*/ 389255 w 442381"/>
                <a:gd name="connsiteY1" fmla="*/ 1581785 h 3205480"/>
                <a:gd name="connsiteX2" fmla="*/ 243840 w 442381"/>
                <a:gd name="connsiteY2" fmla="*/ 2620010 h 3205480"/>
                <a:gd name="connsiteX3" fmla="*/ 0 w 442381"/>
                <a:gd name="connsiteY3" fmla="*/ 3205480 h 3205480"/>
                <a:gd name="connsiteX0" fmla="*/ 440690 w 442381"/>
                <a:gd name="connsiteY0" fmla="*/ 0 h 3205480"/>
                <a:gd name="connsiteX1" fmla="*/ 389255 w 442381"/>
                <a:gd name="connsiteY1" fmla="*/ 1581785 h 3205480"/>
                <a:gd name="connsiteX2" fmla="*/ 243840 w 442381"/>
                <a:gd name="connsiteY2" fmla="*/ 2620010 h 3205480"/>
                <a:gd name="connsiteX3" fmla="*/ 0 w 442381"/>
                <a:gd name="connsiteY3" fmla="*/ 3205480 h 3205480"/>
                <a:gd name="connsiteX0" fmla="*/ 400939 w 428552"/>
                <a:gd name="connsiteY0" fmla="*/ 0 h 1844015"/>
                <a:gd name="connsiteX1" fmla="*/ 389255 w 428552"/>
                <a:gd name="connsiteY1" fmla="*/ 220320 h 1844015"/>
                <a:gd name="connsiteX2" fmla="*/ 243840 w 428552"/>
                <a:gd name="connsiteY2" fmla="*/ 1258545 h 1844015"/>
                <a:gd name="connsiteX3" fmla="*/ 0 w 428552"/>
                <a:gd name="connsiteY3" fmla="*/ 1844015 h 1844015"/>
                <a:gd name="connsiteX0" fmla="*/ 400939 w 432454"/>
                <a:gd name="connsiteY0" fmla="*/ 63266 h 1907281"/>
                <a:gd name="connsiteX1" fmla="*/ 389255 w 432454"/>
                <a:gd name="connsiteY1" fmla="*/ 283586 h 1907281"/>
                <a:gd name="connsiteX2" fmla="*/ 243840 w 432454"/>
                <a:gd name="connsiteY2" fmla="*/ 1321811 h 1907281"/>
                <a:gd name="connsiteX3" fmla="*/ 0 w 432454"/>
                <a:gd name="connsiteY3" fmla="*/ 1907281 h 1907281"/>
                <a:gd name="connsiteX0" fmla="*/ 400939 w 400939"/>
                <a:gd name="connsiteY0" fmla="*/ 0 h 1844015"/>
                <a:gd name="connsiteX1" fmla="*/ 389255 w 400939"/>
                <a:gd name="connsiteY1" fmla="*/ 220320 h 1844015"/>
                <a:gd name="connsiteX2" fmla="*/ 243840 w 400939"/>
                <a:gd name="connsiteY2" fmla="*/ 1258545 h 1844015"/>
                <a:gd name="connsiteX3" fmla="*/ 0 w 400939"/>
                <a:gd name="connsiteY3" fmla="*/ 1844015 h 1844015"/>
                <a:gd name="connsiteX0" fmla="*/ 429924 w 429924"/>
                <a:gd name="connsiteY0" fmla="*/ 0 h 1836769"/>
                <a:gd name="connsiteX1" fmla="*/ 389255 w 429924"/>
                <a:gd name="connsiteY1" fmla="*/ 213074 h 1836769"/>
                <a:gd name="connsiteX2" fmla="*/ 243840 w 429924"/>
                <a:gd name="connsiteY2" fmla="*/ 1251299 h 1836769"/>
                <a:gd name="connsiteX3" fmla="*/ 0 w 429924"/>
                <a:gd name="connsiteY3" fmla="*/ 1836769 h 1836769"/>
                <a:gd name="connsiteX0" fmla="*/ 429924 w 429924"/>
                <a:gd name="connsiteY0" fmla="*/ 0 h 1836769"/>
                <a:gd name="connsiteX1" fmla="*/ 365445 w 429924"/>
                <a:gd name="connsiteY1" fmla="*/ 437708 h 1836769"/>
                <a:gd name="connsiteX2" fmla="*/ 243840 w 429924"/>
                <a:gd name="connsiteY2" fmla="*/ 1251299 h 1836769"/>
                <a:gd name="connsiteX3" fmla="*/ 0 w 429924"/>
                <a:gd name="connsiteY3" fmla="*/ 1836769 h 1836769"/>
                <a:gd name="connsiteX0" fmla="*/ 429924 w 429924"/>
                <a:gd name="connsiteY0" fmla="*/ 0 h 1836769"/>
                <a:gd name="connsiteX1" fmla="*/ 365445 w 429924"/>
                <a:gd name="connsiteY1" fmla="*/ 437708 h 1836769"/>
                <a:gd name="connsiteX2" fmla="*/ 243840 w 429924"/>
                <a:gd name="connsiteY2" fmla="*/ 1251299 h 1836769"/>
                <a:gd name="connsiteX3" fmla="*/ 0 w 429924"/>
                <a:gd name="connsiteY3" fmla="*/ 1836769 h 1836769"/>
                <a:gd name="connsiteX0" fmla="*/ 441311 w 441311"/>
                <a:gd name="connsiteY0" fmla="*/ 0 h 1849191"/>
                <a:gd name="connsiteX1" fmla="*/ 365445 w 441311"/>
                <a:gd name="connsiteY1" fmla="*/ 450130 h 1849191"/>
                <a:gd name="connsiteX2" fmla="*/ 243840 w 441311"/>
                <a:gd name="connsiteY2" fmla="*/ 1263721 h 1849191"/>
                <a:gd name="connsiteX3" fmla="*/ 0 w 441311"/>
                <a:gd name="connsiteY3" fmla="*/ 1849191 h 1849191"/>
                <a:gd name="connsiteX0" fmla="*/ 441311 w 441311"/>
                <a:gd name="connsiteY0" fmla="*/ 0 h 1849191"/>
                <a:gd name="connsiteX1" fmla="*/ 365445 w 441311"/>
                <a:gd name="connsiteY1" fmla="*/ 450130 h 1849191"/>
                <a:gd name="connsiteX2" fmla="*/ 243840 w 441311"/>
                <a:gd name="connsiteY2" fmla="*/ 1263721 h 1849191"/>
                <a:gd name="connsiteX3" fmla="*/ 0 w 441311"/>
                <a:gd name="connsiteY3" fmla="*/ 1849191 h 1849191"/>
                <a:gd name="connsiteX0" fmla="*/ 412326 w 412326"/>
                <a:gd name="connsiteY0" fmla="*/ 0 h 1874035"/>
                <a:gd name="connsiteX1" fmla="*/ 336460 w 412326"/>
                <a:gd name="connsiteY1" fmla="*/ 450130 h 1874035"/>
                <a:gd name="connsiteX2" fmla="*/ 214855 w 412326"/>
                <a:gd name="connsiteY2" fmla="*/ 1263721 h 1874035"/>
                <a:gd name="connsiteX3" fmla="*/ 0 w 412326"/>
                <a:gd name="connsiteY3" fmla="*/ 1874035 h 1874035"/>
                <a:gd name="connsiteX0" fmla="*/ 412326 w 412326"/>
                <a:gd name="connsiteY0" fmla="*/ 0 h 1874035"/>
                <a:gd name="connsiteX1" fmla="*/ 336460 w 412326"/>
                <a:gd name="connsiteY1" fmla="*/ 450130 h 1874035"/>
                <a:gd name="connsiteX2" fmla="*/ 247981 w 412326"/>
                <a:gd name="connsiteY2" fmla="*/ 1197470 h 1874035"/>
                <a:gd name="connsiteX3" fmla="*/ 0 w 412326"/>
                <a:gd name="connsiteY3" fmla="*/ 1874035 h 1874035"/>
                <a:gd name="connsiteX0" fmla="*/ 412326 w 412326"/>
                <a:gd name="connsiteY0" fmla="*/ 0 h 1874035"/>
                <a:gd name="connsiteX1" fmla="*/ 361305 w 412326"/>
                <a:gd name="connsiteY1" fmla="*/ 441849 h 1874035"/>
                <a:gd name="connsiteX2" fmla="*/ 247981 w 412326"/>
                <a:gd name="connsiteY2" fmla="*/ 1197470 h 1874035"/>
                <a:gd name="connsiteX3" fmla="*/ 0 w 412326"/>
                <a:gd name="connsiteY3" fmla="*/ 1874035 h 1874035"/>
                <a:gd name="connsiteX0" fmla="*/ 412326 w 412326"/>
                <a:gd name="connsiteY0" fmla="*/ 0 h 1874035"/>
                <a:gd name="connsiteX1" fmla="*/ 361305 w 412326"/>
                <a:gd name="connsiteY1" fmla="*/ 441849 h 1874035"/>
                <a:gd name="connsiteX2" fmla="*/ 247981 w 412326"/>
                <a:gd name="connsiteY2" fmla="*/ 1197470 h 1874035"/>
                <a:gd name="connsiteX3" fmla="*/ 0 w 412326"/>
                <a:gd name="connsiteY3" fmla="*/ 1874035 h 1874035"/>
                <a:gd name="connsiteX0" fmla="*/ 412326 w 412326"/>
                <a:gd name="connsiteY0" fmla="*/ 0 h 1874035"/>
                <a:gd name="connsiteX1" fmla="*/ 361305 w 412326"/>
                <a:gd name="connsiteY1" fmla="*/ 441849 h 1874035"/>
                <a:gd name="connsiteX2" fmla="*/ 247981 w 412326"/>
                <a:gd name="connsiteY2" fmla="*/ 1197470 h 1874035"/>
                <a:gd name="connsiteX3" fmla="*/ 0 w 412326"/>
                <a:gd name="connsiteY3" fmla="*/ 1874035 h 1874035"/>
                <a:gd name="connsiteX0" fmla="*/ 412326 w 412326"/>
                <a:gd name="connsiteY0" fmla="*/ 0 h 1874035"/>
                <a:gd name="connsiteX1" fmla="*/ 361305 w 412326"/>
                <a:gd name="connsiteY1" fmla="*/ 441849 h 1874035"/>
                <a:gd name="connsiteX2" fmla="*/ 247981 w 412326"/>
                <a:gd name="connsiteY2" fmla="*/ 1197470 h 1874035"/>
                <a:gd name="connsiteX3" fmla="*/ 0 w 412326"/>
                <a:gd name="connsiteY3" fmla="*/ 1874035 h 187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326" h="1874035">
                  <a:moveTo>
                    <a:pt x="412326" y="0"/>
                  </a:moveTo>
                  <a:cubicBezTo>
                    <a:pt x="401393" y="124164"/>
                    <a:pt x="374251" y="284901"/>
                    <a:pt x="361305" y="441849"/>
                  </a:cubicBezTo>
                  <a:cubicBezTo>
                    <a:pt x="279886" y="949803"/>
                    <a:pt x="351486" y="901137"/>
                    <a:pt x="247981" y="1197470"/>
                  </a:cubicBezTo>
                  <a:lnTo>
                    <a:pt x="0" y="1874035"/>
                  </a:lnTo>
                </a:path>
              </a:pathLst>
            </a:custGeom>
            <a:noFill/>
            <a:ln w="25400" cap="flat" cmpd="sng" algn="ctr">
              <a:solidFill>
                <a:srgbClr val="FF00FF">
                  <a:alpha val="49804"/>
                </a:srgbClr>
              </a:solidFill>
              <a:prstDash val="solid"/>
              <a:round/>
              <a:headEnd type="stealth" w="lg" len="med"/>
              <a:tailEnd type="stealth" w="lg" len="med"/>
            </a:ln>
          </p:spPr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01" name="任意多边形 32">
            <a:extLst>
              <a:ext uri="{FF2B5EF4-FFF2-40B4-BE49-F238E27FC236}">
                <a16:creationId xmlns:a16="http://schemas.microsoft.com/office/drawing/2014/main" id="{446ED21A-D798-FDBD-5459-31F644D8CAFB}"/>
              </a:ext>
            </a:extLst>
          </p:cNvPr>
          <p:cNvSpPr/>
          <p:nvPr/>
        </p:nvSpPr>
        <p:spPr>
          <a:xfrm>
            <a:off x="829514" y="7191962"/>
            <a:ext cx="3916494" cy="2097711"/>
          </a:xfrm>
          <a:custGeom>
            <a:avLst/>
            <a:gdLst>
              <a:gd name="connsiteX0" fmla="*/ 90488 w 1214438"/>
              <a:gd name="connsiteY0" fmla="*/ 2381 h 616744"/>
              <a:gd name="connsiteX1" fmla="*/ 221457 w 1214438"/>
              <a:gd name="connsiteY1" fmla="*/ 0 h 616744"/>
              <a:gd name="connsiteX2" fmla="*/ 895350 w 1214438"/>
              <a:gd name="connsiteY2" fmla="*/ 0 h 616744"/>
              <a:gd name="connsiteX3" fmla="*/ 981075 w 1214438"/>
              <a:gd name="connsiteY3" fmla="*/ 188119 h 616744"/>
              <a:gd name="connsiteX4" fmla="*/ 981075 w 1214438"/>
              <a:gd name="connsiteY4" fmla="*/ 240506 h 616744"/>
              <a:gd name="connsiteX5" fmla="*/ 990600 w 1214438"/>
              <a:gd name="connsiteY5" fmla="*/ 288131 h 616744"/>
              <a:gd name="connsiteX6" fmla="*/ 1035844 w 1214438"/>
              <a:gd name="connsiteY6" fmla="*/ 316706 h 616744"/>
              <a:gd name="connsiteX7" fmla="*/ 1054894 w 1214438"/>
              <a:gd name="connsiteY7" fmla="*/ 357188 h 616744"/>
              <a:gd name="connsiteX8" fmla="*/ 1088232 w 1214438"/>
              <a:gd name="connsiteY8" fmla="*/ 369094 h 616744"/>
              <a:gd name="connsiteX9" fmla="*/ 1214438 w 1214438"/>
              <a:gd name="connsiteY9" fmla="*/ 545306 h 616744"/>
              <a:gd name="connsiteX10" fmla="*/ 1069182 w 1214438"/>
              <a:gd name="connsiteY10" fmla="*/ 616744 h 616744"/>
              <a:gd name="connsiteX11" fmla="*/ 995363 w 1214438"/>
              <a:gd name="connsiteY11" fmla="*/ 616744 h 616744"/>
              <a:gd name="connsiteX12" fmla="*/ 733425 w 1214438"/>
              <a:gd name="connsiteY12" fmla="*/ 611981 h 616744"/>
              <a:gd name="connsiteX13" fmla="*/ 611982 w 1214438"/>
              <a:gd name="connsiteY13" fmla="*/ 564356 h 616744"/>
              <a:gd name="connsiteX14" fmla="*/ 435769 w 1214438"/>
              <a:gd name="connsiteY14" fmla="*/ 447675 h 616744"/>
              <a:gd name="connsiteX15" fmla="*/ 242888 w 1214438"/>
              <a:gd name="connsiteY15" fmla="*/ 411956 h 616744"/>
              <a:gd name="connsiteX16" fmla="*/ 147638 w 1214438"/>
              <a:gd name="connsiteY16" fmla="*/ 400050 h 616744"/>
              <a:gd name="connsiteX17" fmla="*/ 61913 w 1214438"/>
              <a:gd name="connsiteY17" fmla="*/ 383381 h 616744"/>
              <a:gd name="connsiteX18" fmla="*/ 0 w 1214438"/>
              <a:gd name="connsiteY18" fmla="*/ 397669 h 616744"/>
              <a:gd name="connsiteX19" fmla="*/ 57150 w 1214438"/>
              <a:gd name="connsiteY19" fmla="*/ 252413 h 616744"/>
              <a:gd name="connsiteX20" fmla="*/ 76200 w 1214438"/>
              <a:gd name="connsiteY20" fmla="*/ 123825 h 616744"/>
              <a:gd name="connsiteX21" fmla="*/ 90488 w 1214438"/>
              <a:gd name="connsiteY21" fmla="*/ 2381 h 616744"/>
              <a:gd name="connsiteX0" fmla="*/ 90488 w 1214438"/>
              <a:gd name="connsiteY0" fmla="*/ 2381 h 616744"/>
              <a:gd name="connsiteX1" fmla="*/ 221457 w 1214438"/>
              <a:gd name="connsiteY1" fmla="*/ 0 h 616744"/>
              <a:gd name="connsiteX2" fmla="*/ 895350 w 1214438"/>
              <a:gd name="connsiteY2" fmla="*/ 0 h 616744"/>
              <a:gd name="connsiteX3" fmla="*/ 981075 w 1214438"/>
              <a:gd name="connsiteY3" fmla="*/ 188119 h 616744"/>
              <a:gd name="connsiteX4" fmla="*/ 981075 w 1214438"/>
              <a:gd name="connsiteY4" fmla="*/ 240506 h 616744"/>
              <a:gd name="connsiteX5" fmla="*/ 990600 w 1214438"/>
              <a:gd name="connsiteY5" fmla="*/ 288131 h 616744"/>
              <a:gd name="connsiteX6" fmla="*/ 1035844 w 1214438"/>
              <a:gd name="connsiteY6" fmla="*/ 316706 h 616744"/>
              <a:gd name="connsiteX7" fmla="*/ 1054894 w 1214438"/>
              <a:gd name="connsiteY7" fmla="*/ 357188 h 616744"/>
              <a:gd name="connsiteX8" fmla="*/ 1088232 w 1214438"/>
              <a:gd name="connsiteY8" fmla="*/ 369094 h 616744"/>
              <a:gd name="connsiteX9" fmla="*/ 1214438 w 1214438"/>
              <a:gd name="connsiteY9" fmla="*/ 545306 h 616744"/>
              <a:gd name="connsiteX10" fmla="*/ 1069182 w 1214438"/>
              <a:gd name="connsiteY10" fmla="*/ 616744 h 616744"/>
              <a:gd name="connsiteX11" fmla="*/ 995363 w 1214438"/>
              <a:gd name="connsiteY11" fmla="*/ 616744 h 616744"/>
              <a:gd name="connsiteX12" fmla="*/ 733425 w 1214438"/>
              <a:gd name="connsiteY12" fmla="*/ 611981 h 616744"/>
              <a:gd name="connsiteX13" fmla="*/ 611982 w 1214438"/>
              <a:gd name="connsiteY13" fmla="*/ 564356 h 616744"/>
              <a:gd name="connsiteX14" fmla="*/ 435769 w 1214438"/>
              <a:gd name="connsiteY14" fmla="*/ 447675 h 616744"/>
              <a:gd name="connsiteX15" fmla="*/ 242888 w 1214438"/>
              <a:gd name="connsiteY15" fmla="*/ 411956 h 616744"/>
              <a:gd name="connsiteX16" fmla="*/ 147638 w 1214438"/>
              <a:gd name="connsiteY16" fmla="*/ 400050 h 616744"/>
              <a:gd name="connsiteX17" fmla="*/ 61913 w 1214438"/>
              <a:gd name="connsiteY17" fmla="*/ 383381 h 616744"/>
              <a:gd name="connsiteX18" fmla="*/ 0 w 1214438"/>
              <a:gd name="connsiteY18" fmla="*/ 397669 h 616744"/>
              <a:gd name="connsiteX19" fmla="*/ 57150 w 1214438"/>
              <a:gd name="connsiteY19" fmla="*/ 252413 h 616744"/>
              <a:gd name="connsiteX20" fmla="*/ 76200 w 1214438"/>
              <a:gd name="connsiteY20" fmla="*/ 123825 h 616744"/>
              <a:gd name="connsiteX21" fmla="*/ 90488 w 1214438"/>
              <a:gd name="connsiteY21" fmla="*/ 2381 h 616744"/>
              <a:gd name="connsiteX0" fmla="*/ 90488 w 1214438"/>
              <a:gd name="connsiteY0" fmla="*/ 2381 h 616744"/>
              <a:gd name="connsiteX1" fmla="*/ 221457 w 1214438"/>
              <a:gd name="connsiteY1" fmla="*/ 0 h 616744"/>
              <a:gd name="connsiteX2" fmla="*/ 895350 w 1214438"/>
              <a:gd name="connsiteY2" fmla="*/ 0 h 616744"/>
              <a:gd name="connsiteX3" fmla="*/ 981075 w 1214438"/>
              <a:gd name="connsiteY3" fmla="*/ 188119 h 616744"/>
              <a:gd name="connsiteX4" fmla="*/ 981075 w 1214438"/>
              <a:gd name="connsiteY4" fmla="*/ 240506 h 616744"/>
              <a:gd name="connsiteX5" fmla="*/ 990600 w 1214438"/>
              <a:gd name="connsiteY5" fmla="*/ 288131 h 616744"/>
              <a:gd name="connsiteX6" fmla="*/ 1035844 w 1214438"/>
              <a:gd name="connsiteY6" fmla="*/ 316706 h 616744"/>
              <a:gd name="connsiteX7" fmla="*/ 1054894 w 1214438"/>
              <a:gd name="connsiteY7" fmla="*/ 357188 h 616744"/>
              <a:gd name="connsiteX8" fmla="*/ 1088232 w 1214438"/>
              <a:gd name="connsiteY8" fmla="*/ 369094 h 616744"/>
              <a:gd name="connsiteX9" fmla="*/ 1214438 w 1214438"/>
              <a:gd name="connsiteY9" fmla="*/ 545306 h 616744"/>
              <a:gd name="connsiteX10" fmla="*/ 1069182 w 1214438"/>
              <a:gd name="connsiteY10" fmla="*/ 616744 h 616744"/>
              <a:gd name="connsiteX11" fmla="*/ 995363 w 1214438"/>
              <a:gd name="connsiteY11" fmla="*/ 616744 h 616744"/>
              <a:gd name="connsiteX12" fmla="*/ 733425 w 1214438"/>
              <a:gd name="connsiteY12" fmla="*/ 611981 h 616744"/>
              <a:gd name="connsiteX13" fmla="*/ 611982 w 1214438"/>
              <a:gd name="connsiteY13" fmla="*/ 564356 h 616744"/>
              <a:gd name="connsiteX14" fmla="*/ 431665 w 1214438"/>
              <a:gd name="connsiteY14" fmla="*/ 453831 h 616744"/>
              <a:gd name="connsiteX15" fmla="*/ 242888 w 1214438"/>
              <a:gd name="connsiteY15" fmla="*/ 411956 h 616744"/>
              <a:gd name="connsiteX16" fmla="*/ 147638 w 1214438"/>
              <a:gd name="connsiteY16" fmla="*/ 400050 h 616744"/>
              <a:gd name="connsiteX17" fmla="*/ 61913 w 1214438"/>
              <a:gd name="connsiteY17" fmla="*/ 383381 h 616744"/>
              <a:gd name="connsiteX18" fmla="*/ 0 w 1214438"/>
              <a:gd name="connsiteY18" fmla="*/ 397669 h 616744"/>
              <a:gd name="connsiteX19" fmla="*/ 57150 w 1214438"/>
              <a:gd name="connsiteY19" fmla="*/ 252413 h 616744"/>
              <a:gd name="connsiteX20" fmla="*/ 76200 w 1214438"/>
              <a:gd name="connsiteY20" fmla="*/ 123825 h 616744"/>
              <a:gd name="connsiteX21" fmla="*/ 90488 w 1214438"/>
              <a:gd name="connsiteY21" fmla="*/ 2381 h 616744"/>
              <a:gd name="connsiteX0" fmla="*/ 90488 w 1214438"/>
              <a:gd name="connsiteY0" fmla="*/ 2381 h 616744"/>
              <a:gd name="connsiteX1" fmla="*/ 221457 w 1214438"/>
              <a:gd name="connsiteY1" fmla="*/ 0 h 616744"/>
              <a:gd name="connsiteX2" fmla="*/ 895350 w 1214438"/>
              <a:gd name="connsiteY2" fmla="*/ 0 h 616744"/>
              <a:gd name="connsiteX3" fmla="*/ 981075 w 1214438"/>
              <a:gd name="connsiteY3" fmla="*/ 188119 h 616744"/>
              <a:gd name="connsiteX4" fmla="*/ 981075 w 1214438"/>
              <a:gd name="connsiteY4" fmla="*/ 240506 h 616744"/>
              <a:gd name="connsiteX5" fmla="*/ 990600 w 1214438"/>
              <a:gd name="connsiteY5" fmla="*/ 288131 h 616744"/>
              <a:gd name="connsiteX6" fmla="*/ 1035844 w 1214438"/>
              <a:gd name="connsiteY6" fmla="*/ 316706 h 616744"/>
              <a:gd name="connsiteX7" fmla="*/ 1054894 w 1214438"/>
              <a:gd name="connsiteY7" fmla="*/ 357188 h 616744"/>
              <a:gd name="connsiteX8" fmla="*/ 1088232 w 1214438"/>
              <a:gd name="connsiteY8" fmla="*/ 369094 h 616744"/>
              <a:gd name="connsiteX9" fmla="*/ 1214438 w 1214438"/>
              <a:gd name="connsiteY9" fmla="*/ 545306 h 616744"/>
              <a:gd name="connsiteX10" fmla="*/ 1069182 w 1214438"/>
              <a:gd name="connsiteY10" fmla="*/ 616744 h 616744"/>
              <a:gd name="connsiteX11" fmla="*/ 995363 w 1214438"/>
              <a:gd name="connsiteY11" fmla="*/ 616744 h 616744"/>
              <a:gd name="connsiteX12" fmla="*/ 733425 w 1214438"/>
              <a:gd name="connsiteY12" fmla="*/ 611981 h 616744"/>
              <a:gd name="connsiteX13" fmla="*/ 611982 w 1214438"/>
              <a:gd name="connsiteY13" fmla="*/ 564356 h 616744"/>
              <a:gd name="connsiteX14" fmla="*/ 431665 w 1214438"/>
              <a:gd name="connsiteY14" fmla="*/ 453831 h 616744"/>
              <a:gd name="connsiteX15" fmla="*/ 242888 w 1214438"/>
              <a:gd name="connsiteY15" fmla="*/ 411956 h 616744"/>
              <a:gd name="connsiteX16" fmla="*/ 147638 w 1214438"/>
              <a:gd name="connsiteY16" fmla="*/ 400050 h 616744"/>
              <a:gd name="connsiteX17" fmla="*/ 61913 w 1214438"/>
              <a:gd name="connsiteY17" fmla="*/ 383381 h 616744"/>
              <a:gd name="connsiteX18" fmla="*/ 0 w 1214438"/>
              <a:gd name="connsiteY18" fmla="*/ 397669 h 616744"/>
              <a:gd name="connsiteX19" fmla="*/ 57150 w 1214438"/>
              <a:gd name="connsiteY19" fmla="*/ 252413 h 616744"/>
              <a:gd name="connsiteX20" fmla="*/ 76200 w 1214438"/>
              <a:gd name="connsiteY20" fmla="*/ 123825 h 616744"/>
              <a:gd name="connsiteX21" fmla="*/ 90488 w 1214438"/>
              <a:gd name="connsiteY21" fmla="*/ 2381 h 616744"/>
              <a:gd name="connsiteX0" fmla="*/ 90488 w 1214438"/>
              <a:gd name="connsiteY0" fmla="*/ 2381 h 616744"/>
              <a:gd name="connsiteX1" fmla="*/ 221457 w 1214438"/>
              <a:gd name="connsiteY1" fmla="*/ 0 h 616744"/>
              <a:gd name="connsiteX2" fmla="*/ 895350 w 1214438"/>
              <a:gd name="connsiteY2" fmla="*/ 0 h 616744"/>
              <a:gd name="connsiteX3" fmla="*/ 981075 w 1214438"/>
              <a:gd name="connsiteY3" fmla="*/ 188119 h 616744"/>
              <a:gd name="connsiteX4" fmla="*/ 981075 w 1214438"/>
              <a:gd name="connsiteY4" fmla="*/ 240506 h 616744"/>
              <a:gd name="connsiteX5" fmla="*/ 990600 w 1214438"/>
              <a:gd name="connsiteY5" fmla="*/ 288131 h 616744"/>
              <a:gd name="connsiteX6" fmla="*/ 1035844 w 1214438"/>
              <a:gd name="connsiteY6" fmla="*/ 316706 h 616744"/>
              <a:gd name="connsiteX7" fmla="*/ 1054894 w 1214438"/>
              <a:gd name="connsiteY7" fmla="*/ 357188 h 616744"/>
              <a:gd name="connsiteX8" fmla="*/ 1088232 w 1214438"/>
              <a:gd name="connsiteY8" fmla="*/ 369094 h 616744"/>
              <a:gd name="connsiteX9" fmla="*/ 1214438 w 1214438"/>
              <a:gd name="connsiteY9" fmla="*/ 545306 h 616744"/>
              <a:gd name="connsiteX10" fmla="*/ 1069182 w 1214438"/>
              <a:gd name="connsiteY10" fmla="*/ 616744 h 616744"/>
              <a:gd name="connsiteX11" fmla="*/ 995363 w 1214438"/>
              <a:gd name="connsiteY11" fmla="*/ 616744 h 616744"/>
              <a:gd name="connsiteX12" fmla="*/ 733425 w 1214438"/>
              <a:gd name="connsiteY12" fmla="*/ 611981 h 616744"/>
              <a:gd name="connsiteX13" fmla="*/ 611982 w 1214438"/>
              <a:gd name="connsiteY13" fmla="*/ 564356 h 616744"/>
              <a:gd name="connsiteX14" fmla="*/ 427561 w 1214438"/>
              <a:gd name="connsiteY14" fmla="*/ 447675 h 616744"/>
              <a:gd name="connsiteX15" fmla="*/ 242888 w 1214438"/>
              <a:gd name="connsiteY15" fmla="*/ 411956 h 616744"/>
              <a:gd name="connsiteX16" fmla="*/ 147638 w 1214438"/>
              <a:gd name="connsiteY16" fmla="*/ 400050 h 616744"/>
              <a:gd name="connsiteX17" fmla="*/ 61913 w 1214438"/>
              <a:gd name="connsiteY17" fmla="*/ 383381 h 616744"/>
              <a:gd name="connsiteX18" fmla="*/ 0 w 1214438"/>
              <a:gd name="connsiteY18" fmla="*/ 397669 h 616744"/>
              <a:gd name="connsiteX19" fmla="*/ 57150 w 1214438"/>
              <a:gd name="connsiteY19" fmla="*/ 252413 h 616744"/>
              <a:gd name="connsiteX20" fmla="*/ 76200 w 1214438"/>
              <a:gd name="connsiteY20" fmla="*/ 123825 h 616744"/>
              <a:gd name="connsiteX21" fmla="*/ 90488 w 1214438"/>
              <a:gd name="connsiteY21" fmla="*/ 2381 h 616744"/>
              <a:gd name="connsiteX0" fmla="*/ 90488 w 1214438"/>
              <a:gd name="connsiteY0" fmla="*/ 2381 h 616744"/>
              <a:gd name="connsiteX1" fmla="*/ 221457 w 1214438"/>
              <a:gd name="connsiteY1" fmla="*/ 0 h 616744"/>
              <a:gd name="connsiteX2" fmla="*/ 895350 w 1214438"/>
              <a:gd name="connsiteY2" fmla="*/ 0 h 616744"/>
              <a:gd name="connsiteX3" fmla="*/ 981075 w 1214438"/>
              <a:gd name="connsiteY3" fmla="*/ 188119 h 616744"/>
              <a:gd name="connsiteX4" fmla="*/ 981075 w 1214438"/>
              <a:gd name="connsiteY4" fmla="*/ 240506 h 616744"/>
              <a:gd name="connsiteX5" fmla="*/ 990600 w 1214438"/>
              <a:gd name="connsiteY5" fmla="*/ 288131 h 616744"/>
              <a:gd name="connsiteX6" fmla="*/ 1035844 w 1214438"/>
              <a:gd name="connsiteY6" fmla="*/ 316706 h 616744"/>
              <a:gd name="connsiteX7" fmla="*/ 1054894 w 1214438"/>
              <a:gd name="connsiteY7" fmla="*/ 357188 h 616744"/>
              <a:gd name="connsiteX8" fmla="*/ 1088232 w 1214438"/>
              <a:gd name="connsiteY8" fmla="*/ 369094 h 616744"/>
              <a:gd name="connsiteX9" fmla="*/ 1214438 w 1214438"/>
              <a:gd name="connsiteY9" fmla="*/ 545306 h 616744"/>
              <a:gd name="connsiteX10" fmla="*/ 1069182 w 1214438"/>
              <a:gd name="connsiteY10" fmla="*/ 616744 h 616744"/>
              <a:gd name="connsiteX11" fmla="*/ 995363 w 1214438"/>
              <a:gd name="connsiteY11" fmla="*/ 616744 h 616744"/>
              <a:gd name="connsiteX12" fmla="*/ 733425 w 1214438"/>
              <a:gd name="connsiteY12" fmla="*/ 611981 h 616744"/>
              <a:gd name="connsiteX13" fmla="*/ 611982 w 1214438"/>
              <a:gd name="connsiteY13" fmla="*/ 564356 h 616744"/>
              <a:gd name="connsiteX14" fmla="*/ 427561 w 1214438"/>
              <a:gd name="connsiteY14" fmla="*/ 447675 h 616744"/>
              <a:gd name="connsiteX15" fmla="*/ 242888 w 1214438"/>
              <a:gd name="connsiteY15" fmla="*/ 411956 h 616744"/>
              <a:gd name="connsiteX16" fmla="*/ 147638 w 1214438"/>
              <a:gd name="connsiteY16" fmla="*/ 400050 h 616744"/>
              <a:gd name="connsiteX17" fmla="*/ 61913 w 1214438"/>
              <a:gd name="connsiteY17" fmla="*/ 383381 h 616744"/>
              <a:gd name="connsiteX18" fmla="*/ 0 w 1214438"/>
              <a:gd name="connsiteY18" fmla="*/ 397669 h 616744"/>
              <a:gd name="connsiteX19" fmla="*/ 57150 w 1214438"/>
              <a:gd name="connsiteY19" fmla="*/ 252413 h 616744"/>
              <a:gd name="connsiteX20" fmla="*/ 76200 w 1214438"/>
              <a:gd name="connsiteY20" fmla="*/ 123825 h 616744"/>
              <a:gd name="connsiteX21" fmla="*/ 90488 w 1214438"/>
              <a:gd name="connsiteY21" fmla="*/ 2381 h 616744"/>
              <a:gd name="connsiteX0" fmla="*/ 90488 w 1214438"/>
              <a:gd name="connsiteY0" fmla="*/ 2381 h 616744"/>
              <a:gd name="connsiteX1" fmla="*/ 221457 w 1214438"/>
              <a:gd name="connsiteY1" fmla="*/ 0 h 616744"/>
              <a:gd name="connsiteX2" fmla="*/ 895350 w 1214438"/>
              <a:gd name="connsiteY2" fmla="*/ 0 h 616744"/>
              <a:gd name="connsiteX3" fmla="*/ 981075 w 1214438"/>
              <a:gd name="connsiteY3" fmla="*/ 188119 h 616744"/>
              <a:gd name="connsiteX4" fmla="*/ 981075 w 1214438"/>
              <a:gd name="connsiteY4" fmla="*/ 240506 h 616744"/>
              <a:gd name="connsiteX5" fmla="*/ 990600 w 1214438"/>
              <a:gd name="connsiteY5" fmla="*/ 288131 h 616744"/>
              <a:gd name="connsiteX6" fmla="*/ 1035844 w 1214438"/>
              <a:gd name="connsiteY6" fmla="*/ 316706 h 616744"/>
              <a:gd name="connsiteX7" fmla="*/ 1054894 w 1214438"/>
              <a:gd name="connsiteY7" fmla="*/ 357188 h 616744"/>
              <a:gd name="connsiteX8" fmla="*/ 1088232 w 1214438"/>
              <a:gd name="connsiteY8" fmla="*/ 369094 h 616744"/>
              <a:gd name="connsiteX9" fmla="*/ 1214438 w 1214438"/>
              <a:gd name="connsiteY9" fmla="*/ 545306 h 616744"/>
              <a:gd name="connsiteX10" fmla="*/ 1069182 w 1214438"/>
              <a:gd name="connsiteY10" fmla="*/ 616744 h 616744"/>
              <a:gd name="connsiteX11" fmla="*/ 995363 w 1214438"/>
              <a:gd name="connsiteY11" fmla="*/ 616744 h 616744"/>
              <a:gd name="connsiteX12" fmla="*/ 733425 w 1214438"/>
              <a:gd name="connsiteY12" fmla="*/ 611981 h 616744"/>
              <a:gd name="connsiteX13" fmla="*/ 611982 w 1214438"/>
              <a:gd name="connsiteY13" fmla="*/ 564356 h 616744"/>
              <a:gd name="connsiteX14" fmla="*/ 427561 w 1214438"/>
              <a:gd name="connsiteY14" fmla="*/ 447675 h 616744"/>
              <a:gd name="connsiteX15" fmla="*/ 242888 w 1214438"/>
              <a:gd name="connsiteY15" fmla="*/ 411956 h 616744"/>
              <a:gd name="connsiteX16" fmla="*/ 147638 w 1214438"/>
              <a:gd name="connsiteY16" fmla="*/ 400050 h 616744"/>
              <a:gd name="connsiteX17" fmla="*/ 61913 w 1214438"/>
              <a:gd name="connsiteY17" fmla="*/ 383381 h 616744"/>
              <a:gd name="connsiteX18" fmla="*/ 0 w 1214438"/>
              <a:gd name="connsiteY18" fmla="*/ 397669 h 616744"/>
              <a:gd name="connsiteX19" fmla="*/ 57150 w 1214438"/>
              <a:gd name="connsiteY19" fmla="*/ 252413 h 616744"/>
              <a:gd name="connsiteX20" fmla="*/ 76200 w 1214438"/>
              <a:gd name="connsiteY20" fmla="*/ 123825 h 616744"/>
              <a:gd name="connsiteX21" fmla="*/ 90488 w 1214438"/>
              <a:gd name="connsiteY21" fmla="*/ 2381 h 616744"/>
              <a:gd name="connsiteX0" fmla="*/ 90488 w 1214438"/>
              <a:gd name="connsiteY0" fmla="*/ 2381 h 616744"/>
              <a:gd name="connsiteX1" fmla="*/ 221457 w 1214438"/>
              <a:gd name="connsiteY1" fmla="*/ 0 h 616744"/>
              <a:gd name="connsiteX2" fmla="*/ 895350 w 1214438"/>
              <a:gd name="connsiteY2" fmla="*/ 0 h 616744"/>
              <a:gd name="connsiteX3" fmla="*/ 981075 w 1214438"/>
              <a:gd name="connsiteY3" fmla="*/ 188119 h 616744"/>
              <a:gd name="connsiteX4" fmla="*/ 981075 w 1214438"/>
              <a:gd name="connsiteY4" fmla="*/ 240506 h 616744"/>
              <a:gd name="connsiteX5" fmla="*/ 990600 w 1214438"/>
              <a:gd name="connsiteY5" fmla="*/ 288131 h 616744"/>
              <a:gd name="connsiteX6" fmla="*/ 1035844 w 1214438"/>
              <a:gd name="connsiteY6" fmla="*/ 316706 h 616744"/>
              <a:gd name="connsiteX7" fmla="*/ 1054894 w 1214438"/>
              <a:gd name="connsiteY7" fmla="*/ 357188 h 616744"/>
              <a:gd name="connsiteX8" fmla="*/ 1088232 w 1214438"/>
              <a:gd name="connsiteY8" fmla="*/ 369094 h 616744"/>
              <a:gd name="connsiteX9" fmla="*/ 1214438 w 1214438"/>
              <a:gd name="connsiteY9" fmla="*/ 545306 h 616744"/>
              <a:gd name="connsiteX10" fmla="*/ 1069182 w 1214438"/>
              <a:gd name="connsiteY10" fmla="*/ 616744 h 616744"/>
              <a:gd name="connsiteX11" fmla="*/ 995363 w 1214438"/>
              <a:gd name="connsiteY11" fmla="*/ 616744 h 616744"/>
              <a:gd name="connsiteX12" fmla="*/ 733425 w 1214438"/>
              <a:gd name="connsiteY12" fmla="*/ 611981 h 616744"/>
              <a:gd name="connsiteX13" fmla="*/ 643787 w 1214438"/>
              <a:gd name="connsiteY13" fmla="*/ 582823 h 616744"/>
              <a:gd name="connsiteX14" fmla="*/ 427561 w 1214438"/>
              <a:gd name="connsiteY14" fmla="*/ 447675 h 616744"/>
              <a:gd name="connsiteX15" fmla="*/ 242888 w 1214438"/>
              <a:gd name="connsiteY15" fmla="*/ 411956 h 616744"/>
              <a:gd name="connsiteX16" fmla="*/ 147638 w 1214438"/>
              <a:gd name="connsiteY16" fmla="*/ 400050 h 616744"/>
              <a:gd name="connsiteX17" fmla="*/ 61913 w 1214438"/>
              <a:gd name="connsiteY17" fmla="*/ 383381 h 616744"/>
              <a:gd name="connsiteX18" fmla="*/ 0 w 1214438"/>
              <a:gd name="connsiteY18" fmla="*/ 397669 h 616744"/>
              <a:gd name="connsiteX19" fmla="*/ 57150 w 1214438"/>
              <a:gd name="connsiteY19" fmla="*/ 252413 h 616744"/>
              <a:gd name="connsiteX20" fmla="*/ 76200 w 1214438"/>
              <a:gd name="connsiteY20" fmla="*/ 123825 h 616744"/>
              <a:gd name="connsiteX21" fmla="*/ 90488 w 1214438"/>
              <a:gd name="connsiteY21" fmla="*/ 2381 h 616744"/>
              <a:gd name="connsiteX0" fmla="*/ 90488 w 1214438"/>
              <a:gd name="connsiteY0" fmla="*/ 2381 h 616744"/>
              <a:gd name="connsiteX1" fmla="*/ 221457 w 1214438"/>
              <a:gd name="connsiteY1" fmla="*/ 0 h 616744"/>
              <a:gd name="connsiteX2" fmla="*/ 895350 w 1214438"/>
              <a:gd name="connsiteY2" fmla="*/ 0 h 616744"/>
              <a:gd name="connsiteX3" fmla="*/ 981075 w 1214438"/>
              <a:gd name="connsiteY3" fmla="*/ 188119 h 616744"/>
              <a:gd name="connsiteX4" fmla="*/ 981075 w 1214438"/>
              <a:gd name="connsiteY4" fmla="*/ 240506 h 616744"/>
              <a:gd name="connsiteX5" fmla="*/ 990600 w 1214438"/>
              <a:gd name="connsiteY5" fmla="*/ 288131 h 616744"/>
              <a:gd name="connsiteX6" fmla="*/ 1035844 w 1214438"/>
              <a:gd name="connsiteY6" fmla="*/ 316706 h 616744"/>
              <a:gd name="connsiteX7" fmla="*/ 1054894 w 1214438"/>
              <a:gd name="connsiteY7" fmla="*/ 357188 h 616744"/>
              <a:gd name="connsiteX8" fmla="*/ 1088232 w 1214438"/>
              <a:gd name="connsiteY8" fmla="*/ 369094 h 616744"/>
              <a:gd name="connsiteX9" fmla="*/ 1214438 w 1214438"/>
              <a:gd name="connsiteY9" fmla="*/ 545306 h 616744"/>
              <a:gd name="connsiteX10" fmla="*/ 1069182 w 1214438"/>
              <a:gd name="connsiteY10" fmla="*/ 616744 h 616744"/>
              <a:gd name="connsiteX11" fmla="*/ 995363 w 1214438"/>
              <a:gd name="connsiteY11" fmla="*/ 616744 h 616744"/>
              <a:gd name="connsiteX12" fmla="*/ 733425 w 1214438"/>
              <a:gd name="connsiteY12" fmla="*/ 611981 h 616744"/>
              <a:gd name="connsiteX13" fmla="*/ 643787 w 1214438"/>
              <a:gd name="connsiteY13" fmla="*/ 582823 h 616744"/>
              <a:gd name="connsiteX14" fmla="*/ 427561 w 1214438"/>
              <a:gd name="connsiteY14" fmla="*/ 447675 h 616744"/>
              <a:gd name="connsiteX15" fmla="*/ 242888 w 1214438"/>
              <a:gd name="connsiteY15" fmla="*/ 411956 h 616744"/>
              <a:gd name="connsiteX16" fmla="*/ 147638 w 1214438"/>
              <a:gd name="connsiteY16" fmla="*/ 400050 h 616744"/>
              <a:gd name="connsiteX17" fmla="*/ 61913 w 1214438"/>
              <a:gd name="connsiteY17" fmla="*/ 383381 h 616744"/>
              <a:gd name="connsiteX18" fmla="*/ 0 w 1214438"/>
              <a:gd name="connsiteY18" fmla="*/ 397669 h 616744"/>
              <a:gd name="connsiteX19" fmla="*/ 57150 w 1214438"/>
              <a:gd name="connsiteY19" fmla="*/ 252413 h 616744"/>
              <a:gd name="connsiteX20" fmla="*/ 76200 w 1214438"/>
              <a:gd name="connsiteY20" fmla="*/ 123825 h 616744"/>
              <a:gd name="connsiteX21" fmla="*/ 90488 w 1214438"/>
              <a:gd name="connsiteY21" fmla="*/ 2381 h 616744"/>
              <a:gd name="connsiteX0" fmla="*/ 90488 w 1214438"/>
              <a:gd name="connsiteY0" fmla="*/ 2381 h 616744"/>
              <a:gd name="connsiteX1" fmla="*/ 221457 w 1214438"/>
              <a:gd name="connsiteY1" fmla="*/ 0 h 616744"/>
              <a:gd name="connsiteX2" fmla="*/ 895350 w 1214438"/>
              <a:gd name="connsiteY2" fmla="*/ 0 h 616744"/>
              <a:gd name="connsiteX3" fmla="*/ 981075 w 1214438"/>
              <a:gd name="connsiteY3" fmla="*/ 188119 h 616744"/>
              <a:gd name="connsiteX4" fmla="*/ 981075 w 1214438"/>
              <a:gd name="connsiteY4" fmla="*/ 240506 h 616744"/>
              <a:gd name="connsiteX5" fmla="*/ 990600 w 1214438"/>
              <a:gd name="connsiteY5" fmla="*/ 288131 h 616744"/>
              <a:gd name="connsiteX6" fmla="*/ 1035844 w 1214438"/>
              <a:gd name="connsiteY6" fmla="*/ 316706 h 616744"/>
              <a:gd name="connsiteX7" fmla="*/ 1054894 w 1214438"/>
              <a:gd name="connsiteY7" fmla="*/ 357188 h 616744"/>
              <a:gd name="connsiteX8" fmla="*/ 1088232 w 1214438"/>
              <a:gd name="connsiteY8" fmla="*/ 369094 h 616744"/>
              <a:gd name="connsiteX9" fmla="*/ 1214438 w 1214438"/>
              <a:gd name="connsiteY9" fmla="*/ 545306 h 616744"/>
              <a:gd name="connsiteX10" fmla="*/ 1069182 w 1214438"/>
              <a:gd name="connsiteY10" fmla="*/ 616744 h 616744"/>
              <a:gd name="connsiteX11" fmla="*/ 995363 w 1214438"/>
              <a:gd name="connsiteY11" fmla="*/ 616744 h 616744"/>
              <a:gd name="connsiteX12" fmla="*/ 733425 w 1214438"/>
              <a:gd name="connsiteY12" fmla="*/ 611981 h 616744"/>
              <a:gd name="connsiteX13" fmla="*/ 643787 w 1214438"/>
              <a:gd name="connsiteY13" fmla="*/ 582823 h 616744"/>
              <a:gd name="connsiteX14" fmla="*/ 427561 w 1214438"/>
              <a:gd name="connsiteY14" fmla="*/ 447675 h 616744"/>
              <a:gd name="connsiteX15" fmla="*/ 242888 w 1214438"/>
              <a:gd name="connsiteY15" fmla="*/ 411956 h 616744"/>
              <a:gd name="connsiteX16" fmla="*/ 147638 w 1214438"/>
              <a:gd name="connsiteY16" fmla="*/ 400050 h 616744"/>
              <a:gd name="connsiteX17" fmla="*/ 61913 w 1214438"/>
              <a:gd name="connsiteY17" fmla="*/ 383381 h 616744"/>
              <a:gd name="connsiteX18" fmla="*/ 0 w 1214438"/>
              <a:gd name="connsiteY18" fmla="*/ 397669 h 616744"/>
              <a:gd name="connsiteX19" fmla="*/ 57150 w 1214438"/>
              <a:gd name="connsiteY19" fmla="*/ 252413 h 616744"/>
              <a:gd name="connsiteX20" fmla="*/ 76200 w 1214438"/>
              <a:gd name="connsiteY20" fmla="*/ 123825 h 616744"/>
              <a:gd name="connsiteX21" fmla="*/ 90488 w 1214438"/>
              <a:gd name="connsiteY21" fmla="*/ 2381 h 616744"/>
              <a:gd name="connsiteX0" fmla="*/ 90488 w 1214438"/>
              <a:gd name="connsiteY0" fmla="*/ 2381 h 616744"/>
              <a:gd name="connsiteX1" fmla="*/ 221457 w 1214438"/>
              <a:gd name="connsiteY1" fmla="*/ 0 h 616744"/>
              <a:gd name="connsiteX2" fmla="*/ 895350 w 1214438"/>
              <a:gd name="connsiteY2" fmla="*/ 0 h 616744"/>
              <a:gd name="connsiteX3" fmla="*/ 981075 w 1214438"/>
              <a:gd name="connsiteY3" fmla="*/ 188119 h 616744"/>
              <a:gd name="connsiteX4" fmla="*/ 981075 w 1214438"/>
              <a:gd name="connsiteY4" fmla="*/ 240506 h 616744"/>
              <a:gd name="connsiteX5" fmla="*/ 990600 w 1214438"/>
              <a:gd name="connsiteY5" fmla="*/ 288131 h 616744"/>
              <a:gd name="connsiteX6" fmla="*/ 1035844 w 1214438"/>
              <a:gd name="connsiteY6" fmla="*/ 316706 h 616744"/>
              <a:gd name="connsiteX7" fmla="*/ 1054894 w 1214438"/>
              <a:gd name="connsiteY7" fmla="*/ 357188 h 616744"/>
              <a:gd name="connsiteX8" fmla="*/ 1088232 w 1214438"/>
              <a:gd name="connsiteY8" fmla="*/ 369094 h 616744"/>
              <a:gd name="connsiteX9" fmla="*/ 1214438 w 1214438"/>
              <a:gd name="connsiteY9" fmla="*/ 545306 h 616744"/>
              <a:gd name="connsiteX10" fmla="*/ 1069182 w 1214438"/>
              <a:gd name="connsiteY10" fmla="*/ 616744 h 616744"/>
              <a:gd name="connsiteX11" fmla="*/ 995363 w 1214438"/>
              <a:gd name="connsiteY11" fmla="*/ 616744 h 616744"/>
              <a:gd name="connsiteX12" fmla="*/ 733425 w 1214438"/>
              <a:gd name="connsiteY12" fmla="*/ 611981 h 616744"/>
              <a:gd name="connsiteX13" fmla="*/ 643787 w 1214438"/>
              <a:gd name="connsiteY13" fmla="*/ 582823 h 616744"/>
              <a:gd name="connsiteX14" fmla="*/ 427561 w 1214438"/>
              <a:gd name="connsiteY14" fmla="*/ 447675 h 616744"/>
              <a:gd name="connsiteX15" fmla="*/ 242888 w 1214438"/>
              <a:gd name="connsiteY15" fmla="*/ 411956 h 616744"/>
              <a:gd name="connsiteX16" fmla="*/ 147638 w 1214438"/>
              <a:gd name="connsiteY16" fmla="*/ 400050 h 616744"/>
              <a:gd name="connsiteX17" fmla="*/ 61913 w 1214438"/>
              <a:gd name="connsiteY17" fmla="*/ 383381 h 616744"/>
              <a:gd name="connsiteX18" fmla="*/ 0 w 1214438"/>
              <a:gd name="connsiteY18" fmla="*/ 397669 h 616744"/>
              <a:gd name="connsiteX19" fmla="*/ 57150 w 1214438"/>
              <a:gd name="connsiteY19" fmla="*/ 252413 h 616744"/>
              <a:gd name="connsiteX20" fmla="*/ 76200 w 1214438"/>
              <a:gd name="connsiteY20" fmla="*/ 123825 h 616744"/>
              <a:gd name="connsiteX21" fmla="*/ 90488 w 1214438"/>
              <a:gd name="connsiteY21" fmla="*/ 2381 h 616744"/>
              <a:gd name="connsiteX0" fmla="*/ 90488 w 1214438"/>
              <a:gd name="connsiteY0" fmla="*/ 2381 h 619163"/>
              <a:gd name="connsiteX1" fmla="*/ 221457 w 1214438"/>
              <a:gd name="connsiteY1" fmla="*/ 0 h 619163"/>
              <a:gd name="connsiteX2" fmla="*/ 895350 w 1214438"/>
              <a:gd name="connsiteY2" fmla="*/ 0 h 619163"/>
              <a:gd name="connsiteX3" fmla="*/ 981075 w 1214438"/>
              <a:gd name="connsiteY3" fmla="*/ 188119 h 619163"/>
              <a:gd name="connsiteX4" fmla="*/ 981075 w 1214438"/>
              <a:gd name="connsiteY4" fmla="*/ 240506 h 619163"/>
              <a:gd name="connsiteX5" fmla="*/ 990600 w 1214438"/>
              <a:gd name="connsiteY5" fmla="*/ 288131 h 619163"/>
              <a:gd name="connsiteX6" fmla="*/ 1035844 w 1214438"/>
              <a:gd name="connsiteY6" fmla="*/ 316706 h 619163"/>
              <a:gd name="connsiteX7" fmla="*/ 1054894 w 1214438"/>
              <a:gd name="connsiteY7" fmla="*/ 357188 h 619163"/>
              <a:gd name="connsiteX8" fmla="*/ 1088232 w 1214438"/>
              <a:gd name="connsiteY8" fmla="*/ 369094 h 619163"/>
              <a:gd name="connsiteX9" fmla="*/ 1214438 w 1214438"/>
              <a:gd name="connsiteY9" fmla="*/ 545306 h 619163"/>
              <a:gd name="connsiteX10" fmla="*/ 1069182 w 1214438"/>
              <a:gd name="connsiteY10" fmla="*/ 616744 h 619163"/>
              <a:gd name="connsiteX11" fmla="*/ 995363 w 1214438"/>
              <a:gd name="connsiteY11" fmla="*/ 616744 h 619163"/>
              <a:gd name="connsiteX12" fmla="*/ 746762 w 1214438"/>
              <a:gd name="connsiteY12" fmla="*/ 619163 h 619163"/>
              <a:gd name="connsiteX13" fmla="*/ 643787 w 1214438"/>
              <a:gd name="connsiteY13" fmla="*/ 582823 h 619163"/>
              <a:gd name="connsiteX14" fmla="*/ 427561 w 1214438"/>
              <a:gd name="connsiteY14" fmla="*/ 447675 h 619163"/>
              <a:gd name="connsiteX15" fmla="*/ 242888 w 1214438"/>
              <a:gd name="connsiteY15" fmla="*/ 411956 h 619163"/>
              <a:gd name="connsiteX16" fmla="*/ 147638 w 1214438"/>
              <a:gd name="connsiteY16" fmla="*/ 400050 h 619163"/>
              <a:gd name="connsiteX17" fmla="*/ 61913 w 1214438"/>
              <a:gd name="connsiteY17" fmla="*/ 383381 h 619163"/>
              <a:gd name="connsiteX18" fmla="*/ 0 w 1214438"/>
              <a:gd name="connsiteY18" fmla="*/ 397669 h 619163"/>
              <a:gd name="connsiteX19" fmla="*/ 57150 w 1214438"/>
              <a:gd name="connsiteY19" fmla="*/ 252413 h 619163"/>
              <a:gd name="connsiteX20" fmla="*/ 76200 w 1214438"/>
              <a:gd name="connsiteY20" fmla="*/ 123825 h 619163"/>
              <a:gd name="connsiteX21" fmla="*/ 90488 w 1214438"/>
              <a:gd name="connsiteY21" fmla="*/ 2381 h 619163"/>
              <a:gd name="connsiteX0" fmla="*/ 90488 w 1214438"/>
              <a:gd name="connsiteY0" fmla="*/ 2381 h 619163"/>
              <a:gd name="connsiteX1" fmla="*/ 221457 w 1214438"/>
              <a:gd name="connsiteY1" fmla="*/ 0 h 619163"/>
              <a:gd name="connsiteX2" fmla="*/ 895350 w 1214438"/>
              <a:gd name="connsiteY2" fmla="*/ 0 h 619163"/>
              <a:gd name="connsiteX3" fmla="*/ 981075 w 1214438"/>
              <a:gd name="connsiteY3" fmla="*/ 188119 h 619163"/>
              <a:gd name="connsiteX4" fmla="*/ 981075 w 1214438"/>
              <a:gd name="connsiteY4" fmla="*/ 240506 h 619163"/>
              <a:gd name="connsiteX5" fmla="*/ 990600 w 1214438"/>
              <a:gd name="connsiteY5" fmla="*/ 288131 h 619163"/>
              <a:gd name="connsiteX6" fmla="*/ 1035844 w 1214438"/>
              <a:gd name="connsiteY6" fmla="*/ 316706 h 619163"/>
              <a:gd name="connsiteX7" fmla="*/ 1054894 w 1214438"/>
              <a:gd name="connsiteY7" fmla="*/ 357188 h 619163"/>
              <a:gd name="connsiteX8" fmla="*/ 1088232 w 1214438"/>
              <a:gd name="connsiteY8" fmla="*/ 369094 h 619163"/>
              <a:gd name="connsiteX9" fmla="*/ 1214438 w 1214438"/>
              <a:gd name="connsiteY9" fmla="*/ 545306 h 619163"/>
              <a:gd name="connsiteX10" fmla="*/ 1069182 w 1214438"/>
              <a:gd name="connsiteY10" fmla="*/ 616744 h 619163"/>
              <a:gd name="connsiteX11" fmla="*/ 995363 w 1214438"/>
              <a:gd name="connsiteY11" fmla="*/ 616744 h 619163"/>
              <a:gd name="connsiteX12" fmla="*/ 746762 w 1214438"/>
              <a:gd name="connsiteY12" fmla="*/ 619163 h 619163"/>
              <a:gd name="connsiteX13" fmla="*/ 643787 w 1214438"/>
              <a:gd name="connsiteY13" fmla="*/ 582823 h 619163"/>
              <a:gd name="connsiteX14" fmla="*/ 427561 w 1214438"/>
              <a:gd name="connsiteY14" fmla="*/ 447675 h 619163"/>
              <a:gd name="connsiteX15" fmla="*/ 242888 w 1214438"/>
              <a:gd name="connsiteY15" fmla="*/ 411956 h 619163"/>
              <a:gd name="connsiteX16" fmla="*/ 147638 w 1214438"/>
              <a:gd name="connsiteY16" fmla="*/ 400050 h 619163"/>
              <a:gd name="connsiteX17" fmla="*/ 61913 w 1214438"/>
              <a:gd name="connsiteY17" fmla="*/ 383381 h 619163"/>
              <a:gd name="connsiteX18" fmla="*/ 0 w 1214438"/>
              <a:gd name="connsiteY18" fmla="*/ 397669 h 619163"/>
              <a:gd name="connsiteX19" fmla="*/ 57150 w 1214438"/>
              <a:gd name="connsiteY19" fmla="*/ 252413 h 619163"/>
              <a:gd name="connsiteX20" fmla="*/ 76200 w 1214438"/>
              <a:gd name="connsiteY20" fmla="*/ 123825 h 619163"/>
              <a:gd name="connsiteX21" fmla="*/ 90488 w 1214438"/>
              <a:gd name="connsiteY21" fmla="*/ 2381 h 619163"/>
              <a:gd name="connsiteX0" fmla="*/ 90488 w 1214438"/>
              <a:gd name="connsiteY0" fmla="*/ 2381 h 625319"/>
              <a:gd name="connsiteX1" fmla="*/ 221457 w 1214438"/>
              <a:gd name="connsiteY1" fmla="*/ 0 h 625319"/>
              <a:gd name="connsiteX2" fmla="*/ 895350 w 1214438"/>
              <a:gd name="connsiteY2" fmla="*/ 0 h 625319"/>
              <a:gd name="connsiteX3" fmla="*/ 981075 w 1214438"/>
              <a:gd name="connsiteY3" fmla="*/ 188119 h 625319"/>
              <a:gd name="connsiteX4" fmla="*/ 981075 w 1214438"/>
              <a:gd name="connsiteY4" fmla="*/ 240506 h 625319"/>
              <a:gd name="connsiteX5" fmla="*/ 990600 w 1214438"/>
              <a:gd name="connsiteY5" fmla="*/ 288131 h 625319"/>
              <a:gd name="connsiteX6" fmla="*/ 1035844 w 1214438"/>
              <a:gd name="connsiteY6" fmla="*/ 316706 h 625319"/>
              <a:gd name="connsiteX7" fmla="*/ 1054894 w 1214438"/>
              <a:gd name="connsiteY7" fmla="*/ 357188 h 625319"/>
              <a:gd name="connsiteX8" fmla="*/ 1088232 w 1214438"/>
              <a:gd name="connsiteY8" fmla="*/ 369094 h 625319"/>
              <a:gd name="connsiteX9" fmla="*/ 1214438 w 1214438"/>
              <a:gd name="connsiteY9" fmla="*/ 545306 h 625319"/>
              <a:gd name="connsiteX10" fmla="*/ 1069182 w 1214438"/>
              <a:gd name="connsiteY10" fmla="*/ 616744 h 625319"/>
              <a:gd name="connsiteX11" fmla="*/ 995363 w 1214438"/>
              <a:gd name="connsiteY11" fmla="*/ 616744 h 625319"/>
              <a:gd name="connsiteX12" fmla="*/ 780618 w 1214438"/>
              <a:gd name="connsiteY12" fmla="*/ 625319 h 625319"/>
              <a:gd name="connsiteX13" fmla="*/ 643787 w 1214438"/>
              <a:gd name="connsiteY13" fmla="*/ 582823 h 625319"/>
              <a:gd name="connsiteX14" fmla="*/ 427561 w 1214438"/>
              <a:gd name="connsiteY14" fmla="*/ 447675 h 625319"/>
              <a:gd name="connsiteX15" fmla="*/ 242888 w 1214438"/>
              <a:gd name="connsiteY15" fmla="*/ 411956 h 625319"/>
              <a:gd name="connsiteX16" fmla="*/ 147638 w 1214438"/>
              <a:gd name="connsiteY16" fmla="*/ 400050 h 625319"/>
              <a:gd name="connsiteX17" fmla="*/ 61913 w 1214438"/>
              <a:gd name="connsiteY17" fmla="*/ 383381 h 625319"/>
              <a:gd name="connsiteX18" fmla="*/ 0 w 1214438"/>
              <a:gd name="connsiteY18" fmla="*/ 397669 h 625319"/>
              <a:gd name="connsiteX19" fmla="*/ 57150 w 1214438"/>
              <a:gd name="connsiteY19" fmla="*/ 252413 h 625319"/>
              <a:gd name="connsiteX20" fmla="*/ 76200 w 1214438"/>
              <a:gd name="connsiteY20" fmla="*/ 123825 h 625319"/>
              <a:gd name="connsiteX21" fmla="*/ 90488 w 1214438"/>
              <a:gd name="connsiteY21" fmla="*/ 2381 h 625319"/>
              <a:gd name="connsiteX0" fmla="*/ 90488 w 1214438"/>
              <a:gd name="connsiteY0" fmla="*/ 2381 h 625319"/>
              <a:gd name="connsiteX1" fmla="*/ 221457 w 1214438"/>
              <a:gd name="connsiteY1" fmla="*/ 0 h 625319"/>
              <a:gd name="connsiteX2" fmla="*/ 895350 w 1214438"/>
              <a:gd name="connsiteY2" fmla="*/ 0 h 625319"/>
              <a:gd name="connsiteX3" fmla="*/ 981075 w 1214438"/>
              <a:gd name="connsiteY3" fmla="*/ 188119 h 625319"/>
              <a:gd name="connsiteX4" fmla="*/ 981075 w 1214438"/>
              <a:gd name="connsiteY4" fmla="*/ 240506 h 625319"/>
              <a:gd name="connsiteX5" fmla="*/ 990600 w 1214438"/>
              <a:gd name="connsiteY5" fmla="*/ 288131 h 625319"/>
              <a:gd name="connsiteX6" fmla="*/ 1035844 w 1214438"/>
              <a:gd name="connsiteY6" fmla="*/ 316706 h 625319"/>
              <a:gd name="connsiteX7" fmla="*/ 1054894 w 1214438"/>
              <a:gd name="connsiteY7" fmla="*/ 357188 h 625319"/>
              <a:gd name="connsiteX8" fmla="*/ 1088232 w 1214438"/>
              <a:gd name="connsiteY8" fmla="*/ 369094 h 625319"/>
              <a:gd name="connsiteX9" fmla="*/ 1214438 w 1214438"/>
              <a:gd name="connsiteY9" fmla="*/ 545306 h 625319"/>
              <a:gd name="connsiteX10" fmla="*/ 1069182 w 1214438"/>
              <a:gd name="connsiteY10" fmla="*/ 616744 h 625319"/>
              <a:gd name="connsiteX11" fmla="*/ 994337 w 1214438"/>
              <a:gd name="connsiteY11" fmla="*/ 624952 h 625319"/>
              <a:gd name="connsiteX12" fmla="*/ 780618 w 1214438"/>
              <a:gd name="connsiteY12" fmla="*/ 625319 h 625319"/>
              <a:gd name="connsiteX13" fmla="*/ 643787 w 1214438"/>
              <a:gd name="connsiteY13" fmla="*/ 582823 h 625319"/>
              <a:gd name="connsiteX14" fmla="*/ 427561 w 1214438"/>
              <a:gd name="connsiteY14" fmla="*/ 447675 h 625319"/>
              <a:gd name="connsiteX15" fmla="*/ 242888 w 1214438"/>
              <a:gd name="connsiteY15" fmla="*/ 411956 h 625319"/>
              <a:gd name="connsiteX16" fmla="*/ 147638 w 1214438"/>
              <a:gd name="connsiteY16" fmla="*/ 400050 h 625319"/>
              <a:gd name="connsiteX17" fmla="*/ 61913 w 1214438"/>
              <a:gd name="connsiteY17" fmla="*/ 383381 h 625319"/>
              <a:gd name="connsiteX18" fmla="*/ 0 w 1214438"/>
              <a:gd name="connsiteY18" fmla="*/ 397669 h 625319"/>
              <a:gd name="connsiteX19" fmla="*/ 57150 w 1214438"/>
              <a:gd name="connsiteY19" fmla="*/ 252413 h 625319"/>
              <a:gd name="connsiteX20" fmla="*/ 76200 w 1214438"/>
              <a:gd name="connsiteY20" fmla="*/ 123825 h 625319"/>
              <a:gd name="connsiteX21" fmla="*/ 90488 w 1214438"/>
              <a:gd name="connsiteY21" fmla="*/ 2381 h 625319"/>
              <a:gd name="connsiteX0" fmla="*/ 90488 w 1214438"/>
              <a:gd name="connsiteY0" fmla="*/ 2381 h 625319"/>
              <a:gd name="connsiteX1" fmla="*/ 221457 w 1214438"/>
              <a:gd name="connsiteY1" fmla="*/ 0 h 625319"/>
              <a:gd name="connsiteX2" fmla="*/ 895350 w 1214438"/>
              <a:gd name="connsiteY2" fmla="*/ 0 h 625319"/>
              <a:gd name="connsiteX3" fmla="*/ 981075 w 1214438"/>
              <a:gd name="connsiteY3" fmla="*/ 188119 h 625319"/>
              <a:gd name="connsiteX4" fmla="*/ 981075 w 1214438"/>
              <a:gd name="connsiteY4" fmla="*/ 240506 h 625319"/>
              <a:gd name="connsiteX5" fmla="*/ 990600 w 1214438"/>
              <a:gd name="connsiteY5" fmla="*/ 288131 h 625319"/>
              <a:gd name="connsiteX6" fmla="*/ 1035844 w 1214438"/>
              <a:gd name="connsiteY6" fmla="*/ 316706 h 625319"/>
              <a:gd name="connsiteX7" fmla="*/ 1054894 w 1214438"/>
              <a:gd name="connsiteY7" fmla="*/ 357188 h 625319"/>
              <a:gd name="connsiteX8" fmla="*/ 1088232 w 1214438"/>
              <a:gd name="connsiteY8" fmla="*/ 369094 h 625319"/>
              <a:gd name="connsiteX9" fmla="*/ 1214438 w 1214438"/>
              <a:gd name="connsiteY9" fmla="*/ 545306 h 625319"/>
              <a:gd name="connsiteX10" fmla="*/ 1073286 w 1214438"/>
              <a:gd name="connsiteY10" fmla="*/ 621874 h 625319"/>
              <a:gd name="connsiteX11" fmla="*/ 994337 w 1214438"/>
              <a:gd name="connsiteY11" fmla="*/ 624952 h 625319"/>
              <a:gd name="connsiteX12" fmla="*/ 780618 w 1214438"/>
              <a:gd name="connsiteY12" fmla="*/ 625319 h 625319"/>
              <a:gd name="connsiteX13" fmla="*/ 643787 w 1214438"/>
              <a:gd name="connsiteY13" fmla="*/ 582823 h 625319"/>
              <a:gd name="connsiteX14" fmla="*/ 427561 w 1214438"/>
              <a:gd name="connsiteY14" fmla="*/ 447675 h 625319"/>
              <a:gd name="connsiteX15" fmla="*/ 242888 w 1214438"/>
              <a:gd name="connsiteY15" fmla="*/ 411956 h 625319"/>
              <a:gd name="connsiteX16" fmla="*/ 147638 w 1214438"/>
              <a:gd name="connsiteY16" fmla="*/ 400050 h 625319"/>
              <a:gd name="connsiteX17" fmla="*/ 61913 w 1214438"/>
              <a:gd name="connsiteY17" fmla="*/ 383381 h 625319"/>
              <a:gd name="connsiteX18" fmla="*/ 0 w 1214438"/>
              <a:gd name="connsiteY18" fmla="*/ 397669 h 625319"/>
              <a:gd name="connsiteX19" fmla="*/ 57150 w 1214438"/>
              <a:gd name="connsiteY19" fmla="*/ 252413 h 625319"/>
              <a:gd name="connsiteX20" fmla="*/ 76200 w 1214438"/>
              <a:gd name="connsiteY20" fmla="*/ 123825 h 625319"/>
              <a:gd name="connsiteX21" fmla="*/ 90488 w 1214438"/>
              <a:gd name="connsiteY21" fmla="*/ 2381 h 625319"/>
              <a:gd name="connsiteX0" fmla="*/ 90488 w 1214438"/>
              <a:gd name="connsiteY0" fmla="*/ 2381 h 626211"/>
              <a:gd name="connsiteX1" fmla="*/ 221457 w 1214438"/>
              <a:gd name="connsiteY1" fmla="*/ 0 h 626211"/>
              <a:gd name="connsiteX2" fmla="*/ 895350 w 1214438"/>
              <a:gd name="connsiteY2" fmla="*/ 0 h 626211"/>
              <a:gd name="connsiteX3" fmla="*/ 981075 w 1214438"/>
              <a:gd name="connsiteY3" fmla="*/ 188119 h 626211"/>
              <a:gd name="connsiteX4" fmla="*/ 981075 w 1214438"/>
              <a:gd name="connsiteY4" fmla="*/ 240506 h 626211"/>
              <a:gd name="connsiteX5" fmla="*/ 990600 w 1214438"/>
              <a:gd name="connsiteY5" fmla="*/ 288131 h 626211"/>
              <a:gd name="connsiteX6" fmla="*/ 1035844 w 1214438"/>
              <a:gd name="connsiteY6" fmla="*/ 316706 h 626211"/>
              <a:gd name="connsiteX7" fmla="*/ 1054894 w 1214438"/>
              <a:gd name="connsiteY7" fmla="*/ 357188 h 626211"/>
              <a:gd name="connsiteX8" fmla="*/ 1088232 w 1214438"/>
              <a:gd name="connsiteY8" fmla="*/ 369094 h 626211"/>
              <a:gd name="connsiteX9" fmla="*/ 1214438 w 1214438"/>
              <a:gd name="connsiteY9" fmla="*/ 545306 h 626211"/>
              <a:gd name="connsiteX10" fmla="*/ 1073286 w 1214438"/>
              <a:gd name="connsiteY10" fmla="*/ 621874 h 626211"/>
              <a:gd name="connsiteX11" fmla="*/ 994337 w 1214438"/>
              <a:gd name="connsiteY11" fmla="*/ 624952 h 626211"/>
              <a:gd name="connsiteX12" fmla="*/ 780618 w 1214438"/>
              <a:gd name="connsiteY12" fmla="*/ 625319 h 626211"/>
              <a:gd name="connsiteX13" fmla="*/ 643787 w 1214438"/>
              <a:gd name="connsiteY13" fmla="*/ 582823 h 626211"/>
              <a:gd name="connsiteX14" fmla="*/ 427561 w 1214438"/>
              <a:gd name="connsiteY14" fmla="*/ 447675 h 626211"/>
              <a:gd name="connsiteX15" fmla="*/ 242888 w 1214438"/>
              <a:gd name="connsiteY15" fmla="*/ 411956 h 626211"/>
              <a:gd name="connsiteX16" fmla="*/ 147638 w 1214438"/>
              <a:gd name="connsiteY16" fmla="*/ 400050 h 626211"/>
              <a:gd name="connsiteX17" fmla="*/ 61913 w 1214438"/>
              <a:gd name="connsiteY17" fmla="*/ 383381 h 626211"/>
              <a:gd name="connsiteX18" fmla="*/ 0 w 1214438"/>
              <a:gd name="connsiteY18" fmla="*/ 397669 h 626211"/>
              <a:gd name="connsiteX19" fmla="*/ 57150 w 1214438"/>
              <a:gd name="connsiteY19" fmla="*/ 252413 h 626211"/>
              <a:gd name="connsiteX20" fmla="*/ 76200 w 1214438"/>
              <a:gd name="connsiteY20" fmla="*/ 123825 h 626211"/>
              <a:gd name="connsiteX21" fmla="*/ 90488 w 1214438"/>
              <a:gd name="connsiteY21" fmla="*/ 2381 h 626211"/>
              <a:gd name="connsiteX0" fmla="*/ 90488 w 1214438"/>
              <a:gd name="connsiteY0" fmla="*/ 2381 h 626211"/>
              <a:gd name="connsiteX1" fmla="*/ 221457 w 1214438"/>
              <a:gd name="connsiteY1" fmla="*/ 0 h 626211"/>
              <a:gd name="connsiteX2" fmla="*/ 895350 w 1214438"/>
              <a:gd name="connsiteY2" fmla="*/ 0 h 626211"/>
              <a:gd name="connsiteX3" fmla="*/ 981075 w 1214438"/>
              <a:gd name="connsiteY3" fmla="*/ 188119 h 626211"/>
              <a:gd name="connsiteX4" fmla="*/ 981075 w 1214438"/>
              <a:gd name="connsiteY4" fmla="*/ 240506 h 626211"/>
              <a:gd name="connsiteX5" fmla="*/ 990600 w 1214438"/>
              <a:gd name="connsiteY5" fmla="*/ 288131 h 626211"/>
              <a:gd name="connsiteX6" fmla="*/ 1035844 w 1214438"/>
              <a:gd name="connsiteY6" fmla="*/ 316706 h 626211"/>
              <a:gd name="connsiteX7" fmla="*/ 1054894 w 1214438"/>
              <a:gd name="connsiteY7" fmla="*/ 357188 h 626211"/>
              <a:gd name="connsiteX8" fmla="*/ 1088232 w 1214438"/>
              <a:gd name="connsiteY8" fmla="*/ 369094 h 626211"/>
              <a:gd name="connsiteX9" fmla="*/ 1214438 w 1214438"/>
              <a:gd name="connsiteY9" fmla="*/ 545306 h 626211"/>
              <a:gd name="connsiteX10" fmla="*/ 1073286 w 1214438"/>
              <a:gd name="connsiteY10" fmla="*/ 621874 h 626211"/>
              <a:gd name="connsiteX11" fmla="*/ 994337 w 1214438"/>
              <a:gd name="connsiteY11" fmla="*/ 624952 h 626211"/>
              <a:gd name="connsiteX12" fmla="*/ 780618 w 1214438"/>
              <a:gd name="connsiteY12" fmla="*/ 625319 h 626211"/>
              <a:gd name="connsiteX13" fmla="*/ 643787 w 1214438"/>
              <a:gd name="connsiteY13" fmla="*/ 582823 h 626211"/>
              <a:gd name="connsiteX14" fmla="*/ 427561 w 1214438"/>
              <a:gd name="connsiteY14" fmla="*/ 447675 h 626211"/>
              <a:gd name="connsiteX15" fmla="*/ 242888 w 1214438"/>
              <a:gd name="connsiteY15" fmla="*/ 411956 h 626211"/>
              <a:gd name="connsiteX16" fmla="*/ 147638 w 1214438"/>
              <a:gd name="connsiteY16" fmla="*/ 400050 h 626211"/>
              <a:gd name="connsiteX17" fmla="*/ 61913 w 1214438"/>
              <a:gd name="connsiteY17" fmla="*/ 383381 h 626211"/>
              <a:gd name="connsiteX18" fmla="*/ 0 w 1214438"/>
              <a:gd name="connsiteY18" fmla="*/ 397669 h 626211"/>
              <a:gd name="connsiteX19" fmla="*/ 57150 w 1214438"/>
              <a:gd name="connsiteY19" fmla="*/ 252413 h 626211"/>
              <a:gd name="connsiteX20" fmla="*/ 76200 w 1214438"/>
              <a:gd name="connsiteY20" fmla="*/ 123825 h 626211"/>
              <a:gd name="connsiteX21" fmla="*/ 90488 w 1214438"/>
              <a:gd name="connsiteY21" fmla="*/ 2381 h 626211"/>
              <a:gd name="connsiteX0" fmla="*/ 90488 w 1175452"/>
              <a:gd name="connsiteY0" fmla="*/ 2381 h 626211"/>
              <a:gd name="connsiteX1" fmla="*/ 221457 w 1175452"/>
              <a:gd name="connsiteY1" fmla="*/ 0 h 626211"/>
              <a:gd name="connsiteX2" fmla="*/ 895350 w 1175452"/>
              <a:gd name="connsiteY2" fmla="*/ 0 h 626211"/>
              <a:gd name="connsiteX3" fmla="*/ 981075 w 1175452"/>
              <a:gd name="connsiteY3" fmla="*/ 188119 h 626211"/>
              <a:gd name="connsiteX4" fmla="*/ 981075 w 1175452"/>
              <a:gd name="connsiteY4" fmla="*/ 240506 h 626211"/>
              <a:gd name="connsiteX5" fmla="*/ 990600 w 1175452"/>
              <a:gd name="connsiteY5" fmla="*/ 288131 h 626211"/>
              <a:gd name="connsiteX6" fmla="*/ 1035844 w 1175452"/>
              <a:gd name="connsiteY6" fmla="*/ 316706 h 626211"/>
              <a:gd name="connsiteX7" fmla="*/ 1054894 w 1175452"/>
              <a:gd name="connsiteY7" fmla="*/ 357188 h 626211"/>
              <a:gd name="connsiteX8" fmla="*/ 1088232 w 1175452"/>
              <a:gd name="connsiteY8" fmla="*/ 369094 h 626211"/>
              <a:gd name="connsiteX9" fmla="*/ 1175452 w 1175452"/>
              <a:gd name="connsiteY9" fmla="*/ 574033 h 626211"/>
              <a:gd name="connsiteX10" fmla="*/ 1073286 w 1175452"/>
              <a:gd name="connsiteY10" fmla="*/ 621874 h 626211"/>
              <a:gd name="connsiteX11" fmla="*/ 994337 w 1175452"/>
              <a:gd name="connsiteY11" fmla="*/ 624952 h 626211"/>
              <a:gd name="connsiteX12" fmla="*/ 780618 w 1175452"/>
              <a:gd name="connsiteY12" fmla="*/ 625319 h 626211"/>
              <a:gd name="connsiteX13" fmla="*/ 643787 w 1175452"/>
              <a:gd name="connsiteY13" fmla="*/ 582823 h 626211"/>
              <a:gd name="connsiteX14" fmla="*/ 427561 w 1175452"/>
              <a:gd name="connsiteY14" fmla="*/ 447675 h 626211"/>
              <a:gd name="connsiteX15" fmla="*/ 242888 w 1175452"/>
              <a:gd name="connsiteY15" fmla="*/ 411956 h 626211"/>
              <a:gd name="connsiteX16" fmla="*/ 147638 w 1175452"/>
              <a:gd name="connsiteY16" fmla="*/ 400050 h 626211"/>
              <a:gd name="connsiteX17" fmla="*/ 61913 w 1175452"/>
              <a:gd name="connsiteY17" fmla="*/ 383381 h 626211"/>
              <a:gd name="connsiteX18" fmla="*/ 0 w 1175452"/>
              <a:gd name="connsiteY18" fmla="*/ 397669 h 626211"/>
              <a:gd name="connsiteX19" fmla="*/ 57150 w 1175452"/>
              <a:gd name="connsiteY19" fmla="*/ 252413 h 626211"/>
              <a:gd name="connsiteX20" fmla="*/ 76200 w 1175452"/>
              <a:gd name="connsiteY20" fmla="*/ 123825 h 626211"/>
              <a:gd name="connsiteX21" fmla="*/ 90488 w 1175452"/>
              <a:gd name="connsiteY21" fmla="*/ 2381 h 626211"/>
              <a:gd name="connsiteX0" fmla="*/ 90488 w 1175452"/>
              <a:gd name="connsiteY0" fmla="*/ 2381 h 626211"/>
              <a:gd name="connsiteX1" fmla="*/ 221457 w 1175452"/>
              <a:gd name="connsiteY1" fmla="*/ 0 h 626211"/>
              <a:gd name="connsiteX2" fmla="*/ 895350 w 1175452"/>
              <a:gd name="connsiteY2" fmla="*/ 0 h 626211"/>
              <a:gd name="connsiteX3" fmla="*/ 981075 w 1175452"/>
              <a:gd name="connsiteY3" fmla="*/ 188119 h 626211"/>
              <a:gd name="connsiteX4" fmla="*/ 981075 w 1175452"/>
              <a:gd name="connsiteY4" fmla="*/ 240506 h 626211"/>
              <a:gd name="connsiteX5" fmla="*/ 990600 w 1175452"/>
              <a:gd name="connsiteY5" fmla="*/ 288131 h 626211"/>
              <a:gd name="connsiteX6" fmla="*/ 1035844 w 1175452"/>
              <a:gd name="connsiteY6" fmla="*/ 316706 h 626211"/>
              <a:gd name="connsiteX7" fmla="*/ 1054894 w 1175452"/>
              <a:gd name="connsiteY7" fmla="*/ 357188 h 626211"/>
              <a:gd name="connsiteX8" fmla="*/ 1088232 w 1175452"/>
              <a:gd name="connsiteY8" fmla="*/ 369094 h 626211"/>
              <a:gd name="connsiteX9" fmla="*/ 1070457 w 1175452"/>
              <a:gd name="connsiteY9" fmla="*/ 441554 h 626211"/>
              <a:gd name="connsiteX10" fmla="*/ 1175452 w 1175452"/>
              <a:gd name="connsiteY10" fmla="*/ 574033 h 626211"/>
              <a:gd name="connsiteX11" fmla="*/ 1073286 w 1175452"/>
              <a:gd name="connsiteY11" fmla="*/ 621874 h 626211"/>
              <a:gd name="connsiteX12" fmla="*/ 994337 w 1175452"/>
              <a:gd name="connsiteY12" fmla="*/ 624952 h 626211"/>
              <a:gd name="connsiteX13" fmla="*/ 780618 w 1175452"/>
              <a:gd name="connsiteY13" fmla="*/ 625319 h 626211"/>
              <a:gd name="connsiteX14" fmla="*/ 643787 w 1175452"/>
              <a:gd name="connsiteY14" fmla="*/ 582823 h 626211"/>
              <a:gd name="connsiteX15" fmla="*/ 427561 w 1175452"/>
              <a:gd name="connsiteY15" fmla="*/ 447675 h 626211"/>
              <a:gd name="connsiteX16" fmla="*/ 242888 w 1175452"/>
              <a:gd name="connsiteY16" fmla="*/ 411956 h 626211"/>
              <a:gd name="connsiteX17" fmla="*/ 147638 w 1175452"/>
              <a:gd name="connsiteY17" fmla="*/ 400050 h 626211"/>
              <a:gd name="connsiteX18" fmla="*/ 61913 w 1175452"/>
              <a:gd name="connsiteY18" fmla="*/ 383381 h 626211"/>
              <a:gd name="connsiteX19" fmla="*/ 0 w 1175452"/>
              <a:gd name="connsiteY19" fmla="*/ 397669 h 626211"/>
              <a:gd name="connsiteX20" fmla="*/ 57150 w 1175452"/>
              <a:gd name="connsiteY20" fmla="*/ 252413 h 626211"/>
              <a:gd name="connsiteX21" fmla="*/ 76200 w 1175452"/>
              <a:gd name="connsiteY21" fmla="*/ 123825 h 626211"/>
              <a:gd name="connsiteX22" fmla="*/ 90488 w 1175452"/>
              <a:gd name="connsiteY22" fmla="*/ 2381 h 626211"/>
              <a:gd name="connsiteX0" fmla="*/ 90488 w 1175452"/>
              <a:gd name="connsiteY0" fmla="*/ 2381 h 626211"/>
              <a:gd name="connsiteX1" fmla="*/ 221457 w 1175452"/>
              <a:gd name="connsiteY1" fmla="*/ 0 h 626211"/>
              <a:gd name="connsiteX2" fmla="*/ 895350 w 1175452"/>
              <a:gd name="connsiteY2" fmla="*/ 0 h 626211"/>
              <a:gd name="connsiteX3" fmla="*/ 981075 w 1175452"/>
              <a:gd name="connsiteY3" fmla="*/ 188119 h 626211"/>
              <a:gd name="connsiteX4" fmla="*/ 981075 w 1175452"/>
              <a:gd name="connsiteY4" fmla="*/ 240506 h 626211"/>
              <a:gd name="connsiteX5" fmla="*/ 990600 w 1175452"/>
              <a:gd name="connsiteY5" fmla="*/ 288131 h 626211"/>
              <a:gd name="connsiteX6" fmla="*/ 1035844 w 1175452"/>
              <a:gd name="connsiteY6" fmla="*/ 316706 h 626211"/>
              <a:gd name="connsiteX7" fmla="*/ 1054894 w 1175452"/>
              <a:gd name="connsiteY7" fmla="*/ 357188 h 626211"/>
              <a:gd name="connsiteX8" fmla="*/ 1117985 w 1175452"/>
              <a:gd name="connsiteY8" fmla="*/ 402950 h 626211"/>
              <a:gd name="connsiteX9" fmla="*/ 1070457 w 1175452"/>
              <a:gd name="connsiteY9" fmla="*/ 441554 h 626211"/>
              <a:gd name="connsiteX10" fmla="*/ 1175452 w 1175452"/>
              <a:gd name="connsiteY10" fmla="*/ 574033 h 626211"/>
              <a:gd name="connsiteX11" fmla="*/ 1073286 w 1175452"/>
              <a:gd name="connsiteY11" fmla="*/ 621874 h 626211"/>
              <a:gd name="connsiteX12" fmla="*/ 994337 w 1175452"/>
              <a:gd name="connsiteY12" fmla="*/ 624952 h 626211"/>
              <a:gd name="connsiteX13" fmla="*/ 780618 w 1175452"/>
              <a:gd name="connsiteY13" fmla="*/ 625319 h 626211"/>
              <a:gd name="connsiteX14" fmla="*/ 643787 w 1175452"/>
              <a:gd name="connsiteY14" fmla="*/ 582823 h 626211"/>
              <a:gd name="connsiteX15" fmla="*/ 427561 w 1175452"/>
              <a:gd name="connsiteY15" fmla="*/ 447675 h 626211"/>
              <a:gd name="connsiteX16" fmla="*/ 242888 w 1175452"/>
              <a:gd name="connsiteY16" fmla="*/ 411956 h 626211"/>
              <a:gd name="connsiteX17" fmla="*/ 147638 w 1175452"/>
              <a:gd name="connsiteY17" fmla="*/ 400050 h 626211"/>
              <a:gd name="connsiteX18" fmla="*/ 61913 w 1175452"/>
              <a:gd name="connsiteY18" fmla="*/ 383381 h 626211"/>
              <a:gd name="connsiteX19" fmla="*/ 0 w 1175452"/>
              <a:gd name="connsiteY19" fmla="*/ 397669 h 626211"/>
              <a:gd name="connsiteX20" fmla="*/ 57150 w 1175452"/>
              <a:gd name="connsiteY20" fmla="*/ 252413 h 626211"/>
              <a:gd name="connsiteX21" fmla="*/ 76200 w 1175452"/>
              <a:gd name="connsiteY21" fmla="*/ 123825 h 626211"/>
              <a:gd name="connsiteX22" fmla="*/ 90488 w 1175452"/>
              <a:gd name="connsiteY22" fmla="*/ 2381 h 626211"/>
              <a:gd name="connsiteX0" fmla="*/ 90488 w 1175452"/>
              <a:gd name="connsiteY0" fmla="*/ 2381 h 626211"/>
              <a:gd name="connsiteX1" fmla="*/ 221457 w 1175452"/>
              <a:gd name="connsiteY1" fmla="*/ 0 h 626211"/>
              <a:gd name="connsiteX2" fmla="*/ 895350 w 1175452"/>
              <a:gd name="connsiteY2" fmla="*/ 0 h 626211"/>
              <a:gd name="connsiteX3" fmla="*/ 981075 w 1175452"/>
              <a:gd name="connsiteY3" fmla="*/ 188119 h 626211"/>
              <a:gd name="connsiteX4" fmla="*/ 981075 w 1175452"/>
              <a:gd name="connsiteY4" fmla="*/ 240506 h 626211"/>
              <a:gd name="connsiteX5" fmla="*/ 990600 w 1175452"/>
              <a:gd name="connsiteY5" fmla="*/ 288131 h 626211"/>
              <a:gd name="connsiteX6" fmla="*/ 1035844 w 1175452"/>
              <a:gd name="connsiteY6" fmla="*/ 316706 h 626211"/>
              <a:gd name="connsiteX7" fmla="*/ 1054894 w 1175452"/>
              <a:gd name="connsiteY7" fmla="*/ 357188 h 626211"/>
              <a:gd name="connsiteX8" fmla="*/ 1117985 w 1175452"/>
              <a:gd name="connsiteY8" fmla="*/ 402950 h 626211"/>
              <a:gd name="connsiteX9" fmla="*/ 1070457 w 1175452"/>
              <a:gd name="connsiteY9" fmla="*/ 441554 h 626211"/>
              <a:gd name="connsiteX10" fmla="*/ 1175452 w 1175452"/>
              <a:gd name="connsiteY10" fmla="*/ 574033 h 626211"/>
              <a:gd name="connsiteX11" fmla="*/ 1073286 w 1175452"/>
              <a:gd name="connsiteY11" fmla="*/ 621874 h 626211"/>
              <a:gd name="connsiteX12" fmla="*/ 994337 w 1175452"/>
              <a:gd name="connsiteY12" fmla="*/ 624952 h 626211"/>
              <a:gd name="connsiteX13" fmla="*/ 780618 w 1175452"/>
              <a:gd name="connsiteY13" fmla="*/ 625319 h 626211"/>
              <a:gd name="connsiteX14" fmla="*/ 643787 w 1175452"/>
              <a:gd name="connsiteY14" fmla="*/ 582823 h 626211"/>
              <a:gd name="connsiteX15" fmla="*/ 427561 w 1175452"/>
              <a:gd name="connsiteY15" fmla="*/ 447675 h 626211"/>
              <a:gd name="connsiteX16" fmla="*/ 242888 w 1175452"/>
              <a:gd name="connsiteY16" fmla="*/ 411956 h 626211"/>
              <a:gd name="connsiteX17" fmla="*/ 147638 w 1175452"/>
              <a:gd name="connsiteY17" fmla="*/ 400050 h 626211"/>
              <a:gd name="connsiteX18" fmla="*/ 61913 w 1175452"/>
              <a:gd name="connsiteY18" fmla="*/ 383381 h 626211"/>
              <a:gd name="connsiteX19" fmla="*/ 0 w 1175452"/>
              <a:gd name="connsiteY19" fmla="*/ 397669 h 626211"/>
              <a:gd name="connsiteX20" fmla="*/ 57150 w 1175452"/>
              <a:gd name="connsiteY20" fmla="*/ 252413 h 626211"/>
              <a:gd name="connsiteX21" fmla="*/ 76200 w 1175452"/>
              <a:gd name="connsiteY21" fmla="*/ 123825 h 626211"/>
              <a:gd name="connsiteX22" fmla="*/ 90488 w 1175452"/>
              <a:gd name="connsiteY22" fmla="*/ 2381 h 626211"/>
              <a:gd name="connsiteX0" fmla="*/ 90488 w 1175452"/>
              <a:gd name="connsiteY0" fmla="*/ 2381 h 626211"/>
              <a:gd name="connsiteX1" fmla="*/ 221457 w 1175452"/>
              <a:gd name="connsiteY1" fmla="*/ 0 h 626211"/>
              <a:gd name="connsiteX2" fmla="*/ 895350 w 1175452"/>
              <a:gd name="connsiteY2" fmla="*/ 0 h 626211"/>
              <a:gd name="connsiteX3" fmla="*/ 981075 w 1175452"/>
              <a:gd name="connsiteY3" fmla="*/ 188119 h 626211"/>
              <a:gd name="connsiteX4" fmla="*/ 981075 w 1175452"/>
              <a:gd name="connsiteY4" fmla="*/ 240506 h 626211"/>
              <a:gd name="connsiteX5" fmla="*/ 990600 w 1175452"/>
              <a:gd name="connsiteY5" fmla="*/ 288131 h 626211"/>
              <a:gd name="connsiteX6" fmla="*/ 1035844 w 1175452"/>
              <a:gd name="connsiteY6" fmla="*/ 316706 h 626211"/>
              <a:gd name="connsiteX7" fmla="*/ 1054894 w 1175452"/>
              <a:gd name="connsiteY7" fmla="*/ 357188 h 626211"/>
              <a:gd name="connsiteX8" fmla="*/ 1117985 w 1175452"/>
              <a:gd name="connsiteY8" fmla="*/ 402950 h 626211"/>
              <a:gd name="connsiteX9" fmla="*/ 1070457 w 1175452"/>
              <a:gd name="connsiteY9" fmla="*/ 441554 h 626211"/>
              <a:gd name="connsiteX10" fmla="*/ 1175452 w 1175452"/>
              <a:gd name="connsiteY10" fmla="*/ 574033 h 626211"/>
              <a:gd name="connsiteX11" fmla="*/ 1073286 w 1175452"/>
              <a:gd name="connsiteY11" fmla="*/ 621874 h 626211"/>
              <a:gd name="connsiteX12" fmla="*/ 994337 w 1175452"/>
              <a:gd name="connsiteY12" fmla="*/ 624952 h 626211"/>
              <a:gd name="connsiteX13" fmla="*/ 780618 w 1175452"/>
              <a:gd name="connsiteY13" fmla="*/ 625319 h 626211"/>
              <a:gd name="connsiteX14" fmla="*/ 643787 w 1175452"/>
              <a:gd name="connsiteY14" fmla="*/ 582823 h 626211"/>
              <a:gd name="connsiteX15" fmla="*/ 427561 w 1175452"/>
              <a:gd name="connsiteY15" fmla="*/ 447675 h 626211"/>
              <a:gd name="connsiteX16" fmla="*/ 242888 w 1175452"/>
              <a:gd name="connsiteY16" fmla="*/ 411956 h 626211"/>
              <a:gd name="connsiteX17" fmla="*/ 147638 w 1175452"/>
              <a:gd name="connsiteY17" fmla="*/ 400050 h 626211"/>
              <a:gd name="connsiteX18" fmla="*/ 61913 w 1175452"/>
              <a:gd name="connsiteY18" fmla="*/ 383381 h 626211"/>
              <a:gd name="connsiteX19" fmla="*/ 0 w 1175452"/>
              <a:gd name="connsiteY19" fmla="*/ 397669 h 626211"/>
              <a:gd name="connsiteX20" fmla="*/ 57150 w 1175452"/>
              <a:gd name="connsiteY20" fmla="*/ 252413 h 626211"/>
              <a:gd name="connsiteX21" fmla="*/ 76200 w 1175452"/>
              <a:gd name="connsiteY21" fmla="*/ 123825 h 626211"/>
              <a:gd name="connsiteX22" fmla="*/ 90488 w 1175452"/>
              <a:gd name="connsiteY22" fmla="*/ 2381 h 626211"/>
              <a:gd name="connsiteX0" fmla="*/ 90488 w 1175452"/>
              <a:gd name="connsiteY0" fmla="*/ 2381 h 626211"/>
              <a:gd name="connsiteX1" fmla="*/ 221457 w 1175452"/>
              <a:gd name="connsiteY1" fmla="*/ 0 h 626211"/>
              <a:gd name="connsiteX2" fmla="*/ 895350 w 1175452"/>
              <a:gd name="connsiteY2" fmla="*/ 0 h 626211"/>
              <a:gd name="connsiteX3" fmla="*/ 981075 w 1175452"/>
              <a:gd name="connsiteY3" fmla="*/ 188119 h 626211"/>
              <a:gd name="connsiteX4" fmla="*/ 981075 w 1175452"/>
              <a:gd name="connsiteY4" fmla="*/ 240506 h 626211"/>
              <a:gd name="connsiteX5" fmla="*/ 990600 w 1175452"/>
              <a:gd name="connsiteY5" fmla="*/ 288131 h 626211"/>
              <a:gd name="connsiteX6" fmla="*/ 1035844 w 1175452"/>
              <a:gd name="connsiteY6" fmla="*/ 316706 h 626211"/>
              <a:gd name="connsiteX7" fmla="*/ 1095932 w 1175452"/>
              <a:gd name="connsiteY7" fmla="*/ 371551 h 626211"/>
              <a:gd name="connsiteX8" fmla="*/ 1117985 w 1175452"/>
              <a:gd name="connsiteY8" fmla="*/ 402950 h 626211"/>
              <a:gd name="connsiteX9" fmla="*/ 1070457 w 1175452"/>
              <a:gd name="connsiteY9" fmla="*/ 441554 h 626211"/>
              <a:gd name="connsiteX10" fmla="*/ 1175452 w 1175452"/>
              <a:gd name="connsiteY10" fmla="*/ 574033 h 626211"/>
              <a:gd name="connsiteX11" fmla="*/ 1073286 w 1175452"/>
              <a:gd name="connsiteY11" fmla="*/ 621874 h 626211"/>
              <a:gd name="connsiteX12" fmla="*/ 994337 w 1175452"/>
              <a:gd name="connsiteY12" fmla="*/ 624952 h 626211"/>
              <a:gd name="connsiteX13" fmla="*/ 780618 w 1175452"/>
              <a:gd name="connsiteY13" fmla="*/ 625319 h 626211"/>
              <a:gd name="connsiteX14" fmla="*/ 643787 w 1175452"/>
              <a:gd name="connsiteY14" fmla="*/ 582823 h 626211"/>
              <a:gd name="connsiteX15" fmla="*/ 427561 w 1175452"/>
              <a:gd name="connsiteY15" fmla="*/ 447675 h 626211"/>
              <a:gd name="connsiteX16" fmla="*/ 242888 w 1175452"/>
              <a:gd name="connsiteY16" fmla="*/ 411956 h 626211"/>
              <a:gd name="connsiteX17" fmla="*/ 147638 w 1175452"/>
              <a:gd name="connsiteY17" fmla="*/ 400050 h 626211"/>
              <a:gd name="connsiteX18" fmla="*/ 61913 w 1175452"/>
              <a:gd name="connsiteY18" fmla="*/ 383381 h 626211"/>
              <a:gd name="connsiteX19" fmla="*/ 0 w 1175452"/>
              <a:gd name="connsiteY19" fmla="*/ 397669 h 626211"/>
              <a:gd name="connsiteX20" fmla="*/ 57150 w 1175452"/>
              <a:gd name="connsiteY20" fmla="*/ 252413 h 626211"/>
              <a:gd name="connsiteX21" fmla="*/ 76200 w 1175452"/>
              <a:gd name="connsiteY21" fmla="*/ 123825 h 626211"/>
              <a:gd name="connsiteX22" fmla="*/ 90488 w 1175452"/>
              <a:gd name="connsiteY22" fmla="*/ 2381 h 626211"/>
              <a:gd name="connsiteX0" fmla="*/ 90488 w 1175452"/>
              <a:gd name="connsiteY0" fmla="*/ 2381 h 626211"/>
              <a:gd name="connsiteX1" fmla="*/ 221457 w 1175452"/>
              <a:gd name="connsiteY1" fmla="*/ 0 h 626211"/>
              <a:gd name="connsiteX2" fmla="*/ 895350 w 1175452"/>
              <a:gd name="connsiteY2" fmla="*/ 0 h 626211"/>
              <a:gd name="connsiteX3" fmla="*/ 981075 w 1175452"/>
              <a:gd name="connsiteY3" fmla="*/ 188119 h 626211"/>
              <a:gd name="connsiteX4" fmla="*/ 981075 w 1175452"/>
              <a:gd name="connsiteY4" fmla="*/ 240506 h 626211"/>
              <a:gd name="connsiteX5" fmla="*/ 1007015 w 1175452"/>
              <a:gd name="connsiteY5" fmla="*/ 337377 h 626211"/>
              <a:gd name="connsiteX6" fmla="*/ 1035844 w 1175452"/>
              <a:gd name="connsiteY6" fmla="*/ 316706 h 626211"/>
              <a:gd name="connsiteX7" fmla="*/ 1095932 w 1175452"/>
              <a:gd name="connsiteY7" fmla="*/ 371551 h 626211"/>
              <a:gd name="connsiteX8" fmla="*/ 1117985 w 1175452"/>
              <a:gd name="connsiteY8" fmla="*/ 402950 h 626211"/>
              <a:gd name="connsiteX9" fmla="*/ 1070457 w 1175452"/>
              <a:gd name="connsiteY9" fmla="*/ 441554 h 626211"/>
              <a:gd name="connsiteX10" fmla="*/ 1175452 w 1175452"/>
              <a:gd name="connsiteY10" fmla="*/ 574033 h 626211"/>
              <a:gd name="connsiteX11" fmla="*/ 1073286 w 1175452"/>
              <a:gd name="connsiteY11" fmla="*/ 621874 h 626211"/>
              <a:gd name="connsiteX12" fmla="*/ 994337 w 1175452"/>
              <a:gd name="connsiteY12" fmla="*/ 624952 h 626211"/>
              <a:gd name="connsiteX13" fmla="*/ 780618 w 1175452"/>
              <a:gd name="connsiteY13" fmla="*/ 625319 h 626211"/>
              <a:gd name="connsiteX14" fmla="*/ 643787 w 1175452"/>
              <a:gd name="connsiteY14" fmla="*/ 582823 h 626211"/>
              <a:gd name="connsiteX15" fmla="*/ 427561 w 1175452"/>
              <a:gd name="connsiteY15" fmla="*/ 447675 h 626211"/>
              <a:gd name="connsiteX16" fmla="*/ 242888 w 1175452"/>
              <a:gd name="connsiteY16" fmla="*/ 411956 h 626211"/>
              <a:gd name="connsiteX17" fmla="*/ 147638 w 1175452"/>
              <a:gd name="connsiteY17" fmla="*/ 400050 h 626211"/>
              <a:gd name="connsiteX18" fmla="*/ 61913 w 1175452"/>
              <a:gd name="connsiteY18" fmla="*/ 383381 h 626211"/>
              <a:gd name="connsiteX19" fmla="*/ 0 w 1175452"/>
              <a:gd name="connsiteY19" fmla="*/ 397669 h 626211"/>
              <a:gd name="connsiteX20" fmla="*/ 57150 w 1175452"/>
              <a:gd name="connsiteY20" fmla="*/ 252413 h 626211"/>
              <a:gd name="connsiteX21" fmla="*/ 76200 w 1175452"/>
              <a:gd name="connsiteY21" fmla="*/ 123825 h 626211"/>
              <a:gd name="connsiteX22" fmla="*/ 90488 w 1175452"/>
              <a:gd name="connsiteY22" fmla="*/ 2381 h 626211"/>
              <a:gd name="connsiteX0" fmla="*/ 90488 w 1175452"/>
              <a:gd name="connsiteY0" fmla="*/ 2381 h 626211"/>
              <a:gd name="connsiteX1" fmla="*/ 221457 w 1175452"/>
              <a:gd name="connsiteY1" fmla="*/ 0 h 626211"/>
              <a:gd name="connsiteX2" fmla="*/ 895350 w 1175452"/>
              <a:gd name="connsiteY2" fmla="*/ 0 h 626211"/>
              <a:gd name="connsiteX3" fmla="*/ 981075 w 1175452"/>
              <a:gd name="connsiteY3" fmla="*/ 188119 h 626211"/>
              <a:gd name="connsiteX4" fmla="*/ 981075 w 1175452"/>
              <a:gd name="connsiteY4" fmla="*/ 240506 h 626211"/>
              <a:gd name="connsiteX5" fmla="*/ 1007015 w 1175452"/>
              <a:gd name="connsiteY5" fmla="*/ 337377 h 626211"/>
              <a:gd name="connsiteX6" fmla="*/ 1035844 w 1175452"/>
              <a:gd name="connsiteY6" fmla="*/ 316706 h 626211"/>
              <a:gd name="connsiteX7" fmla="*/ 1095932 w 1175452"/>
              <a:gd name="connsiteY7" fmla="*/ 371551 h 626211"/>
              <a:gd name="connsiteX8" fmla="*/ 1117985 w 1175452"/>
              <a:gd name="connsiteY8" fmla="*/ 402950 h 626211"/>
              <a:gd name="connsiteX9" fmla="*/ 1070457 w 1175452"/>
              <a:gd name="connsiteY9" fmla="*/ 441554 h 626211"/>
              <a:gd name="connsiteX10" fmla="*/ 1175452 w 1175452"/>
              <a:gd name="connsiteY10" fmla="*/ 574033 h 626211"/>
              <a:gd name="connsiteX11" fmla="*/ 1073286 w 1175452"/>
              <a:gd name="connsiteY11" fmla="*/ 621874 h 626211"/>
              <a:gd name="connsiteX12" fmla="*/ 994337 w 1175452"/>
              <a:gd name="connsiteY12" fmla="*/ 624952 h 626211"/>
              <a:gd name="connsiteX13" fmla="*/ 780618 w 1175452"/>
              <a:gd name="connsiteY13" fmla="*/ 625319 h 626211"/>
              <a:gd name="connsiteX14" fmla="*/ 643787 w 1175452"/>
              <a:gd name="connsiteY14" fmla="*/ 582823 h 626211"/>
              <a:gd name="connsiteX15" fmla="*/ 427561 w 1175452"/>
              <a:gd name="connsiteY15" fmla="*/ 447675 h 626211"/>
              <a:gd name="connsiteX16" fmla="*/ 242888 w 1175452"/>
              <a:gd name="connsiteY16" fmla="*/ 411956 h 626211"/>
              <a:gd name="connsiteX17" fmla="*/ 147638 w 1175452"/>
              <a:gd name="connsiteY17" fmla="*/ 400050 h 626211"/>
              <a:gd name="connsiteX18" fmla="*/ 61913 w 1175452"/>
              <a:gd name="connsiteY18" fmla="*/ 383381 h 626211"/>
              <a:gd name="connsiteX19" fmla="*/ 0 w 1175452"/>
              <a:gd name="connsiteY19" fmla="*/ 397669 h 626211"/>
              <a:gd name="connsiteX20" fmla="*/ 57150 w 1175452"/>
              <a:gd name="connsiteY20" fmla="*/ 252413 h 626211"/>
              <a:gd name="connsiteX21" fmla="*/ 76200 w 1175452"/>
              <a:gd name="connsiteY21" fmla="*/ 123825 h 626211"/>
              <a:gd name="connsiteX22" fmla="*/ 90488 w 1175452"/>
              <a:gd name="connsiteY22" fmla="*/ 2381 h 626211"/>
              <a:gd name="connsiteX0" fmla="*/ 90488 w 1175452"/>
              <a:gd name="connsiteY0" fmla="*/ 2381 h 626211"/>
              <a:gd name="connsiteX1" fmla="*/ 221457 w 1175452"/>
              <a:gd name="connsiteY1" fmla="*/ 0 h 626211"/>
              <a:gd name="connsiteX2" fmla="*/ 895350 w 1175452"/>
              <a:gd name="connsiteY2" fmla="*/ 0 h 626211"/>
              <a:gd name="connsiteX3" fmla="*/ 981075 w 1175452"/>
              <a:gd name="connsiteY3" fmla="*/ 188119 h 626211"/>
              <a:gd name="connsiteX4" fmla="*/ 981075 w 1175452"/>
              <a:gd name="connsiteY4" fmla="*/ 240506 h 626211"/>
              <a:gd name="connsiteX5" fmla="*/ 1007015 w 1175452"/>
              <a:gd name="connsiteY5" fmla="*/ 337377 h 626211"/>
              <a:gd name="connsiteX6" fmla="*/ 1035844 w 1175452"/>
              <a:gd name="connsiteY6" fmla="*/ 316706 h 626211"/>
              <a:gd name="connsiteX7" fmla="*/ 1095932 w 1175452"/>
              <a:gd name="connsiteY7" fmla="*/ 371551 h 626211"/>
              <a:gd name="connsiteX8" fmla="*/ 1117985 w 1175452"/>
              <a:gd name="connsiteY8" fmla="*/ 402950 h 626211"/>
              <a:gd name="connsiteX9" fmla="*/ 1070457 w 1175452"/>
              <a:gd name="connsiteY9" fmla="*/ 441554 h 626211"/>
              <a:gd name="connsiteX10" fmla="*/ 1175452 w 1175452"/>
              <a:gd name="connsiteY10" fmla="*/ 574033 h 626211"/>
              <a:gd name="connsiteX11" fmla="*/ 1073286 w 1175452"/>
              <a:gd name="connsiteY11" fmla="*/ 621874 h 626211"/>
              <a:gd name="connsiteX12" fmla="*/ 994337 w 1175452"/>
              <a:gd name="connsiteY12" fmla="*/ 624952 h 626211"/>
              <a:gd name="connsiteX13" fmla="*/ 780618 w 1175452"/>
              <a:gd name="connsiteY13" fmla="*/ 625319 h 626211"/>
              <a:gd name="connsiteX14" fmla="*/ 643787 w 1175452"/>
              <a:gd name="connsiteY14" fmla="*/ 582823 h 626211"/>
              <a:gd name="connsiteX15" fmla="*/ 427561 w 1175452"/>
              <a:gd name="connsiteY15" fmla="*/ 447675 h 626211"/>
              <a:gd name="connsiteX16" fmla="*/ 242888 w 1175452"/>
              <a:gd name="connsiteY16" fmla="*/ 411956 h 626211"/>
              <a:gd name="connsiteX17" fmla="*/ 147638 w 1175452"/>
              <a:gd name="connsiteY17" fmla="*/ 400050 h 626211"/>
              <a:gd name="connsiteX18" fmla="*/ 61913 w 1175452"/>
              <a:gd name="connsiteY18" fmla="*/ 383381 h 626211"/>
              <a:gd name="connsiteX19" fmla="*/ 0 w 1175452"/>
              <a:gd name="connsiteY19" fmla="*/ 397669 h 626211"/>
              <a:gd name="connsiteX20" fmla="*/ 57150 w 1175452"/>
              <a:gd name="connsiteY20" fmla="*/ 252413 h 626211"/>
              <a:gd name="connsiteX21" fmla="*/ 76200 w 1175452"/>
              <a:gd name="connsiteY21" fmla="*/ 123825 h 626211"/>
              <a:gd name="connsiteX22" fmla="*/ 90488 w 1175452"/>
              <a:gd name="connsiteY22" fmla="*/ 2381 h 626211"/>
              <a:gd name="connsiteX0" fmla="*/ 90488 w 1175452"/>
              <a:gd name="connsiteY0" fmla="*/ 2381 h 626211"/>
              <a:gd name="connsiteX1" fmla="*/ 221457 w 1175452"/>
              <a:gd name="connsiteY1" fmla="*/ 0 h 626211"/>
              <a:gd name="connsiteX2" fmla="*/ 895350 w 1175452"/>
              <a:gd name="connsiteY2" fmla="*/ 0 h 626211"/>
              <a:gd name="connsiteX3" fmla="*/ 981075 w 1175452"/>
              <a:gd name="connsiteY3" fmla="*/ 188119 h 626211"/>
              <a:gd name="connsiteX4" fmla="*/ 981075 w 1175452"/>
              <a:gd name="connsiteY4" fmla="*/ 240506 h 626211"/>
              <a:gd name="connsiteX5" fmla="*/ 1007015 w 1175452"/>
              <a:gd name="connsiteY5" fmla="*/ 337377 h 626211"/>
              <a:gd name="connsiteX6" fmla="*/ 1022507 w 1175452"/>
              <a:gd name="connsiteY6" fmla="*/ 375186 h 626211"/>
              <a:gd name="connsiteX7" fmla="*/ 1095932 w 1175452"/>
              <a:gd name="connsiteY7" fmla="*/ 371551 h 626211"/>
              <a:gd name="connsiteX8" fmla="*/ 1117985 w 1175452"/>
              <a:gd name="connsiteY8" fmla="*/ 402950 h 626211"/>
              <a:gd name="connsiteX9" fmla="*/ 1070457 w 1175452"/>
              <a:gd name="connsiteY9" fmla="*/ 441554 h 626211"/>
              <a:gd name="connsiteX10" fmla="*/ 1175452 w 1175452"/>
              <a:gd name="connsiteY10" fmla="*/ 574033 h 626211"/>
              <a:gd name="connsiteX11" fmla="*/ 1073286 w 1175452"/>
              <a:gd name="connsiteY11" fmla="*/ 621874 h 626211"/>
              <a:gd name="connsiteX12" fmla="*/ 994337 w 1175452"/>
              <a:gd name="connsiteY12" fmla="*/ 624952 h 626211"/>
              <a:gd name="connsiteX13" fmla="*/ 780618 w 1175452"/>
              <a:gd name="connsiteY13" fmla="*/ 625319 h 626211"/>
              <a:gd name="connsiteX14" fmla="*/ 643787 w 1175452"/>
              <a:gd name="connsiteY14" fmla="*/ 582823 h 626211"/>
              <a:gd name="connsiteX15" fmla="*/ 427561 w 1175452"/>
              <a:gd name="connsiteY15" fmla="*/ 447675 h 626211"/>
              <a:gd name="connsiteX16" fmla="*/ 242888 w 1175452"/>
              <a:gd name="connsiteY16" fmla="*/ 411956 h 626211"/>
              <a:gd name="connsiteX17" fmla="*/ 147638 w 1175452"/>
              <a:gd name="connsiteY17" fmla="*/ 400050 h 626211"/>
              <a:gd name="connsiteX18" fmla="*/ 61913 w 1175452"/>
              <a:gd name="connsiteY18" fmla="*/ 383381 h 626211"/>
              <a:gd name="connsiteX19" fmla="*/ 0 w 1175452"/>
              <a:gd name="connsiteY19" fmla="*/ 397669 h 626211"/>
              <a:gd name="connsiteX20" fmla="*/ 57150 w 1175452"/>
              <a:gd name="connsiteY20" fmla="*/ 252413 h 626211"/>
              <a:gd name="connsiteX21" fmla="*/ 76200 w 1175452"/>
              <a:gd name="connsiteY21" fmla="*/ 123825 h 626211"/>
              <a:gd name="connsiteX22" fmla="*/ 90488 w 1175452"/>
              <a:gd name="connsiteY22" fmla="*/ 2381 h 626211"/>
              <a:gd name="connsiteX0" fmla="*/ 90488 w 1175452"/>
              <a:gd name="connsiteY0" fmla="*/ 2381 h 626211"/>
              <a:gd name="connsiteX1" fmla="*/ 221457 w 1175452"/>
              <a:gd name="connsiteY1" fmla="*/ 0 h 626211"/>
              <a:gd name="connsiteX2" fmla="*/ 895350 w 1175452"/>
              <a:gd name="connsiteY2" fmla="*/ 0 h 626211"/>
              <a:gd name="connsiteX3" fmla="*/ 981075 w 1175452"/>
              <a:gd name="connsiteY3" fmla="*/ 188119 h 626211"/>
              <a:gd name="connsiteX4" fmla="*/ 981075 w 1175452"/>
              <a:gd name="connsiteY4" fmla="*/ 240506 h 626211"/>
              <a:gd name="connsiteX5" fmla="*/ 1007015 w 1175452"/>
              <a:gd name="connsiteY5" fmla="*/ 337377 h 626211"/>
              <a:gd name="connsiteX6" fmla="*/ 1022507 w 1175452"/>
              <a:gd name="connsiteY6" fmla="*/ 375186 h 626211"/>
              <a:gd name="connsiteX7" fmla="*/ 1089950 w 1175452"/>
              <a:gd name="connsiteY7" fmla="*/ 362556 h 626211"/>
              <a:gd name="connsiteX8" fmla="*/ 1095932 w 1175452"/>
              <a:gd name="connsiteY8" fmla="*/ 371551 h 626211"/>
              <a:gd name="connsiteX9" fmla="*/ 1117985 w 1175452"/>
              <a:gd name="connsiteY9" fmla="*/ 402950 h 626211"/>
              <a:gd name="connsiteX10" fmla="*/ 1070457 w 1175452"/>
              <a:gd name="connsiteY10" fmla="*/ 441554 h 626211"/>
              <a:gd name="connsiteX11" fmla="*/ 1175452 w 1175452"/>
              <a:gd name="connsiteY11" fmla="*/ 574033 h 626211"/>
              <a:gd name="connsiteX12" fmla="*/ 1073286 w 1175452"/>
              <a:gd name="connsiteY12" fmla="*/ 621874 h 626211"/>
              <a:gd name="connsiteX13" fmla="*/ 994337 w 1175452"/>
              <a:gd name="connsiteY13" fmla="*/ 624952 h 626211"/>
              <a:gd name="connsiteX14" fmla="*/ 780618 w 1175452"/>
              <a:gd name="connsiteY14" fmla="*/ 625319 h 626211"/>
              <a:gd name="connsiteX15" fmla="*/ 643787 w 1175452"/>
              <a:gd name="connsiteY15" fmla="*/ 582823 h 626211"/>
              <a:gd name="connsiteX16" fmla="*/ 427561 w 1175452"/>
              <a:gd name="connsiteY16" fmla="*/ 447675 h 626211"/>
              <a:gd name="connsiteX17" fmla="*/ 242888 w 1175452"/>
              <a:gd name="connsiteY17" fmla="*/ 411956 h 626211"/>
              <a:gd name="connsiteX18" fmla="*/ 147638 w 1175452"/>
              <a:gd name="connsiteY18" fmla="*/ 400050 h 626211"/>
              <a:gd name="connsiteX19" fmla="*/ 61913 w 1175452"/>
              <a:gd name="connsiteY19" fmla="*/ 383381 h 626211"/>
              <a:gd name="connsiteX20" fmla="*/ 0 w 1175452"/>
              <a:gd name="connsiteY20" fmla="*/ 397669 h 626211"/>
              <a:gd name="connsiteX21" fmla="*/ 57150 w 1175452"/>
              <a:gd name="connsiteY21" fmla="*/ 252413 h 626211"/>
              <a:gd name="connsiteX22" fmla="*/ 76200 w 1175452"/>
              <a:gd name="connsiteY22" fmla="*/ 123825 h 626211"/>
              <a:gd name="connsiteX23" fmla="*/ 90488 w 1175452"/>
              <a:gd name="connsiteY23" fmla="*/ 2381 h 626211"/>
              <a:gd name="connsiteX0" fmla="*/ 90488 w 1175452"/>
              <a:gd name="connsiteY0" fmla="*/ 2381 h 626211"/>
              <a:gd name="connsiteX1" fmla="*/ 221457 w 1175452"/>
              <a:gd name="connsiteY1" fmla="*/ 0 h 626211"/>
              <a:gd name="connsiteX2" fmla="*/ 895350 w 1175452"/>
              <a:gd name="connsiteY2" fmla="*/ 0 h 626211"/>
              <a:gd name="connsiteX3" fmla="*/ 981075 w 1175452"/>
              <a:gd name="connsiteY3" fmla="*/ 188119 h 626211"/>
              <a:gd name="connsiteX4" fmla="*/ 981075 w 1175452"/>
              <a:gd name="connsiteY4" fmla="*/ 240506 h 626211"/>
              <a:gd name="connsiteX5" fmla="*/ 1007015 w 1175452"/>
              <a:gd name="connsiteY5" fmla="*/ 337377 h 626211"/>
              <a:gd name="connsiteX6" fmla="*/ 1022507 w 1175452"/>
              <a:gd name="connsiteY6" fmla="*/ 375186 h 626211"/>
              <a:gd name="connsiteX7" fmla="*/ 1080716 w 1175452"/>
              <a:gd name="connsiteY7" fmla="*/ 354348 h 626211"/>
              <a:gd name="connsiteX8" fmla="*/ 1089950 w 1175452"/>
              <a:gd name="connsiteY8" fmla="*/ 362556 h 626211"/>
              <a:gd name="connsiteX9" fmla="*/ 1095932 w 1175452"/>
              <a:gd name="connsiteY9" fmla="*/ 371551 h 626211"/>
              <a:gd name="connsiteX10" fmla="*/ 1117985 w 1175452"/>
              <a:gd name="connsiteY10" fmla="*/ 402950 h 626211"/>
              <a:gd name="connsiteX11" fmla="*/ 1070457 w 1175452"/>
              <a:gd name="connsiteY11" fmla="*/ 441554 h 626211"/>
              <a:gd name="connsiteX12" fmla="*/ 1175452 w 1175452"/>
              <a:gd name="connsiteY12" fmla="*/ 574033 h 626211"/>
              <a:gd name="connsiteX13" fmla="*/ 1073286 w 1175452"/>
              <a:gd name="connsiteY13" fmla="*/ 621874 h 626211"/>
              <a:gd name="connsiteX14" fmla="*/ 994337 w 1175452"/>
              <a:gd name="connsiteY14" fmla="*/ 624952 h 626211"/>
              <a:gd name="connsiteX15" fmla="*/ 780618 w 1175452"/>
              <a:gd name="connsiteY15" fmla="*/ 625319 h 626211"/>
              <a:gd name="connsiteX16" fmla="*/ 643787 w 1175452"/>
              <a:gd name="connsiteY16" fmla="*/ 582823 h 626211"/>
              <a:gd name="connsiteX17" fmla="*/ 427561 w 1175452"/>
              <a:gd name="connsiteY17" fmla="*/ 447675 h 626211"/>
              <a:gd name="connsiteX18" fmla="*/ 242888 w 1175452"/>
              <a:gd name="connsiteY18" fmla="*/ 411956 h 626211"/>
              <a:gd name="connsiteX19" fmla="*/ 147638 w 1175452"/>
              <a:gd name="connsiteY19" fmla="*/ 400050 h 626211"/>
              <a:gd name="connsiteX20" fmla="*/ 61913 w 1175452"/>
              <a:gd name="connsiteY20" fmla="*/ 383381 h 626211"/>
              <a:gd name="connsiteX21" fmla="*/ 0 w 1175452"/>
              <a:gd name="connsiteY21" fmla="*/ 397669 h 626211"/>
              <a:gd name="connsiteX22" fmla="*/ 57150 w 1175452"/>
              <a:gd name="connsiteY22" fmla="*/ 252413 h 626211"/>
              <a:gd name="connsiteX23" fmla="*/ 76200 w 1175452"/>
              <a:gd name="connsiteY23" fmla="*/ 123825 h 626211"/>
              <a:gd name="connsiteX24" fmla="*/ 90488 w 1175452"/>
              <a:gd name="connsiteY24" fmla="*/ 2381 h 626211"/>
              <a:gd name="connsiteX0" fmla="*/ 90488 w 1175452"/>
              <a:gd name="connsiteY0" fmla="*/ 2381 h 626211"/>
              <a:gd name="connsiteX1" fmla="*/ 221457 w 1175452"/>
              <a:gd name="connsiteY1" fmla="*/ 0 h 626211"/>
              <a:gd name="connsiteX2" fmla="*/ 895350 w 1175452"/>
              <a:gd name="connsiteY2" fmla="*/ 0 h 626211"/>
              <a:gd name="connsiteX3" fmla="*/ 981075 w 1175452"/>
              <a:gd name="connsiteY3" fmla="*/ 188119 h 626211"/>
              <a:gd name="connsiteX4" fmla="*/ 981075 w 1175452"/>
              <a:gd name="connsiteY4" fmla="*/ 240506 h 626211"/>
              <a:gd name="connsiteX5" fmla="*/ 1007015 w 1175452"/>
              <a:gd name="connsiteY5" fmla="*/ 337377 h 626211"/>
              <a:gd name="connsiteX6" fmla="*/ 1022507 w 1175452"/>
              <a:gd name="connsiteY6" fmla="*/ 375186 h 626211"/>
              <a:gd name="connsiteX7" fmla="*/ 1080716 w 1175452"/>
              <a:gd name="connsiteY7" fmla="*/ 354348 h 626211"/>
              <a:gd name="connsiteX8" fmla="*/ 1089950 w 1175452"/>
              <a:gd name="connsiteY8" fmla="*/ 362556 h 626211"/>
              <a:gd name="connsiteX9" fmla="*/ 1095932 w 1175452"/>
              <a:gd name="connsiteY9" fmla="*/ 371551 h 626211"/>
              <a:gd name="connsiteX10" fmla="*/ 1117985 w 1175452"/>
              <a:gd name="connsiteY10" fmla="*/ 402950 h 626211"/>
              <a:gd name="connsiteX11" fmla="*/ 1070457 w 1175452"/>
              <a:gd name="connsiteY11" fmla="*/ 441554 h 626211"/>
              <a:gd name="connsiteX12" fmla="*/ 1175452 w 1175452"/>
              <a:gd name="connsiteY12" fmla="*/ 574033 h 626211"/>
              <a:gd name="connsiteX13" fmla="*/ 1073286 w 1175452"/>
              <a:gd name="connsiteY13" fmla="*/ 621874 h 626211"/>
              <a:gd name="connsiteX14" fmla="*/ 994337 w 1175452"/>
              <a:gd name="connsiteY14" fmla="*/ 624952 h 626211"/>
              <a:gd name="connsiteX15" fmla="*/ 780618 w 1175452"/>
              <a:gd name="connsiteY15" fmla="*/ 625319 h 626211"/>
              <a:gd name="connsiteX16" fmla="*/ 643787 w 1175452"/>
              <a:gd name="connsiteY16" fmla="*/ 582823 h 626211"/>
              <a:gd name="connsiteX17" fmla="*/ 427561 w 1175452"/>
              <a:gd name="connsiteY17" fmla="*/ 447675 h 626211"/>
              <a:gd name="connsiteX18" fmla="*/ 242888 w 1175452"/>
              <a:gd name="connsiteY18" fmla="*/ 411956 h 626211"/>
              <a:gd name="connsiteX19" fmla="*/ 147638 w 1175452"/>
              <a:gd name="connsiteY19" fmla="*/ 400050 h 626211"/>
              <a:gd name="connsiteX20" fmla="*/ 61913 w 1175452"/>
              <a:gd name="connsiteY20" fmla="*/ 383381 h 626211"/>
              <a:gd name="connsiteX21" fmla="*/ 0 w 1175452"/>
              <a:gd name="connsiteY21" fmla="*/ 397669 h 626211"/>
              <a:gd name="connsiteX22" fmla="*/ 57150 w 1175452"/>
              <a:gd name="connsiteY22" fmla="*/ 252413 h 626211"/>
              <a:gd name="connsiteX23" fmla="*/ 76200 w 1175452"/>
              <a:gd name="connsiteY23" fmla="*/ 123825 h 626211"/>
              <a:gd name="connsiteX24" fmla="*/ 90488 w 1175452"/>
              <a:gd name="connsiteY24" fmla="*/ 2381 h 626211"/>
              <a:gd name="connsiteX0" fmla="*/ 90488 w 1175452"/>
              <a:gd name="connsiteY0" fmla="*/ 2381 h 626211"/>
              <a:gd name="connsiteX1" fmla="*/ 221457 w 1175452"/>
              <a:gd name="connsiteY1" fmla="*/ 0 h 626211"/>
              <a:gd name="connsiteX2" fmla="*/ 895350 w 1175452"/>
              <a:gd name="connsiteY2" fmla="*/ 0 h 626211"/>
              <a:gd name="connsiteX3" fmla="*/ 981075 w 1175452"/>
              <a:gd name="connsiteY3" fmla="*/ 188119 h 626211"/>
              <a:gd name="connsiteX4" fmla="*/ 981075 w 1175452"/>
              <a:gd name="connsiteY4" fmla="*/ 240506 h 626211"/>
              <a:gd name="connsiteX5" fmla="*/ 1007015 w 1175452"/>
              <a:gd name="connsiteY5" fmla="*/ 337377 h 626211"/>
              <a:gd name="connsiteX6" fmla="*/ 1022507 w 1175452"/>
              <a:gd name="connsiteY6" fmla="*/ 375186 h 626211"/>
              <a:gd name="connsiteX7" fmla="*/ 1080716 w 1175452"/>
              <a:gd name="connsiteY7" fmla="*/ 354348 h 626211"/>
              <a:gd name="connsiteX8" fmla="*/ 1089950 w 1175452"/>
              <a:gd name="connsiteY8" fmla="*/ 362556 h 626211"/>
              <a:gd name="connsiteX9" fmla="*/ 1095932 w 1175452"/>
              <a:gd name="connsiteY9" fmla="*/ 371551 h 626211"/>
              <a:gd name="connsiteX10" fmla="*/ 1117985 w 1175452"/>
              <a:gd name="connsiteY10" fmla="*/ 402950 h 626211"/>
              <a:gd name="connsiteX11" fmla="*/ 1070457 w 1175452"/>
              <a:gd name="connsiteY11" fmla="*/ 441554 h 626211"/>
              <a:gd name="connsiteX12" fmla="*/ 1175452 w 1175452"/>
              <a:gd name="connsiteY12" fmla="*/ 574033 h 626211"/>
              <a:gd name="connsiteX13" fmla="*/ 1073286 w 1175452"/>
              <a:gd name="connsiteY13" fmla="*/ 621874 h 626211"/>
              <a:gd name="connsiteX14" fmla="*/ 994337 w 1175452"/>
              <a:gd name="connsiteY14" fmla="*/ 624952 h 626211"/>
              <a:gd name="connsiteX15" fmla="*/ 780618 w 1175452"/>
              <a:gd name="connsiteY15" fmla="*/ 625319 h 626211"/>
              <a:gd name="connsiteX16" fmla="*/ 643787 w 1175452"/>
              <a:gd name="connsiteY16" fmla="*/ 582823 h 626211"/>
              <a:gd name="connsiteX17" fmla="*/ 427561 w 1175452"/>
              <a:gd name="connsiteY17" fmla="*/ 447675 h 626211"/>
              <a:gd name="connsiteX18" fmla="*/ 242888 w 1175452"/>
              <a:gd name="connsiteY18" fmla="*/ 411956 h 626211"/>
              <a:gd name="connsiteX19" fmla="*/ 147638 w 1175452"/>
              <a:gd name="connsiteY19" fmla="*/ 400050 h 626211"/>
              <a:gd name="connsiteX20" fmla="*/ 61913 w 1175452"/>
              <a:gd name="connsiteY20" fmla="*/ 383381 h 626211"/>
              <a:gd name="connsiteX21" fmla="*/ 0 w 1175452"/>
              <a:gd name="connsiteY21" fmla="*/ 397669 h 626211"/>
              <a:gd name="connsiteX22" fmla="*/ 57150 w 1175452"/>
              <a:gd name="connsiteY22" fmla="*/ 252413 h 626211"/>
              <a:gd name="connsiteX23" fmla="*/ 76200 w 1175452"/>
              <a:gd name="connsiteY23" fmla="*/ 123825 h 626211"/>
              <a:gd name="connsiteX24" fmla="*/ 90488 w 1175452"/>
              <a:gd name="connsiteY24" fmla="*/ 2381 h 626211"/>
              <a:gd name="connsiteX0" fmla="*/ 90488 w 1175452"/>
              <a:gd name="connsiteY0" fmla="*/ 6485 h 630315"/>
              <a:gd name="connsiteX1" fmla="*/ 221457 w 1175452"/>
              <a:gd name="connsiteY1" fmla="*/ 4104 h 630315"/>
              <a:gd name="connsiteX2" fmla="*/ 893982 w 1175452"/>
              <a:gd name="connsiteY2" fmla="*/ 0 h 630315"/>
              <a:gd name="connsiteX3" fmla="*/ 981075 w 1175452"/>
              <a:gd name="connsiteY3" fmla="*/ 192223 h 630315"/>
              <a:gd name="connsiteX4" fmla="*/ 981075 w 1175452"/>
              <a:gd name="connsiteY4" fmla="*/ 244610 h 630315"/>
              <a:gd name="connsiteX5" fmla="*/ 1007015 w 1175452"/>
              <a:gd name="connsiteY5" fmla="*/ 341481 h 630315"/>
              <a:gd name="connsiteX6" fmla="*/ 1022507 w 1175452"/>
              <a:gd name="connsiteY6" fmla="*/ 379290 h 630315"/>
              <a:gd name="connsiteX7" fmla="*/ 1080716 w 1175452"/>
              <a:gd name="connsiteY7" fmla="*/ 358452 h 630315"/>
              <a:gd name="connsiteX8" fmla="*/ 1089950 w 1175452"/>
              <a:gd name="connsiteY8" fmla="*/ 366660 h 630315"/>
              <a:gd name="connsiteX9" fmla="*/ 1095932 w 1175452"/>
              <a:gd name="connsiteY9" fmla="*/ 375655 h 630315"/>
              <a:gd name="connsiteX10" fmla="*/ 1117985 w 1175452"/>
              <a:gd name="connsiteY10" fmla="*/ 407054 h 630315"/>
              <a:gd name="connsiteX11" fmla="*/ 1070457 w 1175452"/>
              <a:gd name="connsiteY11" fmla="*/ 445658 h 630315"/>
              <a:gd name="connsiteX12" fmla="*/ 1175452 w 1175452"/>
              <a:gd name="connsiteY12" fmla="*/ 578137 h 630315"/>
              <a:gd name="connsiteX13" fmla="*/ 1073286 w 1175452"/>
              <a:gd name="connsiteY13" fmla="*/ 625978 h 630315"/>
              <a:gd name="connsiteX14" fmla="*/ 994337 w 1175452"/>
              <a:gd name="connsiteY14" fmla="*/ 629056 h 630315"/>
              <a:gd name="connsiteX15" fmla="*/ 780618 w 1175452"/>
              <a:gd name="connsiteY15" fmla="*/ 629423 h 630315"/>
              <a:gd name="connsiteX16" fmla="*/ 643787 w 1175452"/>
              <a:gd name="connsiteY16" fmla="*/ 586927 h 630315"/>
              <a:gd name="connsiteX17" fmla="*/ 427561 w 1175452"/>
              <a:gd name="connsiteY17" fmla="*/ 451779 h 630315"/>
              <a:gd name="connsiteX18" fmla="*/ 242888 w 1175452"/>
              <a:gd name="connsiteY18" fmla="*/ 416060 h 630315"/>
              <a:gd name="connsiteX19" fmla="*/ 147638 w 1175452"/>
              <a:gd name="connsiteY19" fmla="*/ 404154 h 630315"/>
              <a:gd name="connsiteX20" fmla="*/ 61913 w 1175452"/>
              <a:gd name="connsiteY20" fmla="*/ 387485 h 630315"/>
              <a:gd name="connsiteX21" fmla="*/ 0 w 1175452"/>
              <a:gd name="connsiteY21" fmla="*/ 401773 h 630315"/>
              <a:gd name="connsiteX22" fmla="*/ 57150 w 1175452"/>
              <a:gd name="connsiteY22" fmla="*/ 256517 h 630315"/>
              <a:gd name="connsiteX23" fmla="*/ 76200 w 1175452"/>
              <a:gd name="connsiteY23" fmla="*/ 127929 h 630315"/>
              <a:gd name="connsiteX24" fmla="*/ 90488 w 1175452"/>
              <a:gd name="connsiteY24" fmla="*/ 6485 h 630315"/>
              <a:gd name="connsiteX0" fmla="*/ 90488 w 1175452"/>
              <a:gd name="connsiteY0" fmla="*/ 6485 h 630315"/>
              <a:gd name="connsiteX1" fmla="*/ 221457 w 1175452"/>
              <a:gd name="connsiteY1" fmla="*/ 4104 h 630315"/>
              <a:gd name="connsiteX2" fmla="*/ 893982 w 1175452"/>
              <a:gd name="connsiteY2" fmla="*/ 0 h 630315"/>
              <a:gd name="connsiteX3" fmla="*/ 981075 w 1175452"/>
              <a:gd name="connsiteY3" fmla="*/ 192223 h 630315"/>
              <a:gd name="connsiteX4" fmla="*/ 981075 w 1175452"/>
              <a:gd name="connsiteY4" fmla="*/ 244610 h 630315"/>
              <a:gd name="connsiteX5" fmla="*/ 1007015 w 1175452"/>
              <a:gd name="connsiteY5" fmla="*/ 341481 h 630315"/>
              <a:gd name="connsiteX6" fmla="*/ 1022507 w 1175452"/>
              <a:gd name="connsiteY6" fmla="*/ 379290 h 630315"/>
              <a:gd name="connsiteX7" fmla="*/ 1080716 w 1175452"/>
              <a:gd name="connsiteY7" fmla="*/ 358452 h 630315"/>
              <a:gd name="connsiteX8" fmla="*/ 1089950 w 1175452"/>
              <a:gd name="connsiteY8" fmla="*/ 366660 h 630315"/>
              <a:gd name="connsiteX9" fmla="*/ 1095932 w 1175452"/>
              <a:gd name="connsiteY9" fmla="*/ 375655 h 630315"/>
              <a:gd name="connsiteX10" fmla="*/ 1117985 w 1175452"/>
              <a:gd name="connsiteY10" fmla="*/ 407054 h 630315"/>
              <a:gd name="connsiteX11" fmla="*/ 1070457 w 1175452"/>
              <a:gd name="connsiteY11" fmla="*/ 445658 h 630315"/>
              <a:gd name="connsiteX12" fmla="*/ 1175452 w 1175452"/>
              <a:gd name="connsiteY12" fmla="*/ 578137 h 630315"/>
              <a:gd name="connsiteX13" fmla="*/ 1073286 w 1175452"/>
              <a:gd name="connsiteY13" fmla="*/ 625978 h 630315"/>
              <a:gd name="connsiteX14" fmla="*/ 994337 w 1175452"/>
              <a:gd name="connsiteY14" fmla="*/ 629056 h 630315"/>
              <a:gd name="connsiteX15" fmla="*/ 780618 w 1175452"/>
              <a:gd name="connsiteY15" fmla="*/ 629423 h 630315"/>
              <a:gd name="connsiteX16" fmla="*/ 643787 w 1175452"/>
              <a:gd name="connsiteY16" fmla="*/ 586927 h 630315"/>
              <a:gd name="connsiteX17" fmla="*/ 427561 w 1175452"/>
              <a:gd name="connsiteY17" fmla="*/ 451779 h 630315"/>
              <a:gd name="connsiteX18" fmla="*/ 242888 w 1175452"/>
              <a:gd name="connsiteY18" fmla="*/ 416060 h 630315"/>
              <a:gd name="connsiteX19" fmla="*/ 147638 w 1175452"/>
              <a:gd name="connsiteY19" fmla="*/ 404154 h 630315"/>
              <a:gd name="connsiteX20" fmla="*/ 61913 w 1175452"/>
              <a:gd name="connsiteY20" fmla="*/ 387485 h 630315"/>
              <a:gd name="connsiteX21" fmla="*/ 0 w 1175452"/>
              <a:gd name="connsiteY21" fmla="*/ 401773 h 630315"/>
              <a:gd name="connsiteX22" fmla="*/ 57150 w 1175452"/>
              <a:gd name="connsiteY22" fmla="*/ 256517 h 630315"/>
              <a:gd name="connsiteX23" fmla="*/ 76200 w 1175452"/>
              <a:gd name="connsiteY23" fmla="*/ 127929 h 630315"/>
              <a:gd name="connsiteX24" fmla="*/ 90488 w 1175452"/>
              <a:gd name="connsiteY24" fmla="*/ 6485 h 630315"/>
              <a:gd name="connsiteX0" fmla="*/ 90488 w 1175452"/>
              <a:gd name="connsiteY0" fmla="*/ 6485 h 630315"/>
              <a:gd name="connsiteX1" fmla="*/ 221457 w 1175452"/>
              <a:gd name="connsiteY1" fmla="*/ 4104 h 630315"/>
              <a:gd name="connsiteX2" fmla="*/ 893982 w 1175452"/>
              <a:gd name="connsiteY2" fmla="*/ 0 h 630315"/>
              <a:gd name="connsiteX3" fmla="*/ 981075 w 1175452"/>
              <a:gd name="connsiteY3" fmla="*/ 192223 h 630315"/>
              <a:gd name="connsiteX4" fmla="*/ 981075 w 1175452"/>
              <a:gd name="connsiteY4" fmla="*/ 244610 h 630315"/>
              <a:gd name="connsiteX5" fmla="*/ 1007015 w 1175452"/>
              <a:gd name="connsiteY5" fmla="*/ 341481 h 630315"/>
              <a:gd name="connsiteX6" fmla="*/ 1022507 w 1175452"/>
              <a:gd name="connsiteY6" fmla="*/ 379290 h 630315"/>
              <a:gd name="connsiteX7" fmla="*/ 1080716 w 1175452"/>
              <a:gd name="connsiteY7" fmla="*/ 358452 h 630315"/>
              <a:gd name="connsiteX8" fmla="*/ 1089950 w 1175452"/>
              <a:gd name="connsiteY8" fmla="*/ 366660 h 630315"/>
              <a:gd name="connsiteX9" fmla="*/ 1095932 w 1175452"/>
              <a:gd name="connsiteY9" fmla="*/ 375655 h 630315"/>
              <a:gd name="connsiteX10" fmla="*/ 1117985 w 1175452"/>
              <a:gd name="connsiteY10" fmla="*/ 407054 h 630315"/>
              <a:gd name="connsiteX11" fmla="*/ 1070457 w 1175452"/>
              <a:gd name="connsiteY11" fmla="*/ 445658 h 630315"/>
              <a:gd name="connsiteX12" fmla="*/ 1175452 w 1175452"/>
              <a:gd name="connsiteY12" fmla="*/ 578137 h 630315"/>
              <a:gd name="connsiteX13" fmla="*/ 1073286 w 1175452"/>
              <a:gd name="connsiteY13" fmla="*/ 625978 h 630315"/>
              <a:gd name="connsiteX14" fmla="*/ 994337 w 1175452"/>
              <a:gd name="connsiteY14" fmla="*/ 629056 h 630315"/>
              <a:gd name="connsiteX15" fmla="*/ 780618 w 1175452"/>
              <a:gd name="connsiteY15" fmla="*/ 629423 h 630315"/>
              <a:gd name="connsiteX16" fmla="*/ 643787 w 1175452"/>
              <a:gd name="connsiteY16" fmla="*/ 586927 h 630315"/>
              <a:gd name="connsiteX17" fmla="*/ 427561 w 1175452"/>
              <a:gd name="connsiteY17" fmla="*/ 451779 h 630315"/>
              <a:gd name="connsiteX18" fmla="*/ 242888 w 1175452"/>
              <a:gd name="connsiteY18" fmla="*/ 416060 h 630315"/>
              <a:gd name="connsiteX19" fmla="*/ 147638 w 1175452"/>
              <a:gd name="connsiteY19" fmla="*/ 404154 h 630315"/>
              <a:gd name="connsiteX20" fmla="*/ 61913 w 1175452"/>
              <a:gd name="connsiteY20" fmla="*/ 387485 h 630315"/>
              <a:gd name="connsiteX21" fmla="*/ 0 w 1175452"/>
              <a:gd name="connsiteY21" fmla="*/ 401773 h 630315"/>
              <a:gd name="connsiteX22" fmla="*/ 57150 w 1175452"/>
              <a:gd name="connsiteY22" fmla="*/ 256517 h 630315"/>
              <a:gd name="connsiteX23" fmla="*/ 76200 w 1175452"/>
              <a:gd name="connsiteY23" fmla="*/ 127929 h 630315"/>
              <a:gd name="connsiteX24" fmla="*/ 90488 w 1175452"/>
              <a:gd name="connsiteY24" fmla="*/ 6485 h 630315"/>
              <a:gd name="connsiteX0" fmla="*/ 90488 w 1175452"/>
              <a:gd name="connsiteY0" fmla="*/ 6485 h 630315"/>
              <a:gd name="connsiteX1" fmla="*/ 221457 w 1175452"/>
              <a:gd name="connsiteY1" fmla="*/ 4104 h 630315"/>
              <a:gd name="connsiteX2" fmla="*/ 893982 w 1175452"/>
              <a:gd name="connsiteY2" fmla="*/ 0 h 630315"/>
              <a:gd name="connsiteX3" fmla="*/ 981075 w 1175452"/>
              <a:gd name="connsiteY3" fmla="*/ 192223 h 630315"/>
              <a:gd name="connsiteX4" fmla="*/ 981075 w 1175452"/>
              <a:gd name="connsiteY4" fmla="*/ 244610 h 630315"/>
              <a:gd name="connsiteX5" fmla="*/ 1007015 w 1175452"/>
              <a:gd name="connsiteY5" fmla="*/ 341481 h 630315"/>
              <a:gd name="connsiteX6" fmla="*/ 1022507 w 1175452"/>
              <a:gd name="connsiteY6" fmla="*/ 379290 h 630315"/>
              <a:gd name="connsiteX7" fmla="*/ 1080716 w 1175452"/>
              <a:gd name="connsiteY7" fmla="*/ 358452 h 630315"/>
              <a:gd name="connsiteX8" fmla="*/ 1089950 w 1175452"/>
              <a:gd name="connsiteY8" fmla="*/ 366660 h 630315"/>
              <a:gd name="connsiteX9" fmla="*/ 1095932 w 1175452"/>
              <a:gd name="connsiteY9" fmla="*/ 375655 h 630315"/>
              <a:gd name="connsiteX10" fmla="*/ 1117985 w 1175452"/>
              <a:gd name="connsiteY10" fmla="*/ 407054 h 630315"/>
              <a:gd name="connsiteX11" fmla="*/ 1070457 w 1175452"/>
              <a:gd name="connsiteY11" fmla="*/ 445658 h 630315"/>
              <a:gd name="connsiteX12" fmla="*/ 1175452 w 1175452"/>
              <a:gd name="connsiteY12" fmla="*/ 578137 h 630315"/>
              <a:gd name="connsiteX13" fmla="*/ 1073286 w 1175452"/>
              <a:gd name="connsiteY13" fmla="*/ 625978 h 630315"/>
              <a:gd name="connsiteX14" fmla="*/ 994337 w 1175452"/>
              <a:gd name="connsiteY14" fmla="*/ 629056 h 630315"/>
              <a:gd name="connsiteX15" fmla="*/ 780618 w 1175452"/>
              <a:gd name="connsiteY15" fmla="*/ 629423 h 630315"/>
              <a:gd name="connsiteX16" fmla="*/ 643787 w 1175452"/>
              <a:gd name="connsiteY16" fmla="*/ 586927 h 630315"/>
              <a:gd name="connsiteX17" fmla="*/ 427561 w 1175452"/>
              <a:gd name="connsiteY17" fmla="*/ 451779 h 630315"/>
              <a:gd name="connsiteX18" fmla="*/ 242888 w 1175452"/>
              <a:gd name="connsiteY18" fmla="*/ 416060 h 630315"/>
              <a:gd name="connsiteX19" fmla="*/ 147638 w 1175452"/>
              <a:gd name="connsiteY19" fmla="*/ 404154 h 630315"/>
              <a:gd name="connsiteX20" fmla="*/ 61913 w 1175452"/>
              <a:gd name="connsiteY20" fmla="*/ 387485 h 630315"/>
              <a:gd name="connsiteX21" fmla="*/ 0 w 1175452"/>
              <a:gd name="connsiteY21" fmla="*/ 401773 h 630315"/>
              <a:gd name="connsiteX22" fmla="*/ 57150 w 1175452"/>
              <a:gd name="connsiteY22" fmla="*/ 256517 h 630315"/>
              <a:gd name="connsiteX23" fmla="*/ 76200 w 1175452"/>
              <a:gd name="connsiteY23" fmla="*/ 127929 h 630315"/>
              <a:gd name="connsiteX24" fmla="*/ 90488 w 1175452"/>
              <a:gd name="connsiteY24" fmla="*/ 6485 h 630315"/>
              <a:gd name="connsiteX0" fmla="*/ 87752 w 1172716"/>
              <a:gd name="connsiteY0" fmla="*/ 6485 h 630315"/>
              <a:gd name="connsiteX1" fmla="*/ 218721 w 1172716"/>
              <a:gd name="connsiteY1" fmla="*/ 4104 h 630315"/>
              <a:gd name="connsiteX2" fmla="*/ 891246 w 1172716"/>
              <a:gd name="connsiteY2" fmla="*/ 0 h 630315"/>
              <a:gd name="connsiteX3" fmla="*/ 978339 w 1172716"/>
              <a:gd name="connsiteY3" fmla="*/ 192223 h 630315"/>
              <a:gd name="connsiteX4" fmla="*/ 978339 w 1172716"/>
              <a:gd name="connsiteY4" fmla="*/ 244610 h 630315"/>
              <a:gd name="connsiteX5" fmla="*/ 1004279 w 1172716"/>
              <a:gd name="connsiteY5" fmla="*/ 341481 h 630315"/>
              <a:gd name="connsiteX6" fmla="*/ 1019771 w 1172716"/>
              <a:gd name="connsiteY6" fmla="*/ 379290 h 630315"/>
              <a:gd name="connsiteX7" fmla="*/ 1077980 w 1172716"/>
              <a:gd name="connsiteY7" fmla="*/ 358452 h 630315"/>
              <a:gd name="connsiteX8" fmla="*/ 1087214 w 1172716"/>
              <a:gd name="connsiteY8" fmla="*/ 366660 h 630315"/>
              <a:gd name="connsiteX9" fmla="*/ 1093196 w 1172716"/>
              <a:gd name="connsiteY9" fmla="*/ 375655 h 630315"/>
              <a:gd name="connsiteX10" fmla="*/ 1115249 w 1172716"/>
              <a:gd name="connsiteY10" fmla="*/ 407054 h 630315"/>
              <a:gd name="connsiteX11" fmla="*/ 1067721 w 1172716"/>
              <a:gd name="connsiteY11" fmla="*/ 445658 h 630315"/>
              <a:gd name="connsiteX12" fmla="*/ 1172716 w 1172716"/>
              <a:gd name="connsiteY12" fmla="*/ 578137 h 630315"/>
              <a:gd name="connsiteX13" fmla="*/ 1070550 w 1172716"/>
              <a:gd name="connsiteY13" fmla="*/ 625978 h 630315"/>
              <a:gd name="connsiteX14" fmla="*/ 991601 w 1172716"/>
              <a:gd name="connsiteY14" fmla="*/ 629056 h 630315"/>
              <a:gd name="connsiteX15" fmla="*/ 777882 w 1172716"/>
              <a:gd name="connsiteY15" fmla="*/ 629423 h 630315"/>
              <a:gd name="connsiteX16" fmla="*/ 641051 w 1172716"/>
              <a:gd name="connsiteY16" fmla="*/ 586927 h 630315"/>
              <a:gd name="connsiteX17" fmla="*/ 424825 w 1172716"/>
              <a:gd name="connsiteY17" fmla="*/ 451779 h 630315"/>
              <a:gd name="connsiteX18" fmla="*/ 240152 w 1172716"/>
              <a:gd name="connsiteY18" fmla="*/ 416060 h 630315"/>
              <a:gd name="connsiteX19" fmla="*/ 144902 w 1172716"/>
              <a:gd name="connsiteY19" fmla="*/ 404154 h 630315"/>
              <a:gd name="connsiteX20" fmla="*/ 59177 w 1172716"/>
              <a:gd name="connsiteY20" fmla="*/ 387485 h 630315"/>
              <a:gd name="connsiteX21" fmla="*/ 0 w 1172716"/>
              <a:gd name="connsiteY21" fmla="*/ 401773 h 630315"/>
              <a:gd name="connsiteX22" fmla="*/ 54414 w 1172716"/>
              <a:gd name="connsiteY22" fmla="*/ 256517 h 630315"/>
              <a:gd name="connsiteX23" fmla="*/ 73464 w 1172716"/>
              <a:gd name="connsiteY23" fmla="*/ 127929 h 630315"/>
              <a:gd name="connsiteX24" fmla="*/ 87752 w 1172716"/>
              <a:gd name="connsiteY24" fmla="*/ 6485 h 630315"/>
              <a:gd name="connsiteX0" fmla="*/ 87752 w 1172716"/>
              <a:gd name="connsiteY0" fmla="*/ 6485 h 630315"/>
              <a:gd name="connsiteX1" fmla="*/ 218721 w 1172716"/>
              <a:gd name="connsiteY1" fmla="*/ 4104 h 630315"/>
              <a:gd name="connsiteX2" fmla="*/ 891246 w 1172716"/>
              <a:gd name="connsiteY2" fmla="*/ 0 h 630315"/>
              <a:gd name="connsiteX3" fmla="*/ 978339 w 1172716"/>
              <a:gd name="connsiteY3" fmla="*/ 192223 h 630315"/>
              <a:gd name="connsiteX4" fmla="*/ 978339 w 1172716"/>
              <a:gd name="connsiteY4" fmla="*/ 244610 h 630315"/>
              <a:gd name="connsiteX5" fmla="*/ 1004279 w 1172716"/>
              <a:gd name="connsiteY5" fmla="*/ 341481 h 630315"/>
              <a:gd name="connsiteX6" fmla="*/ 1019771 w 1172716"/>
              <a:gd name="connsiteY6" fmla="*/ 379290 h 630315"/>
              <a:gd name="connsiteX7" fmla="*/ 1077980 w 1172716"/>
              <a:gd name="connsiteY7" fmla="*/ 358452 h 630315"/>
              <a:gd name="connsiteX8" fmla="*/ 1087214 w 1172716"/>
              <a:gd name="connsiteY8" fmla="*/ 366660 h 630315"/>
              <a:gd name="connsiteX9" fmla="*/ 1093196 w 1172716"/>
              <a:gd name="connsiteY9" fmla="*/ 375655 h 630315"/>
              <a:gd name="connsiteX10" fmla="*/ 1115249 w 1172716"/>
              <a:gd name="connsiteY10" fmla="*/ 407054 h 630315"/>
              <a:gd name="connsiteX11" fmla="*/ 1067721 w 1172716"/>
              <a:gd name="connsiteY11" fmla="*/ 445658 h 630315"/>
              <a:gd name="connsiteX12" fmla="*/ 1172716 w 1172716"/>
              <a:gd name="connsiteY12" fmla="*/ 578137 h 630315"/>
              <a:gd name="connsiteX13" fmla="*/ 1070550 w 1172716"/>
              <a:gd name="connsiteY13" fmla="*/ 625978 h 630315"/>
              <a:gd name="connsiteX14" fmla="*/ 991601 w 1172716"/>
              <a:gd name="connsiteY14" fmla="*/ 629056 h 630315"/>
              <a:gd name="connsiteX15" fmla="*/ 777882 w 1172716"/>
              <a:gd name="connsiteY15" fmla="*/ 629423 h 630315"/>
              <a:gd name="connsiteX16" fmla="*/ 641051 w 1172716"/>
              <a:gd name="connsiteY16" fmla="*/ 586927 h 630315"/>
              <a:gd name="connsiteX17" fmla="*/ 424825 w 1172716"/>
              <a:gd name="connsiteY17" fmla="*/ 451779 h 630315"/>
              <a:gd name="connsiteX18" fmla="*/ 240152 w 1172716"/>
              <a:gd name="connsiteY18" fmla="*/ 416060 h 630315"/>
              <a:gd name="connsiteX19" fmla="*/ 144902 w 1172716"/>
              <a:gd name="connsiteY19" fmla="*/ 404154 h 630315"/>
              <a:gd name="connsiteX20" fmla="*/ 59177 w 1172716"/>
              <a:gd name="connsiteY20" fmla="*/ 387485 h 630315"/>
              <a:gd name="connsiteX21" fmla="*/ 0 w 1172716"/>
              <a:gd name="connsiteY21" fmla="*/ 401773 h 630315"/>
              <a:gd name="connsiteX22" fmla="*/ 54414 w 1172716"/>
              <a:gd name="connsiteY22" fmla="*/ 256517 h 630315"/>
              <a:gd name="connsiteX23" fmla="*/ 73464 w 1172716"/>
              <a:gd name="connsiteY23" fmla="*/ 127929 h 630315"/>
              <a:gd name="connsiteX24" fmla="*/ 87752 w 1172716"/>
              <a:gd name="connsiteY24" fmla="*/ 6485 h 630315"/>
              <a:gd name="connsiteX0" fmla="*/ 87752 w 1172716"/>
              <a:gd name="connsiteY0" fmla="*/ 6485 h 630315"/>
              <a:gd name="connsiteX1" fmla="*/ 218721 w 1172716"/>
              <a:gd name="connsiteY1" fmla="*/ 4104 h 630315"/>
              <a:gd name="connsiteX2" fmla="*/ 891246 w 1172716"/>
              <a:gd name="connsiteY2" fmla="*/ 0 h 630315"/>
              <a:gd name="connsiteX3" fmla="*/ 978339 w 1172716"/>
              <a:gd name="connsiteY3" fmla="*/ 192223 h 630315"/>
              <a:gd name="connsiteX4" fmla="*/ 978339 w 1172716"/>
              <a:gd name="connsiteY4" fmla="*/ 244610 h 630315"/>
              <a:gd name="connsiteX5" fmla="*/ 1004279 w 1172716"/>
              <a:gd name="connsiteY5" fmla="*/ 341481 h 630315"/>
              <a:gd name="connsiteX6" fmla="*/ 1019771 w 1172716"/>
              <a:gd name="connsiteY6" fmla="*/ 379290 h 630315"/>
              <a:gd name="connsiteX7" fmla="*/ 1077980 w 1172716"/>
              <a:gd name="connsiteY7" fmla="*/ 358452 h 630315"/>
              <a:gd name="connsiteX8" fmla="*/ 1087214 w 1172716"/>
              <a:gd name="connsiteY8" fmla="*/ 366660 h 630315"/>
              <a:gd name="connsiteX9" fmla="*/ 1093196 w 1172716"/>
              <a:gd name="connsiteY9" fmla="*/ 375655 h 630315"/>
              <a:gd name="connsiteX10" fmla="*/ 1115249 w 1172716"/>
              <a:gd name="connsiteY10" fmla="*/ 407054 h 630315"/>
              <a:gd name="connsiteX11" fmla="*/ 1067721 w 1172716"/>
              <a:gd name="connsiteY11" fmla="*/ 445658 h 630315"/>
              <a:gd name="connsiteX12" fmla="*/ 1172716 w 1172716"/>
              <a:gd name="connsiteY12" fmla="*/ 578137 h 630315"/>
              <a:gd name="connsiteX13" fmla="*/ 1070550 w 1172716"/>
              <a:gd name="connsiteY13" fmla="*/ 625978 h 630315"/>
              <a:gd name="connsiteX14" fmla="*/ 991601 w 1172716"/>
              <a:gd name="connsiteY14" fmla="*/ 629056 h 630315"/>
              <a:gd name="connsiteX15" fmla="*/ 777882 w 1172716"/>
              <a:gd name="connsiteY15" fmla="*/ 629423 h 630315"/>
              <a:gd name="connsiteX16" fmla="*/ 641051 w 1172716"/>
              <a:gd name="connsiteY16" fmla="*/ 586927 h 630315"/>
              <a:gd name="connsiteX17" fmla="*/ 424825 w 1172716"/>
              <a:gd name="connsiteY17" fmla="*/ 451779 h 630315"/>
              <a:gd name="connsiteX18" fmla="*/ 240152 w 1172716"/>
              <a:gd name="connsiteY18" fmla="*/ 416060 h 630315"/>
              <a:gd name="connsiteX19" fmla="*/ 144902 w 1172716"/>
              <a:gd name="connsiteY19" fmla="*/ 404154 h 630315"/>
              <a:gd name="connsiteX20" fmla="*/ 59177 w 1172716"/>
              <a:gd name="connsiteY20" fmla="*/ 395693 h 630315"/>
              <a:gd name="connsiteX21" fmla="*/ 0 w 1172716"/>
              <a:gd name="connsiteY21" fmla="*/ 401773 h 630315"/>
              <a:gd name="connsiteX22" fmla="*/ 54414 w 1172716"/>
              <a:gd name="connsiteY22" fmla="*/ 256517 h 630315"/>
              <a:gd name="connsiteX23" fmla="*/ 73464 w 1172716"/>
              <a:gd name="connsiteY23" fmla="*/ 127929 h 630315"/>
              <a:gd name="connsiteX24" fmla="*/ 87752 w 1172716"/>
              <a:gd name="connsiteY24" fmla="*/ 6485 h 630315"/>
              <a:gd name="connsiteX0" fmla="*/ 87752 w 1172716"/>
              <a:gd name="connsiteY0" fmla="*/ 6485 h 630315"/>
              <a:gd name="connsiteX1" fmla="*/ 218721 w 1172716"/>
              <a:gd name="connsiteY1" fmla="*/ 4104 h 630315"/>
              <a:gd name="connsiteX2" fmla="*/ 891246 w 1172716"/>
              <a:gd name="connsiteY2" fmla="*/ 0 h 630315"/>
              <a:gd name="connsiteX3" fmla="*/ 978339 w 1172716"/>
              <a:gd name="connsiteY3" fmla="*/ 192223 h 630315"/>
              <a:gd name="connsiteX4" fmla="*/ 978339 w 1172716"/>
              <a:gd name="connsiteY4" fmla="*/ 244610 h 630315"/>
              <a:gd name="connsiteX5" fmla="*/ 1004279 w 1172716"/>
              <a:gd name="connsiteY5" fmla="*/ 341481 h 630315"/>
              <a:gd name="connsiteX6" fmla="*/ 1019771 w 1172716"/>
              <a:gd name="connsiteY6" fmla="*/ 379290 h 630315"/>
              <a:gd name="connsiteX7" fmla="*/ 1077980 w 1172716"/>
              <a:gd name="connsiteY7" fmla="*/ 358452 h 630315"/>
              <a:gd name="connsiteX8" fmla="*/ 1087214 w 1172716"/>
              <a:gd name="connsiteY8" fmla="*/ 366660 h 630315"/>
              <a:gd name="connsiteX9" fmla="*/ 1093196 w 1172716"/>
              <a:gd name="connsiteY9" fmla="*/ 375655 h 630315"/>
              <a:gd name="connsiteX10" fmla="*/ 1115249 w 1172716"/>
              <a:gd name="connsiteY10" fmla="*/ 407054 h 630315"/>
              <a:gd name="connsiteX11" fmla="*/ 1067721 w 1172716"/>
              <a:gd name="connsiteY11" fmla="*/ 445658 h 630315"/>
              <a:gd name="connsiteX12" fmla="*/ 1172716 w 1172716"/>
              <a:gd name="connsiteY12" fmla="*/ 578137 h 630315"/>
              <a:gd name="connsiteX13" fmla="*/ 1070550 w 1172716"/>
              <a:gd name="connsiteY13" fmla="*/ 625978 h 630315"/>
              <a:gd name="connsiteX14" fmla="*/ 991601 w 1172716"/>
              <a:gd name="connsiteY14" fmla="*/ 629056 h 630315"/>
              <a:gd name="connsiteX15" fmla="*/ 777882 w 1172716"/>
              <a:gd name="connsiteY15" fmla="*/ 629423 h 630315"/>
              <a:gd name="connsiteX16" fmla="*/ 641051 w 1172716"/>
              <a:gd name="connsiteY16" fmla="*/ 586927 h 630315"/>
              <a:gd name="connsiteX17" fmla="*/ 424825 w 1172716"/>
              <a:gd name="connsiteY17" fmla="*/ 451779 h 630315"/>
              <a:gd name="connsiteX18" fmla="*/ 240152 w 1172716"/>
              <a:gd name="connsiteY18" fmla="*/ 416060 h 630315"/>
              <a:gd name="connsiteX19" fmla="*/ 144902 w 1172716"/>
              <a:gd name="connsiteY19" fmla="*/ 404154 h 630315"/>
              <a:gd name="connsiteX20" fmla="*/ 55073 w 1172716"/>
              <a:gd name="connsiteY20" fmla="*/ 390563 h 630315"/>
              <a:gd name="connsiteX21" fmla="*/ 0 w 1172716"/>
              <a:gd name="connsiteY21" fmla="*/ 401773 h 630315"/>
              <a:gd name="connsiteX22" fmla="*/ 54414 w 1172716"/>
              <a:gd name="connsiteY22" fmla="*/ 256517 h 630315"/>
              <a:gd name="connsiteX23" fmla="*/ 73464 w 1172716"/>
              <a:gd name="connsiteY23" fmla="*/ 127929 h 630315"/>
              <a:gd name="connsiteX24" fmla="*/ 87752 w 1172716"/>
              <a:gd name="connsiteY24" fmla="*/ 6485 h 630315"/>
              <a:gd name="connsiteX0" fmla="*/ 91856 w 1176820"/>
              <a:gd name="connsiteY0" fmla="*/ 6485 h 630315"/>
              <a:gd name="connsiteX1" fmla="*/ 222825 w 1176820"/>
              <a:gd name="connsiteY1" fmla="*/ 4104 h 630315"/>
              <a:gd name="connsiteX2" fmla="*/ 895350 w 1176820"/>
              <a:gd name="connsiteY2" fmla="*/ 0 h 630315"/>
              <a:gd name="connsiteX3" fmla="*/ 982443 w 1176820"/>
              <a:gd name="connsiteY3" fmla="*/ 192223 h 630315"/>
              <a:gd name="connsiteX4" fmla="*/ 982443 w 1176820"/>
              <a:gd name="connsiteY4" fmla="*/ 244610 h 630315"/>
              <a:gd name="connsiteX5" fmla="*/ 1008383 w 1176820"/>
              <a:gd name="connsiteY5" fmla="*/ 341481 h 630315"/>
              <a:gd name="connsiteX6" fmla="*/ 1023875 w 1176820"/>
              <a:gd name="connsiteY6" fmla="*/ 379290 h 630315"/>
              <a:gd name="connsiteX7" fmla="*/ 1082084 w 1176820"/>
              <a:gd name="connsiteY7" fmla="*/ 358452 h 630315"/>
              <a:gd name="connsiteX8" fmla="*/ 1091318 w 1176820"/>
              <a:gd name="connsiteY8" fmla="*/ 366660 h 630315"/>
              <a:gd name="connsiteX9" fmla="*/ 1097300 w 1176820"/>
              <a:gd name="connsiteY9" fmla="*/ 375655 h 630315"/>
              <a:gd name="connsiteX10" fmla="*/ 1119353 w 1176820"/>
              <a:gd name="connsiteY10" fmla="*/ 407054 h 630315"/>
              <a:gd name="connsiteX11" fmla="*/ 1071825 w 1176820"/>
              <a:gd name="connsiteY11" fmla="*/ 445658 h 630315"/>
              <a:gd name="connsiteX12" fmla="*/ 1176820 w 1176820"/>
              <a:gd name="connsiteY12" fmla="*/ 578137 h 630315"/>
              <a:gd name="connsiteX13" fmla="*/ 1074654 w 1176820"/>
              <a:gd name="connsiteY13" fmla="*/ 625978 h 630315"/>
              <a:gd name="connsiteX14" fmla="*/ 995705 w 1176820"/>
              <a:gd name="connsiteY14" fmla="*/ 629056 h 630315"/>
              <a:gd name="connsiteX15" fmla="*/ 781986 w 1176820"/>
              <a:gd name="connsiteY15" fmla="*/ 629423 h 630315"/>
              <a:gd name="connsiteX16" fmla="*/ 645155 w 1176820"/>
              <a:gd name="connsiteY16" fmla="*/ 586927 h 630315"/>
              <a:gd name="connsiteX17" fmla="*/ 428929 w 1176820"/>
              <a:gd name="connsiteY17" fmla="*/ 451779 h 630315"/>
              <a:gd name="connsiteX18" fmla="*/ 244256 w 1176820"/>
              <a:gd name="connsiteY18" fmla="*/ 416060 h 630315"/>
              <a:gd name="connsiteX19" fmla="*/ 149006 w 1176820"/>
              <a:gd name="connsiteY19" fmla="*/ 404154 h 630315"/>
              <a:gd name="connsiteX20" fmla="*/ 59177 w 1176820"/>
              <a:gd name="connsiteY20" fmla="*/ 390563 h 630315"/>
              <a:gd name="connsiteX21" fmla="*/ 0 w 1176820"/>
              <a:gd name="connsiteY21" fmla="*/ 406903 h 630315"/>
              <a:gd name="connsiteX22" fmla="*/ 58518 w 1176820"/>
              <a:gd name="connsiteY22" fmla="*/ 256517 h 630315"/>
              <a:gd name="connsiteX23" fmla="*/ 77568 w 1176820"/>
              <a:gd name="connsiteY23" fmla="*/ 127929 h 630315"/>
              <a:gd name="connsiteX24" fmla="*/ 91856 w 1176820"/>
              <a:gd name="connsiteY24" fmla="*/ 6485 h 630315"/>
              <a:gd name="connsiteX0" fmla="*/ 91856 w 1176820"/>
              <a:gd name="connsiteY0" fmla="*/ 6485 h 630315"/>
              <a:gd name="connsiteX1" fmla="*/ 222825 w 1176820"/>
              <a:gd name="connsiteY1" fmla="*/ 4104 h 630315"/>
              <a:gd name="connsiteX2" fmla="*/ 895350 w 1176820"/>
              <a:gd name="connsiteY2" fmla="*/ 0 h 630315"/>
              <a:gd name="connsiteX3" fmla="*/ 982443 w 1176820"/>
              <a:gd name="connsiteY3" fmla="*/ 192223 h 630315"/>
              <a:gd name="connsiteX4" fmla="*/ 982443 w 1176820"/>
              <a:gd name="connsiteY4" fmla="*/ 244610 h 630315"/>
              <a:gd name="connsiteX5" fmla="*/ 1008383 w 1176820"/>
              <a:gd name="connsiteY5" fmla="*/ 341481 h 630315"/>
              <a:gd name="connsiteX6" fmla="*/ 1023875 w 1176820"/>
              <a:gd name="connsiteY6" fmla="*/ 379290 h 630315"/>
              <a:gd name="connsiteX7" fmla="*/ 1082084 w 1176820"/>
              <a:gd name="connsiteY7" fmla="*/ 358452 h 630315"/>
              <a:gd name="connsiteX8" fmla="*/ 1091318 w 1176820"/>
              <a:gd name="connsiteY8" fmla="*/ 366660 h 630315"/>
              <a:gd name="connsiteX9" fmla="*/ 1097300 w 1176820"/>
              <a:gd name="connsiteY9" fmla="*/ 375655 h 630315"/>
              <a:gd name="connsiteX10" fmla="*/ 1122573 w 1176820"/>
              <a:gd name="connsiteY10" fmla="*/ 415998 h 630315"/>
              <a:gd name="connsiteX11" fmla="*/ 1071825 w 1176820"/>
              <a:gd name="connsiteY11" fmla="*/ 445658 h 630315"/>
              <a:gd name="connsiteX12" fmla="*/ 1176820 w 1176820"/>
              <a:gd name="connsiteY12" fmla="*/ 578137 h 630315"/>
              <a:gd name="connsiteX13" fmla="*/ 1074654 w 1176820"/>
              <a:gd name="connsiteY13" fmla="*/ 625978 h 630315"/>
              <a:gd name="connsiteX14" fmla="*/ 995705 w 1176820"/>
              <a:gd name="connsiteY14" fmla="*/ 629056 h 630315"/>
              <a:gd name="connsiteX15" fmla="*/ 781986 w 1176820"/>
              <a:gd name="connsiteY15" fmla="*/ 629423 h 630315"/>
              <a:gd name="connsiteX16" fmla="*/ 645155 w 1176820"/>
              <a:gd name="connsiteY16" fmla="*/ 586927 h 630315"/>
              <a:gd name="connsiteX17" fmla="*/ 428929 w 1176820"/>
              <a:gd name="connsiteY17" fmla="*/ 451779 h 630315"/>
              <a:gd name="connsiteX18" fmla="*/ 244256 w 1176820"/>
              <a:gd name="connsiteY18" fmla="*/ 416060 h 630315"/>
              <a:gd name="connsiteX19" fmla="*/ 149006 w 1176820"/>
              <a:gd name="connsiteY19" fmla="*/ 404154 h 630315"/>
              <a:gd name="connsiteX20" fmla="*/ 59177 w 1176820"/>
              <a:gd name="connsiteY20" fmla="*/ 390563 h 630315"/>
              <a:gd name="connsiteX21" fmla="*/ 0 w 1176820"/>
              <a:gd name="connsiteY21" fmla="*/ 406903 h 630315"/>
              <a:gd name="connsiteX22" fmla="*/ 58518 w 1176820"/>
              <a:gd name="connsiteY22" fmla="*/ 256517 h 630315"/>
              <a:gd name="connsiteX23" fmla="*/ 77568 w 1176820"/>
              <a:gd name="connsiteY23" fmla="*/ 127929 h 630315"/>
              <a:gd name="connsiteX24" fmla="*/ 91856 w 1176820"/>
              <a:gd name="connsiteY24" fmla="*/ 6485 h 630315"/>
              <a:gd name="connsiteX0" fmla="*/ 91856 w 1176820"/>
              <a:gd name="connsiteY0" fmla="*/ 6485 h 630315"/>
              <a:gd name="connsiteX1" fmla="*/ 222825 w 1176820"/>
              <a:gd name="connsiteY1" fmla="*/ 4104 h 630315"/>
              <a:gd name="connsiteX2" fmla="*/ 895350 w 1176820"/>
              <a:gd name="connsiteY2" fmla="*/ 0 h 630315"/>
              <a:gd name="connsiteX3" fmla="*/ 982443 w 1176820"/>
              <a:gd name="connsiteY3" fmla="*/ 192223 h 630315"/>
              <a:gd name="connsiteX4" fmla="*/ 982443 w 1176820"/>
              <a:gd name="connsiteY4" fmla="*/ 244610 h 630315"/>
              <a:gd name="connsiteX5" fmla="*/ 1008383 w 1176820"/>
              <a:gd name="connsiteY5" fmla="*/ 341481 h 630315"/>
              <a:gd name="connsiteX6" fmla="*/ 1023875 w 1176820"/>
              <a:gd name="connsiteY6" fmla="*/ 379290 h 630315"/>
              <a:gd name="connsiteX7" fmla="*/ 1082084 w 1176820"/>
              <a:gd name="connsiteY7" fmla="*/ 358452 h 630315"/>
              <a:gd name="connsiteX8" fmla="*/ 1091318 w 1176820"/>
              <a:gd name="connsiteY8" fmla="*/ 366660 h 630315"/>
              <a:gd name="connsiteX9" fmla="*/ 1097300 w 1176820"/>
              <a:gd name="connsiteY9" fmla="*/ 375655 h 630315"/>
              <a:gd name="connsiteX10" fmla="*/ 1122573 w 1176820"/>
              <a:gd name="connsiteY10" fmla="*/ 415998 h 630315"/>
              <a:gd name="connsiteX11" fmla="*/ 1075760 w 1176820"/>
              <a:gd name="connsiteY11" fmla="*/ 455317 h 630315"/>
              <a:gd name="connsiteX12" fmla="*/ 1176820 w 1176820"/>
              <a:gd name="connsiteY12" fmla="*/ 578137 h 630315"/>
              <a:gd name="connsiteX13" fmla="*/ 1074654 w 1176820"/>
              <a:gd name="connsiteY13" fmla="*/ 625978 h 630315"/>
              <a:gd name="connsiteX14" fmla="*/ 995705 w 1176820"/>
              <a:gd name="connsiteY14" fmla="*/ 629056 h 630315"/>
              <a:gd name="connsiteX15" fmla="*/ 781986 w 1176820"/>
              <a:gd name="connsiteY15" fmla="*/ 629423 h 630315"/>
              <a:gd name="connsiteX16" fmla="*/ 645155 w 1176820"/>
              <a:gd name="connsiteY16" fmla="*/ 586927 h 630315"/>
              <a:gd name="connsiteX17" fmla="*/ 428929 w 1176820"/>
              <a:gd name="connsiteY17" fmla="*/ 451779 h 630315"/>
              <a:gd name="connsiteX18" fmla="*/ 244256 w 1176820"/>
              <a:gd name="connsiteY18" fmla="*/ 416060 h 630315"/>
              <a:gd name="connsiteX19" fmla="*/ 149006 w 1176820"/>
              <a:gd name="connsiteY19" fmla="*/ 404154 h 630315"/>
              <a:gd name="connsiteX20" fmla="*/ 59177 w 1176820"/>
              <a:gd name="connsiteY20" fmla="*/ 390563 h 630315"/>
              <a:gd name="connsiteX21" fmla="*/ 0 w 1176820"/>
              <a:gd name="connsiteY21" fmla="*/ 406903 h 630315"/>
              <a:gd name="connsiteX22" fmla="*/ 58518 w 1176820"/>
              <a:gd name="connsiteY22" fmla="*/ 256517 h 630315"/>
              <a:gd name="connsiteX23" fmla="*/ 77568 w 1176820"/>
              <a:gd name="connsiteY23" fmla="*/ 127929 h 630315"/>
              <a:gd name="connsiteX24" fmla="*/ 91856 w 1176820"/>
              <a:gd name="connsiteY24" fmla="*/ 6485 h 630315"/>
              <a:gd name="connsiteX0" fmla="*/ 91856 w 1176820"/>
              <a:gd name="connsiteY0" fmla="*/ 6485 h 630315"/>
              <a:gd name="connsiteX1" fmla="*/ 222825 w 1176820"/>
              <a:gd name="connsiteY1" fmla="*/ 4104 h 630315"/>
              <a:gd name="connsiteX2" fmla="*/ 895350 w 1176820"/>
              <a:gd name="connsiteY2" fmla="*/ 0 h 630315"/>
              <a:gd name="connsiteX3" fmla="*/ 982443 w 1176820"/>
              <a:gd name="connsiteY3" fmla="*/ 192223 h 630315"/>
              <a:gd name="connsiteX4" fmla="*/ 982443 w 1176820"/>
              <a:gd name="connsiteY4" fmla="*/ 244610 h 630315"/>
              <a:gd name="connsiteX5" fmla="*/ 1008383 w 1176820"/>
              <a:gd name="connsiteY5" fmla="*/ 341481 h 630315"/>
              <a:gd name="connsiteX6" fmla="*/ 1023875 w 1176820"/>
              <a:gd name="connsiteY6" fmla="*/ 379290 h 630315"/>
              <a:gd name="connsiteX7" fmla="*/ 1082084 w 1176820"/>
              <a:gd name="connsiteY7" fmla="*/ 358452 h 630315"/>
              <a:gd name="connsiteX8" fmla="*/ 1091318 w 1176820"/>
              <a:gd name="connsiteY8" fmla="*/ 366660 h 630315"/>
              <a:gd name="connsiteX9" fmla="*/ 1097300 w 1176820"/>
              <a:gd name="connsiteY9" fmla="*/ 375655 h 630315"/>
              <a:gd name="connsiteX10" fmla="*/ 1122573 w 1176820"/>
              <a:gd name="connsiteY10" fmla="*/ 415998 h 630315"/>
              <a:gd name="connsiteX11" fmla="*/ 1075760 w 1176820"/>
              <a:gd name="connsiteY11" fmla="*/ 455317 h 630315"/>
              <a:gd name="connsiteX12" fmla="*/ 1176820 w 1176820"/>
              <a:gd name="connsiteY12" fmla="*/ 578137 h 630315"/>
              <a:gd name="connsiteX13" fmla="*/ 1074654 w 1176820"/>
              <a:gd name="connsiteY13" fmla="*/ 625978 h 630315"/>
              <a:gd name="connsiteX14" fmla="*/ 995705 w 1176820"/>
              <a:gd name="connsiteY14" fmla="*/ 629056 h 630315"/>
              <a:gd name="connsiteX15" fmla="*/ 781986 w 1176820"/>
              <a:gd name="connsiteY15" fmla="*/ 629423 h 630315"/>
              <a:gd name="connsiteX16" fmla="*/ 645155 w 1176820"/>
              <a:gd name="connsiteY16" fmla="*/ 586927 h 630315"/>
              <a:gd name="connsiteX17" fmla="*/ 428929 w 1176820"/>
              <a:gd name="connsiteY17" fmla="*/ 451779 h 630315"/>
              <a:gd name="connsiteX18" fmla="*/ 244256 w 1176820"/>
              <a:gd name="connsiteY18" fmla="*/ 416060 h 630315"/>
              <a:gd name="connsiteX19" fmla="*/ 149006 w 1176820"/>
              <a:gd name="connsiteY19" fmla="*/ 404154 h 630315"/>
              <a:gd name="connsiteX20" fmla="*/ 59177 w 1176820"/>
              <a:gd name="connsiteY20" fmla="*/ 390563 h 630315"/>
              <a:gd name="connsiteX21" fmla="*/ 0 w 1176820"/>
              <a:gd name="connsiteY21" fmla="*/ 406903 h 630315"/>
              <a:gd name="connsiteX22" fmla="*/ 58518 w 1176820"/>
              <a:gd name="connsiteY22" fmla="*/ 256517 h 630315"/>
              <a:gd name="connsiteX23" fmla="*/ 77568 w 1176820"/>
              <a:gd name="connsiteY23" fmla="*/ 127929 h 630315"/>
              <a:gd name="connsiteX24" fmla="*/ 91856 w 1176820"/>
              <a:gd name="connsiteY24" fmla="*/ 6485 h 630315"/>
              <a:gd name="connsiteX0" fmla="*/ 91856 w 1176820"/>
              <a:gd name="connsiteY0" fmla="*/ 6485 h 630315"/>
              <a:gd name="connsiteX1" fmla="*/ 222825 w 1176820"/>
              <a:gd name="connsiteY1" fmla="*/ 4104 h 630315"/>
              <a:gd name="connsiteX2" fmla="*/ 895350 w 1176820"/>
              <a:gd name="connsiteY2" fmla="*/ 0 h 630315"/>
              <a:gd name="connsiteX3" fmla="*/ 982443 w 1176820"/>
              <a:gd name="connsiteY3" fmla="*/ 192223 h 630315"/>
              <a:gd name="connsiteX4" fmla="*/ 982443 w 1176820"/>
              <a:gd name="connsiteY4" fmla="*/ 244610 h 630315"/>
              <a:gd name="connsiteX5" fmla="*/ 1008383 w 1176820"/>
              <a:gd name="connsiteY5" fmla="*/ 341481 h 630315"/>
              <a:gd name="connsiteX6" fmla="*/ 1025664 w 1176820"/>
              <a:gd name="connsiteY6" fmla="*/ 381794 h 630315"/>
              <a:gd name="connsiteX7" fmla="*/ 1082084 w 1176820"/>
              <a:gd name="connsiteY7" fmla="*/ 358452 h 630315"/>
              <a:gd name="connsiteX8" fmla="*/ 1091318 w 1176820"/>
              <a:gd name="connsiteY8" fmla="*/ 366660 h 630315"/>
              <a:gd name="connsiteX9" fmla="*/ 1097300 w 1176820"/>
              <a:gd name="connsiteY9" fmla="*/ 375655 h 630315"/>
              <a:gd name="connsiteX10" fmla="*/ 1122573 w 1176820"/>
              <a:gd name="connsiteY10" fmla="*/ 415998 h 630315"/>
              <a:gd name="connsiteX11" fmla="*/ 1075760 w 1176820"/>
              <a:gd name="connsiteY11" fmla="*/ 455317 h 630315"/>
              <a:gd name="connsiteX12" fmla="*/ 1176820 w 1176820"/>
              <a:gd name="connsiteY12" fmla="*/ 578137 h 630315"/>
              <a:gd name="connsiteX13" fmla="*/ 1074654 w 1176820"/>
              <a:gd name="connsiteY13" fmla="*/ 625978 h 630315"/>
              <a:gd name="connsiteX14" fmla="*/ 995705 w 1176820"/>
              <a:gd name="connsiteY14" fmla="*/ 629056 h 630315"/>
              <a:gd name="connsiteX15" fmla="*/ 781986 w 1176820"/>
              <a:gd name="connsiteY15" fmla="*/ 629423 h 630315"/>
              <a:gd name="connsiteX16" fmla="*/ 645155 w 1176820"/>
              <a:gd name="connsiteY16" fmla="*/ 586927 h 630315"/>
              <a:gd name="connsiteX17" fmla="*/ 428929 w 1176820"/>
              <a:gd name="connsiteY17" fmla="*/ 451779 h 630315"/>
              <a:gd name="connsiteX18" fmla="*/ 244256 w 1176820"/>
              <a:gd name="connsiteY18" fmla="*/ 416060 h 630315"/>
              <a:gd name="connsiteX19" fmla="*/ 149006 w 1176820"/>
              <a:gd name="connsiteY19" fmla="*/ 404154 h 630315"/>
              <a:gd name="connsiteX20" fmla="*/ 59177 w 1176820"/>
              <a:gd name="connsiteY20" fmla="*/ 390563 h 630315"/>
              <a:gd name="connsiteX21" fmla="*/ 0 w 1176820"/>
              <a:gd name="connsiteY21" fmla="*/ 406903 h 630315"/>
              <a:gd name="connsiteX22" fmla="*/ 58518 w 1176820"/>
              <a:gd name="connsiteY22" fmla="*/ 256517 h 630315"/>
              <a:gd name="connsiteX23" fmla="*/ 77568 w 1176820"/>
              <a:gd name="connsiteY23" fmla="*/ 127929 h 630315"/>
              <a:gd name="connsiteX24" fmla="*/ 91856 w 1176820"/>
              <a:gd name="connsiteY24" fmla="*/ 6485 h 630315"/>
              <a:gd name="connsiteX0" fmla="*/ 91856 w 1176820"/>
              <a:gd name="connsiteY0" fmla="*/ 6485 h 630315"/>
              <a:gd name="connsiteX1" fmla="*/ 222825 w 1176820"/>
              <a:gd name="connsiteY1" fmla="*/ 4104 h 630315"/>
              <a:gd name="connsiteX2" fmla="*/ 895350 w 1176820"/>
              <a:gd name="connsiteY2" fmla="*/ 0 h 630315"/>
              <a:gd name="connsiteX3" fmla="*/ 982443 w 1176820"/>
              <a:gd name="connsiteY3" fmla="*/ 192223 h 630315"/>
              <a:gd name="connsiteX4" fmla="*/ 982443 w 1176820"/>
              <a:gd name="connsiteY4" fmla="*/ 244610 h 630315"/>
              <a:gd name="connsiteX5" fmla="*/ 1008383 w 1176820"/>
              <a:gd name="connsiteY5" fmla="*/ 341481 h 630315"/>
              <a:gd name="connsiteX6" fmla="*/ 1025664 w 1176820"/>
              <a:gd name="connsiteY6" fmla="*/ 381794 h 630315"/>
              <a:gd name="connsiteX7" fmla="*/ 1082800 w 1176820"/>
              <a:gd name="connsiteY7" fmla="*/ 362029 h 630315"/>
              <a:gd name="connsiteX8" fmla="*/ 1091318 w 1176820"/>
              <a:gd name="connsiteY8" fmla="*/ 366660 h 630315"/>
              <a:gd name="connsiteX9" fmla="*/ 1097300 w 1176820"/>
              <a:gd name="connsiteY9" fmla="*/ 375655 h 630315"/>
              <a:gd name="connsiteX10" fmla="*/ 1122573 w 1176820"/>
              <a:gd name="connsiteY10" fmla="*/ 415998 h 630315"/>
              <a:gd name="connsiteX11" fmla="*/ 1075760 w 1176820"/>
              <a:gd name="connsiteY11" fmla="*/ 455317 h 630315"/>
              <a:gd name="connsiteX12" fmla="*/ 1176820 w 1176820"/>
              <a:gd name="connsiteY12" fmla="*/ 578137 h 630315"/>
              <a:gd name="connsiteX13" fmla="*/ 1074654 w 1176820"/>
              <a:gd name="connsiteY13" fmla="*/ 625978 h 630315"/>
              <a:gd name="connsiteX14" fmla="*/ 995705 w 1176820"/>
              <a:gd name="connsiteY14" fmla="*/ 629056 h 630315"/>
              <a:gd name="connsiteX15" fmla="*/ 781986 w 1176820"/>
              <a:gd name="connsiteY15" fmla="*/ 629423 h 630315"/>
              <a:gd name="connsiteX16" fmla="*/ 645155 w 1176820"/>
              <a:gd name="connsiteY16" fmla="*/ 586927 h 630315"/>
              <a:gd name="connsiteX17" fmla="*/ 428929 w 1176820"/>
              <a:gd name="connsiteY17" fmla="*/ 451779 h 630315"/>
              <a:gd name="connsiteX18" fmla="*/ 244256 w 1176820"/>
              <a:gd name="connsiteY18" fmla="*/ 416060 h 630315"/>
              <a:gd name="connsiteX19" fmla="*/ 149006 w 1176820"/>
              <a:gd name="connsiteY19" fmla="*/ 404154 h 630315"/>
              <a:gd name="connsiteX20" fmla="*/ 59177 w 1176820"/>
              <a:gd name="connsiteY20" fmla="*/ 390563 h 630315"/>
              <a:gd name="connsiteX21" fmla="*/ 0 w 1176820"/>
              <a:gd name="connsiteY21" fmla="*/ 406903 h 630315"/>
              <a:gd name="connsiteX22" fmla="*/ 58518 w 1176820"/>
              <a:gd name="connsiteY22" fmla="*/ 256517 h 630315"/>
              <a:gd name="connsiteX23" fmla="*/ 77568 w 1176820"/>
              <a:gd name="connsiteY23" fmla="*/ 127929 h 630315"/>
              <a:gd name="connsiteX24" fmla="*/ 91856 w 1176820"/>
              <a:gd name="connsiteY24" fmla="*/ 6485 h 630315"/>
              <a:gd name="connsiteX0" fmla="*/ 91856 w 1176820"/>
              <a:gd name="connsiteY0" fmla="*/ 6485 h 630315"/>
              <a:gd name="connsiteX1" fmla="*/ 222825 w 1176820"/>
              <a:gd name="connsiteY1" fmla="*/ 4104 h 630315"/>
              <a:gd name="connsiteX2" fmla="*/ 895350 w 1176820"/>
              <a:gd name="connsiteY2" fmla="*/ 0 h 630315"/>
              <a:gd name="connsiteX3" fmla="*/ 982443 w 1176820"/>
              <a:gd name="connsiteY3" fmla="*/ 192223 h 630315"/>
              <a:gd name="connsiteX4" fmla="*/ 982443 w 1176820"/>
              <a:gd name="connsiteY4" fmla="*/ 244610 h 630315"/>
              <a:gd name="connsiteX5" fmla="*/ 1008383 w 1176820"/>
              <a:gd name="connsiteY5" fmla="*/ 341481 h 630315"/>
              <a:gd name="connsiteX6" fmla="*/ 1025664 w 1176820"/>
              <a:gd name="connsiteY6" fmla="*/ 381794 h 630315"/>
              <a:gd name="connsiteX7" fmla="*/ 1082800 w 1176820"/>
              <a:gd name="connsiteY7" fmla="*/ 362029 h 630315"/>
              <a:gd name="connsiteX8" fmla="*/ 1091318 w 1176820"/>
              <a:gd name="connsiteY8" fmla="*/ 366660 h 630315"/>
              <a:gd name="connsiteX9" fmla="*/ 1097300 w 1176820"/>
              <a:gd name="connsiteY9" fmla="*/ 375655 h 630315"/>
              <a:gd name="connsiteX10" fmla="*/ 1122573 w 1176820"/>
              <a:gd name="connsiteY10" fmla="*/ 415998 h 630315"/>
              <a:gd name="connsiteX11" fmla="*/ 1073613 w 1176820"/>
              <a:gd name="connsiteY11" fmla="*/ 451024 h 630315"/>
              <a:gd name="connsiteX12" fmla="*/ 1176820 w 1176820"/>
              <a:gd name="connsiteY12" fmla="*/ 578137 h 630315"/>
              <a:gd name="connsiteX13" fmla="*/ 1074654 w 1176820"/>
              <a:gd name="connsiteY13" fmla="*/ 625978 h 630315"/>
              <a:gd name="connsiteX14" fmla="*/ 995705 w 1176820"/>
              <a:gd name="connsiteY14" fmla="*/ 629056 h 630315"/>
              <a:gd name="connsiteX15" fmla="*/ 781986 w 1176820"/>
              <a:gd name="connsiteY15" fmla="*/ 629423 h 630315"/>
              <a:gd name="connsiteX16" fmla="*/ 645155 w 1176820"/>
              <a:gd name="connsiteY16" fmla="*/ 586927 h 630315"/>
              <a:gd name="connsiteX17" fmla="*/ 428929 w 1176820"/>
              <a:gd name="connsiteY17" fmla="*/ 451779 h 630315"/>
              <a:gd name="connsiteX18" fmla="*/ 244256 w 1176820"/>
              <a:gd name="connsiteY18" fmla="*/ 416060 h 630315"/>
              <a:gd name="connsiteX19" fmla="*/ 149006 w 1176820"/>
              <a:gd name="connsiteY19" fmla="*/ 404154 h 630315"/>
              <a:gd name="connsiteX20" fmla="*/ 59177 w 1176820"/>
              <a:gd name="connsiteY20" fmla="*/ 390563 h 630315"/>
              <a:gd name="connsiteX21" fmla="*/ 0 w 1176820"/>
              <a:gd name="connsiteY21" fmla="*/ 406903 h 630315"/>
              <a:gd name="connsiteX22" fmla="*/ 58518 w 1176820"/>
              <a:gd name="connsiteY22" fmla="*/ 256517 h 630315"/>
              <a:gd name="connsiteX23" fmla="*/ 77568 w 1176820"/>
              <a:gd name="connsiteY23" fmla="*/ 127929 h 630315"/>
              <a:gd name="connsiteX24" fmla="*/ 91856 w 1176820"/>
              <a:gd name="connsiteY24" fmla="*/ 6485 h 630315"/>
              <a:gd name="connsiteX0" fmla="*/ 91856 w 1176820"/>
              <a:gd name="connsiteY0" fmla="*/ 6485 h 630315"/>
              <a:gd name="connsiteX1" fmla="*/ 222825 w 1176820"/>
              <a:gd name="connsiteY1" fmla="*/ 4104 h 630315"/>
              <a:gd name="connsiteX2" fmla="*/ 895350 w 1176820"/>
              <a:gd name="connsiteY2" fmla="*/ 0 h 630315"/>
              <a:gd name="connsiteX3" fmla="*/ 982443 w 1176820"/>
              <a:gd name="connsiteY3" fmla="*/ 192223 h 630315"/>
              <a:gd name="connsiteX4" fmla="*/ 982443 w 1176820"/>
              <a:gd name="connsiteY4" fmla="*/ 244610 h 630315"/>
              <a:gd name="connsiteX5" fmla="*/ 1008383 w 1176820"/>
              <a:gd name="connsiteY5" fmla="*/ 341481 h 630315"/>
              <a:gd name="connsiteX6" fmla="*/ 1025664 w 1176820"/>
              <a:gd name="connsiteY6" fmla="*/ 381794 h 630315"/>
              <a:gd name="connsiteX7" fmla="*/ 1082800 w 1176820"/>
              <a:gd name="connsiteY7" fmla="*/ 362029 h 630315"/>
              <a:gd name="connsiteX8" fmla="*/ 1091318 w 1176820"/>
              <a:gd name="connsiteY8" fmla="*/ 366660 h 630315"/>
              <a:gd name="connsiteX9" fmla="*/ 1097300 w 1176820"/>
              <a:gd name="connsiteY9" fmla="*/ 375655 h 630315"/>
              <a:gd name="connsiteX10" fmla="*/ 1120426 w 1176820"/>
              <a:gd name="connsiteY10" fmla="*/ 412778 h 630315"/>
              <a:gd name="connsiteX11" fmla="*/ 1073613 w 1176820"/>
              <a:gd name="connsiteY11" fmla="*/ 451024 h 630315"/>
              <a:gd name="connsiteX12" fmla="*/ 1176820 w 1176820"/>
              <a:gd name="connsiteY12" fmla="*/ 578137 h 630315"/>
              <a:gd name="connsiteX13" fmla="*/ 1074654 w 1176820"/>
              <a:gd name="connsiteY13" fmla="*/ 625978 h 630315"/>
              <a:gd name="connsiteX14" fmla="*/ 995705 w 1176820"/>
              <a:gd name="connsiteY14" fmla="*/ 629056 h 630315"/>
              <a:gd name="connsiteX15" fmla="*/ 781986 w 1176820"/>
              <a:gd name="connsiteY15" fmla="*/ 629423 h 630315"/>
              <a:gd name="connsiteX16" fmla="*/ 645155 w 1176820"/>
              <a:gd name="connsiteY16" fmla="*/ 586927 h 630315"/>
              <a:gd name="connsiteX17" fmla="*/ 428929 w 1176820"/>
              <a:gd name="connsiteY17" fmla="*/ 451779 h 630315"/>
              <a:gd name="connsiteX18" fmla="*/ 244256 w 1176820"/>
              <a:gd name="connsiteY18" fmla="*/ 416060 h 630315"/>
              <a:gd name="connsiteX19" fmla="*/ 149006 w 1176820"/>
              <a:gd name="connsiteY19" fmla="*/ 404154 h 630315"/>
              <a:gd name="connsiteX20" fmla="*/ 59177 w 1176820"/>
              <a:gd name="connsiteY20" fmla="*/ 390563 h 630315"/>
              <a:gd name="connsiteX21" fmla="*/ 0 w 1176820"/>
              <a:gd name="connsiteY21" fmla="*/ 406903 h 630315"/>
              <a:gd name="connsiteX22" fmla="*/ 58518 w 1176820"/>
              <a:gd name="connsiteY22" fmla="*/ 256517 h 630315"/>
              <a:gd name="connsiteX23" fmla="*/ 77568 w 1176820"/>
              <a:gd name="connsiteY23" fmla="*/ 127929 h 630315"/>
              <a:gd name="connsiteX24" fmla="*/ 91856 w 1176820"/>
              <a:gd name="connsiteY24" fmla="*/ 6485 h 630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76820" h="630315">
                <a:moveTo>
                  <a:pt x="91856" y="6485"/>
                </a:moveTo>
                <a:lnTo>
                  <a:pt x="222825" y="4104"/>
                </a:lnTo>
                <a:lnTo>
                  <a:pt x="895350" y="0"/>
                </a:lnTo>
                <a:cubicBezTo>
                  <a:pt x="932133" y="65442"/>
                  <a:pt x="966180" y="117206"/>
                  <a:pt x="982443" y="192223"/>
                </a:cubicBezTo>
                <a:lnTo>
                  <a:pt x="982443" y="244610"/>
                </a:lnTo>
                <a:cubicBezTo>
                  <a:pt x="984934" y="285108"/>
                  <a:pt x="987425" y="297906"/>
                  <a:pt x="1008383" y="341481"/>
                </a:cubicBezTo>
                <a:lnTo>
                  <a:pt x="1025664" y="381794"/>
                </a:lnTo>
                <a:cubicBezTo>
                  <a:pt x="1036067" y="377270"/>
                  <a:pt x="1071858" y="364551"/>
                  <a:pt x="1082800" y="362029"/>
                </a:cubicBezTo>
                <a:cubicBezTo>
                  <a:pt x="1093742" y="359507"/>
                  <a:pt x="1083823" y="366700"/>
                  <a:pt x="1091318" y="366660"/>
                </a:cubicBezTo>
                <a:lnTo>
                  <a:pt x="1097300" y="375655"/>
                </a:lnTo>
                <a:cubicBezTo>
                  <a:pt x="1104651" y="386121"/>
                  <a:pt x="1113075" y="402312"/>
                  <a:pt x="1120426" y="412778"/>
                </a:cubicBezTo>
                <a:cubicBezTo>
                  <a:pt x="1107519" y="426872"/>
                  <a:pt x="1080222" y="440892"/>
                  <a:pt x="1073613" y="451024"/>
                </a:cubicBezTo>
                <a:lnTo>
                  <a:pt x="1176820" y="578137"/>
                </a:lnTo>
                <a:cubicBezTo>
                  <a:pt x="1129769" y="603660"/>
                  <a:pt x="1136069" y="608663"/>
                  <a:pt x="1074654" y="625978"/>
                </a:cubicBezTo>
                <a:cubicBezTo>
                  <a:pt x="1047312" y="634186"/>
                  <a:pt x="1022021" y="628030"/>
                  <a:pt x="995705" y="629056"/>
                </a:cubicBezTo>
                <a:lnTo>
                  <a:pt x="781986" y="629423"/>
                </a:lnTo>
                <a:cubicBezTo>
                  <a:pt x="738769" y="625860"/>
                  <a:pt x="676060" y="607932"/>
                  <a:pt x="645155" y="586927"/>
                </a:cubicBezTo>
                <a:cubicBezTo>
                  <a:pt x="590521" y="552137"/>
                  <a:pt x="515368" y="480413"/>
                  <a:pt x="428929" y="451779"/>
                </a:cubicBezTo>
                <a:lnTo>
                  <a:pt x="244256" y="416060"/>
                </a:lnTo>
                <a:lnTo>
                  <a:pt x="149006" y="404154"/>
                </a:lnTo>
                <a:cubicBezTo>
                  <a:pt x="120431" y="398598"/>
                  <a:pt x="88778" y="385859"/>
                  <a:pt x="59177" y="390563"/>
                </a:cubicBezTo>
                <a:lnTo>
                  <a:pt x="0" y="406903"/>
                </a:lnTo>
                <a:lnTo>
                  <a:pt x="58518" y="256517"/>
                </a:lnTo>
                <a:cubicBezTo>
                  <a:pt x="73076" y="205446"/>
                  <a:pt x="71218" y="170792"/>
                  <a:pt x="77568" y="127929"/>
                </a:cubicBezTo>
                <a:lnTo>
                  <a:pt x="91856" y="6485"/>
                </a:lnTo>
                <a:close/>
              </a:path>
            </a:pathLst>
          </a:custGeom>
          <a:noFill/>
          <a:ln w="25400" cmpd="sng">
            <a:solidFill>
              <a:srgbClr val="0000FF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eaLnBrk="0" hangingPunct="0"/>
            <a:endParaRPr lang="zh-CN" altLang="en-US" sz="2800" dirty="0"/>
          </a:p>
        </p:txBody>
      </p:sp>
      <p:sp>
        <p:nvSpPr>
          <p:cNvPr id="102" name="文本框 1">
            <a:extLst>
              <a:ext uri="{FF2B5EF4-FFF2-40B4-BE49-F238E27FC236}">
                <a16:creationId xmlns:a16="http://schemas.microsoft.com/office/drawing/2014/main" id="{74D2A531-9808-7A18-9473-C1A08C31A57E}"/>
              </a:ext>
            </a:extLst>
          </p:cNvPr>
          <p:cNvSpPr txBox="1"/>
          <p:nvPr/>
        </p:nvSpPr>
        <p:spPr>
          <a:xfrm rot="391233">
            <a:off x="1033788" y="7260816"/>
            <a:ext cx="92333" cy="432439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>
            <a:defPPr>
              <a:defRPr lang="zh-CN"/>
            </a:defPPr>
            <a:lvl1pPr algn="dist">
              <a:defRPr sz="1200" b="1">
                <a:effectLst>
                  <a:glow rad="101600">
                    <a:schemeClr val="bg1"/>
                  </a:glow>
                </a:effectLst>
              </a:defRPr>
            </a:lvl1pPr>
          </a:lstStyle>
          <a:p>
            <a:r>
              <a:rPr lang="zh-CN" altLang="en-US" sz="600" dirty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宁</a:t>
            </a:r>
            <a:r>
              <a:rPr lang="zh-CN" altLang="en-US" sz="600" dirty="0" smtClean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宣高速</a:t>
            </a:r>
            <a:endParaRPr lang="zh-CN" altLang="en-US" sz="600" dirty="0">
              <a:effectLst>
                <a:glow rad="635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文本框 1">
            <a:extLst>
              <a:ext uri="{FF2B5EF4-FFF2-40B4-BE49-F238E27FC236}">
                <a16:creationId xmlns:a16="http://schemas.microsoft.com/office/drawing/2014/main" id="{74D2A531-9808-7A18-9473-C1A08C31A57E}"/>
              </a:ext>
            </a:extLst>
          </p:cNvPr>
          <p:cNvSpPr txBox="1"/>
          <p:nvPr/>
        </p:nvSpPr>
        <p:spPr>
          <a:xfrm>
            <a:off x="2233669" y="7509001"/>
            <a:ext cx="92333" cy="320191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>
            <a:defPPr>
              <a:defRPr lang="zh-CN"/>
            </a:defPPr>
            <a:lvl1pPr algn="dist">
              <a:defRPr sz="1200" b="1">
                <a:effectLst>
                  <a:glow rad="101600">
                    <a:schemeClr val="bg1"/>
                  </a:glow>
                </a:effectLst>
              </a:defRPr>
            </a:lvl1pPr>
          </a:lstStyle>
          <a:p>
            <a:r>
              <a:rPr lang="zh-CN" altLang="en-US" sz="600" dirty="0" smtClean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珍珠路</a:t>
            </a:r>
            <a:endParaRPr lang="zh-CN" altLang="en-US" sz="600" dirty="0">
              <a:effectLst>
                <a:glow rad="635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文本框 1">
            <a:extLst>
              <a:ext uri="{FF2B5EF4-FFF2-40B4-BE49-F238E27FC236}">
                <a16:creationId xmlns:a16="http://schemas.microsoft.com/office/drawing/2014/main" id="{74D2A531-9808-7A18-9473-C1A08C31A57E}"/>
              </a:ext>
            </a:extLst>
          </p:cNvPr>
          <p:cNvSpPr txBox="1"/>
          <p:nvPr/>
        </p:nvSpPr>
        <p:spPr>
          <a:xfrm>
            <a:off x="2917745" y="7482586"/>
            <a:ext cx="92333" cy="392395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>
            <a:defPPr>
              <a:defRPr lang="zh-CN"/>
            </a:defPPr>
            <a:lvl1pPr algn="dist">
              <a:defRPr sz="1200" b="1">
                <a:effectLst>
                  <a:glow rad="101600">
                    <a:schemeClr val="bg1"/>
                  </a:glow>
                </a:effectLst>
              </a:defRPr>
            </a:lvl1pPr>
          </a:lstStyle>
          <a:p>
            <a:r>
              <a:rPr lang="zh-CN" altLang="en-US" sz="600" dirty="0" smtClean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秦淮大道</a:t>
            </a:r>
            <a:endParaRPr lang="zh-CN" altLang="en-US" sz="600" dirty="0">
              <a:effectLst>
                <a:glow rad="635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文本框 1">
            <a:extLst>
              <a:ext uri="{FF2B5EF4-FFF2-40B4-BE49-F238E27FC236}">
                <a16:creationId xmlns:a16="http://schemas.microsoft.com/office/drawing/2014/main" id="{74D2A531-9808-7A18-9473-C1A08C31A57E}"/>
              </a:ext>
            </a:extLst>
          </p:cNvPr>
          <p:cNvSpPr txBox="1"/>
          <p:nvPr/>
        </p:nvSpPr>
        <p:spPr>
          <a:xfrm rot="2292802">
            <a:off x="1314699" y="7323232"/>
            <a:ext cx="92333" cy="320191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>
            <a:defPPr>
              <a:defRPr lang="zh-CN"/>
            </a:defPPr>
            <a:lvl1pPr algn="dist">
              <a:defRPr sz="1200" b="1">
                <a:effectLst>
                  <a:glow rad="101600">
                    <a:schemeClr val="bg1"/>
                  </a:glow>
                </a:effectLst>
              </a:defRPr>
            </a:lvl1pPr>
          </a:lstStyle>
          <a:p>
            <a:r>
              <a:rPr lang="zh-CN" altLang="en-US" sz="600" dirty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栖凤南路</a:t>
            </a:r>
          </a:p>
        </p:txBody>
      </p:sp>
      <p:sp>
        <p:nvSpPr>
          <p:cNvPr id="108" name="文本框 1"/>
          <p:cNvSpPr txBox="1"/>
          <p:nvPr/>
        </p:nvSpPr>
        <p:spPr>
          <a:xfrm rot="1784281">
            <a:off x="2331390" y="8816068"/>
            <a:ext cx="504056" cy="9233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algn="dist">
              <a:defRPr sz="1200" b="1">
                <a:effectLst>
                  <a:glow rad="76200">
                    <a:schemeClr val="bg1"/>
                  </a:glow>
                </a:effectLst>
              </a:defRPr>
            </a:lvl1pPr>
          </a:lstStyle>
          <a:p>
            <a:r>
              <a:rPr lang="zh-CN" altLang="en-US" sz="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无想山大道</a:t>
            </a:r>
            <a:endParaRPr lang="zh-CN" altLang="en-US" sz="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文本框 1"/>
          <p:cNvSpPr txBox="1"/>
          <p:nvPr/>
        </p:nvSpPr>
        <p:spPr>
          <a:xfrm>
            <a:off x="2377685" y="7148961"/>
            <a:ext cx="504056" cy="9233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algn="dist">
              <a:defRPr sz="1200" b="1">
                <a:effectLst>
                  <a:glow rad="76200">
                    <a:schemeClr val="bg1"/>
                  </a:glow>
                </a:effectLst>
              </a:defRPr>
            </a:lvl1pPr>
          </a:lstStyle>
          <a:p>
            <a:r>
              <a:rPr lang="zh-CN" altLang="en-US" sz="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天生桥大道</a:t>
            </a:r>
            <a:endParaRPr lang="zh-CN" altLang="en-US" sz="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文本框 17"/>
          <p:cNvSpPr txBox="1">
            <a:spLocks noChangeArrowheads="1"/>
          </p:cNvSpPr>
          <p:nvPr/>
        </p:nvSpPr>
        <p:spPr bwMode="auto">
          <a:xfrm>
            <a:off x="1117545" y="8706722"/>
            <a:ext cx="8226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10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NJLSb070</a:t>
            </a:r>
          </a:p>
          <a:p>
            <a:pPr algn="ctr" eaLnBrk="0" hangingPunct="0"/>
            <a:r>
              <a:rPr lang="zh-CN" altLang="en-US" sz="10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控规单元</a:t>
            </a:r>
            <a:endParaRPr lang="zh-CN" altLang="en-US" sz="10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任意多边形 110"/>
          <p:cNvSpPr/>
          <p:nvPr/>
        </p:nvSpPr>
        <p:spPr>
          <a:xfrm flipH="1" flipV="1">
            <a:off x="1081541" y="8706722"/>
            <a:ext cx="1044116" cy="393700"/>
          </a:xfrm>
          <a:custGeom>
            <a:avLst/>
            <a:gdLst>
              <a:gd name="connsiteX0" fmla="*/ 0 w 1209675"/>
              <a:gd name="connsiteY0" fmla="*/ 257175 h 257175"/>
              <a:gd name="connsiteX1" fmla="*/ 257175 w 1209675"/>
              <a:gd name="connsiteY1" fmla="*/ 0 h 257175"/>
              <a:gd name="connsiteX2" fmla="*/ 1209675 w 1209675"/>
              <a:gd name="connsiteY2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675" h="257175">
                <a:moveTo>
                  <a:pt x="0" y="257175"/>
                </a:moveTo>
                <a:lnTo>
                  <a:pt x="257175" y="0"/>
                </a:lnTo>
                <a:lnTo>
                  <a:pt x="1209675" y="0"/>
                </a:lnTo>
              </a:path>
            </a:pathLst>
          </a:custGeom>
          <a:noFill/>
          <a:ln w="12700">
            <a:solidFill>
              <a:schemeClr val="tx1"/>
            </a:solidFill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114" name="任意多边形 113"/>
          <p:cNvSpPr/>
          <p:nvPr/>
        </p:nvSpPr>
        <p:spPr>
          <a:xfrm>
            <a:off x="3600542" y="7194555"/>
            <a:ext cx="498380" cy="775238"/>
          </a:xfrm>
          <a:custGeom>
            <a:avLst/>
            <a:gdLst>
              <a:gd name="connsiteX0" fmla="*/ 111125 w 688975"/>
              <a:gd name="connsiteY0" fmla="*/ 1057275 h 1076325"/>
              <a:gd name="connsiteX1" fmla="*/ 688975 w 688975"/>
              <a:gd name="connsiteY1" fmla="*/ 1076325 h 1076325"/>
              <a:gd name="connsiteX2" fmla="*/ 663575 w 688975"/>
              <a:gd name="connsiteY2" fmla="*/ 749300 h 1076325"/>
              <a:gd name="connsiteX3" fmla="*/ 298450 w 688975"/>
              <a:gd name="connsiteY3" fmla="*/ 0 h 1076325"/>
              <a:gd name="connsiteX4" fmla="*/ 0 w 688975"/>
              <a:gd name="connsiteY4" fmla="*/ 3175 h 1076325"/>
              <a:gd name="connsiteX5" fmla="*/ 53975 w 688975"/>
              <a:gd name="connsiteY5" fmla="*/ 736600 h 1076325"/>
              <a:gd name="connsiteX6" fmla="*/ 111125 w 688975"/>
              <a:gd name="connsiteY6" fmla="*/ 1057275 h 1076325"/>
              <a:gd name="connsiteX0" fmla="*/ 111125 w 688975"/>
              <a:gd name="connsiteY0" fmla="*/ 1054894 h 1073944"/>
              <a:gd name="connsiteX1" fmla="*/ 688975 w 688975"/>
              <a:gd name="connsiteY1" fmla="*/ 1073944 h 1073944"/>
              <a:gd name="connsiteX2" fmla="*/ 663575 w 688975"/>
              <a:gd name="connsiteY2" fmla="*/ 746919 h 1073944"/>
              <a:gd name="connsiteX3" fmla="*/ 281781 w 688975"/>
              <a:gd name="connsiteY3" fmla="*/ 0 h 1073944"/>
              <a:gd name="connsiteX4" fmla="*/ 0 w 688975"/>
              <a:gd name="connsiteY4" fmla="*/ 794 h 1073944"/>
              <a:gd name="connsiteX5" fmla="*/ 53975 w 688975"/>
              <a:gd name="connsiteY5" fmla="*/ 734219 h 1073944"/>
              <a:gd name="connsiteX6" fmla="*/ 111125 w 688975"/>
              <a:gd name="connsiteY6" fmla="*/ 1054894 h 1073944"/>
              <a:gd name="connsiteX0" fmla="*/ 111125 w 688975"/>
              <a:gd name="connsiteY0" fmla="*/ 1054894 h 1073944"/>
              <a:gd name="connsiteX1" fmla="*/ 688975 w 688975"/>
              <a:gd name="connsiteY1" fmla="*/ 1073944 h 1073944"/>
              <a:gd name="connsiteX2" fmla="*/ 663575 w 688975"/>
              <a:gd name="connsiteY2" fmla="*/ 746919 h 1073944"/>
              <a:gd name="connsiteX3" fmla="*/ 281781 w 688975"/>
              <a:gd name="connsiteY3" fmla="*/ 0 h 1073944"/>
              <a:gd name="connsiteX4" fmla="*/ 0 w 688975"/>
              <a:gd name="connsiteY4" fmla="*/ 794 h 1073944"/>
              <a:gd name="connsiteX5" fmla="*/ 53975 w 688975"/>
              <a:gd name="connsiteY5" fmla="*/ 734219 h 1073944"/>
              <a:gd name="connsiteX6" fmla="*/ 111125 w 688975"/>
              <a:gd name="connsiteY6" fmla="*/ 1054894 h 1073944"/>
              <a:gd name="connsiteX0" fmla="*/ 111125 w 688975"/>
              <a:gd name="connsiteY0" fmla="*/ 1054894 h 1073944"/>
              <a:gd name="connsiteX1" fmla="*/ 688975 w 688975"/>
              <a:gd name="connsiteY1" fmla="*/ 1073944 h 1073944"/>
              <a:gd name="connsiteX2" fmla="*/ 627857 w 688975"/>
              <a:gd name="connsiteY2" fmla="*/ 675481 h 1073944"/>
              <a:gd name="connsiteX3" fmla="*/ 281781 w 688975"/>
              <a:gd name="connsiteY3" fmla="*/ 0 h 1073944"/>
              <a:gd name="connsiteX4" fmla="*/ 0 w 688975"/>
              <a:gd name="connsiteY4" fmla="*/ 794 h 1073944"/>
              <a:gd name="connsiteX5" fmla="*/ 53975 w 688975"/>
              <a:gd name="connsiteY5" fmla="*/ 734219 h 1073944"/>
              <a:gd name="connsiteX6" fmla="*/ 111125 w 688975"/>
              <a:gd name="connsiteY6" fmla="*/ 1054894 h 1073944"/>
              <a:gd name="connsiteX0" fmla="*/ 111125 w 688975"/>
              <a:gd name="connsiteY0" fmla="*/ 1054894 h 1073944"/>
              <a:gd name="connsiteX1" fmla="*/ 688975 w 688975"/>
              <a:gd name="connsiteY1" fmla="*/ 1073944 h 1073944"/>
              <a:gd name="connsiteX2" fmla="*/ 625476 w 688975"/>
              <a:gd name="connsiteY2" fmla="*/ 689769 h 1073944"/>
              <a:gd name="connsiteX3" fmla="*/ 281781 w 688975"/>
              <a:gd name="connsiteY3" fmla="*/ 0 h 1073944"/>
              <a:gd name="connsiteX4" fmla="*/ 0 w 688975"/>
              <a:gd name="connsiteY4" fmla="*/ 794 h 1073944"/>
              <a:gd name="connsiteX5" fmla="*/ 53975 w 688975"/>
              <a:gd name="connsiteY5" fmla="*/ 734219 h 1073944"/>
              <a:gd name="connsiteX6" fmla="*/ 111125 w 688975"/>
              <a:gd name="connsiteY6" fmla="*/ 1054894 h 1073944"/>
              <a:gd name="connsiteX0" fmla="*/ 111125 w 688975"/>
              <a:gd name="connsiteY0" fmla="*/ 1054894 h 1073944"/>
              <a:gd name="connsiteX1" fmla="*/ 688975 w 688975"/>
              <a:gd name="connsiteY1" fmla="*/ 1073944 h 1073944"/>
              <a:gd name="connsiteX2" fmla="*/ 625476 w 688975"/>
              <a:gd name="connsiteY2" fmla="*/ 689769 h 1073944"/>
              <a:gd name="connsiteX3" fmla="*/ 281781 w 688975"/>
              <a:gd name="connsiteY3" fmla="*/ 0 h 1073944"/>
              <a:gd name="connsiteX4" fmla="*/ 0 w 688975"/>
              <a:gd name="connsiteY4" fmla="*/ 794 h 1073944"/>
              <a:gd name="connsiteX5" fmla="*/ 53975 w 688975"/>
              <a:gd name="connsiteY5" fmla="*/ 734219 h 1073944"/>
              <a:gd name="connsiteX6" fmla="*/ 111125 w 688975"/>
              <a:gd name="connsiteY6" fmla="*/ 1054894 h 1073944"/>
              <a:gd name="connsiteX0" fmla="*/ 111125 w 677069"/>
              <a:gd name="connsiteY0" fmla="*/ 1054894 h 1076325"/>
              <a:gd name="connsiteX1" fmla="*/ 677069 w 677069"/>
              <a:gd name="connsiteY1" fmla="*/ 1076325 h 1076325"/>
              <a:gd name="connsiteX2" fmla="*/ 625476 w 677069"/>
              <a:gd name="connsiteY2" fmla="*/ 689769 h 1076325"/>
              <a:gd name="connsiteX3" fmla="*/ 281781 w 677069"/>
              <a:gd name="connsiteY3" fmla="*/ 0 h 1076325"/>
              <a:gd name="connsiteX4" fmla="*/ 0 w 677069"/>
              <a:gd name="connsiteY4" fmla="*/ 794 h 1076325"/>
              <a:gd name="connsiteX5" fmla="*/ 53975 w 677069"/>
              <a:gd name="connsiteY5" fmla="*/ 734219 h 1076325"/>
              <a:gd name="connsiteX6" fmla="*/ 111125 w 677069"/>
              <a:gd name="connsiteY6" fmla="*/ 1054894 h 1076325"/>
              <a:gd name="connsiteX0" fmla="*/ 111125 w 679829"/>
              <a:gd name="connsiteY0" fmla="*/ 1054894 h 1076325"/>
              <a:gd name="connsiteX1" fmla="*/ 677069 w 679829"/>
              <a:gd name="connsiteY1" fmla="*/ 1076325 h 1076325"/>
              <a:gd name="connsiteX2" fmla="*/ 625476 w 679829"/>
              <a:gd name="connsiteY2" fmla="*/ 689769 h 1076325"/>
              <a:gd name="connsiteX3" fmla="*/ 281781 w 679829"/>
              <a:gd name="connsiteY3" fmla="*/ 0 h 1076325"/>
              <a:gd name="connsiteX4" fmla="*/ 0 w 679829"/>
              <a:gd name="connsiteY4" fmla="*/ 794 h 1076325"/>
              <a:gd name="connsiteX5" fmla="*/ 53975 w 679829"/>
              <a:gd name="connsiteY5" fmla="*/ 734219 h 1076325"/>
              <a:gd name="connsiteX6" fmla="*/ 111125 w 679829"/>
              <a:gd name="connsiteY6" fmla="*/ 1054894 h 1076325"/>
              <a:gd name="connsiteX0" fmla="*/ 111125 w 679829"/>
              <a:gd name="connsiteY0" fmla="*/ 1054894 h 1076325"/>
              <a:gd name="connsiteX1" fmla="*/ 677069 w 679829"/>
              <a:gd name="connsiteY1" fmla="*/ 1076325 h 1076325"/>
              <a:gd name="connsiteX2" fmla="*/ 625476 w 679829"/>
              <a:gd name="connsiteY2" fmla="*/ 689769 h 1076325"/>
              <a:gd name="connsiteX3" fmla="*/ 281781 w 679829"/>
              <a:gd name="connsiteY3" fmla="*/ 0 h 1076325"/>
              <a:gd name="connsiteX4" fmla="*/ 0 w 679829"/>
              <a:gd name="connsiteY4" fmla="*/ 794 h 1076325"/>
              <a:gd name="connsiteX5" fmla="*/ 53975 w 679829"/>
              <a:gd name="connsiteY5" fmla="*/ 734219 h 1076325"/>
              <a:gd name="connsiteX6" fmla="*/ 111125 w 679829"/>
              <a:gd name="connsiteY6" fmla="*/ 1054894 h 1076325"/>
              <a:gd name="connsiteX0" fmla="*/ 130175 w 679829"/>
              <a:gd name="connsiteY0" fmla="*/ 1054894 h 1076325"/>
              <a:gd name="connsiteX1" fmla="*/ 677069 w 679829"/>
              <a:gd name="connsiteY1" fmla="*/ 1076325 h 1076325"/>
              <a:gd name="connsiteX2" fmla="*/ 625476 w 679829"/>
              <a:gd name="connsiteY2" fmla="*/ 689769 h 1076325"/>
              <a:gd name="connsiteX3" fmla="*/ 281781 w 679829"/>
              <a:gd name="connsiteY3" fmla="*/ 0 h 1076325"/>
              <a:gd name="connsiteX4" fmla="*/ 0 w 679829"/>
              <a:gd name="connsiteY4" fmla="*/ 794 h 1076325"/>
              <a:gd name="connsiteX5" fmla="*/ 53975 w 679829"/>
              <a:gd name="connsiteY5" fmla="*/ 734219 h 1076325"/>
              <a:gd name="connsiteX6" fmla="*/ 130175 w 679829"/>
              <a:gd name="connsiteY6" fmla="*/ 1054894 h 1076325"/>
              <a:gd name="connsiteX0" fmla="*/ 130175 w 679829"/>
              <a:gd name="connsiteY0" fmla="*/ 1054894 h 1076325"/>
              <a:gd name="connsiteX1" fmla="*/ 677069 w 679829"/>
              <a:gd name="connsiteY1" fmla="*/ 1076325 h 1076325"/>
              <a:gd name="connsiteX2" fmla="*/ 625476 w 679829"/>
              <a:gd name="connsiteY2" fmla="*/ 689769 h 1076325"/>
              <a:gd name="connsiteX3" fmla="*/ 281781 w 679829"/>
              <a:gd name="connsiteY3" fmla="*/ 0 h 1076325"/>
              <a:gd name="connsiteX4" fmla="*/ 0 w 679829"/>
              <a:gd name="connsiteY4" fmla="*/ 794 h 1076325"/>
              <a:gd name="connsiteX5" fmla="*/ 53975 w 679829"/>
              <a:gd name="connsiteY5" fmla="*/ 734219 h 1076325"/>
              <a:gd name="connsiteX6" fmla="*/ 130175 w 679829"/>
              <a:gd name="connsiteY6" fmla="*/ 1054894 h 1076325"/>
              <a:gd name="connsiteX0" fmla="*/ 115888 w 679829"/>
              <a:gd name="connsiteY0" fmla="*/ 1054894 h 1076325"/>
              <a:gd name="connsiteX1" fmla="*/ 677069 w 679829"/>
              <a:gd name="connsiteY1" fmla="*/ 1076325 h 1076325"/>
              <a:gd name="connsiteX2" fmla="*/ 625476 w 679829"/>
              <a:gd name="connsiteY2" fmla="*/ 689769 h 1076325"/>
              <a:gd name="connsiteX3" fmla="*/ 281781 w 679829"/>
              <a:gd name="connsiteY3" fmla="*/ 0 h 1076325"/>
              <a:gd name="connsiteX4" fmla="*/ 0 w 679829"/>
              <a:gd name="connsiteY4" fmla="*/ 794 h 1076325"/>
              <a:gd name="connsiteX5" fmla="*/ 53975 w 679829"/>
              <a:gd name="connsiteY5" fmla="*/ 734219 h 1076325"/>
              <a:gd name="connsiteX6" fmla="*/ 115888 w 679829"/>
              <a:gd name="connsiteY6" fmla="*/ 1054894 h 1076325"/>
              <a:gd name="connsiteX0" fmla="*/ 115888 w 679829"/>
              <a:gd name="connsiteY0" fmla="*/ 1054894 h 1076325"/>
              <a:gd name="connsiteX1" fmla="*/ 677069 w 679829"/>
              <a:gd name="connsiteY1" fmla="*/ 1076325 h 1076325"/>
              <a:gd name="connsiteX2" fmla="*/ 625476 w 679829"/>
              <a:gd name="connsiteY2" fmla="*/ 689769 h 1076325"/>
              <a:gd name="connsiteX3" fmla="*/ 281781 w 679829"/>
              <a:gd name="connsiteY3" fmla="*/ 0 h 1076325"/>
              <a:gd name="connsiteX4" fmla="*/ 0 w 679829"/>
              <a:gd name="connsiteY4" fmla="*/ 794 h 1076325"/>
              <a:gd name="connsiteX5" fmla="*/ 53975 w 679829"/>
              <a:gd name="connsiteY5" fmla="*/ 734219 h 1076325"/>
              <a:gd name="connsiteX6" fmla="*/ 115888 w 679829"/>
              <a:gd name="connsiteY6" fmla="*/ 1054894 h 1076325"/>
              <a:gd name="connsiteX0" fmla="*/ 115888 w 679829"/>
              <a:gd name="connsiteY0" fmla="*/ 1054894 h 1076325"/>
              <a:gd name="connsiteX1" fmla="*/ 677069 w 679829"/>
              <a:gd name="connsiteY1" fmla="*/ 1076325 h 1076325"/>
              <a:gd name="connsiteX2" fmla="*/ 625476 w 679829"/>
              <a:gd name="connsiteY2" fmla="*/ 689769 h 1076325"/>
              <a:gd name="connsiteX3" fmla="*/ 281781 w 679829"/>
              <a:gd name="connsiteY3" fmla="*/ 0 h 1076325"/>
              <a:gd name="connsiteX4" fmla="*/ 0 w 679829"/>
              <a:gd name="connsiteY4" fmla="*/ 794 h 1076325"/>
              <a:gd name="connsiteX5" fmla="*/ 53975 w 679829"/>
              <a:gd name="connsiteY5" fmla="*/ 734219 h 1076325"/>
              <a:gd name="connsiteX6" fmla="*/ 115888 w 679829"/>
              <a:gd name="connsiteY6" fmla="*/ 1054894 h 1076325"/>
              <a:gd name="connsiteX0" fmla="*/ 125413 w 689354"/>
              <a:gd name="connsiteY0" fmla="*/ 1054894 h 1076325"/>
              <a:gd name="connsiteX1" fmla="*/ 686594 w 689354"/>
              <a:gd name="connsiteY1" fmla="*/ 1076325 h 1076325"/>
              <a:gd name="connsiteX2" fmla="*/ 635001 w 689354"/>
              <a:gd name="connsiteY2" fmla="*/ 689769 h 1076325"/>
              <a:gd name="connsiteX3" fmla="*/ 291306 w 689354"/>
              <a:gd name="connsiteY3" fmla="*/ 0 h 1076325"/>
              <a:gd name="connsiteX4" fmla="*/ 0 w 689354"/>
              <a:gd name="connsiteY4" fmla="*/ 794 h 1076325"/>
              <a:gd name="connsiteX5" fmla="*/ 63500 w 689354"/>
              <a:gd name="connsiteY5" fmla="*/ 734219 h 1076325"/>
              <a:gd name="connsiteX6" fmla="*/ 125413 w 689354"/>
              <a:gd name="connsiteY6" fmla="*/ 1054894 h 1076325"/>
              <a:gd name="connsiteX0" fmla="*/ 125413 w 689354"/>
              <a:gd name="connsiteY0" fmla="*/ 1054894 h 1076325"/>
              <a:gd name="connsiteX1" fmla="*/ 686594 w 689354"/>
              <a:gd name="connsiteY1" fmla="*/ 1076325 h 1076325"/>
              <a:gd name="connsiteX2" fmla="*/ 635001 w 689354"/>
              <a:gd name="connsiteY2" fmla="*/ 689769 h 1076325"/>
              <a:gd name="connsiteX3" fmla="*/ 291306 w 689354"/>
              <a:gd name="connsiteY3" fmla="*/ 0 h 1076325"/>
              <a:gd name="connsiteX4" fmla="*/ 0 w 689354"/>
              <a:gd name="connsiteY4" fmla="*/ 794 h 1076325"/>
              <a:gd name="connsiteX5" fmla="*/ 68263 w 689354"/>
              <a:gd name="connsiteY5" fmla="*/ 731838 h 1076325"/>
              <a:gd name="connsiteX6" fmla="*/ 125413 w 689354"/>
              <a:gd name="connsiteY6" fmla="*/ 1054894 h 1076325"/>
              <a:gd name="connsiteX0" fmla="*/ 125413 w 689354"/>
              <a:gd name="connsiteY0" fmla="*/ 1054894 h 1076325"/>
              <a:gd name="connsiteX1" fmla="*/ 686594 w 689354"/>
              <a:gd name="connsiteY1" fmla="*/ 1076325 h 1076325"/>
              <a:gd name="connsiteX2" fmla="*/ 635001 w 689354"/>
              <a:gd name="connsiteY2" fmla="*/ 689769 h 1076325"/>
              <a:gd name="connsiteX3" fmla="*/ 291306 w 689354"/>
              <a:gd name="connsiteY3" fmla="*/ 0 h 1076325"/>
              <a:gd name="connsiteX4" fmla="*/ 0 w 689354"/>
              <a:gd name="connsiteY4" fmla="*/ 794 h 1076325"/>
              <a:gd name="connsiteX5" fmla="*/ 68263 w 689354"/>
              <a:gd name="connsiteY5" fmla="*/ 731838 h 1076325"/>
              <a:gd name="connsiteX6" fmla="*/ 125413 w 689354"/>
              <a:gd name="connsiteY6" fmla="*/ 1054894 h 1076325"/>
              <a:gd name="connsiteX0" fmla="*/ 125413 w 689354"/>
              <a:gd name="connsiteY0" fmla="*/ 1054100 h 1075531"/>
              <a:gd name="connsiteX1" fmla="*/ 686594 w 689354"/>
              <a:gd name="connsiteY1" fmla="*/ 1075531 h 1075531"/>
              <a:gd name="connsiteX2" fmla="*/ 635001 w 689354"/>
              <a:gd name="connsiteY2" fmla="*/ 688975 h 1075531"/>
              <a:gd name="connsiteX3" fmla="*/ 314375 w 689354"/>
              <a:gd name="connsiteY3" fmla="*/ 2502 h 1075531"/>
              <a:gd name="connsiteX4" fmla="*/ 0 w 689354"/>
              <a:gd name="connsiteY4" fmla="*/ 0 h 1075531"/>
              <a:gd name="connsiteX5" fmla="*/ 68263 w 689354"/>
              <a:gd name="connsiteY5" fmla="*/ 731044 h 1075531"/>
              <a:gd name="connsiteX6" fmla="*/ 125413 w 689354"/>
              <a:gd name="connsiteY6" fmla="*/ 1054100 h 1075531"/>
              <a:gd name="connsiteX0" fmla="*/ 125413 w 689354"/>
              <a:gd name="connsiteY0" fmla="*/ 1054100 h 1075531"/>
              <a:gd name="connsiteX1" fmla="*/ 686594 w 689354"/>
              <a:gd name="connsiteY1" fmla="*/ 1075531 h 1075531"/>
              <a:gd name="connsiteX2" fmla="*/ 635001 w 689354"/>
              <a:gd name="connsiteY2" fmla="*/ 688975 h 1075531"/>
              <a:gd name="connsiteX3" fmla="*/ 314375 w 689354"/>
              <a:gd name="connsiteY3" fmla="*/ 2502 h 1075531"/>
              <a:gd name="connsiteX4" fmla="*/ 0 w 689354"/>
              <a:gd name="connsiteY4" fmla="*/ 0 h 1075531"/>
              <a:gd name="connsiteX5" fmla="*/ 68263 w 689354"/>
              <a:gd name="connsiteY5" fmla="*/ 731044 h 1075531"/>
              <a:gd name="connsiteX6" fmla="*/ 125413 w 689354"/>
              <a:gd name="connsiteY6" fmla="*/ 1054100 h 1075531"/>
              <a:gd name="connsiteX0" fmla="*/ 124383 w 688324"/>
              <a:gd name="connsiteY0" fmla="*/ 1053070 h 1074501"/>
              <a:gd name="connsiteX1" fmla="*/ 685564 w 688324"/>
              <a:gd name="connsiteY1" fmla="*/ 1074501 h 1074501"/>
              <a:gd name="connsiteX2" fmla="*/ 633971 w 688324"/>
              <a:gd name="connsiteY2" fmla="*/ 687945 h 1074501"/>
              <a:gd name="connsiteX3" fmla="*/ 313345 w 688324"/>
              <a:gd name="connsiteY3" fmla="*/ 1472 h 1074501"/>
              <a:gd name="connsiteX4" fmla="*/ 0 w 688324"/>
              <a:gd name="connsiteY4" fmla="*/ 0 h 1074501"/>
              <a:gd name="connsiteX5" fmla="*/ 67233 w 688324"/>
              <a:gd name="connsiteY5" fmla="*/ 730014 h 1074501"/>
              <a:gd name="connsiteX6" fmla="*/ 124383 w 688324"/>
              <a:gd name="connsiteY6" fmla="*/ 1053070 h 1074501"/>
              <a:gd name="connsiteX0" fmla="*/ 124383 w 694506"/>
              <a:gd name="connsiteY0" fmla="*/ 1053070 h 1073471"/>
              <a:gd name="connsiteX1" fmla="*/ 692773 w 694506"/>
              <a:gd name="connsiteY1" fmla="*/ 1073471 h 1073471"/>
              <a:gd name="connsiteX2" fmla="*/ 633971 w 694506"/>
              <a:gd name="connsiteY2" fmla="*/ 687945 h 1073471"/>
              <a:gd name="connsiteX3" fmla="*/ 313345 w 694506"/>
              <a:gd name="connsiteY3" fmla="*/ 1472 h 1073471"/>
              <a:gd name="connsiteX4" fmla="*/ 0 w 694506"/>
              <a:gd name="connsiteY4" fmla="*/ 0 h 1073471"/>
              <a:gd name="connsiteX5" fmla="*/ 67233 w 694506"/>
              <a:gd name="connsiteY5" fmla="*/ 730014 h 1073471"/>
              <a:gd name="connsiteX6" fmla="*/ 124383 w 694506"/>
              <a:gd name="connsiteY6" fmla="*/ 1053070 h 1073471"/>
              <a:gd name="connsiteX0" fmla="*/ 124383 w 693589"/>
              <a:gd name="connsiteY0" fmla="*/ 1053070 h 1071411"/>
              <a:gd name="connsiteX1" fmla="*/ 691743 w 693589"/>
              <a:gd name="connsiteY1" fmla="*/ 1071411 h 1071411"/>
              <a:gd name="connsiteX2" fmla="*/ 633971 w 693589"/>
              <a:gd name="connsiteY2" fmla="*/ 687945 h 1071411"/>
              <a:gd name="connsiteX3" fmla="*/ 313345 w 693589"/>
              <a:gd name="connsiteY3" fmla="*/ 1472 h 1071411"/>
              <a:gd name="connsiteX4" fmla="*/ 0 w 693589"/>
              <a:gd name="connsiteY4" fmla="*/ 0 h 1071411"/>
              <a:gd name="connsiteX5" fmla="*/ 67233 w 693589"/>
              <a:gd name="connsiteY5" fmla="*/ 730014 h 1071411"/>
              <a:gd name="connsiteX6" fmla="*/ 124383 w 693589"/>
              <a:gd name="connsiteY6" fmla="*/ 1053070 h 1071411"/>
              <a:gd name="connsiteX0" fmla="*/ 124383 w 693589"/>
              <a:gd name="connsiteY0" fmla="*/ 1053070 h 1071411"/>
              <a:gd name="connsiteX1" fmla="*/ 691743 w 693589"/>
              <a:gd name="connsiteY1" fmla="*/ 1071411 h 1071411"/>
              <a:gd name="connsiteX2" fmla="*/ 633971 w 693589"/>
              <a:gd name="connsiteY2" fmla="*/ 687945 h 1071411"/>
              <a:gd name="connsiteX3" fmla="*/ 313345 w 693589"/>
              <a:gd name="connsiteY3" fmla="*/ 1472 h 1071411"/>
              <a:gd name="connsiteX4" fmla="*/ 0 w 693589"/>
              <a:gd name="connsiteY4" fmla="*/ 0 h 1071411"/>
              <a:gd name="connsiteX5" fmla="*/ 67233 w 693589"/>
              <a:gd name="connsiteY5" fmla="*/ 730014 h 1071411"/>
              <a:gd name="connsiteX6" fmla="*/ 124383 w 693589"/>
              <a:gd name="connsiteY6" fmla="*/ 1053070 h 1071411"/>
              <a:gd name="connsiteX0" fmla="*/ 126443 w 693589"/>
              <a:gd name="connsiteY0" fmla="*/ 1051010 h 1071411"/>
              <a:gd name="connsiteX1" fmla="*/ 691743 w 693589"/>
              <a:gd name="connsiteY1" fmla="*/ 1071411 h 1071411"/>
              <a:gd name="connsiteX2" fmla="*/ 633971 w 693589"/>
              <a:gd name="connsiteY2" fmla="*/ 687945 h 1071411"/>
              <a:gd name="connsiteX3" fmla="*/ 313345 w 693589"/>
              <a:gd name="connsiteY3" fmla="*/ 1472 h 1071411"/>
              <a:gd name="connsiteX4" fmla="*/ 0 w 693589"/>
              <a:gd name="connsiteY4" fmla="*/ 0 h 1071411"/>
              <a:gd name="connsiteX5" fmla="*/ 67233 w 693589"/>
              <a:gd name="connsiteY5" fmla="*/ 730014 h 1071411"/>
              <a:gd name="connsiteX6" fmla="*/ 126443 w 693589"/>
              <a:gd name="connsiteY6" fmla="*/ 1051010 h 1071411"/>
              <a:gd name="connsiteX0" fmla="*/ 126443 w 693589"/>
              <a:gd name="connsiteY0" fmla="*/ 1051010 h 1071411"/>
              <a:gd name="connsiteX1" fmla="*/ 691743 w 693589"/>
              <a:gd name="connsiteY1" fmla="*/ 1071411 h 1071411"/>
              <a:gd name="connsiteX2" fmla="*/ 633971 w 693589"/>
              <a:gd name="connsiteY2" fmla="*/ 687945 h 1071411"/>
              <a:gd name="connsiteX3" fmla="*/ 313345 w 693589"/>
              <a:gd name="connsiteY3" fmla="*/ 1472 h 1071411"/>
              <a:gd name="connsiteX4" fmla="*/ 0 w 693589"/>
              <a:gd name="connsiteY4" fmla="*/ 0 h 1071411"/>
              <a:gd name="connsiteX5" fmla="*/ 67233 w 693589"/>
              <a:gd name="connsiteY5" fmla="*/ 730014 h 1071411"/>
              <a:gd name="connsiteX6" fmla="*/ 126443 w 693589"/>
              <a:gd name="connsiteY6" fmla="*/ 1051010 h 1071411"/>
              <a:gd name="connsiteX0" fmla="*/ 126443 w 693589"/>
              <a:gd name="connsiteY0" fmla="*/ 1051010 h 1071411"/>
              <a:gd name="connsiteX1" fmla="*/ 691743 w 693589"/>
              <a:gd name="connsiteY1" fmla="*/ 1071411 h 1071411"/>
              <a:gd name="connsiteX2" fmla="*/ 633971 w 693589"/>
              <a:gd name="connsiteY2" fmla="*/ 687945 h 1071411"/>
              <a:gd name="connsiteX3" fmla="*/ 293735 w 693589"/>
              <a:gd name="connsiteY3" fmla="*/ 1471 h 1071411"/>
              <a:gd name="connsiteX4" fmla="*/ 0 w 693589"/>
              <a:gd name="connsiteY4" fmla="*/ 0 h 1071411"/>
              <a:gd name="connsiteX5" fmla="*/ 67233 w 693589"/>
              <a:gd name="connsiteY5" fmla="*/ 730014 h 1071411"/>
              <a:gd name="connsiteX6" fmla="*/ 126443 w 693589"/>
              <a:gd name="connsiteY6" fmla="*/ 1051010 h 1071411"/>
              <a:gd name="connsiteX0" fmla="*/ 126443 w 693589"/>
              <a:gd name="connsiteY0" fmla="*/ 1051010 h 1071411"/>
              <a:gd name="connsiteX1" fmla="*/ 691743 w 693589"/>
              <a:gd name="connsiteY1" fmla="*/ 1071411 h 1071411"/>
              <a:gd name="connsiteX2" fmla="*/ 633971 w 693589"/>
              <a:gd name="connsiteY2" fmla="*/ 687945 h 1071411"/>
              <a:gd name="connsiteX3" fmla="*/ 293735 w 693589"/>
              <a:gd name="connsiteY3" fmla="*/ 1471 h 1071411"/>
              <a:gd name="connsiteX4" fmla="*/ 0 w 693589"/>
              <a:gd name="connsiteY4" fmla="*/ 0 h 1071411"/>
              <a:gd name="connsiteX5" fmla="*/ 67233 w 693589"/>
              <a:gd name="connsiteY5" fmla="*/ 730014 h 1071411"/>
              <a:gd name="connsiteX6" fmla="*/ 126443 w 693589"/>
              <a:gd name="connsiteY6" fmla="*/ 1051010 h 1071411"/>
              <a:gd name="connsiteX0" fmla="*/ 126443 w 693589"/>
              <a:gd name="connsiteY0" fmla="*/ 1051010 h 1071411"/>
              <a:gd name="connsiteX1" fmla="*/ 691743 w 693589"/>
              <a:gd name="connsiteY1" fmla="*/ 1071411 h 1071411"/>
              <a:gd name="connsiteX2" fmla="*/ 633971 w 693589"/>
              <a:gd name="connsiteY2" fmla="*/ 687945 h 1071411"/>
              <a:gd name="connsiteX3" fmla="*/ 293735 w 693589"/>
              <a:gd name="connsiteY3" fmla="*/ 1471 h 1071411"/>
              <a:gd name="connsiteX4" fmla="*/ 0 w 693589"/>
              <a:gd name="connsiteY4" fmla="*/ 0 h 1071411"/>
              <a:gd name="connsiteX5" fmla="*/ 67233 w 693589"/>
              <a:gd name="connsiteY5" fmla="*/ 730014 h 1071411"/>
              <a:gd name="connsiteX6" fmla="*/ 126443 w 693589"/>
              <a:gd name="connsiteY6" fmla="*/ 1051010 h 1071411"/>
              <a:gd name="connsiteX0" fmla="*/ 126443 w 693589"/>
              <a:gd name="connsiteY0" fmla="*/ 1051010 h 1071411"/>
              <a:gd name="connsiteX1" fmla="*/ 691743 w 693589"/>
              <a:gd name="connsiteY1" fmla="*/ 1071411 h 1071411"/>
              <a:gd name="connsiteX2" fmla="*/ 633971 w 693589"/>
              <a:gd name="connsiteY2" fmla="*/ 687945 h 1071411"/>
              <a:gd name="connsiteX3" fmla="*/ 293735 w 693589"/>
              <a:gd name="connsiteY3" fmla="*/ 1471 h 1071411"/>
              <a:gd name="connsiteX4" fmla="*/ 0 w 693589"/>
              <a:gd name="connsiteY4" fmla="*/ 0 h 1071411"/>
              <a:gd name="connsiteX5" fmla="*/ 67233 w 693589"/>
              <a:gd name="connsiteY5" fmla="*/ 730014 h 1071411"/>
              <a:gd name="connsiteX6" fmla="*/ 126443 w 693589"/>
              <a:gd name="connsiteY6" fmla="*/ 1051010 h 1071411"/>
              <a:gd name="connsiteX0" fmla="*/ 126443 w 692464"/>
              <a:gd name="connsiteY0" fmla="*/ 1051010 h 1071411"/>
              <a:gd name="connsiteX1" fmla="*/ 691743 w 692464"/>
              <a:gd name="connsiteY1" fmla="*/ 1071411 h 1071411"/>
              <a:gd name="connsiteX2" fmla="*/ 614361 w 692464"/>
              <a:gd name="connsiteY2" fmla="*/ 635652 h 1071411"/>
              <a:gd name="connsiteX3" fmla="*/ 293735 w 692464"/>
              <a:gd name="connsiteY3" fmla="*/ 1471 h 1071411"/>
              <a:gd name="connsiteX4" fmla="*/ 0 w 692464"/>
              <a:gd name="connsiteY4" fmla="*/ 0 h 1071411"/>
              <a:gd name="connsiteX5" fmla="*/ 67233 w 692464"/>
              <a:gd name="connsiteY5" fmla="*/ 730014 h 1071411"/>
              <a:gd name="connsiteX6" fmla="*/ 126443 w 692464"/>
              <a:gd name="connsiteY6" fmla="*/ 1051010 h 1071411"/>
              <a:gd name="connsiteX0" fmla="*/ 126443 w 692464"/>
              <a:gd name="connsiteY0" fmla="*/ 1051010 h 1071411"/>
              <a:gd name="connsiteX1" fmla="*/ 691743 w 692464"/>
              <a:gd name="connsiteY1" fmla="*/ 1071411 h 1071411"/>
              <a:gd name="connsiteX2" fmla="*/ 614361 w 692464"/>
              <a:gd name="connsiteY2" fmla="*/ 635652 h 1071411"/>
              <a:gd name="connsiteX3" fmla="*/ 293735 w 692464"/>
              <a:gd name="connsiteY3" fmla="*/ 1471 h 1071411"/>
              <a:gd name="connsiteX4" fmla="*/ 0 w 692464"/>
              <a:gd name="connsiteY4" fmla="*/ 0 h 1071411"/>
              <a:gd name="connsiteX5" fmla="*/ 67233 w 692464"/>
              <a:gd name="connsiteY5" fmla="*/ 730014 h 1071411"/>
              <a:gd name="connsiteX6" fmla="*/ 126443 w 692464"/>
              <a:gd name="connsiteY6" fmla="*/ 1051010 h 1071411"/>
              <a:gd name="connsiteX0" fmla="*/ 126443 w 692964"/>
              <a:gd name="connsiteY0" fmla="*/ 1051010 h 1071411"/>
              <a:gd name="connsiteX1" fmla="*/ 691743 w 692964"/>
              <a:gd name="connsiteY1" fmla="*/ 1071411 h 1071411"/>
              <a:gd name="connsiteX2" fmla="*/ 614361 w 692964"/>
              <a:gd name="connsiteY2" fmla="*/ 635652 h 1071411"/>
              <a:gd name="connsiteX3" fmla="*/ 293735 w 692964"/>
              <a:gd name="connsiteY3" fmla="*/ 1471 h 1071411"/>
              <a:gd name="connsiteX4" fmla="*/ 0 w 692964"/>
              <a:gd name="connsiteY4" fmla="*/ 0 h 1071411"/>
              <a:gd name="connsiteX5" fmla="*/ 67233 w 692964"/>
              <a:gd name="connsiteY5" fmla="*/ 730014 h 1071411"/>
              <a:gd name="connsiteX6" fmla="*/ 126443 w 692964"/>
              <a:gd name="connsiteY6" fmla="*/ 1051010 h 1071411"/>
              <a:gd name="connsiteX0" fmla="*/ 126443 w 684047"/>
              <a:gd name="connsiteY0" fmla="*/ 1051010 h 1064040"/>
              <a:gd name="connsiteX1" fmla="*/ 681937 w 684047"/>
              <a:gd name="connsiteY1" fmla="*/ 1061607 h 1064040"/>
              <a:gd name="connsiteX2" fmla="*/ 614361 w 684047"/>
              <a:gd name="connsiteY2" fmla="*/ 635652 h 1064040"/>
              <a:gd name="connsiteX3" fmla="*/ 293735 w 684047"/>
              <a:gd name="connsiteY3" fmla="*/ 1471 h 1064040"/>
              <a:gd name="connsiteX4" fmla="*/ 0 w 684047"/>
              <a:gd name="connsiteY4" fmla="*/ 0 h 1064040"/>
              <a:gd name="connsiteX5" fmla="*/ 67233 w 684047"/>
              <a:gd name="connsiteY5" fmla="*/ 730014 h 1064040"/>
              <a:gd name="connsiteX6" fmla="*/ 126443 w 684047"/>
              <a:gd name="connsiteY6" fmla="*/ 1051010 h 1064040"/>
              <a:gd name="connsiteX0" fmla="*/ 126443 w 684046"/>
              <a:gd name="connsiteY0" fmla="*/ 1051010 h 1064040"/>
              <a:gd name="connsiteX1" fmla="*/ 681937 w 684046"/>
              <a:gd name="connsiteY1" fmla="*/ 1061606 h 1064040"/>
              <a:gd name="connsiteX2" fmla="*/ 614361 w 684046"/>
              <a:gd name="connsiteY2" fmla="*/ 635652 h 1064040"/>
              <a:gd name="connsiteX3" fmla="*/ 293735 w 684046"/>
              <a:gd name="connsiteY3" fmla="*/ 1471 h 1064040"/>
              <a:gd name="connsiteX4" fmla="*/ 0 w 684046"/>
              <a:gd name="connsiteY4" fmla="*/ 0 h 1064040"/>
              <a:gd name="connsiteX5" fmla="*/ 67233 w 684046"/>
              <a:gd name="connsiteY5" fmla="*/ 730014 h 1064040"/>
              <a:gd name="connsiteX6" fmla="*/ 126443 w 684046"/>
              <a:gd name="connsiteY6" fmla="*/ 1051010 h 106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4046" h="1064040">
                <a:moveTo>
                  <a:pt x="126443" y="1051010"/>
                </a:moveTo>
                <a:cubicBezTo>
                  <a:pt x="334101" y="1072572"/>
                  <a:pt x="444413" y="1060642"/>
                  <a:pt x="681937" y="1061606"/>
                </a:cubicBezTo>
                <a:cubicBezTo>
                  <a:pt x="686964" y="928785"/>
                  <a:pt x="689082" y="800596"/>
                  <a:pt x="614361" y="635652"/>
                </a:cubicBezTo>
                <a:cubicBezTo>
                  <a:pt x="545925" y="456155"/>
                  <a:pt x="401634" y="186860"/>
                  <a:pt x="293735" y="1471"/>
                </a:cubicBezTo>
                <a:lnTo>
                  <a:pt x="0" y="0"/>
                </a:lnTo>
                <a:lnTo>
                  <a:pt x="67233" y="730014"/>
                </a:lnTo>
                <a:cubicBezTo>
                  <a:pt x="80726" y="832144"/>
                  <a:pt x="91518" y="886968"/>
                  <a:pt x="126443" y="1051010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  <a:prstDash val="sysDash"/>
          </a:ln>
        </p:spPr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5" name="文本框 1">
            <a:extLst>
              <a:ext uri="{FF2B5EF4-FFF2-40B4-BE49-F238E27FC236}">
                <a16:creationId xmlns:a16="http://schemas.microsoft.com/office/drawing/2014/main" id="{74D2A531-9808-7A18-9473-C1A08C31A57E}"/>
              </a:ext>
            </a:extLst>
          </p:cNvPr>
          <p:cNvSpPr txBox="1"/>
          <p:nvPr/>
        </p:nvSpPr>
        <p:spPr>
          <a:xfrm rot="21211947">
            <a:off x="3587624" y="7342522"/>
            <a:ext cx="92333" cy="392395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>
            <a:defPPr>
              <a:defRPr lang="zh-CN"/>
            </a:defPPr>
            <a:lvl1pPr algn="dist">
              <a:defRPr sz="1200" b="1">
                <a:effectLst>
                  <a:glow rad="101600">
                    <a:schemeClr val="bg1"/>
                  </a:glow>
                </a:effectLst>
              </a:defRPr>
            </a:lvl1pPr>
          </a:lstStyle>
          <a:p>
            <a:r>
              <a:rPr lang="zh-CN" altLang="en-US" sz="600" dirty="0" smtClean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琴音大道</a:t>
            </a:r>
            <a:endParaRPr lang="zh-CN" altLang="en-US" sz="600" dirty="0">
              <a:effectLst>
                <a:glow rad="635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文本框 22"/>
          <p:cNvSpPr txBox="1">
            <a:spLocks noChangeArrowheads="1"/>
          </p:cNvSpPr>
          <p:nvPr/>
        </p:nvSpPr>
        <p:spPr bwMode="auto">
          <a:xfrm>
            <a:off x="2511730" y="7888153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1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NJLSb070—23</a:t>
            </a:r>
            <a:endParaRPr lang="en-US" altLang="zh-CN" sz="1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0" hangingPunct="0"/>
            <a:r>
              <a:rPr lang="zh-CN" altLang="en-US" sz="1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</a:t>
            </a:r>
            <a:r>
              <a: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管理单元图则</a:t>
            </a:r>
          </a:p>
        </p:txBody>
      </p:sp>
      <p:sp>
        <p:nvSpPr>
          <p:cNvPr id="113" name="任意多边形 35"/>
          <p:cNvSpPr/>
          <p:nvPr/>
        </p:nvSpPr>
        <p:spPr>
          <a:xfrm flipH="1" flipV="1">
            <a:off x="2665717" y="7960162"/>
            <a:ext cx="1209675" cy="302642"/>
          </a:xfrm>
          <a:custGeom>
            <a:avLst/>
            <a:gdLst>
              <a:gd name="connsiteX0" fmla="*/ 0 w 1209675"/>
              <a:gd name="connsiteY0" fmla="*/ 257175 h 257175"/>
              <a:gd name="connsiteX1" fmla="*/ 257175 w 1209675"/>
              <a:gd name="connsiteY1" fmla="*/ 0 h 257175"/>
              <a:gd name="connsiteX2" fmla="*/ 1209675 w 1209675"/>
              <a:gd name="connsiteY2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675" h="257175">
                <a:moveTo>
                  <a:pt x="0" y="257175"/>
                </a:moveTo>
                <a:lnTo>
                  <a:pt x="257175" y="0"/>
                </a:lnTo>
                <a:lnTo>
                  <a:pt x="1209675" y="0"/>
                </a:lnTo>
              </a:path>
            </a:pathLst>
          </a:custGeom>
          <a:noFill/>
          <a:ln w="12700">
            <a:solidFill>
              <a:schemeClr val="tx1"/>
            </a:solidFill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120" name="任意多边形 119"/>
          <p:cNvSpPr/>
          <p:nvPr/>
        </p:nvSpPr>
        <p:spPr>
          <a:xfrm>
            <a:off x="9692010" y="2773680"/>
            <a:ext cx="3659091" cy="5640546"/>
          </a:xfrm>
          <a:custGeom>
            <a:avLst/>
            <a:gdLst>
              <a:gd name="connsiteX0" fmla="*/ 0 w 2796909"/>
              <a:gd name="connsiteY0" fmla="*/ 0 h 4320480"/>
              <a:gd name="connsiteX1" fmla="*/ 1263568 w 2796909"/>
              <a:gd name="connsiteY1" fmla="*/ 5936 h 4320480"/>
              <a:gd name="connsiteX2" fmla="*/ 2556497 w 2796909"/>
              <a:gd name="connsiteY2" fmla="*/ 2774148 h 4320480"/>
              <a:gd name="connsiteX3" fmla="*/ 2789463 w 2796909"/>
              <a:gd name="connsiteY3" fmla="*/ 4320480 h 4320480"/>
              <a:gd name="connsiteX4" fmla="*/ 509883 w 2796909"/>
              <a:gd name="connsiteY4" fmla="*/ 4238213 h 4320480"/>
              <a:gd name="connsiteX5" fmla="*/ 271118 w 2796909"/>
              <a:gd name="connsiteY5" fmla="*/ 2943792 h 4320480"/>
              <a:gd name="connsiteX6" fmla="*/ 0 w 2796909"/>
              <a:gd name="connsiteY6" fmla="*/ 0 h 4320480"/>
              <a:gd name="connsiteX0" fmla="*/ 0 w 2796909"/>
              <a:gd name="connsiteY0" fmla="*/ 0 h 4320480"/>
              <a:gd name="connsiteX1" fmla="*/ 1263568 w 2796909"/>
              <a:gd name="connsiteY1" fmla="*/ 5936 h 4320480"/>
              <a:gd name="connsiteX2" fmla="*/ 2556497 w 2796909"/>
              <a:gd name="connsiteY2" fmla="*/ 2774148 h 4320480"/>
              <a:gd name="connsiteX3" fmla="*/ 2789463 w 2796909"/>
              <a:gd name="connsiteY3" fmla="*/ 4320480 h 4320480"/>
              <a:gd name="connsiteX4" fmla="*/ 509883 w 2796909"/>
              <a:gd name="connsiteY4" fmla="*/ 4238213 h 4320480"/>
              <a:gd name="connsiteX5" fmla="*/ 271118 w 2796909"/>
              <a:gd name="connsiteY5" fmla="*/ 2943792 h 4320480"/>
              <a:gd name="connsiteX6" fmla="*/ 0 w 2796909"/>
              <a:gd name="connsiteY6" fmla="*/ 0 h 4320480"/>
              <a:gd name="connsiteX0" fmla="*/ 0 w 2796909"/>
              <a:gd name="connsiteY0" fmla="*/ 0 h 4320480"/>
              <a:gd name="connsiteX1" fmla="*/ 1263568 w 2796909"/>
              <a:gd name="connsiteY1" fmla="*/ 5936 h 4320480"/>
              <a:gd name="connsiteX2" fmla="*/ 2556497 w 2796909"/>
              <a:gd name="connsiteY2" fmla="*/ 2774148 h 4320480"/>
              <a:gd name="connsiteX3" fmla="*/ 2789463 w 2796909"/>
              <a:gd name="connsiteY3" fmla="*/ 4320480 h 4320480"/>
              <a:gd name="connsiteX4" fmla="*/ 509883 w 2796909"/>
              <a:gd name="connsiteY4" fmla="*/ 4238213 h 4320480"/>
              <a:gd name="connsiteX5" fmla="*/ 271118 w 2796909"/>
              <a:gd name="connsiteY5" fmla="*/ 2943792 h 4320480"/>
              <a:gd name="connsiteX6" fmla="*/ 0 w 2796909"/>
              <a:gd name="connsiteY6" fmla="*/ 0 h 4320480"/>
              <a:gd name="connsiteX0" fmla="*/ 0 w 2796909"/>
              <a:gd name="connsiteY0" fmla="*/ 0 h 4320480"/>
              <a:gd name="connsiteX1" fmla="*/ 1263568 w 2796909"/>
              <a:gd name="connsiteY1" fmla="*/ 5936 h 4320480"/>
              <a:gd name="connsiteX2" fmla="*/ 2556497 w 2796909"/>
              <a:gd name="connsiteY2" fmla="*/ 2774148 h 4320480"/>
              <a:gd name="connsiteX3" fmla="*/ 2789463 w 2796909"/>
              <a:gd name="connsiteY3" fmla="*/ 4320480 h 4320480"/>
              <a:gd name="connsiteX4" fmla="*/ 509883 w 2796909"/>
              <a:gd name="connsiteY4" fmla="*/ 4238213 h 4320480"/>
              <a:gd name="connsiteX5" fmla="*/ 271118 w 2796909"/>
              <a:gd name="connsiteY5" fmla="*/ 2943792 h 4320480"/>
              <a:gd name="connsiteX6" fmla="*/ 0 w 2796909"/>
              <a:gd name="connsiteY6" fmla="*/ 0 h 4320480"/>
              <a:gd name="connsiteX0" fmla="*/ 0 w 2796909"/>
              <a:gd name="connsiteY0" fmla="*/ 0 h 4320480"/>
              <a:gd name="connsiteX1" fmla="*/ 1263568 w 2796909"/>
              <a:gd name="connsiteY1" fmla="*/ 5936 h 4320480"/>
              <a:gd name="connsiteX2" fmla="*/ 2556497 w 2796909"/>
              <a:gd name="connsiteY2" fmla="*/ 2774148 h 4320480"/>
              <a:gd name="connsiteX3" fmla="*/ 2789463 w 2796909"/>
              <a:gd name="connsiteY3" fmla="*/ 4320480 h 4320480"/>
              <a:gd name="connsiteX4" fmla="*/ 509883 w 2796909"/>
              <a:gd name="connsiteY4" fmla="*/ 4238213 h 4320480"/>
              <a:gd name="connsiteX5" fmla="*/ 271118 w 2796909"/>
              <a:gd name="connsiteY5" fmla="*/ 2943792 h 4320480"/>
              <a:gd name="connsiteX6" fmla="*/ 0 w 2796909"/>
              <a:gd name="connsiteY6" fmla="*/ 0 h 4320480"/>
              <a:gd name="connsiteX0" fmla="*/ 0 w 2802115"/>
              <a:gd name="connsiteY0" fmla="*/ 0 h 4320480"/>
              <a:gd name="connsiteX1" fmla="*/ 1263568 w 2802115"/>
              <a:gd name="connsiteY1" fmla="*/ 5936 h 4320480"/>
              <a:gd name="connsiteX2" fmla="*/ 2556497 w 2802115"/>
              <a:gd name="connsiteY2" fmla="*/ 2774148 h 4320480"/>
              <a:gd name="connsiteX3" fmla="*/ 2795300 w 2802115"/>
              <a:gd name="connsiteY3" fmla="*/ 4320480 h 4320480"/>
              <a:gd name="connsiteX4" fmla="*/ 509883 w 2802115"/>
              <a:gd name="connsiteY4" fmla="*/ 4238213 h 4320480"/>
              <a:gd name="connsiteX5" fmla="*/ 271118 w 2802115"/>
              <a:gd name="connsiteY5" fmla="*/ 2943792 h 4320480"/>
              <a:gd name="connsiteX6" fmla="*/ 0 w 2802115"/>
              <a:gd name="connsiteY6" fmla="*/ 0 h 4320480"/>
              <a:gd name="connsiteX0" fmla="*/ 0 w 2802746"/>
              <a:gd name="connsiteY0" fmla="*/ 0 h 4320480"/>
              <a:gd name="connsiteX1" fmla="*/ 1263568 w 2802746"/>
              <a:gd name="connsiteY1" fmla="*/ 5936 h 4320480"/>
              <a:gd name="connsiteX2" fmla="*/ 2562334 w 2802746"/>
              <a:gd name="connsiteY2" fmla="*/ 2774148 h 4320480"/>
              <a:gd name="connsiteX3" fmla="*/ 2795300 w 2802746"/>
              <a:gd name="connsiteY3" fmla="*/ 4320480 h 4320480"/>
              <a:gd name="connsiteX4" fmla="*/ 509883 w 2802746"/>
              <a:gd name="connsiteY4" fmla="*/ 4238213 h 4320480"/>
              <a:gd name="connsiteX5" fmla="*/ 271118 w 2802746"/>
              <a:gd name="connsiteY5" fmla="*/ 2943792 h 4320480"/>
              <a:gd name="connsiteX6" fmla="*/ 0 w 2802746"/>
              <a:gd name="connsiteY6" fmla="*/ 0 h 432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2746" h="4320480">
                <a:moveTo>
                  <a:pt x="0" y="0"/>
                </a:moveTo>
                <a:lnTo>
                  <a:pt x="1263568" y="5936"/>
                </a:lnTo>
                <a:cubicBezTo>
                  <a:pt x="1448257" y="727159"/>
                  <a:pt x="2049136" y="1654932"/>
                  <a:pt x="2562334" y="2774148"/>
                </a:cubicBezTo>
                <a:cubicBezTo>
                  <a:pt x="2810930" y="3386570"/>
                  <a:pt x="2815572" y="3784878"/>
                  <a:pt x="2795300" y="4320480"/>
                </a:cubicBezTo>
                <a:cubicBezTo>
                  <a:pt x="1837481" y="4316593"/>
                  <a:pt x="1347267" y="4325162"/>
                  <a:pt x="509883" y="4238213"/>
                </a:cubicBezTo>
                <a:cubicBezTo>
                  <a:pt x="369048" y="3576711"/>
                  <a:pt x="325529" y="3355633"/>
                  <a:pt x="271118" y="2943792"/>
                </a:cubicBezTo>
                <a:cubicBezTo>
                  <a:pt x="104868" y="1396370"/>
                  <a:pt x="78699" y="1016284"/>
                  <a:pt x="0" y="0"/>
                </a:cubicBezTo>
                <a:close/>
              </a:path>
            </a:pathLst>
          </a:custGeom>
          <a:noFill/>
          <a:ln w="53975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1" name="任意多边形 120"/>
          <p:cNvSpPr/>
          <p:nvPr/>
        </p:nvSpPr>
        <p:spPr>
          <a:xfrm>
            <a:off x="10004770" y="4918498"/>
            <a:ext cx="3215632" cy="3455882"/>
          </a:xfrm>
          <a:custGeom>
            <a:avLst/>
            <a:gdLst>
              <a:gd name="connsiteX0" fmla="*/ 0 w 3958873"/>
              <a:gd name="connsiteY0" fmla="*/ 0 h 4254655"/>
              <a:gd name="connsiteX1" fmla="*/ 1448553 w 3958873"/>
              <a:gd name="connsiteY1" fmla="*/ 0 h 4254655"/>
              <a:gd name="connsiteX2" fmla="*/ 1449794 w 3958873"/>
              <a:gd name="connsiteY2" fmla="*/ 2459034 h 4254655"/>
              <a:gd name="connsiteX3" fmla="*/ 1449743 w 3958873"/>
              <a:gd name="connsiteY3" fmla="*/ 2552800 h 4254655"/>
              <a:gd name="connsiteX4" fmla="*/ 1454701 w 3958873"/>
              <a:gd name="connsiteY4" fmla="*/ 2555093 h 4254655"/>
              <a:gd name="connsiteX5" fmla="*/ 3814775 w 3958873"/>
              <a:gd name="connsiteY5" fmla="*/ 2563410 h 4254655"/>
              <a:gd name="connsiteX6" fmla="*/ 3958873 w 3958873"/>
              <a:gd name="connsiteY6" fmla="*/ 3515209 h 4254655"/>
              <a:gd name="connsiteX7" fmla="*/ 3936120 w 3958873"/>
              <a:gd name="connsiteY7" fmla="*/ 4254655 h 4254655"/>
              <a:gd name="connsiteX8" fmla="*/ 1596440 w 3958873"/>
              <a:gd name="connsiteY8" fmla="*/ 4220527 h 4254655"/>
              <a:gd name="connsiteX9" fmla="*/ 1588856 w 3958873"/>
              <a:gd name="connsiteY9" fmla="*/ 2980534 h 4254655"/>
              <a:gd name="connsiteX10" fmla="*/ 496752 w 3958873"/>
              <a:gd name="connsiteY10" fmla="*/ 2988117 h 4254655"/>
              <a:gd name="connsiteX11" fmla="*/ 421285 w 3958873"/>
              <a:gd name="connsiteY11" fmla="*/ 2271063 h 4254655"/>
              <a:gd name="connsiteX12" fmla="*/ 373789 w 3958873"/>
              <a:gd name="connsiteY12" fmla="*/ 2267440 h 4254655"/>
              <a:gd name="connsiteX13" fmla="*/ 261650 w 3958873"/>
              <a:gd name="connsiteY13" fmla="*/ 2184208 h 4254655"/>
              <a:gd name="connsiteX14" fmla="*/ 204769 w 3958873"/>
              <a:gd name="connsiteY14" fmla="*/ 1835342 h 4254655"/>
              <a:gd name="connsiteX15" fmla="*/ 144096 w 3958873"/>
              <a:gd name="connsiteY15" fmla="*/ 1687452 h 425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58873" h="4254655">
                <a:moveTo>
                  <a:pt x="0" y="0"/>
                </a:moveTo>
                <a:lnTo>
                  <a:pt x="1448553" y="0"/>
                </a:lnTo>
                <a:cubicBezTo>
                  <a:pt x="1447447" y="664711"/>
                  <a:pt x="1449988" y="1701343"/>
                  <a:pt x="1449794" y="2459034"/>
                </a:cubicBezTo>
                <a:lnTo>
                  <a:pt x="1449743" y="2552800"/>
                </a:lnTo>
                <a:lnTo>
                  <a:pt x="1454701" y="2555093"/>
                </a:lnTo>
                <a:lnTo>
                  <a:pt x="3814775" y="2563410"/>
                </a:lnTo>
                <a:cubicBezTo>
                  <a:pt x="3870393" y="2739109"/>
                  <a:pt x="3944968" y="3100615"/>
                  <a:pt x="3958873" y="3515209"/>
                </a:cubicBezTo>
                <a:lnTo>
                  <a:pt x="3936120" y="4254655"/>
                </a:lnTo>
                <a:lnTo>
                  <a:pt x="1596440" y="4220527"/>
                </a:lnTo>
                <a:cubicBezTo>
                  <a:pt x="1593913" y="3816044"/>
                  <a:pt x="1591383" y="3385017"/>
                  <a:pt x="1588856" y="2980534"/>
                </a:cubicBezTo>
                <a:lnTo>
                  <a:pt x="496752" y="2988117"/>
                </a:lnTo>
                <a:lnTo>
                  <a:pt x="421285" y="2271063"/>
                </a:lnTo>
                <a:lnTo>
                  <a:pt x="373789" y="2267440"/>
                </a:lnTo>
                <a:cubicBezTo>
                  <a:pt x="313612" y="2258627"/>
                  <a:pt x="269234" y="2236348"/>
                  <a:pt x="261650" y="2184208"/>
                </a:cubicBezTo>
                <a:lnTo>
                  <a:pt x="204769" y="1835342"/>
                </a:lnTo>
                <a:lnTo>
                  <a:pt x="144096" y="1687452"/>
                </a:lnTo>
                <a:close/>
              </a:path>
            </a:pathLst>
          </a:custGeom>
          <a:noFill/>
          <a:ln w="53975">
            <a:solidFill>
              <a:srgbClr val="0000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5" name="文本框 124"/>
          <p:cNvSpPr txBox="1"/>
          <p:nvPr/>
        </p:nvSpPr>
        <p:spPr>
          <a:xfrm>
            <a:off x="10161452" y="2567421"/>
            <a:ext cx="1006721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200" b="1" dirty="0" smtClean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天生桥大道</a:t>
            </a:r>
            <a:endParaRPr lang="zh-CN" altLang="en-US" sz="1200" b="1" dirty="0">
              <a:effectLst>
                <a:glow rad="635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11312190" y="8305564"/>
            <a:ext cx="1006721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200" b="1" dirty="0" smtClean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高平大街</a:t>
            </a:r>
            <a:endParaRPr lang="zh-CN" altLang="en-US" sz="1200" b="1" dirty="0">
              <a:effectLst>
                <a:glow rad="635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7" name="文本框 126"/>
          <p:cNvSpPr txBox="1"/>
          <p:nvPr/>
        </p:nvSpPr>
        <p:spPr>
          <a:xfrm rot="21326641">
            <a:off x="9694765" y="5364283"/>
            <a:ext cx="437069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200" b="1" dirty="0" smtClean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琴</a:t>
            </a:r>
            <a:endParaRPr lang="en-US" altLang="zh-CN" sz="1200" b="1" dirty="0" smtClean="0">
              <a:effectLst>
                <a:glow rad="635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/>
            <a:r>
              <a:rPr lang="zh-CN" altLang="en-US" sz="1200" b="1" dirty="0" smtClean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音</a:t>
            </a:r>
            <a:endParaRPr lang="en-US" altLang="zh-CN" sz="1200" b="1" dirty="0" smtClean="0">
              <a:effectLst>
                <a:glow rad="635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/>
            <a:r>
              <a:rPr lang="zh-CN" altLang="en-US" sz="1200" b="1" dirty="0" smtClean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大</a:t>
            </a:r>
            <a:endParaRPr lang="en-US" altLang="zh-CN" sz="1200" b="1" dirty="0" smtClean="0">
              <a:effectLst>
                <a:glow rad="635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/>
            <a:r>
              <a:rPr lang="zh-CN" altLang="en-US" sz="1200" b="1" dirty="0" smtClean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道</a:t>
            </a:r>
            <a:endParaRPr lang="zh-CN" altLang="en-US" sz="1200" b="1" dirty="0">
              <a:effectLst>
                <a:glow rad="635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8" name="文本框 127"/>
          <p:cNvSpPr txBox="1"/>
          <p:nvPr/>
        </p:nvSpPr>
        <p:spPr>
          <a:xfrm rot="3852998">
            <a:off x="12118293" y="5197028"/>
            <a:ext cx="901585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1200" b="1" dirty="0" smtClean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341</a:t>
            </a:r>
            <a:r>
              <a:rPr lang="zh-CN" altLang="en-US" sz="1200" b="1" dirty="0" smtClean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省道</a:t>
            </a:r>
            <a:endParaRPr lang="zh-CN" altLang="en-US" sz="1200" b="1" dirty="0">
              <a:effectLst>
                <a:glow rad="635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9" name="文本框 128"/>
          <p:cNvSpPr txBox="1"/>
          <p:nvPr/>
        </p:nvSpPr>
        <p:spPr>
          <a:xfrm>
            <a:off x="10153650" y="4741475"/>
            <a:ext cx="1006721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200" b="1" dirty="0" smtClean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体育公园路</a:t>
            </a:r>
            <a:endParaRPr lang="zh-CN" altLang="en-US" sz="1200" b="1" dirty="0">
              <a:effectLst>
                <a:glow rad="635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0" name="文本框 129"/>
          <p:cNvSpPr txBox="1"/>
          <p:nvPr/>
        </p:nvSpPr>
        <p:spPr>
          <a:xfrm>
            <a:off x="11240182" y="6721388"/>
            <a:ext cx="1006721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200" b="1" dirty="0" smtClean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幸庄路</a:t>
            </a:r>
            <a:endParaRPr lang="zh-CN" altLang="en-US" sz="1200" b="1" dirty="0">
              <a:effectLst>
                <a:glow rad="635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1" name="矩形标注 26"/>
          <p:cNvSpPr/>
          <p:nvPr/>
        </p:nvSpPr>
        <p:spPr>
          <a:xfrm>
            <a:off x="7279742" y="2904964"/>
            <a:ext cx="1872208" cy="1224274"/>
          </a:xfrm>
          <a:prstGeom prst="wedgeRectCallout">
            <a:avLst>
              <a:gd name="adj1" fmla="val 134873"/>
              <a:gd name="adj2" fmla="val 125126"/>
            </a:avLst>
          </a:prstGeom>
          <a:solidFill>
            <a:schemeClr val="bg1">
              <a:alpha val="79000"/>
            </a:schemeClr>
          </a:solidFill>
          <a:ln w="6350">
            <a:solidFill>
              <a:schemeClr val="tx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23-09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一类工业用地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(M1)</a:t>
            </a: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用地面积：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8.17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容积率≤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3.0</a:t>
            </a:r>
          </a:p>
          <a:p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高度≤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2" name="矩形标注 26"/>
          <p:cNvSpPr/>
          <p:nvPr/>
        </p:nvSpPr>
        <p:spPr>
          <a:xfrm>
            <a:off x="7279742" y="4273116"/>
            <a:ext cx="1872208" cy="916740"/>
          </a:xfrm>
          <a:prstGeom prst="wedgeRectCallout">
            <a:avLst>
              <a:gd name="adj1" fmla="val 96974"/>
              <a:gd name="adj2" fmla="val 64572"/>
            </a:avLst>
          </a:prstGeom>
          <a:solidFill>
            <a:schemeClr val="bg1">
              <a:alpha val="79000"/>
            </a:schemeClr>
          </a:solidFill>
          <a:ln w="6350">
            <a:solidFill>
              <a:schemeClr val="tx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23-08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街旁绿地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(G1c)</a:t>
            </a: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用地面积：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0.66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绿地率≥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65%</a:t>
            </a:r>
          </a:p>
        </p:txBody>
      </p:sp>
      <p:sp>
        <p:nvSpPr>
          <p:cNvPr id="133" name="矩形标注 26"/>
          <p:cNvSpPr/>
          <p:nvPr/>
        </p:nvSpPr>
        <p:spPr>
          <a:xfrm>
            <a:off x="7279742" y="5317232"/>
            <a:ext cx="1872208" cy="1760902"/>
          </a:xfrm>
          <a:prstGeom prst="wedgeRectCallout">
            <a:avLst>
              <a:gd name="adj1" fmla="val 110781"/>
              <a:gd name="adj2" fmla="val 3674"/>
            </a:avLst>
          </a:prstGeom>
          <a:solidFill>
            <a:schemeClr val="bg1">
              <a:alpha val="79000"/>
            </a:schemeClr>
          </a:solidFill>
          <a:ln w="6350">
            <a:solidFill>
              <a:schemeClr val="tx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23-04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商业用地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(B1)</a:t>
            </a: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0.83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容积率≤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2.0</a:t>
            </a: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建筑密度≤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建筑高度≤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绿地率≥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</a:p>
          <a:p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复合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公交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场站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4" name="矩形标注 26"/>
          <p:cNvSpPr/>
          <p:nvPr/>
        </p:nvSpPr>
        <p:spPr>
          <a:xfrm>
            <a:off x="7279742" y="7189440"/>
            <a:ext cx="1836204" cy="973918"/>
          </a:xfrm>
          <a:prstGeom prst="wedgeRectCallout">
            <a:avLst>
              <a:gd name="adj1" fmla="val 114337"/>
              <a:gd name="adj2" fmla="val -103116"/>
            </a:avLst>
          </a:prstGeom>
          <a:solidFill>
            <a:schemeClr val="bg1">
              <a:alpha val="79000"/>
            </a:schemeClr>
          </a:solidFill>
          <a:ln w="6350">
            <a:solidFill>
              <a:schemeClr val="tx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23-12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街旁绿地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(G1c)</a:t>
            </a: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用地面积：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0.74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绿地率≥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65%</a:t>
            </a:r>
          </a:p>
        </p:txBody>
      </p:sp>
      <p:sp>
        <p:nvSpPr>
          <p:cNvPr id="135" name="矩形标注 26"/>
          <p:cNvSpPr/>
          <p:nvPr/>
        </p:nvSpPr>
        <p:spPr>
          <a:xfrm>
            <a:off x="8281442" y="8269560"/>
            <a:ext cx="1872208" cy="1512168"/>
          </a:xfrm>
          <a:prstGeom prst="wedgeRectCallout">
            <a:avLst>
              <a:gd name="adj1" fmla="val 74095"/>
              <a:gd name="adj2" fmla="val -117162"/>
            </a:avLst>
          </a:prstGeom>
          <a:solidFill>
            <a:schemeClr val="bg1">
              <a:alpha val="79000"/>
            </a:schemeClr>
          </a:solidFill>
          <a:ln w="6350">
            <a:solidFill>
              <a:schemeClr val="tx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23-17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一类工业用地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(M1)</a:t>
            </a: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用地面积：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2.07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容积率≤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3.0</a:t>
            </a: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建筑密度≤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55%</a:t>
            </a: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建筑高度≤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endParaRPr lang="en-US" altLang="zh-CN" sz="1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绿地率≥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" name="矩形标注 26"/>
          <p:cNvSpPr/>
          <p:nvPr/>
        </p:nvSpPr>
        <p:spPr>
          <a:xfrm>
            <a:off x="13904478" y="7225444"/>
            <a:ext cx="1872208" cy="1188132"/>
          </a:xfrm>
          <a:prstGeom prst="wedgeRectCallout">
            <a:avLst>
              <a:gd name="adj1" fmla="val -131680"/>
              <a:gd name="adj2" fmla="val -24708"/>
            </a:avLst>
          </a:prstGeom>
          <a:solidFill>
            <a:schemeClr val="bg1">
              <a:alpha val="79000"/>
            </a:schemeClr>
          </a:solidFill>
          <a:ln w="6350">
            <a:solidFill>
              <a:schemeClr val="tx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23-20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一类工业用地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(M1)</a:t>
            </a: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用地面积：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17.84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容积率≤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3.0</a:t>
            </a:r>
          </a:p>
          <a:p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高度≤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7" name="矩形标注 26"/>
          <p:cNvSpPr/>
          <p:nvPr/>
        </p:nvSpPr>
        <p:spPr>
          <a:xfrm>
            <a:off x="13904478" y="4669160"/>
            <a:ext cx="1836204" cy="778619"/>
          </a:xfrm>
          <a:prstGeom prst="wedgeRectCallout">
            <a:avLst>
              <a:gd name="adj1" fmla="val -209628"/>
              <a:gd name="adj2" fmla="val 161274"/>
            </a:avLst>
          </a:prstGeom>
          <a:solidFill>
            <a:schemeClr val="bg1">
              <a:alpha val="79000"/>
            </a:schemeClr>
          </a:solidFill>
          <a:ln w="6350">
            <a:solidFill>
              <a:schemeClr val="tx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23-14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二类居住用地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(R2)</a:t>
            </a: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用地面积：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1.94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8" name="矩形标注 26"/>
          <p:cNvSpPr/>
          <p:nvPr/>
        </p:nvSpPr>
        <p:spPr>
          <a:xfrm>
            <a:off x="13904478" y="5605264"/>
            <a:ext cx="1872208" cy="1493764"/>
          </a:xfrm>
          <a:prstGeom prst="wedgeRectCallout">
            <a:avLst>
              <a:gd name="adj1" fmla="val -159853"/>
              <a:gd name="adj2" fmla="val 48484"/>
            </a:avLst>
          </a:prstGeom>
          <a:solidFill>
            <a:schemeClr val="bg1">
              <a:alpha val="79000"/>
            </a:schemeClr>
          </a:solidFill>
          <a:ln w="6350">
            <a:solidFill>
              <a:schemeClr val="tx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23-22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商办混合用地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(Bb)</a:t>
            </a: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用地面积：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0.67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容积率≤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2.0</a:t>
            </a: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建筑密度≤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45%</a:t>
            </a: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建筑高度≤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绿地率≥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</a:p>
        </p:txBody>
      </p:sp>
      <p:sp>
        <p:nvSpPr>
          <p:cNvPr id="139" name="文本框 138"/>
          <p:cNvSpPr txBox="1"/>
          <p:nvPr/>
        </p:nvSpPr>
        <p:spPr>
          <a:xfrm>
            <a:off x="10153650" y="5929300"/>
            <a:ext cx="1006721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200" b="1" dirty="0" smtClean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规划支路</a:t>
            </a:r>
            <a:endParaRPr lang="zh-CN" altLang="en-US" sz="1200" b="1" dirty="0">
              <a:effectLst>
                <a:glow rad="635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7F4915D9-A092-2112-800D-A5CA9F2B1837}"/>
              </a:ext>
            </a:extLst>
          </p:cNvPr>
          <p:cNvGrpSpPr/>
          <p:nvPr/>
        </p:nvGrpSpPr>
        <p:grpSpPr>
          <a:xfrm>
            <a:off x="14264518" y="8665604"/>
            <a:ext cx="1545948" cy="570284"/>
            <a:chOff x="17327083" y="2880376"/>
            <a:chExt cx="1545948" cy="570284"/>
          </a:xfrm>
        </p:grpSpPr>
        <p:sp>
          <p:nvSpPr>
            <p:cNvPr id="37" name="文本框 36"/>
            <p:cNvSpPr txBox="1"/>
            <p:nvPr/>
          </p:nvSpPr>
          <p:spPr>
            <a:xfrm>
              <a:off x="17327083" y="2880376"/>
              <a:ext cx="1545948" cy="570284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indent="612000">
                <a:lnSpc>
                  <a:spcPct val="150000"/>
                </a:lnSpc>
              </a:pPr>
              <a:r>
                <a:rPr lang="zh-CN" altLang="en-US" sz="11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修改地块范围</a:t>
              </a:r>
            </a:p>
            <a:p>
              <a:pPr indent="612000">
                <a:lnSpc>
                  <a:spcPct val="150000"/>
                </a:lnSpc>
              </a:pPr>
              <a:r>
                <a:rPr lang="zh-CN" altLang="en-US" sz="11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图则单元边界</a:t>
              </a:r>
              <a:endPara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7442759" y="3251747"/>
              <a:ext cx="349281" cy="129117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1000">
                <a:sym typeface="+mn-ea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7438729" y="2994424"/>
              <a:ext cx="349281" cy="129117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1C21F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/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Y0ZDAzNDUzMWQxNTUxMjJmYzQwOTRhYjVjMTI3ZTA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802</Words>
  <Application>Microsoft Office PowerPoint</Application>
  <PresentationFormat>自定义</PresentationFormat>
  <Paragraphs>95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8" baseType="lpstr">
      <vt:lpstr>等线</vt:lpstr>
      <vt:lpstr>宋体</vt:lpstr>
      <vt:lpstr>微软雅黑</vt:lpstr>
      <vt:lpstr>Arial</vt:lpstr>
      <vt:lpstr>Calibri</vt:lpstr>
      <vt:lpstr>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zc</dc:creator>
  <cp:lastModifiedBy>NTKO</cp:lastModifiedBy>
  <cp:revision>411</cp:revision>
  <cp:lastPrinted>2024-03-26T06:31:00Z</cp:lastPrinted>
  <dcterms:created xsi:type="dcterms:W3CDTF">2019-11-04T11:42:00Z</dcterms:created>
  <dcterms:modified xsi:type="dcterms:W3CDTF">2026-03-03T07:46:08Z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2019-10-17T16:00:00Z</vt:filetime>
  </property>
  <property fmtid="{D5CDD505-2E9C-101B-9397-08002B2CF9AE}" pid="3" name="Creator">
    <vt:lpwstr>Microsoft? Office PowerPoint 2007</vt:lpwstr>
  </property>
  <property fmtid="{D5CDD505-2E9C-101B-9397-08002B2CF9AE}" pid="4" name="LastSaved">
    <vt:filetime>2019-11-12T16:00:00Z</vt:filetime>
  </property>
  <property fmtid="{D5CDD505-2E9C-101B-9397-08002B2CF9AE}" pid="5" name="ICV">
    <vt:lpwstr>421AA08911B244F6B8184F5770C9B887_12</vt:lpwstr>
  </property>
  <property fmtid="{D5CDD505-2E9C-101B-9397-08002B2CF9AE}" pid="6" name="KSOProductBuildVer">
    <vt:lpwstr>2052-12.1.0.21915</vt:lpwstr>
  </property>
</Properties>
</file>