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000FF"/>
    <a:srgbClr val="C00000"/>
    <a:srgbClr val="D42324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70" d="100"/>
          <a:sy n="70" d="100"/>
        </p:scale>
        <p:origin x="90" y="396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2026-03-06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33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056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3/6/2026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3/6/2026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3/6/2026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3/6/2026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3/6/2026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3/6/2026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4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.xml"/><Relationship Id="rId10" Type="http://schemas.openxmlformats.org/officeDocument/2006/relationships/image" Target="../media/image8.jpe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grayscl/>
          </a:blip>
          <a:srcRect t="3647" b="4129"/>
          <a:stretch>
            <a:fillRect/>
          </a:stretch>
        </p:blipFill>
        <p:spPr>
          <a:xfrm>
            <a:off x="10052050" y="5781600"/>
            <a:ext cx="5122864" cy="42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19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为促进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产业高质量发展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，优化产业用地布局，我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会同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栖霞区人民政府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组织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开展了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南京龙潭新城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NJDBc011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单元控制性详细规划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NJDBc011—10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则技术修正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南京龙潭新城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NJDBc011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单元控制性详细规划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》NJDBc011—10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则技术修正成果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025-85896072 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5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5023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南京龙潭新城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NJDBc011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单元控制性详细规划</a:t>
            </a: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  <a:endParaRPr lang="en-US" altLang="zh-CN" sz="1600" b="1" dirty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NJDBc011—10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规划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则技术修正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640881" y="5810423"/>
            <a:ext cx="3679190" cy="3561080"/>
            <a:chOff x="8616" y="3667"/>
            <a:chExt cx="5794" cy="5608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7" cstate="hqprint"/>
            <a:srcRect t="2572" b="639"/>
            <a:stretch>
              <a:fillRect/>
            </a:stretch>
          </p:blipFill>
          <p:spPr>
            <a:xfrm>
              <a:off x="8616" y="3667"/>
              <a:ext cx="5794" cy="5608"/>
            </a:xfrm>
            <a:prstGeom prst="rect">
              <a:avLst/>
            </a:prstGeom>
          </p:spPr>
        </p:pic>
        <p:sp>
          <p:nvSpPr>
            <p:cNvPr id="81" name="任意多边形 80"/>
            <p:cNvSpPr/>
            <p:nvPr/>
          </p:nvSpPr>
          <p:spPr bwMode="auto">
            <a:xfrm>
              <a:off x="9804" y="3850"/>
              <a:ext cx="3415" cy="5201"/>
            </a:xfrm>
            <a:custGeom>
              <a:avLst/>
              <a:gdLst>
                <a:gd name="connsiteX0" fmla="*/ 1743674 w 1743674"/>
                <a:gd name="connsiteY0" fmla="*/ 0 h 2779708"/>
                <a:gd name="connsiteX1" fmla="*/ 1736409 w 1743674"/>
                <a:gd name="connsiteY1" fmla="*/ 18890 h 2779708"/>
                <a:gd name="connsiteX2" fmla="*/ 1736409 w 1743674"/>
                <a:gd name="connsiteY2" fmla="*/ 20343 h 2779708"/>
                <a:gd name="connsiteX3" fmla="*/ 1729143 w 1743674"/>
                <a:gd name="connsiteY3" fmla="*/ 39233 h 2779708"/>
                <a:gd name="connsiteX4" fmla="*/ 1721152 w 1743674"/>
                <a:gd name="connsiteY4" fmla="*/ 60302 h 2779708"/>
                <a:gd name="connsiteX5" fmla="*/ 1718972 w 1743674"/>
                <a:gd name="connsiteY5" fmla="*/ 61755 h 2779708"/>
                <a:gd name="connsiteX6" fmla="*/ 1718972 w 1743674"/>
                <a:gd name="connsiteY6" fmla="*/ 65388 h 2779708"/>
                <a:gd name="connsiteX7" fmla="*/ 1715339 w 1743674"/>
                <a:gd name="connsiteY7" fmla="*/ 74106 h 2779708"/>
                <a:gd name="connsiteX8" fmla="*/ 1712433 w 1743674"/>
                <a:gd name="connsiteY8" fmla="*/ 84278 h 2779708"/>
                <a:gd name="connsiteX9" fmla="*/ 1708800 w 1743674"/>
                <a:gd name="connsiteY9" fmla="*/ 92996 h 2779708"/>
                <a:gd name="connsiteX10" fmla="*/ 1707348 w 1743674"/>
                <a:gd name="connsiteY10" fmla="*/ 98082 h 2779708"/>
                <a:gd name="connsiteX11" fmla="*/ 1705168 w 1743674"/>
                <a:gd name="connsiteY11" fmla="*/ 108253 h 2779708"/>
                <a:gd name="connsiteX12" fmla="*/ 1703715 w 1743674"/>
                <a:gd name="connsiteY12" fmla="*/ 113339 h 2779708"/>
                <a:gd name="connsiteX13" fmla="*/ 1701535 w 1743674"/>
                <a:gd name="connsiteY13" fmla="*/ 120604 h 2779708"/>
                <a:gd name="connsiteX14" fmla="*/ 1701535 w 1743674"/>
                <a:gd name="connsiteY14" fmla="*/ 127143 h 2779708"/>
                <a:gd name="connsiteX15" fmla="*/ 1698629 w 1743674"/>
                <a:gd name="connsiteY15" fmla="*/ 138041 h 2779708"/>
                <a:gd name="connsiteX16" fmla="*/ 1694996 w 1743674"/>
                <a:gd name="connsiteY16" fmla="*/ 168555 h 2779708"/>
                <a:gd name="connsiteX17" fmla="*/ 1689911 w 1743674"/>
                <a:gd name="connsiteY17" fmla="*/ 198343 h 2779708"/>
                <a:gd name="connsiteX18" fmla="*/ 1687731 w 1743674"/>
                <a:gd name="connsiteY18" fmla="*/ 223772 h 2779708"/>
                <a:gd name="connsiteX19" fmla="*/ 1686278 w 1743674"/>
                <a:gd name="connsiteY19" fmla="*/ 237576 h 2779708"/>
                <a:gd name="connsiteX20" fmla="*/ 1684825 w 1743674"/>
                <a:gd name="connsiteY20" fmla="*/ 244841 h 2779708"/>
                <a:gd name="connsiteX21" fmla="*/ 1684825 w 1743674"/>
                <a:gd name="connsiteY21" fmla="*/ 246294 h 2779708"/>
                <a:gd name="connsiteX22" fmla="*/ 1682645 w 1743674"/>
                <a:gd name="connsiteY22" fmla="*/ 256466 h 2779708"/>
                <a:gd name="connsiteX23" fmla="*/ 1679739 w 1743674"/>
                <a:gd name="connsiteY23" fmla="*/ 281168 h 2779708"/>
                <a:gd name="connsiteX24" fmla="*/ 1676107 w 1743674"/>
                <a:gd name="connsiteY24" fmla="*/ 310229 h 2779708"/>
                <a:gd name="connsiteX25" fmla="*/ 1672474 w 1743674"/>
                <a:gd name="connsiteY25" fmla="*/ 334204 h 2779708"/>
                <a:gd name="connsiteX26" fmla="*/ 1672474 w 1743674"/>
                <a:gd name="connsiteY26" fmla="*/ 341470 h 2779708"/>
                <a:gd name="connsiteX27" fmla="*/ 1665935 w 1743674"/>
                <a:gd name="connsiteY27" fmla="*/ 382882 h 2779708"/>
                <a:gd name="connsiteX28" fmla="*/ 1663756 w 1743674"/>
                <a:gd name="connsiteY28" fmla="*/ 394507 h 2779708"/>
                <a:gd name="connsiteX29" fmla="*/ 1662302 w 1743674"/>
                <a:gd name="connsiteY29" fmla="*/ 420662 h 2779708"/>
                <a:gd name="connsiteX30" fmla="*/ 1658670 w 1743674"/>
                <a:gd name="connsiteY30" fmla="*/ 456988 h 2779708"/>
                <a:gd name="connsiteX31" fmla="*/ 1657217 w 1743674"/>
                <a:gd name="connsiteY31" fmla="*/ 486049 h 2779708"/>
                <a:gd name="connsiteX32" fmla="*/ 1655037 w 1743674"/>
                <a:gd name="connsiteY32" fmla="*/ 518743 h 2779708"/>
                <a:gd name="connsiteX33" fmla="*/ 1655037 w 1743674"/>
                <a:gd name="connsiteY33" fmla="*/ 549984 h 2779708"/>
                <a:gd name="connsiteX34" fmla="*/ 1653584 w 1743674"/>
                <a:gd name="connsiteY34" fmla="*/ 584858 h 2779708"/>
                <a:gd name="connsiteX35" fmla="*/ 1653584 w 1743674"/>
                <a:gd name="connsiteY35" fmla="*/ 600115 h 2779708"/>
                <a:gd name="connsiteX36" fmla="*/ 1653584 w 1743674"/>
                <a:gd name="connsiteY36" fmla="*/ 617552 h 2779708"/>
                <a:gd name="connsiteX37" fmla="*/ 1653584 w 1743674"/>
                <a:gd name="connsiteY37" fmla="*/ 631356 h 2779708"/>
                <a:gd name="connsiteX38" fmla="*/ 1653584 w 1743674"/>
                <a:gd name="connsiteY38" fmla="*/ 645160 h 2779708"/>
                <a:gd name="connsiteX39" fmla="*/ 1653584 w 1743674"/>
                <a:gd name="connsiteY39" fmla="*/ 655331 h 2779708"/>
                <a:gd name="connsiteX40" fmla="*/ 1653584 w 1743674"/>
                <a:gd name="connsiteY40" fmla="*/ 669135 h 2779708"/>
                <a:gd name="connsiteX41" fmla="*/ 1653584 w 1743674"/>
                <a:gd name="connsiteY41" fmla="*/ 681486 h 2779708"/>
                <a:gd name="connsiteX42" fmla="*/ 1651405 w 1743674"/>
                <a:gd name="connsiteY42" fmla="*/ 691658 h 2779708"/>
                <a:gd name="connsiteX43" fmla="*/ 1651405 w 1743674"/>
                <a:gd name="connsiteY43" fmla="*/ 698197 h 2779708"/>
                <a:gd name="connsiteX44" fmla="*/ 1649952 w 1743674"/>
                <a:gd name="connsiteY44" fmla="*/ 715633 h 2779708"/>
                <a:gd name="connsiteX45" fmla="*/ 1649952 w 1743674"/>
                <a:gd name="connsiteY45" fmla="*/ 725805 h 2779708"/>
                <a:gd name="connsiteX46" fmla="*/ 1648498 w 1743674"/>
                <a:gd name="connsiteY46" fmla="*/ 734523 h 2779708"/>
                <a:gd name="connsiteX47" fmla="*/ 1648498 w 1743674"/>
                <a:gd name="connsiteY47" fmla="*/ 746874 h 2779708"/>
                <a:gd name="connsiteX48" fmla="*/ 1648498 w 1743674"/>
                <a:gd name="connsiteY48" fmla="*/ 764311 h 2779708"/>
                <a:gd name="connsiteX49" fmla="*/ 1646319 w 1743674"/>
                <a:gd name="connsiteY49" fmla="*/ 770850 h 2779708"/>
                <a:gd name="connsiteX50" fmla="*/ 1646319 w 1743674"/>
                <a:gd name="connsiteY50" fmla="*/ 779568 h 2779708"/>
                <a:gd name="connsiteX51" fmla="*/ 1644866 w 1743674"/>
                <a:gd name="connsiteY51" fmla="*/ 793372 h 2779708"/>
                <a:gd name="connsiteX52" fmla="*/ 1644866 w 1743674"/>
                <a:gd name="connsiteY52" fmla="*/ 807176 h 2779708"/>
                <a:gd name="connsiteX53" fmla="*/ 1644866 w 1743674"/>
                <a:gd name="connsiteY53" fmla="*/ 810809 h 2779708"/>
                <a:gd name="connsiteX54" fmla="*/ 1643413 w 1743674"/>
                <a:gd name="connsiteY54" fmla="*/ 814442 h 2779708"/>
                <a:gd name="connsiteX55" fmla="*/ 1641233 w 1743674"/>
                <a:gd name="connsiteY55" fmla="*/ 819527 h 2779708"/>
                <a:gd name="connsiteX56" fmla="*/ 1639780 w 1743674"/>
                <a:gd name="connsiteY56" fmla="*/ 820980 h 2779708"/>
                <a:gd name="connsiteX57" fmla="*/ 1639780 w 1743674"/>
                <a:gd name="connsiteY57" fmla="*/ 826066 h 2779708"/>
                <a:gd name="connsiteX58" fmla="*/ 1639780 w 1743674"/>
                <a:gd name="connsiteY58" fmla="*/ 838417 h 2779708"/>
                <a:gd name="connsiteX59" fmla="*/ 1641233 w 1743674"/>
                <a:gd name="connsiteY59" fmla="*/ 860940 h 2779708"/>
                <a:gd name="connsiteX60" fmla="*/ 1641233 w 1743674"/>
                <a:gd name="connsiteY60" fmla="*/ 888548 h 2779708"/>
                <a:gd name="connsiteX61" fmla="*/ 1641233 w 1743674"/>
                <a:gd name="connsiteY61" fmla="*/ 903805 h 2779708"/>
                <a:gd name="connsiteX62" fmla="*/ 1641233 w 1743674"/>
                <a:gd name="connsiteY62" fmla="*/ 926327 h 2779708"/>
                <a:gd name="connsiteX63" fmla="*/ 1641233 w 1743674"/>
                <a:gd name="connsiteY63" fmla="*/ 932866 h 2779708"/>
                <a:gd name="connsiteX64" fmla="*/ 1643413 w 1743674"/>
                <a:gd name="connsiteY64" fmla="*/ 943764 h 2779708"/>
                <a:gd name="connsiteX65" fmla="*/ 1643413 w 1743674"/>
                <a:gd name="connsiteY65" fmla="*/ 957568 h 2779708"/>
                <a:gd name="connsiteX66" fmla="*/ 1643413 w 1743674"/>
                <a:gd name="connsiteY66" fmla="*/ 964107 h 2779708"/>
                <a:gd name="connsiteX67" fmla="*/ 1644866 w 1743674"/>
                <a:gd name="connsiteY67" fmla="*/ 974278 h 2779708"/>
                <a:gd name="connsiteX68" fmla="*/ 1644866 w 1743674"/>
                <a:gd name="connsiteY68" fmla="*/ 986629 h 2779708"/>
                <a:gd name="connsiteX69" fmla="*/ 1644866 w 1743674"/>
                <a:gd name="connsiteY69" fmla="*/ 993895 h 2779708"/>
                <a:gd name="connsiteX70" fmla="*/ 1646319 w 1743674"/>
                <a:gd name="connsiteY70" fmla="*/ 1001887 h 2779708"/>
                <a:gd name="connsiteX71" fmla="*/ 1646319 w 1743674"/>
                <a:gd name="connsiteY71" fmla="*/ 1014238 h 2779708"/>
                <a:gd name="connsiteX72" fmla="*/ 1646319 w 1743674"/>
                <a:gd name="connsiteY72" fmla="*/ 1017870 h 2779708"/>
                <a:gd name="connsiteX73" fmla="*/ 1648498 w 1743674"/>
                <a:gd name="connsiteY73" fmla="*/ 1026589 h 2779708"/>
                <a:gd name="connsiteX74" fmla="*/ 1648498 w 1743674"/>
                <a:gd name="connsiteY74" fmla="*/ 1036760 h 2779708"/>
                <a:gd name="connsiteX75" fmla="*/ 1649952 w 1743674"/>
                <a:gd name="connsiteY75" fmla="*/ 1049111 h 2779708"/>
                <a:gd name="connsiteX76" fmla="*/ 1649952 w 1743674"/>
                <a:gd name="connsiteY76" fmla="*/ 1057103 h 2779708"/>
                <a:gd name="connsiteX77" fmla="*/ 1649952 w 1743674"/>
                <a:gd name="connsiteY77" fmla="*/ 1064368 h 2779708"/>
                <a:gd name="connsiteX78" fmla="*/ 1651405 w 1743674"/>
                <a:gd name="connsiteY78" fmla="*/ 1068001 h 2779708"/>
                <a:gd name="connsiteX79" fmla="*/ 1653584 w 1743674"/>
                <a:gd name="connsiteY79" fmla="*/ 1078172 h 2779708"/>
                <a:gd name="connsiteX80" fmla="*/ 1653584 w 1743674"/>
                <a:gd name="connsiteY80" fmla="*/ 1079625 h 2779708"/>
                <a:gd name="connsiteX81" fmla="*/ 1653584 w 1743674"/>
                <a:gd name="connsiteY81" fmla="*/ 1095609 h 2779708"/>
                <a:gd name="connsiteX82" fmla="*/ 1653584 w 1743674"/>
                <a:gd name="connsiteY82" fmla="*/ 1112319 h 2779708"/>
                <a:gd name="connsiteX83" fmla="*/ 1655037 w 1743674"/>
                <a:gd name="connsiteY83" fmla="*/ 1128303 h 2779708"/>
                <a:gd name="connsiteX84" fmla="*/ 1655037 w 1743674"/>
                <a:gd name="connsiteY84" fmla="*/ 1139927 h 2779708"/>
                <a:gd name="connsiteX85" fmla="*/ 1655037 w 1743674"/>
                <a:gd name="connsiteY85" fmla="*/ 1150825 h 2779708"/>
                <a:gd name="connsiteX86" fmla="*/ 1655037 w 1743674"/>
                <a:gd name="connsiteY86" fmla="*/ 1164630 h 2779708"/>
                <a:gd name="connsiteX87" fmla="*/ 1653584 w 1743674"/>
                <a:gd name="connsiteY87" fmla="*/ 1176254 h 2779708"/>
                <a:gd name="connsiteX88" fmla="*/ 1653584 w 1743674"/>
                <a:gd name="connsiteY88" fmla="*/ 1188605 h 2779708"/>
                <a:gd name="connsiteX89" fmla="*/ 1653584 w 1743674"/>
                <a:gd name="connsiteY89" fmla="*/ 1200956 h 2779708"/>
                <a:gd name="connsiteX90" fmla="*/ 1651405 w 1743674"/>
                <a:gd name="connsiteY90" fmla="*/ 1212581 h 2779708"/>
                <a:gd name="connsiteX91" fmla="*/ 1651405 w 1743674"/>
                <a:gd name="connsiteY91" fmla="*/ 1222752 h 2779708"/>
                <a:gd name="connsiteX92" fmla="*/ 1651405 w 1743674"/>
                <a:gd name="connsiteY92" fmla="*/ 1231470 h 2779708"/>
                <a:gd name="connsiteX93" fmla="*/ 1653584 w 1743674"/>
                <a:gd name="connsiteY93" fmla="*/ 1242368 h 2779708"/>
                <a:gd name="connsiteX94" fmla="*/ 1653584 w 1743674"/>
                <a:gd name="connsiteY94" fmla="*/ 1252540 h 2779708"/>
                <a:gd name="connsiteX95" fmla="*/ 1653584 w 1743674"/>
                <a:gd name="connsiteY95" fmla="*/ 1259079 h 2779708"/>
                <a:gd name="connsiteX96" fmla="*/ 1653584 w 1743674"/>
                <a:gd name="connsiteY96" fmla="*/ 1271430 h 2779708"/>
                <a:gd name="connsiteX97" fmla="*/ 1653584 w 1743674"/>
                <a:gd name="connsiteY97" fmla="*/ 1281601 h 2779708"/>
                <a:gd name="connsiteX98" fmla="*/ 1653584 w 1743674"/>
                <a:gd name="connsiteY98" fmla="*/ 1291772 h 2779708"/>
                <a:gd name="connsiteX99" fmla="*/ 1655037 w 1743674"/>
                <a:gd name="connsiteY99" fmla="*/ 1302670 h 2779708"/>
                <a:gd name="connsiteX100" fmla="*/ 1655037 w 1743674"/>
                <a:gd name="connsiteY100" fmla="*/ 1317928 h 2779708"/>
                <a:gd name="connsiteX101" fmla="*/ 1655037 w 1743674"/>
                <a:gd name="connsiteY101" fmla="*/ 1338997 h 2779708"/>
                <a:gd name="connsiteX102" fmla="*/ 1657217 w 1743674"/>
                <a:gd name="connsiteY102" fmla="*/ 1354254 h 2779708"/>
                <a:gd name="connsiteX103" fmla="*/ 1657217 w 1743674"/>
                <a:gd name="connsiteY103" fmla="*/ 1374597 h 2779708"/>
                <a:gd name="connsiteX104" fmla="*/ 1657217 w 1743674"/>
                <a:gd name="connsiteY104" fmla="*/ 1388401 h 2779708"/>
                <a:gd name="connsiteX105" fmla="*/ 1657217 w 1743674"/>
                <a:gd name="connsiteY105" fmla="*/ 1392034 h 2779708"/>
                <a:gd name="connsiteX106" fmla="*/ 1657217 w 1743674"/>
                <a:gd name="connsiteY106" fmla="*/ 1395666 h 2779708"/>
                <a:gd name="connsiteX107" fmla="*/ 1657217 w 1743674"/>
                <a:gd name="connsiteY107" fmla="*/ 1402205 h 2779708"/>
                <a:gd name="connsiteX108" fmla="*/ 1657217 w 1743674"/>
                <a:gd name="connsiteY108" fmla="*/ 1405838 h 2779708"/>
                <a:gd name="connsiteX109" fmla="*/ 1657217 w 1743674"/>
                <a:gd name="connsiteY109" fmla="*/ 1418189 h 2779708"/>
                <a:gd name="connsiteX110" fmla="*/ 1657217 w 1743674"/>
                <a:gd name="connsiteY110" fmla="*/ 1424728 h 2779708"/>
                <a:gd name="connsiteX111" fmla="*/ 1657217 w 1743674"/>
                <a:gd name="connsiteY111" fmla="*/ 1440711 h 2779708"/>
                <a:gd name="connsiteX112" fmla="*/ 1657217 w 1743674"/>
                <a:gd name="connsiteY112" fmla="*/ 1452336 h 2779708"/>
                <a:gd name="connsiteX113" fmla="*/ 1657217 w 1743674"/>
                <a:gd name="connsiteY113" fmla="*/ 1457422 h 2779708"/>
                <a:gd name="connsiteX114" fmla="*/ 1658670 w 1743674"/>
                <a:gd name="connsiteY114" fmla="*/ 1469773 h 2779708"/>
                <a:gd name="connsiteX115" fmla="*/ 1658670 w 1743674"/>
                <a:gd name="connsiteY115" fmla="*/ 1495928 h 2779708"/>
                <a:gd name="connsiteX116" fmla="*/ 1658670 w 1743674"/>
                <a:gd name="connsiteY116" fmla="*/ 1518450 h 2779708"/>
                <a:gd name="connsiteX117" fmla="*/ 1660123 w 1743674"/>
                <a:gd name="connsiteY117" fmla="*/ 1526442 h 2779708"/>
                <a:gd name="connsiteX118" fmla="*/ 1662302 w 1743674"/>
                <a:gd name="connsiteY118" fmla="*/ 1537340 h 2779708"/>
                <a:gd name="connsiteX119" fmla="*/ 1663756 w 1743674"/>
                <a:gd name="connsiteY119" fmla="*/ 1548964 h 2779708"/>
                <a:gd name="connsiteX120" fmla="*/ 1667388 w 1743674"/>
                <a:gd name="connsiteY120" fmla="*/ 1564948 h 2779708"/>
                <a:gd name="connsiteX121" fmla="*/ 1671021 w 1743674"/>
                <a:gd name="connsiteY121" fmla="*/ 1580205 h 2779708"/>
                <a:gd name="connsiteX122" fmla="*/ 1660123 w 1743674"/>
                <a:gd name="connsiteY122" fmla="*/ 1581658 h 2779708"/>
                <a:gd name="connsiteX123" fmla="*/ 1646319 w 1743674"/>
                <a:gd name="connsiteY123" fmla="*/ 1588924 h 2779708"/>
                <a:gd name="connsiteX124" fmla="*/ 1639780 w 1743674"/>
                <a:gd name="connsiteY124" fmla="*/ 1604181 h 2779708"/>
                <a:gd name="connsiteX125" fmla="*/ 1632515 w 1743674"/>
                <a:gd name="connsiteY125" fmla="*/ 1626703 h 2779708"/>
                <a:gd name="connsiteX126" fmla="*/ 1623796 w 1743674"/>
                <a:gd name="connsiteY126" fmla="*/ 1640507 h 2779708"/>
                <a:gd name="connsiteX127" fmla="*/ 1632515 w 1743674"/>
                <a:gd name="connsiteY127" fmla="*/ 1652858 h 2779708"/>
                <a:gd name="connsiteX128" fmla="*/ 1634694 w 1743674"/>
                <a:gd name="connsiteY128" fmla="*/ 1654312 h 2779708"/>
                <a:gd name="connsiteX129" fmla="*/ 1634694 w 1743674"/>
                <a:gd name="connsiteY129" fmla="*/ 1650679 h 2779708"/>
                <a:gd name="connsiteX130" fmla="*/ 1636147 w 1743674"/>
                <a:gd name="connsiteY130" fmla="*/ 1645593 h 2779708"/>
                <a:gd name="connsiteX131" fmla="*/ 1637600 w 1743674"/>
                <a:gd name="connsiteY131" fmla="*/ 1644140 h 2779708"/>
                <a:gd name="connsiteX132" fmla="*/ 1639780 w 1743674"/>
                <a:gd name="connsiteY132" fmla="*/ 1640507 h 2779708"/>
                <a:gd name="connsiteX133" fmla="*/ 1639780 w 1743674"/>
                <a:gd name="connsiteY133" fmla="*/ 1636875 h 2779708"/>
                <a:gd name="connsiteX134" fmla="*/ 1643413 w 1743674"/>
                <a:gd name="connsiteY134" fmla="*/ 1631789 h 2779708"/>
                <a:gd name="connsiteX135" fmla="*/ 1644866 w 1743674"/>
                <a:gd name="connsiteY135" fmla="*/ 1626703 h 2779708"/>
                <a:gd name="connsiteX136" fmla="*/ 1648498 w 1743674"/>
                <a:gd name="connsiteY136" fmla="*/ 1620165 h 2779708"/>
                <a:gd name="connsiteX137" fmla="*/ 1651405 w 1743674"/>
                <a:gd name="connsiteY137" fmla="*/ 1615079 h 2779708"/>
                <a:gd name="connsiteX138" fmla="*/ 1665935 w 1743674"/>
                <a:gd name="connsiteY138" fmla="*/ 1620165 h 2779708"/>
                <a:gd name="connsiteX139" fmla="*/ 1667388 w 1743674"/>
                <a:gd name="connsiteY139" fmla="*/ 1621618 h 2779708"/>
                <a:gd name="connsiteX140" fmla="*/ 1673927 w 1743674"/>
                <a:gd name="connsiteY140" fmla="*/ 1621618 h 2779708"/>
                <a:gd name="connsiteX141" fmla="*/ 1673927 w 1743674"/>
                <a:gd name="connsiteY141" fmla="*/ 1628883 h 2779708"/>
                <a:gd name="connsiteX142" fmla="*/ 1676107 w 1743674"/>
                <a:gd name="connsiteY142" fmla="*/ 1650679 h 2779708"/>
                <a:gd name="connsiteX143" fmla="*/ 1676107 w 1743674"/>
                <a:gd name="connsiteY143" fmla="*/ 1652858 h 2779708"/>
                <a:gd name="connsiteX144" fmla="*/ 1689911 w 1743674"/>
                <a:gd name="connsiteY144" fmla="*/ 1654312 h 2779708"/>
                <a:gd name="connsiteX145" fmla="*/ 1689911 w 1743674"/>
                <a:gd name="connsiteY145" fmla="*/ 1664483 h 2779708"/>
                <a:gd name="connsiteX146" fmla="*/ 1689911 w 1743674"/>
                <a:gd name="connsiteY146" fmla="*/ 1668116 h 2779708"/>
                <a:gd name="connsiteX147" fmla="*/ 1689911 w 1743674"/>
                <a:gd name="connsiteY147" fmla="*/ 1702989 h 2779708"/>
                <a:gd name="connsiteX148" fmla="*/ 1691364 w 1743674"/>
                <a:gd name="connsiteY148" fmla="*/ 1702989 h 2779708"/>
                <a:gd name="connsiteX149" fmla="*/ 1694996 w 1743674"/>
                <a:gd name="connsiteY149" fmla="*/ 1702989 h 2779708"/>
                <a:gd name="connsiteX150" fmla="*/ 1694996 w 1743674"/>
                <a:gd name="connsiteY150" fmla="*/ 1708075 h 2779708"/>
                <a:gd name="connsiteX151" fmla="*/ 1698629 w 1743674"/>
                <a:gd name="connsiteY151" fmla="*/ 1708075 h 2779708"/>
                <a:gd name="connsiteX152" fmla="*/ 1701535 w 1743674"/>
                <a:gd name="connsiteY152" fmla="*/ 1708075 h 2779708"/>
                <a:gd name="connsiteX153" fmla="*/ 1707348 w 1743674"/>
                <a:gd name="connsiteY153" fmla="*/ 1708075 h 2779708"/>
                <a:gd name="connsiteX154" fmla="*/ 1710254 w 1743674"/>
                <a:gd name="connsiteY154" fmla="*/ 1708075 h 2779708"/>
                <a:gd name="connsiteX155" fmla="*/ 1713886 w 1743674"/>
                <a:gd name="connsiteY155" fmla="*/ 1708075 h 2779708"/>
                <a:gd name="connsiteX156" fmla="*/ 1721152 w 1743674"/>
                <a:gd name="connsiteY156" fmla="*/ 1705895 h 2779708"/>
                <a:gd name="connsiteX157" fmla="*/ 1721152 w 1743674"/>
                <a:gd name="connsiteY157" fmla="*/ 1708075 h 2779708"/>
                <a:gd name="connsiteX158" fmla="*/ 1721152 w 1743674"/>
                <a:gd name="connsiteY158" fmla="*/ 1709528 h 2779708"/>
                <a:gd name="connsiteX159" fmla="*/ 1721152 w 1743674"/>
                <a:gd name="connsiteY159" fmla="*/ 1711707 h 2779708"/>
                <a:gd name="connsiteX160" fmla="*/ 1724058 w 1743674"/>
                <a:gd name="connsiteY160" fmla="*/ 1711707 h 2779708"/>
                <a:gd name="connsiteX161" fmla="*/ 1724058 w 1743674"/>
                <a:gd name="connsiteY161" fmla="*/ 1713161 h 2779708"/>
                <a:gd name="connsiteX162" fmla="*/ 1724058 w 1743674"/>
                <a:gd name="connsiteY162" fmla="*/ 1723332 h 2779708"/>
                <a:gd name="connsiteX163" fmla="*/ 1724058 w 1743674"/>
                <a:gd name="connsiteY163" fmla="*/ 1749487 h 2779708"/>
                <a:gd name="connsiteX164" fmla="*/ 1724058 w 1743674"/>
                <a:gd name="connsiteY164" fmla="*/ 1773463 h 2779708"/>
                <a:gd name="connsiteX165" fmla="*/ 1651405 w 1743674"/>
                <a:gd name="connsiteY165" fmla="*/ 1769830 h 2779708"/>
                <a:gd name="connsiteX166" fmla="*/ 1649952 w 1743674"/>
                <a:gd name="connsiteY166" fmla="*/ 1788720 h 2779708"/>
                <a:gd name="connsiteX167" fmla="*/ 1648498 w 1743674"/>
                <a:gd name="connsiteY167" fmla="*/ 1788720 h 2779708"/>
                <a:gd name="connsiteX168" fmla="*/ 1643413 w 1743674"/>
                <a:gd name="connsiteY168" fmla="*/ 1838850 h 2779708"/>
                <a:gd name="connsiteX169" fmla="*/ 1615805 w 1743674"/>
                <a:gd name="connsiteY169" fmla="*/ 1823593 h 2779708"/>
                <a:gd name="connsiteX170" fmla="*/ 1594735 w 1743674"/>
                <a:gd name="connsiteY170" fmla="*/ 1813422 h 2779708"/>
                <a:gd name="connsiteX171" fmla="*/ 1572213 w 1743674"/>
                <a:gd name="connsiteY171" fmla="*/ 1802524 h 2779708"/>
                <a:gd name="connsiteX172" fmla="*/ 1549690 w 1743674"/>
                <a:gd name="connsiteY172" fmla="*/ 1795985 h 2779708"/>
                <a:gd name="connsiteX173" fmla="*/ 1527168 w 1743674"/>
                <a:gd name="connsiteY173" fmla="*/ 1788720 h 2779708"/>
                <a:gd name="connsiteX174" fmla="*/ 1503192 w 1743674"/>
                <a:gd name="connsiteY174" fmla="*/ 1785814 h 2779708"/>
                <a:gd name="connsiteX175" fmla="*/ 1424000 w 1743674"/>
                <a:gd name="connsiteY175" fmla="*/ 1774916 h 2779708"/>
                <a:gd name="connsiteX176" fmla="*/ 1420368 w 1743674"/>
                <a:gd name="connsiteY176" fmla="*/ 1774916 h 2779708"/>
                <a:gd name="connsiteX177" fmla="*/ 1404384 w 1743674"/>
                <a:gd name="connsiteY177" fmla="*/ 1787267 h 2779708"/>
                <a:gd name="connsiteX178" fmla="*/ 1392760 w 1743674"/>
                <a:gd name="connsiteY178" fmla="*/ 1797438 h 2779708"/>
                <a:gd name="connsiteX179" fmla="*/ 1361519 w 1743674"/>
                <a:gd name="connsiteY179" fmla="*/ 1828679 h 2779708"/>
                <a:gd name="connsiteX180" fmla="*/ 1285233 w 1743674"/>
                <a:gd name="connsiteY180" fmla="*/ 1852655 h 2779708"/>
                <a:gd name="connsiteX181" fmla="*/ 1223478 w 1743674"/>
                <a:gd name="connsiteY181" fmla="*/ 1868638 h 2779708"/>
                <a:gd name="connsiteX182" fmla="*/ 1185698 w 1743674"/>
                <a:gd name="connsiteY182" fmla="*/ 1876630 h 2779708"/>
                <a:gd name="connsiteX183" fmla="*/ 1143560 w 1743674"/>
                <a:gd name="connsiteY183" fmla="*/ 1880263 h 2779708"/>
                <a:gd name="connsiteX184" fmla="*/ 1119584 w 1743674"/>
                <a:gd name="connsiteY184" fmla="*/ 1880263 h 2779708"/>
                <a:gd name="connsiteX185" fmla="*/ 1093429 w 1743674"/>
                <a:gd name="connsiteY185" fmla="*/ 1876630 h 2779708"/>
                <a:gd name="connsiteX186" fmla="*/ 1050564 w 1743674"/>
                <a:gd name="connsiteY186" fmla="*/ 1866459 h 2779708"/>
                <a:gd name="connsiteX187" fmla="*/ 1026588 w 1743674"/>
                <a:gd name="connsiteY187" fmla="*/ 1866459 h 2779708"/>
                <a:gd name="connsiteX188" fmla="*/ 964106 w 1743674"/>
                <a:gd name="connsiteY188" fmla="*/ 1865006 h 2779708"/>
                <a:gd name="connsiteX189" fmla="*/ 912523 w 1743674"/>
                <a:gd name="connsiteY189" fmla="*/ 1866459 h 2779708"/>
                <a:gd name="connsiteX190" fmla="*/ 817347 w 1743674"/>
                <a:gd name="connsiteY190" fmla="*/ 1906418 h 2779708"/>
                <a:gd name="connsiteX191" fmla="*/ 803543 w 1743674"/>
                <a:gd name="connsiteY191" fmla="*/ 1918042 h 2779708"/>
                <a:gd name="connsiteX192" fmla="*/ 783200 w 1743674"/>
                <a:gd name="connsiteY192" fmla="*/ 1942744 h 2779708"/>
                <a:gd name="connsiteX193" fmla="*/ 746874 w 1743674"/>
                <a:gd name="connsiteY193" fmla="*/ 1984157 h 2779708"/>
                <a:gd name="connsiteX194" fmla="*/ 712000 w 1743674"/>
                <a:gd name="connsiteY194" fmla="*/ 2013218 h 2779708"/>
                <a:gd name="connsiteX195" fmla="*/ 660416 w 1743674"/>
                <a:gd name="connsiteY195" fmla="*/ 2068434 h 2779708"/>
                <a:gd name="connsiteX196" fmla="*/ 625543 w 1743674"/>
                <a:gd name="connsiteY196" fmla="*/ 2114932 h 2779708"/>
                <a:gd name="connsiteX197" fmla="*/ 584131 w 1743674"/>
                <a:gd name="connsiteY197" fmla="*/ 2173781 h 2779708"/>
                <a:gd name="connsiteX198" fmla="*/ 556523 w 1743674"/>
                <a:gd name="connsiteY198" fmla="*/ 2235536 h 2779708"/>
                <a:gd name="connsiteX199" fmla="*/ 571780 w 1743674"/>
                <a:gd name="connsiteY199" fmla="*/ 2256606 h 2779708"/>
                <a:gd name="connsiteX200" fmla="*/ 584131 w 1743674"/>
                <a:gd name="connsiteY200" fmla="*/ 2274042 h 2779708"/>
                <a:gd name="connsiteX201" fmla="*/ 596482 w 1743674"/>
                <a:gd name="connsiteY201" fmla="*/ 2290753 h 2779708"/>
                <a:gd name="connsiteX202" fmla="*/ 592849 w 1743674"/>
                <a:gd name="connsiteY202" fmla="*/ 2296565 h 2779708"/>
                <a:gd name="connsiteX203" fmla="*/ 589216 w 1743674"/>
                <a:gd name="connsiteY203" fmla="*/ 2303104 h 2779708"/>
                <a:gd name="connsiteX204" fmla="*/ 584131 w 1743674"/>
                <a:gd name="connsiteY204" fmla="*/ 2311822 h 2779708"/>
                <a:gd name="connsiteX205" fmla="*/ 584131 w 1743674"/>
                <a:gd name="connsiteY205" fmla="*/ 2313275 h 2779708"/>
                <a:gd name="connsiteX206" fmla="*/ 582678 w 1743674"/>
                <a:gd name="connsiteY206" fmla="*/ 2315455 h 2779708"/>
                <a:gd name="connsiteX207" fmla="*/ 580498 w 1743674"/>
                <a:gd name="connsiteY207" fmla="*/ 2320540 h 2779708"/>
                <a:gd name="connsiteX208" fmla="*/ 575412 w 1743674"/>
                <a:gd name="connsiteY208" fmla="*/ 2329259 h 2779708"/>
                <a:gd name="connsiteX209" fmla="*/ 573959 w 1743674"/>
                <a:gd name="connsiteY209" fmla="*/ 2334345 h 2779708"/>
                <a:gd name="connsiteX210" fmla="*/ 571780 w 1743674"/>
                <a:gd name="connsiteY210" fmla="*/ 2335798 h 2779708"/>
                <a:gd name="connsiteX211" fmla="*/ 571780 w 1743674"/>
                <a:gd name="connsiteY211" fmla="*/ 2337977 h 2779708"/>
                <a:gd name="connsiteX212" fmla="*/ 573959 w 1743674"/>
                <a:gd name="connsiteY212" fmla="*/ 2337977 h 2779708"/>
                <a:gd name="connsiteX213" fmla="*/ 575412 w 1743674"/>
                <a:gd name="connsiteY213" fmla="*/ 2337977 h 2779708"/>
                <a:gd name="connsiteX214" fmla="*/ 577592 w 1743674"/>
                <a:gd name="connsiteY214" fmla="*/ 2339430 h 2779708"/>
                <a:gd name="connsiteX215" fmla="*/ 577592 w 1743674"/>
                <a:gd name="connsiteY215" fmla="*/ 2340883 h 2779708"/>
                <a:gd name="connsiteX216" fmla="*/ 577592 w 1743674"/>
                <a:gd name="connsiteY216" fmla="*/ 2343063 h 2779708"/>
                <a:gd name="connsiteX217" fmla="*/ 579045 w 1743674"/>
                <a:gd name="connsiteY217" fmla="*/ 2345969 h 2779708"/>
                <a:gd name="connsiteX218" fmla="*/ 579045 w 1743674"/>
                <a:gd name="connsiteY218" fmla="*/ 2348149 h 2779708"/>
                <a:gd name="connsiteX219" fmla="*/ 579045 w 1743674"/>
                <a:gd name="connsiteY219" fmla="*/ 2351781 h 2779708"/>
                <a:gd name="connsiteX220" fmla="*/ 580498 w 1743674"/>
                <a:gd name="connsiteY220" fmla="*/ 2353234 h 2779708"/>
                <a:gd name="connsiteX221" fmla="*/ 580498 w 1743674"/>
                <a:gd name="connsiteY221" fmla="*/ 2354687 h 2779708"/>
                <a:gd name="connsiteX222" fmla="*/ 579045 w 1743674"/>
                <a:gd name="connsiteY222" fmla="*/ 2354687 h 2779708"/>
                <a:gd name="connsiteX223" fmla="*/ 573959 w 1743674"/>
                <a:gd name="connsiteY223" fmla="*/ 2356867 h 2779708"/>
                <a:gd name="connsiteX224" fmla="*/ 568874 w 1743674"/>
                <a:gd name="connsiteY224" fmla="*/ 2359773 h 2779708"/>
                <a:gd name="connsiteX225" fmla="*/ 566694 w 1743674"/>
                <a:gd name="connsiteY225" fmla="*/ 2361953 h 2779708"/>
                <a:gd name="connsiteX226" fmla="*/ 565241 w 1743674"/>
                <a:gd name="connsiteY226" fmla="*/ 2361953 h 2779708"/>
                <a:gd name="connsiteX227" fmla="*/ 566694 w 1743674"/>
                <a:gd name="connsiteY227" fmla="*/ 2365585 h 2779708"/>
                <a:gd name="connsiteX228" fmla="*/ 566694 w 1743674"/>
                <a:gd name="connsiteY228" fmla="*/ 2367038 h 2779708"/>
                <a:gd name="connsiteX229" fmla="*/ 566694 w 1743674"/>
                <a:gd name="connsiteY229" fmla="*/ 2368492 h 2779708"/>
                <a:gd name="connsiteX230" fmla="*/ 568874 w 1743674"/>
                <a:gd name="connsiteY230" fmla="*/ 2368492 h 2779708"/>
                <a:gd name="connsiteX231" fmla="*/ 571780 w 1743674"/>
                <a:gd name="connsiteY231" fmla="*/ 2368492 h 2779708"/>
                <a:gd name="connsiteX232" fmla="*/ 575412 w 1743674"/>
                <a:gd name="connsiteY232" fmla="*/ 2368492 h 2779708"/>
                <a:gd name="connsiteX233" fmla="*/ 577592 w 1743674"/>
                <a:gd name="connsiteY233" fmla="*/ 2368492 h 2779708"/>
                <a:gd name="connsiteX234" fmla="*/ 580498 w 1743674"/>
                <a:gd name="connsiteY234" fmla="*/ 2368492 h 2779708"/>
                <a:gd name="connsiteX235" fmla="*/ 580498 w 1743674"/>
                <a:gd name="connsiteY235" fmla="*/ 2385928 h 2779708"/>
                <a:gd name="connsiteX236" fmla="*/ 580498 w 1743674"/>
                <a:gd name="connsiteY236" fmla="*/ 2387381 h 2779708"/>
                <a:gd name="connsiteX237" fmla="*/ 580498 w 1743674"/>
                <a:gd name="connsiteY237" fmla="*/ 2389561 h 2779708"/>
                <a:gd name="connsiteX238" fmla="*/ 579045 w 1743674"/>
                <a:gd name="connsiteY238" fmla="*/ 2393194 h 2779708"/>
                <a:gd name="connsiteX239" fmla="*/ 580498 w 1743674"/>
                <a:gd name="connsiteY239" fmla="*/ 2393194 h 2779708"/>
                <a:gd name="connsiteX240" fmla="*/ 582678 w 1743674"/>
                <a:gd name="connsiteY240" fmla="*/ 2393194 h 2779708"/>
                <a:gd name="connsiteX241" fmla="*/ 582678 w 1743674"/>
                <a:gd name="connsiteY241" fmla="*/ 2394647 h 2779708"/>
                <a:gd name="connsiteX242" fmla="*/ 584131 w 1743674"/>
                <a:gd name="connsiteY242" fmla="*/ 2396100 h 2779708"/>
                <a:gd name="connsiteX243" fmla="*/ 584131 w 1743674"/>
                <a:gd name="connsiteY243" fmla="*/ 2398279 h 2779708"/>
                <a:gd name="connsiteX244" fmla="*/ 587763 w 1743674"/>
                <a:gd name="connsiteY244" fmla="*/ 2399732 h 2779708"/>
                <a:gd name="connsiteX245" fmla="*/ 592849 w 1743674"/>
                <a:gd name="connsiteY245" fmla="*/ 2404818 h 2779708"/>
                <a:gd name="connsiteX246" fmla="*/ 596482 w 1743674"/>
                <a:gd name="connsiteY246" fmla="*/ 2408451 h 2779708"/>
                <a:gd name="connsiteX247" fmla="*/ 603021 w 1743674"/>
                <a:gd name="connsiteY247" fmla="*/ 2414990 h 2779708"/>
                <a:gd name="connsiteX248" fmla="*/ 611739 w 1743674"/>
                <a:gd name="connsiteY248" fmla="*/ 2422255 h 2779708"/>
                <a:gd name="connsiteX249" fmla="*/ 616825 w 1743674"/>
                <a:gd name="connsiteY249" fmla="*/ 2425887 h 2779708"/>
                <a:gd name="connsiteX250" fmla="*/ 621910 w 1743674"/>
                <a:gd name="connsiteY250" fmla="*/ 2432426 h 2779708"/>
                <a:gd name="connsiteX251" fmla="*/ 629176 w 1743674"/>
                <a:gd name="connsiteY251" fmla="*/ 2437512 h 2779708"/>
                <a:gd name="connsiteX252" fmla="*/ 632808 w 1743674"/>
                <a:gd name="connsiteY252" fmla="*/ 2439692 h 2779708"/>
                <a:gd name="connsiteX253" fmla="*/ 634261 w 1743674"/>
                <a:gd name="connsiteY253" fmla="*/ 2442598 h 2779708"/>
                <a:gd name="connsiteX254" fmla="*/ 634261 w 1743674"/>
                <a:gd name="connsiteY254" fmla="*/ 2444777 h 2779708"/>
                <a:gd name="connsiteX255" fmla="*/ 634261 w 1743674"/>
                <a:gd name="connsiteY255" fmla="*/ 2446230 h 2779708"/>
                <a:gd name="connsiteX256" fmla="*/ 632808 w 1743674"/>
                <a:gd name="connsiteY256" fmla="*/ 2448410 h 2779708"/>
                <a:gd name="connsiteX257" fmla="*/ 629176 w 1743674"/>
                <a:gd name="connsiteY257" fmla="*/ 2449863 h 2779708"/>
                <a:gd name="connsiteX258" fmla="*/ 629176 w 1743674"/>
                <a:gd name="connsiteY258" fmla="*/ 2451316 h 2779708"/>
                <a:gd name="connsiteX259" fmla="*/ 627723 w 1743674"/>
                <a:gd name="connsiteY259" fmla="*/ 2451316 h 2779708"/>
                <a:gd name="connsiteX260" fmla="*/ 619004 w 1743674"/>
                <a:gd name="connsiteY260" fmla="*/ 2458581 h 2779708"/>
                <a:gd name="connsiteX261" fmla="*/ 616825 w 1743674"/>
                <a:gd name="connsiteY261" fmla="*/ 2460034 h 2779708"/>
                <a:gd name="connsiteX262" fmla="*/ 611739 w 1743674"/>
                <a:gd name="connsiteY262" fmla="*/ 2463667 h 2779708"/>
                <a:gd name="connsiteX263" fmla="*/ 606653 w 1743674"/>
                <a:gd name="connsiteY263" fmla="*/ 2467300 h 2779708"/>
                <a:gd name="connsiteX264" fmla="*/ 603021 w 1743674"/>
                <a:gd name="connsiteY264" fmla="*/ 2470206 h 2779708"/>
                <a:gd name="connsiteX265" fmla="*/ 596482 w 1743674"/>
                <a:gd name="connsiteY265" fmla="*/ 2476018 h 2779708"/>
                <a:gd name="connsiteX266" fmla="*/ 594302 w 1743674"/>
                <a:gd name="connsiteY266" fmla="*/ 2476018 h 2779708"/>
                <a:gd name="connsiteX267" fmla="*/ 594302 w 1743674"/>
                <a:gd name="connsiteY267" fmla="*/ 2477471 h 2779708"/>
                <a:gd name="connsiteX268" fmla="*/ 594302 w 1743674"/>
                <a:gd name="connsiteY268" fmla="*/ 2478924 h 2779708"/>
                <a:gd name="connsiteX269" fmla="*/ 597935 w 1743674"/>
                <a:gd name="connsiteY269" fmla="*/ 2482557 h 2779708"/>
                <a:gd name="connsiteX270" fmla="*/ 606653 w 1743674"/>
                <a:gd name="connsiteY270" fmla="*/ 2492728 h 2779708"/>
                <a:gd name="connsiteX271" fmla="*/ 610286 w 1743674"/>
                <a:gd name="connsiteY271" fmla="*/ 2497814 h 2779708"/>
                <a:gd name="connsiteX272" fmla="*/ 610286 w 1743674"/>
                <a:gd name="connsiteY272" fmla="*/ 2499994 h 2779708"/>
                <a:gd name="connsiteX273" fmla="*/ 615372 w 1743674"/>
                <a:gd name="connsiteY273" fmla="*/ 2508712 h 2779708"/>
                <a:gd name="connsiteX274" fmla="*/ 615372 w 1743674"/>
                <a:gd name="connsiteY274" fmla="*/ 2510165 h 2779708"/>
                <a:gd name="connsiteX275" fmla="*/ 616825 w 1743674"/>
                <a:gd name="connsiteY275" fmla="*/ 2511618 h 2779708"/>
                <a:gd name="connsiteX276" fmla="*/ 624090 w 1743674"/>
                <a:gd name="connsiteY276" fmla="*/ 2536320 h 2779708"/>
                <a:gd name="connsiteX277" fmla="*/ 624090 w 1743674"/>
                <a:gd name="connsiteY277" fmla="*/ 2546492 h 2779708"/>
                <a:gd name="connsiteX278" fmla="*/ 620457 w 1743674"/>
                <a:gd name="connsiteY278" fmla="*/ 2546492 h 2779708"/>
                <a:gd name="connsiteX279" fmla="*/ 611739 w 1743674"/>
                <a:gd name="connsiteY279" fmla="*/ 2545039 h 2779708"/>
                <a:gd name="connsiteX280" fmla="*/ 575412 w 1743674"/>
                <a:gd name="connsiteY280" fmla="*/ 2542859 h 2779708"/>
                <a:gd name="connsiteX281" fmla="*/ 573959 w 1743674"/>
                <a:gd name="connsiteY281" fmla="*/ 2542859 h 2779708"/>
                <a:gd name="connsiteX282" fmla="*/ 566694 w 1743674"/>
                <a:gd name="connsiteY282" fmla="*/ 2542859 h 2779708"/>
                <a:gd name="connsiteX283" fmla="*/ 566694 w 1743674"/>
                <a:gd name="connsiteY283" fmla="*/ 2536320 h 2779708"/>
                <a:gd name="connsiteX284" fmla="*/ 566694 w 1743674"/>
                <a:gd name="connsiteY284" fmla="*/ 2534141 h 2779708"/>
                <a:gd name="connsiteX285" fmla="*/ 565241 w 1743674"/>
                <a:gd name="connsiteY285" fmla="*/ 2534141 h 2779708"/>
                <a:gd name="connsiteX286" fmla="*/ 565241 w 1743674"/>
                <a:gd name="connsiteY286" fmla="*/ 2532688 h 2779708"/>
                <a:gd name="connsiteX287" fmla="*/ 563788 w 1743674"/>
                <a:gd name="connsiteY287" fmla="*/ 2532688 h 2779708"/>
                <a:gd name="connsiteX288" fmla="*/ 563788 w 1743674"/>
                <a:gd name="connsiteY288" fmla="*/ 2531234 h 2779708"/>
                <a:gd name="connsiteX289" fmla="*/ 561608 w 1743674"/>
                <a:gd name="connsiteY289" fmla="*/ 2531234 h 2779708"/>
                <a:gd name="connsiteX290" fmla="*/ 560155 w 1743674"/>
                <a:gd name="connsiteY290" fmla="*/ 2531234 h 2779708"/>
                <a:gd name="connsiteX291" fmla="*/ 557976 w 1743674"/>
                <a:gd name="connsiteY291" fmla="*/ 2531234 h 2779708"/>
                <a:gd name="connsiteX292" fmla="*/ 556523 w 1743674"/>
                <a:gd name="connsiteY292" fmla="*/ 2531234 h 2779708"/>
                <a:gd name="connsiteX293" fmla="*/ 555070 w 1743674"/>
                <a:gd name="connsiteY293" fmla="*/ 2531234 h 2779708"/>
                <a:gd name="connsiteX294" fmla="*/ 552890 w 1743674"/>
                <a:gd name="connsiteY294" fmla="*/ 2531234 h 2779708"/>
                <a:gd name="connsiteX295" fmla="*/ 551437 w 1743674"/>
                <a:gd name="connsiteY295" fmla="*/ 2531234 h 2779708"/>
                <a:gd name="connsiteX296" fmla="*/ 549984 w 1743674"/>
                <a:gd name="connsiteY296" fmla="*/ 2531234 h 2779708"/>
                <a:gd name="connsiteX297" fmla="*/ 547804 w 1743674"/>
                <a:gd name="connsiteY297" fmla="*/ 2529055 h 2779708"/>
                <a:gd name="connsiteX298" fmla="*/ 546351 w 1743674"/>
                <a:gd name="connsiteY298" fmla="*/ 2532688 h 2779708"/>
                <a:gd name="connsiteX299" fmla="*/ 542719 w 1743674"/>
                <a:gd name="connsiteY299" fmla="*/ 2536320 h 2779708"/>
                <a:gd name="connsiteX300" fmla="*/ 539086 w 1743674"/>
                <a:gd name="connsiteY300" fmla="*/ 2539226 h 2779708"/>
                <a:gd name="connsiteX301" fmla="*/ 539086 w 1743674"/>
                <a:gd name="connsiteY301" fmla="*/ 2542859 h 2779708"/>
                <a:gd name="connsiteX302" fmla="*/ 539086 w 1743674"/>
                <a:gd name="connsiteY302" fmla="*/ 2546492 h 2779708"/>
                <a:gd name="connsiteX303" fmla="*/ 539086 w 1743674"/>
                <a:gd name="connsiteY303" fmla="*/ 2550124 h 2779708"/>
                <a:gd name="connsiteX304" fmla="*/ 541266 w 1743674"/>
                <a:gd name="connsiteY304" fmla="*/ 2553030 h 2779708"/>
                <a:gd name="connsiteX305" fmla="*/ 541266 w 1743674"/>
                <a:gd name="connsiteY305" fmla="*/ 2558843 h 2779708"/>
                <a:gd name="connsiteX306" fmla="*/ 541266 w 1743674"/>
                <a:gd name="connsiteY306" fmla="*/ 2561749 h 2779708"/>
                <a:gd name="connsiteX307" fmla="*/ 541266 w 1743674"/>
                <a:gd name="connsiteY307" fmla="*/ 2566835 h 2779708"/>
                <a:gd name="connsiteX308" fmla="*/ 541266 w 1743674"/>
                <a:gd name="connsiteY308" fmla="*/ 2570467 h 2779708"/>
                <a:gd name="connsiteX309" fmla="*/ 539086 w 1743674"/>
                <a:gd name="connsiteY309" fmla="*/ 2570467 h 2779708"/>
                <a:gd name="connsiteX310" fmla="*/ 537633 w 1743674"/>
                <a:gd name="connsiteY310" fmla="*/ 2570467 h 2779708"/>
                <a:gd name="connsiteX311" fmla="*/ 537633 w 1743674"/>
                <a:gd name="connsiteY311" fmla="*/ 2569014 h 2779708"/>
                <a:gd name="connsiteX312" fmla="*/ 534000 w 1743674"/>
                <a:gd name="connsiteY312" fmla="*/ 2569014 h 2779708"/>
                <a:gd name="connsiteX313" fmla="*/ 532547 w 1743674"/>
                <a:gd name="connsiteY313" fmla="*/ 2577732 h 2779708"/>
                <a:gd name="connsiteX314" fmla="*/ 532547 w 1743674"/>
                <a:gd name="connsiteY314" fmla="*/ 2579186 h 2779708"/>
                <a:gd name="connsiteX315" fmla="*/ 530368 w 1743674"/>
                <a:gd name="connsiteY315" fmla="*/ 2584271 h 2779708"/>
                <a:gd name="connsiteX316" fmla="*/ 523829 w 1743674"/>
                <a:gd name="connsiteY316" fmla="*/ 2600255 h 2779708"/>
                <a:gd name="connsiteX317" fmla="*/ 515110 w 1743674"/>
                <a:gd name="connsiteY317" fmla="*/ 2616965 h 2779708"/>
                <a:gd name="connsiteX318" fmla="*/ 515110 w 1743674"/>
                <a:gd name="connsiteY318" fmla="*/ 2630769 h 2779708"/>
                <a:gd name="connsiteX319" fmla="*/ 511478 w 1743674"/>
                <a:gd name="connsiteY319" fmla="*/ 2644573 h 2779708"/>
                <a:gd name="connsiteX320" fmla="*/ 497674 w 1743674"/>
                <a:gd name="connsiteY320" fmla="*/ 2651839 h 2779708"/>
                <a:gd name="connsiteX321" fmla="*/ 492588 w 1743674"/>
                <a:gd name="connsiteY321" fmla="*/ 2653292 h 2779708"/>
                <a:gd name="connsiteX322" fmla="*/ 488955 w 1743674"/>
                <a:gd name="connsiteY322" fmla="*/ 2656924 h 2779708"/>
                <a:gd name="connsiteX323" fmla="*/ 487502 w 1743674"/>
                <a:gd name="connsiteY323" fmla="*/ 2660557 h 2779708"/>
                <a:gd name="connsiteX324" fmla="*/ 486049 w 1743674"/>
                <a:gd name="connsiteY324" fmla="*/ 2665643 h 2779708"/>
                <a:gd name="connsiteX325" fmla="*/ 486049 w 1743674"/>
                <a:gd name="connsiteY325" fmla="*/ 2670728 h 2779708"/>
                <a:gd name="connsiteX326" fmla="*/ 482416 w 1743674"/>
                <a:gd name="connsiteY326" fmla="*/ 2669275 h 2779708"/>
                <a:gd name="connsiteX327" fmla="*/ 480237 w 1743674"/>
                <a:gd name="connsiteY327" fmla="*/ 2667096 h 2779708"/>
                <a:gd name="connsiteX328" fmla="*/ 478784 w 1743674"/>
                <a:gd name="connsiteY328" fmla="*/ 2669275 h 2779708"/>
                <a:gd name="connsiteX329" fmla="*/ 477331 w 1743674"/>
                <a:gd name="connsiteY329" fmla="*/ 2670728 h 2779708"/>
                <a:gd name="connsiteX330" fmla="*/ 475151 w 1743674"/>
                <a:gd name="connsiteY330" fmla="*/ 2672182 h 2779708"/>
                <a:gd name="connsiteX331" fmla="*/ 473698 w 1743674"/>
                <a:gd name="connsiteY331" fmla="*/ 2670728 h 2779708"/>
                <a:gd name="connsiteX332" fmla="*/ 472245 w 1743674"/>
                <a:gd name="connsiteY332" fmla="*/ 2669275 h 2779708"/>
                <a:gd name="connsiteX333" fmla="*/ 470065 w 1743674"/>
                <a:gd name="connsiteY333" fmla="*/ 2665643 h 2779708"/>
                <a:gd name="connsiteX334" fmla="*/ 468612 w 1743674"/>
                <a:gd name="connsiteY334" fmla="*/ 2663463 h 2779708"/>
                <a:gd name="connsiteX335" fmla="*/ 464980 w 1743674"/>
                <a:gd name="connsiteY335" fmla="*/ 2662010 h 2779708"/>
                <a:gd name="connsiteX336" fmla="*/ 461347 w 1743674"/>
                <a:gd name="connsiteY336" fmla="*/ 2658377 h 2779708"/>
                <a:gd name="connsiteX337" fmla="*/ 459894 w 1743674"/>
                <a:gd name="connsiteY337" fmla="*/ 2656924 h 2779708"/>
                <a:gd name="connsiteX338" fmla="*/ 458441 w 1743674"/>
                <a:gd name="connsiteY338" fmla="*/ 2656924 h 2779708"/>
                <a:gd name="connsiteX339" fmla="*/ 456261 w 1743674"/>
                <a:gd name="connsiteY339" fmla="*/ 2655471 h 2779708"/>
                <a:gd name="connsiteX340" fmla="*/ 454808 w 1743674"/>
                <a:gd name="connsiteY340" fmla="*/ 2655471 h 2779708"/>
                <a:gd name="connsiteX341" fmla="*/ 451176 w 1743674"/>
                <a:gd name="connsiteY341" fmla="*/ 2653292 h 2779708"/>
                <a:gd name="connsiteX342" fmla="*/ 449723 w 1743674"/>
                <a:gd name="connsiteY342" fmla="*/ 2651839 h 2779708"/>
                <a:gd name="connsiteX343" fmla="*/ 447543 w 1743674"/>
                <a:gd name="connsiteY343" fmla="*/ 2649659 h 2779708"/>
                <a:gd name="connsiteX344" fmla="*/ 442457 w 1743674"/>
                <a:gd name="connsiteY344" fmla="*/ 2648206 h 2779708"/>
                <a:gd name="connsiteX345" fmla="*/ 437372 w 1743674"/>
                <a:gd name="connsiteY345" fmla="*/ 2644573 h 2779708"/>
                <a:gd name="connsiteX346" fmla="*/ 433739 w 1743674"/>
                <a:gd name="connsiteY346" fmla="*/ 2643120 h 2779708"/>
                <a:gd name="connsiteX347" fmla="*/ 430106 w 1743674"/>
                <a:gd name="connsiteY347" fmla="*/ 2641667 h 2779708"/>
                <a:gd name="connsiteX348" fmla="*/ 428653 w 1743674"/>
                <a:gd name="connsiteY348" fmla="*/ 2639488 h 2779708"/>
                <a:gd name="connsiteX349" fmla="*/ 425021 w 1743674"/>
                <a:gd name="connsiteY349" fmla="*/ 2638035 h 2779708"/>
                <a:gd name="connsiteX350" fmla="*/ 423567 w 1743674"/>
                <a:gd name="connsiteY350" fmla="*/ 2635855 h 2779708"/>
                <a:gd name="connsiteX351" fmla="*/ 418482 w 1743674"/>
                <a:gd name="connsiteY351" fmla="*/ 2632949 h 2779708"/>
                <a:gd name="connsiteX352" fmla="*/ 416302 w 1743674"/>
                <a:gd name="connsiteY352" fmla="*/ 2632949 h 2779708"/>
                <a:gd name="connsiteX353" fmla="*/ 414849 w 1743674"/>
                <a:gd name="connsiteY353" fmla="*/ 2638035 h 2779708"/>
                <a:gd name="connsiteX354" fmla="*/ 413396 w 1743674"/>
                <a:gd name="connsiteY354" fmla="*/ 2641667 h 2779708"/>
                <a:gd name="connsiteX355" fmla="*/ 413396 w 1743674"/>
                <a:gd name="connsiteY355" fmla="*/ 2646753 h 2779708"/>
                <a:gd name="connsiteX356" fmla="*/ 411216 w 1743674"/>
                <a:gd name="connsiteY356" fmla="*/ 2649659 h 2779708"/>
                <a:gd name="connsiteX357" fmla="*/ 409763 w 1743674"/>
                <a:gd name="connsiteY357" fmla="*/ 2655471 h 2779708"/>
                <a:gd name="connsiteX358" fmla="*/ 408310 w 1743674"/>
                <a:gd name="connsiteY358" fmla="*/ 2658377 h 2779708"/>
                <a:gd name="connsiteX359" fmla="*/ 404678 w 1743674"/>
                <a:gd name="connsiteY359" fmla="*/ 2660557 h 2779708"/>
                <a:gd name="connsiteX360" fmla="*/ 369804 w 1743674"/>
                <a:gd name="connsiteY360" fmla="*/ 2683079 h 2779708"/>
                <a:gd name="connsiteX361" fmla="*/ 368351 w 1743674"/>
                <a:gd name="connsiteY361" fmla="*/ 2683079 h 2779708"/>
                <a:gd name="connsiteX362" fmla="*/ 368351 w 1743674"/>
                <a:gd name="connsiteY362" fmla="*/ 2684533 h 2779708"/>
                <a:gd name="connsiteX363" fmla="*/ 368351 w 1743674"/>
                <a:gd name="connsiteY363" fmla="*/ 2685986 h 2779708"/>
                <a:gd name="connsiteX364" fmla="*/ 369804 w 1743674"/>
                <a:gd name="connsiteY364" fmla="*/ 2685986 h 2779708"/>
                <a:gd name="connsiteX365" fmla="*/ 369804 w 1743674"/>
                <a:gd name="connsiteY365" fmla="*/ 2688165 h 2779708"/>
                <a:gd name="connsiteX366" fmla="*/ 369804 w 1743674"/>
                <a:gd name="connsiteY366" fmla="*/ 2689618 h 2779708"/>
                <a:gd name="connsiteX367" fmla="*/ 369804 w 1743674"/>
                <a:gd name="connsiteY367" fmla="*/ 2691071 h 2779708"/>
                <a:gd name="connsiteX368" fmla="*/ 371984 w 1743674"/>
                <a:gd name="connsiteY368" fmla="*/ 2693251 h 2779708"/>
                <a:gd name="connsiteX369" fmla="*/ 371984 w 1743674"/>
                <a:gd name="connsiteY369" fmla="*/ 2694704 h 2779708"/>
                <a:gd name="connsiteX370" fmla="*/ 371984 w 1743674"/>
                <a:gd name="connsiteY370" fmla="*/ 2696884 h 2779708"/>
                <a:gd name="connsiteX371" fmla="*/ 371984 w 1743674"/>
                <a:gd name="connsiteY371" fmla="*/ 2698337 h 2779708"/>
                <a:gd name="connsiteX372" fmla="*/ 371984 w 1743674"/>
                <a:gd name="connsiteY372" fmla="*/ 2699790 h 2779708"/>
                <a:gd name="connsiteX373" fmla="*/ 371984 w 1743674"/>
                <a:gd name="connsiteY373" fmla="*/ 2701969 h 2779708"/>
                <a:gd name="connsiteX374" fmla="*/ 369804 w 1743674"/>
                <a:gd name="connsiteY374" fmla="*/ 2704875 h 2779708"/>
                <a:gd name="connsiteX375" fmla="*/ 368351 w 1743674"/>
                <a:gd name="connsiteY375" fmla="*/ 2708508 h 2779708"/>
                <a:gd name="connsiteX376" fmla="*/ 366172 w 1743674"/>
                <a:gd name="connsiteY376" fmla="*/ 2712141 h 2779708"/>
                <a:gd name="connsiteX377" fmla="*/ 364718 w 1743674"/>
                <a:gd name="connsiteY377" fmla="*/ 2713594 h 2779708"/>
                <a:gd name="connsiteX378" fmla="*/ 363265 w 1743674"/>
                <a:gd name="connsiteY378" fmla="*/ 2717226 h 2779708"/>
                <a:gd name="connsiteX379" fmla="*/ 361086 w 1743674"/>
                <a:gd name="connsiteY379" fmla="*/ 2722312 h 2779708"/>
                <a:gd name="connsiteX380" fmla="*/ 359633 w 1743674"/>
                <a:gd name="connsiteY380" fmla="*/ 2724492 h 2779708"/>
                <a:gd name="connsiteX381" fmla="*/ 359633 w 1743674"/>
                <a:gd name="connsiteY381" fmla="*/ 2725945 h 2779708"/>
                <a:gd name="connsiteX382" fmla="*/ 361086 w 1743674"/>
                <a:gd name="connsiteY382" fmla="*/ 2727398 h 2779708"/>
                <a:gd name="connsiteX383" fmla="*/ 361086 w 1743674"/>
                <a:gd name="connsiteY383" fmla="*/ 2729577 h 2779708"/>
                <a:gd name="connsiteX384" fmla="*/ 359633 w 1743674"/>
                <a:gd name="connsiteY384" fmla="*/ 2729577 h 2779708"/>
                <a:gd name="connsiteX385" fmla="*/ 358180 w 1743674"/>
                <a:gd name="connsiteY385" fmla="*/ 2731031 h 2779708"/>
                <a:gd name="connsiteX386" fmla="*/ 356000 w 1743674"/>
                <a:gd name="connsiteY386" fmla="*/ 2731031 h 2779708"/>
                <a:gd name="connsiteX387" fmla="*/ 354547 w 1743674"/>
                <a:gd name="connsiteY387" fmla="*/ 2731031 h 2779708"/>
                <a:gd name="connsiteX388" fmla="*/ 352367 w 1743674"/>
                <a:gd name="connsiteY388" fmla="*/ 2729577 h 2779708"/>
                <a:gd name="connsiteX389" fmla="*/ 349461 w 1743674"/>
                <a:gd name="connsiteY389" fmla="*/ 2729577 h 2779708"/>
                <a:gd name="connsiteX390" fmla="*/ 349461 w 1743674"/>
                <a:gd name="connsiteY390" fmla="*/ 2727398 h 2779708"/>
                <a:gd name="connsiteX391" fmla="*/ 347282 w 1743674"/>
                <a:gd name="connsiteY391" fmla="*/ 2727398 h 2779708"/>
                <a:gd name="connsiteX392" fmla="*/ 345829 w 1743674"/>
                <a:gd name="connsiteY392" fmla="*/ 2725945 h 2779708"/>
                <a:gd name="connsiteX393" fmla="*/ 342196 w 1743674"/>
                <a:gd name="connsiteY393" fmla="*/ 2725945 h 2779708"/>
                <a:gd name="connsiteX394" fmla="*/ 337110 w 1743674"/>
                <a:gd name="connsiteY394" fmla="*/ 2724492 h 2779708"/>
                <a:gd name="connsiteX395" fmla="*/ 333478 w 1743674"/>
                <a:gd name="connsiteY395" fmla="*/ 2722312 h 2779708"/>
                <a:gd name="connsiteX396" fmla="*/ 330572 w 1743674"/>
                <a:gd name="connsiteY396" fmla="*/ 2724492 h 2779708"/>
                <a:gd name="connsiteX397" fmla="*/ 326939 w 1743674"/>
                <a:gd name="connsiteY397" fmla="*/ 2724492 h 2779708"/>
                <a:gd name="connsiteX398" fmla="*/ 324759 w 1743674"/>
                <a:gd name="connsiteY398" fmla="*/ 2729577 h 2779708"/>
                <a:gd name="connsiteX399" fmla="*/ 323306 w 1743674"/>
                <a:gd name="connsiteY399" fmla="*/ 2731031 h 2779708"/>
                <a:gd name="connsiteX400" fmla="*/ 324759 w 1743674"/>
                <a:gd name="connsiteY400" fmla="*/ 2732484 h 2779708"/>
                <a:gd name="connsiteX401" fmla="*/ 324759 w 1743674"/>
                <a:gd name="connsiteY401" fmla="*/ 2734663 h 2779708"/>
                <a:gd name="connsiteX402" fmla="*/ 323306 w 1743674"/>
                <a:gd name="connsiteY402" fmla="*/ 2734663 h 2779708"/>
                <a:gd name="connsiteX403" fmla="*/ 323306 w 1743674"/>
                <a:gd name="connsiteY403" fmla="*/ 2736116 h 2779708"/>
                <a:gd name="connsiteX404" fmla="*/ 324759 w 1743674"/>
                <a:gd name="connsiteY404" fmla="*/ 2736116 h 2779708"/>
                <a:gd name="connsiteX405" fmla="*/ 324759 w 1743674"/>
                <a:gd name="connsiteY405" fmla="*/ 2738296 h 2779708"/>
                <a:gd name="connsiteX406" fmla="*/ 326939 w 1743674"/>
                <a:gd name="connsiteY406" fmla="*/ 2738296 h 2779708"/>
                <a:gd name="connsiteX407" fmla="*/ 328392 w 1743674"/>
                <a:gd name="connsiteY407" fmla="*/ 2738296 h 2779708"/>
                <a:gd name="connsiteX408" fmla="*/ 326939 w 1743674"/>
                <a:gd name="connsiteY408" fmla="*/ 2739749 h 2779708"/>
                <a:gd name="connsiteX409" fmla="*/ 326939 w 1743674"/>
                <a:gd name="connsiteY409" fmla="*/ 2741202 h 2779708"/>
                <a:gd name="connsiteX410" fmla="*/ 324759 w 1743674"/>
                <a:gd name="connsiteY410" fmla="*/ 2741202 h 2779708"/>
                <a:gd name="connsiteX411" fmla="*/ 323306 w 1743674"/>
                <a:gd name="connsiteY411" fmla="*/ 2743382 h 2779708"/>
                <a:gd name="connsiteX412" fmla="*/ 323306 w 1743674"/>
                <a:gd name="connsiteY412" fmla="*/ 2744835 h 2779708"/>
                <a:gd name="connsiteX413" fmla="*/ 318220 w 1743674"/>
                <a:gd name="connsiteY413" fmla="*/ 2752100 h 2779708"/>
                <a:gd name="connsiteX414" fmla="*/ 316767 w 1743674"/>
                <a:gd name="connsiteY414" fmla="*/ 2753553 h 2779708"/>
                <a:gd name="connsiteX415" fmla="*/ 316767 w 1743674"/>
                <a:gd name="connsiteY415" fmla="*/ 2755006 h 2779708"/>
                <a:gd name="connsiteX416" fmla="*/ 314588 w 1743674"/>
                <a:gd name="connsiteY416" fmla="*/ 2757186 h 2779708"/>
                <a:gd name="connsiteX417" fmla="*/ 313135 w 1743674"/>
                <a:gd name="connsiteY417" fmla="*/ 2760092 h 2779708"/>
                <a:gd name="connsiteX418" fmla="*/ 310955 w 1743674"/>
                <a:gd name="connsiteY418" fmla="*/ 2763724 h 2779708"/>
                <a:gd name="connsiteX419" fmla="*/ 308049 w 1743674"/>
                <a:gd name="connsiteY419" fmla="*/ 2772443 h 2779708"/>
                <a:gd name="connsiteX420" fmla="*/ 308049 w 1743674"/>
                <a:gd name="connsiteY420" fmla="*/ 2773896 h 2779708"/>
                <a:gd name="connsiteX421" fmla="*/ 308049 w 1743674"/>
                <a:gd name="connsiteY421" fmla="*/ 2776075 h 2779708"/>
                <a:gd name="connsiteX422" fmla="*/ 305869 w 1743674"/>
                <a:gd name="connsiteY422" fmla="*/ 2776075 h 2779708"/>
                <a:gd name="connsiteX423" fmla="*/ 305869 w 1743674"/>
                <a:gd name="connsiteY423" fmla="*/ 2777529 h 2779708"/>
                <a:gd name="connsiteX424" fmla="*/ 305869 w 1743674"/>
                <a:gd name="connsiteY424" fmla="*/ 2779708 h 2779708"/>
                <a:gd name="connsiteX425" fmla="*/ 283347 w 1743674"/>
                <a:gd name="connsiteY425" fmla="*/ 2770990 h 2779708"/>
                <a:gd name="connsiteX426" fmla="*/ 266637 w 1743674"/>
                <a:gd name="connsiteY426" fmla="*/ 2767357 h 2779708"/>
                <a:gd name="connsiteX427" fmla="*/ 245567 w 1743674"/>
                <a:gd name="connsiteY427" fmla="*/ 2758639 h 2779708"/>
                <a:gd name="connsiteX428" fmla="*/ 240482 w 1743674"/>
                <a:gd name="connsiteY428" fmla="*/ 2757186 h 2779708"/>
                <a:gd name="connsiteX429" fmla="*/ 205608 w 1743674"/>
                <a:gd name="connsiteY429" fmla="*/ 2743382 h 2779708"/>
                <a:gd name="connsiteX430" fmla="*/ 133682 w 1743674"/>
                <a:gd name="connsiteY430" fmla="*/ 2717226 h 2779708"/>
                <a:gd name="connsiteX431" fmla="*/ 67567 w 1743674"/>
                <a:gd name="connsiteY431" fmla="*/ 2693251 h 2779708"/>
                <a:gd name="connsiteX432" fmla="*/ 15984 w 1743674"/>
                <a:gd name="connsiteY432" fmla="*/ 2674361 h 2779708"/>
                <a:gd name="connsiteX433" fmla="*/ 3633 w 1743674"/>
                <a:gd name="connsiteY433" fmla="*/ 2670728 h 2779708"/>
                <a:gd name="connsiteX434" fmla="*/ 0 w 1743674"/>
                <a:gd name="connsiteY434" fmla="*/ 2669275 h 2779708"/>
                <a:gd name="connsiteX435" fmla="*/ 2180 w 1743674"/>
                <a:gd name="connsiteY435" fmla="*/ 2616965 h 2779708"/>
                <a:gd name="connsiteX436" fmla="*/ 22522 w 1743674"/>
                <a:gd name="connsiteY436" fmla="*/ 2513798 h 2779708"/>
                <a:gd name="connsiteX437" fmla="*/ 38506 w 1743674"/>
                <a:gd name="connsiteY437" fmla="*/ 2425887 h 2779708"/>
                <a:gd name="connsiteX438" fmla="*/ 27608 w 1743674"/>
                <a:gd name="connsiteY438" fmla="*/ 2370671 h 2779708"/>
                <a:gd name="connsiteX439" fmla="*/ 2180 w 1743674"/>
                <a:gd name="connsiteY439" fmla="*/ 2301651 h 2779708"/>
                <a:gd name="connsiteX440" fmla="*/ 2180 w 1743674"/>
                <a:gd name="connsiteY440" fmla="*/ 2290753 h 2779708"/>
                <a:gd name="connsiteX441" fmla="*/ 13804 w 1743674"/>
                <a:gd name="connsiteY441" fmla="*/ 2173781 h 2779708"/>
                <a:gd name="connsiteX442" fmla="*/ 15984 w 1743674"/>
                <a:gd name="connsiteY442" fmla="*/ 2161430 h 2779708"/>
                <a:gd name="connsiteX443" fmla="*/ 38506 w 1743674"/>
                <a:gd name="connsiteY443" fmla="*/ 1984157 h 2779708"/>
                <a:gd name="connsiteX444" fmla="*/ 66114 w 1743674"/>
                <a:gd name="connsiteY444" fmla="*/ 1745854 h 2779708"/>
                <a:gd name="connsiteX445" fmla="*/ 63935 w 1743674"/>
                <a:gd name="connsiteY445" fmla="*/ 1733503 h 2779708"/>
                <a:gd name="connsiteX446" fmla="*/ 88637 w 1743674"/>
                <a:gd name="connsiteY446" fmla="*/ 1723332 h 2779708"/>
                <a:gd name="connsiteX447" fmla="*/ 88637 w 1743674"/>
                <a:gd name="connsiteY447" fmla="*/ 1721879 h 2779708"/>
                <a:gd name="connsiteX448" fmla="*/ 95176 w 1743674"/>
                <a:gd name="connsiteY448" fmla="*/ 1719699 h 2779708"/>
                <a:gd name="connsiteX449" fmla="*/ 127869 w 1743674"/>
                <a:gd name="connsiteY449" fmla="*/ 1697903 h 2779708"/>
                <a:gd name="connsiteX450" fmla="*/ 185265 w 1743674"/>
                <a:gd name="connsiteY450" fmla="*/ 1659397 h 2779708"/>
                <a:gd name="connsiteX451" fmla="*/ 223045 w 1743674"/>
                <a:gd name="connsiteY451" fmla="*/ 1625250 h 2779708"/>
                <a:gd name="connsiteX452" fmla="*/ 245567 w 1743674"/>
                <a:gd name="connsiteY452" fmla="*/ 1599095 h 2779708"/>
                <a:gd name="connsiteX453" fmla="*/ 274629 w 1743674"/>
                <a:gd name="connsiteY453" fmla="*/ 1580205 h 2779708"/>
                <a:gd name="connsiteX454" fmla="*/ 290612 w 1743674"/>
                <a:gd name="connsiteY454" fmla="*/ 1561316 h 2779708"/>
                <a:gd name="connsiteX455" fmla="*/ 337110 w 1743674"/>
                <a:gd name="connsiteY455" fmla="*/ 1526442 h 2779708"/>
                <a:gd name="connsiteX456" fmla="*/ 451176 w 1743674"/>
                <a:gd name="connsiteY456" fmla="*/ 1445797 h 2779708"/>
                <a:gd name="connsiteX457" fmla="*/ 610286 w 1743674"/>
                <a:gd name="connsiteY457" fmla="*/ 1314295 h 2779708"/>
                <a:gd name="connsiteX458" fmla="*/ 616825 w 1743674"/>
                <a:gd name="connsiteY458" fmla="*/ 1323013 h 2779708"/>
                <a:gd name="connsiteX459" fmla="*/ 927780 w 1743674"/>
                <a:gd name="connsiteY459" fmla="*/ 1036760 h 2779708"/>
                <a:gd name="connsiteX460" fmla="*/ 1235102 w 1743674"/>
                <a:gd name="connsiteY460" fmla="*/ 765764 h 2779708"/>
                <a:gd name="connsiteX461" fmla="*/ 1399298 w 1743674"/>
                <a:gd name="connsiteY461" fmla="*/ 557250 h 2779708"/>
                <a:gd name="connsiteX462" fmla="*/ 1458147 w 1743674"/>
                <a:gd name="connsiteY462" fmla="*/ 398139 h 2779708"/>
                <a:gd name="connsiteX463" fmla="*/ 1499560 w 1743674"/>
                <a:gd name="connsiteY463" fmla="*/ 263731 h 2779708"/>
                <a:gd name="connsiteX464" fmla="*/ 1589650 w 1743674"/>
                <a:gd name="connsiteY464" fmla="*/ 163470 h 2779708"/>
                <a:gd name="connsiteX465" fmla="*/ 1740041 w 1743674"/>
                <a:gd name="connsiteY465" fmla="*/ 5086 h 2779708"/>
                <a:gd name="connsiteX466" fmla="*/ 1743674 w 1743674"/>
                <a:gd name="connsiteY466" fmla="*/ 0 h 2779708"/>
                <a:gd name="connsiteX0-1" fmla="*/ 10000 w 10000"/>
                <a:gd name="connsiteY0-2" fmla="*/ 0 h 10000"/>
                <a:gd name="connsiteX1-3" fmla="*/ 9958 w 10000"/>
                <a:gd name="connsiteY1-4" fmla="*/ 68 h 10000"/>
                <a:gd name="connsiteX2-5" fmla="*/ 9958 w 10000"/>
                <a:gd name="connsiteY2-6" fmla="*/ 73 h 10000"/>
                <a:gd name="connsiteX3-7" fmla="*/ 9916 w 10000"/>
                <a:gd name="connsiteY3-8" fmla="*/ 142 h 10000"/>
                <a:gd name="connsiteX4-9" fmla="*/ 9871 w 10000"/>
                <a:gd name="connsiteY4-10" fmla="*/ 216 h 10000"/>
                <a:gd name="connsiteX5-11" fmla="*/ 9859 w 10000"/>
                <a:gd name="connsiteY5-12" fmla="*/ 223 h 10000"/>
                <a:gd name="connsiteX6-13" fmla="*/ 9859 w 10000"/>
                <a:gd name="connsiteY6-14" fmla="*/ 236 h 10000"/>
                <a:gd name="connsiteX7-15" fmla="*/ 9836 w 10000"/>
                <a:gd name="connsiteY7-16" fmla="*/ 267 h 10000"/>
                <a:gd name="connsiteX8-17" fmla="*/ 9822 w 10000"/>
                <a:gd name="connsiteY8-18" fmla="*/ 303 h 10000"/>
                <a:gd name="connsiteX9-19" fmla="*/ 9799 w 10000"/>
                <a:gd name="connsiteY9-20" fmla="*/ 335 h 10000"/>
                <a:gd name="connsiteX10-21" fmla="*/ 9792 w 10000"/>
                <a:gd name="connsiteY10-22" fmla="*/ 353 h 10000"/>
                <a:gd name="connsiteX11-23" fmla="*/ 9779 w 10000"/>
                <a:gd name="connsiteY11-24" fmla="*/ 389 h 10000"/>
                <a:gd name="connsiteX12-25" fmla="*/ 9772 w 10000"/>
                <a:gd name="connsiteY12-26" fmla="*/ 408 h 10000"/>
                <a:gd name="connsiteX13-27" fmla="*/ 9757 w 10000"/>
                <a:gd name="connsiteY13-28" fmla="*/ 434 h 10000"/>
                <a:gd name="connsiteX14-29" fmla="*/ 9757 w 10000"/>
                <a:gd name="connsiteY14-30" fmla="*/ 457 h 10000"/>
                <a:gd name="connsiteX15-31" fmla="*/ 9742 w 10000"/>
                <a:gd name="connsiteY15-32" fmla="*/ 496 h 10000"/>
                <a:gd name="connsiteX16-33" fmla="*/ 9720 w 10000"/>
                <a:gd name="connsiteY16-34" fmla="*/ 607 h 10000"/>
                <a:gd name="connsiteX17-35" fmla="*/ 9693 w 10000"/>
                <a:gd name="connsiteY17-36" fmla="*/ 714 h 10000"/>
                <a:gd name="connsiteX18-37" fmla="*/ 9680 w 10000"/>
                <a:gd name="connsiteY18-38" fmla="*/ 805 h 10000"/>
                <a:gd name="connsiteX19-39" fmla="*/ 9670 w 10000"/>
                <a:gd name="connsiteY19-40" fmla="*/ 854 h 10000"/>
                <a:gd name="connsiteX20-41" fmla="*/ 9663 w 10000"/>
                <a:gd name="connsiteY20-42" fmla="*/ 880 h 10000"/>
                <a:gd name="connsiteX21-43" fmla="*/ 9663 w 10000"/>
                <a:gd name="connsiteY21-44" fmla="*/ 887 h 10000"/>
                <a:gd name="connsiteX22-45" fmla="*/ 9651 w 10000"/>
                <a:gd name="connsiteY22-46" fmla="*/ 922 h 10000"/>
                <a:gd name="connsiteX23-47" fmla="*/ 9633 w 10000"/>
                <a:gd name="connsiteY23-48" fmla="*/ 1012 h 10000"/>
                <a:gd name="connsiteX24-49" fmla="*/ 9613 w 10000"/>
                <a:gd name="connsiteY24-50" fmla="*/ 1116 h 10000"/>
                <a:gd name="connsiteX25-51" fmla="*/ 9591 w 10000"/>
                <a:gd name="connsiteY25-52" fmla="*/ 1202 h 10000"/>
                <a:gd name="connsiteX26-53" fmla="*/ 9591 w 10000"/>
                <a:gd name="connsiteY26-54" fmla="*/ 1228 h 10000"/>
                <a:gd name="connsiteX27-55" fmla="*/ 9554 w 10000"/>
                <a:gd name="connsiteY27-56" fmla="*/ 1378 h 10000"/>
                <a:gd name="connsiteX28-57" fmla="*/ 9542 w 10000"/>
                <a:gd name="connsiteY28-58" fmla="*/ 1419 h 10000"/>
                <a:gd name="connsiteX29-59" fmla="*/ 9534 w 10000"/>
                <a:gd name="connsiteY29-60" fmla="*/ 1513 h 10000"/>
                <a:gd name="connsiteX30-61" fmla="*/ 9512 w 10000"/>
                <a:gd name="connsiteY30-62" fmla="*/ 1645 h 10000"/>
                <a:gd name="connsiteX31-63" fmla="*/ 9504 w 10000"/>
                <a:gd name="connsiteY31-64" fmla="*/ 1749 h 10000"/>
                <a:gd name="connsiteX32-65" fmla="*/ 9492 w 10000"/>
                <a:gd name="connsiteY32-66" fmla="*/ 1866 h 10000"/>
                <a:gd name="connsiteX33-67" fmla="*/ 9492 w 10000"/>
                <a:gd name="connsiteY33-68" fmla="*/ 1978 h 10000"/>
                <a:gd name="connsiteX34-69" fmla="*/ 9482 w 10000"/>
                <a:gd name="connsiteY34-70" fmla="*/ 2103 h 10000"/>
                <a:gd name="connsiteX35-71" fmla="*/ 9482 w 10000"/>
                <a:gd name="connsiteY35-72" fmla="*/ 2452 h 10000"/>
                <a:gd name="connsiteX36-73" fmla="*/ 9470 w 10000"/>
                <a:gd name="connsiteY36-74" fmla="*/ 2489 h 10000"/>
                <a:gd name="connsiteX37-75" fmla="*/ 9470 w 10000"/>
                <a:gd name="connsiteY37-76" fmla="*/ 2512 h 10000"/>
                <a:gd name="connsiteX38-77" fmla="*/ 9462 w 10000"/>
                <a:gd name="connsiteY38-78" fmla="*/ 2575 h 10000"/>
                <a:gd name="connsiteX39-79" fmla="*/ 9462 w 10000"/>
                <a:gd name="connsiteY39-80" fmla="*/ 2611 h 10000"/>
                <a:gd name="connsiteX40-81" fmla="*/ 9455 w 10000"/>
                <a:gd name="connsiteY40-82" fmla="*/ 2642 h 10000"/>
                <a:gd name="connsiteX41-83" fmla="*/ 9455 w 10000"/>
                <a:gd name="connsiteY41-84" fmla="*/ 2749 h 10000"/>
                <a:gd name="connsiteX42-85" fmla="*/ 9443 w 10000"/>
                <a:gd name="connsiteY42-86" fmla="*/ 2774 h 10000"/>
                <a:gd name="connsiteX43-87" fmla="*/ 9443 w 10000"/>
                <a:gd name="connsiteY43-88" fmla="*/ 2805 h 10000"/>
                <a:gd name="connsiteX44-89" fmla="*/ 9433 w 10000"/>
                <a:gd name="connsiteY44-90" fmla="*/ 2853 h 10000"/>
                <a:gd name="connsiteX45-91" fmla="*/ 9433 w 10000"/>
                <a:gd name="connsiteY45-92" fmla="*/ 2917 h 10000"/>
                <a:gd name="connsiteX46-93" fmla="*/ 9425 w 10000"/>
                <a:gd name="connsiteY46-94" fmla="*/ 2930 h 10000"/>
                <a:gd name="connsiteX47-95" fmla="*/ 9413 w 10000"/>
                <a:gd name="connsiteY47-96" fmla="*/ 2948 h 10000"/>
                <a:gd name="connsiteX48-97" fmla="*/ 9405 w 10000"/>
                <a:gd name="connsiteY48-98" fmla="*/ 2954 h 10000"/>
                <a:gd name="connsiteX49-99" fmla="*/ 9405 w 10000"/>
                <a:gd name="connsiteY49-100" fmla="*/ 3016 h 10000"/>
                <a:gd name="connsiteX50-101" fmla="*/ 9413 w 10000"/>
                <a:gd name="connsiteY50-102" fmla="*/ 3097 h 10000"/>
                <a:gd name="connsiteX51-103" fmla="*/ 9413 w 10000"/>
                <a:gd name="connsiteY51-104" fmla="*/ 3356 h 10000"/>
                <a:gd name="connsiteX52-105" fmla="*/ 9425 w 10000"/>
                <a:gd name="connsiteY52-106" fmla="*/ 3395 h 10000"/>
                <a:gd name="connsiteX53-107" fmla="*/ 9425 w 10000"/>
                <a:gd name="connsiteY53-108" fmla="*/ 3468 h 10000"/>
                <a:gd name="connsiteX54-109" fmla="*/ 9433 w 10000"/>
                <a:gd name="connsiteY54-110" fmla="*/ 3506 h 10000"/>
                <a:gd name="connsiteX55-111" fmla="*/ 9433 w 10000"/>
                <a:gd name="connsiteY55-112" fmla="*/ 3576 h 10000"/>
                <a:gd name="connsiteX56-113" fmla="*/ 9443 w 10000"/>
                <a:gd name="connsiteY56-114" fmla="*/ 3605 h 10000"/>
                <a:gd name="connsiteX57-115" fmla="*/ 9443 w 10000"/>
                <a:gd name="connsiteY57-116" fmla="*/ 3662 h 10000"/>
                <a:gd name="connsiteX58-117" fmla="*/ 9455 w 10000"/>
                <a:gd name="connsiteY58-118" fmla="*/ 3693 h 10000"/>
                <a:gd name="connsiteX59-119" fmla="*/ 9455 w 10000"/>
                <a:gd name="connsiteY59-120" fmla="*/ 3730 h 10000"/>
                <a:gd name="connsiteX60-121" fmla="*/ 9462 w 10000"/>
                <a:gd name="connsiteY60-122" fmla="*/ 3774 h 10000"/>
                <a:gd name="connsiteX61-123" fmla="*/ 9462 w 10000"/>
                <a:gd name="connsiteY61-124" fmla="*/ 3830 h 10000"/>
                <a:gd name="connsiteX62-125" fmla="*/ 9470 w 10000"/>
                <a:gd name="connsiteY62-126" fmla="*/ 3843 h 10000"/>
                <a:gd name="connsiteX63-127" fmla="*/ 9482 w 10000"/>
                <a:gd name="connsiteY63-128" fmla="*/ 3878 h 10000"/>
                <a:gd name="connsiteX64-129" fmla="*/ 9482 w 10000"/>
                <a:gd name="connsiteY64-130" fmla="*/ 4002 h 10000"/>
                <a:gd name="connsiteX65-131" fmla="*/ 9492 w 10000"/>
                <a:gd name="connsiteY65-132" fmla="*/ 4059 h 10000"/>
                <a:gd name="connsiteX66-133" fmla="*/ 9492 w 10000"/>
                <a:gd name="connsiteY66-134" fmla="*/ 4189 h 10000"/>
                <a:gd name="connsiteX67-135" fmla="*/ 9482 w 10000"/>
                <a:gd name="connsiteY67-136" fmla="*/ 4231 h 10000"/>
                <a:gd name="connsiteX68-137" fmla="*/ 9482 w 10000"/>
                <a:gd name="connsiteY68-138" fmla="*/ 4321 h 10000"/>
                <a:gd name="connsiteX69-139" fmla="*/ 9470 w 10000"/>
                <a:gd name="connsiteY69-140" fmla="*/ 4361 h 10000"/>
                <a:gd name="connsiteX70-141" fmla="*/ 9470 w 10000"/>
                <a:gd name="connsiteY70-142" fmla="*/ 4430 h 10000"/>
                <a:gd name="connsiteX71-143" fmla="*/ 9482 w 10000"/>
                <a:gd name="connsiteY71-144" fmla="*/ 4469 h 10000"/>
                <a:gd name="connsiteX72-145" fmla="*/ 9482 w 10000"/>
                <a:gd name="connsiteY72-146" fmla="*/ 4648 h 10000"/>
                <a:gd name="connsiteX73-147" fmla="*/ 9492 w 10000"/>
                <a:gd name="connsiteY73-148" fmla="*/ 4687 h 10000"/>
                <a:gd name="connsiteX74-149" fmla="*/ 9492 w 10000"/>
                <a:gd name="connsiteY74-150" fmla="*/ 4817 h 10000"/>
                <a:gd name="connsiteX75-151" fmla="*/ 9504 w 10000"/>
                <a:gd name="connsiteY75-152" fmla="*/ 4872 h 10000"/>
                <a:gd name="connsiteX76-153" fmla="*/ 9504 w 10000"/>
                <a:gd name="connsiteY76-154" fmla="*/ 5243 h 10000"/>
                <a:gd name="connsiteX77-155" fmla="*/ 9512 w 10000"/>
                <a:gd name="connsiteY77-156" fmla="*/ 5287 h 10000"/>
                <a:gd name="connsiteX78-157" fmla="*/ 9512 w 10000"/>
                <a:gd name="connsiteY78-158" fmla="*/ 5463 h 10000"/>
                <a:gd name="connsiteX79-159" fmla="*/ 9522 w 10000"/>
                <a:gd name="connsiteY79-160" fmla="*/ 5492 h 10000"/>
                <a:gd name="connsiteX80-161" fmla="*/ 9534 w 10000"/>
                <a:gd name="connsiteY80-162" fmla="*/ 5531 h 10000"/>
                <a:gd name="connsiteX81-163" fmla="*/ 9542 w 10000"/>
                <a:gd name="connsiteY81-164" fmla="*/ 5572 h 10000"/>
                <a:gd name="connsiteX82-165" fmla="*/ 9561 w 10000"/>
                <a:gd name="connsiteY82-166" fmla="*/ 5630 h 10000"/>
                <a:gd name="connsiteX83-167" fmla="*/ 9584 w 10000"/>
                <a:gd name="connsiteY83-168" fmla="*/ 5684 h 10000"/>
                <a:gd name="connsiteX84-169" fmla="*/ 9522 w 10000"/>
                <a:gd name="connsiteY84-170" fmla="*/ 5691 h 10000"/>
                <a:gd name="connsiteX85-171" fmla="*/ 9443 w 10000"/>
                <a:gd name="connsiteY85-172" fmla="*/ 5717 h 10000"/>
                <a:gd name="connsiteX86-173" fmla="*/ 9405 w 10000"/>
                <a:gd name="connsiteY86-174" fmla="*/ 5770 h 10000"/>
                <a:gd name="connsiteX87-175" fmla="*/ 9363 w 10000"/>
                <a:gd name="connsiteY87-176" fmla="*/ 5852 h 10000"/>
                <a:gd name="connsiteX88-177" fmla="*/ 9314 w 10000"/>
                <a:gd name="connsiteY88-178" fmla="*/ 5902 h 10000"/>
                <a:gd name="connsiteX89-179" fmla="*/ 9363 w 10000"/>
                <a:gd name="connsiteY89-180" fmla="*/ 5946 h 10000"/>
                <a:gd name="connsiteX90-181" fmla="*/ 9376 w 10000"/>
                <a:gd name="connsiteY90-182" fmla="*/ 5951 h 10000"/>
                <a:gd name="connsiteX91-183" fmla="*/ 9376 w 10000"/>
                <a:gd name="connsiteY91-184" fmla="*/ 5938 h 10000"/>
                <a:gd name="connsiteX92-185" fmla="*/ 9383 w 10000"/>
                <a:gd name="connsiteY92-186" fmla="*/ 5920 h 10000"/>
                <a:gd name="connsiteX93-187" fmla="*/ 9390 w 10000"/>
                <a:gd name="connsiteY93-188" fmla="*/ 5915 h 10000"/>
                <a:gd name="connsiteX94-189" fmla="*/ 9405 w 10000"/>
                <a:gd name="connsiteY94-190" fmla="*/ 5902 h 10000"/>
                <a:gd name="connsiteX95-191" fmla="*/ 9405 w 10000"/>
                <a:gd name="connsiteY95-192" fmla="*/ 5889 h 10000"/>
                <a:gd name="connsiteX96-193" fmla="*/ 9425 w 10000"/>
                <a:gd name="connsiteY96-194" fmla="*/ 5871 h 10000"/>
                <a:gd name="connsiteX97-195" fmla="*/ 9433 w 10000"/>
                <a:gd name="connsiteY97-196" fmla="*/ 5852 h 10000"/>
                <a:gd name="connsiteX98-197" fmla="*/ 9455 w 10000"/>
                <a:gd name="connsiteY98-198" fmla="*/ 5829 h 10000"/>
                <a:gd name="connsiteX99-199" fmla="*/ 9470 w 10000"/>
                <a:gd name="connsiteY99-200" fmla="*/ 5811 h 10000"/>
                <a:gd name="connsiteX100-201" fmla="*/ 9554 w 10000"/>
                <a:gd name="connsiteY100-202" fmla="*/ 5829 h 10000"/>
                <a:gd name="connsiteX101-203" fmla="*/ 9561 w 10000"/>
                <a:gd name="connsiteY101-204" fmla="*/ 5834 h 10000"/>
                <a:gd name="connsiteX102-205" fmla="*/ 9601 w 10000"/>
                <a:gd name="connsiteY102-206" fmla="*/ 5834 h 10000"/>
                <a:gd name="connsiteX103-207" fmla="*/ 9601 w 10000"/>
                <a:gd name="connsiteY103-208" fmla="*/ 5860 h 10000"/>
                <a:gd name="connsiteX104-209" fmla="*/ 9613 w 10000"/>
                <a:gd name="connsiteY104-210" fmla="*/ 5938 h 10000"/>
                <a:gd name="connsiteX105-211" fmla="*/ 9613 w 10000"/>
                <a:gd name="connsiteY105-212" fmla="*/ 5946 h 10000"/>
                <a:gd name="connsiteX106-213" fmla="*/ 9693 w 10000"/>
                <a:gd name="connsiteY106-214" fmla="*/ 5951 h 10000"/>
                <a:gd name="connsiteX107-215" fmla="*/ 9693 w 10000"/>
                <a:gd name="connsiteY107-216" fmla="*/ 6127 h 10000"/>
                <a:gd name="connsiteX108-217" fmla="*/ 9720 w 10000"/>
                <a:gd name="connsiteY108-218" fmla="*/ 6127 h 10000"/>
                <a:gd name="connsiteX109-219" fmla="*/ 9720 w 10000"/>
                <a:gd name="connsiteY109-220" fmla="*/ 6144 h 10000"/>
                <a:gd name="connsiteX110-221" fmla="*/ 9829 w 10000"/>
                <a:gd name="connsiteY110-222" fmla="*/ 6144 h 10000"/>
                <a:gd name="connsiteX111-223" fmla="*/ 9871 w 10000"/>
                <a:gd name="connsiteY111-224" fmla="*/ 6136 h 10000"/>
                <a:gd name="connsiteX112-225" fmla="*/ 9871 w 10000"/>
                <a:gd name="connsiteY112-226" fmla="*/ 6157 h 10000"/>
                <a:gd name="connsiteX113-227" fmla="*/ 9889 w 10000"/>
                <a:gd name="connsiteY113-228" fmla="*/ 6157 h 10000"/>
                <a:gd name="connsiteX114-229" fmla="*/ 9889 w 10000"/>
                <a:gd name="connsiteY114-230" fmla="*/ 6380 h 10000"/>
                <a:gd name="connsiteX115-231" fmla="*/ 9470 w 10000"/>
                <a:gd name="connsiteY115-232" fmla="*/ 6367 h 10000"/>
                <a:gd name="connsiteX116-233" fmla="*/ 9462 w 10000"/>
                <a:gd name="connsiteY116-234" fmla="*/ 6436 h 10000"/>
                <a:gd name="connsiteX117-235" fmla="*/ 9455 w 10000"/>
                <a:gd name="connsiteY117-236" fmla="*/ 6436 h 10000"/>
                <a:gd name="connsiteX118-237" fmla="*/ 9425 w 10000"/>
                <a:gd name="connsiteY118-238" fmla="*/ 6615 h 10000"/>
                <a:gd name="connsiteX119-239" fmla="*/ 9267 w 10000"/>
                <a:gd name="connsiteY119-240" fmla="*/ 6561 h 10000"/>
                <a:gd name="connsiteX120-241" fmla="*/ 9145 w 10000"/>
                <a:gd name="connsiteY120-242" fmla="*/ 6524 h 10000"/>
                <a:gd name="connsiteX121-243" fmla="*/ 9016 w 10000"/>
                <a:gd name="connsiteY121-244" fmla="*/ 6484 h 10000"/>
                <a:gd name="connsiteX122-245" fmla="*/ 8888 w 10000"/>
                <a:gd name="connsiteY122-246" fmla="*/ 6462 h 10000"/>
                <a:gd name="connsiteX123-247" fmla="*/ 8759 w 10000"/>
                <a:gd name="connsiteY123-248" fmla="*/ 6436 h 10000"/>
                <a:gd name="connsiteX124-249" fmla="*/ 8620 w 10000"/>
                <a:gd name="connsiteY124-250" fmla="*/ 6424 h 10000"/>
                <a:gd name="connsiteX125-251" fmla="*/ 8167 w 10000"/>
                <a:gd name="connsiteY125-252" fmla="*/ 6385 h 10000"/>
                <a:gd name="connsiteX126-253" fmla="*/ 8147 w 10000"/>
                <a:gd name="connsiteY126-254" fmla="*/ 6385 h 10000"/>
                <a:gd name="connsiteX127-255" fmla="*/ 8055 w 10000"/>
                <a:gd name="connsiteY127-256" fmla="*/ 6429 h 10000"/>
                <a:gd name="connsiteX128-257" fmla="*/ 7988 w 10000"/>
                <a:gd name="connsiteY128-258" fmla="*/ 6467 h 10000"/>
                <a:gd name="connsiteX129-259" fmla="*/ 7807 w 10000"/>
                <a:gd name="connsiteY129-260" fmla="*/ 6579 h 10000"/>
                <a:gd name="connsiteX130-261" fmla="*/ 7371 w 10000"/>
                <a:gd name="connsiteY130-262" fmla="*/ 6665 h 10000"/>
                <a:gd name="connsiteX131-263" fmla="*/ 7017 w 10000"/>
                <a:gd name="connsiteY131-264" fmla="*/ 6722 h 10000"/>
                <a:gd name="connsiteX132-265" fmla="*/ 6799 w 10000"/>
                <a:gd name="connsiteY132-266" fmla="*/ 6751 h 10000"/>
                <a:gd name="connsiteX133-267" fmla="*/ 6558 w 10000"/>
                <a:gd name="connsiteY133-268" fmla="*/ 6764 h 10000"/>
                <a:gd name="connsiteX134-269" fmla="*/ 6420 w 10000"/>
                <a:gd name="connsiteY134-270" fmla="*/ 6764 h 10000"/>
                <a:gd name="connsiteX135-271" fmla="*/ 6271 w 10000"/>
                <a:gd name="connsiteY135-272" fmla="*/ 6751 h 10000"/>
                <a:gd name="connsiteX136-273" fmla="*/ 6026 w 10000"/>
                <a:gd name="connsiteY136-274" fmla="*/ 6714 h 10000"/>
                <a:gd name="connsiteX137-275" fmla="*/ 5887 w 10000"/>
                <a:gd name="connsiteY137-276" fmla="*/ 6714 h 10000"/>
                <a:gd name="connsiteX138-277" fmla="*/ 5530 w 10000"/>
                <a:gd name="connsiteY138-278" fmla="*/ 6709 h 10000"/>
                <a:gd name="connsiteX139-279" fmla="*/ 5233 w 10000"/>
                <a:gd name="connsiteY139-280" fmla="*/ 6714 h 10000"/>
                <a:gd name="connsiteX140-281" fmla="*/ 4688 w 10000"/>
                <a:gd name="connsiteY140-282" fmla="*/ 6859 h 10000"/>
                <a:gd name="connsiteX141-283" fmla="*/ 4609 w 10000"/>
                <a:gd name="connsiteY141-284" fmla="*/ 6901 h 10000"/>
                <a:gd name="connsiteX142-285" fmla="*/ 4492 w 10000"/>
                <a:gd name="connsiteY142-286" fmla="*/ 6989 h 10000"/>
                <a:gd name="connsiteX143-287" fmla="*/ 4284 w 10000"/>
                <a:gd name="connsiteY143-288" fmla="*/ 7138 h 10000"/>
                <a:gd name="connsiteX144-289" fmla="*/ 4083 w 10000"/>
                <a:gd name="connsiteY144-290" fmla="*/ 7243 h 10000"/>
                <a:gd name="connsiteX145-291" fmla="*/ 3788 w 10000"/>
                <a:gd name="connsiteY145-292" fmla="*/ 7441 h 10000"/>
                <a:gd name="connsiteX146-293" fmla="*/ 3588 w 10000"/>
                <a:gd name="connsiteY146-294" fmla="*/ 7609 h 10000"/>
                <a:gd name="connsiteX147-295" fmla="*/ 3350 w 10000"/>
                <a:gd name="connsiteY147-296" fmla="*/ 7820 h 10000"/>
                <a:gd name="connsiteX148-297" fmla="*/ 3191 w 10000"/>
                <a:gd name="connsiteY148-298" fmla="*/ 8043 h 10000"/>
                <a:gd name="connsiteX149-299" fmla="*/ 3278 w 10000"/>
                <a:gd name="connsiteY149-300" fmla="*/ 8118 h 10000"/>
                <a:gd name="connsiteX150-301" fmla="*/ 3350 w 10000"/>
                <a:gd name="connsiteY150-302" fmla="*/ 8181 h 10000"/>
                <a:gd name="connsiteX151-303" fmla="*/ 3422 w 10000"/>
                <a:gd name="connsiteY151-304" fmla="*/ 8241 h 10000"/>
                <a:gd name="connsiteX152-305" fmla="*/ 3399 w 10000"/>
                <a:gd name="connsiteY152-306" fmla="*/ 8263 h 10000"/>
                <a:gd name="connsiteX153-307" fmla="*/ 3380 w 10000"/>
                <a:gd name="connsiteY153-308" fmla="*/ 8285 h 10000"/>
                <a:gd name="connsiteX154-309" fmla="*/ 3350 w 10000"/>
                <a:gd name="connsiteY154-310" fmla="*/ 8316 h 10000"/>
                <a:gd name="connsiteX155-311" fmla="*/ 3350 w 10000"/>
                <a:gd name="connsiteY155-312" fmla="*/ 8323 h 10000"/>
                <a:gd name="connsiteX156-313" fmla="*/ 3342 w 10000"/>
                <a:gd name="connsiteY156-314" fmla="*/ 8329 h 10000"/>
                <a:gd name="connsiteX157-315" fmla="*/ 3330 w 10000"/>
                <a:gd name="connsiteY157-316" fmla="*/ 8349 h 10000"/>
                <a:gd name="connsiteX158-317" fmla="*/ 3300 w 10000"/>
                <a:gd name="connsiteY158-318" fmla="*/ 8380 h 10000"/>
                <a:gd name="connsiteX159-319" fmla="*/ 3293 w 10000"/>
                <a:gd name="connsiteY159-320" fmla="*/ 8398 h 10000"/>
                <a:gd name="connsiteX160-321" fmla="*/ 3278 w 10000"/>
                <a:gd name="connsiteY160-322" fmla="*/ 8402 h 10000"/>
                <a:gd name="connsiteX161-323" fmla="*/ 3278 w 10000"/>
                <a:gd name="connsiteY161-324" fmla="*/ 8411 h 10000"/>
                <a:gd name="connsiteX162-325" fmla="*/ 3300 w 10000"/>
                <a:gd name="connsiteY162-326" fmla="*/ 8411 h 10000"/>
                <a:gd name="connsiteX163-327" fmla="*/ 3313 w 10000"/>
                <a:gd name="connsiteY163-328" fmla="*/ 8415 h 10000"/>
                <a:gd name="connsiteX164-329" fmla="*/ 3313 w 10000"/>
                <a:gd name="connsiteY164-330" fmla="*/ 8429 h 10000"/>
                <a:gd name="connsiteX165-331" fmla="*/ 3320 w 10000"/>
                <a:gd name="connsiteY165-332" fmla="*/ 8440 h 10000"/>
                <a:gd name="connsiteX166-333" fmla="*/ 3320 w 10000"/>
                <a:gd name="connsiteY166-334" fmla="*/ 8461 h 10000"/>
                <a:gd name="connsiteX167-335" fmla="*/ 3330 w 10000"/>
                <a:gd name="connsiteY167-336" fmla="*/ 8466 h 10000"/>
                <a:gd name="connsiteX168-337" fmla="*/ 3330 w 10000"/>
                <a:gd name="connsiteY168-338" fmla="*/ 8471 h 10000"/>
                <a:gd name="connsiteX169-339" fmla="*/ 3320 w 10000"/>
                <a:gd name="connsiteY169-340" fmla="*/ 8471 h 10000"/>
                <a:gd name="connsiteX170-341" fmla="*/ 3293 w 10000"/>
                <a:gd name="connsiteY170-342" fmla="*/ 8479 h 10000"/>
                <a:gd name="connsiteX171-343" fmla="*/ 3263 w 10000"/>
                <a:gd name="connsiteY171-344" fmla="*/ 8489 h 10000"/>
                <a:gd name="connsiteX172-345" fmla="*/ 3251 w 10000"/>
                <a:gd name="connsiteY172-346" fmla="*/ 8497 h 10000"/>
                <a:gd name="connsiteX173-347" fmla="*/ 3241 w 10000"/>
                <a:gd name="connsiteY173-348" fmla="*/ 8497 h 10000"/>
                <a:gd name="connsiteX174-349" fmla="*/ 3251 w 10000"/>
                <a:gd name="connsiteY174-350" fmla="*/ 8510 h 10000"/>
                <a:gd name="connsiteX175-351" fmla="*/ 3251 w 10000"/>
                <a:gd name="connsiteY175-352" fmla="*/ 8521 h 10000"/>
                <a:gd name="connsiteX176-353" fmla="*/ 3330 w 10000"/>
                <a:gd name="connsiteY176-354" fmla="*/ 8521 h 10000"/>
                <a:gd name="connsiteX177-355" fmla="*/ 3330 w 10000"/>
                <a:gd name="connsiteY177-356" fmla="*/ 8596 h 10000"/>
                <a:gd name="connsiteX178-357" fmla="*/ 3320 w 10000"/>
                <a:gd name="connsiteY178-358" fmla="*/ 8609 h 10000"/>
                <a:gd name="connsiteX179-359" fmla="*/ 3342 w 10000"/>
                <a:gd name="connsiteY179-360" fmla="*/ 8609 h 10000"/>
                <a:gd name="connsiteX180-361" fmla="*/ 3342 w 10000"/>
                <a:gd name="connsiteY180-362" fmla="*/ 8614 h 10000"/>
                <a:gd name="connsiteX181-363" fmla="*/ 3350 w 10000"/>
                <a:gd name="connsiteY181-364" fmla="*/ 8620 h 10000"/>
                <a:gd name="connsiteX182-365" fmla="*/ 3350 w 10000"/>
                <a:gd name="connsiteY182-366" fmla="*/ 8629 h 10000"/>
                <a:gd name="connsiteX183-367" fmla="*/ 3370 w 10000"/>
                <a:gd name="connsiteY183-368" fmla="*/ 8633 h 10000"/>
                <a:gd name="connsiteX184-369" fmla="*/ 3399 w 10000"/>
                <a:gd name="connsiteY184-370" fmla="*/ 8651 h 10000"/>
                <a:gd name="connsiteX185-371" fmla="*/ 3422 w 10000"/>
                <a:gd name="connsiteY185-372" fmla="*/ 8664 h 10000"/>
                <a:gd name="connsiteX186-373" fmla="*/ 3459 w 10000"/>
                <a:gd name="connsiteY186-374" fmla="*/ 8687 h 10000"/>
                <a:gd name="connsiteX187-375" fmla="*/ 3508 w 10000"/>
                <a:gd name="connsiteY187-376" fmla="*/ 8715 h 10000"/>
                <a:gd name="connsiteX188-377" fmla="*/ 3538 w 10000"/>
                <a:gd name="connsiteY188-378" fmla="*/ 8728 h 10000"/>
                <a:gd name="connsiteX189-379" fmla="*/ 3568 w 10000"/>
                <a:gd name="connsiteY189-380" fmla="*/ 8751 h 10000"/>
                <a:gd name="connsiteX190-381" fmla="*/ 3608 w 10000"/>
                <a:gd name="connsiteY190-382" fmla="*/ 8769 h 10000"/>
                <a:gd name="connsiteX191-383" fmla="*/ 3630 w 10000"/>
                <a:gd name="connsiteY191-384" fmla="*/ 8777 h 10000"/>
                <a:gd name="connsiteX192-385" fmla="*/ 3637 w 10000"/>
                <a:gd name="connsiteY192-386" fmla="*/ 8788 h 10000"/>
                <a:gd name="connsiteX193-387" fmla="*/ 3637 w 10000"/>
                <a:gd name="connsiteY193-388" fmla="*/ 8801 h 10000"/>
                <a:gd name="connsiteX194-389" fmla="*/ 3630 w 10000"/>
                <a:gd name="connsiteY194-390" fmla="*/ 8808 h 10000"/>
                <a:gd name="connsiteX195-391" fmla="*/ 3608 w 10000"/>
                <a:gd name="connsiteY195-392" fmla="*/ 8814 h 10000"/>
                <a:gd name="connsiteX196-393" fmla="*/ 3608 w 10000"/>
                <a:gd name="connsiteY196-394" fmla="*/ 8819 h 10000"/>
                <a:gd name="connsiteX197-395" fmla="*/ 3600 w 10000"/>
                <a:gd name="connsiteY197-396" fmla="*/ 8819 h 10000"/>
                <a:gd name="connsiteX198-397" fmla="*/ 3551 w 10000"/>
                <a:gd name="connsiteY198-398" fmla="*/ 8845 h 10000"/>
                <a:gd name="connsiteX199-399" fmla="*/ 3538 w 10000"/>
                <a:gd name="connsiteY199-400" fmla="*/ 8850 h 10000"/>
                <a:gd name="connsiteX200-401" fmla="*/ 3508 w 10000"/>
                <a:gd name="connsiteY200-402" fmla="*/ 8863 h 10000"/>
                <a:gd name="connsiteX201-403" fmla="*/ 3479 w 10000"/>
                <a:gd name="connsiteY201-404" fmla="*/ 8876 h 10000"/>
                <a:gd name="connsiteX202-405" fmla="*/ 3459 w 10000"/>
                <a:gd name="connsiteY202-406" fmla="*/ 8887 h 10000"/>
                <a:gd name="connsiteX203-407" fmla="*/ 3422 w 10000"/>
                <a:gd name="connsiteY203-408" fmla="*/ 8907 h 10000"/>
                <a:gd name="connsiteX204-409" fmla="*/ 3409 w 10000"/>
                <a:gd name="connsiteY204-410" fmla="*/ 8907 h 10000"/>
                <a:gd name="connsiteX205-411" fmla="*/ 3409 w 10000"/>
                <a:gd name="connsiteY205-412" fmla="*/ 8918 h 10000"/>
                <a:gd name="connsiteX206-413" fmla="*/ 3429 w 10000"/>
                <a:gd name="connsiteY206-414" fmla="*/ 8931 h 10000"/>
                <a:gd name="connsiteX207-415" fmla="*/ 3479 w 10000"/>
                <a:gd name="connsiteY207-416" fmla="*/ 8967 h 10000"/>
                <a:gd name="connsiteX208-417" fmla="*/ 3501 w 10000"/>
                <a:gd name="connsiteY208-418" fmla="*/ 8986 h 10000"/>
                <a:gd name="connsiteX209-419" fmla="*/ 3501 w 10000"/>
                <a:gd name="connsiteY209-420" fmla="*/ 8993 h 10000"/>
                <a:gd name="connsiteX210-421" fmla="*/ 3528 w 10000"/>
                <a:gd name="connsiteY210-422" fmla="*/ 9026 h 10000"/>
                <a:gd name="connsiteX211-423" fmla="*/ 3528 w 10000"/>
                <a:gd name="connsiteY211-424" fmla="*/ 9030 h 10000"/>
                <a:gd name="connsiteX212-425" fmla="*/ 3538 w 10000"/>
                <a:gd name="connsiteY212-426" fmla="*/ 9035 h 10000"/>
                <a:gd name="connsiteX213-427" fmla="*/ 3580 w 10000"/>
                <a:gd name="connsiteY213-428" fmla="*/ 9125 h 10000"/>
                <a:gd name="connsiteX214-429" fmla="*/ 3580 w 10000"/>
                <a:gd name="connsiteY214-430" fmla="*/ 9161 h 10000"/>
                <a:gd name="connsiteX215-431" fmla="*/ 3558 w 10000"/>
                <a:gd name="connsiteY215-432" fmla="*/ 9161 h 10000"/>
                <a:gd name="connsiteX216-433" fmla="*/ 3508 w 10000"/>
                <a:gd name="connsiteY216-434" fmla="*/ 9156 h 10000"/>
                <a:gd name="connsiteX217-435" fmla="*/ 3300 w 10000"/>
                <a:gd name="connsiteY217-436" fmla="*/ 9148 h 10000"/>
                <a:gd name="connsiteX218-437" fmla="*/ 3251 w 10000"/>
                <a:gd name="connsiteY218-438" fmla="*/ 9148 h 10000"/>
                <a:gd name="connsiteX219-439" fmla="*/ 3251 w 10000"/>
                <a:gd name="connsiteY219-440" fmla="*/ 9117 h 10000"/>
                <a:gd name="connsiteX220-441" fmla="*/ 3241 w 10000"/>
                <a:gd name="connsiteY220-442" fmla="*/ 9117 h 10000"/>
                <a:gd name="connsiteX221-443" fmla="*/ 3241 w 10000"/>
                <a:gd name="connsiteY221-444" fmla="*/ 9112 h 10000"/>
                <a:gd name="connsiteX222-445" fmla="*/ 3233 w 10000"/>
                <a:gd name="connsiteY222-446" fmla="*/ 9112 h 10000"/>
                <a:gd name="connsiteX223-447" fmla="*/ 3233 w 10000"/>
                <a:gd name="connsiteY223-448" fmla="*/ 9107 h 10000"/>
                <a:gd name="connsiteX224-449" fmla="*/ 3154 w 10000"/>
                <a:gd name="connsiteY224-450" fmla="*/ 9107 h 10000"/>
                <a:gd name="connsiteX225-451" fmla="*/ 3142 w 10000"/>
                <a:gd name="connsiteY225-452" fmla="*/ 9099 h 10000"/>
                <a:gd name="connsiteX226-453" fmla="*/ 3134 w 10000"/>
                <a:gd name="connsiteY226-454" fmla="*/ 9112 h 10000"/>
                <a:gd name="connsiteX227-455" fmla="*/ 3112 w 10000"/>
                <a:gd name="connsiteY227-456" fmla="*/ 9125 h 10000"/>
                <a:gd name="connsiteX228-457" fmla="*/ 3092 w 10000"/>
                <a:gd name="connsiteY228-458" fmla="*/ 9135 h 10000"/>
                <a:gd name="connsiteX229-459" fmla="*/ 3092 w 10000"/>
                <a:gd name="connsiteY229-460" fmla="*/ 9174 h 10000"/>
                <a:gd name="connsiteX230-461" fmla="*/ 3105 w 10000"/>
                <a:gd name="connsiteY230-462" fmla="*/ 9185 h 10000"/>
                <a:gd name="connsiteX231-463" fmla="*/ 3105 w 10000"/>
                <a:gd name="connsiteY231-464" fmla="*/ 9247 h 10000"/>
                <a:gd name="connsiteX232-465" fmla="*/ 3082 w 10000"/>
                <a:gd name="connsiteY232-466" fmla="*/ 9247 h 10000"/>
                <a:gd name="connsiteX233-467" fmla="*/ 3082 w 10000"/>
                <a:gd name="connsiteY233-468" fmla="*/ 9242 h 10000"/>
                <a:gd name="connsiteX234-469" fmla="*/ 3062 w 10000"/>
                <a:gd name="connsiteY234-470" fmla="*/ 9242 h 10000"/>
                <a:gd name="connsiteX235-471" fmla="*/ 3055 w 10000"/>
                <a:gd name="connsiteY235-472" fmla="*/ 9273 h 10000"/>
                <a:gd name="connsiteX236-473" fmla="*/ 3055 w 10000"/>
                <a:gd name="connsiteY236-474" fmla="*/ 9279 h 10000"/>
                <a:gd name="connsiteX237-475" fmla="*/ 3043 w 10000"/>
                <a:gd name="connsiteY237-476" fmla="*/ 9297 h 10000"/>
                <a:gd name="connsiteX238-477" fmla="*/ 3003 w 10000"/>
                <a:gd name="connsiteY238-478" fmla="*/ 9354 h 10000"/>
                <a:gd name="connsiteX239-479" fmla="*/ 2953 w 10000"/>
                <a:gd name="connsiteY239-480" fmla="*/ 9414 h 10000"/>
                <a:gd name="connsiteX240-481" fmla="*/ 2953 w 10000"/>
                <a:gd name="connsiteY240-482" fmla="*/ 9465 h 10000"/>
                <a:gd name="connsiteX241-483" fmla="*/ 2934 w 10000"/>
                <a:gd name="connsiteY241-484" fmla="*/ 9514 h 10000"/>
                <a:gd name="connsiteX242-485" fmla="*/ 2854 w 10000"/>
                <a:gd name="connsiteY242-486" fmla="*/ 9540 h 10000"/>
                <a:gd name="connsiteX243-487" fmla="*/ 2825 w 10000"/>
                <a:gd name="connsiteY243-488" fmla="*/ 9544 h 10000"/>
                <a:gd name="connsiteX244-489" fmla="*/ 2805 w 10000"/>
                <a:gd name="connsiteY244-490" fmla="*/ 9558 h 10000"/>
                <a:gd name="connsiteX245-491" fmla="*/ 2795 w 10000"/>
                <a:gd name="connsiteY245-492" fmla="*/ 9572 h 10000"/>
                <a:gd name="connsiteX246-493" fmla="*/ 2787 w 10000"/>
                <a:gd name="connsiteY246-494" fmla="*/ 9590 h 10000"/>
                <a:gd name="connsiteX247-495" fmla="*/ 2787 w 10000"/>
                <a:gd name="connsiteY247-496" fmla="*/ 9608 h 10000"/>
                <a:gd name="connsiteX248-497" fmla="*/ 2768 w 10000"/>
                <a:gd name="connsiteY248-498" fmla="*/ 9603 h 10000"/>
                <a:gd name="connsiteX249-499" fmla="*/ 2755 w 10000"/>
                <a:gd name="connsiteY249-500" fmla="*/ 9595 h 10000"/>
                <a:gd name="connsiteX250-501" fmla="*/ 2745 w 10000"/>
                <a:gd name="connsiteY250-502" fmla="*/ 9603 h 10000"/>
                <a:gd name="connsiteX251-503" fmla="*/ 2738 w 10000"/>
                <a:gd name="connsiteY251-504" fmla="*/ 9608 h 10000"/>
                <a:gd name="connsiteX252-505" fmla="*/ 2725 w 10000"/>
                <a:gd name="connsiteY252-506" fmla="*/ 9613 h 10000"/>
                <a:gd name="connsiteX253-507" fmla="*/ 2716 w 10000"/>
                <a:gd name="connsiteY253-508" fmla="*/ 9608 h 10000"/>
                <a:gd name="connsiteX254-509" fmla="*/ 2708 w 10000"/>
                <a:gd name="connsiteY254-510" fmla="*/ 9603 h 10000"/>
                <a:gd name="connsiteX255-511" fmla="*/ 2696 w 10000"/>
                <a:gd name="connsiteY255-512" fmla="*/ 9590 h 10000"/>
                <a:gd name="connsiteX256-513" fmla="*/ 2688 w 10000"/>
                <a:gd name="connsiteY256-514" fmla="*/ 9582 h 10000"/>
                <a:gd name="connsiteX257-515" fmla="*/ 2666 w 10000"/>
                <a:gd name="connsiteY257-516" fmla="*/ 9577 h 10000"/>
                <a:gd name="connsiteX258-517" fmla="*/ 2646 w 10000"/>
                <a:gd name="connsiteY258-518" fmla="*/ 9564 h 10000"/>
                <a:gd name="connsiteX259-519" fmla="*/ 2636 w 10000"/>
                <a:gd name="connsiteY259-520" fmla="*/ 9558 h 10000"/>
                <a:gd name="connsiteX260-521" fmla="*/ 2629 w 10000"/>
                <a:gd name="connsiteY260-522" fmla="*/ 9558 h 10000"/>
                <a:gd name="connsiteX261-523" fmla="*/ 2616 w 10000"/>
                <a:gd name="connsiteY261-524" fmla="*/ 9553 h 10000"/>
                <a:gd name="connsiteX262-525" fmla="*/ 2609 w 10000"/>
                <a:gd name="connsiteY262-526" fmla="*/ 9553 h 10000"/>
                <a:gd name="connsiteX263-527" fmla="*/ 2587 w 10000"/>
                <a:gd name="connsiteY263-528" fmla="*/ 9544 h 10000"/>
                <a:gd name="connsiteX264-529" fmla="*/ 2579 w 10000"/>
                <a:gd name="connsiteY264-530" fmla="*/ 9540 h 10000"/>
                <a:gd name="connsiteX265-531" fmla="*/ 2567 w 10000"/>
                <a:gd name="connsiteY265-532" fmla="*/ 9531 h 10000"/>
                <a:gd name="connsiteX266-533" fmla="*/ 2537 w 10000"/>
                <a:gd name="connsiteY266-534" fmla="*/ 9527 h 10000"/>
                <a:gd name="connsiteX267-535" fmla="*/ 2507 w 10000"/>
                <a:gd name="connsiteY267-536" fmla="*/ 9514 h 10000"/>
                <a:gd name="connsiteX268-537" fmla="*/ 2488 w 10000"/>
                <a:gd name="connsiteY268-538" fmla="*/ 9509 h 10000"/>
                <a:gd name="connsiteX269-539" fmla="*/ 2468 w 10000"/>
                <a:gd name="connsiteY269-540" fmla="*/ 9504 h 10000"/>
                <a:gd name="connsiteX270-541" fmla="*/ 2458 w 10000"/>
                <a:gd name="connsiteY270-542" fmla="*/ 9496 h 10000"/>
                <a:gd name="connsiteX271-543" fmla="*/ 2438 w 10000"/>
                <a:gd name="connsiteY271-544" fmla="*/ 9491 h 10000"/>
                <a:gd name="connsiteX272-545" fmla="*/ 2428 w 10000"/>
                <a:gd name="connsiteY272-546" fmla="*/ 9483 h 10000"/>
                <a:gd name="connsiteX273-547" fmla="*/ 2401 w 10000"/>
                <a:gd name="connsiteY273-548" fmla="*/ 9471 h 10000"/>
                <a:gd name="connsiteX274-549" fmla="*/ 2389 w 10000"/>
                <a:gd name="connsiteY274-550" fmla="*/ 9471 h 10000"/>
                <a:gd name="connsiteX275-551" fmla="*/ 2379 w 10000"/>
                <a:gd name="connsiteY275-552" fmla="*/ 9491 h 10000"/>
                <a:gd name="connsiteX276-553" fmla="*/ 2371 w 10000"/>
                <a:gd name="connsiteY276-554" fmla="*/ 9504 h 10000"/>
                <a:gd name="connsiteX277-555" fmla="*/ 2371 w 10000"/>
                <a:gd name="connsiteY277-556" fmla="*/ 9522 h 10000"/>
                <a:gd name="connsiteX278-557" fmla="*/ 2359 w 10000"/>
                <a:gd name="connsiteY278-558" fmla="*/ 9531 h 10000"/>
                <a:gd name="connsiteX279-559" fmla="*/ 2349 w 10000"/>
                <a:gd name="connsiteY279-560" fmla="*/ 9553 h 10000"/>
                <a:gd name="connsiteX280-561" fmla="*/ 2341 w 10000"/>
                <a:gd name="connsiteY280-562" fmla="*/ 9564 h 10000"/>
                <a:gd name="connsiteX281-563" fmla="*/ 2322 w 10000"/>
                <a:gd name="connsiteY281-564" fmla="*/ 9572 h 10000"/>
                <a:gd name="connsiteX282-565" fmla="*/ 2121 w 10000"/>
                <a:gd name="connsiteY282-566" fmla="*/ 9652 h 10000"/>
                <a:gd name="connsiteX283-567" fmla="*/ 2113 w 10000"/>
                <a:gd name="connsiteY283-568" fmla="*/ 9652 h 10000"/>
                <a:gd name="connsiteX284-569" fmla="*/ 2113 w 10000"/>
                <a:gd name="connsiteY284-570" fmla="*/ 9663 h 10000"/>
                <a:gd name="connsiteX285-571" fmla="*/ 2121 w 10000"/>
                <a:gd name="connsiteY285-572" fmla="*/ 9663 h 10000"/>
                <a:gd name="connsiteX286-573" fmla="*/ 2121 w 10000"/>
                <a:gd name="connsiteY286-574" fmla="*/ 9681 h 10000"/>
                <a:gd name="connsiteX287-575" fmla="*/ 2133 w 10000"/>
                <a:gd name="connsiteY287-576" fmla="*/ 9689 h 10000"/>
                <a:gd name="connsiteX288-577" fmla="*/ 2133 w 10000"/>
                <a:gd name="connsiteY288-578" fmla="*/ 9720 h 10000"/>
                <a:gd name="connsiteX289-579" fmla="*/ 2121 w 10000"/>
                <a:gd name="connsiteY289-580" fmla="*/ 9732 h 10000"/>
                <a:gd name="connsiteX290-581" fmla="*/ 2113 w 10000"/>
                <a:gd name="connsiteY290-582" fmla="*/ 9745 h 10000"/>
                <a:gd name="connsiteX291-583" fmla="*/ 2101 w 10000"/>
                <a:gd name="connsiteY291-584" fmla="*/ 9758 h 10000"/>
                <a:gd name="connsiteX292-585" fmla="*/ 2091 w 10000"/>
                <a:gd name="connsiteY292-586" fmla="*/ 9762 h 10000"/>
                <a:gd name="connsiteX293-587" fmla="*/ 2084 w 10000"/>
                <a:gd name="connsiteY293-588" fmla="*/ 9776 h 10000"/>
                <a:gd name="connsiteX294-589" fmla="*/ 2071 w 10000"/>
                <a:gd name="connsiteY294-590" fmla="*/ 9793 h 10000"/>
                <a:gd name="connsiteX295-591" fmla="*/ 2061 w 10000"/>
                <a:gd name="connsiteY295-592" fmla="*/ 9802 h 10000"/>
                <a:gd name="connsiteX296-593" fmla="*/ 2061 w 10000"/>
                <a:gd name="connsiteY296-594" fmla="*/ 9806 h 10000"/>
                <a:gd name="connsiteX297-595" fmla="*/ 2071 w 10000"/>
                <a:gd name="connsiteY297-596" fmla="*/ 9811 h 10000"/>
                <a:gd name="connsiteX298-597" fmla="*/ 2071 w 10000"/>
                <a:gd name="connsiteY298-598" fmla="*/ 9819 h 10000"/>
                <a:gd name="connsiteX299-599" fmla="*/ 2061 w 10000"/>
                <a:gd name="connsiteY299-600" fmla="*/ 9819 h 10000"/>
                <a:gd name="connsiteX300-601" fmla="*/ 2054 w 10000"/>
                <a:gd name="connsiteY300-602" fmla="*/ 9824 h 10000"/>
                <a:gd name="connsiteX301-603" fmla="*/ 2034 w 10000"/>
                <a:gd name="connsiteY301-604" fmla="*/ 9824 h 10000"/>
                <a:gd name="connsiteX302-605" fmla="*/ 2022 w 10000"/>
                <a:gd name="connsiteY302-606" fmla="*/ 9819 h 10000"/>
                <a:gd name="connsiteX303-607" fmla="*/ 2004 w 10000"/>
                <a:gd name="connsiteY303-608" fmla="*/ 9819 h 10000"/>
                <a:gd name="connsiteX304-609" fmla="*/ 2004 w 10000"/>
                <a:gd name="connsiteY304-610" fmla="*/ 9811 h 10000"/>
                <a:gd name="connsiteX305-611" fmla="*/ 1992 w 10000"/>
                <a:gd name="connsiteY305-612" fmla="*/ 9811 h 10000"/>
                <a:gd name="connsiteX306-613" fmla="*/ 1982 w 10000"/>
                <a:gd name="connsiteY306-614" fmla="*/ 9806 h 10000"/>
                <a:gd name="connsiteX307-615" fmla="*/ 1962 w 10000"/>
                <a:gd name="connsiteY307-616" fmla="*/ 9806 h 10000"/>
                <a:gd name="connsiteX308-617" fmla="*/ 1933 w 10000"/>
                <a:gd name="connsiteY308-618" fmla="*/ 9802 h 10000"/>
                <a:gd name="connsiteX309-619" fmla="*/ 1913 w 10000"/>
                <a:gd name="connsiteY309-620" fmla="*/ 9793 h 10000"/>
                <a:gd name="connsiteX310-621" fmla="*/ 1895 w 10000"/>
                <a:gd name="connsiteY310-622" fmla="*/ 9802 h 10000"/>
                <a:gd name="connsiteX311-623" fmla="*/ 1876 w 10000"/>
                <a:gd name="connsiteY311-624" fmla="*/ 9802 h 10000"/>
                <a:gd name="connsiteX312-625" fmla="*/ 1863 w 10000"/>
                <a:gd name="connsiteY312-626" fmla="*/ 9819 h 10000"/>
                <a:gd name="connsiteX313-627" fmla="*/ 1853 w 10000"/>
                <a:gd name="connsiteY313-628" fmla="*/ 9824 h 10000"/>
                <a:gd name="connsiteX314-629" fmla="*/ 1863 w 10000"/>
                <a:gd name="connsiteY314-630" fmla="*/ 9831 h 10000"/>
                <a:gd name="connsiteX315-631" fmla="*/ 1863 w 10000"/>
                <a:gd name="connsiteY315-632" fmla="*/ 9837 h 10000"/>
                <a:gd name="connsiteX316-633" fmla="*/ 1853 w 10000"/>
                <a:gd name="connsiteY316-634" fmla="*/ 9837 h 10000"/>
                <a:gd name="connsiteX317-635" fmla="*/ 1853 w 10000"/>
                <a:gd name="connsiteY317-636" fmla="*/ 9844 h 10000"/>
                <a:gd name="connsiteX318-637" fmla="*/ 1863 w 10000"/>
                <a:gd name="connsiteY318-638" fmla="*/ 9844 h 10000"/>
                <a:gd name="connsiteX319-639" fmla="*/ 1863 w 10000"/>
                <a:gd name="connsiteY319-640" fmla="*/ 9850 h 10000"/>
                <a:gd name="connsiteX320-641" fmla="*/ 1883 w 10000"/>
                <a:gd name="connsiteY320-642" fmla="*/ 9850 h 10000"/>
                <a:gd name="connsiteX321-643" fmla="*/ 1876 w 10000"/>
                <a:gd name="connsiteY321-644" fmla="*/ 9857 h 10000"/>
                <a:gd name="connsiteX322-645" fmla="*/ 1876 w 10000"/>
                <a:gd name="connsiteY322-646" fmla="*/ 9862 h 10000"/>
                <a:gd name="connsiteX323-647" fmla="*/ 1863 w 10000"/>
                <a:gd name="connsiteY323-648" fmla="*/ 9862 h 10000"/>
                <a:gd name="connsiteX324-649" fmla="*/ 1853 w 10000"/>
                <a:gd name="connsiteY324-650" fmla="*/ 9870 h 10000"/>
                <a:gd name="connsiteX325-651" fmla="*/ 1853 w 10000"/>
                <a:gd name="connsiteY325-652" fmla="*/ 9875 h 10000"/>
                <a:gd name="connsiteX326-653" fmla="*/ 1826 w 10000"/>
                <a:gd name="connsiteY326-654" fmla="*/ 9901 h 10000"/>
                <a:gd name="connsiteX327-655" fmla="*/ 1816 w 10000"/>
                <a:gd name="connsiteY327-656" fmla="*/ 9906 h 10000"/>
                <a:gd name="connsiteX328-657" fmla="*/ 1816 w 10000"/>
                <a:gd name="connsiteY328-658" fmla="*/ 9911 h 10000"/>
                <a:gd name="connsiteX329-659" fmla="*/ 1804 w 10000"/>
                <a:gd name="connsiteY329-660" fmla="*/ 9919 h 10000"/>
                <a:gd name="connsiteX330-661" fmla="*/ 1796 w 10000"/>
                <a:gd name="connsiteY330-662" fmla="*/ 9930 h 10000"/>
                <a:gd name="connsiteX331-663" fmla="*/ 1784 w 10000"/>
                <a:gd name="connsiteY331-664" fmla="*/ 9943 h 10000"/>
                <a:gd name="connsiteX332-665" fmla="*/ 1767 w 10000"/>
                <a:gd name="connsiteY332-666" fmla="*/ 9974 h 10000"/>
                <a:gd name="connsiteX333-667" fmla="*/ 1767 w 10000"/>
                <a:gd name="connsiteY333-668" fmla="*/ 9987 h 10000"/>
                <a:gd name="connsiteX334-669" fmla="*/ 1754 w 10000"/>
                <a:gd name="connsiteY334-670" fmla="*/ 9987 h 10000"/>
                <a:gd name="connsiteX335-671" fmla="*/ 1754 w 10000"/>
                <a:gd name="connsiteY335-672" fmla="*/ 10000 h 10000"/>
                <a:gd name="connsiteX336-673" fmla="*/ 1625 w 10000"/>
                <a:gd name="connsiteY336-674" fmla="*/ 9969 h 10000"/>
                <a:gd name="connsiteX337-675" fmla="*/ 1529 w 10000"/>
                <a:gd name="connsiteY337-676" fmla="*/ 9956 h 10000"/>
                <a:gd name="connsiteX338-677" fmla="*/ 1407 w 10000"/>
                <a:gd name="connsiteY338-678" fmla="*/ 9924 h 10000"/>
                <a:gd name="connsiteX339-679" fmla="*/ 1380 w 10000"/>
                <a:gd name="connsiteY339-680" fmla="*/ 9919 h 10000"/>
                <a:gd name="connsiteX340-681" fmla="*/ 1179 w 10000"/>
                <a:gd name="connsiteY340-682" fmla="*/ 9870 h 10000"/>
                <a:gd name="connsiteX341-683" fmla="*/ 766 w 10000"/>
                <a:gd name="connsiteY341-684" fmla="*/ 9776 h 10000"/>
                <a:gd name="connsiteX342-685" fmla="*/ 387 w 10000"/>
                <a:gd name="connsiteY342-686" fmla="*/ 9689 h 10000"/>
                <a:gd name="connsiteX343-687" fmla="*/ 92 w 10000"/>
                <a:gd name="connsiteY343-688" fmla="*/ 9621 h 10000"/>
                <a:gd name="connsiteX344-689" fmla="*/ 20 w 10000"/>
                <a:gd name="connsiteY344-690" fmla="*/ 9608 h 10000"/>
                <a:gd name="connsiteX345-691" fmla="*/ 0 w 10000"/>
                <a:gd name="connsiteY345-692" fmla="*/ 9603 h 10000"/>
                <a:gd name="connsiteX346-693" fmla="*/ 12 w 10000"/>
                <a:gd name="connsiteY346-694" fmla="*/ 9414 h 10000"/>
                <a:gd name="connsiteX347-695" fmla="*/ 129 w 10000"/>
                <a:gd name="connsiteY347-696" fmla="*/ 9043 h 10000"/>
                <a:gd name="connsiteX348-697" fmla="*/ 221 w 10000"/>
                <a:gd name="connsiteY348-698" fmla="*/ 8728 h 10000"/>
                <a:gd name="connsiteX349-699" fmla="*/ 159 w 10000"/>
                <a:gd name="connsiteY349-700" fmla="*/ 8528 h 10000"/>
                <a:gd name="connsiteX350-701" fmla="*/ 12 w 10000"/>
                <a:gd name="connsiteY350-702" fmla="*/ 8280 h 10000"/>
                <a:gd name="connsiteX351-703" fmla="*/ 12 w 10000"/>
                <a:gd name="connsiteY351-704" fmla="*/ 8241 h 10000"/>
                <a:gd name="connsiteX352-705" fmla="*/ 79 w 10000"/>
                <a:gd name="connsiteY352-706" fmla="*/ 7820 h 10000"/>
                <a:gd name="connsiteX353-707" fmla="*/ 92 w 10000"/>
                <a:gd name="connsiteY353-708" fmla="*/ 7776 h 10000"/>
                <a:gd name="connsiteX354-709" fmla="*/ 221 w 10000"/>
                <a:gd name="connsiteY354-710" fmla="*/ 7138 h 10000"/>
                <a:gd name="connsiteX355-711" fmla="*/ 379 w 10000"/>
                <a:gd name="connsiteY355-712" fmla="*/ 6281 h 10000"/>
                <a:gd name="connsiteX356-713" fmla="*/ 367 w 10000"/>
                <a:gd name="connsiteY356-714" fmla="*/ 6236 h 10000"/>
                <a:gd name="connsiteX357-715" fmla="*/ 508 w 10000"/>
                <a:gd name="connsiteY357-716" fmla="*/ 6200 h 10000"/>
                <a:gd name="connsiteX358-717" fmla="*/ 508 w 10000"/>
                <a:gd name="connsiteY358-718" fmla="*/ 6195 h 10000"/>
                <a:gd name="connsiteX359-719" fmla="*/ 545 w 10000"/>
                <a:gd name="connsiteY359-720" fmla="*/ 6187 h 10000"/>
                <a:gd name="connsiteX360-721" fmla="*/ 733 w 10000"/>
                <a:gd name="connsiteY360-722" fmla="*/ 6109 h 10000"/>
                <a:gd name="connsiteX361-723" fmla="*/ 1063 w 10000"/>
                <a:gd name="connsiteY361-724" fmla="*/ 5970 h 10000"/>
                <a:gd name="connsiteX362-725" fmla="*/ 1278 w 10000"/>
                <a:gd name="connsiteY362-726" fmla="*/ 5847 h 10000"/>
                <a:gd name="connsiteX363-727" fmla="*/ 1407 w 10000"/>
                <a:gd name="connsiteY363-728" fmla="*/ 5752 h 10000"/>
                <a:gd name="connsiteX364-729" fmla="*/ 1576 w 10000"/>
                <a:gd name="connsiteY364-730" fmla="*/ 5684 h 10000"/>
                <a:gd name="connsiteX365-731" fmla="*/ 1667 w 10000"/>
                <a:gd name="connsiteY365-732" fmla="*/ 5617 h 10000"/>
                <a:gd name="connsiteX366-733" fmla="*/ 1933 w 10000"/>
                <a:gd name="connsiteY366-734" fmla="*/ 5492 h 10000"/>
                <a:gd name="connsiteX367-735" fmla="*/ 2587 w 10000"/>
                <a:gd name="connsiteY367-736" fmla="*/ 5201 h 10000"/>
                <a:gd name="connsiteX368-737" fmla="*/ 3501 w 10000"/>
                <a:gd name="connsiteY368-738" fmla="*/ 4728 h 10000"/>
                <a:gd name="connsiteX369-739" fmla="*/ 3538 w 10000"/>
                <a:gd name="connsiteY369-740" fmla="*/ 4760 h 10000"/>
                <a:gd name="connsiteX370-741" fmla="*/ 5320 w 10000"/>
                <a:gd name="connsiteY370-742" fmla="*/ 3730 h 10000"/>
                <a:gd name="connsiteX371-743" fmla="*/ 7084 w 10000"/>
                <a:gd name="connsiteY371-744" fmla="*/ 2754 h 10000"/>
                <a:gd name="connsiteX372-745" fmla="*/ 8025 w 10000"/>
                <a:gd name="connsiteY372-746" fmla="*/ 2004 h 10000"/>
                <a:gd name="connsiteX373-747" fmla="*/ 8362 w 10000"/>
                <a:gd name="connsiteY373-748" fmla="*/ 1432 h 10000"/>
                <a:gd name="connsiteX374-749" fmla="*/ 8600 w 10000"/>
                <a:gd name="connsiteY374-750" fmla="*/ 948 h 10000"/>
                <a:gd name="connsiteX375-751" fmla="*/ 9115 w 10000"/>
                <a:gd name="connsiteY375-752" fmla="*/ 587 h 10000"/>
                <a:gd name="connsiteX376-753" fmla="*/ 9980 w 10000"/>
                <a:gd name="connsiteY376-754" fmla="*/ 18 h 10000"/>
                <a:gd name="connsiteX377-755" fmla="*/ 10000 w 10000"/>
                <a:gd name="connsiteY377-756" fmla="*/ 0 h 10000"/>
                <a:gd name="connsiteX378-757" fmla="*/ 7195 w 10000"/>
                <a:gd name="connsiteY378-758" fmla="*/ 4396 h 10000"/>
                <a:gd name="connsiteX379-759" fmla="*/ 8085 w 10000"/>
                <a:gd name="connsiteY379-760" fmla="*/ 5040 h 10000"/>
                <a:gd name="connsiteX380-761" fmla="*/ 6353 w 10000"/>
                <a:gd name="connsiteY380-762" fmla="*/ 5876 h 10000"/>
                <a:gd name="connsiteX381-763" fmla="*/ 6306 w 10000"/>
                <a:gd name="connsiteY381-764" fmla="*/ 5855 h 10000"/>
                <a:gd name="connsiteX382-765" fmla="*/ 5523 w 10000"/>
                <a:gd name="connsiteY382-766" fmla="*/ 5224 h 10000"/>
                <a:gd name="connsiteX383-767" fmla="*/ 6638 w 10000"/>
                <a:gd name="connsiteY383-768" fmla="*/ 4672 h 10000"/>
                <a:gd name="connsiteX384-769" fmla="*/ 7195 w 10000"/>
                <a:gd name="connsiteY384-770" fmla="*/ 4396 h 10000"/>
                <a:gd name="connsiteX0-771" fmla="*/ 10000 w 10000"/>
                <a:gd name="connsiteY0-772" fmla="*/ 0 h 10000"/>
                <a:gd name="connsiteX1-773" fmla="*/ 9958 w 10000"/>
                <a:gd name="connsiteY1-774" fmla="*/ 68 h 10000"/>
                <a:gd name="connsiteX2-775" fmla="*/ 9958 w 10000"/>
                <a:gd name="connsiteY2-776" fmla="*/ 73 h 10000"/>
                <a:gd name="connsiteX3-777" fmla="*/ 9916 w 10000"/>
                <a:gd name="connsiteY3-778" fmla="*/ 142 h 10000"/>
                <a:gd name="connsiteX4-779" fmla="*/ 9871 w 10000"/>
                <a:gd name="connsiteY4-780" fmla="*/ 216 h 10000"/>
                <a:gd name="connsiteX5-781" fmla="*/ 9859 w 10000"/>
                <a:gd name="connsiteY5-782" fmla="*/ 223 h 10000"/>
                <a:gd name="connsiteX6-783" fmla="*/ 9859 w 10000"/>
                <a:gd name="connsiteY6-784" fmla="*/ 236 h 10000"/>
                <a:gd name="connsiteX7-785" fmla="*/ 9836 w 10000"/>
                <a:gd name="connsiteY7-786" fmla="*/ 267 h 10000"/>
                <a:gd name="connsiteX8-787" fmla="*/ 9822 w 10000"/>
                <a:gd name="connsiteY8-788" fmla="*/ 303 h 10000"/>
                <a:gd name="connsiteX9-789" fmla="*/ 9799 w 10000"/>
                <a:gd name="connsiteY9-790" fmla="*/ 335 h 10000"/>
                <a:gd name="connsiteX10-791" fmla="*/ 9792 w 10000"/>
                <a:gd name="connsiteY10-792" fmla="*/ 353 h 10000"/>
                <a:gd name="connsiteX11-793" fmla="*/ 9779 w 10000"/>
                <a:gd name="connsiteY11-794" fmla="*/ 389 h 10000"/>
                <a:gd name="connsiteX12-795" fmla="*/ 9772 w 10000"/>
                <a:gd name="connsiteY12-796" fmla="*/ 408 h 10000"/>
                <a:gd name="connsiteX13-797" fmla="*/ 9757 w 10000"/>
                <a:gd name="connsiteY13-798" fmla="*/ 434 h 10000"/>
                <a:gd name="connsiteX14-799" fmla="*/ 9757 w 10000"/>
                <a:gd name="connsiteY14-800" fmla="*/ 457 h 10000"/>
                <a:gd name="connsiteX15-801" fmla="*/ 9742 w 10000"/>
                <a:gd name="connsiteY15-802" fmla="*/ 496 h 10000"/>
                <a:gd name="connsiteX16-803" fmla="*/ 9720 w 10000"/>
                <a:gd name="connsiteY16-804" fmla="*/ 607 h 10000"/>
                <a:gd name="connsiteX17-805" fmla="*/ 9693 w 10000"/>
                <a:gd name="connsiteY17-806" fmla="*/ 714 h 10000"/>
                <a:gd name="connsiteX18-807" fmla="*/ 9680 w 10000"/>
                <a:gd name="connsiteY18-808" fmla="*/ 805 h 10000"/>
                <a:gd name="connsiteX19-809" fmla="*/ 9670 w 10000"/>
                <a:gd name="connsiteY19-810" fmla="*/ 854 h 10000"/>
                <a:gd name="connsiteX20-811" fmla="*/ 9663 w 10000"/>
                <a:gd name="connsiteY20-812" fmla="*/ 880 h 10000"/>
                <a:gd name="connsiteX21-813" fmla="*/ 9663 w 10000"/>
                <a:gd name="connsiteY21-814" fmla="*/ 887 h 10000"/>
                <a:gd name="connsiteX22-815" fmla="*/ 9651 w 10000"/>
                <a:gd name="connsiteY22-816" fmla="*/ 922 h 10000"/>
                <a:gd name="connsiteX23-817" fmla="*/ 9633 w 10000"/>
                <a:gd name="connsiteY23-818" fmla="*/ 1012 h 10000"/>
                <a:gd name="connsiteX24-819" fmla="*/ 9613 w 10000"/>
                <a:gd name="connsiteY24-820" fmla="*/ 1116 h 10000"/>
                <a:gd name="connsiteX25-821" fmla="*/ 9591 w 10000"/>
                <a:gd name="connsiteY25-822" fmla="*/ 1202 h 10000"/>
                <a:gd name="connsiteX26-823" fmla="*/ 9591 w 10000"/>
                <a:gd name="connsiteY26-824" fmla="*/ 1228 h 10000"/>
                <a:gd name="connsiteX27-825" fmla="*/ 9554 w 10000"/>
                <a:gd name="connsiteY27-826" fmla="*/ 1378 h 10000"/>
                <a:gd name="connsiteX28-827" fmla="*/ 9542 w 10000"/>
                <a:gd name="connsiteY28-828" fmla="*/ 1419 h 10000"/>
                <a:gd name="connsiteX29-829" fmla="*/ 9534 w 10000"/>
                <a:gd name="connsiteY29-830" fmla="*/ 1513 h 10000"/>
                <a:gd name="connsiteX30-831" fmla="*/ 9512 w 10000"/>
                <a:gd name="connsiteY30-832" fmla="*/ 1645 h 10000"/>
                <a:gd name="connsiteX31-833" fmla="*/ 9504 w 10000"/>
                <a:gd name="connsiteY31-834" fmla="*/ 1749 h 10000"/>
                <a:gd name="connsiteX32-835" fmla="*/ 9492 w 10000"/>
                <a:gd name="connsiteY32-836" fmla="*/ 1866 h 10000"/>
                <a:gd name="connsiteX33-837" fmla="*/ 9492 w 10000"/>
                <a:gd name="connsiteY33-838" fmla="*/ 1978 h 10000"/>
                <a:gd name="connsiteX34-839" fmla="*/ 9482 w 10000"/>
                <a:gd name="connsiteY34-840" fmla="*/ 2103 h 10000"/>
                <a:gd name="connsiteX35-841" fmla="*/ 9482 w 10000"/>
                <a:gd name="connsiteY35-842" fmla="*/ 2452 h 10000"/>
                <a:gd name="connsiteX36-843" fmla="*/ 9470 w 10000"/>
                <a:gd name="connsiteY36-844" fmla="*/ 2489 h 10000"/>
                <a:gd name="connsiteX37-845" fmla="*/ 9470 w 10000"/>
                <a:gd name="connsiteY37-846" fmla="*/ 2512 h 10000"/>
                <a:gd name="connsiteX38-847" fmla="*/ 9462 w 10000"/>
                <a:gd name="connsiteY38-848" fmla="*/ 2575 h 10000"/>
                <a:gd name="connsiteX39-849" fmla="*/ 9462 w 10000"/>
                <a:gd name="connsiteY39-850" fmla="*/ 2611 h 10000"/>
                <a:gd name="connsiteX40-851" fmla="*/ 9455 w 10000"/>
                <a:gd name="connsiteY40-852" fmla="*/ 2642 h 10000"/>
                <a:gd name="connsiteX41-853" fmla="*/ 9455 w 10000"/>
                <a:gd name="connsiteY41-854" fmla="*/ 2749 h 10000"/>
                <a:gd name="connsiteX42-855" fmla="*/ 9443 w 10000"/>
                <a:gd name="connsiteY42-856" fmla="*/ 2774 h 10000"/>
                <a:gd name="connsiteX43-857" fmla="*/ 9443 w 10000"/>
                <a:gd name="connsiteY43-858" fmla="*/ 2805 h 10000"/>
                <a:gd name="connsiteX44-859" fmla="*/ 9433 w 10000"/>
                <a:gd name="connsiteY44-860" fmla="*/ 2853 h 10000"/>
                <a:gd name="connsiteX45-861" fmla="*/ 9433 w 10000"/>
                <a:gd name="connsiteY45-862" fmla="*/ 2917 h 10000"/>
                <a:gd name="connsiteX46-863" fmla="*/ 9425 w 10000"/>
                <a:gd name="connsiteY46-864" fmla="*/ 2930 h 10000"/>
                <a:gd name="connsiteX47-865" fmla="*/ 9413 w 10000"/>
                <a:gd name="connsiteY47-866" fmla="*/ 2948 h 10000"/>
                <a:gd name="connsiteX48-867" fmla="*/ 9405 w 10000"/>
                <a:gd name="connsiteY48-868" fmla="*/ 2954 h 10000"/>
                <a:gd name="connsiteX49-869" fmla="*/ 9405 w 10000"/>
                <a:gd name="connsiteY49-870" fmla="*/ 3016 h 10000"/>
                <a:gd name="connsiteX50-871" fmla="*/ 9413 w 10000"/>
                <a:gd name="connsiteY50-872" fmla="*/ 3097 h 10000"/>
                <a:gd name="connsiteX51-873" fmla="*/ 9413 w 10000"/>
                <a:gd name="connsiteY51-874" fmla="*/ 3356 h 10000"/>
                <a:gd name="connsiteX52-875" fmla="*/ 9425 w 10000"/>
                <a:gd name="connsiteY52-876" fmla="*/ 3395 h 10000"/>
                <a:gd name="connsiteX53-877" fmla="*/ 9425 w 10000"/>
                <a:gd name="connsiteY53-878" fmla="*/ 3468 h 10000"/>
                <a:gd name="connsiteX54-879" fmla="*/ 9433 w 10000"/>
                <a:gd name="connsiteY54-880" fmla="*/ 3506 h 10000"/>
                <a:gd name="connsiteX55-881" fmla="*/ 9433 w 10000"/>
                <a:gd name="connsiteY55-882" fmla="*/ 3576 h 10000"/>
                <a:gd name="connsiteX56-883" fmla="*/ 9443 w 10000"/>
                <a:gd name="connsiteY56-884" fmla="*/ 3605 h 10000"/>
                <a:gd name="connsiteX57-885" fmla="*/ 9443 w 10000"/>
                <a:gd name="connsiteY57-886" fmla="*/ 3662 h 10000"/>
                <a:gd name="connsiteX58-887" fmla="*/ 9455 w 10000"/>
                <a:gd name="connsiteY58-888" fmla="*/ 3693 h 10000"/>
                <a:gd name="connsiteX59-889" fmla="*/ 9455 w 10000"/>
                <a:gd name="connsiteY59-890" fmla="*/ 3730 h 10000"/>
                <a:gd name="connsiteX60-891" fmla="*/ 9462 w 10000"/>
                <a:gd name="connsiteY60-892" fmla="*/ 3774 h 10000"/>
                <a:gd name="connsiteX61-893" fmla="*/ 9462 w 10000"/>
                <a:gd name="connsiteY61-894" fmla="*/ 3830 h 10000"/>
                <a:gd name="connsiteX62-895" fmla="*/ 9470 w 10000"/>
                <a:gd name="connsiteY62-896" fmla="*/ 3843 h 10000"/>
                <a:gd name="connsiteX63-897" fmla="*/ 9482 w 10000"/>
                <a:gd name="connsiteY63-898" fmla="*/ 3878 h 10000"/>
                <a:gd name="connsiteX64-899" fmla="*/ 9482 w 10000"/>
                <a:gd name="connsiteY64-900" fmla="*/ 4002 h 10000"/>
                <a:gd name="connsiteX65-901" fmla="*/ 9492 w 10000"/>
                <a:gd name="connsiteY65-902" fmla="*/ 4059 h 10000"/>
                <a:gd name="connsiteX66-903" fmla="*/ 9492 w 10000"/>
                <a:gd name="connsiteY66-904" fmla="*/ 4189 h 10000"/>
                <a:gd name="connsiteX67-905" fmla="*/ 9482 w 10000"/>
                <a:gd name="connsiteY67-906" fmla="*/ 4231 h 10000"/>
                <a:gd name="connsiteX68-907" fmla="*/ 9482 w 10000"/>
                <a:gd name="connsiteY68-908" fmla="*/ 4321 h 10000"/>
                <a:gd name="connsiteX69-909" fmla="*/ 9470 w 10000"/>
                <a:gd name="connsiteY69-910" fmla="*/ 4361 h 10000"/>
                <a:gd name="connsiteX70-911" fmla="*/ 9470 w 10000"/>
                <a:gd name="connsiteY70-912" fmla="*/ 4430 h 10000"/>
                <a:gd name="connsiteX71-913" fmla="*/ 9482 w 10000"/>
                <a:gd name="connsiteY71-914" fmla="*/ 4469 h 10000"/>
                <a:gd name="connsiteX72-915" fmla="*/ 9482 w 10000"/>
                <a:gd name="connsiteY72-916" fmla="*/ 4648 h 10000"/>
                <a:gd name="connsiteX73-917" fmla="*/ 9492 w 10000"/>
                <a:gd name="connsiteY73-918" fmla="*/ 4687 h 10000"/>
                <a:gd name="connsiteX74-919" fmla="*/ 9492 w 10000"/>
                <a:gd name="connsiteY74-920" fmla="*/ 4817 h 10000"/>
                <a:gd name="connsiteX75-921" fmla="*/ 9504 w 10000"/>
                <a:gd name="connsiteY75-922" fmla="*/ 4872 h 10000"/>
                <a:gd name="connsiteX76-923" fmla="*/ 9504 w 10000"/>
                <a:gd name="connsiteY76-924" fmla="*/ 5243 h 10000"/>
                <a:gd name="connsiteX77-925" fmla="*/ 9512 w 10000"/>
                <a:gd name="connsiteY77-926" fmla="*/ 5287 h 10000"/>
                <a:gd name="connsiteX78-927" fmla="*/ 9512 w 10000"/>
                <a:gd name="connsiteY78-928" fmla="*/ 5463 h 10000"/>
                <a:gd name="connsiteX79-929" fmla="*/ 9522 w 10000"/>
                <a:gd name="connsiteY79-930" fmla="*/ 5492 h 10000"/>
                <a:gd name="connsiteX80-931" fmla="*/ 9534 w 10000"/>
                <a:gd name="connsiteY80-932" fmla="*/ 5531 h 10000"/>
                <a:gd name="connsiteX81-933" fmla="*/ 9542 w 10000"/>
                <a:gd name="connsiteY81-934" fmla="*/ 5572 h 10000"/>
                <a:gd name="connsiteX82-935" fmla="*/ 9561 w 10000"/>
                <a:gd name="connsiteY82-936" fmla="*/ 5630 h 10000"/>
                <a:gd name="connsiteX83-937" fmla="*/ 9584 w 10000"/>
                <a:gd name="connsiteY83-938" fmla="*/ 5684 h 10000"/>
                <a:gd name="connsiteX84-939" fmla="*/ 9522 w 10000"/>
                <a:gd name="connsiteY84-940" fmla="*/ 5691 h 10000"/>
                <a:gd name="connsiteX85-941" fmla="*/ 9443 w 10000"/>
                <a:gd name="connsiteY85-942" fmla="*/ 5717 h 10000"/>
                <a:gd name="connsiteX86-943" fmla="*/ 9405 w 10000"/>
                <a:gd name="connsiteY86-944" fmla="*/ 5770 h 10000"/>
                <a:gd name="connsiteX87-945" fmla="*/ 9363 w 10000"/>
                <a:gd name="connsiteY87-946" fmla="*/ 5852 h 10000"/>
                <a:gd name="connsiteX88-947" fmla="*/ 9314 w 10000"/>
                <a:gd name="connsiteY88-948" fmla="*/ 5902 h 10000"/>
                <a:gd name="connsiteX89-949" fmla="*/ 9363 w 10000"/>
                <a:gd name="connsiteY89-950" fmla="*/ 5946 h 10000"/>
                <a:gd name="connsiteX90-951" fmla="*/ 9376 w 10000"/>
                <a:gd name="connsiteY90-952" fmla="*/ 5951 h 10000"/>
                <a:gd name="connsiteX91-953" fmla="*/ 9376 w 10000"/>
                <a:gd name="connsiteY91-954" fmla="*/ 5938 h 10000"/>
                <a:gd name="connsiteX92-955" fmla="*/ 9383 w 10000"/>
                <a:gd name="connsiteY92-956" fmla="*/ 5920 h 10000"/>
                <a:gd name="connsiteX93-957" fmla="*/ 9390 w 10000"/>
                <a:gd name="connsiteY93-958" fmla="*/ 5915 h 10000"/>
                <a:gd name="connsiteX94-959" fmla="*/ 9405 w 10000"/>
                <a:gd name="connsiteY94-960" fmla="*/ 5902 h 10000"/>
                <a:gd name="connsiteX95-961" fmla="*/ 9405 w 10000"/>
                <a:gd name="connsiteY95-962" fmla="*/ 5889 h 10000"/>
                <a:gd name="connsiteX96-963" fmla="*/ 9425 w 10000"/>
                <a:gd name="connsiteY96-964" fmla="*/ 5871 h 10000"/>
                <a:gd name="connsiteX97-965" fmla="*/ 9433 w 10000"/>
                <a:gd name="connsiteY97-966" fmla="*/ 5852 h 10000"/>
                <a:gd name="connsiteX98-967" fmla="*/ 9455 w 10000"/>
                <a:gd name="connsiteY98-968" fmla="*/ 5829 h 10000"/>
                <a:gd name="connsiteX99-969" fmla="*/ 9470 w 10000"/>
                <a:gd name="connsiteY99-970" fmla="*/ 5811 h 10000"/>
                <a:gd name="connsiteX100-971" fmla="*/ 9554 w 10000"/>
                <a:gd name="connsiteY100-972" fmla="*/ 5829 h 10000"/>
                <a:gd name="connsiteX101-973" fmla="*/ 9561 w 10000"/>
                <a:gd name="connsiteY101-974" fmla="*/ 5834 h 10000"/>
                <a:gd name="connsiteX102-975" fmla="*/ 9601 w 10000"/>
                <a:gd name="connsiteY102-976" fmla="*/ 5834 h 10000"/>
                <a:gd name="connsiteX103-977" fmla="*/ 9601 w 10000"/>
                <a:gd name="connsiteY103-978" fmla="*/ 5860 h 10000"/>
                <a:gd name="connsiteX104-979" fmla="*/ 9613 w 10000"/>
                <a:gd name="connsiteY104-980" fmla="*/ 5938 h 10000"/>
                <a:gd name="connsiteX105-981" fmla="*/ 9613 w 10000"/>
                <a:gd name="connsiteY105-982" fmla="*/ 5946 h 10000"/>
                <a:gd name="connsiteX106-983" fmla="*/ 9693 w 10000"/>
                <a:gd name="connsiteY106-984" fmla="*/ 5951 h 10000"/>
                <a:gd name="connsiteX107-985" fmla="*/ 9693 w 10000"/>
                <a:gd name="connsiteY107-986" fmla="*/ 6127 h 10000"/>
                <a:gd name="connsiteX108-987" fmla="*/ 9720 w 10000"/>
                <a:gd name="connsiteY108-988" fmla="*/ 6127 h 10000"/>
                <a:gd name="connsiteX109-989" fmla="*/ 9720 w 10000"/>
                <a:gd name="connsiteY109-990" fmla="*/ 6144 h 10000"/>
                <a:gd name="connsiteX110-991" fmla="*/ 9829 w 10000"/>
                <a:gd name="connsiteY110-992" fmla="*/ 6144 h 10000"/>
                <a:gd name="connsiteX111-993" fmla="*/ 9871 w 10000"/>
                <a:gd name="connsiteY111-994" fmla="*/ 6136 h 10000"/>
                <a:gd name="connsiteX112-995" fmla="*/ 9871 w 10000"/>
                <a:gd name="connsiteY112-996" fmla="*/ 6157 h 10000"/>
                <a:gd name="connsiteX113-997" fmla="*/ 9889 w 10000"/>
                <a:gd name="connsiteY113-998" fmla="*/ 6157 h 10000"/>
                <a:gd name="connsiteX114-999" fmla="*/ 9889 w 10000"/>
                <a:gd name="connsiteY114-1000" fmla="*/ 6380 h 10000"/>
                <a:gd name="connsiteX115-1001" fmla="*/ 9470 w 10000"/>
                <a:gd name="connsiteY115-1002" fmla="*/ 6367 h 10000"/>
                <a:gd name="connsiteX116-1003" fmla="*/ 9462 w 10000"/>
                <a:gd name="connsiteY116-1004" fmla="*/ 6436 h 10000"/>
                <a:gd name="connsiteX117-1005" fmla="*/ 9455 w 10000"/>
                <a:gd name="connsiteY117-1006" fmla="*/ 6436 h 10000"/>
                <a:gd name="connsiteX118-1007" fmla="*/ 9425 w 10000"/>
                <a:gd name="connsiteY118-1008" fmla="*/ 6615 h 10000"/>
                <a:gd name="connsiteX119-1009" fmla="*/ 9267 w 10000"/>
                <a:gd name="connsiteY119-1010" fmla="*/ 6561 h 10000"/>
                <a:gd name="connsiteX120-1011" fmla="*/ 9145 w 10000"/>
                <a:gd name="connsiteY120-1012" fmla="*/ 6524 h 10000"/>
                <a:gd name="connsiteX121-1013" fmla="*/ 9016 w 10000"/>
                <a:gd name="connsiteY121-1014" fmla="*/ 6484 h 10000"/>
                <a:gd name="connsiteX122-1015" fmla="*/ 8888 w 10000"/>
                <a:gd name="connsiteY122-1016" fmla="*/ 6462 h 10000"/>
                <a:gd name="connsiteX123-1017" fmla="*/ 8759 w 10000"/>
                <a:gd name="connsiteY123-1018" fmla="*/ 6436 h 10000"/>
                <a:gd name="connsiteX124-1019" fmla="*/ 8620 w 10000"/>
                <a:gd name="connsiteY124-1020" fmla="*/ 6424 h 10000"/>
                <a:gd name="connsiteX125-1021" fmla="*/ 8167 w 10000"/>
                <a:gd name="connsiteY125-1022" fmla="*/ 6385 h 10000"/>
                <a:gd name="connsiteX126-1023" fmla="*/ 8147 w 10000"/>
                <a:gd name="connsiteY126-1024" fmla="*/ 6385 h 10000"/>
                <a:gd name="connsiteX127-1025" fmla="*/ 8055 w 10000"/>
                <a:gd name="connsiteY127-1026" fmla="*/ 6429 h 10000"/>
                <a:gd name="connsiteX128-1027" fmla="*/ 7988 w 10000"/>
                <a:gd name="connsiteY128-1028" fmla="*/ 6467 h 10000"/>
                <a:gd name="connsiteX129-1029" fmla="*/ 7807 w 10000"/>
                <a:gd name="connsiteY129-1030" fmla="*/ 6579 h 10000"/>
                <a:gd name="connsiteX130-1031" fmla="*/ 7371 w 10000"/>
                <a:gd name="connsiteY130-1032" fmla="*/ 6665 h 10000"/>
                <a:gd name="connsiteX131-1033" fmla="*/ 7017 w 10000"/>
                <a:gd name="connsiteY131-1034" fmla="*/ 6722 h 10000"/>
                <a:gd name="connsiteX132-1035" fmla="*/ 6799 w 10000"/>
                <a:gd name="connsiteY132-1036" fmla="*/ 6751 h 10000"/>
                <a:gd name="connsiteX133-1037" fmla="*/ 6558 w 10000"/>
                <a:gd name="connsiteY133-1038" fmla="*/ 6764 h 10000"/>
                <a:gd name="connsiteX134-1039" fmla="*/ 6420 w 10000"/>
                <a:gd name="connsiteY134-1040" fmla="*/ 6764 h 10000"/>
                <a:gd name="connsiteX135-1041" fmla="*/ 6271 w 10000"/>
                <a:gd name="connsiteY135-1042" fmla="*/ 6751 h 10000"/>
                <a:gd name="connsiteX136-1043" fmla="*/ 6026 w 10000"/>
                <a:gd name="connsiteY136-1044" fmla="*/ 6714 h 10000"/>
                <a:gd name="connsiteX137-1045" fmla="*/ 5887 w 10000"/>
                <a:gd name="connsiteY137-1046" fmla="*/ 6714 h 10000"/>
                <a:gd name="connsiteX138-1047" fmla="*/ 5530 w 10000"/>
                <a:gd name="connsiteY138-1048" fmla="*/ 6709 h 10000"/>
                <a:gd name="connsiteX139-1049" fmla="*/ 5233 w 10000"/>
                <a:gd name="connsiteY139-1050" fmla="*/ 6714 h 10000"/>
                <a:gd name="connsiteX140-1051" fmla="*/ 4688 w 10000"/>
                <a:gd name="connsiteY140-1052" fmla="*/ 6859 h 10000"/>
                <a:gd name="connsiteX141-1053" fmla="*/ 4609 w 10000"/>
                <a:gd name="connsiteY141-1054" fmla="*/ 6901 h 10000"/>
                <a:gd name="connsiteX142-1055" fmla="*/ 4492 w 10000"/>
                <a:gd name="connsiteY142-1056" fmla="*/ 6989 h 10000"/>
                <a:gd name="connsiteX143-1057" fmla="*/ 4284 w 10000"/>
                <a:gd name="connsiteY143-1058" fmla="*/ 7138 h 10000"/>
                <a:gd name="connsiteX144-1059" fmla="*/ 4083 w 10000"/>
                <a:gd name="connsiteY144-1060" fmla="*/ 7243 h 10000"/>
                <a:gd name="connsiteX145-1061" fmla="*/ 3788 w 10000"/>
                <a:gd name="connsiteY145-1062" fmla="*/ 7441 h 10000"/>
                <a:gd name="connsiteX146-1063" fmla="*/ 3588 w 10000"/>
                <a:gd name="connsiteY146-1064" fmla="*/ 7609 h 10000"/>
                <a:gd name="connsiteX147-1065" fmla="*/ 3350 w 10000"/>
                <a:gd name="connsiteY147-1066" fmla="*/ 7820 h 10000"/>
                <a:gd name="connsiteX148-1067" fmla="*/ 3191 w 10000"/>
                <a:gd name="connsiteY148-1068" fmla="*/ 8043 h 10000"/>
                <a:gd name="connsiteX149-1069" fmla="*/ 3278 w 10000"/>
                <a:gd name="connsiteY149-1070" fmla="*/ 8118 h 10000"/>
                <a:gd name="connsiteX150-1071" fmla="*/ 3350 w 10000"/>
                <a:gd name="connsiteY150-1072" fmla="*/ 8181 h 10000"/>
                <a:gd name="connsiteX151-1073" fmla="*/ 3422 w 10000"/>
                <a:gd name="connsiteY151-1074" fmla="*/ 8241 h 10000"/>
                <a:gd name="connsiteX152-1075" fmla="*/ 3399 w 10000"/>
                <a:gd name="connsiteY152-1076" fmla="*/ 8263 h 10000"/>
                <a:gd name="connsiteX153-1077" fmla="*/ 3380 w 10000"/>
                <a:gd name="connsiteY153-1078" fmla="*/ 8285 h 10000"/>
                <a:gd name="connsiteX154-1079" fmla="*/ 3350 w 10000"/>
                <a:gd name="connsiteY154-1080" fmla="*/ 8316 h 10000"/>
                <a:gd name="connsiteX155-1081" fmla="*/ 3350 w 10000"/>
                <a:gd name="connsiteY155-1082" fmla="*/ 8323 h 10000"/>
                <a:gd name="connsiteX156-1083" fmla="*/ 3342 w 10000"/>
                <a:gd name="connsiteY156-1084" fmla="*/ 8329 h 10000"/>
                <a:gd name="connsiteX157-1085" fmla="*/ 3330 w 10000"/>
                <a:gd name="connsiteY157-1086" fmla="*/ 8349 h 10000"/>
                <a:gd name="connsiteX158-1087" fmla="*/ 3300 w 10000"/>
                <a:gd name="connsiteY158-1088" fmla="*/ 8380 h 10000"/>
                <a:gd name="connsiteX159-1089" fmla="*/ 3293 w 10000"/>
                <a:gd name="connsiteY159-1090" fmla="*/ 8398 h 10000"/>
                <a:gd name="connsiteX160-1091" fmla="*/ 3278 w 10000"/>
                <a:gd name="connsiteY160-1092" fmla="*/ 8402 h 10000"/>
                <a:gd name="connsiteX161-1093" fmla="*/ 3278 w 10000"/>
                <a:gd name="connsiteY161-1094" fmla="*/ 8411 h 10000"/>
                <a:gd name="connsiteX162-1095" fmla="*/ 3300 w 10000"/>
                <a:gd name="connsiteY162-1096" fmla="*/ 8411 h 10000"/>
                <a:gd name="connsiteX163-1097" fmla="*/ 3313 w 10000"/>
                <a:gd name="connsiteY163-1098" fmla="*/ 8415 h 10000"/>
                <a:gd name="connsiteX164-1099" fmla="*/ 3313 w 10000"/>
                <a:gd name="connsiteY164-1100" fmla="*/ 8429 h 10000"/>
                <a:gd name="connsiteX165-1101" fmla="*/ 3320 w 10000"/>
                <a:gd name="connsiteY165-1102" fmla="*/ 8440 h 10000"/>
                <a:gd name="connsiteX166-1103" fmla="*/ 3320 w 10000"/>
                <a:gd name="connsiteY166-1104" fmla="*/ 8461 h 10000"/>
                <a:gd name="connsiteX167-1105" fmla="*/ 3330 w 10000"/>
                <a:gd name="connsiteY167-1106" fmla="*/ 8466 h 10000"/>
                <a:gd name="connsiteX168-1107" fmla="*/ 3330 w 10000"/>
                <a:gd name="connsiteY168-1108" fmla="*/ 8471 h 10000"/>
                <a:gd name="connsiteX169-1109" fmla="*/ 3320 w 10000"/>
                <a:gd name="connsiteY169-1110" fmla="*/ 8471 h 10000"/>
                <a:gd name="connsiteX170-1111" fmla="*/ 3293 w 10000"/>
                <a:gd name="connsiteY170-1112" fmla="*/ 8479 h 10000"/>
                <a:gd name="connsiteX171-1113" fmla="*/ 3263 w 10000"/>
                <a:gd name="connsiteY171-1114" fmla="*/ 8489 h 10000"/>
                <a:gd name="connsiteX172-1115" fmla="*/ 3251 w 10000"/>
                <a:gd name="connsiteY172-1116" fmla="*/ 8497 h 10000"/>
                <a:gd name="connsiteX173-1117" fmla="*/ 3241 w 10000"/>
                <a:gd name="connsiteY173-1118" fmla="*/ 8497 h 10000"/>
                <a:gd name="connsiteX174-1119" fmla="*/ 3251 w 10000"/>
                <a:gd name="connsiteY174-1120" fmla="*/ 8510 h 10000"/>
                <a:gd name="connsiteX175-1121" fmla="*/ 3251 w 10000"/>
                <a:gd name="connsiteY175-1122" fmla="*/ 8521 h 10000"/>
                <a:gd name="connsiteX176-1123" fmla="*/ 3330 w 10000"/>
                <a:gd name="connsiteY176-1124" fmla="*/ 8521 h 10000"/>
                <a:gd name="connsiteX177-1125" fmla="*/ 3330 w 10000"/>
                <a:gd name="connsiteY177-1126" fmla="*/ 8596 h 10000"/>
                <a:gd name="connsiteX178-1127" fmla="*/ 3320 w 10000"/>
                <a:gd name="connsiteY178-1128" fmla="*/ 8609 h 10000"/>
                <a:gd name="connsiteX179-1129" fmla="*/ 3342 w 10000"/>
                <a:gd name="connsiteY179-1130" fmla="*/ 8609 h 10000"/>
                <a:gd name="connsiteX180-1131" fmla="*/ 3342 w 10000"/>
                <a:gd name="connsiteY180-1132" fmla="*/ 8614 h 10000"/>
                <a:gd name="connsiteX181-1133" fmla="*/ 3350 w 10000"/>
                <a:gd name="connsiteY181-1134" fmla="*/ 8620 h 10000"/>
                <a:gd name="connsiteX182-1135" fmla="*/ 3350 w 10000"/>
                <a:gd name="connsiteY182-1136" fmla="*/ 8629 h 10000"/>
                <a:gd name="connsiteX183-1137" fmla="*/ 3370 w 10000"/>
                <a:gd name="connsiteY183-1138" fmla="*/ 8633 h 10000"/>
                <a:gd name="connsiteX184-1139" fmla="*/ 3399 w 10000"/>
                <a:gd name="connsiteY184-1140" fmla="*/ 8651 h 10000"/>
                <a:gd name="connsiteX185-1141" fmla="*/ 3422 w 10000"/>
                <a:gd name="connsiteY185-1142" fmla="*/ 8664 h 10000"/>
                <a:gd name="connsiteX186-1143" fmla="*/ 3459 w 10000"/>
                <a:gd name="connsiteY186-1144" fmla="*/ 8687 h 10000"/>
                <a:gd name="connsiteX187-1145" fmla="*/ 3508 w 10000"/>
                <a:gd name="connsiteY187-1146" fmla="*/ 8715 h 10000"/>
                <a:gd name="connsiteX188-1147" fmla="*/ 3538 w 10000"/>
                <a:gd name="connsiteY188-1148" fmla="*/ 8728 h 10000"/>
                <a:gd name="connsiteX189-1149" fmla="*/ 3568 w 10000"/>
                <a:gd name="connsiteY189-1150" fmla="*/ 8751 h 10000"/>
                <a:gd name="connsiteX190-1151" fmla="*/ 3608 w 10000"/>
                <a:gd name="connsiteY190-1152" fmla="*/ 8769 h 10000"/>
                <a:gd name="connsiteX191-1153" fmla="*/ 3630 w 10000"/>
                <a:gd name="connsiteY191-1154" fmla="*/ 8777 h 10000"/>
                <a:gd name="connsiteX192-1155" fmla="*/ 3637 w 10000"/>
                <a:gd name="connsiteY192-1156" fmla="*/ 8788 h 10000"/>
                <a:gd name="connsiteX193-1157" fmla="*/ 3637 w 10000"/>
                <a:gd name="connsiteY193-1158" fmla="*/ 8801 h 10000"/>
                <a:gd name="connsiteX194-1159" fmla="*/ 3630 w 10000"/>
                <a:gd name="connsiteY194-1160" fmla="*/ 8808 h 10000"/>
                <a:gd name="connsiteX195-1161" fmla="*/ 3608 w 10000"/>
                <a:gd name="connsiteY195-1162" fmla="*/ 8814 h 10000"/>
                <a:gd name="connsiteX196-1163" fmla="*/ 3608 w 10000"/>
                <a:gd name="connsiteY196-1164" fmla="*/ 8819 h 10000"/>
                <a:gd name="connsiteX197-1165" fmla="*/ 3600 w 10000"/>
                <a:gd name="connsiteY197-1166" fmla="*/ 8819 h 10000"/>
                <a:gd name="connsiteX198-1167" fmla="*/ 3551 w 10000"/>
                <a:gd name="connsiteY198-1168" fmla="*/ 8845 h 10000"/>
                <a:gd name="connsiteX199-1169" fmla="*/ 3538 w 10000"/>
                <a:gd name="connsiteY199-1170" fmla="*/ 8850 h 10000"/>
                <a:gd name="connsiteX200-1171" fmla="*/ 3508 w 10000"/>
                <a:gd name="connsiteY200-1172" fmla="*/ 8863 h 10000"/>
                <a:gd name="connsiteX201-1173" fmla="*/ 3479 w 10000"/>
                <a:gd name="connsiteY201-1174" fmla="*/ 8876 h 10000"/>
                <a:gd name="connsiteX202-1175" fmla="*/ 3459 w 10000"/>
                <a:gd name="connsiteY202-1176" fmla="*/ 8887 h 10000"/>
                <a:gd name="connsiteX203-1177" fmla="*/ 3422 w 10000"/>
                <a:gd name="connsiteY203-1178" fmla="*/ 8907 h 10000"/>
                <a:gd name="connsiteX204-1179" fmla="*/ 3409 w 10000"/>
                <a:gd name="connsiteY204-1180" fmla="*/ 8907 h 10000"/>
                <a:gd name="connsiteX205-1181" fmla="*/ 3409 w 10000"/>
                <a:gd name="connsiteY205-1182" fmla="*/ 8918 h 10000"/>
                <a:gd name="connsiteX206-1183" fmla="*/ 3429 w 10000"/>
                <a:gd name="connsiteY206-1184" fmla="*/ 8931 h 10000"/>
                <a:gd name="connsiteX207-1185" fmla="*/ 3479 w 10000"/>
                <a:gd name="connsiteY207-1186" fmla="*/ 8967 h 10000"/>
                <a:gd name="connsiteX208-1187" fmla="*/ 3501 w 10000"/>
                <a:gd name="connsiteY208-1188" fmla="*/ 8986 h 10000"/>
                <a:gd name="connsiteX209-1189" fmla="*/ 3501 w 10000"/>
                <a:gd name="connsiteY209-1190" fmla="*/ 8993 h 10000"/>
                <a:gd name="connsiteX210-1191" fmla="*/ 3528 w 10000"/>
                <a:gd name="connsiteY210-1192" fmla="*/ 9026 h 10000"/>
                <a:gd name="connsiteX211-1193" fmla="*/ 3528 w 10000"/>
                <a:gd name="connsiteY211-1194" fmla="*/ 9030 h 10000"/>
                <a:gd name="connsiteX212-1195" fmla="*/ 3538 w 10000"/>
                <a:gd name="connsiteY212-1196" fmla="*/ 9035 h 10000"/>
                <a:gd name="connsiteX213-1197" fmla="*/ 3580 w 10000"/>
                <a:gd name="connsiteY213-1198" fmla="*/ 9125 h 10000"/>
                <a:gd name="connsiteX214-1199" fmla="*/ 3580 w 10000"/>
                <a:gd name="connsiteY214-1200" fmla="*/ 9161 h 10000"/>
                <a:gd name="connsiteX215-1201" fmla="*/ 3558 w 10000"/>
                <a:gd name="connsiteY215-1202" fmla="*/ 9161 h 10000"/>
                <a:gd name="connsiteX216-1203" fmla="*/ 3508 w 10000"/>
                <a:gd name="connsiteY216-1204" fmla="*/ 9156 h 10000"/>
                <a:gd name="connsiteX217-1205" fmla="*/ 3300 w 10000"/>
                <a:gd name="connsiteY217-1206" fmla="*/ 9148 h 10000"/>
                <a:gd name="connsiteX218-1207" fmla="*/ 3251 w 10000"/>
                <a:gd name="connsiteY218-1208" fmla="*/ 9148 h 10000"/>
                <a:gd name="connsiteX219-1209" fmla="*/ 3251 w 10000"/>
                <a:gd name="connsiteY219-1210" fmla="*/ 9117 h 10000"/>
                <a:gd name="connsiteX220-1211" fmla="*/ 3241 w 10000"/>
                <a:gd name="connsiteY220-1212" fmla="*/ 9117 h 10000"/>
                <a:gd name="connsiteX221-1213" fmla="*/ 3241 w 10000"/>
                <a:gd name="connsiteY221-1214" fmla="*/ 9112 h 10000"/>
                <a:gd name="connsiteX222-1215" fmla="*/ 3233 w 10000"/>
                <a:gd name="connsiteY222-1216" fmla="*/ 9112 h 10000"/>
                <a:gd name="connsiteX223-1217" fmla="*/ 3233 w 10000"/>
                <a:gd name="connsiteY223-1218" fmla="*/ 9107 h 10000"/>
                <a:gd name="connsiteX224-1219" fmla="*/ 3154 w 10000"/>
                <a:gd name="connsiteY224-1220" fmla="*/ 9107 h 10000"/>
                <a:gd name="connsiteX225-1221" fmla="*/ 3142 w 10000"/>
                <a:gd name="connsiteY225-1222" fmla="*/ 9099 h 10000"/>
                <a:gd name="connsiteX226-1223" fmla="*/ 3134 w 10000"/>
                <a:gd name="connsiteY226-1224" fmla="*/ 9112 h 10000"/>
                <a:gd name="connsiteX227-1225" fmla="*/ 3112 w 10000"/>
                <a:gd name="connsiteY227-1226" fmla="*/ 9125 h 10000"/>
                <a:gd name="connsiteX228-1227" fmla="*/ 3092 w 10000"/>
                <a:gd name="connsiteY228-1228" fmla="*/ 9135 h 10000"/>
                <a:gd name="connsiteX229-1229" fmla="*/ 3092 w 10000"/>
                <a:gd name="connsiteY229-1230" fmla="*/ 9174 h 10000"/>
                <a:gd name="connsiteX230-1231" fmla="*/ 3105 w 10000"/>
                <a:gd name="connsiteY230-1232" fmla="*/ 9185 h 10000"/>
                <a:gd name="connsiteX231-1233" fmla="*/ 3105 w 10000"/>
                <a:gd name="connsiteY231-1234" fmla="*/ 9247 h 10000"/>
                <a:gd name="connsiteX232-1235" fmla="*/ 3082 w 10000"/>
                <a:gd name="connsiteY232-1236" fmla="*/ 9247 h 10000"/>
                <a:gd name="connsiteX233-1237" fmla="*/ 3082 w 10000"/>
                <a:gd name="connsiteY233-1238" fmla="*/ 9242 h 10000"/>
                <a:gd name="connsiteX234-1239" fmla="*/ 3062 w 10000"/>
                <a:gd name="connsiteY234-1240" fmla="*/ 9242 h 10000"/>
                <a:gd name="connsiteX235-1241" fmla="*/ 3055 w 10000"/>
                <a:gd name="connsiteY235-1242" fmla="*/ 9273 h 10000"/>
                <a:gd name="connsiteX236-1243" fmla="*/ 3055 w 10000"/>
                <a:gd name="connsiteY236-1244" fmla="*/ 9279 h 10000"/>
                <a:gd name="connsiteX237-1245" fmla="*/ 3043 w 10000"/>
                <a:gd name="connsiteY237-1246" fmla="*/ 9297 h 10000"/>
                <a:gd name="connsiteX238-1247" fmla="*/ 3003 w 10000"/>
                <a:gd name="connsiteY238-1248" fmla="*/ 9354 h 10000"/>
                <a:gd name="connsiteX239-1249" fmla="*/ 2953 w 10000"/>
                <a:gd name="connsiteY239-1250" fmla="*/ 9414 h 10000"/>
                <a:gd name="connsiteX240-1251" fmla="*/ 2953 w 10000"/>
                <a:gd name="connsiteY240-1252" fmla="*/ 9465 h 10000"/>
                <a:gd name="connsiteX241-1253" fmla="*/ 2934 w 10000"/>
                <a:gd name="connsiteY241-1254" fmla="*/ 9514 h 10000"/>
                <a:gd name="connsiteX242-1255" fmla="*/ 2854 w 10000"/>
                <a:gd name="connsiteY242-1256" fmla="*/ 9540 h 10000"/>
                <a:gd name="connsiteX243-1257" fmla="*/ 2825 w 10000"/>
                <a:gd name="connsiteY243-1258" fmla="*/ 9544 h 10000"/>
                <a:gd name="connsiteX244-1259" fmla="*/ 2805 w 10000"/>
                <a:gd name="connsiteY244-1260" fmla="*/ 9558 h 10000"/>
                <a:gd name="connsiteX245-1261" fmla="*/ 2795 w 10000"/>
                <a:gd name="connsiteY245-1262" fmla="*/ 9572 h 10000"/>
                <a:gd name="connsiteX246-1263" fmla="*/ 2787 w 10000"/>
                <a:gd name="connsiteY246-1264" fmla="*/ 9590 h 10000"/>
                <a:gd name="connsiteX247-1265" fmla="*/ 2787 w 10000"/>
                <a:gd name="connsiteY247-1266" fmla="*/ 9608 h 10000"/>
                <a:gd name="connsiteX248-1267" fmla="*/ 2768 w 10000"/>
                <a:gd name="connsiteY248-1268" fmla="*/ 9603 h 10000"/>
                <a:gd name="connsiteX249-1269" fmla="*/ 2755 w 10000"/>
                <a:gd name="connsiteY249-1270" fmla="*/ 9595 h 10000"/>
                <a:gd name="connsiteX250-1271" fmla="*/ 2745 w 10000"/>
                <a:gd name="connsiteY250-1272" fmla="*/ 9603 h 10000"/>
                <a:gd name="connsiteX251-1273" fmla="*/ 2738 w 10000"/>
                <a:gd name="connsiteY251-1274" fmla="*/ 9608 h 10000"/>
                <a:gd name="connsiteX252-1275" fmla="*/ 2725 w 10000"/>
                <a:gd name="connsiteY252-1276" fmla="*/ 9613 h 10000"/>
                <a:gd name="connsiteX253-1277" fmla="*/ 2716 w 10000"/>
                <a:gd name="connsiteY253-1278" fmla="*/ 9608 h 10000"/>
                <a:gd name="connsiteX254-1279" fmla="*/ 2708 w 10000"/>
                <a:gd name="connsiteY254-1280" fmla="*/ 9603 h 10000"/>
                <a:gd name="connsiteX255-1281" fmla="*/ 2696 w 10000"/>
                <a:gd name="connsiteY255-1282" fmla="*/ 9590 h 10000"/>
                <a:gd name="connsiteX256-1283" fmla="*/ 2688 w 10000"/>
                <a:gd name="connsiteY256-1284" fmla="*/ 9582 h 10000"/>
                <a:gd name="connsiteX257-1285" fmla="*/ 2666 w 10000"/>
                <a:gd name="connsiteY257-1286" fmla="*/ 9577 h 10000"/>
                <a:gd name="connsiteX258-1287" fmla="*/ 2646 w 10000"/>
                <a:gd name="connsiteY258-1288" fmla="*/ 9564 h 10000"/>
                <a:gd name="connsiteX259-1289" fmla="*/ 2636 w 10000"/>
                <a:gd name="connsiteY259-1290" fmla="*/ 9558 h 10000"/>
                <a:gd name="connsiteX260-1291" fmla="*/ 2629 w 10000"/>
                <a:gd name="connsiteY260-1292" fmla="*/ 9558 h 10000"/>
                <a:gd name="connsiteX261-1293" fmla="*/ 2616 w 10000"/>
                <a:gd name="connsiteY261-1294" fmla="*/ 9553 h 10000"/>
                <a:gd name="connsiteX262-1295" fmla="*/ 2609 w 10000"/>
                <a:gd name="connsiteY262-1296" fmla="*/ 9553 h 10000"/>
                <a:gd name="connsiteX263-1297" fmla="*/ 2587 w 10000"/>
                <a:gd name="connsiteY263-1298" fmla="*/ 9544 h 10000"/>
                <a:gd name="connsiteX264-1299" fmla="*/ 2579 w 10000"/>
                <a:gd name="connsiteY264-1300" fmla="*/ 9540 h 10000"/>
                <a:gd name="connsiteX265-1301" fmla="*/ 2567 w 10000"/>
                <a:gd name="connsiteY265-1302" fmla="*/ 9531 h 10000"/>
                <a:gd name="connsiteX266-1303" fmla="*/ 2537 w 10000"/>
                <a:gd name="connsiteY266-1304" fmla="*/ 9527 h 10000"/>
                <a:gd name="connsiteX267-1305" fmla="*/ 2507 w 10000"/>
                <a:gd name="connsiteY267-1306" fmla="*/ 9514 h 10000"/>
                <a:gd name="connsiteX268-1307" fmla="*/ 2488 w 10000"/>
                <a:gd name="connsiteY268-1308" fmla="*/ 9509 h 10000"/>
                <a:gd name="connsiteX269-1309" fmla="*/ 2468 w 10000"/>
                <a:gd name="connsiteY269-1310" fmla="*/ 9504 h 10000"/>
                <a:gd name="connsiteX270-1311" fmla="*/ 2458 w 10000"/>
                <a:gd name="connsiteY270-1312" fmla="*/ 9496 h 10000"/>
                <a:gd name="connsiteX271-1313" fmla="*/ 2438 w 10000"/>
                <a:gd name="connsiteY271-1314" fmla="*/ 9491 h 10000"/>
                <a:gd name="connsiteX272-1315" fmla="*/ 2428 w 10000"/>
                <a:gd name="connsiteY272-1316" fmla="*/ 9483 h 10000"/>
                <a:gd name="connsiteX273-1317" fmla="*/ 2401 w 10000"/>
                <a:gd name="connsiteY273-1318" fmla="*/ 9471 h 10000"/>
                <a:gd name="connsiteX274-1319" fmla="*/ 2389 w 10000"/>
                <a:gd name="connsiteY274-1320" fmla="*/ 9471 h 10000"/>
                <a:gd name="connsiteX275-1321" fmla="*/ 2379 w 10000"/>
                <a:gd name="connsiteY275-1322" fmla="*/ 9491 h 10000"/>
                <a:gd name="connsiteX276-1323" fmla="*/ 2371 w 10000"/>
                <a:gd name="connsiteY276-1324" fmla="*/ 9504 h 10000"/>
                <a:gd name="connsiteX277-1325" fmla="*/ 2371 w 10000"/>
                <a:gd name="connsiteY277-1326" fmla="*/ 9522 h 10000"/>
                <a:gd name="connsiteX278-1327" fmla="*/ 2359 w 10000"/>
                <a:gd name="connsiteY278-1328" fmla="*/ 9531 h 10000"/>
                <a:gd name="connsiteX279-1329" fmla="*/ 2349 w 10000"/>
                <a:gd name="connsiteY279-1330" fmla="*/ 9553 h 10000"/>
                <a:gd name="connsiteX280-1331" fmla="*/ 2341 w 10000"/>
                <a:gd name="connsiteY280-1332" fmla="*/ 9564 h 10000"/>
                <a:gd name="connsiteX281-1333" fmla="*/ 2322 w 10000"/>
                <a:gd name="connsiteY281-1334" fmla="*/ 9572 h 10000"/>
                <a:gd name="connsiteX282-1335" fmla="*/ 2121 w 10000"/>
                <a:gd name="connsiteY282-1336" fmla="*/ 9652 h 10000"/>
                <a:gd name="connsiteX283-1337" fmla="*/ 2113 w 10000"/>
                <a:gd name="connsiteY283-1338" fmla="*/ 9652 h 10000"/>
                <a:gd name="connsiteX284-1339" fmla="*/ 2113 w 10000"/>
                <a:gd name="connsiteY284-1340" fmla="*/ 9663 h 10000"/>
                <a:gd name="connsiteX285-1341" fmla="*/ 2121 w 10000"/>
                <a:gd name="connsiteY285-1342" fmla="*/ 9663 h 10000"/>
                <a:gd name="connsiteX286-1343" fmla="*/ 2121 w 10000"/>
                <a:gd name="connsiteY286-1344" fmla="*/ 9681 h 10000"/>
                <a:gd name="connsiteX287-1345" fmla="*/ 2133 w 10000"/>
                <a:gd name="connsiteY287-1346" fmla="*/ 9689 h 10000"/>
                <a:gd name="connsiteX288-1347" fmla="*/ 2133 w 10000"/>
                <a:gd name="connsiteY288-1348" fmla="*/ 9720 h 10000"/>
                <a:gd name="connsiteX289-1349" fmla="*/ 2121 w 10000"/>
                <a:gd name="connsiteY289-1350" fmla="*/ 9732 h 10000"/>
                <a:gd name="connsiteX290-1351" fmla="*/ 2113 w 10000"/>
                <a:gd name="connsiteY290-1352" fmla="*/ 9745 h 10000"/>
                <a:gd name="connsiteX291-1353" fmla="*/ 2101 w 10000"/>
                <a:gd name="connsiteY291-1354" fmla="*/ 9758 h 10000"/>
                <a:gd name="connsiteX292-1355" fmla="*/ 2091 w 10000"/>
                <a:gd name="connsiteY292-1356" fmla="*/ 9762 h 10000"/>
                <a:gd name="connsiteX293-1357" fmla="*/ 2084 w 10000"/>
                <a:gd name="connsiteY293-1358" fmla="*/ 9776 h 10000"/>
                <a:gd name="connsiteX294-1359" fmla="*/ 2071 w 10000"/>
                <a:gd name="connsiteY294-1360" fmla="*/ 9793 h 10000"/>
                <a:gd name="connsiteX295-1361" fmla="*/ 2061 w 10000"/>
                <a:gd name="connsiteY295-1362" fmla="*/ 9802 h 10000"/>
                <a:gd name="connsiteX296-1363" fmla="*/ 2061 w 10000"/>
                <a:gd name="connsiteY296-1364" fmla="*/ 9806 h 10000"/>
                <a:gd name="connsiteX297-1365" fmla="*/ 2071 w 10000"/>
                <a:gd name="connsiteY297-1366" fmla="*/ 9811 h 10000"/>
                <a:gd name="connsiteX298-1367" fmla="*/ 2071 w 10000"/>
                <a:gd name="connsiteY298-1368" fmla="*/ 9819 h 10000"/>
                <a:gd name="connsiteX299-1369" fmla="*/ 2061 w 10000"/>
                <a:gd name="connsiteY299-1370" fmla="*/ 9819 h 10000"/>
                <a:gd name="connsiteX300-1371" fmla="*/ 2054 w 10000"/>
                <a:gd name="connsiteY300-1372" fmla="*/ 9824 h 10000"/>
                <a:gd name="connsiteX301-1373" fmla="*/ 2034 w 10000"/>
                <a:gd name="connsiteY301-1374" fmla="*/ 9824 h 10000"/>
                <a:gd name="connsiteX302-1375" fmla="*/ 2022 w 10000"/>
                <a:gd name="connsiteY302-1376" fmla="*/ 9819 h 10000"/>
                <a:gd name="connsiteX303-1377" fmla="*/ 2004 w 10000"/>
                <a:gd name="connsiteY303-1378" fmla="*/ 9819 h 10000"/>
                <a:gd name="connsiteX304-1379" fmla="*/ 2004 w 10000"/>
                <a:gd name="connsiteY304-1380" fmla="*/ 9811 h 10000"/>
                <a:gd name="connsiteX305-1381" fmla="*/ 1992 w 10000"/>
                <a:gd name="connsiteY305-1382" fmla="*/ 9811 h 10000"/>
                <a:gd name="connsiteX306-1383" fmla="*/ 1982 w 10000"/>
                <a:gd name="connsiteY306-1384" fmla="*/ 9806 h 10000"/>
                <a:gd name="connsiteX307-1385" fmla="*/ 1962 w 10000"/>
                <a:gd name="connsiteY307-1386" fmla="*/ 9806 h 10000"/>
                <a:gd name="connsiteX308-1387" fmla="*/ 1933 w 10000"/>
                <a:gd name="connsiteY308-1388" fmla="*/ 9802 h 10000"/>
                <a:gd name="connsiteX309-1389" fmla="*/ 1913 w 10000"/>
                <a:gd name="connsiteY309-1390" fmla="*/ 9793 h 10000"/>
                <a:gd name="connsiteX310-1391" fmla="*/ 1895 w 10000"/>
                <a:gd name="connsiteY310-1392" fmla="*/ 9802 h 10000"/>
                <a:gd name="connsiteX311-1393" fmla="*/ 1876 w 10000"/>
                <a:gd name="connsiteY311-1394" fmla="*/ 9802 h 10000"/>
                <a:gd name="connsiteX312-1395" fmla="*/ 1863 w 10000"/>
                <a:gd name="connsiteY312-1396" fmla="*/ 9819 h 10000"/>
                <a:gd name="connsiteX313-1397" fmla="*/ 1853 w 10000"/>
                <a:gd name="connsiteY313-1398" fmla="*/ 9824 h 10000"/>
                <a:gd name="connsiteX314-1399" fmla="*/ 1863 w 10000"/>
                <a:gd name="connsiteY314-1400" fmla="*/ 9831 h 10000"/>
                <a:gd name="connsiteX315-1401" fmla="*/ 1863 w 10000"/>
                <a:gd name="connsiteY315-1402" fmla="*/ 9837 h 10000"/>
                <a:gd name="connsiteX316-1403" fmla="*/ 1853 w 10000"/>
                <a:gd name="connsiteY316-1404" fmla="*/ 9837 h 10000"/>
                <a:gd name="connsiteX317-1405" fmla="*/ 1853 w 10000"/>
                <a:gd name="connsiteY317-1406" fmla="*/ 9844 h 10000"/>
                <a:gd name="connsiteX318-1407" fmla="*/ 1863 w 10000"/>
                <a:gd name="connsiteY318-1408" fmla="*/ 9844 h 10000"/>
                <a:gd name="connsiteX319-1409" fmla="*/ 1863 w 10000"/>
                <a:gd name="connsiteY319-1410" fmla="*/ 9850 h 10000"/>
                <a:gd name="connsiteX320-1411" fmla="*/ 1883 w 10000"/>
                <a:gd name="connsiteY320-1412" fmla="*/ 9850 h 10000"/>
                <a:gd name="connsiteX321-1413" fmla="*/ 1876 w 10000"/>
                <a:gd name="connsiteY321-1414" fmla="*/ 9857 h 10000"/>
                <a:gd name="connsiteX322-1415" fmla="*/ 1876 w 10000"/>
                <a:gd name="connsiteY322-1416" fmla="*/ 9862 h 10000"/>
                <a:gd name="connsiteX323-1417" fmla="*/ 1863 w 10000"/>
                <a:gd name="connsiteY323-1418" fmla="*/ 9862 h 10000"/>
                <a:gd name="connsiteX324-1419" fmla="*/ 1853 w 10000"/>
                <a:gd name="connsiteY324-1420" fmla="*/ 9870 h 10000"/>
                <a:gd name="connsiteX325-1421" fmla="*/ 1853 w 10000"/>
                <a:gd name="connsiteY325-1422" fmla="*/ 9875 h 10000"/>
                <a:gd name="connsiteX326-1423" fmla="*/ 1826 w 10000"/>
                <a:gd name="connsiteY326-1424" fmla="*/ 9901 h 10000"/>
                <a:gd name="connsiteX327-1425" fmla="*/ 1816 w 10000"/>
                <a:gd name="connsiteY327-1426" fmla="*/ 9906 h 10000"/>
                <a:gd name="connsiteX328-1427" fmla="*/ 1816 w 10000"/>
                <a:gd name="connsiteY328-1428" fmla="*/ 9911 h 10000"/>
                <a:gd name="connsiteX329-1429" fmla="*/ 1804 w 10000"/>
                <a:gd name="connsiteY329-1430" fmla="*/ 9919 h 10000"/>
                <a:gd name="connsiteX330-1431" fmla="*/ 1796 w 10000"/>
                <a:gd name="connsiteY330-1432" fmla="*/ 9930 h 10000"/>
                <a:gd name="connsiteX331-1433" fmla="*/ 1784 w 10000"/>
                <a:gd name="connsiteY331-1434" fmla="*/ 9943 h 10000"/>
                <a:gd name="connsiteX332-1435" fmla="*/ 1767 w 10000"/>
                <a:gd name="connsiteY332-1436" fmla="*/ 9974 h 10000"/>
                <a:gd name="connsiteX333-1437" fmla="*/ 1767 w 10000"/>
                <a:gd name="connsiteY333-1438" fmla="*/ 9987 h 10000"/>
                <a:gd name="connsiteX334-1439" fmla="*/ 1754 w 10000"/>
                <a:gd name="connsiteY334-1440" fmla="*/ 9987 h 10000"/>
                <a:gd name="connsiteX335-1441" fmla="*/ 1754 w 10000"/>
                <a:gd name="connsiteY335-1442" fmla="*/ 10000 h 10000"/>
                <a:gd name="connsiteX336-1443" fmla="*/ 1625 w 10000"/>
                <a:gd name="connsiteY336-1444" fmla="*/ 9969 h 10000"/>
                <a:gd name="connsiteX337-1445" fmla="*/ 1529 w 10000"/>
                <a:gd name="connsiteY337-1446" fmla="*/ 9956 h 10000"/>
                <a:gd name="connsiteX338-1447" fmla="*/ 1407 w 10000"/>
                <a:gd name="connsiteY338-1448" fmla="*/ 9924 h 10000"/>
                <a:gd name="connsiteX339-1449" fmla="*/ 1380 w 10000"/>
                <a:gd name="connsiteY339-1450" fmla="*/ 9919 h 10000"/>
                <a:gd name="connsiteX340-1451" fmla="*/ 1179 w 10000"/>
                <a:gd name="connsiteY340-1452" fmla="*/ 9870 h 10000"/>
                <a:gd name="connsiteX341-1453" fmla="*/ 766 w 10000"/>
                <a:gd name="connsiteY341-1454" fmla="*/ 9776 h 10000"/>
                <a:gd name="connsiteX342-1455" fmla="*/ 387 w 10000"/>
                <a:gd name="connsiteY342-1456" fmla="*/ 9689 h 10000"/>
                <a:gd name="connsiteX343-1457" fmla="*/ 92 w 10000"/>
                <a:gd name="connsiteY343-1458" fmla="*/ 9621 h 10000"/>
                <a:gd name="connsiteX344-1459" fmla="*/ 20 w 10000"/>
                <a:gd name="connsiteY344-1460" fmla="*/ 9608 h 10000"/>
                <a:gd name="connsiteX345-1461" fmla="*/ 0 w 10000"/>
                <a:gd name="connsiteY345-1462" fmla="*/ 9603 h 10000"/>
                <a:gd name="connsiteX346-1463" fmla="*/ 12 w 10000"/>
                <a:gd name="connsiteY346-1464" fmla="*/ 9414 h 10000"/>
                <a:gd name="connsiteX347-1465" fmla="*/ 129 w 10000"/>
                <a:gd name="connsiteY347-1466" fmla="*/ 9043 h 10000"/>
                <a:gd name="connsiteX348-1467" fmla="*/ 221 w 10000"/>
                <a:gd name="connsiteY348-1468" fmla="*/ 8728 h 10000"/>
                <a:gd name="connsiteX349-1469" fmla="*/ 159 w 10000"/>
                <a:gd name="connsiteY349-1470" fmla="*/ 8528 h 10000"/>
                <a:gd name="connsiteX350-1471" fmla="*/ 12 w 10000"/>
                <a:gd name="connsiteY350-1472" fmla="*/ 8280 h 10000"/>
                <a:gd name="connsiteX351-1473" fmla="*/ 12 w 10000"/>
                <a:gd name="connsiteY351-1474" fmla="*/ 8241 h 10000"/>
                <a:gd name="connsiteX352-1475" fmla="*/ 79 w 10000"/>
                <a:gd name="connsiteY352-1476" fmla="*/ 7820 h 10000"/>
                <a:gd name="connsiteX353-1477" fmla="*/ 92 w 10000"/>
                <a:gd name="connsiteY353-1478" fmla="*/ 7776 h 10000"/>
                <a:gd name="connsiteX354-1479" fmla="*/ 221 w 10000"/>
                <a:gd name="connsiteY354-1480" fmla="*/ 7138 h 10000"/>
                <a:gd name="connsiteX355-1481" fmla="*/ 379 w 10000"/>
                <a:gd name="connsiteY355-1482" fmla="*/ 6281 h 10000"/>
                <a:gd name="connsiteX356-1483" fmla="*/ 367 w 10000"/>
                <a:gd name="connsiteY356-1484" fmla="*/ 6236 h 10000"/>
                <a:gd name="connsiteX357-1485" fmla="*/ 508 w 10000"/>
                <a:gd name="connsiteY357-1486" fmla="*/ 6200 h 10000"/>
                <a:gd name="connsiteX358-1487" fmla="*/ 508 w 10000"/>
                <a:gd name="connsiteY358-1488" fmla="*/ 6195 h 10000"/>
                <a:gd name="connsiteX359-1489" fmla="*/ 545 w 10000"/>
                <a:gd name="connsiteY359-1490" fmla="*/ 6187 h 10000"/>
                <a:gd name="connsiteX360-1491" fmla="*/ 733 w 10000"/>
                <a:gd name="connsiteY360-1492" fmla="*/ 6109 h 10000"/>
                <a:gd name="connsiteX361-1493" fmla="*/ 1063 w 10000"/>
                <a:gd name="connsiteY361-1494" fmla="*/ 5970 h 10000"/>
                <a:gd name="connsiteX362-1495" fmla="*/ 1278 w 10000"/>
                <a:gd name="connsiteY362-1496" fmla="*/ 5847 h 10000"/>
                <a:gd name="connsiteX363-1497" fmla="*/ 1407 w 10000"/>
                <a:gd name="connsiteY363-1498" fmla="*/ 5752 h 10000"/>
                <a:gd name="connsiteX364-1499" fmla="*/ 1576 w 10000"/>
                <a:gd name="connsiteY364-1500" fmla="*/ 5684 h 10000"/>
                <a:gd name="connsiteX365-1501" fmla="*/ 1667 w 10000"/>
                <a:gd name="connsiteY365-1502" fmla="*/ 5617 h 10000"/>
                <a:gd name="connsiteX366-1503" fmla="*/ 1933 w 10000"/>
                <a:gd name="connsiteY366-1504" fmla="*/ 5492 h 10000"/>
                <a:gd name="connsiteX367-1505" fmla="*/ 2587 w 10000"/>
                <a:gd name="connsiteY367-1506" fmla="*/ 5201 h 10000"/>
                <a:gd name="connsiteX368-1507" fmla="*/ 3501 w 10000"/>
                <a:gd name="connsiteY368-1508" fmla="*/ 4728 h 10000"/>
                <a:gd name="connsiteX369-1509" fmla="*/ 3538 w 10000"/>
                <a:gd name="connsiteY369-1510" fmla="*/ 4760 h 10000"/>
                <a:gd name="connsiteX370-1511" fmla="*/ 5320 w 10000"/>
                <a:gd name="connsiteY370-1512" fmla="*/ 3730 h 10000"/>
                <a:gd name="connsiteX371-1513" fmla="*/ 7084 w 10000"/>
                <a:gd name="connsiteY371-1514" fmla="*/ 2754 h 10000"/>
                <a:gd name="connsiteX372-1515" fmla="*/ 8025 w 10000"/>
                <a:gd name="connsiteY372-1516" fmla="*/ 2004 h 10000"/>
                <a:gd name="connsiteX373-1517" fmla="*/ 8362 w 10000"/>
                <a:gd name="connsiteY373-1518" fmla="*/ 1432 h 10000"/>
                <a:gd name="connsiteX374-1519" fmla="*/ 8600 w 10000"/>
                <a:gd name="connsiteY374-1520" fmla="*/ 948 h 10000"/>
                <a:gd name="connsiteX375-1521" fmla="*/ 9115 w 10000"/>
                <a:gd name="connsiteY375-1522" fmla="*/ 587 h 10000"/>
                <a:gd name="connsiteX376-1523" fmla="*/ 9980 w 10000"/>
                <a:gd name="connsiteY376-1524" fmla="*/ 18 h 10000"/>
                <a:gd name="connsiteX377-1525" fmla="*/ 10000 w 10000"/>
                <a:gd name="connsiteY377-1526" fmla="*/ 0 h 10000"/>
                <a:gd name="connsiteX378-1527" fmla="*/ 6638 w 10000"/>
                <a:gd name="connsiteY378-1528" fmla="*/ 4672 h 10000"/>
                <a:gd name="connsiteX379-1529" fmla="*/ 8085 w 10000"/>
                <a:gd name="connsiteY379-1530" fmla="*/ 5040 h 10000"/>
                <a:gd name="connsiteX380-1531" fmla="*/ 6353 w 10000"/>
                <a:gd name="connsiteY380-1532" fmla="*/ 5876 h 10000"/>
                <a:gd name="connsiteX381-1533" fmla="*/ 6306 w 10000"/>
                <a:gd name="connsiteY381-1534" fmla="*/ 5855 h 10000"/>
                <a:gd name="connsiteX382-1535" fmla="*/ 5523 w 10000"/>
                <a:gd name="connsiteY382-1536" fmla="*/ 5224 h 10000"/>
                <a:gd name="connsiteX383-1537" fmla="*/ 6638 w 10000"/>
                <a:gd name="connsiteY383-1538" fmla="*/ 4672 h 10000"/>
                <a:gd name="connsiteX0-1539" fmla="*/ 10000 w 10000"/>
                <a:gd name="connsiteY0-1540" fmla="*/ 0 h 10000"/>
                <a:gd name="connsiteX1-1541" fmla="*/ 9958 w 10000"/>
                <a:gd name="connsiteY1-1542" fmla="*/ 68 h 10000"/>
                <a:gd name="connsiteX2-1543" fmla="*/ 9958 w 10000"/>
                <a:gd name="connsiteY2-1544" fmla="*/ 73 h 10000"/>
                <a:gd name="connsiteX3-1545" fmla="*/ 9916 w 10000"/>
                <a:gd name="connsiteY3-1546" fmla="*/ 142 h 10000"/>
                <a:gd name="connsiteX4-1547" fmla="*/ 9871 w 10000"/>
                <a:gd name="connsiteY4-1548" fmla="*/ 216 h 10000"/>
                <a:gd name="connsiteX5-1549" fmla="*/ 9859 w 10000"/>
                <a:gd name="connsiteY5-1550" fmla="*/ 223 h 10000"/>
                <a:gd name="connsiteX6-1551" fmla="*/ 9859 w 10000"/>
                <a:gd name="connsiteY6-1552" fmla="*/ 236 h 10000"/>
                <a:gd name="connsiteX7-1553" fmla="*/ 9836 w 10000"/>
                <a:gd name="connsiteY7-1554" fmla="*/ 267 h 10000"/>
                <a:gd name="connsiteX8-1555" fmla="*/ 9822 w 10000"/>
                <a:gd name="connsiteY8-1556" fmla="*/ 303 h 10000"/>
                <a:gd name="connsiteX9-1557" fmla="*/ 9799 w 10000"/>
                <a:gd name="connsiteY9-1558" fmla="*/ 335 h 10000"/>
                <a:gd name="connsiteX10-1559" fmla="*/ 9792 w 10000"/>
                <a:gd name="connsiteY10-1560" fmla="*/ 353 h 10000"/>
                <a:gd name="connsiteX11-1561" fmla="*/ 9779 w 10000"/>
                <a:gd name="connsiteY11-1562" fmla="*/ 389 h 10000"/>
                <a:gd name="connsiteX12-1563" fmla="*/ 9772 w 10000"/>
                <a:gd name="connsiteY12-1564" fmla="*/ 408 h 10000"/>
                <a:gd name="connsiteX13-1565" fmla="*/ 9757 w 10000"/>
                <a:gd name="connsiteY13-1566" fmla="*/ 434 h 10000"/>
                <a:gd name="connsiteX14-1567" fmla="*/ 9757 w 10000"/>
                <a:gd name="connsiteY14-1568" fmla="*/ 457 h 10000"/>
                <a:gd name="connsiteX15-1569" fmla="*/ 9742 w 10000"/>
                <a:gd name="connsiteY15-1570" fmla="*/ 496 h 10000"/>
                <a:gd name="connsiteX16-1571" fmla="*/ 9720 w 10000"/>
                <a:gd name="connsiteY16-1572" fmla="*/ 607 h 10000"/>
                <a:gd name="connsiteX17-1573" fmla="*/ 9693 w 10000"/>
                <a:gd name="connsiteY17-1574" fmla="*/ 714 h 10000"/>
                <a:gd name="connsiteX18-1575" fmla="*/ 9680 w 10000"/>
                <a:gd name="connsiteY18-1576" fmla="*/ 805 h 10000"/>
                <a:gd name="connsiteX19-1577" fmla="*/ 9670 w 10000"/>
                <a:gd name="connsiteY19-1578" fmla="*/ 854 h 10000"/>
                <a:gd name="connsiteX20-1579" fmla="*/ 9663 w 10000"/>
                <a:gd name="connsiteY20-1580" fmla="*/ 880 h 10000"/>
                <a:gd name="connsiteX21-1581" fmla="*/ 9663 w 10000"/>
                <a:gd name="connsiteY21-1582" fmla="*/ 887 h 10000"/>
                <a:gd name="connsiteX22-1583" fmla="*/ 9651 w 10000"/>
                <a:gd name="connsiteY22-1584" fmla="*/ 922 h 10000"/>
                <a:gd name="connsiteX23-1585" fmla="*/ 9633 w 10000"/>
                <a:gd name="connsiteY23-1586" fmla="*/ 1012 h 10000"/>
                <a:gd name="connsiteX24-1587" fmla="*/ 9613 w 10000"/>
                <a:gd name="connsiteY24-1588" fmla="*/ 1116 h 10000"/>
                <a:gd name="connsiteX25-1589" fmla="*/ 9591 w 10000"/>
                <a:gd name="connsiteY25-1590" fmla="*/ 1202 h 10000"/>
                <a:gd name="connsiteX26-1591" fmla="*/ 9591 w 10000"/>
                <a:gd name="connsiteY26-1592" fmla="*/ 1228 h 10000"/>
                <a:gd name="connsiteX27-1593" fmla="*/ 9554 w 10000"/>
                <a:gd name="connsiteY27-1594" fmla="*/ 1378 h 10000"/>
                <a:gd name="connsiteX28-1595" fmla="*/ 9542 w 10000"/>
                <a:gd name="connsiteY28-1596" fmla="*/ 1419 h 10000"/>
                <a:gd name="connsiteX29-1597" fmla="*/ 9534 w 10000"/>
                <a:gd name="connsiteY29-1598" fmla="*/ 1513 h 10000"/>
                <a:gd name="connsiteX30-1599" fmla="*/ 9512 w 10000"/>
                <a:gd name="connsiteY30-1600" fmla="*/ 1645 h 10000"/>
                <a:gd name="connsiteX31-1601" fmla="*/ 9504 w 10000"/>
                <a:gd name="connsiteY31-1602" fmla="*/ 1749 h 10000"/>
                <a:gd name="connsiteX32-1603" fmla="*/ 9492 w 10000"/>
                <a:gd name="connsiteY32-1604" fmla="*/ 1866 h 10000"/>
                <a:gd name="connsiteX33-1605" fmla="*/ 9492 w 10000"/>
                <a:gd name="connsiteY33-1606" fmla="*/ 1978 h 10000"/>
                <a:gd name="connsiteX34-1607" fmla="*/ 9482 w 10000"/>
                <a:gd name="connsiteY34-1608" fmla="*/ 2103 h 10000"/>
                <a:gd name="connsiteX35-1609" fmla="*/ 9482 w 10000"/>
                <a:gd name="connsiteY35-1610" fmla="*/ 2452 h 10000"/>
                <a:gd name="connsiteX36-1611" fmla="*/ 9470 w 10000"/>
                <a:gd name="connsiteY36-1612" fmla="*/ 2489 h 10000"/>
                <a:gd name="connsiteX37-1613" fmla="*/ 9470 w 10000"/>
                <a:gd name="connsiteY37-1614" fmla="*/ 2512 h 10000"/>
                <a:gd name="connsiteX38-1615" fmla="*/ 9462 w 10000"/>
                <a:gd name="connsiteY38-1616" fmla="*/ 2575 h 10000"/>
                <a:gd name="connsiteX39-1617" fmla="*/ 9462 w 10000"/>
                <a:gd name="connsiteY39-1618" fmla="*/ 2611 h 10000"/>
                <a:gd name="connsiteX40-1619" fmla="*/ 9455 w 10000"/>
                <a:gd name="connsiteY40-1620" fmla="*/ 2642 h 10000"/>
                <a:gd name="connsiteX41-1621" fmla="*/ 9455 w 10000"/>
                <a:gd name="connsiteY41-1622" fmla="*/ 2749 h 10000"/>
                <a:gd name="connsiteX42-1623" fmla="*/ 9443 w 10000"/>
                <a:gd name="connsiteY42-1624" fmla="*/ 2774 h 10000"/>
                <a:gd name="connsiteX43-1625" fmla="*/ 9443 w 10000"/>
                <a:gd name="connsiteY43-1626" fmla="*/ 2805 h 10000"/>
                <a:gd name="connsiteX44-1627" fmla="*/ 9433 w 10000"/>
                <a:gd name="connsiteY44-1628" fmla="*/ 2853 h 10000"/>
                <a:gd name="connsiteX45-1629" fmla="*/ 9433 w 10000"/>
                <a:gd name="connsiteY45-1630" fmla="*/ 2917 h 10000"/>
                <a:gd name="connsiteX46-1631" fmla="*/ 9425 w 10000"/>
                <a:gd name="connsiteY46-1632" fmla="*/ 2930 h 10000"/>
                <a:gd name="connsiteX47-1633" fmla="*/ 9413 w 10000"/>
                <a:gd name="connsiteY47-1634" fmla="*/ 2948 h 10000"/>
                <a:gd name="connsiteX48-1635" fmla="*/ 9405 w 10000"/>
                <a:gd name="connsiteY48-1636" fmla="*/ 2954 h 10000"/>
                <a:gd name="connsiteX49-1637" fmla="*/ 9405 w 10000"/>
                <a:gd name="connsiteY49-1638" fmla="*/ 3016 h 10000"/>
                <a:gd name="connsiteX50-1639" fmla="*/ 9413 w 10000"/>
                <a:gd name="connsiteY50-1640" fmla="*/ 3097 h 10000"/>
                <a:gd name="connsiteX51-1641" fmla="*/ 9413 w 10000"/>
                <a:gd name="connsiteY51-1642" fmla="*/ 3356 h 10000"/>
                <a:gd name="connsiteX52-1643" fmla="*/ 9425 w 10000"/>
                <a:gd name="connsiteY52-1644" fmla="*/ 3395 h 10000"/>
                <a:gd name="connsiteX53-1645" fmla="*/ 9425 w 10000"/>
                <a:gd name="connsiteY53-1646" fmla="*/ 3468 h 10000"/>
                <a:gd name="connsiteX54-1647" fmla="*/ 9433 w 10000"/>
                <a:gd name="connsiteY54-1648" fmla="*/ 3506 h 10000"/>
                <a:gd name="connsiteX55-1649" fmla="*/ 9433 w 10000"/>
                <a:gd name="connsiteY55-1650" fmla="*/ 3576 h 10000"/>
                <a:gd name="connsiteX56-1651" fmla="*/ 9443 w 10000"/>
                <a:gd name="connsiteY56-1652" fmla="*/ 3605 h 10000"/>
                <a:gd name="connsiteX57-1653" fmla="*/ 9443 w 10000"/>
                <a:gd name="connsiteY57-1654" fmla="*/ 3662 h 10000"/>
                <a:gd name="connsiteX58-1655" fmla="*/ 9455 w 10000"/>
                <a:gd name="connsiteY58-1656" fmla="*/ 3693 h 10000"/>
                <a:gd name="connsiteX59-1657" fmla="*/ 9455 w 10000"/>
                <a:gd name="connsiteY59-1658" fmla="*/ 3730 h 10000"/>
                <a:gd name="connsiteX60-1659" fmla="*/ 9462 w 10000"/>
                <a:gd name="connsiteY60-1660" fmla="*/ 3774 h 10000"/>
                <a:gd name="connsiteX61-1661" fmla="*/ 9462 w 10000"/>
                <a:gd name="connsiteY61-1662" fmla="*/ 3830 h 10000"/>
                <a:gd name="connsiteX62-1663" fmla="*/ 9470 w 10000"/>
                <a:gd name="connsiteY62-1664" fmla="*/ 3843 h 10000"/>
                <a:gd name="connsiteX63-1665" fmla="*/ 9482 w 10000"/>
                <a:gd name="connsiteY63-1666" fmla="*/ 3878 h 10000"/>
                <a:gd name="connsiteX64-1667" fmla="*/ 9482 w 10000"/>
                <a:gd name="connsiteY64-1668" fmla="*/ 4002 h 10000"/>
                <a:gd name="connsiteX65-1669" fmla="*/ 9492 w 10000"/>
                <a:gd name="connsiteY65-1670" fmla="*/ 4059 h 10000"/>
                <a:gd name="connsiteX66-1671" fmla="*/ 9492 w 10000"/>
                <a:gd name="connsiteY66-1672" fmla="*/ 4189 h 10000"/>
                <a:gd name="connsiteX67-1673" fmla="*/ 9482 w 10000"/>
                <a:gd name="connsiteY67-1674" fmla="*/ 4231 h 10000"/>
                <a:gd name="connsiteX68-1675" fmla="*/ 9482 w 10000"/>
                <a:gd name="connsiteY68-1676" fmla="*/ 4321 h 10000"/>
                <a:gd name="connsiteX69-1677" fmla="*/ 9470 w 10000"/>
                <a:gd name="connsiteY69-1678" fmla="*/ 4361 h 10000"/>
                <a:gd name="connsiteX70-1679" fmla="*/ 9470 w 10000"/>
                <a:gd name="connsiteY70-1680" fmla="*/ 4430 h 10000"/>
                <a:gd name="connsiteX71-1681" fmla="*/ 9482 w 10000"/>
                <a:gd name="connsiteY71-1682" fmla="*/ 4469 h 10000"/>
                <a:gd name="connsiteX72-1683" fmla="*/ 9482 w 10000"/>
                <a:gd name="connsiteY72-1684" fmla="*/ 4648 h 10000"/>
                <a:gd name="connsiteX73-1685" fmla="*/ 9492 w 10000"/>
                <a:gd name="connsiteY73-1686" fmla="*/ 4687 h 10000"/>
                <a:gd name="connsiteX74-1687" fmla="*/ 9492 w 10000"/>
                <a:gd name="connsiteY74-1688" fmla="*/ 4817 h 10000"/>
                <a:gd name="connsiteX75-1689" fmla="*/ 9504 w 10000"/>
                <a:gd name="connsiteY75-1690" fmla="*/ 4872 h 10000"/>
                <a:gd name="connsiteX76-1691" fmla="*/ 9504 w 10000"/>
                <a:gd name="connsiteY76-1692" fmla="*/ 5243 h 10000"/>
                <a:gd name="connsiteX77-1693" fmla="*/ 9512 w 10000"/>
                <a:gd name="connsiteY77-1694" fmla="*/ 5287 h 10000"/>
                <a:gd name="connsiteX78-1695" fmla="*/ 9512 w 10000"/>
                <a:gd name="connsiteY78-1696" fmla="*/ 5463 h 10000"/>
                <a:gd name="connsiteX79-1697" fmla="*/ 9522 w 10000"/>
                <a:gd name="connsiteY79-1698" fmla="*/ 5492 h 10000"/>
                <a:gd name="connsiteX80-1699" fmla="*/ 9534 w 10000"/>
                <a:gd name="connsiteY80-1700" fmla="*/ 5531 h 10000"/>
                <a:gd name="connsiteX81-1701" fmla="*/ 9542 w 10000"/>
                <a:gd name="connsiteY81-1702" fmla="*/ 5572 h 10000"/>
                <a:gd name="connsiteX82-1703" fmla="*/ 9561 w 10000"/>
                <a:gd name="connsiteY82-1704" fmla="*/ 5630 h 10000"/>
                <a:gd name="connsiteX83-1705" fmla="*/ 9584 w 10000"/>
                <a:gd name="connsiteY83-1706" fmla="*/ 5684 h 10000"/>
                <a:gd name="connsiteX84-1707" fmla="*/ 9522 w 10000"/>
                <a:gd name="connsiteY84-1708" fmla="*/ 5691 h 10000"/>
                <a:gd name="connsiteX85-1709" fmla="*/ 9443 w 10000"/>
                <a:gd name="connsiteY85-1710" fmla="*/ 5717 h 10000"/>
                <a:gd name="connsiteX86-1711" fmla="*/ 9405 w 10000"/>
                <a:gd name="connsiteY86-1712" fmla="*/ 5770 h 10000"/>
                <a:gd name="connsiteX87-1713" fmla="*/ 9363 w 10000"/>
                <a:gd name="connsiteY87-1714" fmla="*/ 5852 h 10000"/>
                <a:gd name="connsiteX88-1715" fmla="*/ 9314 w 10000"/>
                <a:gd name="connsiteY88-1716" fmla="*/ 5902 h 10000"/>
                <a:gd name="connsiteX89-1717" fmla="*/ 9363 w 10000"/>
                <a:gd name="connsiteY89-1718" fmla="*/ 5946 h 10000"/>
                <a:gd name="connsiteX90-1719" fmla="*/ 9376 w 10000"/>
                <a:gd name="connsiteY90-1720" fmla="*/ 5951 h 10000"/>
                <a:gd name="connsiteX91-1721" fmla="*/ 9376 w 10000"/>
                <a:gd name="connsiteY91-1722" fmla="*/ 5938 h 10000"/>
                <a:gd name="connsiteX92-1723" fmla="*/ 9383 w 10000"/>
                <a:gd name="connsiteY92-1724" fmla="*/ 5920 h 10000"/>
                <a:gd name="connsiteX93-1725" fmla="*/ 9390 w 10000"/>
                <a:gd name="connsiteY93-1726" fmla="*/ 5915 h 10000"/>
                <a:gd name="connsiteX94-1727" fmla="*/ 9405 w 10000"/>
                <a:gd name="connsiteY94-1728" fmla="*/ 5902 h 10000"/>
                <a:gd name="connsiteX95-1729" fmla="*/ 9405 w 10000"/>
                <a:gd name="connsiteY95-1730" fmla="*/ 5889 h 10000"/>
                <a:gd name="connsiteX96-1731" fmla="*/ 9425 w 10000"/>
                <a:gd name="connsiteY96-1732" fmla="*/ 5871 h 10000"/>
                <a:gd name="connsiteX97-1733" fmla="*/ 9433 w 10000"/>
                <a:gd name="connsiteY97-1734" fmla="*/ 5852 h 10000"/>
                <a:gd name="connsiteX98-1735" fmla="*/ 9455 w 10000"/>
                <a:gd name="connsiteY98-1736" fmla="*/ 5829 h 10000"/>
                <a:gd name="connsiteX99-1737" fmla="*/ 9470 w 10000"/>
                <a:gd name="connsiteY99-1738" fmla="*/ 5811 h 10000"/>
                <a:gd name="connsiteX100-1739" fmla="*/ 9554 w 10000"/>
                <a:gd name="connsiteY100-1740" fmla="*/ 5829 h 10000"/>
                <a:gd name="connsiteX101-1741" fmla="*/ 9561 w 10000"/>
                <a:gd name="connsiteY101-1742" fmla="*/ 5834 h 10000"/>
                <a:gd name="connsiteX102-1743" fmla="*/ 9601 w 10000"/>
                <a:gd name="connsiteY102-1744" fmla="*/ 5834 h 10000"/>
                <a:gd name="connsiteX103-1745" fmla="*/ 9601 w 10000"/>
                <a:gd name="connsiteY103-1746" fmla="*/ 5860 h 10000"/>
                <a:gd name="connsiteX104-1747" fmla="*/ 9613 w 10000"/>
                <a:gd name="connsiteY104-1748" fmla="*/ 5938 h 10000"/>
                <a:gd name="connsiteX105-1749" fmla="*/ 9613 w 10000"/>
                <a:gd name="connsiteY105-1750" fmla="*/ 5946 h 10000"/>
                <a:gd name="connsiteX106-1751" fmla="*/ 9693 w 10000"/>
                <a:gd name="connsiteY106-1752" fmla="*/ 5951 h 10000"/>
                <a:gd name="connsiteX107-1753" fmla="*/ 9693 w 10000"/>
                <a:gd name="connsiteY107-1754" fmla="*/ 6127 h 10000"/>
                <a:gd name="connsiteX108-1755" fmla="*/ 9720 w 10000"/>
                <a:gd name="connsiteY108-1756" fmla="*/ 6127 h 10000"/>
                <a:gd name="connsiteX109-1757" fmla="*/ 9720 w 10000"/>
                <a:gd name="connsiteY109-1758" fmla="*/ 6144 h 10000"/>
                <a:gd name="connsiteX110-1759" fmla="*/ 9829 w 10000"/>
                <a:gd name="connsiteY110-1760" fmla="*/ 6144 h 10000"/>
                <a:gd name="connsiteX111-1761" fmla="*/ 9871 w 10000"/>
                <a:gd name="connsiteY111-1762" fmla="*/ 6136 h 10000"/>
                <a:gd name="connsiteX112-1763" fmla="*/ 9871 w 10000"/>
                <a:gd name="connsiteY112-1764" fmla="*/ 6157 h 10000"/>
                <a:gd name="connsiteX113-1765" fmla="*/ 9889 w 10000"/>
                <a:gd name="connsiteY113-1766" fmla="*/ 6157 h 10000"/>
                <a:gd name="connsiteX114-1767" fmla="*/ 9889 w 10000"/>
                <a:gd name="connsiteY114-1768" fmla="*/ 6380 h 10000"/>
                <a:gd name="connsiteX115-1769" fmla="*/ 9470 w 10000"/>
                <a:gd name="connsiteY115-1770" fmla="*/ 6367 h 10000"/>
                <a:gd name="connsiteX116-1771" fmla="*/ 9462 w 10000"/>
                <a:gd name="connsiteY116-1772" fmla="*/ 6436 h 10000"/>
                <a:gd name="connsiteX117-1773" fmla="*/ 9455 w 10000"/>
                <a:gd name="connsiteY117-1774" fmla="*/ 6436 h 10000"/>
                <a:gd name="connsiteX118-1775" fmla="*/ 9425 w 10000"/>
                <a:gd name="connsiteY118-1776" fmla="*/ 6615 h 10000"/>
                <a:gd name="connsiteX119-1777" fmla="*/ 9267 w 10000"/>
                <a:gd name="connsiteY119-1778" fmla="*/ 6561 h 10000"/>
                <a:gd name="connsiteX120-1779" fmla="*/ 9145 w 10000"/>
                <a:gd name="connsiteY120-1780" fmla="*/ 6524 h 10000"/>
                <a:gd name="connsiteX121-1781" fmla="*/ 9016 w 10000"/>
                <a:gd name="connsiteY121-1782" fmla="*/ 6484 h 10000"/>
                <a:gd name="connsiteX122-1783" fmla="*/ 8888 w 10000"/>
                <a:gd name="connsiteY122-1784" fmla="*/ 6462 h 10000"/>
                <a:gd name="connsiteX123-1785" fmla="*/ 8759 w 10000"/>
                <a:gd name="connsiteY123-1786" fmla="*/ 6436 h 10000"/>
                <a:gd name="connsiteX124-1787" fmla="*/ 8620 w 10000"/>
                <a:gd name="connsiteY124-1788" fmla="*/ 6424 h 10000"/>
                <a:gd name="connsiteX125-1789" fmla="*/ 8167 w 10000"/>
                <a:gd name="connsiteY125-1790" fmla="*/ 6385 h 10000"/>
                <a:gd name="connsiteX126-1791" fmla="*/ 8147 w 10000"/>
                <a:gd name="connsiteY126-1792" fmla="*/ 6385 h 10000"/>
                <a:gd name="connsiteX127-1793" fmla="*/ 8055 w 10000"/>
                <a:gd name="connsiteY127-1794" fmla="*/ 6429 h 10000"/>
                <a:gd name="connsiteX128-1795" fmla="*/ 7988 w 10000"/>
                <a:gd name="connsiteY128-1796" fmla="*/ 6467 h 10000"/>
                <a:gd name="connsiteX129-1797" fmla="*/ 7807 w 10000"/>
                <a:gd name="connsiteY129-1798" fmla="*/ 6579 h 10000"/>
                <a:gd name="connsiteX130-1799" fmla="*/ 7371 w 10000"/>
                <a:gd name="connsiteY130-1800" fmla="*/ 6665 h 10000"/>
                <a:gd name="connsiteX131-1801" fmla="*/ 7017 w 10000"/>
                <a:gd name="connsiteY131-1802" fmla="*/ 6722 h 10000"/>
                <a:gd name="connsiteX132-1803" fmla="*/ 6799 w 10000"/>
                <a:gd name="connsiteY132-1804" fmla="*/ 6751 h 10000"/>
                <a:gd name="connsiteX133-1805" fmla="*/ 6558 w 10000"/>
                <a:gd name="connsiteY133-1806" fmla="*/ 6764 h 10000"/>
                <a:gd name="connsiteX134-1807" fmla="*/ 6420 w 10000"/>
                <a:gd name="connsiteY134-1808" fmla="*/ 6764 h 10000"/>
                <a:gd name="connsiteX135-1809" fmla="*/ 6271 w 10000"/>
                <a:gd name="connsiteY135-1810" fmla="*/ 6751 h 10000"/>
                <a:gd name="connsiteX136-1811" fmla="*/ 6026 w 10000"/>
                <a:gd name="connsiteY136-1812" fmla="*/ 6714 h 10000"/>
                <a:gd name="connsiteX137-1813" fmla="*/ 5887 w 10000"/>
                <a:gd name="connsiteY137-1814" fmla="*/ 6714 h 10000"/>
                <a:gd name="connsiteX138-1815" fmla="*/ 5530 w 10000"/>
                <a:gd name="connsiteY138-1816" fmla="*/ 6709 h 10000"/>
                <a:gd name="connsiteX139-1817" fmla="*/ 5233 w 10000"/>
                <a:gd name="connsiteY139-1818" fmla="*/ 6714 h 10000"/>
                <a:gd name="connsiteX140-1819" fmla="*/ 4688 w 10000"/>
                <a:gd name="connsiteY140-1820" fmla="*/ 6859 h 10000"/>
                <a:gd name="connsiteX141-1821" fmla="*/ 4609 w 10000"/>
                <a:gd name="connsiteY141-1822" fmla="*/ 6901 h 10000"/>
                <a:gd name="connsiteX142-1823" fmla="*/ 4492 w 10000"/>
                <a:gd name="connsiteY142-1824" fmla="*/ 6989 h 10000"/>
                <a:gd name="connsiteX143-1825" fmla="*/ 4284 w 10000"/>
                <a:gd name="connsiteY143-1826" fmla="*/ 7138 h 10000"/>
                <a:gd name="connsiteX144-1827" fmla="*/ 4083 w 10000"/>
                <a:gd name="connsiteY144-1828" fmla="*/ 7243 h 10000"/>
                <a:gd name="connsiteX145-1829" fmla="*/ 3788 w 10000"/>
                <a:gd name="connsiteY145-1830" fmla="*/ 7441 h 10000"/>
                <a:gd name="connsiteX146-1831" fmla="*/ 3588 w 10000"/>
                <a:gd name="connsiteY146-1832" fmla="*/ 7609 h 10000"/>
                <a:gd name="connsiteX147-1833" fmla="*/ 3350 w 10000"/>
                <a:gd name="connsiteY147-1834" fmla="*/ 7820 h 10000"/>
                <a:gd name="connsiteX148-1835" fmla="*/ 3191 w 10000"/>
                <a:gd name="connsiteY148-1836" fmla="*/ 8043 h 10000"/>
                <a:gd name="connsiteX149-1837" fmla="*/ 3278 w 10000"/>
                <a:gd name="connsiteY149-1838" fmla="*/ 8118 h 10000"/>
                <a:gd name="connsiteX150-1839" fmla="*/ 3350 w 10000"/>
                <a:gd name="connsiteY150-1840" fmla="*/ 8181 h 10000"/>
                <a:gd name="connsiteX151-1841" fmla="*/ 3422 w 10000"/>
                <a:gd name="connsiteY151-1842" fmla="*/ 8241 h 10000"/>
                <a:gd name="connsiteX152-1843" fmla="*/ 3399 w 10000"/>
                <a:gd name="connsiteY152-1844" fmla="*/ 8263 h 10000"/>
                <a:gd name="connsiteX153-1845" fmla="*/ 3380 w 10000"/>
                <a:gd name="connsiteY153-1846" fmla="*/ 8285 h 10000"/>
                <a:gd name="connsiteX154-1847" fmla="*/ 3350 w 10000"/>
                <a:gd name="connsiteY154-1848" fmla="*/ 8316 h 10000"/>
                <a:gd name="connsiteX155-1849" fmla="*/ 3350 w 10000"/>
                <a:gd name="connsiteY155-1850" fmla="*/ 8323 h 10000"/>
                <a:gd name="connsiteX156-1851" fmla="*/ 3342 w 10000"/>
                <a:gd name="connsiteY156-1852" fmla="*/ 8329 h 10000"/>
                <a:gd name="connsiteX157-1853" fmla="*/ 3330 w 10000"/>
                <a:gd name="connsiteY157-1854" fmla="*/ 8349 h 10000"/>
                <a:gd name="connsiteX158-1855" fmla="*/ 3300 w 10000"/>
                <a:gd name="connsiteY158-1856" fmla="*/ 8380 h 10000"/>
                <a:gd name="connsiteX159-1857" fmla="*/ 3293 w 10000"/>
                <a:gd name="connsiteY159-1858" fmla="*/ 8398 h 10000"/>
                <a:gd name="connsiteX160-1859" fmla="*/ 3278 w 10000"/>
                <a:gd name="connsiteY160-1860" fmla="*/ 8402 h 10000"/>
                <a:gd name="connsiteX161-1861" fmla="*/ 3278 w 10000"/>
                <a:gd name="connsiteY161-1862" fmla="*/ 8411 h 10000"/>
                <a:gd name="connsiteX162-1863" fmla="*/ 3300 w 10000"/>
                <a:gd name="connsiteY162-1864" fmla="*/ 8411 h 10000"/>
                <a:gd name="connsiteX163-1865" fmla="*/ 3313 w 10000"/>
                <a:gd name="connsiteY163-1866" fmla="*/ 8415 h 10000"/>
                <a:gd name="connsiteX164-1867" fmla="*/ 3313 w 10000"/>
                <a:gd name="connsiteY164-1868" fmla="*/ 8429 h 10000"/>
                <a:gd name="connsiteX165-1869" fmla="*/ 3320 w 10000"/>
                <a:gd name="connsiteY165-1870" fmla="*/ 8440 h 10000"/>
                <a:gd name="connsiteX166-1871" fmla="*/ 3320 w 10000"/>
                <a:gd name="connsiteY166-1872" fmla="*/ 8461 h 10000"/>
                <a:gd name="connsiteX167-1873" fmla="*/ 3330 w 10000"/>
                <a:gd name="connsiteY167-1874" fmla="*/ 8466 h 10000"/>
                <a:gd name="connsiteX168-1875" fmla="*/ 3330 w 10000"/>
                <a:gd name="connsiteY168-1876" fmla="*/ 8471 h 10000"/>
                <a:gd name="connsiteX169-1877" fmla="*/ 3320 w 10000"/>
                <a:gd name="connsiteY169-1878" fmla="*/ 8471 h 10000"/>
                <a:gd name="connsiteX170-1879" fmla="*/ 3293 w 10000"/>
                <a:gd name="connsiteY170-1880" fmla="*/ 8479 h 10000"/>
                <a:gd name="connsiteX171-1881" fmla="*/ 3263 w 10000"/>
                <a:gd name="connsiteY171-1882" fmla="*/ 8489 h 10000"/>
                <a:gd name="connsiteX172-1883" fmla="*/ 3251 w 10000"/>
                <a:gd name="connsiteY172-1884" fmla="*/ 8497 h 10000"/>
                <a:gd name="connsiteX173-1885" fmla="*/ 3241 w 10000"/>
                <a:gd name="connsiteY173-1886" fmla="*/ 8497 h 10000"/>
                <a:gd name="connsiteX174-1887" fmla="*/ 3251 w 10000"/>
                <a:gd name="connsiteY174-1888" fmla="*/ 8510 h 10000"/>
                <a:gd name="connsiteX175-1889" fmla="*/ 3251 w 10000"/>
                <a:gd name="connsiteY175-1890" fmla="*/ 8521 h 10000"/>
                <a:gd name="connsiteX176-1891" fmla="*/ 3330 w 10000"/>
                <a:gd name="connsiteY176-1892" fmla="*/ 8521 h 10000"/>
                <a:gd name="connsiteX177-1893" fmla="*/ 3330 w 10000"/>
                <a:gd name="connsiteY177-1894" fmla="*/ 8596 h 10000"/>
                <a:gd name="connsiteX178-1895" fmla="*/ 3320 w 10000"/>
                <a:gd name="connsiteY178-1896" fmla="*/ 8609 h 10000"/>
                <a:gd name="connsiteX179-1897" fmla="*/ 3342 w 10000"/>
                <a:gd name="connsiteY179-1898" fmla="*/ 8609 h 10000"/>
                <a:gd name="connsiteX180-1899" fmla="*/ 3342 w 10000"/>
                <a:gd name="connsiteY180-1900" fmla="*/ 8614 h 10000"/>
                <a:gd name="connsiteX181-1901" fmla="*/ 3350 w 10000"/>
                <a:gd name="connsiteY181-1902" fmla="*/ 8620 h 10000"/>
                <a:gd name="connsiteX182-1903" fmla="*/ 3350 w 10000"/>
                <a:gd name="connsiteY182-1904" fmla="*/ 8629 h 10000"/>
                <a:gd name="connsiteX183-1905" fmla="*/ 3370 w 10000"/>
                <a:gd name="connsiteY183-1906" fmla="*/ 8633 h 10000"/>
                <a:gd name="connsiteX184-1907" fmla="*/ 3399 w 10000"/>
                <a:gd name="connsiteY184-1908" fmla="*/ 8651 h 10000"/>
                <a:gd name="connsiteX185-1909" fmla="*/ 3422 w 10000"/>
                <a:gd name="connsiteY185-1910" fmla="*/ 8664 h 10000"/>
                <a:gd name="connsiteX186-1911" fmla="*/ 3459 w 10000"/>
                <a:gd name="connsiteY186-1912" fmla="*/ 8687 h 10000"/>
                <a:gd name="connsiteX187-1913" fmla="*/ 3508 w 10000"/>
                <a:gd name="connsiteY187-1914" fmla="*/ 8715 h 10000"/>
                <a:gd name="connsiteX188-1915" fmla="*/ 3538 w 10000"/>
                <a:gd name="connsiteY188-1916" fmla="*/ 8728 h 10000"/>
                <a:gd name="connsiteX189-1917" fmla="*/ 3568 w 10000"/>
                <a:gd name="connsiteY189-1918" fmla="*/ 8751 h 10000"/>
                <a:gd name="connsiteX190-1919" fmla="*/ 3608 w 10000"/>
                <a:gd name="connsiteY190-1920" fmla="*/ 8769 h 10000"/>
                <a:gd name="connsiteX191-1921" fmla="*/ 3630 w 10000"/>
                <a:gd name="connsiteY191-1922" fmla="*/ 8777 h 10000"/>
                <a:gd name="connsiteX192-1923" fmla="*/ 3637 w 10000"/>
                <a:gd name="connsiteY192-1924" fmla="*/ 8788 h 10000"/>
                <a:gd name="connsiteX193-1925" fmla="*/ 3637 w 10000"/>
                <a:gd name="connsiteY193-1926" fmla="*/ 8801 h 10000"/>
                <a:gd name="connsiteX194-1927" fmla="*/ 3630 w 10000"/>
                <a:gd name="connsiteY194-1928" fmla="*/ 8808 h 10000"/>
                <a:gd name="connsiteX195-1929" fmla="*/ 3608 w 10000"/>
                <a:gd name="connsiteY195-1930" fmla="*/ 8814 h 10000"/>
                <a:gd name="connsiteX196-1931" fmla="*/ 3608 w 10000"/>
                <a:gd name="connsiteY196-1932" fmla="*/ 8819 h 10000"/>
                <a:gd name="connsiteX197-1933" fmla="*/ 3600 w 10000"/>
                <a:gd name="connsiteY197-1934" fmla="*/ 8819 h 10000"/>
                <a:gd name="connsiteX198-1935" fmla="*/ 3551 w 10000"/>
                <a:gd name="connsiteY198-1936" fmla="*/ 8845 h 10000"/>
                <a:gd name="connsiteX199-1937" fmla="*/ 3538 w 10000"/>
                <a:gd name="connsiteY199-1938" fmla="*/ 8850 h 10000"/>
                <a:gd name="connsiteX200-1939" fmla="*/ 3508 w 10000"/>
                <a:gd name="connsiteY200-1940" fmla="*/ 8863 h 10000"/>
                <a:gd name="connsiteX201-1941" fmla="*/ 3479 w 10000"/>
                <a:gd name="connsiteY201-1942" fmla="*/ 8876 h 10000"/>
                <a:gd name="connsiteX202-1943" fmla="*/ 3459 w 10000"/>
                <a:gd name="connsiteY202-1944" fmla="*/ 8887 h 10000"/>
                <a:gd name="connsiteX203-1945" fmla="*/ 3422 w 10000"/>
                <a:gd name="connsiteY203-1946" fmla="*/ 8907 h 10000"/>
                <a:gd name="connsiteX204-1947" fmla="*/ 3409 w 10000"/>
                <a:gd name="connsiteY204-1948" fmla="*/ 8907 h 10000"/>
                <a:gd name="connsiteX205-1949" fmla="*/ 3409 w 10000"/>
                <a:gd name="connsiteY205-1950" fmla="*/ 8918 h 10000"/>
                <a:gd name="connsiteX206-1951" fmla="*/ 3429 w 10000"/>
                <a:gd name="connsiteY206-1952" fmla="*/ 8931 h 10000"/>
                <a:gd name="connsiteX207-1953" fmla="*/ 3479 w 10000"/>
                <a:gd name="connsiteY207-1954" fmla="*/ 8967 h 10000"/>
                <a:gd name="connsiteX208-1955" fmla="*/ 3501 w 10000"/>
                <a:gd name="connsiteY208-1956" fmla="*/ 8986 h 10000"/>
                <a:gd name="connsiteX209-1957" fmla="*/ 3501 w 10000"/>
                <a:gd name="connsiteY209-1958" fmla="*/ 8993 h 10000"/>
                <a:gd name="connsiteX210-1959" fmla="*/ 3528 w 10000"/>
                <a:gd name="connsiteY210-1960" fmla="*/ 9026 h 10000"/>
                <a:gd name="connsiteX211-1961" fmla="*/ 3528 w 10000"/>
                <a:gd name="connsiteY211-1962" fmla="*/ 9030 h 10000"/>
                <a:gd name="connsiteX212-1963" fmla="*/ 3538 w 10000"/>
                <a:gd name="connsiteY212-1964" fmla="*/ 9035 h 10000"/>
                <a:gd name="connsiteX213-1965" fmla="*/ 3580 w 10000"/>
                <a:gd name="connsiteY213-1966" fmla="*/ 9125 h 10000"/>
                <a:gd name="connsiteX214-1967" fmla="*/ 3580 w 10000"/>
                <a:gd name="connsiteY214-1968" fmla="*/ 9161 h 10000"/>
                <a:gd name="connsiteX215-1969" fmla="*/ 3558 w 10000"/>
                <a:gd name="connsiteY215-1970" fmla="*/ 9161 h 10000"/>
                <a:gd name="connsiteX216-1971" fmla="*/ 3508 w 10000"/>
                <a:gd name="connsiteY216-1972" fmla="*/ 9156 h 10000"/>
                <a:gd name="connsiteX217-1973" fmla="*/ 3300 w 10000"/>
                <a:gd name="connsiteY217-1974" fmla="*/ 9148 h 10000"/>
                <a:gd name="connsiteX218-1975" fmla="*/ 3251 w 10000"/>
                <a:gd name="connsiteY218-1976" fmla="*/ 9148 h 10000"/>
                <a:gd name="connsiteX219-1977" fmla="*/ 3251 w 10000"/>
                <a:gd name="connsiteY219-1978" fmla="*/ 9117 h 10000"/>
                <a:gd name="connsiteX220-1979" fmla="*/ 3241 w 10000"/>
                <a:gd name="connsiteY220-1980" fmla="*/ 9117 h 10000"/>
                <a:gd name="connsiteX221-1981" fmla="*/ 3241 w 10000"/>
                <a:gd name="connsiteY221-1982" fmla="*/ 9112 h 10000"/>
                <a:gd name="connsiteX222-1983" fmla="*/ 3233 w 10000"/>
                <a:gd name="connsiteY222-1984" fmla="*/ 9112 h 10000"/>
                <a:gd name="connsiteX223-1985" fmla="*/ 3233 w 10000"/>
                <a:gd name="connsiteY223-1986" fmla="*/ 9107 h 10000"/>
                <a:gd name="connsiteX224-1987" fmla="*/ 3154 w 10000"/>
                <a:gd name="connsiteY224-1988" fmla="*/ 9107 h 10000"/>
                <a:gd name="connsiteX225-1989" fmla="*/ 3142 w 10000"/>
                <a:gd name="connsiteY225-1990" fmla="*/ 9099 h 10000"/>
                <a:gd name="connsiteX226-1991" fmla="*/ 3134 w 10000"/>
                <a:gd name="connsiteY226-1992" fmla="*/ 9112 h 10000"/>
                <a:gd name="connsiteX227-1993" fmla="*/ 3112 w 10000"/>
                <a:gd name="connsiteY227-1994" fmla="*/ 9125 h 10000"/>
                <a:gd name="connsiteX228-1995" fmla="*/ 3092 w 10000"/>
                <a:gd name="connsiteY228-1996" fmla="*/ 9135 h 10000"/>
                <a:gd name="connsiteX229-1997" fmla="*/ 3092 w 10000"/>
                <a:gd name="connsiteY229-1998" fmla="*/ 9174 h 10000"/>
                <a:gd name="connsiteX230-1999" fmla="*/ 3105 w 10000"/>
                <a:gd name="connsiteY230-2000" fmla="*/ 9185 h 10000"/>
                <a:gd name="connsiteX231-2001" fmla="*/ 3105 w 10000"/>
                <a:gd name="connsiteY231-2002" fmla="*/ 9247 h 10000"/>
                <a:gd name="connsiteX232-2003" fmla="*/ 3082 w 10000"/>
                <a:gd name="connsiteY232-2004" fmla="*/ 9247 h 10000"/>
                <a:gd name="connsiteX233-2005" fmla="*/ 3082 w 10000"/>
                <a:gd name="connsiteY233-2006" fmla="*/ 9242 h 10000"/>
                <a:gd name="connsiteX234-2007" fmla="*/ 3062 w 10000"/>
                <a:gd name="connsiteY234-2008" fmla="*/ 9242 h 10000"/>
                <a:gd name="connsiteX235-2009" fmla="*/ 3055 w 10000"/>
                <a:gd name="connsiteY235-2010" fmla="*/ 9273 h 10000"/>
                <a:gd name="connsiteX236-2011" fmla="*/ 3055 w 10000"/>
                <a:gd name="connsiteY236-2012" fmla="*/ 9279 h 10000"/>
                <a:gd name="connsiteX237-2013" fmla="*/ 3043 w 10000"/>
                <a:gd name="connsiteY237-2014" fmla="*/ 9297 h 10000"/>
                <a:gd name="connsiteX238-2015" fmla="*/ 3003 w 10000"/>
                <a:gd name="connsiteY238-2016" fmla="*/ 9354 h 10000"/>
                <a:gd name="connsiteX239-2017" fmla="*/ 2953 w 10000"/>
                <a:gd name="connsiteY239-2018" fmla="*/ 9414 h 10000"/>
                <a:gd name="connsiteX240-2019" fmla="*/ 2953 w 10000"/>
                <a:gd name="connsiteY240-2020" fmla="*/ 9465 h 10000"/>
                <a:gd name="connsiteX241-2021" fmla="*/ 2934 w 10000"/>
                <a:gd name="connsiteY241-2022" fmla="*/ 9514 h 10000"/>
                <a:gd name="connsiteX242-2023" fmla="*/ 2854 w 10000"/>
                <a:gd name="connsiteY242-2024" fmla="*/ 9540 h 10000"/>
                <a:gd name="connsiteX243-2025" fmla="*/ 2825 w 10000"/>
                <a:gd name="connsiteY243-2026" fmla="*/ 9544 h 10000"/>
                <a:gd name="connsiteX244-2027" fmla="*/ 2805 w 10000"/>
                <a:gd name="connsiteY244-2028" fmla="*/ 9558 h 10000"/>
                <a:gd name="connsiteX245-2029" fmla="*/ 2795 w 10000"/>
                <a:gd name="connsiteY245-2030" fmla="*/ 9572 h 10000"/>
                <a:gd name="connsiteX246-2031" fmla="*/ 2787 w 10000"/>
                <a:gd name="connsiteY246-2032" fmla="*/ 9590 h 10000"/>
                <a:gd name="connsiteX247-2033" fmla="*/ 2787 w 10000"/>
                <a:gd name="connsiteY247-2034" fmla="*/ 9608 h 10000"/>
                <a:gd name="connsiteX248-2035" fmla="*/ 2768 w 10000"/>
                <a:gd name="connsiteY248-2036" fmla="*/ 9603 h 10000"/>
                <a:gd name="connsiteX249-2037" fmla="*/ 2755 w 10000"/>
                <a:gd name="connsiteY249-2038" fmla="*/ 9595 h 10000"/>
                <a:gd name="connsiteX250-2039" fmla="*/ 2745 w 10000"/>
                <a:gd name="connsiteY250-2040" fmla="*/ 9603 h 10000"/>
                <a:gd name="connsiteX251-2041" fmla="*/ 2738 w 10000"/>
                <a:gd name="connsiteY251-2042" fmla="*/ 9608 h 10000"/>
                <a:gd name="connsiteX252-2043" fmla="*/ 2725 w 10000"/>
                <a:gd name="connsiteY252-2044" fmla="*/ 9613 h 10000"/>
                <a:gd name="connsiteX253-2045" fmla="*/ 2716 w 10000"/>
                <a:gd name="connsiteY253-2046" fmla="*/ 9608 h 10000"/>
                <a:gd name="connsiteX254-2047" fmla="*/ 2708 w 10000"/>
                <a:gd name="connsiteY254-2048" fmla="*/ 9603 h 10000"/>
                <a:gd name="connsiteX255-2049" fmla="*/ 2696 w 10000"/>
                <a:gd name="connsiteY255-2050" fmla="*/ 9590 h 10000"/>
                <a:gd name="connsiteX256-2051" fmla="*/ 2688 w 10000"/>
                <a:gd name="connsiteY256-2052" fmla="*/ 9582 h 10000"/>
                <a:gd name="connsiteX257-2053" fmla="*/ 2666 w 10000"/>
                <a:gd name="connsiteY257-2054" fmla="*/ 9577 h 10000"/>
                <a:gd name="connsiteX258-2055" fmla="*/ 2646 w 10000"/>
                <a:gd name="connsiteY258-2056" fmla="*/ 9564 h 10000"/>
                <a:gd name="connsiteX259-2057" fmla="*/ 2636 w 10000"/>
                <a:gd name="connsiteY259-2058" fmla="*/ 9558 h 10000"/>
                <a:gd name="connsiteX260-2059" fmla="*/ 2629 w 10000"/>
                <a:gd name="connsiteY260-2060" fmla="*/ 9558 h 10000"/>
                <a:gd name="connsiteX261-2061" fmla="*/ 2616 w 10000"/>
                <a:gd name="connsiteY261-2062" fmla="*/ 9553 h 10000"/>
                <a:gd name="connsiteX262-2063" fmla="*/ 2609 w 10000"/>
                <a:gd name="connsiteY262-2064" fmla="*/ 9553 h 10000"/>
                <a:gd name="connsiteX263-2065" fmla="*/ 2587 w 10000"/>
                <a:gd name="connsiteY263-2066" fmla="*/ 9544 h 10000"/>
                <a:gd name="connsiteX264-2067" fmla="*/ 2579 w 10000"/>
                <a:gd name="connsiteY264-2068" fmla="*/ 9540 h 10000"/>
                <a:gd name="connsiteX265-2069" fmla="*/ 2567 w 10000"/>
                <a:gd name="connsiteY265-2070" fmla="*/ 9531 h 10000"/>
                <a:gd name="connsiteX266-2071" fmla="*/ 2537 w 10000"/>
                <a:gd name="connsiteY266-2072" fmla="*/ 9527 h 10000"/>
                <a:gd name="connsiteX267-2073" fmla="*/ 2507 w 10000"/>
                <a:gd name="connsiteY267-2074" fmla="*/ 9514 h 10000"/>
                <a:gd name="connsiteX268-2075" fmla="*/ 2488 w 10000"/>
                <a:gd name="connsiteY268-2076" fmla="*/ 9509 h 10000"/>
                <a:gd name="connsiteX269-2077" fmla="*/ 2468 w 10000"/>
                <a:gd name="connsiteY269-2078" fmla="*/ 9504 h 10000"/>
                <a:gd name="connsiteX270-2079" fmla="*/ 2458 w 10000"/>
                <a:gd name="connsiteY270-2080" fmla="*/ 9496 h 10000"/>
                <a:gd name="connsiteX271-2081" fmla="*/ 2438 w 10000"/>
                <a:gd name="connsiteY271-2082" fmla="*/ 9491 h 10000"/>
                <a:gd name="connsiteX272-2083" fmla="*/ 2428 w 10000"/>
                <a:gd name="connsiteY272-2084" fmla="*/ 9483 h 10000"/>
                <a:gd name="connsiteX273-2085" fmla="*/ 2401 w 10000"/>
                <a:gd name="connsiteY273-2086" fmla="*/ 9471 h 10000"/>
                <a:gd name="connsiteX274-2087" fmla="*/ 2389 w 10000"/>
                <a:gd name="connsiteY274-2088" fmla="*/ 9471 h 10000"/>
                <a:gd name="connsiteX275-2089" fmla="*/ 2379 w 10000"/>
                <a:gd name="connsiteY275-2090" fmla="*/ 9491 h 10000"/>
                <a:gd name="connsiteX276-2091" fmla="*/ 2371 w 10000"/>
                <a:gd name="connsiteY276-2092" fmla="*/ 9504 h 10000"/>
                <a:gd name="connsiteX277-2093" fmla="*/ 2371 w 10000"/>
                <a:gd name="connsiteY277-2094" fmla="*/ 9522 h 10000"/>
                <a:gd name="connsiteX278-2095" fmla="*/ 2359 w 10000"/>
                <a:gd name="connsiteY278-2096" fmla="*/ 9531 h 10000"/>
                <a:gd name="connsiteX279-2097" fmla="*/ 2349 w 10000"/>
                <a:gd name="connsiteY279-2098" fmla="*/ 9553 h 10000"/>
                <a:gd name="connsiteX280-2099" fmla="*/ 2341 w 10000"/>
                <a:gd name="connsiteY280-2100" fmla="*/ 9564 h 10000"/>
                <a:gd name="connsiteX281-2101" fmla="*/ 2322 w 10000"/>
                <a:gd name="connsiteY281-2102" fmla="*/ 9572 h 10000"/>
                <a:gd name="connsiteX282-2103" fmla="*/ 2121 w 10000"/>
                <a:gd name="connsiteY282-2104" fmla="*/ 9652 h 10000"/>
                <a:gd name="connsiteX283-2105" fmla="*/ 2113 w 10000"/>
                <a:gd name="connsiteY283-2106" fmla="*/ 9652 h 10000"/>
                <a:gd name="connsiteX284-2107" fmla="*/ 2113 w 10000"/>
                <a:gd name="connsiteY284-2108" fmla="*/ 9663 h 10000"/>
                <a:gd name="connsiteX285-2109" fmla="*/ 2121 w 10000"/>
                <a:gd name="connsiteY285-2110" fmla="*/ 9663 h 10000"/>
                <a:gd name="connsiteX286-2111" fmla="*/ 2121 w 10000"/>
                <a:gd name="connsiteY286-2112" fmla="*/ 9681 h 10000"/>
                <a:gd name="connsiteX287-2113" fmla="*/ 2133 w 10000"/>
                <a:gd name="connsiteY287-2114" fmla="*/ 9689 h 10000"/>
                <a:gd name="connsiteX288-2115" fmla="*/ 2133 w 10000"/>
                <a:gd name="connsiteY288-2116" fmla="*/ 9720 h 10000"/>
                <a:gd name="connsiteX289-2117" fmla="*/ 2121 w 10000"/>
                <a:gd name="connsiteY289-2118" fmla="*/ 9732 h 10000"/>
                <a:gd name="connsiteX290-2119" fmla="*/ 2113 w 10000"/>
                <a:gd name="connsiteY290-2120" fmla="*/ 9745 h 10000"/>
                <a:gd name="connsiteX291-2121" fmla="*/ 2101 w 10000"/>
                <a:gd name="connsiteY291-2122" fmla="*/ 9758 h 10000"/>
                <a:gd name="connsiteX292-2123" fmla="*/ 2091 w 10000"/>
                <a:gd name="connsiteY292-2124" fmla="*/ 9762 h 10000"/>
                <a:gd name="connsiteX293-2125" fmla="*/ 2084 w 10000"/>
                <a:gd name="connsiteY293-2126" fmla="*/ 9776 h 10000"/>
                <a:gd name="connsiteX294-2127" fmla="*/ 2071 w 10000"/>
                <a:gd name="connsiteY294-2128" fmla="*/ 9793 h 10000"/>
                <a:gd name="connsiteX295-2129" fmla="*/ 2061 w 10000"/>
                <a:gd name="connsiteY295-2130" fmla="*/ 9802 h 10000"/>
                <a:gd name="connsiteX296-2131" fmla="*/ 2061 w 10000"/>
                <a:gd name="connsiteY296-2132" fmla="*/ 9806 h 10000"/>
                <a:gd name="connsiteX297-2133" fmla="*/ 2071 w 10000"/>
                <a:gd name="connsiteY297-2134" fmla="*/ 9811 h 10000"/>
                <a:gd name="connsiteX298-2135" fmla="*/ 2071 w 10000"/>
                <a:gd name="connsiteY298-2136" fmla="*/ 9819 h 10000"/>
                <a:gd name="connsiteX299-2137" fmla="*/ 2061 w 10000"/>
                <a:gd name="connsiteY299-2138" fmla="*/ 9819 h 10000"/>
                <a:gd name="connsiteX300-2139" fmla="*/ 2054 w 10000"/>
                <a:gd name="connsiteY300-2140" fmla="*/ 9824 h 10000"/>
                <a:gd name="connsiteX301-2141" fmla="*/ 2034 w 10000"/>
                <a:gd name="connsiteY301-2142" fmla="*/ 9824 h 10000"/>
                <a:gd name="connsiteX302-2143" fmla="*/ 2022 w 10000"/>
                <a:gd name="connsiteY302-2144" fmla="*/ 9819 h 10000"/>
                <a:gd name="connsiteX303-2145" fmla="*/ 2004 w 10000"/>
                <a:gd name="connsiteY303-2146" fmla="*/ 9819 h 10000"/>
                <a:gd name="connsiteX304-2147" fmla="*/ 2004 w 10000"/>
                <a:gd name="connsiteY304-2148" fmla="*/ 9811 h 10000"/>
                <a:gd name="connsiteX305-2149" fmla="*/ 1992 w 10000"/>
                <a:gd name="connsiteY305-2150" fmla="*/ 9811 h 10000"/>
                <a:gd name="connsiteX306-2151" fmla="*/ 1982 w 10000"/>
                <a:gd name="connsiteY306-2152" fmla="*/ 9806 h 10000"/>
                <a:gd name="connsiteX307-2153" fmla="*/ 1962 w 10000"/>
                <a:gd name="connsiteY307-2154" fmla="*/ 9806 h 10000"/>
                <a:gd name="connsiteX308-2155" fmla="*/ 1933 w 10000"/>
                <a:gd name="connsiteY308-2156" fmla="*/ 9802 h 10000"/>
                <a:gd name="connsiteX309-2157" fmla="*/ 1913 w 10000"/>
                <a:gd name="connsiteY309-2158" fmla="*/ 9793 h 10000"/>
                <a:gd name="connsiteX310-2159" fmla="*/ 1895 w 10000"/>
                <a:gd name="connsiteY310-2160" fmla="*/ 9802 h 10000"/>
                <a:gd name="connsiteX311-2161" fmla="*/ 1876 w 10000"/>
                <a:gd name="connsiteY311-2162" fmla="*/ 9802 h 10000"/>
                <a:gd name="connsiteX312-2163" fmla="*/ 1863 w 10000"/>
                <a:gd name="connsiteY312-2164" fmla="*/ 9819 h 10000"/>
                <a:gd name="connsiteX313-2165" fmla="*/ 1853 w 10000"/>
                <a:gd name="connsiteY313-2166" fmla="*/ 9824 h 10000"/>
                <a:gd name="connsiteX314-2167" fmla="*/ 1863 w 10000"/>
                <a:gd name="connsiteY314-2168" fmla="*/ 9831 h 10000"/>
                <a:gd name="connsiteX315-2169" fmla="*/ 1863 w 10000"/>
                <a:gd name="connsiteY315-2170" fmla="*/ 9837 h 10000"/>
                <a:gd name="connsiteX316-2171" fmla="*/ 1853 w 10000"/>
                <a:gd name="connsiteY316-2172" fmla="*/ 9837 h 10000"/>
                <a:gd name="connsiteX317-2173" fmla="*/ 1853 w 10000"/>
                <a:gd name="connsiteY317-2174" fmla="*/ 9844 h 10000"/>
                <a:gd name="connsiteX318-2175" fmla="*/ 1863 w 10000"/>
                <a:gd name="connsiteY318-2176" fmla="*/ 9844 h 10000"/>
                <a:gd name="connsiteX319-2177" fmla="*/ 1863 w 10000"/>
                <a:gd name="connsiteY319-2178" fmla="*/ 9850 h 10000"/>
                <a:gd name="connsiteX320-2179" fmla="*/ 1883 w 10000"/>
                <a:gd name="connsiteY320-2180" fmla="*/ 9850 h 10000"/>
                <a:gd name="connsiteX321-2181" fmla="*/ 1876 w 10000"/>
                <a:gd name="connsiteY321-2182" fmla="*/ 9857 h 10000"/>
                <a:gd name="connsiteX322-2183" fmla="*/ 1876 w 10000"/>
                <a:gd name="connsiteY322-2184" fmla="*/ 9862 h 10000"/>
                <a:gd name="connsiteX323-2185" fmla="*/ 1863 w 10000"/>
                <a:gd name="connsiteY323-2186" fmla="*/ 9862 h 10000"/>
                <a:gd name="connsiteX324-2187" fmla="*/ 1853 w 10000"/>
                <a:gd name="connsiteY324-2188" fmla="*/ 9870 h 10000"/>
                <a:gd name="connsiteX325-2189" fmla="*/ 1853 w 10000"/>
                <a:gd name="connsiteY325-2190" fmla="*/ 9875 h 10000"/>
                <a:gd name="connsiteX326-2191" fmla="*/ 1826 w 10000"/>
                <a:gd name="connsiteY326-2192" fmla="*/ 9901 h 10000"/>
                <a:gd name="connsiteX327-2193" fmla="*/ 1816 w 10000"/>
                <a:gd name="connsiteY327-2194" fmla="*/ 9906 h 10000"/>
                <a:gd name="connsiteX328-2195" fmla="*/ 1816 w 10000"/>
                <a:gd name="connsiteY328-2196" fmla="*/ 9911 h 10000"/>
                <a:gd name="connsiteX329-2197" fmla="*/ 1804 w 10000"/>
                <a:gd name="connsiteY329-2198" fmla="*/ 9919 h 10000"/>
                <a:gd name="connsiteX330-2199" fmla="*/ 1796 w 10000"/>
                <a:gd name="connsiteY330-2200" fmla="*/ 9930 h 10000"/>
                <a:gd name="connsiteX331-2201" fmla="*/ 1784 w 10000"/>
                <a:gd name="connsiteY331-2202" fmla="*/ 9943 h 10000"/>
                <a:gd name="connsiteX332-2203" fmla="*/ 1767 w 10000"/>
                <a:gd name="connsiteY332-2204" fmla="*/ 9974 h 10000"/>
                <a:gd name="connsiteX333-2205" fmla="*/ 1767 w 10000"/>
                <a:gd name="connsiteY333-2206" fmla="*/ 9987 h 10000"/>
                <a:gd name="connsiteX334-2207" fmla="*/ 1754 w 10000"/>
                <a:gd name="connsiteY334-2208" fmla="*/ 9987 h 10000"/>
                <a:gd name="connsiteX335-2209" fmla="*/ 1754 w 10000"/>
                <a:gd name="connsiteY335-2210" fmla="*/ 10000 h 10000"/>
                <a:gd name="connsiteX336-2211" fmla="*/ 1625 w 10000"/>
                <a:gd name="connsiteY336-2212" fmla="*/ 9969 h 10000"/>
                <a:gd name="connsiteX337-2213" fmla="*/ 1529 w 10000"/>
                <a:gd name="connsiteY337-2214" fmla="*/ 9956 h 10000"/>
                <a:gd name="connsiteX338-2215" fmla="*/ 1407 w 10000"/>
                <a:gd name="connsiteY338-2216" fmla="*/ 9924 h 10000"/>
                <a:gd name="connsiteX339-2217" fmla="*/ 1380 w 10000"/>
                <a:gd name="connsiteY339-2218" fmla="*/ 9919 h 10000"/>
                <a:gd name="connsiteX340-2219" fmla="*/ 1179 w 10000"/>
                <a:gd name="connsiteY340-2220" fmla="*/ 9870 h 10000"/>
                <a:gd name="connsiteX341-2221" fmla="*/ 766 w 10000"/>
                <a:gd name="connsiteY341-2222" fmla="*/ 9776 h 10000"/>
                <a:gd name="connsiteX342-2223" fmla="*/ 387 w 10000"/>
                <a:gd name="connsiteY342-2224" fmla="*/ 9689 h 10000"/>
                <a:gd name="connsiteX343-2225" fmla="*/ 92 w 10000"/>
                <a:gd name="connsiteY343-2226" fmla="*/ 9621 h 10000"/>
                <a:gd name="connsiteX344-2227" fmla="*/ 20 w 10000"/>
                <a:gd name="connsiteY344-2228" fmla="*/ 9608 h 10000"/>
                <a:gd name="connsiteX345-2229" fmla="*/ 0 w 10000"/>
                <a:gd name="connsiteY345-2230" fmla="*/ 9603 h 10000"/>
                <a:gd name="connsiteX346-2231" fmla="*/ 12 w 10000"/>
                <a:gd name="connsiteY346-2232" fmla="*/ 9414 h 10000"/>
                <a:gd name="connsiteX347-2233" fmla="*/ 129 w 10000"/>
                <a:gd name="connsiteY347-2234" fmla="*/ 9043 h 10000"/>
                <a:gd name="connsiteX348-2235" fmla="*/ 221 w 10000"/>
                <a:gd name="connsiteY348-2236" fmla="*/ 8728 h 10000"/>
                <a:gd name="connsiteX349-2237" fmla="*/ 159 w 10000"/>
                <a:gd name="connsiteY349-2238" fmla="*/ 8528 h 10000"/>
                <a:gd name="connsiteX350-2239" fmla="*/ 12 w 10000"/>
                <a:gd name="connsiteY350-2240" fmla="*/ 8280 h 10000"/>
                <a:gd name="connsiteX351-2241" fmla="*/ 12 w 10000"/>
                <a:gd name="connsiteY351-2242" fmla="*/ 8241 h 10000"/>
                <a:gd name="connsiteX352-2243" fmla="*/ 79 w 10000"/>
                <a:gd name="connsiteY352-2244" fmla="*/ 7820 h 10000"/>
                <a:gd name="connsiteX353-2245" fmla="*/ 92 w 10000"/>
                <a:gd name="connsiteY353-2246" fmla="*/ 7776 h 10000"/>
                <a:gd name="connsiteX354-2247" fmla="*/ 221 w 10000"/>
                <a:gd name="connsiteY354-2248" fmla="*/ 7138 h 10000"/>
                <a:gd name="connsiteX355-2249" fmla="*/ 379 w 10000"/>
                <a:gd name="connsiteY355-2250" fmla="*/ 6281 h 10000"/>
                <a:gd name="connsiteX356-2251" fmla="*/ 367 w 10000"/>
                <a:gd name="connsiteY356-2252" fmla="*/ 6236 h 10000"/>
                <a:gd name="connsiteX357-2253" fmla="*/ 508 w 10000"/>
                <a:gd name="connsiteY357-2254" fmla="*/ 6200 h 10000"/>
                <a:gd name="connsiteX358-2255" fmla="*/ 508 w 10000"/>
                <a:gd name="connsiteY358-2256" fmla="*/ 6195 h 10000"/>
                <a:gd name="connsiteX359-2257" fmla="*/ 545 w 10000"/>
                <a:gd name="connsiteY359-2258" fmla="*/ 6187 h 10000"/>
                <a:gd name="connsiteX360-2259" fmla="*/ 733 w 10000"/>
                <a:gd name="connsiteY360-2260" fmla="*/ 6109 h 10000"/>
                <a:gd name="connsiteX361-2261" fmla="*/ 1063 w 10000"/>
                <a:gd name="connsiteY361-2262" fmla="*/ 5970 h 10000"/>
                <a:gd name="connsiteX362-2263" fmla="*/ 1278 w 10000"/>
                <a:gd name="connsiteY362-2264" fmla="*/ 5847 h 10000"/>
                <a:gd name="connsiteX363-2265" fmla="*/ 1407 w 10000"/>
                <a:gd name="connsiteY363-2266" fmla="*/ 5752 h 10000"/>
                <a:gd name="connsiteX364-2267" fmla="*/ 1576 w 10000"/>
                <a:gd name="connsiteY364-2268" fmla="*/ 5684 h 10000"/>
                <a:gd name="connsiteX365-2269" fmla="*/ 1667 w 10000"/>
                <a:gd name="connsiteY365-2270" fmla="*/ 5617 h 10000"/>
                <a:gd name="connsiteX366-2271" fmla="*/ 1933 w 10000"/>
                <a:gd name="connsiteY366-2272" fmla="*/ 5492 h 10000"/>
                <a:gd name="connsiteX367-2273" fmla="*/ 2587 w 10000"/>
                <a:gd name="connsiteY367-2274" fmla="*/ 5201 h 10000"/>
                <a:gd name="connsiteX368-2275" fmla="*/ 3501 w 10000"/>
                <a:gd name="connsiteY368-2276" fmla="*/ 4728 h 10000"/>
                <a:gd name="connsiteX369-2277" fmla="*/ 3538 w 10000"/>
                <a:gd name="connsiteY369-2278" fmla="*/ 4760 h 10000"/>
                <a:gd name="connsiteX370-2279" fmla="*/ 5320 w 10000"/>
                <a:gd name="connsiteY370-2280" fmla="*/ 3730 h 10000"/>
                <a:gd name="connsiteX371-2281" fmla="*/ 7084 w 10000"/>
                <a:gd name="connsiteY371-2282" fmla="*/ 2754 h 10000"/>
                <a:gd name="connsiteX372-2283" fmla="*/ 8025 w 10000"/>
                <a:gd name="connsiteY372-2284" fmla="*/ 2004 h 10000"/>
                <a:gd name="connsiteX373-2285" fmla="*/ 8362 w 10000"/>
                <a:gd name="connsiteY373-2286" fmla="*/ 1432 h 10000"/>
                <a:gd name="connsiteX374-2287" fmla="*/ 8600 w 10000"/>
                <a:gd name="connsiteY374-2288" fmla="*/ 948 h 10000"/>
                <a:gd name="connsiteX375-2289" fmla="*/ 9115 w 10000"/>
                <a:gd name="connsiteY375-2290" fmla="*/ 587 h 10000"/>
                <a:gd name="connsiteX376-2291" fmla="*/ 9980 w 10000"/>
                <a:gd name="connsiteY376-2292" fmla="*/ 18 h 10000"/>
                <a:gd name="connsiteX377-2293" fmla="*/ 10000 w 10000"/>
                <a:gd name="connsiteY377-2294" fmla="*/ 0 h 10000"/>
                <a:gd name="connsiteX378-2295" fmla="*/ 6638 w 10000"/>
                <a:gd name="connsiteY378-2296" fmla="*/ 4672 h 10000"/>
                <a:gd name="connsiteX379-2297" fmla="*/ 6353 w 10000"/>
                <a:gd name="connsiteY379-2298" fmla="*/ 5876 h 10000"/>
                <a:gd name="connsiteX380-2299" fmla="*/ 6306 w 10000"/>
                <a:gd name="connsiteY380-2300" fmla="*/ 5855 h 10000"/>
                <a:gd name="connsiteX381-2301" fmla="*/ 5523 w 10000"/>
                <a:gd name="connsiteY381-2302" fmla="*/ 5224 h 10000"/>
                <a:gd name="connsiteX382-2303" fmla="*/ 6638 w 10000"/>
                <a:gd name="connsiteY382-2304" fmla="*/ 4672 h 10000"/>
                <a:gd name="connsiteX0-2305" fmla="*/ 10000 w 10000"/>
                <a:gd name="connsiteY0-2306" fmla="*/ 0 h 10000"/>
                <a:gd name="connsiteX1-2307" fmla="*/ 9958 w 10000"/>
                <a:gd name="connsiteY1-2308" fmla="*/ 68 h 10000"/>
                <a:gd name="connsiteX2-2309" fmla="*/ 9958 w 10000"/>
                <a:gd name="connsiteY2-2310" fmla="*/ 73 h 10000"/>
                <a:gd name="connsiteX3-2311" fmla="*/ 9916 w 10000"/>
                <a:gd name="connsiteY3-2312" fmla="*/ 142 h 10000"/>
                <a:gd name="connsiteX4-2313" fmla="*/ 9871 w 10000"/>
                <a:gd name="connsiteY4-2314" fmla="*/ 216 h 10000"/>
                <a:gd name="connsiteX5-2315" fmla="*/ 9859 w 10000"/>
                <a:gd name="connsiteY5-2316" fmla="*/ 223 h 10000"/>
                <a:gd name="connsiteX6-2317" fmla="*/ 9859 w 10000"/>
                <a:gd name="connsiteY6-2318" fmla="*/ 236 h 10000"/>
                <a:gd name="connsiteX7-2319" fmla="*/ 9836 w 10000"/>
                <a:gd name="connsiteY7-2320" fmla="*/ 267 h 10000"/>
                <a:gd name="connsiteX8-2321" fmla="*/ 9822 w 10000"/>
                <a:gd name="connsiteY8-2322" fmla="*/ 303 h 10000"/>
                <a:gd name="connsiteX9-2323" fmla="*/ 9799 w 10000"/>
                <a:gd name="connsiteY9-2324" fmla="*/ 335 h 10000"/>
                <a:gd name="connsiteX10-2325" fmla="*/ 9792 w 10000"/>
                <a:gd name="connsiteY10-2326" fmla="*/ 353 h 10000"/>
                <a:gd name="connsiteX11-2327" fmla="*/ 9779 w 10000"/>
                <a:gd name="connsiteY11-2328" fmla="*/ 389 h 10000"/>
                <a:gd name="connsiteX12-2329" fmla="*/ 9772 w 10000"/>
                <a:gd name="connsiteY12-2330" fmla="*/ 408 h 10000"/>
                <a:gd name="connsiteX13-2331" fmla="*/ 9757 w 10000"/>
                <a:gd name="connsiteY13-2332" fmla="*/ 434 h 10000"/>
                <a:gd name="connsiteX14-2333" fmla="*/ 9757 w 10000"/>
                <a:gd name="connsiteY14-2334" fmla="*/ 457 h 10000"/>
                <a:gd name="connsiteX15-2335" fmla="*/ 9742 w 10000"/>
                <a:gd name="connsiteY15-2336" fmla="*/ 496 h 10000"/>
                <a:gd name="connsiteX16-2337" fmla="*/ 9720 w 10000"/>
                <a:gd name="connsiteY16-2338" fmla="*/ 607 h 10000"/>
                <a:gd name="connsiteX17-2339" fmla="*/ 9693 w 10000"/>
                <a:gd name="connsiteY17-2340" fmla="*/ 714 h 10000"/>
                <a:gd name="connsiteX18-2341" fmla="*/ 9680 w 10000"/>
                <a:gd name="connsiteY18-2342" fmla="*/ 805 h 10000"/>
                <a:gd name="connsiteX19-2343" fmla="*/ 9670 w 10000"/>
                <a:gd name="connsiteY19-2344" fmla="*/ 854 h 10000"/>
                <a:gd name="connsiteX20-2345" fmla="*/ 9663 w 10000"/>
                <a:gd name="connsiteY20-2346" fmla="*/ 880 h 10000"/>
                <a:gd name="connsiteX21-2347" fmla="*/ 9663 w 10000"/>
                <a:gd name="connsiteY21-2348" fmla="*/ 887 h 10000"/>
                <a:gd name="connsiteX22-2349" fmla="*/ 9651 w 10000"/>
                <a:gd name="connsiteY22-2350" fmla="*/ 922 h 10000"/>
                <a:gd name="connsiteX23-2351" fmla="*/ 9633 w 10000"/>
                <a:gd name="connsiteY23-2352" fmla="*/ 1012 h 10000"/>
                <a:gd name="connsiteX24-2353" fmla="*/ 9613 w 10000"/>
                <a:gd name="connsiteY24-2354" fmla="*/ 1116 h 10000"/>
                <a:gd name="connsiteX25-2355" fmla="*/ 9591 w 10000"/>
                <a:gd name="connsiteY25-2356" fmla="*/ 1202 h 10000"/>
                <a:gd name="connsiteX26-2357" fmla="*/ 9591 w 10000"/>
                <a:gd name="connsiteY26-2358" fmla="*/ 1228 h 10000"/>
                <a:gd name="connsiteX27-2359" fmla="*/ 9554 w 10000"/>
                <a:gd name="connsiteY27-2360" fmla="*/ 1378 h 10000"/>
                <a:gd name="connsiteX28-2361" fmla="*/ 9542 w 10000"/>
                <a:gd name="connsiteY28-2362" fmla="*/ 1419 h 10000"/>
                <a:gd name="connsiteX29-2363" fmla="*/ 9534 w 10000"/>
                <a:gd name="connsiteY29-2364" fmla="*/ 1513 h 10000"/>
                <a:gd name="connsiteX30-2365" fmla="*/ 9512 w 10000"/>
                <a:gd name="connsiteY30-2366" fmla="*/ 1645 h 10000"/>
                <a:gd name="connsiteX31-2367" fmla="*/ 9504 w 10000"/>
                <a:gd name="connsiteY31-2368" fmla="*/ 1749 h 10000"/>
                <a:gd name="connsiteX32-2369" fmla="*/ 9492 w 10000"/>
                <a:gd name="connsiteY32-2370" fmla="*/ 1866 h 10000"/>
                <a:gd name="connsiteX33-2371" fmla="*/ 9492 w 10000"/>
                <a:gd name="connsiteY33-2372" fmla="*/ 1978 h 10000"/>
                <a:gd name="connsiteX34-2373" fmla="*/ 9482 w 10000"/>
                <a:gd name="connsiteY34-2374" fmla="*/ 2103 h 10000"/>
                <a:gd name="connsiteX35-2375" fmla="*/ 9482 w 10000"/>
                <a:gd name="connsiteY35-2376" fmla="*/ 2452 h 10000"/>
                <a:gd name="connsiteX36-2377" fmla="*/ 9470 w 10000"/>
                <a:gd name="connsiteY36-2378" fmla="*/ 2489 h 10000"/>
                <a:gd name="connsiteX37-2379" fmla="*/ 9470 w 10000"/>
                <a:gd name="connsiteY37-2380" fmla="*/ 2512 h 10000"/>
                <a:gd name="connsiteX38-2381" fmla="*/ 9462 w 10000"/>
                <a:gd name="connsiteY38-2382" fmla="*/ 2575 h 10000"/>
                <a:gd name="connsiteX39-2383" fmla="*/ 9462 w 10000"/>
                <a:gd name="connsiteY39-2384" fmla="*/ 2611 h 10000"/>
                <a:gd name="connsiteX40-2385" fmla="*/ 9455 w 10000"/>
                <a:gd name="connsiteY40-2386" fmla="*/ 2642 h 10000"/>
                <a:gd name="connsiteX41-2387" fmla="*/ 9455 w 10000"/>
                <a:gd name="connsiteY41-2388" fmla="*/ 2749 h 10000"/>
                <a:gd name="connsiteX42-2389" fmla="*/ 9443 w 10000"/>
                <a:gd name="connsiteY42-2390" fmla="*/ 2774 h 10000"/>
                <a:gd name="connsiteX43-2391" fmla="*/ 9443 w 10000"/>
                <a:gd name="connsiteY43-2392" fmla="*/ 2805 h 10000"/>
                <a:gd name="connsiteX44-2393" fmla="*/ 9433 w 10000"/>
                <a:gd name="connsiteY44-2394" fmla="*/ 2853 h 10000"/>
                <a:gd name="connsiteX45-2395" fmla="*/ 9433 w 10000"/>
                <a:gd name="connsiteY45-2396" fmla="*/ 2917 h 10000"/>
                <a:gd name="connsiteX46-2397" fmla="*/ 9425 w 10000"/>
                <a:gd name="connsiteY46-2398" fmla="*/ 2930 h 10000"/>
                <a:gd name="connsiteX47-2399" fmla="*/ 9413 w 10000"/>
                <a:gd name="connsiteY47-2400" fmla="*/ 2948 h 10000"/>
                <a:gd name="connsiteX48-2401" fmla="*/ 9405 w 10000"/>
                <a:gd name="connsiteY48-2402" fmla="*/ 2954 h 10000"/>
                <a:gd name="connsiteX49-2403" fmla="*/ 9405 w 10000"/>
                <a:gd name="connsiteY49-2404" fmla="*/ 3016 h 10000"/>
                <a:gd name="connsiteX50-2405" fmla="*/ 9413 w 10000"/>
                <a:gd name="connsiteY50-2406" fmla="*/ 3097 h 10000"/>
                <a:gd name="connsiteX51-2407" fmla="*/ 9413 w 10000"/>
                <a:gd name="connsiteY51-2408" fmla="*/ 3356 h 10000"/>
                <a:gd name="connsiteX52-2409" fmla="*/ 9425 w 10000"/>
                <a:gd name="connsiteY52-2410" fmla="*/ 3395 h 10000"/>
                <a:gd name="connsiteX53-2411" fmla="*/ 9425 w 10000"/>
                <a:gd name="connsiteY53-2412" fmla="*/ 3468 h 10000"/>
                <a:gd name="connsiteX54-2413" fmla="*/ 9433 w 10000"/>
                <a:gd name="connsiteY54-2414" fmla="*/ 3506 h 10000"/>
                <a:gd name="connsiteX55-2415" fmla="*/ 9433 w 10000"/>
                <a:gd name="connsiteY55-2416" fmla="*/ 3576 h 10000"/>
                <a:gd name="connsiteX56-2417" fmla="*/ 9443 w 10000"/>
                <a:gd name="connsiteY56-2418" fmla="*/ 3605 h 10000"/>
                <a:gd name="connsiteX57-2419" fmla="*/ 9443 w 10000"/>
                <a:gd name="connsiteY57-2420" fmla="*/ 3662 h 10000"/>
                <a:gd name="connsiteX58-2421" fmla="*/ 9455 w 10000"/>
                <a:gd name="connsiteY58-2422" fmla="*/ 3693 h 10000"/>
                <a:gd name="connsiteX59-2423" fmla="*/ 9455 w 10000"/>
                <a:gd name="connsiteY59-2424" fmla="*/ 3730 h 10000"/>
                <a:gd name="connsiteX60-2425" fmla="*/ 9462 w 10000"/>
                <a:gd name="connsiteY60-2426" fmla="*/ 3774 h 10000"/>
                <a:gd name="connsiteX61-2427" fmla="*/ 9462 w 10000"/>
                <a:gd name="connsiteY61-2428" fmla="*/ 3830 h 10000"/>
                <a:gd name="connsiteX62-2429" fmla="*/ 9470 w 10000"/>
                <a:gd name="connsiteY62-2430" fmla="*/ 3843 h 10000"/>
                <a:gd name="connsiteX63-2431" fmla="*/ 9482 w 10000"/>
                <a:gd name="connsiteY63-2432" fmla="*/ 3878 h 10000"/>
                <a:gd name="connsiteX64-2433" fmla="*/ 9482 w 10000"/>
                <a:gd name="connsiteY64-2434" fmla="*/ 4002 h 10000"/>
                <a:gd name="connsiteX65-2435" fmla="*/ 9492 w 10000"/>
                <a:gd name="connsiteY65-2436" fmla="*/ 4059 h 10000"/>
                <a:gd name="connsiteX66-2437" fmla="*/ 9492 w 10000"/>
                <a:gd name="connsiteY66-2438" fmla="*/ 4189 h 10000"/>
                <a:gd name="connsiteX67-2439" fmla="*/ 9482 w 10000"/>
                <a:gd name="connsiteY67-2440" fmla="*/ 4231 h 10000"/>
                <a:gd name="connsiteX68-2441" fmla="*/ 9482 w 10000"/>
                <a:gd name="connsiteY68-2442" fmla="*/ 4321 h 10000"/>
                <a:gd name="connsiteX69-2443" fmla="*/ 9470 w 10000"/>
                <a:gd name="connsiteY69-2444" fmla="*/ 4361 h 10000"/>
                <a:gd name="connsiteX70-2445" fmla="*/ 9470 w 10000"/>
                <a:gd name="connsiteY70-2446" fmla="*/ 4430 h 10000"/>
                <a:gd name="connsiteX71-2447" fmla="*/ 9482 w 10000"/>
                <a:gd name="connsiteY71-2448" fmla="*/ 4469 h 10000"/>
                <a:gd name="connsiteX72-2449" fmla="*/ 9482 w 10000"/>
                <a:gd name="connsiteY72-2450" fmla="*/ 4648 h 10000"/>
                <a:gd name="connsiteX73-2451" fmla="*/ 9492 w 10000"/>
                <a:gd name="connsiteY73-2452" fmla="*/ 4687 h 10000"/>
                <a:gd name="connsiteX74-2453" fmla="*/ 9492 w 10000"/>
                <a:gd name="connsiteY74-2454" fmla="*/ 4817 h 10000"/>
                <a:gd name="connsiteX75-2455" fmla="*/ 9504 w 10000"/>
                <a:gd name="connsiteY75-2456" fmla="*/ 4872 h 10000"/>
                <a:gd name="connsiteX76-2457" fmla="*/ 9504 w 10000"/>
                <a:gd name="connsiteY76-2458" fmla="*/ 5243 h 10000"/>
                <a:gd name="connsiteX77-2459" fmla="*/ 9512 w 10000"/>
                <a:gd name="connsiteY77-2460" fmla="*/ 5287 h 10000"/>
                <a:gd name="connsiteX78-2461" fmla="*/ 9512 w 10000"/>
                <a:gd name="connsiteY78-2462" fmla="*/ 5463 h 10000"/>
                <a:gd name="connsiteX79-2463" fmla="*/ 9522 w 10000"/>
                <a:gd name="connsiteY79-2464" fmla="*/ 5492 h 10000"/>
                <a:gd name="connsiteX80-2465" fmla="*/ 9534 w 10000"/>
                <a:gd name="connsiteY80-2466" fmla="*/ 5531 h 10000"/>
                <a:gd name="connsiteX81-2467" fmla="*/ 9542 w 10000"/>
                <a:gd name="connsiteY81-2468" fmla="*/ 5572 h 10000"/>
                <a:gd name="connsiteX82-2469" fmla="*/ 9561 w 10000"/>
                <a:gd name="connsiteY82-2470" fmla="*/ 5630 h 10000"/>
                <a:gd name="connsiteX83-2471" fmla="*/ 9584 w 10000"/>
                <a:gd name="connsiteY83-2472" fmla="*/ 5684 h 10000"/>
                <a:gd name="connsiteX84-2473" fmla="*/ 9522 w 10000"/>
                <a:gd name="connsiteY84-2474" fmla="*/ 5691 h 10000"/>
                <a:gd name="connsiteX85-2475" fmla="*/ 9443 w 10000"/>
                <a:gd name="connsiteY85-2476" fmla="*/ 5717 h 10000"/>
                <a:gd name="connsiteX86-2477" fmla="*/ 9405 w 10000"/>
                <a:gd name="connsiteY86-2478" fmla="*/ 5770 h 10000"/>
                <a:gd name="connsiteX87-2479" fmla="*/ 9363 w 10000"/>
                <a:gd name="connsiteY87-2480" fmla="*/ 5852 h 10000"/>
                <a:gd name="connsiteX88-2481" fmla="*/ 9314 w 10000"/>
                <a:gd name="connsiteY88-2482" fmla="*/ 5902 h 10000"/>
                <a:gd name="connsiteX89-2483" fmla="*/ 9363 w 10000"/>
                <a:gd name="connsiteY89-2484" fmla="*/ 5946 h 10000"/>
                <a:gd name="connsiteX90-2485" fmla="*/ 9376 w 10000"/>
                <a:gd name="connsiteY90-2486" fmla="*/ 5951 h 10000"/>
                <a:gd name="connsiteX91-2487" fmla="*/ 9376 w 10000"/>
                <a:gd name="connsiteY91-2488" fmla="*/ 5938 h 10000"/>
                <a:gd name="connsiteX92-2489" fmla="*/ 9383 w 10000"/>
                <a:gd name="connsiteY92-2490" fmla="*/ 5920 h 10000"/>
                <a:gd name="connsiteX93-2491" fmla="*/ 9390 w 10000"/>
                <a:gd name="connsiteY93-2492" fmla="*/ 5915 h 10000"/>
                <a:gd name="connsiteX94-2493" fmla="*/ 9405 w 10000"/>
                <a:gd name="connsiteY94-2494" fmla="*/ 5902 h 10000"/>
                <a:gd name="connsiteX95-2495" fmla="*/ 9405 w 10000"/>
                <a:gd name="connsiteY95-2496" fmla="*/ 5889 h 10000"/>
                <a:gd name="connsiteX96-2497" fmla="*/ 9425 w 10000"/>
                <a:gd name="connsiteY96-2498" fmla="*/ 5871 h 10000"/>
                <a:gd name="connsiteX97-2499" fmla="*/ 9433 w 10000"/>
                <a:gd name="connsiteY97-2500" fmla="*/ 5852 h 10000"/>
                <a:gd name="connsiteX98-2501" fmla="*/ 9455 w 10000"/>
                <a:gd name="connsiteY98-2502" fmla="*/ 5829 h 10000"/>
                <a:gd name="connsiteX99-2503" fmla="*/ 9470 w 10000"/>
                <a:gd name="connsiteY99-2504" fmla="*/ 5811 h 10000"/>
                <a:gd name="connsiteX100-2505" fmla="*/ 9554 w 10000"/>
                <a:gd name="connsiteY100-2506" fmla="*/ 5829 h 10000"/>
                <a:gd name="connsiteX101-2507" fmla="*/ 9561 w 10000"/>
                <a:gd name="connsiteY101-2508" fmla="*/ 5834 h 10000"/>
                <a:gd name="connsiteX102-2509" fmla="*/ 9601 w 10000"/>
                <a:gd name="connsiteY102-2510" fmla="*/ 5834 h 10000"/>
                <a:gd name="connsiteX103-2511" fmla="*/ 9601 w 10000"/>
                <a:gd name="connsiteY103-2512" fmla="*/ 5860 h 10000"/>
                <a:gd name="connsiteX104-2513" fmla="*/ 9613 w 10000"/>
                <a:gd name="connsiteY104-2514" fmla="*/ 5938 h 10000"/>
                <a:gd name="connsiteX105-2515" fmla="*/ 9613 w 10000"/>
                <a:gd name="connsiteY105-2516" fmla="*/ 5946 h 10000"/>
                <a:gd name="connsiteX106-2517" fmla="*/ 9693 w 10000"/>
                <a:gd name="connsiteY106-2518" fmla="*/ 5951 h 10000"/>
                <a:gd name="connsiteX107-2519" fmla="*/ 9693 w 10000"/>
                <a:gd name="connsiteY107-2520" fmla="*/ 6127 h 10000"/>
                <a:gd name="connsiteX108-2521" fmla="*/ 9720 w 10000"/>
                <a:gd name="connsiteY108-2522" fmla="*/ 6127 h 10000"/>
                <a:gd name="connsiteX109-2523" fmla="*/ 9720 w 10000"/>
                <a:gd name="connsiteY109-2524" fmla="*/ 6144 h 10000"/>
                <a:gd name="connsiteX110-2525" fmla="*/ 9829 w 10000"/>
                <a:gd name="connsiteY110-2526" fmla="*/ 6144 h 10000"/>
                <a:gd name="connsiteX111-2527" fmla="*/ 9871 w 10000"/>
                <a:gd name="connsiteY111-2528" fmla="*/ 6136 h 10000"/>
                <a:gd name="connsiteX112-2529" fmla="*/ 9871 w 10000"/>
                <a:gd name="connsiteY112-2530" fmla="*/ 6157 h 10000"/>
                <a:gd name="connsiteX113-2531" fmla="*/ 9889 w 10000"/>
                <a:gd name="connsiteY113-2532" fmla="*/ 6157 h 10000"/>
                <a:gd name="connsiteX114-2533" fmla="*/ 9889 w 10000"/>
                <a:gd name="connsiteY114-2534" fmla="*/ 6380 h 10000"/>
                <a:gd name="connsiteX115-2535" fmla="*/ 9470 w 10000"/>
                <a:gd name="connsiteY115-2536" fmla="*/ 6367 h 10000"/>
                <a:gd name="connsiteX116-2537" fmla="*/ 9462 w 10000"/>
                <a:gd name="connsiteY116-2538" fmla="*/ 6436 h 10000"/>
                <a:gd name="connsiteX117-2539" fmla="*/ 9455 w 10000"/>
                <a:gd name="connsiteY117-2540" fmla="*/ 6436 h 10000"/>
                <a:gd name="connsiteX118-2541" fmla="*/ 9425 w 10000"/>
                <a:gd name="connsiteY118-2542" fmla="*/ 6615 h 10000"/>
                <a:gd name="connsiteX119-2543" fmla="*/ 9267 w 10000"/>
                <a:gd name="connsiteY119-2544" fmla="*/ 6561 h 10000"/>
                <a:gd name="connsiteX120-2545" fmla="*/ 9145 w 10000"/>
                <a:gd name="connsiteY120-2546" fmla="*/ 6524 h 10000"/>
                <a:gd name="connsiteX121-2547" fmla="*/ 9016 w 10000"/>
                <a:gd name="connsiteY121-2548" fmla="*/ 6484 h 10000"/>
                <a:gd name="connsiteX122-2549" fmla="*/ 8888 w 10000"/>
                <a:gd name="connsiteY122-2550" fmla="*/ 6462 h 10000"/>
                <a:gd name="connsiteX123-2551" fmla="*/ 8759 w 10000"/>
                <a:gd name="connsiteY123-2552" fmla="*/ 6436 h 10000"/>
                <a:gd name="connsiteX124-2553" fmla="*/ 8620 w 10000"/>
                <a:gd name="connsiteY124-2554" fmla="*/ 6424 h 10000"/>
                <a:gd name="connsiteX125-2555" fmla="*/ 8167 w 10000"/>
                <a:gd name="connsiteY125-2556" fmla="*/ 6385 h 10000"/>
                <a:gd name="connsiteX126-2557" fmla="*/ 8147 w 10000"/>
                <a:gd name="connsiteY126-2558" fmla="*/ 6385 h 10000"/>
                <a:gd name="connsiteX127-2559" fmla="*/ 8055 w 10000"/>
                <a:gd name="connsiteY127-2560" fmla="*/ 6429 h 10000"/>
                <a:gd name="connsiteX128-2561" fmla="*/ 7988 w 10000"/>
                <a:gd name="connsiteY128-2562" fmla="*/ 6467 h 10000"/>
                <a:gd name="connsiteX129-2563" fmla="*/ 7807 w 10000"/>
                <a:gd name="connsiteY129-2564" fmla="*/ 6579 h 10000"/>
                <a:gd name="connsiteX130-2565" fmla="*/ 7371 w 10000"/>
                <a:gd name="connsiteY130-2566" fmla="*/ 6665 h 10000"/>
                <a:gd name="connsiteX131-2567" fmla="*/ 7017 w 10000"/>
                <a:gd name="connsiteY131-2568" fmla="*/ 6722 h 10000"/>
                <a:gd name="connsiteX132-2569" fmla="*/ 6799 w 10000"/>
                <a:gd name="connsiteY132-2570" fmla="*/ 6751 h 10000"/>
                <a:gd name="connsiteX133-2571" fmla="*/ 6558 w 10000"/>
                <a:gd name="connsiteY133-2572" fmla="*/ 6764 h 10000"/>
                <a:gd name="connsiteX134-2573" fmla="*/ 6420 w 10000"/>
                <a:gd name="connsiteY134-2574" fmla="*/ 6764 h 10000"/>
                <a:gd name="connsiteX135-2575" fmla="*/ 6271 w 10000"/>
                <a:gd name="connsiteY135-2576" fmla="*/ 6751 h 10000"/>
                <a:gd name="connsiteX136-2577" fmla="*/ 6026 w 10000"/>
                <a:gd name="connsiteY136-2578" fmla="*/ 6714 h 10000"/>
                <a:gd name="connsiteX137-2579" fmla="*/ 5887 w 10000"/>
                <a:gd name="connsiteY137-2580" fmla="*/ 6714 h 10000"/>
                <a:gd name="connsiteX138-2581" fmla="*/ 5530 w 10000"/>
                <a:gd name="connsiteY138-2582" fmla="*/ 6709 h 10000"/>
                <a:gd name="connsiteX139-2583" fmla="*/ 5233 w 10000"/>
                <a:gd name="connsiteY139-2584" fmla="*/ 6714 h 10000"/>
                <a:gd name="connsiteX140-2585" fmla="*/ 4688 w 10000"/>
                <a:gd name="connsiteY140-2586" fmla="*/ 6859 h 10000"/>
                <a:gd name="connsiteX141-2587" fmla="*/ 4609 w 10000"/>
                <a:gd name="connsiteY141-2588" fmla="*/ 6901 h 10000"/>
                <a:gd name="connsiteX142-2589" fmla="*/ 4492 w 10000"/>
                <a:gd name="connsiteY142-2590" fmla="*/ 6989 h 10000"/>
                <a:gd name="connsiteX143-2591" fmla="*/ 4284 w 10000"/>
                <a:gd name="connsiteY143-2592" fmla="*/ 7138 h 10000"/>
                <a:gd name="connsiteX144-2593" fmla="*/ 4083 w 10000"/>
                <a:gd name="connsiteY144-2594" fmla="*/ 7243 h 10000"/>
                <a:gd name="connsiteX145-2595" fmla="*/ 3788 w 10000"/>
                <a:gd name="connsiteY145-2596" fmla="*/ 7441 h 10000"/>
                <a:gd name="connsiteX146-2597" fmla="*/ 3588 w 10000"/>
                <a:gd name="connsiteY146-2598" fmla="*/ 7609 h 10000"/>
                <a:gd name="connsiteX147-2599" fmla="*/ 3350 w 10000"/>
                <a:gd name="connsiteY147-2600" fmla="*/ 7820 h 10000"/>
                <a:gd name="connsiteX148-2601" fmla="*/ 3191 w 10000"/>
                <a:gd name="connsiteY148-2602" fmla="*/ 8043 h 10000"/>
                <a:gd name="connsiteX149-2603" fmla="*/ 3278 w 10000"/>
                <a:gd name="connsiteY149-2604" fmla="*/ 8118 h 10000"/>
                <a:gd name="connsiteX150-2605" fmla="*/ 3350 w 10000"/>
                <a:gd name="connsiteY150-2606" fmla="*/ 8181 h 10000"/>
                <a:gd name="connsiteX151-2607" fmla="*/ 3422 w 10000"/>
                <a:gd name="connsiteY151-2608" fmla="*/ 8241 h 10000"/>
                <a:gd name="connsiteX152-2609" fmla="*/ 3399 w 10000"/>
                <a:gd name="connsiteY152-2610" fmla="*/ 8263 h 10000"/>
                <a:gd name="connsiteX153-2611" fmla="*/ 3380 w 10000"/>
                <a:gd name="connsiteY153-2612" fmla="*/ 8285 h 10000"/>
                <a:gd name="connsiteX154-2613" fmla="*/ 3350 w 10000"/>
                <a:gd name="connsiteY154-2614" fmla="*/ 8316 h 10000"/>
                <a:gd name="connsiteX155-2615" fmla="*/ 3350 w 10000"/>
                <a:gd name="connsiteY155-2616" fmla="*/ 8323 h 10000"/>
                <a:gd name="connsiteX156-2617" fmla="*/ 3342 w 10000"/>
                <a:gd name="connsiteY156-2618" fmla="*/ 8329 h 10000"/>
                <a:gd name="connsiteX157-2619" fmla="*/ 3330 w 10000"/>
                <a:gd name="connsiteY157-2620" fmla="*/ 8349 h 10000"/>
                <a:gd name="connsiteX158-2621" fmla="*/ 3300 w 10000"/>
                <a:gd name="connsiteY158-2622" fmla="*/ 8380 h 10000"/>
                <a:gd name="connsiteX159-2623" fmla="*/ 3293 w 10000"/>
                <a:gd name="connsiteY159-2624" fmla="*/ 8398 h 10000"/>
                <a:gd name="connsiteX160-2625" fmla="*/ 3278 w 10000"/>
                <a:gd name="connsiteY160-2626" fmla="*/ 8402 h 10000"/>
                <a:gd name="connsiteX161-2627" fmla="*/ 3278 w 10000"/>
                <a:gd name="connsiteY161-2628" fmla="*/ 8411 h 10000"/>
                <a:gd name="connsiteX162-2629" fmla="*/ 3300 w 10000"/>
                <a:gd name="connsiteY162-2630" fmla="*/ 8411 h 10000"/>
                <a:gd name="connsiteX163-2631" fmla="*/ 3313 w 10000"/>
                <a:gd name="connsiteY163-2632" fmla="*/ 8415 h 10000"/>
                <a:gd name="connsiteX164-2633" fmla="*/ 3313 w 10000"/>
                <a:gd name="connsiteY164-2634" fmla="*/ 8429 h 10000"/>
                <a:gd name="connsiteX165-2635" fmla="*/ 3320 w 10000"/>
                <a:gd name="connsiteY165-2636" fmla="*/ 8440 h 10000"/>
                <a:gd name="connsiteX166-2637" fmla="*/ 3320 w 10000"/>
                <a:gd name="connsiteY166-2638" fmla="*/ 8461 h 10000"/>
                <a:gd name="connsiteX167-2639" fmla="*/ 3330 w 10000"/>
                <a:gd name="connsiteY167-2640" fmla="*/ 8466 h 10000"/>
                <a:gd name="connsiteX168-2641" fmla="*/ 3330 w 10000"/>
                <a:gd name="connsiteY168-2642" fmla="*/ 8471 h 10000"/>
                <a:gd name="connsiteX169-2643" fmla="*/ 3320 w 10000"/>
                <a:gd name="connsiteY169-2644" fmla="*/ 8471 h 10000"/>
                <a:gd name="connsiteX170-2645" fmla="*/ 3293 w 10000"/>
                <a:gd name="connsiteY170-2646" fmla="*/ 8479 h 10000"/>
                <a:gd name="connsiteX171-2647" fmla="*/ 3263 w 10000"/>
                <a:gd name="connsiteY171-2648" fmla="*/ 8489 h 10000"/>
                <a:gd name="connsiteX172-2649" fmla="*/ 3251 w 10000"/>
                <a:gd name="connsiteY172-2650" fmla="*/ 8497 h 10000"/>
                <a:gd name="connsiteX173-2651" fmla="*/ 3241 w 10000"/>
                <a:gd name="connsiteY173-2652" fmla="*/ 8497 h 10000"/>
                <a:gd name="connsiteX174-2653" fmla="*/ 3251 w 10000"/>
                <a:gd name="connsiteY174-2654" fmla="*/ 8510 h 10000"/>
                <a:gd name="connsiteX175-2655" fmla="*/ 3251 w 10000"/>
                <a:gd name="connsiteY175-2656" fmla="*/ 8521 h 10000"/>
                <a:gd name="connsiteX176-2657" fmla="*/ 3330 w 10000"/>
                <a:gd name="connsiteY176-2658" fmla="*/ 8521 h 10000"/>
                <a:gd name="connsiteX177-2659" fmla="*/ 3330 w 10000"/>
                <a:gd name="connsiteY177-2660" fmla="*/ 8596 h 10000"/>
                <a:gd name="connsiteX178-2661" fmla="*/ 3320 w 10000"/>
                <a:gd name="connsiteY178-2662" fmla="*/ 8609 h 10000"/>
                <a:gd name="connsiteX179-2663" fmla="*/ 3342 w 10000"/>
                <a:gd name="connsiteY179-2664" fmla="*/ 8609 h 10000"/>
                <a:gd name="connsiteX180-2665" fmla="*/ 3342 w 10000"/>
                <a:gd name="connsiteY180-2666" fmla="*/ 8614 h 10000"/>
                <a:gd name="connsiteX181-2667" fmla="*/ 3350 w 10000"/>
                <a:gd name="connsiteY181-2668" fmla="*/ 8620 h 10000"/>
                <a:gd name="connsiteX182-2669" fmla="*/ 3350 w 10000"/>
                <a:gd name="connsiteY182-2670" fmla="*/ 8629 h 10000"/>
                <a:gd name="connsiteX183-2671" fmla="*/ 3370 w 10000"/>
                <a:gd name="connsiteY183-2672" fmla="*/ 8633 h 10000"/>
                <a:gd name="connsiteX184-2673" fmla="*/ 3399 w 10000"/>
                <a:gd name="connsiteY184-2674" fmla="*/ 8651 h 10000"/>
                <a:gd name="connsiteX185-2675" fmla="*/ 3422 w 10000"/>
                <a:gd name="connsiteY185-2676" fmla="*/ 8664 h 10000"/>
                <a:gd name="connsiteX186-2677" fmla="*/ 3459 w 10000"/>
                <a:gd name="connsiteY186-2678" fmla="*/ 8687 h 10000"/>
                <a:gd name="connsiteX187-2679" fmla="*/ 3508 w 10000"/>
                <a:gd name="connsiteY187-2680" fmla="*/ 8715 h 10000"/>
                <a:gd name="connsiteX188-2681" fmla="*/ 3538 w 10000"/>
                <a:gd name="connsiteY188-2682" fmla="*/ 8728 h 10000"/>
                <a:gd name="connsiteX189-2683" fmla="*/ 3568 w 10000"/>
                <a:gd name="connsiteY189-2684" fmla="*/ 8751 h 10000"/>
                <a:gd name="connsiteX190-2685" fmla="*/ 3608 w 10000"/>
                <a:gd name="connsiteY190-2686" fmla="*/ 8769 h 10000"/>
                <a:gd name="connsiteX191-2687" fmla="*/ 3630 w 10000"/>
                <a:gd name="connsiteY191-2688" fmla="*/ 8777 h 10000"/>
                <a:gd name="connsiteX192-2689" fmla="*/ 3637 w 10000"/>
                <a:gd name="connsiteY192-2690" fmla="*/ 8788 h 10000"/>
                <a:gd name="connsiteX193-2691" fmla="*/ 3637 w 10000"/>
                <a:gd name="connsiteY193-2692" fmla="*/ 8801 h 10000"/>
                <a:gd name="connsiteX194-2693" fmla="*/ 3630 w 10000"/>
                <a:gd name="connsiteY194-2694" fmla="*/ 8808 h 10000"/>
                <a:gd name="connsiteX195-2695" fmla="*/ 3608 w 10000"/>
                <a:gd name="connsiteY195-2696" fmla="*/ 8814 h 10000"/>
                <a:gd name="connsiteX196-2697" fmla="*/ 3608 w 10000"/>
                <a:gd name="connsiteY196-2698" fmla="*/ 8819 h 10000"/>
                <a:gd name="connsiteX197-2699" fmla="*/ 3600 w 10000"/>
                <a:gd name="connsiteY197-2700" fmla="*/ 8819 h 10000"/>
                <a:gd name="connsiteX198-2701" fmla="*/ 3551 w 10000"/>
                <a:gd name="connsiteY198-2702" fmla="*/ 8845 h 10000"/>
                <a:gd name="connsiteX199-2703" fmla="*/ 3538 w 10000"/>
                <a:gd name="connsiteY199-2704" fmla="*/ 8850 h 10000"/>
                <a:gd name="connsiteX200-2705" fmla="*/ 3508 w 10000"/>
                <a:gd name="connsiteY200-2706" fmla="*/ 8863 h 10000"/>
                <a:gd name="connsiteX201-2707" fmla="*/ 3479 w 10000"/>
                <a:gd name="connsiteY201-2708" fmla="*/ 8876 h 10000"/>
                <a:gd name="connsiteX202-2709" fmla="*/ 3459 w 10000"/>
                <a:gd name="connsiteY202-2710" fmla="*/ 8887 h 10000"/>
                <a:gd name="connsiteX203-2711" fmla="*/ 3422 w 10000"/>
                <a:gd name="connsiteY203-2712" fmla="*/ 8907 h 10000"/>
                <a:gd name="connsiteX204-2713" fmla="*/ 3409 w 10000"/>
                <a:gd name="connsiteY204-2714" fmla="*/ 8907 h 10000"/>
                <a:gd name="connsiteX205-2715" fmla="*/ 3409 w 10000"/>
                <a:gd name="connsiteY205-2716" fmla="*/ 8918 h 10000"/>
                <a:gd name="connsiteX206-2717" fmla="*/ 3429 w 10000"/>
                <a:gd name="connsiteY206-2718" fmla="*/ 8931 h 10000"/>
                <a:gd name="connsiteX207-2719" fmla="*/ 3479 w 10000"/>
                <a:gd name="connsiteY207-2720" fmla="*/ 8967 h 10000"/>
                <a:gd name="connsiteX208-2721" fmla="*/ 3501 w 10000"/>
                <a:gd name="connsiteY208-2722" fmla="*/ 8986 h 10000"/>
                <a:gd name="connsiteX209-2723" fmla="*/ 3501 w 10000"/>
                <a:gd name="connsiteY209-2724" fmla="*/ 8993 h 10000"/>
                <a:gd name="connsiteX210-2725" fmla="*/ 3528 w 10000"/>
                <a:gd name="connsiteY210-2726" fmla="*/ 9026 h 10000"/>
                <a:gd name="connsiteX211-2727" fmla="*/ 3528 w 10000"/>
                <a:gd name="connsiteY211-2728" fmla="*/ 9030 h 10000"/>
                <a:gd name="connsiteX212-2729" fmla="*/ 3538 w 10000"/>
                <a:gd name="connsiteY212-2730" fmla="*/ 9035 h 10000"/>
                <a:gd name="connsiteX213-2731" fmla="*/ 3580 w 10000"/>
                <a:gd name="connsiteY213-2732" fmla="*/ 9125 h 10000"/>
                <a:gd name="connsiteX214-2733" fmla="*/ 3580 w 10000"/>
                <a:gd name="connsiteY214-2734" fmla="*/ 9161 h 10000"/>
                <a:gd name="connsiteX215-2735" fmla="*/ 3558 w 10000"/>
                <a:gd name="connsiteY215-2736" fmla="*/ 9161 h 10000"/>
                <a:gd name="connsiteX216-2737" fmla="*/ 3508 w 10000"/>
                <a:gd name="connsiteY216-2738" fmla="*/ 9156 h 10000"/>
                <a:gd name="connsiteX217-2739" fmla="*/ 3300 w 10000"/>
                <a:gd name="connsiteY217-2740" fmla="*/ 9148 h 10000"/>
                <a:gd name="connsiteX218-2741" fmla="*/ 3251 w 10000"/>
                <a:gd name="connsiteY218-2742" fmla="*/ 9148 h 10000"/>
                <a:gd name="connsiteX219-2743" fmla="*/ 3251 w 10000"/>
                <a:gd name="connsiteY219-2744" fmla="*/ 9117 h 10000"/>
                <a:gd name="connsiteX220-2745" fmla="*/ 3241 w 10000"/>
                <a:gd name="connsiteY220-2746" fmla="*/ 9117 h 10000"/>
                <a:gd name="connsiteX221-2747" fmla="*/ 3241 w 10000"/>
                <a:gd name="connsiteY221-2748" fmla="*/ 9112 h 10000"/>
                <a:gd name="connsiteX222-2749" fmla="*/ 3233 w 10000"/>
                <a:gd name="connsiteY222-2750" fmla="*/ 9112 h 10000"/>
                <a:gd name="connsiteX223-2751" fmla="*/ 3233 w 10000"/>
                <a:gd name="connsiteY223-2752" fmla="*/ 9107 h 10000"/>
                <a:gd name="connsiteX224-2753" fmla="*/ 3154 w 10000"/>
                <a:gd name="connsiteY224-2754" fmla="*/ 9107 h 10000"/>
                <a:gd name="connsiteX225-2755" fmla="*/ 3142 w 10000"/>
                <a:gd name="connsiteY225-2756" fmla="*/ 9099 h 10000"/>
                <a:gd name="connsiteX226-2757" fmla="*/ 3134 w 10000"/>
                <a:gd name="connsiteY226-2758" fmla="*/ 9112 h 10000"/>
                <a:gd name="connsiteX227-2759" fmla="*/ 3112 w 10000"/>
                <a:gd name="connsiteY227-2760" fmla="*/ 9125 h 10000"/>
                <a:gd name="connsiteX228-2761" fmla="*/ 3092 w 10000"/>
                <a:gd name="connsiteY228-2762" fmla="*/ 9135 h 10000"/>
                <a:gd name="connsiteX229-2763" fmla="*/ 3092 w 10000"/>
                <a:gd name="connsiteY229-2764" fmla="*/ 9174 h 10000"/>
                <a:gd name="connsiteX230-2765" fmla="*/ 3105 w 10000"/>
                <a:gd name="connsiteY230-2766" fmla="*/ 9185 h 10000"/>
                <a:gd name="connsiteX231-2767" fmla="*/ 3105 w 10000"/>
                <a:gd name="connsiteY231-2768" fmla="*/ 9247 h 10000"/>
                <a:gd name="connsiteX232-2769" fmla="*/ 3082 w 10000"/>
                <a:gd name="connsiteY232-2770" fmla="*/ 9247 h 10000"/>
                <a:gd name="connsiteX233-2771" fmla="*/ 3082 w 10000"/>
                <a:gd name="connsiteY233-2772" fmla="*/ 9242 h 10000"/>
                <a:gd name="connsiteX234-2773" fmla="*/ 3062 w 10000"/>
                <a:gd name="connsiteY234-2774" fmla="*/ 9242 h 10000"/>
                <a:gd name="connsiteX235-2775" fmla="*/ 3055 w 10000"/>
                <a:gd name="connsiteY235-2776" fmla="*/ 9273 h 10000"/>
                <a:gd name="connsiteX236-2777" fmla="*/ 3055 w 10000"/>
                <a:gd name="connsiteY236-2778" fmla="*/ 9279 h 10000"/>
                <a:gd name="connsiteX237-2779" fmla="*/ 3043 w 10000"/>
                <a:gd name="connsiteY237-2780" fmla="*/ 9297 h 10000"/>
                <a:gd name="connsiteX238-2781" fmla="*/ 3003 w 10000"/>
                <a:gd name="connsiteY238-2782" fmla="*/ 9354 h 10000"/>
                <a:gd name="connsiteX239-2783" fmla="*/ 2953 w 10000"/>
                <a:gd name="connsiteY239-2784" fmla="*/ 9414 h 10000"/>
                <a:gd name="connsiteX240-2785" fmla="*/ 2953 w 10000"/>
                <a:gd name="connsiteY240-2786" fmla="*/ 9465 h 10000"/>
                <a:gd name="connsiteX241-2787" fmla="*/ 2934 w 10000"/>
                <a:gd name="connsiteY241-2788" fmla="*/ 9514 h 10000"/>
                <a:gd name="connsiteX242-2789" fmla="*/ 2854 w 10000"/>
                <a:gd name="connsiteY242-2790" fmla="*/ 9540 h 10000"/>
                <a:gd name="connsiteX243-2791" fmla="*/ 2825 w 10000"/>
                <a:gd name="connsiteY243-2792" fmla="*/ 9544 h 10000"/>
                <a:gd name="connsiteX244-2793" fmla="*/ 2805 w 10000"/>
                <a:gd name="connsiteY244-2794" fmla="*/ 9558 h 10000"/>
                <a:gd name="connsiteX245-2795" fmla="*/ 2795 w 10000"/>
                <a:gd name="connsiteY245-2796" fmla="*/ 9572 h 10000"/>
                <a:gd name="connsiteX246-2797" fmla="*/ 2787 w 10000"/>
                <a:gd name="connsiteY246-2798" fmla="*/ 9590 h 10000"/>
                <a:gd name="connsiteX247-2799" fmla="*/ 2787 w 10000"/>
                <a:gd name="connsiteY247-2800" fmla="*/ 9608 h 10000"/>
                <a:gd name="connsiteX248-2801" fmla="*/ 2768 w 10000"/>
                <a:gd name="connsiteY248-2802" fmla="*/ 9603 h 10000"/>
                <a:gd name="connsiteX249-2803" fmla="*/ 2755 w 10000"/>
                <a:gd name="connsiteY249-2804" fmla="*/ 9595 h 10000"/>
                <a:gd name="connsiteX250-2805" fmla="*/ 2745 w 10000"/>
                <a:gd name="connsiteY250-2806" fmla="*/ 9603 h 10000"/>
                <a:gd name="connsiteX251-2807" fmla="*/ 2738 w 10000"/>
                <a:gd name="connsiteY251-2808" fmla="*/ 9608 h 10000"/>
                <a:gd name="connsiteX252-2809" fmla="*/ 2725 w 10000"/>
                <a:gd name="connsiteY252-2810" fmla="*/ 9613 h 10000"/>
                <a:gd name="connsiteX253-2811" fmla="*/ 2716 w 10000"/>
                <a:gd name="connsiteY253-2812" fmla="*/ 9608 h 10000"/>
                <a:gd name="connsiteX254-2813" fmla="*/ 2708 w 10000"/>
                <a:gd name="connsiteY254-2814" fmla="*/ 9603 h 10000"/>
                <a:gd name="connsiteX255-2815" fmla="*/ 2696 w 10000"/>
                <a:gd name="connsiteY255-2816" fmla="*/ 9590 h 10000"/>
                <a:gd name="connsiteX256-2817" fmla="*/ 2688 w 10000"/>
                <a:gd name="connsiteY256-2818" fmla="*/ 9582 h 10000"/>
                <a:gd name="connsiteX257-2819" fmla="*/ 2666 w 10000"/>
                <a:gd name="connsiteY257-2820" fmla="*/ 9577 h 10000"/>
                <a:gd name="connsiteX258-2821" fmla="*/ 2646 w 10000"/>
                <a:gd name="connsiteY258-2822" fmla="*/ 9564 h 10000"/>
                <a:gd name="connsiteX259-2823" fmla="*/ 2636 w 10000"/>
                <a:gd name="connsiteY259-2824" fmla="*/ 9558 h 10000"/>
                <a:gd name="connsiteX260-2825" fmla="*/ 2629 w 10000"/>
                <a:gd name="connsiteY260-2826" fmla="*/ 9558 h 10000"/>
                <a:gd name="connsiteX261-2827" fmla="*/ 2616 w 10000"/>
                <a:gd name="connsiteY261-2828" fmla="*/ 9553 h 10000"/>
                <a:gd name="connsiteX262-2829" fmla="*/ 2609 w 10000"/>
                <a:gd name="connsiteY262-2830" fmla="*/ 9553 h 10000"/>
                <a:gd name="connsiteX263-2831" fmla="*/ 2587 w 10000"/>
                <a:gd name="connsiteY263-2832" fmla="*/ 9544 h 10000"/>
                <a:gd name="connsiteX264-2833" fmla="*/ 2579 w 10000"/>
                <a:gd name="connsiteY264-2834" fmla="*/ 9540 h 10000"/>
                <a:gd name="connsiteX265-2835" fmla="*/ 2567 w 10000"/>
                <a:gd name="connsiteY265-2836" fmla="*/ 9531 h 10000"/>
                <a:gd name="connsiteX266-2837" fmla="*/ 2537 w 10000"/>
                <a:gd name="connsiteY266-2838" fmla="*/ 9527 h 10000"/>
                <a:gd name="connsiteX267-2839" fmla="*/ 2507 w 10000"/>
                <a:gd name="connsiteY267-2840" fmla="*/ 9514 h 10000"/>
                <a:gd name="connsiteX268-2841" fmla="*/ 2488 w 10000"/>
                <a:gd name="connsiteY268-2842" fmla="*/ 9509 h 10000"/>
                <a:gd name="connsiteX269-2843" fmla="*/ 2468 w 10000"/>
                <a:gd name="connsiteY269-2844" fmla="*/ 9504 h 10000"/>
                <a:gd name="connsiteX270-2845" fmla="*/ 2458 w 10000"/>
                <a:gd name="connsiteY270-2846" fmla="*/ 9496 h 10000"/>
                <a:gd name="connsiteX271-2847" fmla="*/ 2438 w 10000"/>
                <a:gd name="connsiteY271-2848" fmla="*/ 9491 h 10000"/>
                <a:gd name="connsiteX272-2849" fmla="*/ 2428 w 10000"/>
                <a:gd name="connsiteY272-2850" fmla="*/ 9483 h 10000"/>
                <a:gd name="connsiteX273-2851" fmla="*/ 2401 w 10000"/>
                <a:gd name="connsiteY273-2852" fmla="*/ 9471 h 10000"/>
                <a:gd name="connsiteX274-2853" fmla="*/ 2389 w 10000"/>
                <a:gd name="connsiteY274-2854" fmla="*/ 9471 h 10000"/>
                <a:gd name="connsiteX275-2855" fmla="*/ 2379 w 10000"/>
                <a:gd name="connsiteY275-2856" fmla="*/ 9491 h 10000"/>
                <a:gd name="connsiteX276-2857" fmla="*/ 2371 w 10000"/>
                <a:gd name="connsiteY276-2858" fmla="*/ 9504 h 10000"/>
                <a:gd name="connsiteX277-2859" fmla="*/ 2371 w 10000"/>
                <a:gd name="connsiteY277-2860" fmla="*/ 9522 h 10000"/>
                <a:gd name="connsiteX278-2861" fmla="*/ 2359 w 10000"/>
                <a:gd name="connsiteY278-2862" fmla="*/ 9531 h 10000"/>
                <a:gd name="connsiteX279-2863" fmla="*/ 2349 w 10000"/>
                <a:gd name="connsiteY279-2864" fmla="*/ 9553 h 10000"/>
                <a:gd name="connsiteX280-2865" fmla="*/ 2341 w 10000"/>
                <a:gd name="connsiteY280-2866" fmla="*/ 9564 h 10000"/>
                <a:gd name="connsiteX281-2867" fmla="*/ 2322 w 10000"/>
                <a:gd name="connsiteY281-2868" fmla="*/ 9572 h 10000"/>
                <a:gd name="connsiteX282-2869" fmla="*/ 2121 w 10000"/>
                <a:gd name="connsiteY282-2870" fmla="*/ 9652 h 10000"/>
                <a:gd name="connsiteX283-2871" fmla="*/ 2113 w 10000"/>
                <a:gd name="connsiteY283-2872" fmla="*/ 9652 h 10000"/>
                <a:gd name="connsiteX284-2873" fmla="*/ 2113 w 10000"/>
                <a:gd name="connsiteY284-2874" fmla="*/ 9663 h 10000"/>
                <a:gd name="connsiteX285-2875" fmla="*/ 2121 w 10000"/>
                <a:gd name="connsiteY285-2876" fmla="*/ 9663 h 10000"/>
                <a:gd name="connsiteX286-2877" fmla="*/ 2121 w 10000"/>
                <a:gd name="connsiteY286-2878" fmla="*/ 9681 h 10000"/>
                <a:gd name="connsiteX287-2879" fmla="*/ 2133 w 10000"/>
                <a:gd name="connsiteY287-2880" fmla="*/ 9689 h 10000"/>
                <a:gd name="connsiteX288-2881" fmla="*/ 2133 w 10000"/>
                <a:gd name="connsiteY288-2882" fmla="*/ 9720 h 10000"/>
                <a:gd name="connsiteX289-2883" fmla="*/ 2121 w 10000"/>
                <a:gd name="connsiteY289-2884" fmla="*/ 9732 h 10000"/>
                <a:gd name="connsiteX290-2885" fmla="*/ 2113 w 10000"/>
                <a:gd name="connsiteY290-2886" fmla="*/ 9745 h 10000"/>
                <a:gd name="connsiteX291-2887" fmla="*/ 2101 w 10000"/>
                <a:gd name="connsiteY291-2888" fmla="*/ 9758 h 10000"/>
                <a:gd name="connsiteX292-2889" fmla="*/ 2091 w 10000"/>
                <a:gd name="connsiteY292-2890" fmla="*/ 9762 h 10000"/>
                <a:gd name="connsiteX293-2891" fmla="*/ 2084 w 10000"/>
                <a:gd name="connsiteY293-2892" fmla="*/ 9776 h 10000"/>
                <a:gd name="connsiteX294-2893" fmla="*/ 2071 w 10000"/>
                <a:gd name="connsiteY294-2894" fmla="*/ 9793 h 10000"/>
                <a:gd name="connsiteX295-2895" fmla="*/ 2061 w 10000"/>
                <a:gd name="connsiteY295-2896" fmla="*/ 9802 h 10000"/>
                <a:gd name="connsiteX296-2897" fmla="*/ 2061 w 10000"/>
                <a:gd name="connsiteY296-2898" fmla="*/ 9806 h 10000"/>
                <a:gd name="connsiteX297-2899" fmla="*/ 2071 w 10000"/>
                <a:gd name="connsiteY297-2900" fmla="*/ 9811 h 10000"/>
                <a:gd name="connsiteX298-2901" fmla="*/ 2071 w 10000"/>
                <a:gd name="connsiteY298-2902" fmla="*/ 9819 h 10000"/>
                <a:gd name="connsiteX299-2903" fmla="*/ 2061 w 10000"/>
                <a:gd name="connsiteY299-2904" fmla="*/ 9819 h 10000"/>
                <a:gd name="connsiteX300-2905" fmla="*/ 2054 w 10000"/>
                <a:gd name="connsiteY300-2906" fmla="*/ 9824 h 10000"/>
                <a:gd name="connsiteX301-2907" fmla="*/ 2034 w 10000"/>
                <a:gd name="connsiteY301-2908" fmla="*/ 9824 h 10000"/>
                <a:gd name="connsiteX302-2909" fmla="*/ 2022 w 10000"/>
                <a:gd name="connsiteY302-2910" fmla="*/ 9819 h 10000"/>
                <a:gd name="connsiteX303-2911" fmla="*/ 2004 w 10000"/>
                <a:gd name="connsiteY303-2912" fmla="*/ 9819 h 10000"/>
                <a:gd name="connsiteX304-2913" fmla="*/ 2004 w 10000"/>
                <a:gd name="connsiteY304-2914" fmla="*/ 9811 h 10000"/>
                <a:gd name="connsiteX305-2915" fmla="*/ 1992 w 10000"/>
                <a:gd name="connsiteY305-2916" fmla="*/ 9811 h 10000"/>
                <a:gd name="connsiteX306-2917" fmla="*/ 1982 w 10000"/>
                <a:gd name="connsiteY306-2918" fmla="*/ 9806 h 10000"/>
                <a:gd name="connsiteX307-2919" fmla="*/ 1962 w 10000"/>
                <a:gd name="connsiteY307-2920" fmla="*/ 9806 h 10000"/>
                <a:gd name="connsiteX308-2921" fmla="*/ 1933 w 10000"/>
                <a:gd name="connsiteY308-2922" fmla="*/ 9802 h 10000"/>
                <a:gd name="connsiteX309-2923" fmla="*/ 1913 w 10000"/>
                <a:gd name="connsiteY309-2924" fmla="*/ 9793 h 10000"/>
                <a:gd name="connsiteX310-2925" fmla="*/ 1895 w 10000"/>
                <a:gd name="connsiteY310-2926" fmla="*/ 9802 h 10000"/>
                <a:gd name="connsiteX311-2927" fmla="*/ 1876 w 10000"/>
                <a:gd name="connsiteY311-2928" fmla="*/ 9802 h 10000"/>
                <a:gd name="connsiteX312-2929" fmla="*/ 1863 w 10000"/>
                <a:gd name="connsiteY312-2930" fmla="*/ 9819 h 10000"/>
                <a:gd name="connsiteX313-2931" fmla="*/ 1853 w 10000"/>
                <a:gd name="connsiteY313-2932" fmla="*/ 9824 h 10000"/>
                <a:gd name="connsiteX314-2933" fmla="*/ 1863 w 10000"/>
                <a:gd name="connsiteY314-2934" fmla="*/ 9831 h 10000"/>
                <a:gd name="connsiteX315-2935" fmla="*/ 1863 w 10000"/>
                <a:gd name="connsiteY315-2936" fmla="*/ 9837 h 10000"/>
                <a:gd name="connsiteX316-2937" fmla="*/ 1853 w 10000"/>
                <a:gd name="connsiteY316-2938" fmla="*/ 9837 h 10000"/>
                <a:gd name="connsiteX317-2939" fmla="*/ 1853 w 10000"/>
                <a:gd name="connsiteY317-2940" fmla="*/ 9844 h 10000"/>
                <a:gd name="connsiteX318-2941" fmla="*/ 1863 w 10000"/>
                <a:gd name="connsiteY318-2942" fmla="*/ 9844 h 10000"/>
                <a:gd name="connsiteX319-2943" fmla="*/ 1863 w 10000"/>
                <a:gd name="connsiteY319-2944" fmla="*/ 9850 h 10000"/>
                <a:gd name="connsiteX320-2945" fmla="*/ 1883 w 10000"/>
                <a:gd name="connsiteY320-2946" fmla="*/ 9850 h 10000"/>
                <a:gd name="connsiteX321-2947" fmla="*/ 1876 w 10000"/>
                <a:gd name="connsiteY321-2948" fmla="*/ 9857 h 10000"/>
                <a:gd name="connsiteX322-2949" fmla="*/ 1876 w 10000"/>
                <a:gd name="connsiteY322-2950" fmla="*/ 9862 h 10000"/>
                <a:gd name="connsiteX323-2951" fmla="*/ 1863 w 10000"/>
                <a:gd name="connsiteY323-2952" fmla="*/ 9862 h 10000"/>
                <a:gd name="connsiteX324-2953" fmla="*/ 1853 w 10000"/>
                <a:gd name="connsiteY324-2954" fmla="*/ 9870 h 10000"/>
                <a:gd name="connsiteX325-2955" fmla="*/ 1853 w 10000"/>
                <a:gd name="connsiteY325-2956" fmla="*/ 9875 h 10000"/>
                <a:gd name="connsiteX326-2957" fmla="*/ 1826 w 10000"/>
                <a:gd name="connsiteY326-2958" fmla="*/ 9901 h 10000"/>
                <a:gd name="connsiteX327-2959" fmla="*/ 1816 w 10000"/>
                <a:gd name="connsiteY327-2960" fmla="*/ 9906 h 10000"/>
                <a:gd name="connsiteX328-2961" fmla="*/ 1816 w 10000"/>
                <a:gd name="connsiteY328-2962" fmla="*/ 9911 h 10000"/>
                <a:gd name="connsiteX329-2963" fmla="*/ 1804 w 10000"/>
                <a:gd name="connsiteY329-2964" fmla="*/ 9919 h 10000"/>
                <a:gd name="connsiteX330-2965" fmla="*/ 1796 w 10000"/>
                <a:gd name="connsiteY330-2966" fmla="*/ 9930 h 10000"/>
                <a:gd name="connsiteX331-2967" fmla="*/ 1784 w 10000"/>
                <a:gd name="connsiteY331-2968" fmla="*/ 9943 h 10000"/>
                <a:gd name="connsiteX332-2969" fmla="*/ 1767 w 10000"/>
                <a:gd name="connsiteY332-2970" fmla="*/ 9974 h 10000"/>
                <a:gd name="connsiteX333-2971" fmla="*/ 1767 w 10000"/>
                <a:gd name="connsiteY333-2972" fmla="*/ 9987 h 10000"/>
                <a:gd name="connsiteX334-2973" fmla="*/ 1754 w 10000"/>
                <a:gd name="connsiteY334-2974" fmla="*/ 9987 h 10000"/>
                <a:gd name="connsiteX335-2975" fmla="*/ 1754 w 10000"/>
                <a:gd name="connsiteY335-2976" fmla="*/ 10000 h 10000"/>
                <a:gd name="connsiteX336-2977" fmla="*/ 1625 w 10000"/>
                <a:gd name="connsiteY336-2978" fmla="*/ 9969 h 10000"/>
                <a:gd name="connsiteX337-2979" fmla="*/ 1529 w 10000"/>
                <a:gd name="connsiteY337-2980" fmla="*/ 9956 h 10000"/>
                <a:gd name="connsiteX338-2981" fmla="*/ 1407 w 10000"/>
                <a:gd name="connsiteY338-2982" fmla="*/ 9924 h 10000"/>
                <a:gd name="connsiteX339-2983" fmla="*/ 1380 w 10000"/>
                <a:gd name="connsiteY339-2984" fmla="*/ 9919 h 10000"/>
                <a:gd name="connsiteX340-2985" fmla="*/ 1179 w 10000"/>
                <a:gd name="connsiteY340-2986" fmla="*/ 9870 h 10000"/>
                <a:gd name="connsiteX341-2987" fmla="*/ 766 w 10000"/>
                <a:gd name="connsiteY341-2988" fmla="*/ 9776 h 10000"/>
                <a:gd name="connsiteX342-2989" fmla="*/ 387 w 10000"/>
                <a:gd name="connsiteY342-2990" fmla="*/ 9689 h 10000"/>
                <a:gd name="connsiteX343-2991" fmla="*/ 92 w 10000"/>
                <a:gd name="connsiteY343-2992" fmla="*/ 9621 h 10000"/>
                <a:gd name="connsiteX344-2993" fmla="*/ 20 w 10000"/>
                <a:gd name="connsiteY344-2994" fmla="*/ 9608 h 10000"/>
                <a:gd name="connsiteX345-2995" fmla="*/ 0 w 10000"/>
                <a:gd name="connsiteY345-2996" fmla="*/ 9603 h 10000"/>
                <a:gd name="connsiteX346-2997" fmla="*/ 12 w 10000"/>
                <a:gd name="connsiteY346-2998" fmla="*/ 9414 h 10000"/>
                <a:gd name="connsiteX347-2999" fmla="*/ 129 w 10000"/>
                <a:gd name="connsiteY347-3000" fmla="*/ 9043 h 10000"/>
                <a:gd name="connsiteX348-3001" fmla="*/ 221 w 10000"/>
                <a:gd name="connsiteY348-3002" fmla="*/ 8728 h 10000"/>
                <a:gd name="connsiteX349-3003" fmla="*/ 159 w 10000"/>
                <a:gd name="connsiteY349-3004" fmla="*/ 8528 h 10000"/>
                <a:gd name="connsiteX350-3005" fmla="*/ 12 w 10000"/>
                <a:gd name="connsiteY350-3006" fmla="*/ 8280 h 10000"/>
                <a:gd name="connsiteX351-3007" fmla="*/ 12 w 10000"/>
                <a:gd name="connsiteY351-3008" fmla="*/ 8241 h 10000"/>
                <a:gd name="connsiteX352-3009" fmla="*/ 79 w 10000"/>
                <a:gd name="connsiteY352-3010" fmla="*/ 7820 h 10000"/>
                <a:gd name="connsiteX353-3011" fmla="*/ 92 w 10000"/>
                <a:gd name="connsiteY353-3012" fmla="*/ 7776 h 10000"/>
                <a:gd name="connsiteX354-3013" fmla="*/ 221 w 10000"/>
                <a:gd name="connsiteY354-3014" fmla="*/ 7138 h 10000"/>
                <a:gd name="connsiteX355-3015" fmla="*/ 379 w 10000"/>
                <a:gd name="connsiteY355-3016" fmla="*/ 6281 h 10000"/>
                <a:gd name="connsiteX356-3017" fmla="*/ 367 w 10000"/>
                <a:gd name="connsiteY356-3018" fmla="*/ 6236 h 10000"/>
                <a:gd name="connsiteX357-3019" fmla="*/ 508 w 10000"/>
                <a:gd name="connsiteY357-3020" fmla="*/ 6200 h 10000"/>
                <a:gd name="connsiteX358-3021" fmla="*/ 508 w 10000"/>
                <a:gd name="connsiteY358-3022" fmla="*/ 6195 h 10000"/>
                <a:gd name="connsiteX359-3023" fmla="*/ 545 w 10000"/>
                <a:gd name="connsiteY359-3024" fmla="*/ 6187 h 10000"/>
                <a:gd name="connsiteX360-3025" fmla="*/ 733 w 10000"/>
                <a:gd name="connsiteY360-3026" fmla="*/ 6109 h 10000"/>
                <a:gd name="connsiteX361-3027" fmla="*/ 1063 w 10000"/>
                <a:gd name="connsiteY361-3028" fmla="*/ 5970 h 10000"/>
                <a:gd name="connsiteX362-3029" fmla="*/ 1278 w 10000"/>
                <a:gd name="connsiteY362-3030" fmla="*/ 5847 h 10000"/>
                <a:gd name="connsiteX363-3031" fmla="*/ 1407 w 10000"/>
                <a:gd name="connsiteY363-3032" fmla="*/ 5752 h 10000"/>
                <a:gd name="connsiteX364-3033" fmla="*/ 1576 w 10000"/>
                <a:gd name="connsiteY364-3034" fmla="*/ 5684 h 10000"/>
                <a:gd name="connsiteX365-3035" fmla="*/ 1667 w 10000"/>
                <a:gd name="connsiteY365-3036" fmla="*/ 5617 h 10000"/>
                <a:gd name="connsiteX366-3037" fmla="*/ 1933 w 10000"/>
                <a:gd name="connsiteY366-3038" fmla="*/ 5492 h 10000"/>
                <a:gd name="connsiteX367-3039" fmla="*/ 2587 w 10000"/>
                <a:gd name="connsiteY367-3040" fmla="*/ 5201 h 10000"/>
                <a:gd name="connsiteX368-3041" fmla="*/ 3501 w 10000"/>
                <a:gd name="connsiteY368-3042" fmla="*/ 4728 h 10000"/>
                <a:gd name="connsiteX369-3043" fmla="*/ 3538 w 10000"/>
                <a:gd name="connsiteY369-3044" fmla="*/ 4760 h 10000"/>
                <a:gd name="connsiteX370-3045" fmla="*/ 5320 w 10000"/>
                <a:gd name="connsiteY370-3046" fmla="*/ 3730 h 10000"/>
                <a:gd name="connsiteX371-3047" fmla="*/ 7084 w 10000"/>
                <a:gd name="connsiteY371-3048" fmla="*/ 2754 h 10000"/>
                <a:gd name="connsiteX372-3049" fmla="*/ 8025 w 10000"/>
                <a:gd name="connsiteY372-3050" fmla="*/ 2004 h 10000"/>
                <a:gd name="connsiteX373-3051" fmla="*/ 8362 w 10000"/>
                <a:gd name="connsiteY373-3052" fmla="*/ 1432 h 10000"/>
                <a:gd name="connsiteX374-3053" fmla="*/ 8600 w 10000"/>
                <a:gd name="connsiteY374-3054" fmla="*/ 948 h 10000"/>
                <a:gd name="connsiteX375-3055" fmla="*/ 9115 w 10000"/>
                <a:gd name="connsiteY375-3056" fmla="*/ 587 h 10000"/>
                <a:gd name="connsiteX376-3057" fmla="*/ 9980 w 10000"/>
                <a:gd name="connsiteY376-3058" fmla="*/ 18 h 10000"/>
                <a:gd name="connsiteX377-3059" fmla="*/ 10000 w 10000"/>
                <a:gd name="connsiteY377-3060" fmla="*/ 0 h 10000"/>
                <a:gd name="connsiteX378-3061" fmla="*/ 5523 w 10000"/>
                <a:gd name="connsiteY378-3062" fmla="*/ 5224 h 10000"/>
                <a:gd name="connsiteX379-3063" fmla="*/ 6353 w 10000"/>
                <a:gd name="connsiteY379-3064" fmla="*/ 5876 h 10000"/>
                <a:gd name="connsiteX380-3065" fmla="*/ 6306 w 10000"/>
                <a:gd name="connsiteY380-3066" fmla="*/ 5855 h 10000"/>
                <a:gd name="connsiteX381-3067" fmla="*/ 5523 w 10000"/>
                <a:gd name="connsiteY381-3068" fmla="*/ 5224 h 10000"/>
                <a:gd name="connsiteX0-3069" fmla="*/ 10000 w 10000"/>
                <a:gd name="connsiteY0-3070" fmla="*/ 0 h 10000"/>
                <a:gd name="connsiteX1-3071" fmla="*/ 9958 w 10000"/>
                <a:gd name="connsiteY1-3072" fmla="*/ 68 h 10000"/>
                <a:gd name="connsiteX2-3073" fmla="*/ 9958 w 10000"/>
                <a:gd name="connsiteY2-3074" fmla="*/ 73 h 10000"/>
                <a:gd name="connsiteX3-3075" fmla="*/ 9916 w 10000"/>
                <a:gd name="connsiteY3-3076" fmla="*/ 142 h 10000"/>
                <a:gd name="connsiteX4-3077" fmla="*/ 9871 w 10000"/>
                <a:gd name="connsiteY4-3078" fmla="*/ 216 h 10000"/>
                <a:gd name="connsiteX5-3079" fmla="*/ 9859 w 10000"/>
                <a:gd name="connsiteY5-3080" fmla="*/ 223 h 10000"/>
                <a:gd name="connsiteX6-3081" fmla="*/ 9859 w 10000"/>
                <a:gd name="connsiteY6-3082" fmla="*/ 236 h 10000"/>
                <a:gd name="connsiteX7-3083" fmla="*/ 9836 w 10000"/>
                <a:gd name="connsiteY7-3084" fmla="*/ 267 h 10000"/>
                <a:gd name="connsiteX8-3085" fmla="*/ 9822 w 10000"/>
                <a:gd name="connsiteY8-3086" fmla="*/ 303 h 10000"/>
                <a:gd name="connsiteX9-3087" fmla="*/ 9799 w 10000"/>
                <a:gd name="connsiteY9-3088" fmla="*/ 335 h 10000"/>
                <a:gd name="connsiteX10-3089" fmla="*/ 9792 w 10000"/>
                <a:gd name="connsiteY10-3090" fmla="*/ 353 h 10000"/>
                <a:gd name="connsiteX11-3091" fmla="*/ 9779 w 10000"/>
                <a:gd name="connsiteY11-3092" fmla="*/ 389 h 10000"/>
                <a:gd name="connsiteX12-3093" fmla="*/ 9772 w 10000"/>
                <a:gd name="connsiteY12-3094" fmla="*/ 408 h 10000"/>
                <a:gd name="connsiteX13-3095" fmla="*/ 9757 w 10000"/>
                <a:gd name="connsiteY13-3096" fmla="*/ 434 h 10000"/>
                <a:gd name="connsiteX14-3097" fmla="*/ 9757 w 10000"/>
                <a:gd name="connsiteY14-3098" fmla="*/ 457 h 10000"/>
                <a:gd name="connsiteX15-3099" fmla="*/ 9742 w 10000"/>
                <a:gd name="connsiteY15-3100" fmla="*/ 496 h 10000"/>
                <a:gd name="connsiteX16-3101" fmla="*/ 9720 w 10000"/>
                <a:gd name="connsiteY16-3102" fmla="*/ 607 h 10000"/>
                <a:gd name="connsiteX17-3103" fmla="*/ 9693 w 10000"/>
                <a:gd name="connsiteY17-3104" fmla="*/ 714 h 10000"/>
                <a:gd name="connsiteX18-3105" fmla="*/ 9680 w 10000"/>
                <a:gd name="connsiteY18-3106" fmla="*/ 805 h 10000"/>
                <a:gd name="connsiteX19-3107" fmla="*/ 9670 w 10000"/>
                <a:gd name="connsiteY19-3108" fmla="*/ 854 h 10000"/>
                <a:gd name="connsiteX20-3109" fmla="*/ 9663 w 10000"/>
                <a:gd name="connsiteY20-3110" fmla="*/ 880 h 10000"/>
                <a:gd name="connsiteX21-3111" fmla="*/ 9663 w 10000"/>
                <a:gd name="connsiteY21-3112" fmla="*/ 887 h 10000"/>
                <a:gd name="connsiteX22-3113" fmla="*/ 9651 w 10000"/>
                <a:gd name="connsiteY22-3114" fmla="*/ 922 h 10000"/>
                <a:gd name="connsiteX23-3115" fmla="*/ 9633 w 10000"/>
                <a:gd name="connsiteY23-3116" fmla="*/ 1012 h 10000"/>
                <a:gd name="connsiteX24-3117" fmla="*/ 9613 w 10000"/>
                <a:gd name="connsiteY24-3118" fmla="*/ 1116 h 10000"/>
                <a:gd name="connsiteX25-3119" fmla="*/ 9591 w 10000"/>
                <a:gd name="connsiteY25-3120" fmla="*/ 1202 h 10000"/>
                <a:gd name="connsiteX26-3121" fmla="*/ 9591 w 10000"/>
                <a:gd name="connsiteY26-3122" fmla="*/ 1228 h 10000"/>
                <a:gd name="connsiteX27-3123" fmla="*/ 9554 w 10000"/>
                <a:gd name="connsiteY27-3124" fmla="*/ 1378 h 10000"/>
                <a:gd name="connsiteX28-3125" fmla="*/ 9542 w 10000"/>
                <a:gd name="connsiteY28-3126" fmla="*/ 1419 h 10000"/>
                <a:gd name="connsiteX29-3127" fmla="*/ 9534 w 10000"/>
                <a:gd name="connsiteY29-3128" fmla="*/ 1513 h 10000"/>
                <a:gd name="connsiteX30-3129" fmla="*/ 9512 w 10000"/>
                <a:gd name="connsiteY30-3130" fmla="*/ 1645 h 10000"/>
                <a:gd name="connsiteX31-3131" fmla="*/ 9504 w 10000"/>
                <a:gd name="connsiteY31-3132" fmla="*/ 1749 h 10000"/>
                <a:gd name="connsiteX32-3133" fmla="*/ 9492 w 10000"/>
                <a:gd name="connsiteY32-3134" fmla="*/ 1866 h 10000"/>
                <a:gd name="connsiteX33-3135" fmla="*/ 9492 w 10000"/>
                <a:gd name="connsiteY33-3136" fmla="*/ 1978 h 10000"/>
                <a:gd name="connsiteX34-3137" fmla="*/ 9482 w 10000"/>
                <a:gd name="connsiteY34-3138" fmla="*/ 2103 h 10000"/>
                <a:gd name="connsiteX35-3139" fmla="*/ 9482 w 10000"/>
                <a:gd name="connsiteY35-3140" fmla="*/ 2452 h 10000"/>
                <a:gd name="connsiteX36-3141" fmla="*/ 9470 w 10000"/>
                <a:gd name="connsiteY36-3142" fmla="*/ 2489 h 10000"/>
                <a:gd name="connsiteX37-3143" fmla="*/ 9470 w 10000"/>
                <a:gd name="connsiteY37-3144" fmla="*/ 2512 h 10000"/>
                <a:gd name="connsiteX38-3145" fmla="*/ 9462 w 10000"/>
                <a:gd name="connsiteY38-3146" fmla="*/ 2575 h 10000"/>
                <a:gd name="connsiteX39-3147" fmla="*/ 9462 w 10000"/>
                <a:gd name="connsiteY39-3148" fmla="*/ 2611 h 10000"/>
                <a:gd name="connsiteX40-3149" fmla="*/ 9455 w 10000"/>
                <a:gd name="connsiteY40-3150" fmla="*/ 2642 h 10000"/>
                <a:gd name="connsiteX41-3151" fmla="*/ 9455 w 10000"/>
                <a:gd name="connsiteY41-3152" fmla="*/ 2749 h 10000"/>
                <a:gd name="connsiteX42-3153" fmla="*/ 9443 w 10000"/>
                <a:gd name="connsiteY42-3154" fmla="*/ 2774 h 10000"/>
                <a:gd name="connsiteX43-3155" fmla="*/ 9443 w 10000"/>
                <a:gd name="connsiteY43-3156" fmla="*/ 2805 h 10000"/>
                <a:gd name="connsiteX44-3157" fmla="*/ 9433 w 10000"/>
                <a:gd name="connsiteY44-3158" fmla="*/ 2853 h 10000"/>
                <a:gd name="connsiteX45-3159" fmla="*/ 9433 w 10000"/>
                <a:gd name="connsiteY45-3160" fmla="*/ 2917 h 10000"/>
                <a:gd name="connsiteX46-3161" fmla="*/ 9425 w 10000"/>
                <a:gd name="connsiteY46-3162" fmla="*/ 2930 h 10000"/>
                <a:gd name="connsiteX47-3163" fmla="*/ 9413 w 10000"/>
                <a:gd name="connsiteY47-3164" fmla="*/ 2948 h 10000"/>
                <a:gd name="connsiteX48-3165" fmla="*/ 9405 w 10000"/>
                <a:gd name="connsiteY48-3166" fmla="*/ 2954 h 10000"/>
                <a:gd name="connsiteX49-3167" fmla="*/ 9405 w 10000"/>
                <a:gd name="connsiteY49-3168" fmla="*/ 3016 h 10000"/>
                <a:gd name="connsiteX50-3169" fmla="*/ 9413 w 10000"/>
                <a:gd name="connsiteY50-3170" fmla="*/ 3097 h 10000"/>
                <a:gd name="connsiteX51-3171" fmla="*/ 9413 w 10000"/>
                <a:gd name="connsiteY51-3172" fmla="*/ 3356 h 10000"/>
                <a:gd name="connsiteX52-3173" fmla="*/ 9425 w 10000"/>
                <a:gd name="connsiteY52-3174" fmla="*/ 3395 h 10000"/>
                <a:gd name="connsiteX53-3175" fmla="*/ 9425 w 10000"/>
                <a:gd name="connsiteY53-3176" fmla="*/ 3468 h 10000"/>
                <a:gd name="connsiteX54-3177" fmla="*/ 9433 w 10000"/>
                <a:gd name="connsiteY54-3178" fmla="*/ 3506 h 10000"/>
                <a:gd name="connsiteX55-3179" fmla="*/ 9433 w 10000"/>
                <a:gd name="connsiteY55-3180" fmla="*/ 3576 h 10000"/>
                <a:gd name="connsiteX56-3181" fmla="*/ 9443 w 10000"/>
                <a:gd name="connsiteY56-3182" fmla="*/ 3605 h 10000"/>
                <a:gd name="connsiteX57-3183" fmla="*/ 9443 w 10000"/>
                <a:gd name="connsiteY57-3184" fmla="*/ 3662 h 10000"/>
                <a:gd name="connsiteX58-3185" fmla="*/ 9455 w 10000"/>
                <a:gd name="connsiteY58-3186" fmla="*/ 3693 h 10000"/>
                <a:gd name="connsiteX59-3187" fmla="*/ 9455 w 10000"/>
                <a:gd name="connsiteY59-3188" fmla="*/ 3730 h 10000"/>
                <a:gd name="connsiteX60-3189" fmla="*/ 9462 w 10000"/>
                <a:gd name="connsiteY60-3190" fmla="*/ 3774 h 10000"/>
                <a:gd name="connsiteX61-3191" fmla="*/ 9462 w 10000"/>
                <a:gd name="connsiteY61-3192" fmla="*/ 3830 h 10000"/>
                <a:gd name="connsiteX62-3193" fmla="*/ 9470 w 10000"/>
                <a:gd name="connsiteY62-3194" fmla="*/ 3843 h 10000"/>
                <a:gd name="connsiteX63-3195" fmla="*/ 9482 w 10000"/>
                <a:gd name="connsiteY63-3196" fmla="*/ 3878 h 10000"/>
                <a:gd name="connsiteX64-3197" fmla="*/ 9482 w 10000"/>
                <a:gd name="connsiteY64-3198" fmla="*/ 4002 h 10000"/>
                <a:gd name="connsiteX65-3199" fmla="*/ 9492 w 10000"/>
                <a:gd name="connsiteY65-3200" fmla="*/ 4059 h 10000"/>
                <a:gd name="connsiteX66-3201" fmla="*/ 9492 w 10000"/>
                <a:gd name="connsiteY66-3202" fmla="*/ 4189 h 10000"/>
                <a:gd name="connsiteX67-3203" fmla="*/ 9482 w 10000"/>
                <a:gd name="connsiteY67-3204" fmla="*/ 4231 h 10000"/>
                <a:gd name="connsiteX68-3205" fmla="*/ 9482 w 10000"/>
                <a:gd name="connsiteY68-3206" fmla="*/ 4321 h 10000"/>
                <a:gd name="connsiteX69-3207" fmla="*/ 9470 w 10000"/>
                <a:gd name="connsiteY69-3208" fmla="*/ 4361 h 10000"/>
                <a:gd name="connsiteX70-3209" fmla="*/ 9470 w 10000"/>
                <a:gd name="connsiteY70-3210" fmla="*/ 4430 h 10000"/>
                <a:gd name="connsiteX71-3211" fmla="*/ 9482 w 10000"/>
                <a:gd name="connsiteY71-3212" fmla="*/ 4469 h 10000"/>
                <a:gd name="connsiteX72-3213" fmla="*/ 9482 w 10000"/>
                <a:gd name="connsiteY72-3214" fmla="*/ 4648 h 10000"/>
                <a:gd name="connsiteX73-3215" fmla="*/ 9492 w 10000"/>
                <a:gd name="connsiteY73-3216" fmla="*/ 4687 h 10000"/>
                <a:gd name="connsiteX74-3217" fmla="*/ 9492 w 10000"/>
                <a:gd name="connsiteY74-3218" fmla="*/ 4817 h 10000"/>
                <a:gd name="connsiteX75-3219" fmla="*/ 9504 w 10000"/>
                <a:gd name="connsiteY75-3220" fmla="*/ 4872 h 10000"/>
                <a:gd name="connsiteX76-3221" fmla="*/ 9504 w 10000"/>
                <a:gd name="connsiteY76-3222" fmla="*/ 5243 h 10000"/>
                <a:gd name="connsiteX77-3223" fmla="*/ 9512 w 10000"/>
                <a:gd name="connsiteY77-3224" fmla="*/ 5287 h 10000"/>
                <a:gd name="connsiteX78-3225" fmla="*/ 9512 w 10000"/>
                <a:gd name="connsiteY78-3226" fmla="*/ 5463 h 10000"/>
                <a:gd name="connsiteX79-3227" fmla="*/ 9522 w 10000"/>
                <a:gd name="connsiteY79-3228" fmla="*/ 5492 h 10000"/>
                <a:gd name="connsiteX80-3229" fmla="*/ 9534 w 10000"/>
                <a:gd name="connsiteY80-3230" fmla="*/ 5531 h 10000"/>
                <a:gd name="connsiteX81-3231" fmla="*/ 9542 w 10000"/>
                <a:gd name="connsiteY81-3232" fmla="*/ 5572 h 10000"/>
                <a:gd name="connsiteX82-3233" fmla="*/ 9561 w 10000"/>
                <a:gd name="connsiteY82-3234" fmla="*/ 5630 h 10000"/>
                <a:gd name="connsiteX83-3235" fmla="*/ 9584 w 10000"/>
                <a:gd name="connsiteY83-3236" fmla="*/ 5684 h 10000"/>
                <a:gd name="connsiteX84-3237" fmla="*/ 9522 w 10000"/>
                <a:gd name="connsiteY84-3238" fmla="*/ 5691 h 10000"/>
                <a:gd name="connsiteX85-3239" fmla="*/ 9443 w 10000"/>
                <a:gd name="connsiteY85-3240" fmla="*/ 5717 h 10000"/>
                <a:gd name="connsiteX86-3241" fmla="*/ 9405 w 10000"/>
                <a:gd name="connsiteY86-3242" fmla="*/ 5770 h 10000"/>
                <a:gd name="connsiteX87-3243" fmla="*/ 9363 w 10000"/>
                <a:gd name="connsiteY87-3244" fmla="*/ 5852 h 10000"/>
                <a:gd name="connsiteX88-3245" fmla="*/ 9314 w 10000"/>
                <a:gd name="connsiteY88-3246" fmla="*/ 5902 h 10000"/>
                <a:gd name="connsiteX89-3247" fmla="*/ 9363 w 10000"/>
                <a:gd name="connsiteY89-3248" fmla="*/ 5946 h 10000"/>
                <a:gd name="connsiteX90-3249" fmla="*/ 9376 w 10000"/>
                <a:gd name="connsiteY90-3250" fmla="*/ 5951 h 10000"/>
                <a:gd name="connsiteX91-3251" fmla="*/ 9376 w 10000"/>
                <a:gd name="connsiteY91-3252" fmla="*/ 5938 h 10000"/>
                <a:gd name="connsiteX92-3253" fmla="*/ 9383 w 10000"/>
                <a:gd name="connsiteY92-3254" fmla="*/ 5920 h 10000"/>
                <a:gd name="connsiteX93-3255" fmla="*/ 9390 w 10000"/>
                <a:gd name="connsiteY93-3256" fmla="*/ 5915 h 10000"/>
                <a:gd name="connsiteX94-3257" fmla="*/ 9405 w 10000"/>
                <a:gd name="connsiteY94-3258" fmla="*/ 5902 h 10000"/>
                <a:gd name="connsiteX95-3259" fmla="*/ 9405 w 10000"/>
                <a:gd name="connsiteY95-3260" fmla="*/ 5889 h 10000"/>
                <a:gd name="connsiteX96-3261" fmla="*/ 9425 w 10000"/>
                <a:gd name="connsiteY96-3262" fmla="*/ 5871 h 10000"/>
                <a:gd name="connsiteX97-3263" fmla="*/ 9433 w 10000"/>
                <a:gd name="connsiteY97-3264" fmla="*/ 5852 h 10000"/>
                <a:gd name="connsiteX98-3265" fmla="*/ 9455 w 10000"/>
                <a:gd name="connsiteY98-3266" fmla="*/ 5829 h 10000"/>
                <a:gd name="connsiteX99-3267" fmla="*/ 9470 w 10000"/>
                <a:gd name="connsiteY99-3268" fmla="*/ 5811 h 10000"/>
                <a:gd name="connsiteX100-3269" fmla="*/ 9554 w 10000"/>
                <a:gd name="connsiteY100-3270" fmla="*/ 5829 h 10000"/>
                <a:gd name="connsiteX101-3271" fmla="*/ 9561 w 10000"/>
                <a:gd name="connsiteY101-3272" fmla="*/ 5834 h 10000"/>
                <a:gd name="connsiteX102-3273" fmla="*/ 9601 w 10000"/>
                <a:gd name="connsiteY102-3274" fmla="*/ 5834 h 10000"/>
                <a:gd name="connsiteX103-3275" fmla="*/ 9601 w 10000"/>
                <a:gd name="connsiteY103-3276" fmla="*/ 5860 h 10000"/>
                <a:gd name="connsiteX104-3277" fmla="*/ 9613 w 10000"/>
                <a:gd name="connsiteY104-3278" fmla="*/ 5938 h 10000"/>
                <a:gd name="connsiteX105-3279" fmla="*/ 9613 w 10000"/>
                <a:gd name="connsiteY105-3280" fmla="*/ 5946 h 10000"/>
                <a:gd name="connsiteX106-3281" fmla="*/ 9693 w 10000"/>
                <a:gd name="connsiteY106-3282" fmla="*/ 5951 h 10000"/>
                <a:gd name="connsiteX107-3283" fmla="*/ 9693 w 10000"/>
                <a:gd name="connsiteY107-3284" fmla="*/ 6127 h 10000"/>
                <a:gd name="connsiteX108-3285" fmla="*/ 9720 w 10000"/>
                <a:gd name="connsiteY108-3286" fmla="*/ 6127 h 10000"/>
                <a:gd name="connsiteX109-3287" fmla="*/ 9720 w 10000"/>
                <a:gd name="connsiteY109-3288" fmla="*/ 6144 h 10000"/>
                <a:gd name="connsiteX110-3289" fmla="*/ 9829 w 10000"/>
                <a:gd name="connsiteY110-3290" fmla="*/ 6144 h 10000"/>
                <a:gd name="connsiteX111-3291" fmla="*/ 9871 w 10000"/>
                <a:gd name="connsiteY111-3292" fmla="*/ 6136 h 10000"/>
                <a:gd name="connsiteX112-3293" fmla="*/ 9871 w 10000"/>
                <a:gd name="connsiteY112-3294" fmla="*/ 6157 h 10000"/>
                <a:gd name="connsiteX113-3295" fmla="*/ 9889 w 10000"/>
                <a:gd name="connsiteY113-3296" fmla="*/ 6157 h 10000"/>
                <a:gd name="connsiteX114-3297" fmla="*/ 9889 w 10000"/>
                <a:gd name="connsiteY114-3298" fmla="*/ 6380 h 10000"/>
                <a:gd name="connsiteX115-3299" fmla="*/ 9470 w 10000"/>
                <a:gd name="connsiteY115-3300" fmla="*/ 6367 h 10000"/>
                <a:gd name="connsiteX116-3301" fmla="*/ 9462 w 10000"/>
                <a:gd name="connsiteY116-3302" fmla="*/ 6436 h 10000"/>
                <a:gd name="connsiteX117-3303" fmla="*/ 9455 w 10000"/>
                <a:gd name="connsiteY117-3304" fmla="*/ 6436 h 10000"/>
                <a:gd name="connsiteX118-3305" fmla="*/ 9425 w 10000"/>
                <a:gd name="connsiteY118-3306" fmla="*/ 6615 h 10000"/>
                <a:gd name="connsiteX119-3307" fmla="*/ 9267 w 10000"/>
                <a:gd name="connsiteY119-3308" fmla="*/ 6561 h 10000"/>
                <a:gd name="connsiteX120-3309" fmla="*/ 9145 w 10000"/>
                <a:gd name="connsiteY120-3310" fmla="*/ 6524 h 10000"/>
                <a:gd name="connsiteX121-3311" fmla="*/ 9016 w 10000"/>
                <a:gd name="connsiteY121-3312" fmla="*/ 6484 h 10000"/>
                <a:gd name="connsiteX122-3313" fmla="*/ 8888 w 10000"/>
                <a:gd name="connsiteY122-3314" fmla="*/ 6462 h 10000"/>
                <a:gd name="connsiteX123-3315" fmla="*/ 8759 w 10000"/>
                <a:gd name="connsiteY123-3316" fmla="*/ 6436 h 10000"/>
                <a:gd name="connsiteX124-3317" fmla="*/ 8620 w 10000"/>
                <a:gd name="connsiteY124-3318" fmla="*/ 6424 h 10000"/>
                <a:gd name="connsiteX125-3319" fmla="*/ 8167 w 10000"/>
                <a:gd name="connsiteY125-3320" fmla="*/ 6385 h 10000"/>
                <a:gd name="connsiteX126-3321" fmla="*/ 8147 w 10000"/>
                <a:gd name="connsiteY126-3322" fmla="*/ 6385 h 10000"/>
                <a:gd name="connsiteX127-3323" fmla="*/ 8055 w 10000"/>
                <a:gd name="connsiteY127-3324" fmla="*/ 6429 h 10000"/>
                <a:gd name="connsiteX128-3325" fmla="*/ 7988 w 10000"/>
                <a:gd name="connsiteY128-3326" fmla="*/ 6467 h 10000"/>
                <a:gd name="connsiteX129-3327" fmla="*/ 7807 w 10000"/>
                <a:gd name="connsiteY129-3328" fmla="*/ 6579 h 10000"/>
                <a:gd name="connsiteX130-3329" fmla="*/ 7371 w 10000"/>
                <a:gd name="connsiteY130-3330" fmla="*/ 6665 h 10000"/>
                <a:gd name="connsiteX131-3331" fmla="*/ 7017 w 10000"/>
                <a:gd name="connsiteY131-3332" fmla="*/ 6722 h 10000"/>
                <a:gd name="connsiteX132-3333" fmla="*/ 6799 w 10000"/>
                <a:gd name="connsiteY132-3334" fmla="*/ 6751 h 10000"/>
                <a:gd name="connsiteX133-3335" fmla="*/ 6558 w 10000"/>
                <a:gd name="connsiteY133-3336" fmla="*/ 6764 h 10000"/>
                <a:gd name="connsiteX134-3337" fmla="*/ 6420 w 10000"/>
                <a:gd name="connsiteY134-3338" fmla="*/ 6764 h 10000"/>
                <a:gd name="connsiteX135-3339" fmla="*/ 6271 w 10000"/>
                <a:gd name="connsiteY135-3340" fmla="*/ 6751 h 10000"/>
                <a:gd name="connsiteX136-3341" fmla="*/ 6026 w 10000"/>
                <a:gd name="connsiteY136-3342" fmla="*/ 6714 h 10000"/>
                <a:gd name="connsiteX137-3343" fmla="*/ 5887 w 10000"/>
                <a:gd name="connsiteY137-3344" fmla="*/ 6714 h 10000"/>
                <a:gd name="connsiteX138-3345" fmla="*/ 5530 w 10000"/>
                <a:gd name="connsiteY138-3346" fmla="*/ 6709 h 10000"/>
                <a:gd name="connsiteX139-3347" fmla="*/ 5233 w 10000"/>
                <a:gd name="connsiteY139-3348" fmla="*/ 6714 h 10000"/>
                <a:gd name="connsiteX140-3349" fmla="*/ 4688 w 10000"/>
                <a:gd name="connsiteY140-3350" fmla="*/ 6859 h 10000"/>
                <a:gd name="connsiteX141-3351" fmla="*/ 4609 w 10000"/>
                <a:gd name="connsiteY141-3352" fmla="*/ 6901 h 10000"/>
                <a:gd name="connsiteX142-3353" fmla="*/ 4492 w 10000"/>
                <a:gd name="connsiteY142-3354" fmla="*/ 6989 h 10000"/>
                <a:gd name="connsiteX143-3355" fmla="*/ 4284 w 10000"/>
                <a:gd name="connsiteY143-3356" fmla="*/ 7138 h 10000"/>
                <a:gd name="connsiteX144-3357" fmla="*/ 4083 w 10000"/>
                <a:gd name="connsiteY144-3358" fmla="*/ 7243 h 10000"/>
                <a:gd name="connsiteX145-3359" fmla="*/ 3788 w 10000"/>
                <a:gd name="connsiteY145-3360" fmla="*/ 7441 h 10000"/>
                <a:gd name="connsiteX146-3361" fmla="*/ 3588 w 10000"/>
                <a:gd name="connsiteY146-3362" fmla="*/ 7609 h 10000"/>
                <a:gd name="connsiteX147-3363" fmla="*/ 3350 w 10000"/>
                <a:gd name="connsiteY147-3364" fmla="*/ 7820 h 10000"/>
                <a:gd name="connsiteX148-3365" fmla="*/ 3191 w 10000"/>
                <a:gd name="connsiteY148-3366" fmla="*/ 8043 h 10000"/>
                <a:gd name="connsiteX149-3367" fmla="*/ 3278 w 10000"/>
                <a:gd name="connsiteY149-3368" fmla="*/ 8118 h 10000"/>
                <a:gd name="connsiteX150-3369" fmla="*/ 3350 w 10000"/>
                <a:gd name="connsiteY150-3370" fmla="*/ 8181 h 10000"/>
                <a:gd name="connsiteX151-3371" fmla="*/ 3422 w 10000"/>
                <a:gd name="connsiteY151-3372" fmla="*/ 8241 h 10000"/>
                <a:gd name="connsiteX152-3373" fmla="*/ 3399 w 10000"/>
                <a:gd name="connsiteY152-3374" fmla="*/ 8263 h 10000"/>
                <a:gd name="connsiteX153-3375" fmla="*/ 3380 w 10000"/>
                <a:gd name="connsiteY153-3376" fmla="*/ 8285 h 10000"/>
                <a:gd name="connsiteX154-3377" fmla="*/ 3350 w 10000"/>
                <a:gd name="connsiteY154-3378" fmla="*/ 8316 h 10000"/>
                <a:gd name="connsiteX155-3379" fmla="*/ 3350 w 10000"/>
                <a:gd name="connsiteY155-3380" fmla="*/ 8323 h 10000"/>
                <a:gd name="connsiteX156-3381" fmla="*/ 3342 w 10000"/>
                <a:gd name="connsiteY156-3382" fmla="*/ 8329 h 10000"/>
                <a:gd name="connsiteX157-3383" fmla="*/ 3330 w 10000"/>
                <a:gd name="connsiteY157-3384" fmla="*/ 8349 h 10000"/>
                <a:gd name="connsiteX158-3385" fmla="*/ 3300 w 10000"/>
                <a:gd name="connsiteY158-3386" fmla="*/ 8380 h 10000"/>
                <a:gd name="connsiteX159-3387" fmla="*/ 3293 w 10000"/>
                <a:gd name="connsiteY159-3388" fmla="*/ 8398 h 10000"/>
                <a:gd name="connsiteX160-3389" fmla="*/ 3278 w 10000"/>
                <a:gd name="connsiteY160-3390" fmla="*/ 8402 h 10000"/>
                <a:gd name="connsiteX161-3391" fmla="*/ 3278 w 10000"/>
                <a:gd name="connsiteY161-3392" fmla="*/ 8411 h 10000"/>
                <a:gd name="connsiteX162-3393" fmla="*/ 3300 w 10000"/>
                <a:gd name="connsiteY162-3394" fmla="*/ 8411 h 10000"/>
                <a:gd name="connsiteX163-3395" fmla="*/ 3313 w 10000"/>
                <a:gd name="connsiteY163-3396" fmla="*/ 8415 h 10000"/>
                <a:gd name="connsiteX164-3397" fmla="*/ 3313 w 10000"/>
                <a:gd name="connsiteY164-3398" fmla="*/ 8429 h 10000"/>
                <a:gd name="connsiteX165-3399" fmla="*/ 3320 w 10000"/>
                <a:gd name="connsiteY165-3400" fmla="*/ 8440 h 10000"/>
                <a:gd name="connsiteX166-3401" fmla="*/ 3320 w 10000"/>
                <a:gd name="connsiteY166-3402" fmla="*/ 8461 h 10000"/>
                <a:gd name="connsiteX167-3403" fmla="*/ 3330 w 10000"/>
                <a:gd name="connsiteY167-3404" fmla="*/ 8466 h 10000"/>
                <a:gd name="connsiteX168-3405" fmla="*/ 3330 w 10000"/>
                <a:gd name="connsiteY168-3406" fmla="*/ 8471 h 10000"/>
                <a:gd name="connsiteX169-3407" fmla="*/ 3320 w 10000"/>
                <a:gd name="connsiteY169-3408" fmla="*/ 8471 h 10000"/>
                <a:gd name="connsiteX170-3409" fmla="*/ 3293 w 10000"/>
                <a:gd name="connsiteY170-3410" fmla="*/ 8479 h 10000"/>
                <a:gd name="connsiteX171-3411" fmla="*/ 3263 w 10000"/>
                <a:gd name="connsiteY171-3412" fmla="*/ 8489 h 10000"/>
                <a:gd name="connsiteX172-3413" fmla="*/ 3251 w 10000"/>
                <a:gd name="connsiteY172-3414" fmla="*/ 8497 h 10000"/>
                <a:gd name="connsiteX173-3415" fmla="*/ 3241 w 10000"/>
                <a:gd name="connsiteY173-3416" fmla="*/ 8497 h 10000"/>
                <a:gd name="connsiteX174-3417" fmla="*/ 3251 w 10000"/>
                <a:gd name="connsiteY174-3418" fmla="*/ 8510 h 10000"/>
                <a:gd name="connsiteX175-3419" fmla="*/ 3251 w 10000"/>
                <a:gd name="connsiteY175-3420" fmla="*/ 8521 h 10000"/>
                <a:gd name="connsiteX176-3421" fmla="*/ 3330 w 10000"/>
                <a:gd name="connsiteY176-3422" fmla="*/ 8521 h 10000"/>
                <a:gd name="connsiteX177-3423" fmla="*/ 3330 w 10000"/>
                <a:gd name="connsiteY177-3424" fmla="*/ 8596 h 10000"/>
                <a:gd name="connsiteX178-3425" fmla="*/ 3320 w 10000"/>
                <a:gd name="connsiteY178-3426" fmla="*/ 8609 h 10000"/>
                <a:gd name="connsiteX179-3427" fmla="*/ 3342 w 10000"/>
                <a:gd name="connsiteY179-3428" fmla="*/ 8609 h 10000"/>
                <a:gd name="connsiteX180-3429" fmla="*/ 3342 w 10000"/>
                <a:gd name="connsiteY180-3430" fmla="*/ 8614 h 10000"/>
                <a:gd name="connsiteX181-3431" fmla="*/ 3350 w 10000"/>
                <a:gd name="connsiteY181-3432" fmla="*/ 8620 h 10000"/>
                <a:gd name="connsiteX182-3433" fmla="*/ 3350 w 10000"/>
                <a:gd name="connsiteY182-3434" fmla="*/ 8629 h 10000"/>
                <a:gd name="connsiteX183-3435" fmla="*/ 3370 w 10000"/>
                <a:gd name="connsiteY183-3436" fmla="*/ 8633 h 10000"/>
                <a:gd name="connsiteX184-3437" fmla="*/ 3399 w 10000"/>
                <a:gd name="connsiteY184-3438" fmla="*/ 8651 h 10000"/>
                <a:gd name="connsiteX185-3439" fmla="*/ 3422 w 10000"/>
                <a:gd name="connsiteY185-3440" fmla="*/ 8664 h 10000"/>
                <a:gd name="connsiteX186-3441" fmla="*/ 3459 w 10000"/>
                <a:gd name="connsiteY186-3442" fmla="*/ 8687 h 10000"/>
                <a:gd name="connsiteX187-3443" fmla="*/ 3508 w 10000"/>
                <a:gd name="connsiteY187-3444" fmla="*/ 8715 h 10000"/>
                <a:gd name="connsiteX188-3445" fmla="*/ 3538 w 10000"/>
                <a:gd name="connsiteY188-3446" fmla="*/ 8728 h 10000"/>
                <a:gd name="connsiteX189-3447" fmla="*/ 3568 w 10000"/>
                <a:gd name="connsiteY189-3448" fmla="*/ 8751 h 10000"/>
                <a:gd name="connsiteX190-3449" fmla="*/ 3608 w 10000"/>
                <a:gd name="connsiteY190-3450" fmla="*/ 8769 h 10000"/>
                <a:gd name="connsiteX191-3451" fmla="*/ 3630 w 10000"/>
                <a:gd name="connsiteY191-3452" fmla="*/ 8777 h 10000"/>
                <a:gd name="connsiteX192-3453" fmla="*/ 3637 w 10000"/>
                <a:gd name="connsiteY192-3454" fmla="*/ 8788 h 10000"/>
                <a:gd name="connsiteX193-3455" fmla="*/ 3637 w 10000"/>
                <a:gd name="connsiteY193-3456" fmla="*/ 8801 h 10000"/>
                <a:gd name="connsiteX194-3457" fmla="*/ 3630 w 10000"/>
                <a:gd name="connsiteY194-3458" fmla="*/ 8808 h 10000"/>
                <a:gd name="connsiteX195-3459" fmla="*/ 3608 w 10000"/>
                <a:gd name="connsiteY195-3460" fmla="*/ 8814 h 10000"/>
                <a:gd name="connsiteX196-3461" fmla="*/ 3608 w 10000"/>
                <a:gd name="connsiteY196-3462" fmla="*/ 8819 h 10000"/>
                <a:gd name="connsiteX197-3463" fmla="*/ 3600 w 10000"/>
                <a:gd name="connsiteY197-3464" fmla="*/ 8819 h 10000"/>
                <a:gd name="connsiteX198-3465" fmla="*/ 3551 w 10000"/>
                <a:gd name="connsiteY198-3466" fmla="*/ 8845 h 10000"/>
                <a:gd name="connsiteX199-3467" fmla="*/ 3538 w 10000"/>
                <a:gd name="connsiteY199-3468" fmla="*/ 8850 h 10000"/>
                <a:gd name="connsiteX200-3469" fmla="*/ 3508 w 10000"/>
                <a:gd name="connsiteY200-3470" fmla="*/ 8863 h 10000"/>
                <a:gd name="connsiteX201-3471" fmla="*/ 3479 w 10000"/>
                <a:gd name="connsiteY201-3472" fmla="*/ 8876 h 10000"/>
                <a:gd name="connsiteX202-3473" fmla="*/ 3459 w 10000"/>
                <a:gd name="connsiteY202-3474" fmla="*/ 8887 h 10000"/>
                <a:gd name="connsiteX203-3475" fmla="*/ 3422 w 10000"/>
                <a:gd name="connsiteY203-3476" fmla="*/ 8907 h 10000"/>
                <a:gd name="connsiteX204-3477" fmla="*/ 3409 w 10000"/>
                <a:gd name="connsiteY204-3478" fmla="*/ 8907 h 10000"/>
                <a:gd name="connsiteX205-3479" fmla="*/ 3409 w 10000"/>
                <a:gd name="connsiteY205-3480" fmla="*/ 8918 h 10000"/>
                <a:gd name="connsiteX206-3481" fmla="*/ 3429 w 10000"/>
                <a:gd name="connsiteY206-3482" fmla="*/ 8931 h 10000"/>
                <a:gd name="connsiteX207-3483" fmla="*/ 3479 w 10000"/>
                <a:gd name="connsiteY207-3484" fmla="*/ 8967 h 10000"/>
                <a:gd name="connsiteX208-3485" fmla="*/ 3501 w 10000"/>
                <a:gd name="connsiteY208-3486" fmla="*/ 8986 h 10000"/>
                <a:gd name="connsiteX209-3487" fmla="*/ 3501 w 10000"/>
                <a:gd name="connsiteY209-3488" fmla="*/ 8993 h 10000"/>
                <a:gd name="connsiteX210-3489" fmla="*/ 3528 w 10000"/>
                <a:gd name="connsiteY210-3490" fmla="*/ 9026 h 10000"/>
                <a:gd name="connsiteX211-3491" fmla="*/ 3528 w 10000"/>
                <a:gd name="connsiteY211-3492" fmla="*/ 9030 h 10000"/>
                <a:gd name="connsiteX212-3493" fmla="*/ 3538 w 10000"/>
                <a:gd name="connsiteY212-3494" fmla="*/ 9035 h 10000"/>
                <a:gd name="connsiteX213-3495" fmla="*/ 3580 w 10000"/>
                <a:gd name="connsiteY213-3496" fmla="*/ 9125 h 10000"/>
                <a:gd name="connsiteX214-3497" fmla="*/ 3580 w 10000"/>
                <a:gd name="connsiteY214-3498" fmla="*/ 9161 h 10000"/>
                <a:gd name="connsiteX215-3499" fmla="*/ 3558 w 10000"/>
                <a:gd name="connsiteY215-3500" fmla="*/ 9161 h 10000"/>
                <a:gd name="connsiteX216-3501" fmla="*/ 3508 w 10000"/>
                <a:gd name="connsiteY216-3502" fmla="*/ 9156 h 10000"/>
                <a:gd name="connsiteX217-3503" fmla="*/ 3300 w 10000"/>
                <a:gd name="connsiteY217-3504" fmla="*/ 9148 h 10000"/>
                <a:gd name="connsiteX218-3505" fmla="*/ 3251 w 10000"/>
                <a:gd name="connsiteY218-3506" fmla="*/ 9148 h 10000"/>
                <a:gd name="connsiteX219-3507" fmla="*/ 3251 w 10000"/>
                <a:gd name="connsiteY219-3508" fmla="*/ 9117 h 10000"/>
                <a:gd name="connsiteX220-3509" fmla="*/ 3241 w 10000"/>
                <a:gd name="connsiteY220-3510" fmla="*/ 9117 h 10000"/>
                <a:gd name="connsiteX221-3511" fmla="*/ 3241 w 10000"/>
                <a:gd name="connsiteY221-3512" fmla="*/ 9112 h 10000"/>
                <a:gd name="connsiteX222-3513" fmla="*/ 3233 w 10000"/>
                <a:gd name="connsiteY222-3514" fmla="*/ 9112 h 10000"/>
                <a:gd name="connsiteX223-3515" fmla="*/ 3233 w 10000"/>
                <a:gd name="connsiteY223-3516" fmla="*/ 9107 h 10000"/>
                <a:gd name="connsiteX224-3517" fmla="*/ 3154 w 10000"/>
                <a:gd name="connsiteY224-3518" fmla="*/ 9107 h 10000"/>
                <a:gd name="connsiteX225-3519" fmla="*/ 3142 w 10000"/>
                <a:gd name="connsiteY225-3520" fmla="*/ 9099 h 10000"/>
                <a:gd name="connsiteX226-3521" fmla="*/ 3134 w 10000"/>
                <a:gd name="connsiteY226-3522" fmla="*/ 9112 h 10000"/>
                <a:gd name="connsiteX227-3523" fmla="*/ 3112 w 10000"/>
                <a:gd name="connsiteY227-3524" fmla="*/ 9125 h 10000"/>
                <a:gd name="connsiteX228-3525" fmla="*/ 3092 w 10000"/>
                <a:gd name="connsiteY228-3526" fmla="*/ 9135 h 10000"/>
                <a:gd name="connsiteX229-3527" fmla="*/ 3092 w 10000"/>
                <a:gd name="connsiteY229-3528" fmla="*/ 9174 h 10000"/>
                <a:gd name="connsiteX230-3529" fmla="*/ 3105 w 10000"/>
                <a:gd name="connsiteY230-3530" fmla="*/ 9185 h 10000"/>
                <a:gd name="connsiteX231-3531" fmla="*/ 3105 w 10000"/>
                <a:gd name="connsiteY231-3532" fmla="*/ 9247 h 10000"/>
                <a:gd name="connsiteX232-3533" fmla="*/ 3082 w 10000"/>
                <a:gd name="connsiteY232-3534" fmla="*/ 9247 h 10000"/>
                <a:gd name="connsiteX233-3535" fmla="*/ 3082 w 10000"/>
                <a:gd name="connsiteY233-3536" fmla="*/ 9242 h 10000"/>
                <a:gd name="connsiteX234-3537" fmla="*/ 3062 w 10000"/>
                <a:gd name="connsiteY234-3538" fmla="*/ 9242 h 10000"/>
                <a:gd name="connsiteX235-3539" fmla="*/ 3055 w 10000"/>
                <a:gd name="connsiteY235-3540" fmla="*/ 9273 h 10000"/>
                <a:gd name="connsiteX236-3541" fmla="*/ 3055 w 10000"/>
                <a:gd name="connsiteY236-3542" fmla="*/ 9279 h 10000"/>
                <a:gd name="connsiteX237-3543" fmla="*/ 3043 w 10000"/>
                <a:gd name="connsiteY237-3544" fmla="*/ 9297 h 10000"/>
                <a:gd name="connsiteX238-3545" fmla="*/ 3003 w 10000"/>
                <a:gd name="connsiteY238-3546" fmla="*/ 9354 h 10000"/>
                <a:gd name="connsiteX239-3547" fmla="*/ 2953 w 10000"/>
                <a:gd name="connsiteY239-3548" fmla="*/ 9414 h 10000"/>
                <a:gd name="connsiteX240-3549" fmla="*/ 2953 w 10000"/>
                <a:gd name="connsiteY240-3550" fmla="*/ 9465 h 10000"/>
                <a:gd name="connsiteX241-3551" fmla="*/ 2934 w 10000"/>
                <a:gd name="connsiteY241-3552" fmla="*/ 9514 h 10000"/>
                <a:gd name="connsiteX242-3553" fmla="*/ 2854 w 10000"/>
                <a:gd name="connsiteY242-3554" fmla="*/ 9540 h 10000"/>
                <a:gd name="connsiteX243-3555" fmla="*/ 2825 w 10000"/>
                <a:gd name="connsiteY243-3556" fmla="*/ 9544 h 10000"/>
                <a:gd name="connsiteX244-3557" fmla="*/ 2805 w 10000"/>
                <a:gd name="connsiteY244-3558" fmla="*/ 9558 h 10000"/>
                <a:gd name="connsiteX245-3559" fmla="*/ 2795 w 10000"/>
                <a:gd name="connsiteY245-3560" fmla="*/ 9572 h 10000"/>
                <a:gd name="connsiteX246-3561" fmla="*/ 2787 w 10000"/>
                <a:gd name="connsiteY246-3562" fmla="*/ 9590 h 10000"/>
                <a:gd name="connsiteX247-3563" fmla="*/ 2787 w 10000"/>
                <a:gd name="connsiteY247-3564" fmla="*/ 9608 h 10000"/>
                <a:gd name="connsiteX248-3565" fmla="*/ 2768 w 10000"/>
                <a:gd name="connsiteY248-3566" fmla="*/ 9603 h 10000"/>
                <a:gd name="connsiteX249-3567" fmla="*/ 2755 w 10000"/>
                <a:gd name="connsiteY249-3568" fmla="*/ 9595 h 10000"/>
                <a:gd name="connsiteX250-3569" fmla="*/ 2745 w 10000"/>
                <a:gd name="connsiteY250-3570" fmla="*/ 9603 h 10000"/>
                <a:gd name="connsiteX251-3571" fmla="*/ 2738 w 10000"/>
                <a:gd name="connsiteY251-3572" fmla="*/ 9608 h 10000"/>
                <a:gd name="connsiteX252-3573" fmla="*/ 2725 w 10000"/>
                <a:gd name="connsiteY252-3574" fmla="*/ 9613 h 10000"/>
                <a:gd name="connsiteX253-3575" fmla="*/ 2716 w 10000"/>
                <a:gd name="connsiteY253-3576" fmla="*/ 9608 h 10000"/>
                <a:gd name="connsiteX254-3577" fmla="*/ 2708 w 10000"/>
                <a:gd name="connsiteY254-3578" fmla="*/ 9603 h 10000"/>
                <a:gd name="connsiteX255-3579" fmla="*/ 2696 w 10000"/>
                <a:gd name="connsiteY255-3580" fmla="*/ 9590 h 10000"/>
                <a:gd name="connsiteX256-3581" fmla="*/ 2688 w 10000"/>
                <a:gd name="connsiteY256-3582" fmla="*/ 9582 h 10000"/>
                <a:gd name="connsiteX257-3583" fmla="*/ 2666 w 10000"/>
                <a:gd name="connsiteY257-3584" fmla="*/ 9577 h 10000"/>
                <a:gd name="connsiteX258-3585" fmla="*/ 2646 w 10000"/>
                <a:gd name="connsiteY258-3586" fmla="*/ 9564 h 10000"/>
                <a:gd name="connsiteX259-3587" fmla="*/ 2636 w 10000"/>
                <a:gd name="connsiteY259-3588" fmla="*/ 9558 h 10000"/>
                <a:gd name="connsiteX260-3589" fmla="*/ 2629 w 10000"/>
                <a:gd name="connsiteY260-3590" fmla="*/ 9558 h 10000"/>
                <a:gd name="connsiteX261-3591" fmla="*/ 2616 w 10000"/>
                <a:gd name="connsiteY261-3592" fmla="*/ 9553 h 10000"/>
                <a:gd name="connsiteX262-3593" fmla="*/ 2609 w 10000"/>
                <a:gd name="connsiteY262-3594" fmla="*/ 9553 h 10000"/>
                <a:gd name="connsiteX263-3595" fmla="*/ 2587 w 10000"/>
                <a:gd name="connsiteY263-3596" fmla="*/ 9544 h 10000"/>
                <a:gd name="connsiteX264-3597" fmla="*/ 2579 w 10000"/>
                <a:gd name="connsiteY264-3598" fmla="*/ 9540 h 10000"/>
                <a:gd name="connsiteX265-3599" fmla="*/ 2567 w 10000"/>
                <a:gd name="connsiteY265-3600" fmla="*/ 9531 h 10000"/>
                <a:gd name="connsiteX266-3601" fmla="*/ 2537 w 10000"/>
                <a:gd name="connsiteY266-3602" fmla="*/ 9527 h 10000"/>
                <a:gd name="connsiteX267-3603" fmla="*/ 2507 w 10000"/>
                <a:gd name="connsiteY267-3604" fmla="*/ 9514 h 10000"/>
                <a:gd name="connsiteX268-3605" fmla="*/ 2488 w 10000"/>
                <a:gd name="connsiteY268-3606" fmla="*/ 9509 h 10000"/>
                <a:gd name="connsiteX269-3607" fmla="*/ 2468 w 10000"/>
                <a:gd name="connsiteY269-3608" fmla="*/ 9504 h 10000"/>
                <a:gd name="connsiteX270-3609" fmla="*/ 2458 w 10000"/>
                <a:gd name="connsiteY270-3610" fmla="*/ 9496 h 10000"/>
                <a:gd name="connsiteX271-3611" fmla="*/ 2438 w 10000"/>
                <a:gd name="connsiteY271-3612" fmla="*/ 9491 h 10000"/>
                <a:gd name="connsiteX272-3613" fmla="*/ 2428 w 10000"/>
                <a:gd name="connsiteY272-3614" fmla="*/ 9483 h 10000"/>
                <a:gd name="connsiteX273-3615" fmla="*/ 2401 w 10000"/>
                <a:gd name="connsiteY273-3616" fmla="*/ 9471 h 10000"/>
                <a:gd name="connsiteX274-3617" fmla="*/ 2389 w 10000"/>
                <a:gd name="connsiteY274-3618" fmla="*/ 9471 h 10000"/>
                <a:gd name="connsiteX275-3619" fmla="*/ 2379 w 10000"/>
                <a:gd name="connsiteY275-3620" fmla="*/ 9491 h 10000"/>
                <a:gd name="connsiteX276-3621" fmla="*/ 2371 w 10000"/>
                <a:gd name="connsiteY276-3622" fmla="*/ 9504 h 10000"/>
                <a:gd name="connsiteX277-3623" fmla="*/ 2371 w 10000"/>
                <a:gd name="connsiteY277-3624" fmla="*/ 9522 h 10000"/>
                <a:gd name="connsiteX278-3625" fmla="*/ 2359 w 10000"/>
                <a:gd name="connsiteY278-3626" fmla="*/ 9531 h 10000"/>
                <a:gd name="connsiteX279-3627" fmla="*/ 2349 w 10000"/>
                <a:gd name="connsiteY279-3628" fmla="*/ 9553 h 10000"/>
                <a:gd name="connsiteX280-3629" fmla="*/ 2341 w 10000"/>
                <a:gd name="connsiteY280-3630" fmla="*/ 9564 h 10000"/>
                <a:gd name="connsiteX281-3631" fmla="*/ 2322 w 10000"/>
                <a:gd name="connsiteY281-3632" fmla="*/ 9572 h 10000"/>
                <a:gd name="connsiteX282-3633" fmla="*/ 2121 w 10000"/>
                <a:gd name="connsiteY282-3634" fmla="*/ 9652 h 10000"/>
                <a:gd name="connsiteX283-3635" fmla="*/ 2113 w 10000"/>
                <a:gd name="connsiteY283-3636" fmla="*/ 9652 h 10000"/>
                <a:gd name="connsiteX284-3637" fmla="*/ 2113 w 10000"/>
                <a:gd name="connsiteY284-3638" fmla="*/ 9663 h 10000"/>
                <a:gd name="connsiteX285-3639" fmla="*/ 2121 w 10000"/>
                <a:gd name="connsiteY285-3640" fmla="*/ 9663 h 10000"/>
                <a:gd name="connsiteX286-3641" fmla="*/ 2121 w 10000"/>
                <a:gd name="connsiteY286-3642" fmla="*/ 9681 h 10000"/>
                <a:gd name="connsiteX287-3643" fmla="*/ 2133 w 10000"/>
                <a:gd name="connsiteY287-3644" fmla="*/ 9689 h 10000"/>
                <a:gd name="connsiteX288-3645" fmla="*/ 2133 w 10000"/>
                <a:gd name="connsiteY288-3646" fmla="*/ 9720 h 10000"/>
                <a:gd name="connsiteX289-3647" fmla="*/ 2121 w 10000"/>
                <a:gd name="connsiteY289-3648" fmla="*/ 9732 h 10000"/>
                <a:gd name="connsiteX290-3649" fmla="*/ 2113 w 10000"/>
                <a:gd name="connsiteY290-3650" fmla="*/ 9745 h 10000"/>
                <a:gd name="connsiteX291-3651" fmla="*/ 2101 w 10000"/>
                <a:gd name="connsiteY291-3652" fmla="*/ 9758 h 10000"/>
                <a:gd name="connsiteX292-3653" fmla="*/ 2091 w 10000"/>
                <a:gd name="connsiteY292-3654" fmla="*/ 9762 h 10000"/>
                <a:gd name="connsiteX293-3655" fmla="*/ 2084 w 10000"/>
                <a:gd name="connsiteY293-3656" fmla="*/ 9776 h 10000"/>
                <a:gd name="connsiteX294-3657" fmla="*/ 2071 w 10000"/>
                <a:gd name="connsiteY294-3658" fmla="*/ 9793 h 10000"/>
                <a:gd name="connsiteX295-3659" fmla="*/ 2061 w 10000"/>
                <a:gd name="connsiteY295-3660" fmla="*/ 9802 h 10000"/>
                <a:gd name="connsiteX296-3661" fmla="*/ 2061 w 10000"/>
                <a:gd name="connsiteY296-3662" fmla="*/ 9806 h 10000"/>
                <a:gd name="connsiteX297-3663" fmla="*/ 2071 w 10000"/>
                <a:gd name="connsiteY297-3664" fmla="*/ 9811 h 10000"/>
                <a:gd name="connsiteX298-3665" fmla="*/ 2071 w 10000"/>
                <a:gd name="connsiteY298-3666" fmla="*/ 9819 h 10000"/>
                <a:gd name="connsiteX299-3667" fmla="*/ 2061 w 10000"/>
                <a:gd name="connsiteY299-3668" fmla="*/ 9819 h 10000"/>
                <a:gd name="connsiteX300-3669" fmla="*/ 2054 w 10000"/>
                <a:gd name="connsiteY300-3670" fmla="*/ 9824 h 10000"/>
                <a:gd name="connsiteX301-3671" fmla="*/ 2034 w 10000"/>
                <a:gd name="connsiteY301-3672" fmla="*/ 9824 h 10000"/>
                <a:gd name="connsiteX302-3673" fmla="*/ 2022 w 10000"/>
                <a:gd name="connsiteY302-3674" fmla="*/ 9819 h 10000"/>
                <a:gd name="connsiteX303-3675" fmla="*/ 2004 w 10000"/>
                <a:gd name="connsiteY303-3676" fmla="*/ 9819 h 10000"/>
                <a:gd name="connsiteX304-3677" fmla="*/ 2004 w 10000"/>
                <a:gd name="connsiteY304-3678" fmla="*/ 9811 h 10000"/>
                <a:gd name="connsiteX305-3679" fmla="*/ 1992 w 10000"/>
                <a:gd name="connsiteY305-3680" fmla="*/ 9811 h 10000"/>
                <a:gd name="connsiteX306-3681" fmla="*/ 1982 w 10000"/>
                <a:gd name="connsiteY306-3682" fmla="*/ 9806 h 10000"/>
                <a:gd name="connsiteX307-3683" fmla="*/ 1962 w 10000"/>
                <a:gd name="connsiteY307-3684" fmla="*/ 9806 h 10000"/>
                <a:gd name="connsiteX308-3685" fmla="*/ 1933 w 10000"/>
                <a:gd name="connsiteY308-3686" fmla="*/ 9802 h 10000"/>
                <a:gd name="connsiteX309-3687" fmla="*/ 1913 w 10000"/>
                <a:gd name="connsiteY309-3688" fmla="*/ 9793 h 10000"/>
                <a:gd name="connsiteX310-3689" fmla="*/ 1895 w 10000"/>
                <a:gd name="connsiteY310-3690" fmla="*/ 9802 h 10000"/>
                <a:gd name="connsiteX311-3691" fmla="*/ 1876 w 10000"/>
                <a:gd name="connsiteY311-3692" fmla="*/ 9802 h 10000"/>
                <a:gd name="connsiteX312-3693" fmla="*/ 1863 w 10000"/>
                <a:gd name="connsiteY312-3694" fmla="*/ 9819 h 10000"/>
                <a:gd name="connsiteX313-3695" fmla="*/ 1853 w 10000"/>
                <a:gd name="connsiteY313-3696" fmla="*/ 9824 h 10000"/>
                <a:gd name="connsiteX314-3697" fmla="*/ 1863 w 10000"/>
                <a:gd name="connsiteY314-3698" fmla="*/ 9831 h 10000"/>
                <a:gd name="connsiteX315-3699" fmla="*/ 1863 w 10000"/>
                <a:gd name="connsiteY315-3700" fmla="*/ 9837 h 10000"/>
                <a:gd name="connsiteX316-3701" fmla="*/ 1853 w 10000"/>
                <a:gd name="connsiteY316-3702" fmla="*/ 9837 h 10000"/>
                <a:gd name="connsiteX317-3703" fmla="*/ 1853 w 10000"/>
                <a:gd name="connsiteY317-3704" fmla="*/ 9844 h 10000"/>
                <a:gd name="connsiteX318-3705" fmla="*/ 1863 w 10000"/>
                <a:gd name="connsiteY318-3706" fmla="*/ 9844 h 10000"/>
                <a:gd name="connsiteX319-3707" fmla="*/ 1863 w 10000"/>
                <a:gd name="connsiteY319-3708" fmla="*/ 9850 h 10000"/>
                <a:gd name="connsiteX320-3709" fmla="*/ 1883 w 10000"/>
                <a:gd name="connsiteY320-3710" fmla="*/ 9850 h 10000"/>
                <a:gd name="connsiteX321-3711" fmla="*/ 1876 w 10000"/>
                <a:gd name="connsiteY321-3712" fmla="*/ 9857 h 10000"/>
                <a:gd name="connsiteX322-3713" fmla="*/ 1876 w 10000"/>
                <a:gd name="connsiteY322-3714" fmla="*/ 9862 h 10000"/>
                <a:gd name="connsiteX323-3715" fmla="*/ 1863 w 10000"/>
                <a:gd name="connsiteY323-3716" fmla="*/ 9862 h 10000"/>
                <a:gd name="connsiteX324-3717" fmla="*/ 1853 w 10000"/>
                <a:gd name="connsiteY324-3718" fmla="*/ 9870 h 10000"/>
                <a:gd name="connsiteX325-3719" fmla="*/ 1853 w 10000"/>
                <a:gd name="connsiteY325-3720" fmla="*/ 9875 h 10000"/>
                <a:gd name="connsiteX326-3721" fmla="*/ 1826 w 10000"/>
                <a:gd name="connsiteY326-3722" fmla="*/ 9901 h 10000"/>
                <a:gd name="connsiteX327-3723" fmla="*/ 1816 w 10000"/>
                <a:gd name="connsiteY327-3724" fmla="*/ 9906 h 10000"/>
                <a:gd name="connsiteX328-3725" fmla="*/ 1816 w 10000"/>
                <a:gd name="connsiteY328-3726" fmla="*/ 9911 h 10000"/>
                <a:gd name="connsiteX329-3727" fmla="*/ 1804 w 10000"/>
                <a:gd name="connsiteY329-3728" fmla="*/ 9919 h 10000"/>
                <a:gd name="connsiteX330-3729" fmla="*/ 1796 w 10000"/>
                <a:gd name="connsiteY330-3730" fmla="*/ 9930 h 10000"/>
                <a:gd name="connsiteX331-3731" fmla="*/ 1784 w 10000"/>
                <a:gd name="connsiteY331-3732" fmla="*/ 9943 h 10000"/>
                <a:gd name="connsiteX332-3733" fmla="*/ 1767 w 10000"/>
                <a:gd name="connsiteY332-3734" fmla="*/ 9974 h 10000"/>
                <a:gd name="connsiteX333-3735" fmla="*/ 1767 w 10000"/>
                <a:gd name="connsiteY333-3736" fmla="*/ 9987 h 10000"/>
                <a:gd name="connsiteX334-3737" fmla="*/ 1754 w 10000"/>
                <a:gd name="connsiteY334-3738" fmla="*/ 9987 h 10000"/>
                <a:gd name="connsiteX335-3739" fmla="*/ 1754 w 10000"/>
                <a:gd name="connsiteY335-3740" fmla="*/ 10000 h 10000"/>
                <a:gd name="connsiteX336-3741" fmla="*/ 1625 w 10000"/>
                <a:gd name="connsiteY336-3742" fmla="*/ 9969 h 10000"/>
                <a:gd name="connsiteX337-3743" fmla="*/ 1529 w 10000"/>
                <a:gd name="connsiteY337-3744" fmla="*/ 9956 h 10000"/>
                <a:gd name="connsiteX338-3745" fmla="*/ 1407 w 10000"/>
                <a:gd name="connsiteY338-3746" fmla="*/ 9924 h 10000"/>
                <a:gd name="connsiteX339-3747" fmla="*/ 1380 w 10000"/>
                <a:gd name="connsiteY339-3748" fmla="*/ 9919 h 10000"/>
                <a:gd name="connsiteX340-3749" fmla="*/ 1179 w 10000"/>
                <a:gd name="connsiteY340-3750" fmla="*/ 9870 h 10000"/>
                <a:gd name="connsiteX341-3751" fmla="*/ 766 w 10000"/>
                <a:gd name="connsiteY341-3752" fmla="*/ 9776 h 10000"/>
                <a:gd name="connsiteX342-3753" fmla="*/ 387 w 10000"/>
                <a:gd name="connsiteY342-3754" fmla="*/ 9689 h 10000"/>
                <a:gd name="connsiteX343-3755" fmla="*/ 92 w 10000"/>
                <a:gd name="connsiteY343-3756" fmla="*/ 9621 h 10000"/>
                <a:gd name="connsiteX344-3757" fmla="*/ 20 w 10000"/>
                <a:gd name="connsiteY344-3758" fmla="*/ 9608 h 10000"/>
                <a:gd name="connsiteX345-3759" fmla="*/ 0 w 10000"/>
                <a:gd name="connsiteY345-3760" fmla="*/ 9603 h 10000"/>
                <a:gd name="connsiteX346-3761" fmla="*/ 12 w 10000"/>
                <a:gd name="connsiteY346-3762" fmla="*/ 9414 h 10000"/>
                <a:gd name="connsiteX347-3763" fmla="*/ 129 w 10000"/>
                <a:gd name="connsiteY347-3764" fmla="*/ 9043 h 10000"/>
                <a:gd name="connsiteX348-3765" fmla="*/ 221 w 10000"/>
                <a:gd name="connsiteY348-3766" fmla="*/ 8728 h 10000"/>
                <a:gd name="connsiteX349-3767" fmla="*/ 159 w 10000"/>
                <a:gd name="connsiteY349-3768" fmla="*/ 8528 h 10000"/>
                <a:gd name="connsiteX350-3769" fmla="*/ 12 w 10000"/>
                <a:gd name="connsiteY350-3770" fmla="*/ 8280 h 10000"/>
                <a:gd name="connsiteX351-3771" fmla="*/ 12 w 10000"/>
                <a:gd name="connsiteY351-3772" fmla="*/ 8241 h 10000"/>
                <a:gd name="connsiteX352-3773" fmla="*/ 79 w 10000"/>
                <a:gd name="connsiteY352-3774" fmla="*/ 7820 h 10000"/>
                <a:gd name="connsiteX353-3775" fmla="*/ 92 w 10000"/>
                <a:gd name="connsiteY353-3776" fmla="*/ 7776 h 10000"/>
                <a:gd name="connsiteX354-3777" fmla="*/ 221 w 10000"/>
                <a:gd name="connsiteY354-3778" fmla="*/ 7138 h 10000"/>
                <a:gd name="connsiteX355-3779" fmla="*/ 379 w 10000"/>
                <a:gd name="connsiteY355-3780" fmla="*/ 6281 h 10000"/>
                <a:gd name="connsiteX356-3781" fmla="*/ 367 w 10000"/>
                <a:gd name="connsiteY356-3782" fmla="*/ 6236 h 10000"/>
                <a:gd name="connsiteX357-3783" fmla="*/ 508 w 10000"/>
                <a:gd name="connsiteY357-3784" fmla="*/ 6200 h 10000"/>
                <a:gd name="connsiteX358-3785" fmla="*/ 508 w 10000"/>
                <a:gd name="connsiteY358-3786" fmla="*/ 6195 h 10000"/>
                <a:gd name="connsiteX359-3787" fmla="*/ 545 w 10000"/>
                <a:gd name="connsiteY359-3788" fmla="*/ 6187 h 10000"/>
                <a:gd name="connsiteX360-3789" fmla="*/ 733 w 10000"/>
                <a:gd name="connsiteY360-3790" fmla="*/ 6109 h 10000"/>
                <a:gd name="connsiteX361-3791" fmla="*/ 1063 w 10000"/>
                <a:gd name="connsiteY361-3792" fmla="*/ 5970 h 10000"/>
                <a:gd name="connsiteX362-3793" fmla="*/ 1278 w 10000"/>
                <a:gd name="connsiteY362-3794" fmla="*/ 5847 h 10000"/>
                <a:gd name="connsiteX363-3795" fmla="*/ 1407 w 10000"/>
                <a:gd name="connsiteY363-3796" fmla="*/ 5752 h 10000"/>
                <a:gd name="connsiteX364-3797" fmla="*/ 1576 w 10000"/>
                <a:gd name="connsiteY364-3798" fmla="*/ 5684 h 10000"/>
                <a:gd name="connsiteX365-3799" fmla="*/ 1667 w 10000"/>
                <a:gd name="connsiteY365-3800" fmla="*/ 5617 h 10000"/>
                <a:gd name="connsiteX366-3801" fmla="*/ 1933 w 10000"/>
                <a:gd name="connsiteY366-3802" fmla="*/ 5492 h 10000"/>
                <a:gd name="connsiteX367-3803" fmla="*/ 2587 w 10000"/>
                <a:gd name="connsiteY367-3804" fmla="*/ 5201 h 10000"/>
                <a:gd name="connsiteX368-3805" fmla="*/ 3501 w 10000"/>
                <a:gd name="connsiteY368-3806" fmla="*/ 4728 h 10000"/>
                <a:gd name="connsiteX369-3807" fmla="*/ 3538 w 10000"/>
                <a:gd name="connsiteY369-3808" fmla="*/ 4760 h 10000"/>
                <a:gd name="connsiteX370-3809" fmla="*/ 5320 w 10000"/>
                <a:gd name="connsiteY370-3810" fmla="*/ 3730 h 10000"/>
                <a:gd name="connsiteX371-3811" fmla="*/ 7084 w 10000"/>
                <a:gd name="connsiteY371-3812" fmla="*/ 2754 h 10000"/>
                <a:gd name="connsiteX372-3813" fmla="*/ 8025 w 10000"/>
                <a:gd name="connsiteY372-3814" fmla="*/ 2004 h 10000"/>
                <a:gd name="connsiteX373-3815" fmla="*/ 8362 w 10000"/>
                <a:gd name="connsiteY373-3816" fmla="*/ 1432 h 10000"/>
                <a:gd name="connsiteX374-3817" fmla="*/ 8600 w 10000"/>
                <a:gd name="connsiteY374-3818" fmla="*/ 948 h 10000"/>
                <a:gd name="connsiteX375-3819" fmla="*/ 9115 w 10000"/>
                <a:gd name="connsiteY375-3820" fmla="*/ 587 h 10000"/>
                <a:gd name="connsiteX376-3821" fmla="*/ 9980 w 10000"/>
                <a:gd name="connsiteY376-3822" fmla="*/ 18 h 10000"/>
                <a:gd name="connsiteX377-3823" fmla="*/ 10000 w 10000"/>
                <a:gd name="connsiteY377-3824" fmla="*/ 0 h 10000"/>
                <a:gd name="connsiteX378-3825" fmla="*/ 6306 w 10000"/>
                <a:gd name="connsiteY378-3826" fmla="*/ 5855 h 10000"/>
                <a:gd name="connsiteX379-3827" fmla="*/ 6353 w 10000"/>
                <a:gd name="connsiteY379-3828" fmla="*/ 5876 h 10000"/>
                <a:gd name="connsiteX380-3829" fmla="*/ 6306 w 10000"/>
                <a:gd name="connsiteY380-3830" fmla="*/ 5855 h 10000"/>
                <a:gd name="connsiteX0-3831" fmla="*/ 10000 w 10000"/>
                <a:gd name="connsiteY0-3832" fmla="*/ 0 h 10000"/>
                <a:gd name="connsiteX1-3833" fmla="*/ 9958 w 10000"/>
                <a:gd name="connsiteY1-3834" fmla="*/ 68 h 10000"/>
                <a:gd name="connsiteX2-3835" fmla="*/ 9958 w 10000"/>
                <a:gd name="connsiteY2-3836" fmla="*/ 73 h 10000"/>
                <a:gd name="connsiteX3-3837" fmla="*/ 9916 w 10000"/>
                <a:gd name="connsiteY3-3838" fmla="*/ 142 h 10000"/>
                <a:gd name="connsiteX4-3839" fmla="*/ 9871 w 10000"/>
                <a:gd name="connsiteY4-3840" fmla="*/ 216 h 10000"/>
                <a:gd name="connsiteX5-3841" fmla="*/ 9859 w 10000"/>
                <a:gd name="connsiteY5-3842" fmla="*/ 223 h 10000"/>
                <a:gd name="connsiteX6-3843" fmla="*/ 9859 w 10000"/>
                <a:gd name="connsiteY6-3844" fmla="*/ 236 h 10000"/>
                <a:gd name="connsiteX7-3845" fmla="*/ 9836 w 10000"/>
                <a:gd name="connsiteY7-3846" fmla="*/ 267 h 10000"/>
                <a:gd name="connsiteX8-3847" fmla="*/ 9822 w 10000"/>
                <a:gd name="connsiteY8-3848" fmla="*/ 303 h 10000"/>
                <a:gd name="connsiteX9-3849" fmla="*/ 9799 w 10000"/>
                <a:gd name="connsiteY9-3850" fmla="*/ 335 h 10000"/>
                <a:gd name="connsiteX10-3851" fmla="*/ 9792 w 10000"/>
                <a:gd name="connsiteY10-3852" fmla="*/ 353 h 10000"/>
                <a:gd name="connsiteX11-3853" fmla="*/ 9779 w 10000"/>
                <a:gd name="connsiteY11-3854" fmla="*/ 389 h 10000"/>
                <a:gd name="connsiteX12-3855" fmla="*/ 9772 w 10000"/>
                <a:gd name="connsiteY12-3856" fmla="*/ 408 h 10000"/>
                <a:gd name="connsiteX13-3857" fmla="*/ 9757 w 10000"/>
                <a:gd name="connsiteY13-3858" fmla="*/ 434 h 10000"/>
                <a:gd name="connsiteX14-3859" fmla="*/ 9757 w 10000"/>
                <a:gd name="connsiteY14-3860" fmla="*/ 457 h 10000"/>
                <a:gd name="connsiteX15-3861" fmla="*/ 9742 w 10000"/>
                <a:gd name="connsiteY15-3862" fmla="*/ 496 h 10000"/>
                <a:gd name="connsiteX16-3863" fmla="*/ 9720 w 10000"/>
                <a:gd name="connsiteY16-3864" fmla="*/ 607 h 10000"/>
                <a:gd name="connsiteX17-3865" fmla="*/ 9693 w 10000"/>
                <a:gd name="connsiteY17-3866" fmla="*/ 714 h 10000"/>
                <a:gd name="connsiteX18-3867" fmla="*/ 9680 w 10000"/>
                <a:gd name="connsiteY18-3868" fmla="*/ 805 h 10000"/>
                <a:gd name="connsiteX19-3869" fmla="*/ 9670 w 10000"/>
                <a:gd name="connsiteY19-3870" fmla="*/ 854 h 10000"/>
                <a:gd name="connsiteX20-3871" fmla="*/ 9663 w 10000"/>
                <a:gd name="connsiteY20-3872" fmla="*/ 880 h 10000"/>
                <a:gd name="connsiteX21-3873" fmla="*/ 9663 w 10000"/>
                <a:gd name="connsiteY21-3874" fmla="*/ 887 h 10000"/>
                <a:gd name="connsiteX22-3875" fmla="*/ 9651 w 10000"/>
                <a:gd name="connsiteY22-3876" fmla="*/ 922 h 10000"/>
                <a:gd name="connsiteX23-3877" fmla="*/ 9633 w 10000"/>
                <a:gd name="connsiteY23-3878" fmla="*/ 1012 h 10000"/>
                <a:gd name="connsiteX24-3879" fmla="*/ 9613 w 10000"/>
                <a:gd name="connsiteY24-3880" fmla="*/ 1116 h 10000"/>
                <a:gd name="connsiteX25-3881" fmla="*/ 9591 w 10000"/>
                <a:gd name="connsiteY25-3882" fmla="*/ 1202 h 10000"/>
                <a:gd name="connsiteX26-3883" fmla="*/ 9591 w 10000"/>
                <a:gd name="connsiteY26-3884" fmla="*/ 1228 h 10000"/>
                <a:gd name="connsiteX27-3885" fmla="*/ 9554 w 10000"/>
                <a:gd name="connsiteY27-3886" fmla="*/ 1378 h 10000"/>
                <a:gd name="connsiteX28-3887" fmla="*/ 9542 w 10000"/>
                <a:gd name="connsiteY28-3888" fmla="*/ 1419 h 10000"/>
                <a:gd name="connsiteX29-3889" fmla="*/ 9534 w 10000"/>
                <a:gd name="connsiteY29-3890" fmla="*/ 1513 h 10000"/>
                <a:gd name="connsiteX30-3891" fmla="*/ 9512 w 10000"/>
                <a:gd name="connsiteY30-3892" fmla="*/ 1645 h 10000"/>
                <a:gd name="connsiteX31-3893" fmla="*/ 9504 w 10000"/>
                <a:gd name="connsiteY31-3894" fmla="*/ 1749 h 10000"/>
                <a:gd name="connsiteX32-3895" fmla="*/ 9492 w 10000"/>
                <a:gd name="connsiteY32-3896" fmla="*/ 1866 h 10000"/>
                <a:gd name="connsiteX33-3897" fmla="*/ 9492 w 10000"/>
                <a:gd name="connsiteY33-3898" fmla="*/ 1978 h 10000"/>
                <a:gd name="connsiteX34-3899" fmla="*/ 9482 w 10000"/>
                <a:gd name="connsiteY34-3900" fmla="*/ 2103 h 10000"/>
                <a:gd name="connsiteX35-3901" fmla="*/ 9482 w 10000"/>
                <a:gd name="connsiteY35-3902" fmla="*/ 2452 h 10000"/>
                <a:gd name="connsiteX36-3903" fmla="*/ 9470 w 10000"/>
                <a:gd name="connsiteY36-3904" fmla="*/ 2489 h 10000"/>
                <a:gd name="connsiteX37-3905" fmla="*/ 9470 w 10000"/>
                <a:gd name="connsiteY37-3906" fmla="*/ 2512 h 10000"/>
                <a:gd name="connsiteX38-3907" fmla="*/ 9462 w 10000"/>
                <a:gd name="connsiteY38-3908" fmla="*/ 2575 h 10000"/>
                <a:gd name="connsiteX39-3909" fmla="*/ 9462 w 10000"/>
                <a:gd name="connsiteY39-3910" fmla="*/ 2611 h 10000"/>
                <a:gd name="connsiteX40-3911" fmla="*/ 9455 w 10000"/>
                <a:gd name="connsiteY40-3912" fmla="*/ 2642 h 10000"/>
                <a:gd name="connsiteX41-3913" fmla="*/ 9455 w 10000"/>
                <a:gd name="connsiteY41-3914" fmla="*/ 2749 h 10000"/>
                <a:gd name="connsiteX42-3915" fmla="*/ 9443 w 10000"/>
                <a:gd name="connsiteY42-3916" fmla="*/ 2774 h 10000"/>
                <a:gd name="connsiteX43-3917" fmla="*/ 9443 w 10000"/>
                <a:gd name="connsiteY43-3918" fmla="*/ 2805 h 10000"/>
                <a:gd name="connsiteX44-3919" fmla="*/ 9433 w 10000"/>
                <a:gd name="connsiteY44-3920" fmla="*/ 2853 h 10000"/>
                <a:gd name="connsiteX45-3921" fmla="*/ 9433 w 10000"/>
                <a:gd name="connsiteY45-3922" fmla="*/ 2917 h 10000"/>
                <a:gd name="connsiteX46-3923" fmla="*/ 9425 w 10000"/>
                <a:gd name="connsiteY46-3924" fmla="*/ 2930 h 10000"/>
                <a:gd name="connsiteX47-3925" fmla="*/ 9413 w 10000"/>
                <a:gd name="connsiteY47-3926" fmla="*/ 2948 h 10000"/>
                <a:gd name="connsiteX48-3927" fmla="*/ 9405 w 10000"/>
                <a:gd name="connsiteY48-3928" fmla="*/ 2954 h 10000"/>
                <a:gd name="connsiteX49-3929" fmla="*/ 9405 w 10000"/>
                <a:gd name="connsiteY49-3930" fmla="*/ 3016 h 10000"/>
                <a:gd name="connsiteX50-3931" fmla="*/ 9413 w 10000"/>
                <a:gd name="connsiteY50-3932" fmla="*/ 3097 h 10000"/>
                <a:gd name="connsiteX51-3933" fmla="*/ 9413 w 10000"/>
                <a:gd name="connsiteY51-3934" fmla="*/ 3356 h 10000"/>
                <a:gd name="connsiteX52-3935" fmla="*/ 9425 w 10000"/>
                <a:gd name="connsiteY52-3936" fmla="*/ 3395 h 10000"/>
                <a:gd name="connsiteX53-3937" fmla="*/ 9425 w 10000"/>
                <a:gd name="connsiteY53-3938" fmla="*/ 3468 h 10000"/>
                <a:gd name="connsiteX54-3939" fmla="*/ 9433 w 10000"/>
                <a:gd name="connsiteY54-3940" fmla="*/ 3506 h 10000"/>
                <a:gd name="connsiteX55-3941" fmla="*/ 9433 w 10000"/>
                <a:gd name="connsiteY55-3942" fmla="*/ 3576 h 10000"/>
                <a:gd name="connsiteX56-3943" fmla="*/ 9443 w 10000"/>
                <a:gd name="connsiteY56-3944" fmla="*/ 3605 h 10000"/>
                <a:gd name="connsiteX57-3945" fmla="*/ 9443 w 10000"/>
                <a:gd name="connsiteY57-3946" fmla="*/ 3662 h 10000"/>
                <a:gd name="connsiteX58-3947" fmla="*/ 9455 w 10000"/>
                <a:gd name="connsiteY58-3948" fmla="*/ 3693 h 10000"/>
                <a:gd name="connsiteX59-3949" fmla="*/ 9455 w 10000"/>
                <a:gd name="connsiteY59-3950" fmla="*/ 3730 h 10000"/>
                <a:gd name="connsiteX60-3951" fmla="*/ 9462 w 10000"/>
                <a:gd name="connsiteY60-3952" fmla="*/ 3774 h 10000"/>
                <a:gd name="connsiteX61-3953" fmla="*/ 9462 w 10000"/>
                <a:gd name="connsiteY61-3954" fmla="*/ 3830 h 10000"/>
                <a:gd name="connsiteX62-3955" fmla="*/ 9470 w 10000"/>
                <a:gd name="connsiteY62-3956" fmla="*/ 3843 h 10000"/>
                <a:gd name="connsiteX63-3957" fmla="*/ 9482 w 10000"/>
                <a:gd name="connsiteY63-3958" fmla="*/ 3878 h 10000"/>
                <a:gd name="connsiteX64-3959" fmla="*/ 9482 w 10000"/>
                <a:gd name="connsiteY64-3960" fmla="*/ 4002 h 10000"/>
                <a:gd name="connsiteX65-3961" fmla="*/ 9492 w 10000"/>
                <a:gd name="connsiteY65-3962" fmla="*/ 4059 h 10000"/>
                <a:gd name="connsiteX66-3963" fmla="*/ 9492 w 10000"/>
                <a:gd name="connsiteY66-3964" fmla="*/ 4189 h 10000"/>
                <a:gd name="connsiteX67-3965" fmla="*/ 9482 w 10000"/>
                <a:gd name="connsiteY67-3966" fmla="*/ 4231 h 10000"/>
                <a:gd name="connsiteX68-3967" fmla="*/ 9482 w 10000"/>
                <a:gd name="connsiteY68-3968" fmla="*/ 4321 h 10000"/>
                <a:gd name="connsiteX69-3969" fmla="*/ 9470 w 10000"/>
                <a:gd name="connsiteY69-3970" fmla="*/ 4361 h 10000"/>
                <a:gd name="connsiteX70-3971" fmla="*/ 9470 w 10000"/>
                <a:gd name="connsiteY70-3972" fmla="*/ 4430 h 10000"/>
                <a:gd name="connsiteX71-3973" fmla="*/ 9482 w 10000"/>
                <a:gd name="connsiteY71-3974" fmla="*/ 4469 h 10000"/>
                <a:gd name="connsiteX72-3975" fmla="*/ 9482 w 10000"/>
                <a:gd name="connsiteY72-3976" fmla="*/ 4648 h 10000"/>
                <a:gd name="connsiteX73-3977" fmla="*/ 9492 w 10000"/>
                <a:gd name="connsiteY73-3978" fmla="*/ 4687 h 10000"/>
                <a:gd name="connsiteX74-3979" fmla="*/ 9492 w 10000"/>
                <a:gd name="connsiteY74-3980" fmla="*/ 4817 h 10000"/>
                <a:gd name="connsiteX75-3981" fmla="*/ 9504 w 10000"/>
                <a:gd name="connsiteY75-3982" fmla="*/ 4872 h 10000"/>
                <a:gd name="connsiteX76-3983" fmla="*/ 9504 w 10000"/>
                <a:gd name="connsiteY76-3984" fmla="*/ 5243 h 10000"/>
                <a:gd name="connsiteX77-3985" fmla="*/ 9512 w 10000"/>
                <a:gd name="connsiteY77-3986" fmla="*/ 5287 h 10000"/>
                <a:gd name="connsiteX78-3987" fmla="*/ 9512 w 10000"/>
                <a:gd name="connsiteY78-3988" fmla="*/ 5463 h 10000"/>
                <a:gd name="connsiteX79-3989" fmla="*/ 9522 w 10000"/>
                <a:gd name="connsiteY79-3990" fmla="*/ 5492 h 10000"/>
                <a:gd name="connsiteX80-3991" fmla="*/ 9534 w 10000"/>
                <a:gd name="connsiteY80-3992" fmla="*/ 5531 h 10000"/>
                <a:gd name="connsiteX81-3993" fmla="*/ 9542 w 10000"/>
                <a:gd name="connsiteY81-3994" fmla="*/ 5572 h 10000"/>
                <a:gd name="connsiteX82-3995" fmla="*/ 9561 w 10000"/>
                <a:gd name="connsiteY82-3996" fmla="*/ 5630 h 10000"/>
                <a:gd name="connsiteX83-3997" fmla="*/ 9584 w 10000"/>
                <a:gd name="connsiteY83-3998" fmla="*/ 5684 h 10000"/>
                <a:gd name="connsiteX84-3999" fmla="*/ 9522 w 10000"/>
                <a:gd name="connsiteY84-4000" fmla="*/ 5691 h 10000"/>
                <a:gd name="connsiteX85-4001" fmla="*/ 9443 w 10000"/>
                <a:gd name="connsiteY85-4002" fmla="*/ 5717 h 10000"/>
                <a:gd name="connsiteX86-4003" fmla="*/ 9405 w 10000"/>
                <a:gd name="connsiteY86-4004" fmla="*/ 5770 h 10000"/>
                <a:gd name="connsiteX87-4005" fmla="*/ 9363 w 10000"/>
                <a:gd name="connsiteY87-4006" fmla="*/ 5852 h 10000"/>
                <a:gd name="connsiteX88-4007" fmla="*/ 9314 w 10000"/>
                <a:gd name="connsiteY88-4008" fmla="*/ 5902 h 10000"/>
                <a:gd name="connsiteX89-4009" fmla="*/ 9363 w 10000"/>
                <a:gd name="connsiteY89-4010" fmla="*/ 5946 h 10000"/>
                <a:gd name="connsiteX90-4011" fmla="*/ 9376 w 10000"/>
                <a:gd name="connsiteY90-4012" fmla="*/ 5951 h 10000"/>
                <a:gd name="connsiteX91-4013" fmla="*/ 9376 w 10000"/>
                <a:gd name="connsiteY91-4014" fmla="*/ 5938 h 10000"/>
                <a:gd name="connsiteX92-4015" fmla="*/ 9383 w 10000"/>
                <a:gd name="connsiteY92-4016" fmla="*/ 5920 h 10000"/>
                <a:gd name="connsiteX93-4017" fmla="*/ 9390 w 10000"/>
                <a:gd name="connsiteY93-4018" fmla="*/ 5915 h 10000"/>
                <a:gd name="connsiteX94-4019" fmla="*/ 9405 w 10000"/>
                <a:gd name="connsiteY94-4020" fmla="*/ 5902 h 10000"/>
                <a:gd name="connsiteX95-4021" fmla="*/ 9405 w 10000"/>
                <a:gd name="connsiteY95-4022" fmla="*/ 5889 h 10000"/>
                <a:gd name="connsiteX96-4023" fmla="*/ 9425 w 10000"/>
                <a:gd name="connsiteY96-4024" fmla="*/ 5871 h 10000"/>
                <a:gd name="connsiteX97-4025" fmla="*/ 9433 w 10000"/>
                <a:gd name="connsiteY97-4026" fmla="*/ 5852 h 10000"/>
                <a:gd name="connsiteX98-4027" fmla="*/ 9455 w 10000"/>
                <a:gd name="connsiteY98-4028" fmla="*/ 5829 h 10000"/>
                <a:gd name="connsiteX99-4029" fmla="*/ 9470 w 10000"/>
                <a:gd name="connsiteY99-4030" fmla="*/ 5811 h 10000"/>
                <a:gd name="connsiteX100-4031" fmla="*/ 9554 w 10000"/>
                <a:gd name="connsiteY100-4032" fmla="*/ 5829 h 10000"/>
                <a:gd name="connsiteX101-4033" fmla="*/ 9561 w 10000"/>
                <a:gd name="connsiteY101-4034" fmla="*/ 5834 h 10000"/>
                <a:gd name="connsiteX102-4035" fmla="*/ 9601 w 10000"/>
                <a:gd name="connsiteY102-4036" fmla="*/ 5834 h 10000"/>
                <a:gd name="connsiteX103-4037" fmla="*/ 9601 w 10000"/>
                <a:gd name="connsiteY103-4038" fmla="*/ 5860 h 10000"/>
                <a:gd name="connsiteX104-4039" fmla="*/ 9613 w 10000"/>
                <a:gd name="connsiteY104-4040" fmla="*/ 5938 h 10000"/>
                <a:gd name="connsiteX105-4041" fmla="*/ 9613 w 10000"/>
                <a:gd name="connsiteY105-4042" fmla="*/ 5946 h 10000"/>
                <a:gd name="connsiteX106-4043" fmla="*/ 9693 w 10000"/>
                <a:gd name="connsiteY106-4044" fmla="*/ 5951 h 10000"/>
                <a:gd name="connsiteX107-4045" fmla="*/ 9693 w 10000"/>
                <a:gd name="connsiteY107-4046" fmla="*/ 6127 h 10000"/>
                <a:gd name="connsiteX108-4047" fmla="*/ 9720 w 10000"/>
                <a:gd name="connsiteY108-4048" fmla="*/ 6127 h 10000"/>
                <a:gd name="connsiteX109-4049" fmla="*/ 9720 w 10000"/>
                <a:gd name="connsiteY109-4050" fmla="*/ 6144 h 10000"/>
                <a:gd name="connsiteX110-4051" fmla="*/ 9829 w 10000"/>
                <a:gd name="connsiteY110-4052" fmla="*/ 6144 h 10000"/>
                <a:gd name="connsiteX111-4053" fmla="*/ 9871 w 10000"/>
                <a:gd name="connsiteY111-4054" fmla="*/ 6136 h 10000"/>
                <a:gd name="connsiteX112-4055" fmla="*/ 9871 w 10000"/>
                <a:gd name="connsiteY112-4056" fmla="*/ 6157 h 10000"/>
                <a:gd name="connsiteX113-4057" fmla="*/ 9889 w 10000"/>
                <a:gd name="connsiteY113-4058" fmla="*/ 6157 h 10000"/>
                <a:gd name="connsiteX114-4059" fmla="*/ 9889 w 10000"/>
                <a:gd name="connsiteY114-4060" fmla="*/ 6380 h 10000"/>
                <a:gd name="connsiteX115-4061" fmla="*/ 9470 w 10000"/>
                <a:gd name="connsiteY115-4062" fmla="*/ 6367 h 10000"/>
                <a:gd name="connsiteX116-4063" fmla="*/ 9462 w 10000"/>
                <a:gd name="connsiteY116-4064" fmla="*/ 6436 h 10000"/>
                <a:gd name="connsiteX117-4065" fmla="*/ 9455 w 10000"/>
                <a:gd name="connsiteY117-4066" fmla="*/ 6436 h 10000"/>
                <a:gd name="connsiteX118-4067" fmla="*/ 9425 w 10000"/>
                <a:gd name="connsiteY118-4068" fmla="*/ 6615 h 10000"/>
                <a:gd name="connsiteX119-4069" fmla="*/ 9267 w 10000"/>
                <a:gd name="connsiteY119-4070" fmla="*/ 6561 h 10000"/>
                <a:gd name="connsiteX120-4071" fmla="*/ 9145 w 10000"/>
                <a:gd name="connsiteY120-4072" fmla="*/ 6524 h 10000"/>
                <a:gd name="connsiteX121-4073" fmla="*/ 9016 w 10000"/>
                <a:gd name="connsiteY121-4074" fmla="*/ 6484 h 10000"/>
                <a:gd name="connsiteX122-4075" fmla="*/ 8888 w 10000"/>
                <a:gd name="connsiteY122-4076" fmla="*/ 6462 h 10000"/>
                <a:gd name="connsiteX123-4077" fmla="*/ 8759 w 10000"/>
                <a:gd name="connsiteY123-4078" fmla="*/ 6436 h 10000"/>
                <a:gd name="connsiteX124-4079" fmla="*/ 8620 w 10000"/>
                <a:gd name="connsiteY124-4080" fmla="*/ 6424 h 10000"/>
                <a:gd name="connsiteX125-4081" fmla="*/ 8167 w 10000"/>
                <a:gd name="connsiteY125-4082" fmla="*/ 6385 h 10000"/>
                <a:gd name="connsiteX126-4083" fmla="*/ 8147 w 10000"/>
                <a:gd name="connsiteY126-4084" fmla="*/ 6385 h 10000"/>
                <a:gd name="connsiteX127-4085" fmla="*/ 8055 w 10000"/>
                <a:gd name="connsiteY127-4086" fmla="*/ 6429 h 10000"/>
                <a:gd name="connsiteX128-4087" fmla="*/ 7988 w 10000"/>
                <a:gd name="connsiteY128-4088" fmla="*/ 6467 h 10000"/>
                <a:gd name="connsiteX129-4089" fmla="*/ 7807 w 10000"/>
                <a:gd name="connsiteY129-4090" fmla="*/ 6579 h 10000"/>
                <a:gd name="connsiteX130-4091" fmla="*/ 7371 w 10000"/>
                <a:gd name="connsiteY130-4092" fmla="*/ 6665 h 10000"/>
                <a:gd name="connsiteX131-4093" fmla="*/ 7017 w 10000"/>
                <a:gd name="connsiteY131-4094" fmla="*/ 6722 h 10000"/>
                <a:gd name="connsiteX132-4095" fmla="*/ 6799 w 10000"/>
                <a:gd name="connsiteY132-4096" fmla="*/ 6751 h 10000"/>
                <a:gd name="connsiteX133-4097" fmla="*/ 6558 w 10000"/>
                <a:gd name="connsiteY133-4098" fmla="*/ 6764 h 10000"/>
                <a:gd name="connsiteX134-4099" fmla="*/ 6420 w 10000"/>
                <a:gd name="connsiteY134-4100" fmla="*/ 6764 h 10000"/>
                <a:gd name="connsiteX135-4101" fmla="*/ 6271 w 10000"/>
                <a:gd name="connsiteY135-4102" fmla="*/ 6751 h 10000"/>
                <a:gd name="connsiteX136-4103" fmla="*/ 6026 w 10000"/>
                <a:gd name="connsiteY136-4104" fmla="*/ 6714 h 10000"/>
                <a:gd name="connsiteX137-4105" fmla="*/ 5887 w 10000"/>
                <a:gd name="connsiteY137-4106" fmla="*/ 6714 h 10000"/>
                <a:gd name="connsiteX138-4107" fmla="*/ 5530 w 10000"/>
                <a:gd name="connsiteY138-4108" fmla="*/ 6709 h 10000"/>
                <a:gd name="connsiteX139-4109" fmla="*/ 5233 w 10000"/>
                <a:gd name="connsiteY139-4110" fmla="*/ 6714 h 10000"/>
                <a:gd name="connsiteX140-4111" fmla="*/ 4688 w 10000"/>
                <a:gd name="connsiteY140-4112" fmla="*/ 6859 h 10000"/>
                <a:gd name="connsiteX141-4113" fmla="*/ 4609 w 10000"/>
                <a:gd name="connsiteY141-4114" fmla="*/ 6901 h 10000"/>
                <a:gd name="connsiteX142-4115" fmla="*/ 4492 w 10000"/>
                <a:gd name="connsiteY142-4116" fmla="*/ 6989 h 10000"/>
                <a:gd name="connsiteX143-4117" fmla="*/ 4284 w 10000"/>
                <a:gd name="connsiteY143-4118" fmla="*/ 7138 h 10000"/>
                <a:gd name="connsiteX144-4119" fmla="*/ 4083 w 10000"/>
                <a:gd name="connsiteY144-4120" fmla="*/ 7243 h 10000"/>
                <a:gd name="connsiteX145-4121" fmla="*/ 3788 w 10000"/>
                <a:gd name="connsiteY145-4122" fmla="*/ 7441 h 10000"/>
                <a:gd name="connsiteX146-4123" fmla="*/ 3588 w 10000"/>
                <a:gd name="connsiteY146-4124" fmla="*/ 7609 h 10000"/>
                <a:gd name="connsiteX147-4125" fmla="*/ 3350 w 10000"/>
                <a:gd name="connsiteY147-4126" fmla="*/ 7820 h 10000"/>
                <a:gd name="connsiteX148-4127" fmla="*/ 3191 w 10000"/>
                <a:gd name="connsiteY148-4128" fmla="*/ 8043 h 10000"/>
                <a:gd name="connsiteX149-4129" fmla="*/ 3278 w 10000"/>
                <a:gd name="connsiteY149-4130" fmla="*/ 8118 h 10000"/>
                <a:gd name="connsiteX150-4131" fmla="*/ 3350 w 10000"/>
                <a:gd name="connsiteY150-4132" fmla="*/ 8181 h 10000"/>
                <a:gd name="connsiteX151-4133" fmla="*/ 3422 w 10000"/>
                <a:gd name="connsiteY151-4134" fmla="*/ 8241 h 10000"/>
                <a:gd name="connsiteX152-4135" fmla="*/ 3399 w 10000"/>
                <a:gd name="connsiteY152-4136" fmla="*/ 8263 h 10000"/>
                <a:gd name="connsiteX153-4137" fmla="*/ 3380 w 10000"/>
                <a:gd name="connsiteY153-4138" fmla="*/ 8285 h 10000"/>
                <a:gd name="connsiteX154-4139" fmla="*/ 3350 w 10000"/>
                <a:gd name="connsiteY154-4140" fmla="*/ 8316 h 10000"/>
                <a:gd name="connsiteX155-4141" fmla="*/ 3350 w 10000"/>
                <a:gd name="connsiteY155-4142" fmla="*/ 8323 h 10000"/>
                <a:gd name="connsiteX156-4143" fmla="*/ 3342 w 10000"/>
                <a:gd name="connsiteY156-4144" fmla="*/ 8329 h 10000"/>
                <a:gd name="connsiteX157-4145" fmla="*/ 3330 w 10000"/>
                <a:gd name="connsiteY157-4146" fmla="*/ 8349 h 10000"/>
                <a:gd name="connsiteX158-4147" fmla="*/ 3300 w 10000"/>
                <a:gd name="connsiteY158-4148" fmla="*/ 8380 h 10000"/>
                <a:gd name="connsiteX159-4149" fmla="*/ 3293 w 10000"/>
                <a:gd name="connsiteY159-4150" fmla="*/ 8398 h 10000"/>
                <a:gd name="connsiteX160-4151" fmla="*/ 3278 w 10000"/>
                <a:gd name="connsiteY160-4152" fmla="*/ 8402 h 10000"/>
                <a:gd name="connsiteX161-4153" fmla="*/ 3278 w 10000"/>
                <a:gd name="connsiteY161-4154" fmla="*/ 8411 h 10000"/>
                <a:gd name="connsiteX162-4155" fmla="*/ 3300 w 10000"/>
                <a:gd name="connsiteY162-4156" fmla="*/ 8411 h 10000"/>
                <a:gd name="connsiteX163-4157" fmla="*/ 3313 w 10000"/>
                <a:gd name="connsiteY163-4158" fmla="*/ 8415 h 10000"/>
                <a:gd name="connsiteX164-4159" fmla="*/ 3313 w 10000"/>
                <a:gd name="connsiteY164-4160" fmla="*/ 8429 h 10000"/>
                <a:gd name="connsiteX165-4161" fmla="*/ 3320 w 10000"/>
                <a:gd name="connsiteY165-4162" fmla="*/ 8440 h 10000"/>
                <a:gd name="connsiteX166-4163" fmla="*/ 3320 w 10000"/>
                <a:gd name="connsiteY166-4164" fmla="*/ 8461 h 10000"/>
                <a:gd name="connsiteX167-4165" fmla="*/ 3330 w 10000"/>
                <a:gd name="connsiteY167-4166" fmla="*/ 8466 h 10000"/>
                <a:gd name="connsiteX168-4167" fmla="*/ 3330 w 10000"/>
                <a:gd name="connsiteY168-4168" fmla="*/ 8471 h 10000"/>
                <a:gd name="connsiteX169-4169" fmla="*/ 3320 w 10000"/>
                <a:gd name="connsiteY169-4170" fmla="*/ 8471 h 10000"/>
                <a:gd name="connsiteX170-4171" fmla="*/ 3293 w 10000"/>
                <a:gd name="connsiteY170-4172" fmla="*/ 8479 h 10000"/>
                <a:gd name="connsiteX171-4173" fmla="*/ 3263 w 10000"/>
                <a:gd name="connsiteY171-4174" fmla="*/ 8489 h 10000"/>
                <a:gd name="connsiteX172-4175" fmla="*/ 3251 w 10000"/>
                <a:gd name="connsiteY172-4176" fmla="*/ 8497 h 10000"/>
                <a:gd name="connsiteX173-4177" fmla="*/ 3241 w 10000"/>
                <a:gd name="connsiteY173-4178" fmla="*/ 8497 h 10000"/>
                <a:gd name="connsiteX174-4179" fmla="*/ 3251 w 10000"/>
                <a:gd name="connsiteY174-4180" fmla="*/ 8510 h 10000"/>
                <a:gd name="connsiteX175-4181" fmla="*/ 3251 w 10000"/>
                <a:gd name="connsiteY175-4182" fmla="*/ 8521 h 10000"/>
                <a:gd name="connsiteX176-4183" fmla="*/ 3330 w 10000"/>
                <a:gd name="connsiteY176-4184" fmla="*/ 8521 h 10000"/>
                <a:gd name="connsiteX177-4185" fmla="*/ 3330 w 10000"/>
                <a:gd name="connsiteY177-4186" fmla="*/ 8596 h 10000"/>
                <a:gd name="connsiteX178-4187" fmla="*/ 3320 w 10000"/>
                <a:gd name="connsiteY178-4188" fmla="*/ 8609 h 10000"/>
                <a:gd name="connsiteX179-4189" fmla="*/ 3342 w 10000"/>
                <a:gd name="connsiteY179-4190" fmla="*/ 8609 h 10000"/>
                <a:gd name="connsiteX180-4191" fmla="*/ 3342 w 10000"/>
                <a:gd name="connsiteY180-4192" fmla="*/ 8614 h 10000"/>
                <a:gd name="connsiteX181-4193" fmla="*/ 3350 w 10000"/>
                <a:gd name="connsiteY181-4194" fmla="*/ 8620 h 10000"/>
                <a:gd name="connsiteX182-4195" fmla="*/ 3350 w 10000"/>
                <a:gd name="connsiteY182-4196" fmla="*/ 8629 h 10000"/>
                <a:gd name="connsiteX183-4197" fmla="*/ 3370 w 10000"/>
                <a:gd name="connsiteY183-4198" fmla="*/ 8633 h 10000"/>
                <a:gd name="connsiteX184-4199" fmla="*/ 3399 w 10000"/>
                <a:gd name="connsiteY184-4200" fmla="*/ 8651 h 10000"/>
                <a:gd name="connsiteX185-4201" fmla="*/ 3422 w 10000"/>
                <a:gd name="connsiteY185-4202" fmla="*/ 8664 h 10000"/>
                <a:gd name="connsiteX186-4203" fmla="*/ 3459 w 10000"/>
                <a:gd name="connsiteY186-4204" fmla="*/ 8687 h 10000"/>
                <a:gd name="connsiteX187-4205" fmla="*/ 3508 w 10000"/>
                <a:gd name="connsiteY187-4206" fmla="*/ 8715 h 10000"/>
                <a:gd name="connsiteX188-4207" fmla="*/ 3538 w 10000"/>
                <a:gd name="connsiteY188-4208" fmla="*/ 8728 h 10000"/>
                <a:gd name="connsiteX189-4209" fmla="*/ 3568 w 10000"/>
                <a:gd name="connsiteY189-4210" fmla="*/ 8751 h 10000"/>
                <a:gd name="connsiteX190-4211" fmla="*/ 3608 w 10000"/>
                <a:gd name="connsiteY190-4212" fmla="*/ 8769 h 10000"/>
                <a:gd name="connsiteX191-4213" fmla="*/ 3630 w 10000"/>
                <a:gd name="connsiteY191-4214" fmla="*/ 8777 h 10000"/>
                <a:gd name="connsiteX192-4215" fmla="*/ 3637 w 10000"/>
                <a:gd name="connsiteY192-4216" fmla="*/ 8788 h 10000"/>
                <a:gd name="connsiteX193-4217" fmla="*/ 3637 w 10000"/>
                <a:gd name="connsiteY193-4218" fmla="*/ 8801 h 10000"/>
                <a:gd name="connsiteX194-4219" fmla="*/ 3630 w 10000"/>
                <a:gd name="connsiteY194-4220" fmla="*/ 8808 h 10000"/>
                <a:gd name="connsiteX195-4221" fmla="*/ 3608 w 10000"/>
                <a:gd name="connsiteY195-4222" fmla="*/ 8814 h 10000"/>
                <a:gd name="connsiteX196-4223" fmla="*/ 3608 w 10000"/>
                <a:gd name="connsiteY196-4224" fmla="*/ 8819 h 10000"/>
                <a:gd name="connsiteX197-4225" fmla="*/ 3600 w 10000"/>
                <a:gd name="connsiteY197-4226" fmla="*/ 8819 h 10000"/>
                <a:gd name="connsiteX198-4227" fmla="*/ 3551 w 10000"/>
                <a:gd name="connsiteY198-4228" fmla="*/ 8845 h 10000"/>
                <a:gd name="connsiteX199-4229" fmla="*/ 3538 w 10000"/>
                <a:gd name="connsiteY199-4230" fmla="*/ 8850 h 10000"/>
                <a:gd name="connsiteX200-4231" fmla="*/ 3508 w 10000"/>
                <a:gd name="connsiteY200-4232" fmla="*/ 8863 h 10000"/>
                <a:gd name="connsiteX201-4233" fmla="*/ 3479 w 10000"/>
                <a:gd name="connsiteY201-4234" fmla="*/ 8876 h 10000"/>
                <a:gd name="connsiteX202-4235" fmla="*/ 3459 w 10000"/>
                <a:gd name="connsiteY202-4236" fmla="*/ 8887 h 10000"/>
                <a:gd name="connsiteX203-4237" fmla="*/ 3422 w 10000"/>
                <a:gd name="connsiteY203-4238" fmla="*/ 8907 h 10000"/>
                <a:gd name="connsiteX204-4239" fmla="*/ 3409 w 10000"/>
                <a:gd name="connsiteY204-4240" fmla="*/ 8907 h 10000"/>
                <a:gd name="connsiteX205-4241" fmla="*/ 3409 w 10000"/>
                <a:gd name="connsiteY205-4242" fmla="*/ 8918 h 10000"/>
                <a:gd name="connsiteX206-4243" fmla="*/ 3429 w 10000"/>
                <a:gd name="connsiteY206-4244" fmla="*/ 8931 h 10000"/>
                <a:gd name="connsiteX207-4245" fmla="*/ 3479 w 10000"/>
                <a:gd name="connsiteY207-4246" fmla="*/ 8967 h 10000"/>
                <a:gd name="connsiteX208-4247" fmla="*/ 3501 w 10000"/>
                <a:gd name="connsiteY208-4248" fmla="*/ 8986 h 10000"/>
                <a:gd name="connsiteX209-4249" fmla="*/ 3501 w 10000"/>
                <a:gd name="connsiteY209-4250" fmla="*/ 8993 h 10000"/>
                <a:gd name="connsiteX210-4251" fmla="*/ 3528 w 10000"/>
                <a:gd name="connsiteY210-4252" fmla="*/ 9026 h 10000"/>
                <a:gd name="connsiteX211-4253" fmla="*/ 3528 w 10000"/>
                <a:gd name="connsiteY211-4254" fmla="*/ 9030 h 10000"/>
                <a:gd name="connsiteX212-4255" fmla="*/ 3538 w 10000"/>
                <a:gd name="connsiteY212-4256" fmla="*/ 9035 h 10000"/>
                <a:gd name="connsiteX213-4257" fmla="*/ 3580 w 10000"/>
                <a:gd name="connsiteY213-4258" fmla="*/ 9125 h 10000"/>
                <a:gd name="connsiteX214-4259" fmla="*/ 3580 w 10000"/>
                <a:gd name="connsiteY214-4260" fmla="*/ 9161 h 10000"/>
                <a:gd name="connsiteX215-4261" fmla="*/ 3558 w 10000"/>
                <a:gd name="connsiteY215-4262" fmla="*/ 9161 h 10000"/>
                <a:gd name="connsiteX216-4263" fmla="*/ 3508 w 10000"/>
                <a:gd name="connsiteY216-4264" fmla="*/ 9156 h 10000"/>
                <a:gd name="connsiteX217-4265" fmla="*/ 3300 w 10000"/>
                <a:gd name="connsiteY217-4266" fmla="*/ 9148 h 10000"/>
                <a:gd name="connsiteX218-4267" fmla="*/ 3251 w 10000"/>
                <a:gd name="connsiteY218-4268" fmla="*/ 9148 h 10000"/>
                <a:gd name="connsiteX219-4269" fmla="*/ 3251 w 10000"/>
                <a:gd name="connsiteY219-4270" fmla="*/ 9117 h 10000"/>
                <a:gd name="connsiteX220-4271" fmla="*/ 3241 w 10000"/>
                <a:gd name="connsiteY220-4272" fmla="*/ 9117 h 10000"/>
                <a:gd name="connsiteX221-4273" fmla="*/ 3241 w 10000"/>
                <a:gd name="connsiteY221-4274" fmla="*/ 9112 h 10000"/>
                <a:gd name="connsiteX222-4275" fmla="*/ 3233 w 10000"/>
                <a:gd name="connsiteY222-4276" fmla="*/ 9112 h 10000"/>
                <a:gd name="connsiteX223-4277" fmla="*/ 3233 w 10000"/>
                <a:gd name="connsiteY223-4278" fmla="*/ 9107 h 10000"/>
                <a:gd name="connsiteX224-4279" fmla="*/ 3154 w 10000"/>
                <a:gd name="connsiteY224-4280" fmla="*/ 9107 h 10000"/>
                <a:gd name="connsiteX225-4281" fmla="*/ 3142 w 10000"/>
                <a:gd name="connsiteY225-4282" fmla="*/ 9099 h 10000"/>
                <a:gd name="connsiteX226-4283" fmla="*/ 3134 w 10000"/>
                <a:gd name="connsiteY226-4284" fmla="*/ 9112 h 10000"/>
                <a:gd name="connsiteX227-4285" fmla="*/ 3112 w 10000"/>
                <a:gd name="connsiteY227-4286" fmla="*/ 9125 h 10000"/>
                <a:gd name="connsiteX228-4287" fmla="*/ 3092 w 10000"/>
                <a:gd name="connsiteY228-4288" fmla="*/ 9135 h 10000"/>
                <a:gd name="connsiteX229-4289" fmla="*/ 3092 w 10000"/>
                <a:gd name="connsiteY229-4290" fmla="*/ 9174 h 10000"/>
                <a:gd name="connsiteX230-4291" fmla="*/ 3105 w 10000"/>
                <a:gd name="connsiteY230-4292" fmla="*/ 9185 h 10000"/>
                <a:gd name="connsiteX231-4293" fmla="*/ 3105 w 10000"/>
                <a:gd name="connsiteY231-4294" fmla="*/ 9247 h 10000"/>
                <a:gd name="connsiteX232-4295" fmla="*/ 3082 w 10000"/>
                <a:gd name="connsiteY232-4296" fmla="*/ 9247 h 10000"/>
                <a:gd name="connsiteX233-4297" fmla="*/ 3082 w 10000"/>
                <a:gd name="connsiteY233-4298" fmla="*/ 9242 h 10000"/>
                <a:gd name="connsiteX234-4299" fmla="*/ 3062 w 10000"/>
                <a:gd name="connsiteY234-4300" fmla="*/ 9242 h 10000"/>
                <a:gd name="connsiteX235-4301" fmla="*/ 3055 w 10000"/>
                <a:gd name="connsiteY235-4302" fmla="*/ 9273 h 10000"/>
                <a:gd name="connsiteX236-4303" fmla="*/ 3055 w 10000"/>
                <a:gd name="connsiteY236-4304" fmla="*/ 9279 h 10000"/>
                <a:gd name="connsiteX237-4305" fmla="*/ 3043 w 10000"/>
                <a:gd name="connsiteY237-4306" fmla="*/ 9297 h 10000"/>
                <a:gd name="connsiteX238-4307" fmla="*/ 3003 w 10000"/>
                <a:gd name="connsiteY238-4308" fmla="*/ 9354 h 10000"/>
                <a:gd name="connsiteX239-4309" fmla="*/ 2953 w 10000"/>
                <a:gd name="connsiteY239-4310" fmla="*/ 9414 h 10000"/>
                <a:gd name="connsiteX240-4311" fmla="*/ 2953 w 10000"/>
                <a:gd name="connsiteY240-4312" fmla="*/ 9465 h 10000"/>
                <a:gd name="connsiteX241-4313" fmla="*/ 2934 w 10000"/>
                <a:gd name="connsiteY241-4314" fmla="*/ 9514 h 10000"/>
                <a:gd name="connsiteX242-4315" fmla="*/ 2854 w 10000"/>
                <a:gd name="connsiteY242-4316" fmla="*/ 9540 h 10000"/>
                <a:gd name="connsiteX243-4317" fmla="*/ 2825 w 10000"/>
                <a:gd name="connsiteY243-4318" fmla="*/ 9544 h 10000"/>
                <a:gd name="connsiteX244-4319" fmla="*/ 2805 w 10000"/>
                <a:gd name="connsiteY244-4320" fmla="*/ 9558 h 10000"/>
                <a:gd name="connsiteX245-4321" fmla="*/ 2795 w 10000"/>
                <a:gd name="connsiteY245-4322" fmla="*/ 9572 h 10000"/>
                <a:gd name="connsiteX246-4323" fmla="*/ 2787 w 10000"/>
                <a:gd name="connsiteY246-4324" fmla="*/ 9590 h 10000"/>
                <a:gd name="connsiteX247-4325" fmla="*/ 2787 w 10000"/>
                <a:gd name="connsiteY247-4326" fmla="*/ 9608 h 10000"/>
                <a:gd name="connsiteX248-4327" fmla="*/ 2768 w 10000"/>
                <a:gd name="connsiteY248-4328" fmla="*/ 9603 h 10000"/>
                <a:gd name="connsiteX249-4329" fmla="*/ 2755 w 10000"/>
                <a:gd name="connsiteY249-4330" fmla="*/ 9595 h 10000"/>
                <a:gd name="connsiteX250-4331" fmla="*/ 2745 w 10000"/>
                <a:gd name="connsiteY250-4332" fmla="*/ 9603 h 10000"/>
                <a:gd name="connsiteX251-4333" fmla="*/ 2738 w 10000"/>
                <a:gd name="connsiteY251-4334" fmla="*/ 9608 h 10000"/>
                <a:gd name="connsiteX252-4335" fmla="*/ 2725 w 10000"/>
                <a:gd name="connsiteY252-4336" fmla="*/ 9613 h 10000"/>
                <a:gd name="connsiteX253-4337" fmla="*/ 2716 w 10000"/>
                <a:gd name="connsiteY253-4338" fmla="*/ 9608 h 10000"/>
                <a:gd name="connsiteX254-4339" fmla="*/ 2708 w 10000"/>
                <a:gd name="connsiteY254-4340" fmla="*/ 9603 h 10000"/>
                <a:gd name="connsiteX255-4341" fmla="*/ 2696 w 10000"/>
                <a:gd name="connsiteY255-4342" fmla="*/ 9590 h 10000"/>
                <a:gd name="connsiteX256-4343" fmla="*/ 2688 w 10000"/>
                <a:gd name="connsiteY256-4344" fmla="*/ 9582 h 10000"/>
                <a:gd name="connsiteX257-4345" fmla="*/ 2666 w 10000"/>
                <a:gd name="connsiteY257-4346" fmla="*/ 9577 h 10000"/>
                <a:gd name="connsiteX258-4347" fmla="*/ 2646 w 10000"/>
                <a:gd name="connsiteY258-4348" fmla="*/ 9564 h 10000"/>
                <a:gd name="connsiteX259-4349" fmla="*/ 2636 w 10000"/>
                <a:gd name="connsiteY259-4350" fmla="*/ 9558 h 10000"/>
                <a:gd name="connsiteX260-4351" fmla="*/ 2629 w 10000"/>
                <a:gd name="connsiteY260-4352" fmla="*/ 9558 h 10000"/>
                <a:gd name="connsiteX261-4353" fmla="*/ 2616 w 10000"/>
                <a:gd name="connsiteY261-4354" fmla="*/ 9553 h 10000"/>
                <a:gd name="connsiteX262-4355" fmla="*/ 2609 w 10000"/>
                <a:gd name="connsiteY262-4356" fmla="*/ 9553 h 10000"/>
                <a:gd name="connsiteX263-4357" fmla="*/ 2587 w 10000"/>
                <a:gd name="connsiteY263-4358" fmla="*/ 9544 h 10000"/>
                <a:gd name="connsiteX264-4359" fmla="*/ 2579 w 10000"/>
                <a:gd name="connsiteY264-4360" fmla="*/ 9540 h 10000"/>
                <a:gd name="connsiteX265-4361" fmla="*/ 2567 w 10000"/>
                <a:gd name="connsiteY265-4362" fmla="*/ 9531 h 10000"/>
                <a:gd name="connsiteX266-4363" fmla="*/ 2537 w 10000"/>
                <a:gd name="connsiteY266-4364" fmla="*/ 9527 h 10000"/>
                <a:gd name="connsiteX267-4365" fmla="*/ 2507 w 10000"/>
                <a:gd name="connsiteY267-4366" fmla="*/ 9514 h 10000"/>
                <a:gd name="connsiteX268-4367" fmla="*/ 2488 w 10000"/>
                <a:gd name="connsiteY268-4368" fmla="*/ 9509 h 10000"/>
                <a:gd name="connsiteX269-4369" fmla="*/ 2468 w 10000"/>
                <a:gd name="connsiteY269-4370" fmla="*/ 9504 h 10000"/>
                <a:gd name="connsiteX270-4371" fmla="*/ 2458 w 10000"/>
                <a:gd name="connsiteY270-4372" fmla="*/ 9496 h 10000"/>
                <a:gd name="connsiteX271-4373" fmla="*/ 2438 w 10000"/>
                <a:gd name="connsiteY271-4374" fmla="*/ 9491 h 10000"/>
                <a:gd name="connsiteX272-4375" fmla="*/ 2428 w 10000"/>
                <a:gd name="connsiteY272-4376" fmla="*/ 9483 h 10000"/>
                <a:gd name="connsiteX273-4377" fmla="*/ 2401 w 10000"/>
                <a:gd name="connsiteY273-4378" fmla="*/ 9471 h 10000"/>
                <a:gd name="connsiteX274-4379" fmla="*/ 2389 w 10000"/>
                <a:gd name="connsiteY274-4380" fmla="*/ 9471 h 10000"/>
                <a:gd name="connsiteX275-4381" fmla="*/ 2379 w 10000"/>
                <a:gd name="connsiteY275-4382" fmla="*/ 9491 h 10000"/>
                <a:gd name="connsiteX276-4383" fmla="*/ 2371 w 10000"/>
                <a:gd name="connsiteY276-4384" fmla="*/ 9504 h 10000"/>
                <a:gd name="connsiteX277-4385" fmla="*/ 2371 w 10000"/>
                <a:gd name="connsiteY277-4386" fmla="*/ 9522 h 10000"/>
                <a:gd name="connsiteX278-4387" fmla="*/ 2359 w 10000"/>
                <a:gd name="connsiteY278-4388" fmla="*/ 9531 h 10000"/>
                <a:gd name="connsiteX279-4389" fmla="*/ 2349 w 10000"/>
                <a:gd name="connsiteY279-4390" fmla="*/ 9553 h 10000"/>
                <a:gd name="connsiteX280-4391" fmla="*/ 2341 w 10000"/>
                <a:gd name="connsiteY280-4392" fmla="*/ 9564 h 10000"/>
                <a:gd name="connsiteX281-4393" fmla="*/ 2322 w 10000"/>
                <a:gd name="connsiteY281-4394" fmla="*/ 9572 h 10000"/>
                <a:gd name="connsiteX282-4395" fmla="*/ 2121 w 10000"/>
                <a:gd name="connsiteY282-4396" fmla="*/ 9652 h 10000"/>
                <a:gd name="connsiteX283-4397" fmla="*/ 2113 w 10000"/>
                <a:gd name="connsiteY283-4398" fmla="*/ 9652 h 10000"/>
                <a:gd name="connsiteX284-4399" fmla="*/ 2113 w 10000"/>
                <a:gd name="connsiteY284-4400" fmla="*/ 9663 h 10000"/>
                <a:gd name="connsiteX285-4401" fmla="*/ 2121 w 10000"/>
                <a:gd name="connsiteY285-4402" fmla="*/ 9663 h 10000"/>
                <a:gd name="connsiteX286-4403" fmla="*/ 2121 w 10000"/>
                <a:gd name="connsiteY286-4404" fmla="*/ 9681 h 10000"/>
                <a:gd name="connsiteX287-4405" fmla="*/ 2133 w 10000"/>
                <a:gd name="connsiteY287-4406" fmla="*/ 9689 h 10000"/>
                <a:gd name="connsiteX288-4407" fmla="*/ 2133 w 10000"/>
                <a:gd name="connsiteY288-4408" fmla="*/ 9720 h 10000"/>
                <a:gd name="connsiteX289-4409" fmla="*/ 2121 w 10000"/>
                <a:gd name="connsiteY289-4410" fmla="*/ 9732 h 10000"/>
                <a:gd name="connsiteX290-4411" fmla="*/ 2113 w 10000"/>
                <a:gd name="connsiteY290-4412" fmla="*/ 9745 h 10000"/>
                <a:gd name="connsiteX291-4413" fmla="*/ 2101 w 10000"/>
                <a:gd name="connsiteY291-4414" fmla="*/ 9758 h 10000"/>
                <a:gd name="connsiteX292-4415" fmla="*/ 2091 w 10000"/>
                <a:gd name="connsiteY292-4416" fmla="*/ 9762 h 10000"/>
                <a:gd name="connsiteX293-4417" fmla="*/ 2084 w 10000"/>
                <a:gd name="connsiteY293-4418" fmla="*/ 9776 h 10000"/>
                <a:gd name="connsiteX294-4419" fmla="*/ 2071 w 10000"/>
                <a:gd name="connsiteY294-4420" fmla="*/ 9793 h 10000"/>
                <a:gd name="connsiteX295-4421" fmla="*/ 2061 w 10000"/>
                <a:gd name="connsiteY295-4422" fmla="*/ 9802 h 10000"/>
                <a:gd name="connsiteX296-4423" fmla="*/ 2061 w 10000"/>
                <a:gd name="connsiteY296-4424" fmla="*/ 9806 h 10000"/>
                <a:gd name="connsiteX297-4425" fmla="*/ 2071 w 10000"/>
                <a:gd name="connsiteY297-4426" fmla="*/ 9811 h 10000"/>
                <a:gd name="connsiteX298-4427" fmla="*/ 2071 w 10000"/>
                <a:gd name="connsiteY298-4428" fmla="*/ 9819 h 10000"/>
                <a:gd name="connsiteX299-4429" fmla="*/ 2061 w 10000"/>
                <a:gd name="connsiteY299-4430" fmla="*/ 9819 h 10000"/>
                <a:gd name="connsiteX300-4431" fmla="*/ 2054 w 10000"/>
                <a:gd name="connsiteY300-4432" fmla="*/ 9824 h 10000"/>
                <a:gd name="connsiteX301-4433" fmla="*/ 2034 w 10000"/>
                <a:gd name="connsiteY301-4434" fmla="*/ 9824 h 10000"/>
                <a:gd name="connsiteX302-4435" fmla="*/ 2022 w 10000"/>
                <a:gd name="connsiteY302-4436" fmla="*/ 9819 h 10000"/>
                <a:gd name="connsiteX303-4437" fmla="*/ 2004 w 10000"/>
                <a:gd name="connsiteY303-4438" fmla="*/ 9819 h 10000"/>
                <a:gd name="connsiteX304-4439" fmla="*/ 2004 w 10000"/>
                <a:gd name="connsiteY304-4440" fmla="*/ 9811 h 10000"/>
                <a:gd name="connsiteX305-4441" fmla="*/ 1992 w 10000"/>
                <a:gd name="connsiteY305-4442" fmla="*/ 9811 h 10000"/>
                <a:gd name="connsiteX306-4443" fmla="*/ 1982 w 10000"/>
                <a:gd name="connsiteY306-4444" fmla="*/ 9806 h 10000"/>
                <a:gd name="connsiteX307-4445" fmla="*/ 1962 w 10000"/>
                <a:gd name="connsiteY307-4446" fmla="*/ 9806 h 10000"/>
                <a:gd name="connsiteX308-4447" fmla="*/ 1933 w 10000"/>
                <a:gd name="connsiteY308-4448" fmla="*/ 9802 h 10000"/>
                <a:gd name="connsiteX309-4449" fmla="*/ 1913 w 10000"/>
                <a:gd name="connsiteY309-4450" fmla="*/ 9793 h 10000"/>
                <a:gd name="connsiteX310-4451" fmla="*/ 1895 w 10000"/>
                <a:gd name="connsiteY310-4452" fmla="*/ 9802 h 10000"/>
                <a:gd name="connsiteX311-4453" fmla="*/ 1876 w 10000"/>
                <a:gd name="connsiteY311-4454" fmla="*/ 9802 h 10000"/>
                <a:gd name="connsiteX312-4455" fmla="*/ 1863 w 10000"/>
                <a:gd name="connsiteY312-4456" fmla="*/ 9819 h 10000"/>
                <a:gd name="connsiteX313-4457" fmla="*/ 1853 w 10000"/>
                <a:gd name="connsiteY313-4458" fmla="*/ 9824 h 10000"/>
                <a:gd name="connsiteX314-4459" fmla="*/ 1863 w 10000"/>
                <a:gd name="connsiteY314-4460" fmla="*/ 9831 h 10000"/>
                <a:gd name="connsiteX315-4461" fmla="*/ 1863 w 10000"/>
                <a:gd name="connsiteY315-4462" fmla="*/ 9837 h 10000"/>
                <a:gd name="connsiteX316-4463" fmla="*/ 1853 w 10000"/>
                <a:gd name="connsiteY316-4464" fmla="*/ 9837 h 10000"/>
                <a:gd name="connsiteX317-4465" fmla="*/ 1853 w 10000"/>
                <a:gd name="connsiteY317-4466" fmla="*/ 9844 h 10000"/>
                <a:gd name="connsiteX318-4467" fmla="*/ 1863 w 10000"/>
                <a:gd name="connsiteY318-4468" fmla="*/ 9844 h 10000"/>
                <a:gd name="connsiteX319-4469" fmla="*/ 1863 w 10000"/>
                <a:gd name="connsiteY319-4470" fmla="*/ 9850 h 10000"/>
                <a:gd name="connsiteX320-4471" fmla="*/ 1883 w 10000"/>
                <a:gd name="connsiteY320-4472" fmla="*/ 9850 h 10000"/>
                <a:gd name="connsiteX321-4473" fmla="*/ 1876 w 10000"/>
                <a:gd name="connsiteY321-4474" fmla="*/ 9857 h 10000"/>
                <a:gd name="connsiteX322-4475" fmla="*/ 1876 w 10000"/>
                <a:gd name="connsiteY322-4476" fmla="*/ 9862 h 10000"/>
                <a:gd name="connsiteX323-4477" fmla="*/ 1863 w 10000"/>
                <a:gd name="connsiteY323-4478" fmla="*/ 9862 h 10000"/>
                <a:gd name="connsiteX324-4479" fmla="*/ 1853 w 10000"/>
                <a:gd name="connsiteY324-4480" fmla="*/ 9870 h 10000"/>
                <a:gd name="connsiteX325-4481" fmla="*/ 1853 w 10000"/>
                <a:gd name="connsiteY325-4482" fmla="*/ 9875 h 10000"/>
                <a:gd name="connsiteX326-4483" fmla="*/ 1826 w 10000"/>
                <a:gd name="connsiteY326-4484" fmla="*/ 9901 h 10000"/>
                <a:gd name="connsiteX327-4485" fmla="*/ 1816 w 10000"/>
                <a:gd name="connsiteY327-4486" fmla="*/ 9906 h 10000"/>
                <a:gd name="connsiteX328-4487" fmla="*/ 1816 w 10000"/>
                <a:gd name="connsiteY328-4488" fmla="*/ 9911 h 10000"/>
                <a:gd name="connsiteX329-4489" fmla="*/ 1804 w 10000"/>
                <a:gd name="connsiteY329-4490" fmla="*/ 9919 h 10000"/>
                <a:gd name="connsiteX330-4491" fmla="*/ 1796 w 10000"/>
                <a:gd name="connsiteY330-4492" fmla="*/ 9930 h 10000"/>
                <a:gd name="connsiteX331-4493" fmla="*/ 1784 w 10000"/>
                <a:gd name="connsiteY331-4494" fmla="*/ 9943 h 10000"/>
                <a:gd name="connsiteX332-4495" fmla="*/ 1767 w 10000"/>
                <a:gd name="connsiteY332-4496" fmla="*/ 9974 h 10000"/>
                <a:gd name="connsiteX333-4497" fmla="*/ 1767 w 10000"/>
                <a:gd name="connsiteY333-4498" fmla="*/ 9987 h 10000"/>
                <a:gd name="connsiteX334-4499" fmla="*/ 1754 w 10000"/>
                <a:gd name="connsiteY334-4500" fmla="*/ 9987 h 10000"/>
                <a:gd name="connsiteX335-4501" fmla="*/ 1754 w 10000"/>
                <a:gd name="connsiteY335-4502" fmla="*/ 10000 h 10000"/>
                <a:gd name="connsiteX336-4503" fmla="*/ 1625 w 10000"/>
                <a:gd name="connsiteY336-4504" fmla="*/ 9969 h 10000"/>
                <a:gd name="connsiteX337-4505" fmla="*/ 1529 w 10000"/>
                <a:gd name="connsiteY337-4506" fmla="*/ 9956 h 10000"/>
                <a:gd name="connsiteX338-4507" fmla="*/ 1407 w 10000"/>
                <a:gd name="connsiteY338-4508" fmla="*/ 9924 h 10000"/>
                <a:gd name="connsiteX339-4509" fmla="*/ 1380 w 10000"/>
                <a:gd name="connsiteY339-4510" fmla="*/ 9919 h 10000"/>
                <a:gd name="connsiteX340-4511" fmla="*/ 1179 w 10000"/>
                <a:gd name="connsiteY340-4512" fmla="*/ 9870 h 10000"/>
                <a:gd name="connsiteX341-4513" fmla="*/ 766 w 10000"/>
                <a:gd name="connsiteY341-4514" fmla="*/ 9776 h 10000"/>
                <a:gd name="connsiteX342-4515" fmla="*/ 387 w 10000"/>
                <a:gd name="connsiteY342-4516" fmla="*/ 9689 h 10000"/>
                <a:gd name="connsiteX343-4517" fmla="*/ 92 w 10000"/>
                <a:gd name="connsiteY343-4518" fmla="*/ 9621 h 10000"/>
                <a:gd name="connsiteX344-4519" fmla="*/ 20 w 10000"/>
                <a:gd name="connsiteY344-4520" fmla="*/ 9608 h 10000"/>
                <a:gd name="connsiteX345-4521" fmla="*/ 0 w 10000"/>
                <a:gd name="connsiteY345-4522" fmla="*/ 9603 h 10000"/>
                <a:gd name="connsiteX346-4523" fmla="*/ 12 w 10000"/>
                <a:gd name="connsiteY346-4524" fmla="*/ 9414 h 10000"/>
                <a:gd name="connsiteX347-4525" fmla="*/ 129 w 10000"/>
                <a:gd name="connsiteY347-4526" fmla="*/ 9043 h 10000"/>
                <a:gd name="connsiteX348-4527" fmla="*/ 221 w 10000"/>
                <a:gd name="connsiteY348-4528" fmla="*/ 8728 h 10000"/>
                <a:gd name="connsiteX349-4529" fmla="*/ 159 w 10000"/>
                <a:gd name="connsiteY349-4530" fmla="*/ 8528 h 10000"/>
                <a:gd name="connsiteX350-4531" fmla="*/ 12 w 10000"/>
                <a:gd name="connsiteY350-4532" fmla="*/ 8280 h 10000"/>
                <a:gd name="connsiteX351-4533" fmla="*/ 12 w 10000"/>
                <a:gd name="connsiteY351-4534" fmla="*/ 8241 h 10000"/>
                <a:gd name="connsiteX352-4535" fmla="*/ 79 w 10000"/>
                <a:gd name="connsiteY352-4536" fmla="*/ 7820 h 10000"/>
                <a:gd name="connsiteX353-4537" fmla="*/ 92 w 10000"/>
                <a:gd name="connsiteY353-4538" fmla="*/ 7776 h 10000"/>
                <a:gd name="connsiteX354-4539" fmla="*/ 221 w 10000"/>
                <a:gd name="connsiteY354-4540" fmla="*/ 7138 h 10000"/>
                <a:gd name="connsiteX355-4541" fmla="*/ 379 w 10000"/>
                <a:gd name="connsiteY355-4542" fmla="*/ 6281 h 10000"/>
                <a:gd name="connsiteX356-4543" fmla="*/ 367 w 10000"/>
                <a:gd name="connsiteY356-4544" fmla="*/ 6236 h 10000"/>
                <a:gd name="connsiteX357-4545" fmla="*/ 508 w 10000"/>
                <a:gd name="connsiteY357-4546" fmla="*/ 6200 h 10000"/>
                <a:gd name="connsiteX358-4547" fmla="*/ 508 w 10000"/>
                <a:gd name="connsiteY358-4548" fmla="*/ 6195 h 10000"/>
                <a:gd name="connsiteX359-4549" fmla="*/ 545 w 10000"/>
                <a:gd name="connsiteY359-4550" fmla="*/ 6187 h 10000"/>
                <a:gd name="connsiteX360-4551" fmla="*/ 733 w 10000"/>
                <a:gd name="connsiteY360-4552" fmla="*/ 6109 h 10000"/>
                <a:gd name="connsiteX361-4553" fmla="*/ 1063 w 10000"/>
                <a:gd name="connsiteY361-4554" fmla="*/ 5970 h 10000"/>
                <a:gd name="connsiteX362-4555" fmla="*/ 1278 w 10000"/>
                <a:gd name="connsiteY362-4556" fmla="*/ 5847 h 10000"/>
                <a:gd name="connsiteX363-4557" fmla="*/ 1407 w 10000"/>
                <a:gd name="connsiteY363-4558" fmla="*/ 5752 h 10000"/>
                <a:gd name="connsiteX364-4559" fmla="*/ 1576 w 10000"/>
                <a:gd name="connsiteY364-4560" fmla="*/ 5684 h 10000"/>
                <a:gd name="connsiteX365-4561" fmla="*/ 1667 w 10000"/>
                <a:gd name="connsiteY365-4562" fmla="*/ 5617 h 10000"/>
                <a:gd name="connsiteX366-4563" fmla="*/ 1933 w 10000"/>
                <a:gd name="connsiteY366-4564" fmla="*/ 5492 h 10000"/>
                <a:gd name="connsiteX367-4565" fmla="*/ 2587 w 10000"/>
                <a:gd name="connsiteY367-4566" fmla="*/ 5201 h 10000"/>
                <a:gd name="connsiteX368-4567" fmla="*/ 3501 w 10000"/>
                <a:gd name="connsiteY368-4568" fmla="*/ 4728 h 10000"/>
                <a:gd name="connsiteX369-4569" fmla="*/ 3538 w 10000"/>
                <a:gd name="connsiteY369-4570" fmla="*/ 4760 h 10000"/>
                <a:gd name="connsiteX370-4571" fmla="*/ 5320 w 10000"/>
                <a:gd name="connsiteY370-4572" fmla="*/ 3730 h 10000"/>
                <a:gd name="connsiteX371-4573" fmla="*/ 7084 w 10000"/>
                <a:gd name="connsiteY371-4574" fmla="*/ 2754 h 10000"/>
                <a:gd name="connsiteX372-4575" fmla="*/ 8025 w 10000"/>
                <a:gd name="connsiteY372-4576" fmla="*/ 2004 h 10000"/>
                <a:gd name="connsiteX373-4577" fmla="*/ 8362 w 10000"/>
                <a:gd name="connsiteY373-4578" fmla="*/ 1432 h 10000"/>
                <a:gd name="connsiteX374-4579" fmla="*/ 8600 w 10000"/>
                <a:gd name="connsiteY374-4580" fmla="*/ 948 h 10000"/>
                <a:gd name="connsiteX375-4581" fmla="*/ 9115 w 10000"/>
                <a:gd name="connsiteY375-4582" fmla="*/ 587 h 10000"/>
                <a:gd name="connsiteX376-4583" fmla="*/ 9980 w 10000"/>
                <a:gd name="connsiteY376-4584" fmla="*/ 18 h 10000"/>
                <a:gd name="connsiteX377-4585" fmla="*/ 10000 w 10000"/>
                <a:gd name="connsiteY377-4586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  <a:cxn ang="0">
                  <a:pos x="connsiteX103-207" y="connsiteY103-208"/>
                </a:cxn>
                <a:cxn ang="0">
                  <a:pos x="connsiteX104-209" y="connsiteY104-210"/>
                </a:cxn>
                <a:cxn ang="0">
                  <a:pos x="connsiteX105-211" y="connsiteY105-212"/>
                </a:cxn>
                <a:cxn ang="0">
                  <a:pos x="connsiteX106-213" y="connsiteY106-214"/>
                </a:cxn>
                <a:cxn ang="0">
                  <a:pos x="connsiteX107-215" y="connsiteY107-216"/>
                </a:cxn>
                <a:cxn ang="0">
                  <a:pos x="connsiteX108-217" y="connsiteY108-218"/>
                </a:cxn>
                <a:cxn ang="0">
                  <a:pos x="connsiteX109-219" y="connsiteY109-220"/>
                </a:cxn>
                <a:cxn ang="0">
                  <a:pos x="connsiteX110-221" y="connsiteY110-222"/>
                </a:cxn>
                <a:cxn ang="0">
                  <a:pos x="connsiteX111-223" y="connsiteY111-224"/>
                </a:cxn>
                <a:cxn ang="0">
                  <a:pos x="connsiteX112-225" y="connsiteY112-226"/>
                </a:cxn>
                <a:cxn ang="0">
                  <a:pos x="connsiteX113-227" y="connsiteY113-228"/>
                </a:cxn>
                <a:cxn ang="0">
                  <a:pos x="connsiteX114-229" y="connsiteY114-230"/>
                </a:cxn>
                <a:cxn ang="0">
                  <a:pos x="connsiteX115-231" y="connsiteY115-232"/>
                </a:cxn>
                <a:cxn ang="0">
                  <a:pos x="connsiteX116-233" y="connsiteY116-234"/>
                </a:cxn>
                <a:cxn ang="0">
                  <a:pos x="connsiteX117-235" y="connsiteY117-236"/>
                </a:cxn>
                <a:cxn ang="0">
                  <a:pos x="connsiteX118-237" y="connsiteY118-238"/>
                </a:cxn>
                <a:cxn ang="0">
                  <a:pos x="connsiteX119-239" y="connsiteY119-240"/>
                </a:cxn>
                <a:cxn ang="0">
                  <a:pos x="connsiteX120-241" y="connsiteY120-242"/>
                </a:cxn>
                <a:cxn ang="0">
                  <a:pos x="connsiteX121-243" y="connsiteY121-244"/>
                </a:cxn>
                <a:cxn ang="0">
                  <a:pos x="connsiteX122-245" y="connsiteY122-246"/>
                </a:cxn>
                <a:cxn ang="0">
                  <a:pos x="connsiteX123-247" y="connsiteY123-248"/>
                </a:cxn>
                <a:cxn ang="0">
                  <a:pos x="connsiteX124-249" y="connsiteY124-250"/>
                </a:cxn>
                <a:cxn ang="0">
                  <a:pos x="connsiteX125-251" y="connsiteY125-252"/>
                </a:cxn>
                <a:cxn ang="0">
                  <a:pos x="connsiteX126-253" y="connsiteY126-254"/>
                </a:cxn>
                <a:cxn ang="0">
                  <a:pos x="connsiteX127-255" y="connsiteY127-256"/>
                </a:cxn>
                <a:cxn ang="0">
                  <a:pos x="connsiteX128-257" y="connsiteY128-258"/>
                </a:cxn>
                <a:cxn ang="0">
                  <a:pos x="connsiteX129-259" y="connsiteY129-260"/>
                </a:cxn>
                <a:cxn ang="0">
                  <a:pos x="connsiteX130-261" y="connsiteY130-262"/>
                </a:cxn>
                <a:cxn ang="0">
                  <a:pos x="connsiteX131-263" y="connsiteY131-264"/>
                </a:cxn>
                <a:cxn ang="0">
                  <a:pos x="connsiteX132-265" y="connsiteY132-266"/>
                </a:cxn>
                <a:cxn ang="0">
                  <a:pos x="connsiteX133-267" y="connsiteY133-268"/>
                </a:cxn>
                <a:cxn ang="0">
                  <a:pos x="connsiteX134-269" y="connsiteY134-270"/>
                </a:cxn>
                <a:cxn ang="0">
                  <a:pos x="connsiteX135-271" y="connsiteY135-272"/>
                </a:cxn>
                <a:cxn ang="0">
                  <a:pos x="connsiteX136-273" y="connsiteY136-274"/>
                </a:cxn>
                <a:cxn ang="0">
                  <a:pos x="connsiteX137-275" y="connsiteY137-276"/>
                </a:cxn>
                <a:cxn ang="0">
                  <a:pos x="connsiteX138-277" y="connsiteY138-278"/>
                </a:cxn>
                <a:cxn ang="0">
                  <a:pos x="connsiteX139-279" y="connsiteY139-280"/>
                </a:cxn>
                <a:cxn ang="0">
                  <a:pos x="connsiteX140-281" y="connsiteY140-282"/>
                </a:cxn>
                <a:cxn ang="0">
                  <a:pos x="connsiteX141-283" y="connsiteY141-284"/>
                </a:cxn>
                <a:cxn ang="0">
                  <a:pos x="connsiteX142-285" y="connsiteY142-286"/>
                </a:cxn>
                <a:cxn ang="0">
                  <a:pos x="connsiteX143-287" y="connsiteY143-288"/>
                </a:cxn>
                <a:cxn ang="0">
                  <a:pos x="connsiteX144-289" y="connsiteY144-290"/>
                </a:cxn>
                <a:cxn ang="0">
                  <a:pos x="connsiteX145-291" y="connsiteY145-292"/>
                </a:cxn>
                <a:cxn ang="0">
                  <a:pos x="connsiteX146-293" y="connsiteY146-294"/>
                </a:cxn>
                <a:cxn ang="0">
                  <a:pos x="connsiteX147-295" y="connsiteY147-296"/>
                </a:cxn>
                <a:cxn ang="0">
                  <a:pos x="connsiteX148-297" y="connsiteY148-298"/>
                </a:cxn>
                <a:cxn ang="0">
                  <a:pos x="connsiteX149-299" y="connsiteY149-300"/>
                </a:cxn>
                <a:cxn ang="0">
                  <a:pos x="connsiteX150-301" y="connsiteY150-302"/>
                </a:cxn>
                <a:cxn ang="0">
                  <a:pos x="connsiteX151-303" y="connsiteY151-304"/>
                </a:cxn>
                <a:cxn ang="0">
                  <a:pos x="connsiteX152-305" y="connsiteY152-306"/>
                </a:cxn>
                <a:cxn ang="0">
                  <a:pos x="connsiteX153-307" y="connsiteY153-308"/>
                </a:cxn>
                <a:cxn ang="0">
                  <a:pos x="connsiteX154-309" y="connsiteY154-310"/>
                </a:cxn>
                <a:cxn ang="0">
                  <a:pos x="connsiteX155-311" y="connsiteY155-312"/>
                </a:cxn>
                <a:cxn ang="0">
                  <a:pos x="connsiteX156-313" y="connsiteY156-314"/>
                </a:cxn>
                <a:cxn ang="0">
                  <a:pos x="connsiteX157-315" y="connsiteY157-316"/>
                </a:cxn>
                <a:cxn ang="0">
                  <a:pos x="connsiteX158-317" y="connsiteY158-318"/>
                </a:cxn>
                <a:cxn ang="0">
                  <a:pos x="connsiteX159-319" y="connsiteY159-320"/>
                </a:cxn>
                <a:cxn ang="0">
                  <a:pos x="connsiteX160-321" y="connsiteY160-322"/>
                </a:cxn>
                <a:cxn ang="0">
                  <a:pos x="connsiteX161-323" y="connsiteY161-324"/>
                </a:cxn>
                <a:cxn ang="0">
                  <a:pos x="connsiteX162-325" y="connsiteY162-326"/>
                </a:cxn>
                <a:cxn ang="0">
                  <a:pos x="connsiteX163-327" y="connsiteY163-328"/>
                </a:cxn>
                <a:cxn ang="0">
                  <a:pos x="connsiteX164-329" y="connsiteY164-330"/>
                </a:cxn>
                <a:cxn ang="0">
                  <a:pos x="connsiteX165-331" y="connsiteY165-332"/>
                </a:cxn>
                <a:cxn ang="0">
                  <a:pos x="connsiteX166-333" y="connsiteY166-334"/>
                </a:cxn>
                <a:cxn ang="0">
                  <a:pos x="connsiteX167-335" y="connsiteY167-336"/>
                </a:cxn>
                <a:cxn ang="0">
                  <a:pos x="connsiteX168-337" y="connsiteY168-338"/>
                </a:cxn>
                <a:cxn ang="0">
                  <a:pos x="connsiteX169-339" y="connsiteY169-340"/>
                </a:cxn>
                <a:cxn ang="0">
                  <a:pos x="connsiteX170-341" y="connsiteY170-342"/>
                </a:cxn>
                <a:cxn ang="0">
                  <a:pos x="connsiteX171-343" y="connsiteY171-344"/>
                </a:cxn>
                <a:cxn ang="0">
                  <a:pos x="connsiteX172-345" y="connsiteY172-346"/>
                </a:cxn>
                <a:cxn ang="0">
                  <a:pos x="connsiteX173-347" y="connsiteY173-348"/>
                </a:cxn>
                <a:cxn ang="0">
                  <a:pos x="connsiteX174-349" y="connsiteY174-350"/>
                </a:cxn>
                <a:cxn ang="0">
                  <a:pos x="connsiteX175-351" y="connsiteY175-352"/>
                </a:cxn>
                <a:cxn ang="0">
                  <a:pos x="connsiteX176-353" y="connsiteY176-354"/>
                </a:cxn>
                <a:cxn ang="0">
                  <a:pos x="connsiteX177-355" y="connsiteY177-356"/>
                </a:cxn>
                <a:cxn ang="0">
                  <a:pos x="connsiteX178-357" y="connsiteY178-358"/>
                </a:cxn>
                <a:cxn ang="0">
                  <a:pos x="connsiteX179-359" y="connsiteY179-360"/>
                </a:cxn>
                <a:cxn ang="0">
                  <a:pos x="connsiteX180-361" y="connsiteY180-362"/>
                </a:cxn>
                <a:cxn ang="0">
                  <a:pos x="connsiteX181-363" y="connsiteY181-364"/>
                </a:cxn>
                <a:cxn ang="0">
                  <a:pos x="connsiteX182-365" y="connsiteY182-366"/>
                </a:cxn>
                <a:cxn ang="0">
                  <a:pos x="connsiteX183-367" y="connsiteY183-368"/>
                </a:cxn>
                <a:cxn ang="0">
                  <a:pos x="connsiteX184-369" y="connsiteY184-370"/>
                </a:cxn>
                <a:cxn ang="0">
                  <a:pos x="connsiteX185-371" y="connsiteY185-372"/>
                </a:cxn>
                <a:cxn ang="0">
                  <a:pos x="connsiteX186-373" y="connsiteY186-374"/>
                </a:cxn>
                <a:cxn ang="0">
                  <a:pos x="connsiteX187-375" y="connsiteY187-376"/>
                </a:cxn>
                <a:cxn ang="0">
                  <a:pos x="connsiteX188-377" y="connsiteY188-378"/>
                </a:cxn>
                <a:cxn ang="0">
                  <a:pos x="connsiteX189-379" y="connsiteY189-380"/>
                </a:cxn>
                <a:cxn ang="0">
                  <a:pos x="connsiteX190-381" y="connsiteY190-382"/>
                </a:cxn>
                <a:cxn ang="0">
                  <a:pos x="connsiteX191-383" y="connsiteY191-384"/>
                </a:cxn>
                <a:cxn ang="0">
                  <a:pos x="connsiteX192-385" y="connsiteY192-386"/>
                </a:cxn>
                <a:cxn ang="0">
                  <a:pos x="connsiteX193-387" y="connsiteY193-388"/>
                </a:cxn>
                <a:cxn ang="0">
                  <a:pos x="connsiteX194-389" y="connsiteY194-390"/>
                </a:cxn>
                <a:cxn ang="0">
                  <a:pos x="connsiteX195-391" y="connsiteY195-392"/>
                </a:cxn>
                <a:cxn ang="0">
                  <a:pos x="connsiteX196-393" y="connsiteY196-394"/>
                </a:cxn>
                <a:cxn ang="0">
                  <a:pos x="connsiteX197-395" y="connsiteY197-396"/>
                </a:cxn>
                <a:cxn ang="0">
                  <a:pos x="connsiteX198-397" y="connsiteY198-398"/>
                </a:cxn>
                <a:cxn ang="0">
                  <a:pos x="connsiteX199-399" y="connsiteY199-400"/>
                </a:cxn>
                <a:cxn ang="0">
                  <a:pos x="connsiteX200-401" y="connsiteY200-402"/>
                </a:cxn>
                <a:cxn ang="0">
                  <a:pos x="connsiteX201-403" y="connsiteY201-404"/>
                </a:cxn>
                <a:cxn ang="0">
                  <a:pos x="connsiteX202-405" y="connsiteY202-406"/>
                </a:cxn>
                <a:cxn ang="0">
                  <a:pos x="connsiteX203-407" y="connsiteY203-408"/>
                </a:cxn>
                <a:cxn ang="0">
                  <a:pos x="connsiteX204-409" y="connsiteY204-410"/>
                </a:cxn>
                <a:cxn ang="0">
                  <a:pos x="connsiteX205-411" y="connsiteY205-412"/>
                </a:cxn>
                <a:cxn ang="0">
                  <a:pos x="connsiteX206-413" y="connsiteY206-414"/>
                </a:cxn>
                <a:cxn ang="0">
                  <a:pos x="connsiteX207-415" y="connsiteY207-416"/>
                </a:cxn>
                <a:cxn ang="0">
                  <a:pos x="connsiteX208-417" y="connsiteY208-418"/>
                </a:cxn>
                <a:cxn ang="0">
                  <a:pos x="connsiteX209-419" y="connsiteY209-420"/>
                </a:cxn>
                <a:cxn ang="0">
                  <a:pos x="connsiteX210-421" y="connsiteY210-422"/>
                </a:cxn>
                <a:cxn ang="0">
                  <a:pos x="connsiteX211-423" y="connsiteY211-424"/>
                </a:cxn>
                <a:cxn ang="0">
                  <a:pos x="connsiteX212-425" y="connsiteY212-426"/>
                </a:cxn>
                <a:cxn ang="0">
                  <a:pos x="connsiteX213-427" y="connsiteY213-428"/>
                </a:cxn>
                <a:cxn ang="0">
                  <a:pos x="connsiteX214-429" y="connsiteY214-430"/>
                </a:cxn>
                <a:cxn ang="0">
                  <a:pos x="connsiteX215-431" y="connsiteY215-432"/>
                </a:cxn>
                <a:cxn ang="0">
                  <a:pos x="connsiteX216-433" y="connsiteY216-434"/>
                </a:cxn>
                <a:cxn ang="0">
                  <a:pos x="connsiteX217-435" y="connsiteY217-436"/>
                </a:cxn>
                <a:cxn ang="0">
                  <a:pos x="connsiteX218-437" y="connsiteY218-438"/>
                </a:cxn>
                <a:cxn ang="0">
                  <a:pos x="connsiteX219-439" y="connsiteY219-440"/>
                </a:cxn>
                <a:cxn ang="0">
                  <a:pos x="connsiteX220-441" y="connsiteY220-442"/>
                </a:cxn>
                <a:cxn ang="0">
                  <a:pos x="connsiteX221-443" y="connsiteY221-444"/>
                </a:cxn>
                <a:cxn ang="0">
                  <a:pos x="connsiteX222-445" y="connsiteY222-446"/>
                </a:cxn>
                <a:cxn ang="0">
                  <a:pos x="connsiteX223-447" y="connsiteY223-448"/>
                </a:cxn>
                <a:cxn ang="0">
                  <a:pos x="connsiteX224-449" y="connsiteY224-450"/>
                </a:cxn>
                <a:cxn ang="0">
                  <a:pos x="connsiteX225-451" y="connsiteY225-452"/>
                </a:cxn>
                <a:cxn ang="0">
                  <a:pos x="connsiteX226-453" y="connsiteY226-454"/>
                </a:cxn>
                <a:cxn ang="0">
                  <a:pos x="connsiteX227-455" y="connsiteY227-456"/>
                </a:cxn>
                <a:cxn ang="0">
                  <a:pos x="connsiteX228-457" y="connsiteY228-458"/>
                </a:cxn>
                <a:cxn ang="0">
                  <a:pos x="connsiteX229-459" y="connsiteY229-460"/>
                </a:cxn>
                <a:cxn ang="0">
                  <a:pos x="connsiteX230-461" y="connsiteY230-462"/>
                </a:cxn>
                <a:cxn ang="0">
                  <a:pos x="connsiteX231-463" y="connsiteY231-464"/>
                </a:cxn>
                <a:cxn ang="0">
                  <a:pos x="connsiteX232-465" y="connsiteY232-466"/>
                </a:cxn>
                <a:cxn ang="0">
                  <a:pos x="connsiteX233-467" y="connsiteY233-468"/>
                </a:cxn>
                <a:cxn ang="0">
                  <a:pos x="connsiteX234-469" y="connsiteY234-470"/>
                </a:cxn>
                <a:cxn ang="0">
                  <a:pos x="connsiteX235-471" y="connsiteY235-472"/>
                </a:cxn>
                <a:cxn ang="0">
                  <a:pos x="connsiteX236-473" y="connsiteY236-474"/>
                </a:cxn>
                <a:cxn ang="0">
                  <a:pos x="connsiteX237-475" y="connsiteY237-476"/>
                </a:cxn>
                <a:cxn ang="0">
                  <a:pos x="connsiteX238-477" y="connsiteY238-478"/>
                </a:cxn>
                <a:cxn ang="0">
                  <a:pos x="connsiteX239-479" y="connsiteY239-480"/>
                </a:cxn>
                <a:cxn ang="0">
                  <a:pos x="connsiteX240-481" y="connsiteY240-482"/>
                </a:cxn>
                <a:cxn ang="0">
                  <a:pos x="connsiteX241-483" y="connsiteY241-484"/>
                </a:cxn>
                <a:cxn ang="0">
                  <a:pos x="connsiteX242-485" y="connsiteY242-486"/>
                </a:cxn>
                <a:cxn ang="0">
                  <a:pos x="connsiteX243-487" y="connsiteY243-488"/>
                </a:cxn>
                <a:cxn ang="0">
                  <a:pos x="connsiteX244-489" y="connsiteY244-490"/>
                </a:cxn>
                <a:cxn ang="0">
                  <a:pos x="connsiteX245-491" y="connsiteY245-492"/>
                </a:cxn>
                <a:cxn ang="0">
                  <a:pos x="connsiteX246-493" y="connsiteY246-494"/>
                </a:cxn>
                <a:cxn ang="0">
                  <a:pos x="connsiteX247-495" y="connsiteY247-496"/>
                </a:cxn>
                <a:cxn ang="0">
                  <a:pos x="connsiteX248-497" y="connsiteY248-498"/>
                </a:cxn>
                <a:cxn ang="0">
                  <a:pos x="connsiteX249-499" y="connsiteY249-500"/>
                </a:cxn>
                <a:cxn ang="0">
                  <a:pos x="connsiteX250-501" y="connsiteY250-502"/>
                </a:cxn>
                <a:cxn ang="0">
                  <a:pos x="connsiteX251-503" y="connsiteY251-504"/>
                </a:cxn>
                <a:cxn ang="0">
                  <a:pos x="connsiteX252-505" y="connsiteY252-506"/>
                </a:cxn>
                <a:cxn ang="0">
                  <a:pos x="connsiteX253-507" y="connsiteY253-508"/>
                </a:cxn>
                <a:cxn ang="0">
                  <a:pos x="connsiteX254-509" y="connsiteY254-510"/>
                </a:cxn>
                <a:cxn ang="0">
                  <a:pos x="connsiteX255-511" y="connsiteY255-512"/>
                </a:cxn>
                <a:cxn ang="0">
                  <a:pos x="connsiteX256-513" y="connsiteY256-514"/>
                </a:cxn>
                <a:cxn ang="0">
                  <a:pos x="connsiteX257-515" y="connsiteY257-516"/>
                </a:cxn>
                <a:cxn ang="0">
                  <a:pos x="connsiteX258-517" y="connsiteY258-518"/>
                </a:cxn>
                <a:cxn ang="0">
                  <a:pos x="connsiteX259-519" y="connsiteY259-520"/>
                </a:cxn>
                <a:cxn ang="0">
                  <a:pos x="connsiteX260-521" y="connsiteY260-522"/>
                </a:cxn>
                <a:cxn ang="0">
                  <a:pos x="connsiteX261-523" y="connsiteY261-524"/>
                </a:cxn>
                <a:cxn ang="0">
                  <a:pos x="connsiteX262-525" y="connsiteY262-526"/>
                </a:cxn>
                <a:cxn ang="0">
                  <a:pos x="connsiteX263-527" y="connsiteY263-528"/>
                </a:cxn>
                <a:cxn ang="0">
                  <a:pos x="connsiteX264-529" y="connsiteY264-530"/>
                </a:cxn>
                <a:cxn ang="0">
                  <a:pos x="connsiteX265-531" y="connsiteY265-532"/>
                </a:cxn>
                <a:cxn ang="0">
                  <a:pos x="connsiteX266-533" y="connsiteY266-534"/>
                </a:cxn>
                <a:cxn ang="0">
                  <a:pos x="connsiteX267-535" y="connsiteY267-536"/>
                </a:cxn>
                <a:cxn ang="0">
                  <a:pos x="connsiteX268-537" y="connsiteY268-538"/>
                </a:cxn>
                <a:cxn ang="0">
                  <a:pos x="connsiteX269-539" y="connsiteY269-540"/>
                </a:cxn>
                <a:cxn ang="0">
                  <a:pos x="connsiteX270-541" y="connsiteY270-542"/>
                </a:cxn>
                <a:cxn ang="0">
                  <a:pos x="connsiteX271-543" y="connsiteY271-544"/>
                </a:cxn>
                <a:cxn ang="0">
                  <a:pos x="connsiteX272-545" y="connsiteY272-546"/>
                </a:cxn>
                <a:cxn ang="0">
                  <a:pos x="connsiteX273-547" y="connsiteY273-548"/>
                </a:cxn>
                <a:cxn ang="0">
                  <a:pos x="connsiteX274-549" y="connsiteY274-550"/>
                </a:cxn>
                <a:cxn ang="0">
                  <a:pos x="connsiteX275-551" y="connsiteY275-552"/>
                </a:cxn>
                <a:cxn ang="0">
                  <a:pos x="connsiteX276-553" y="connsiteY276-554"/>
                </a:cxn>
                <a:cxn ang="0">
                  <a:pos x="connsiteX277-555" y="connsiteY277-556"/>
                </a:cxn>
                <a:cxn ang="0">
                  <a:pos x="connsiteX278-557" y="connsiteY278-558"/>
                </a:cxn>
                <a:cxn ang="0">
                  <a:pos x="connsiteX279-559" y="connsiteY279-560"/>
                </a:cxn>
                <a:cxn ang="0">
                  <a:pos x="connsiteX280-561" y="connsiteY280-562"/>
                </a:cxn>
                <a:cxn ang="0">
                  <a:pos x="connsiteX281-563" y="connsiteY281-564"/>
                </a:cxn>
                <a:cxn ang="0">
                  <a:pos x="connsiteX282-565" y="connsiteY282-566"/>
                </a:cxn>
                <a:cxn ang="0">
                  <a:pos x="connsiteX283-567" y="connsiteY283-568"/>
                </a:cxn>
                <a:cxn ang="0">
                  <a:pos x="connsiteX284-569" y="connsiteY284-570"/>
                </a:cxn>
                <a:cxn ang="0">
                  <a:pos x="connsiteX285-571" y="connsiteY285-572"/>
                </a:cxn>
                <a:cxn ang="0">
                  <a:pos x="connsiteX286-573" y="connsiteY286-574"/>
                </a:cxn>
                <a:cxn ang="0">
                  <a:pos x="connsiteX287-575" y="connsiteY287-576"/>
                </a:cxn>
                <a:cxn ang="0">
                  <a:pos x="connsiteX288-577" y="connsiteY288-578"/>
                </a:cxn>
                <a:cxn ang="0">
                  <a:pos x="connsiteX289-579" y="connsiteY289-580"/>
                </a:cxn>
                <a:cxn ang="0">
                  <a:pos x="connsiteX290-581" y="connsiteY290-582"/>
                </a:cxn>
                <a:cxn ang="0">
                  <a:pos x="connsiteX291-583" y="connsiteY291-584"/>
                </a:cxn>
                <a:cxn ang="0">
                  <a:pos x="connsiteX292-585" y="connsiteY292-586"/>
                </a:cxn>
                <a:cxn ang="0">
                  <a:pos x="connsiteX293-587" y="connsiteY293-588"/>
                </a:cxn>
                <a:cxn ang="0">
                  <a:pos x="connsiteX294-589" y="connsiteY294-590"/>
                </a:cxn>
                <a:cxn ang="0">
                  <a:pos x="connsiteX295-591" y="connsiteY295-592"/>
                </a:cxn>
                <a:cxn ang="0">
                  <a:pos x="connsiteX296-593" y="connsiteY296-594"/>
                </a:cxn>
                <a:cxn ang="0">
                  <a:pos x="connsiteX297-595" y="connsiteY297-596"/>
                </a:cxn>
                <a:cxn ang="0">
                  <a:pos x="connsiteX298-597" y="connsiteY298-598"/>
                </a:cxn>
                <a:cxn ang="0">
                  <a:pos x="connsiteX299-599" y="connsiteY299-600"/>
                </a:cxn>
                <a:cxn ang="0">
                  <a:pos x="connsiteX300-601" y="connsiteY300-602"/>
                </a:cxn>
                <a:cxn ang="0">
                  <a:pos x="connsiteX301-603" y="connsiteY301-604"/>
                </a:cxn>
                <a:cxn ang="0">
                  <a:pos x="connsiteX302-605" y="connsiteY302-606"/>
                </a:cxn>
                <a:cxn ang="0">
                  <a:pos x="connsiteX303-607" y="connsiteY303-608"/>
                </a:cxn>
                <a:cxn ang="0">
                  <a:pos x="connsiteX304-609" y="connsiteY304-610"/>
                </a:cxn>
                <a:cxn ang="0">
                  <a:pos x="connsiteX305-611" y="connsiteY305-612"/>
                </a:cxn>
                <a:cxn ang="0">
                  <a:pos x="connsiteX306-613" y="connsiteY306-614"/>
                </a:cxn>
                <a:cxn ang="0">
                  <a:pos x="connsiteX307-615" y="connsiteY307-616"/>
                </a:cxn>
                <a:cxn ang="0">
                  <a:pos x="connsiteX308-617" y="connsiteY308-618"/>
                </a:cxn>
                <a:cxn ang="0">
                  <a:pos x="connsiteX309-619" y="connsiteY309-620"/>
                </a:cxn>
                <a:cxn ang="0">
                  <a:pos x="connsiteX310-621" y="connsiteY310-622"/>
                </a:cxn>
                <a:cxn ang="0">
                  <a:pos x="connsiteX311-623" y="connsiteY311-624"/>
                </a:cxn>
                <a:cxn ang="0">
                  <a:pos x="connsiteX312-625" y="connsiteY312-626"/>
                </a:cxn>
                <a:cxn ang="0">
                  <a:pos x="connsiteX313-627" y="connsiteY313-628"/>
                </a:cxn>
                <a:cxn ang="0">
                  <a:pos x="connsiteX314-629" y="connsiteY314-630"/>
                </a:cxn>
                <a:cxn ang="0">
                  <a:pos x="connsiteX315-631" y="connsiteY315-632"/>
                </a:cxn>
                <a:cxn ang="0">
                  <a:pos x="connsiteX316-633" y="connsiteY316-634"/>
                </a:cxn>
                <a:cxn ang="0">
                  <a:pos x="connsiteX317-635" y="connsiteY317-636"/>
                </a:cxn>
                <a:cxn ang="0">
                  <a:pos x="connsiteX318-637" y="connsiteY318-638"/>
                </a:cxn>
                <a:cxn ang="0">
                  <a:pos x="connsiteX319-639" y="connsiteY319-640"/>
                </a:cxn>
                <a:cxn ang="0">
                  <a:pos x="connsiteX320-641" y="connsiteY320-642"/>
                </a:cxn>
                <a:cxn ang="0">
                  <a:pos x="connsiteX321-643" y="connsiteY321-644"/>
                </a:cxn>
                <a:cxn ang="0">
                  <a:pos x="connsiteX322-645" y="connsiteY322-646"/>
                </a:cxn>
                <a:cxn ang="0">
                  <a:pos x="connsiteX323-647" y="connsiteY323-648"/>
                </a:cxn>
                <a:cxn ang="0">
                  <a:pos x="connsiteX324-649" y="connsiteY324-650"/>
                </a:cxn>
                <a:cxn ang="0">
                  <a:pos x="connsiteX325-651" y="connsiteY325-652"/>
                </a:cxn>
                <a:cxn ang="0">
                  <a:pos x="connsiteX326-653" y="connsiteY326-654"/>
                </a:cxn>
                <a:cxn ang="0">
                  <a:pos x="connsiteX327-655" y="connsiteY327-656"/>
                </a:cxn>
                <a:cxn ang="0">
                  <a:pos x="connsiteX328-657" y="connsiteY328-658"/>
                </a:cxn>
                <a:cxn ang="0">
                  <a:pos x="connsiteX329-659" y="connsiteY329-660"/>
                </a:cxn>
                <a:cxn ang="0">
                  <a:pos x="connsiteX330-661" y="connsiteY330-662"/>
                </a:cxn>
                <a:cxn ang="0">
                  <a:pos x="connsiteX331-663" y="connsiteY331-664"/>
                </a:cxn>
                <a:cxn ang="0">
                  <a:pos x="connsiteX332-665" y="connsiteY332-666"/>
                </a:cxn>
                <a:cxn ang="0">
                  <a:pos x="connsiteX333-667" y="connsiteY333-668"/>
                </a:cxn>
                <a:cxn ang="0">
                  <a:pos x="connsiteX334-669" y="connsiteY334-670"/>
                </a:cxn>
                <a:cxn ang="0">
                  <a:pos x="connsiteX335-671" y="connsiteY335-672"/>
                </a:cxn>
                <a:cxn ang="0">
                  <a:pos x="connsiteX336-673" y="connsiteY336-674"/>
                </a:cxn>
                <a:cxn ang="0">
                  <a:pos x="connsiteX337-675" y="connsiteY337-676"/>
                </a:cxn>
                <a:cxn ang="0">
                  <a:pos x="connsiteX338-677" y="connsiteY338-678"/>
                </a:cxn>
                <a:cxn ang="0">
                  <a:pos x="connsiteX339-679" y="connsiteY339-680"/>
                </a:cxn>
                <a:cxn ang="0">
                  <a:pos x="connsiteX340-681" y="connsiteY340-682"/>
                </a:cxn>
                <a:cxn ang="0">
                  <a:pos x="connsiteX341-683" y="connsiteY341-684"/>
                </a:cxn>
                <a:cxn ang="0">
                  <a:pos x="connsiteX342-685" y="connsiteY342-686"/>
                </a:cxn>
                <a:cxn ang="0">
                  <a:pos x="connsiteX343-687" y="connsiteY343-688"/>
                </a:cxn>
                <a:cxn ang="0">
                  <a:pos x="connsiteX344-689" y="connsiteY344-690"/>
                </a:cxn>
                <a:cxn ang="0">
                  <a:pos x="connsiteX345-691" y="connsiteY345-692"/>
                </a:cxn>
                <a:cxn ang="0">
                  <a:pos x="connsiteX346-693" y="connsiteY346-694"/>
                </a:cxn>
                <a:cxn ang="0">
                  <a:pos x="connsiteX347-695" y="connsiteY347-696"/>
                </a:cxn>
                <a:cxn ang="0">
                  <a:pos x="connsiteX348-697" y="connsiteY348-698"/>
                </a:cxn>
                <a:cxn ang="0">
                  <a:pos x="connsiteX349-699" y="connsiteY349-700"/>
                </a:cxn>
                <a:cxn ang="0">
                  <a:pos x="connsiteX350-701" y="connsiteY350-702"/>
                </a:cxn>
                <a:cxn ang="0">
                  <a:pos x="connsiteX351-703" y="connsiteY351-704"/>
                </a:cxn>
                <a:cxn ang="0">
                  <a:pos x="connsiteX352-705" y="connsiteY352-706"/>
                </a:cxn>
                <a:cxn ang="0">
                  <a:pos x="connsiteX353-707" y="connsiteY353-708"/>
                </a:cxn>
                <a:cxn ang="0">
                  <a:pos x="connsiteX354-709" y="connsiteY354-710"/>
                </a:cxn>
                <a:cxn ang="0">
                  <a:pos x="connsiteX355-711" y="connsiteY355-712"/>
                </a:cxn>
                <a:cxn ang="0">
                  <a:pos x="connsiteX356-713" y="connsiteY356-714"/>
                </a:cxn>
                <a:cxn ang="0">
                  <a:pos x="connsiteX357-715" y="connsiteY357-716"/>
                </a:cxn>
                <a:cxn ang="0">
                  <a:pos x="connsiteX358-717" y="connsiteY358-718"/>
                </a:cxn>
                <a:cxn ang="0">
                  <a:pos x="connsiteX359-719" y="connsiteY359-720"/>
                </a:cxn>
                <a:cxn ang="0">
                  <a:pos x="connsiteX360-721" y="connsiteY360-722"/>
                </a:cxn>
                <a:cxn ang="0">
                  <a:pos x="connsiteX361-723" y="connsiteY361-724"/>
                </a:cxn>
                <a:cxn ang="0">
                  <a:pos x="connsiteX362-725" y="connsiteY362-726"/>
                </a:cxn>
                <a:cxn ang="0">
                  <a:pos x="connsiteX363-727" y="connsiteY363-728"/>
                </a:cxn>
                <a:cxn ang="0">
                  <a:pos x="connsiteX364-729" y="connsiteY364-730"/>
                </a:cxn>
                <a:cxn ang="0">
                  <a:pos x="connsiteX365-731" y="connsiteY365-732"/>
                </a:cxn>
                <a:cxn ang="0">
                  <a:pos x="connsiteX366-733" y="connsiteY366-734"/>
                </a:cxn>
                <a:cxn ang="0">
                  <a:pos x="connsiteX367-735" y="connsiteY367-736"/>
                </a:cxn>
                <a:cxn ang="0">
                  <a:pos x="connsiteX368-737" y="connsiteY368-738"/>
                </a:cxn>
                <a:cxn ang="0">
                  <a:pos x="connsiteX369-739" y="connsiteY369-740"/>
                </a:cxn>
                <a:cxn ang="0">
                  <a:pos x="connsiteX370-741" y="connsiteY370-742"/>
                </a:cxn>
                <a:cxn ang="0">
                  <a:pos x="connsiteX371-743" y="connsiteY371-744"/>
                </a:cxn>
                <a:cxn ang="0">
                  <a:pos x="connsiteX372-745" y="connsiteY372-746"/>
                </a:cxn>
                <a:cxn ang="0">
                  <a:pos x="connsiteX373-747" y="connsiteY373-748"/>
                </a:cxn>
                <a:cxn ang="0">
                  <a:pos x="connsiteX374-749" y="connsiteY374-750"/>
                </a:cxn>
                <a:cxn ang="0">
                  <a:pos x="connsiteX375-751" y="connsiteY375-752"/>
                </a:cxn>
                <a:cxn ang="0">
                  <a:pos x="connsiteX376-753" y="connsiteY376-754"/>
                </a:cxn>
                <a:cxn ang="0">
                  <a:pos x="connsiteX377-755" y="connsiteY377-756"/>
                </a:cxn>
              </a:cxnLst>
              <a:rect l="l" t="t" r="r" b="b"/>
              <a:pathLst>
                <a:path w="3415" h="5201">
                  <a:moveTo>
                    <a:pt x="3415" y="0"/>
                  </a:moveTo>
                  <a:cubicBezTo>
                    <a:pt x="3412" y="6"/>
                    <a:pt x="3410" y="12"/>
                    <a:pt x="3407" y="19"/>
                  </a:cubicBezTo>
                  <a:cubicBezTo>
                    <a:pt x="3405" y="24"/>
                    <a:pt x="3402" y="32"/>
                    <a:pt x="3401" y="35"/>
                  </a:cubicBezTo>
                  <a:lnTo>
                    <a:pt x="3401" y="38"/>
                  </a:lnTo>
                  <a:lnTo>
                    <a:pt x="3386" y="74"/>
                  </a:lnTo>
                  <a:lnTo>
                    <a:pt x="3386" y="75"/>
                  </a:lnTo>
                  <a:cubicBezTo>
                    <a:pt x="3384" y="81"/>
                    <a:pt x="3380" y="89"/>
                    <a:pt x="3378" y="94"/>
                  </a:cubicBezTo>
                  <a:cubicBezTo>
                    <a:pt x="3376" y="100"/>
                    <a:pt x="3373" y="108"/>
                    <a:pt x="3371" y="112"/>
                  </a:cubicBezTo>
                  <a:lnTo>
                    <a:pt x="3370" y="114"/>
                  </a:lnTo>
                  <a:lnTo>
                    <a:pt x="3368" y="115"/>
                  </a:lnTo>
                  <a:lnTo>
                    <a:pt x="3367" y="116"/>
                  </a:lnTo>
                  <a:lnTo>
                    <a:pt x="3367" y="123"/>
                  </a:lnTo>
                  <a:cubicBezTo>
                    <a:pt x="3365" y="125"/>
                    <a:pt x="3363" y="130"/>
                    <a:pt x="3363" y="131"/>
                  </a:cubicBezTo>
                  <a:cubicBezTo>
                    <a:pt x="3361" y="134"/>
                    <a:pt x="3359" y="138"/>
                    <a:pt x="3359" y="139"/>
                  </a:cubicBezTo>
                  <a:cubicBezTo>
                    <a:pt x="3358" y="142"/>
                    <a:pt x="3357" y="146"/>
                    <a:pt x="3356" y="149"/>
                  </a:cubicBezTo>
                  <a:cubicBezTo>
                    <a:pt x="3356" y="152"/>
                    <a:pt x="3355" y="156"/>
                    <a:pt x="3354" y="158"/>
                  </a:cubicBezTo>
                  <a:cubicBezTo>
                    <a:pt x="3353" y="161"/>
                    <a:pt x="3351" y="164"/>
                    <a:pt x="3350" y="167"/>
                  </a:cubicBezTo>
                  <a:cubicBezTo>
                    <a:pt x="3349" y="169"/>
                    <a:pt x="3347" y="173"/>
                    <a:pt x="3346" y="174"/>
                  </a:cubicBezTo>
                  <a:lnTo>
                    <a:pt x="3346" y="175"/>
                  </a:lnTo>
                  <a:lnTo>
                    <a:pt x="3346" y="177"/>
                  </a:lnTo>
                  <a:lnTo>
                    <a:pt x="3345" y="178"/>
                  </a:lnTo>
                  <a:lnTo>
                    <a:pt x="3345" y="180"/>
                  </a:lnTo>
                  <a:lnTo>
                    <a:pt x="3345" y="181"/>
                  </a:lnTo>
                  <a:lnTo>
                    <a:pt x="3344" y="182"/>
                  </a:lnTo>
                  <a:lnTo>
                    <a:pt x="3344" y="184"/>
                  </a:lnTo>
                  <a:lnTo>
                    <a:pt x="3344" y="185"/>
                  </a:lnTo>
                  <a:cubicBezTo>
                    <a:pt x="3343" y="188"/>
                    <a:pt x="3342" y="191"/>
                    <a:pt x="3341" y="194"/>
                  </a:cubicBezTo>
                  <a:cubicBezTo>
                    <a:pt x="3341" y="197"/>
                    <a:pt x="3340" y="201"/>
                    <a:pt x="3340" y="202"/>
                  </a:cubicBezTo>
                  <a:lnTo>
                    <a:pt x="3339" y="203"/>
                  </a:lnTo>
                  <a:lnTo>
                    <a:pt x="3339" y="204"/>
                  </a:lnTo>
                  <a:lnTo>
                    <a:pt x="3339" y="206"/>
                  </a:lnTo>
                  <a:lnTo>
                    <a:pt x="3338" y="207"/>
                  </a:lnTo>
                  <a:lnTo>
                    <a:pt x="3338" y="208"/>
                  </a:lnTo>
                  <a:lnTo>
                    <a:pt x="3338" y="209"/>
                  </a:lnTo>
                  <a:lnTo>
                    <a:pt x="3338" y="210"/>
                  </a:lnTo>
                  <a:lnTo>
                    <a:pt x="3337" y="211"/>
                  </a:lnTo>
                  <a:lnTo>
                    <a:pt x="3337" y="212"/>
                  </a:lnTo>
                  <a:cubicBezTo>
                    <a:pt x="3336" y="215"/>
                    <a:pt x="3335" y="219"/>
                    <a:pt x="3334" y="219"/>
                  </a:cubicBezTo>
                  <a:cubicBezTo>
                    <a:pt x="3334" y="222"/>
                    <a:pt x="3332" y="225"/>
                    <a:pt x="3332" y="226"/>
                  </a:cubicBezTo>
                  <a:lnTo>
                    <a:pt x="3332" y="238"/>
                  </a:lnTo>
                  <a:lnTo>
                    <a:pt x="3327" y="258"/>
                  </a:lnTo>
                  <a:lnTo>
                    <a:pt x="3327" y="259"/>
                  </a:lnTo>
                  <a:cubicBezTo>
                    <a:pt x="3326" y="268"/>
                    <a:pt x="3324" y="280"/>
                    <a:pt x="3323" y="287"/>
                  </a:cubicBezTo>
                  <a:cubicBezTo>
                    <a:pt x="3322" y="297"/>
                    <a:pt x="3320" y="308"/>
                    <a:pt x="3319" y="316"/>
                  </a:cubicBezTo>
                  <a:cubicBezTo>
                    <a:pt x="3318" y="325"/>
                    <a:pt x="3316" y="336"/>
                    <a:pt x="3315" y="344"/>
                  </a:cubicBezTo>
                  <a:cubicBezTo>
                    <a:pt x="3313" y="353"/>
                    <a:pt x="3311" y="365"/>
                    <a:pt x="3310" y="372"/>
                  </a:cubicBezTo>
                  <a:cubicBezTo>
                    <a:pt x="3309" y="380"/>
                    <a:pt x="3309" y="388"/>
                    <a:pt x="3308" y="396"/>
                  </a:cubicBezTo>
                  <a:cubicBezTo>
                    <a:pt x="3307" y="403"/>
                    <a:pt x="3306" y="413"/>
                    <a:pt x="3306" y="419"/>
                  </a:cubicBezTo>
                  <a:cubicBezTo>
                    <a:pt x="3305" y="423"/>
                    <a:pt x="3304" y="429"/>
                    <a:pt x="3304" y="432"/>
                  </a:cubicBezTo>
                  <a:cubicBezTo>
                    <a:pt x="3303" y="436"/>
                    <a:pt x="3303" y="442"/>
                    <a:pt x="3302" y="444"/>
                  </a:cubicBezTo>
                  <a:cubicBezTo>
                    <a:pt x="3302" y="447"/>
                    <a:pt x="3301" y="451"/>
                    <a:pt x="3301" y="451"/>
                  </a:cubicBezTo>
                  <a:cubicBezTo>
                    <a:pt x="3301" y="453"/>
                    <a:pt x="3300" y="457"/>
                    <a:pt x="3300" y="458"/>
                  </a:cubicBezTo>
                  <a:lnTo>
                    <a:pt x="3300" y="461"/>
                  </a:lnTo>
                  <a:cubicBezTo>
                    <a:pt x="3299" y="465"/>
                    <a:pt x="3298" y="468"/>
                    <a:pt x="3298" y="471"/>
                  </a:cubicBezTo>
                  <a:cubicBezTo>
                    <a:pt x="3288" y="532"/>
                    <a:pt x="3287" y="552"/>
                    <a:pt x="3286" y="554"/>
                  </a:cubicBezTo>
                  <a:cubicBezTo>
                    <a:pt x="3284" y="570"/>
                    <a:pt x="3282" y="589"/>
                    <a:pt x="3279" y="603"/>
                  </a:cubicBezTo>
                  <a:cubicBezTo>
                    <a:pt x="3278" y="610"/>
                    <a:pt x="3276" y="620"/>
                    <a:pt x="3275" y="625"/>
                  </a:cubicBezTo>
                  <a:lnTo>
                    <a:pt x="3275" y="639"/>
                  </a:lnTo>
                  <a:cubicBezTo>
                    <a:pt x="3273" y="652"/>
                    <a:pt x="3271" y="668"/>
                    <a:pt x="3269" y="678"/>
                  </a:cubicBezTo>
                  <a:cubicBezTo>
                    <a:pt x="3267" y="691"/>
                    <a:pt x="3264" y="706"/>
                    <a:pt x="3263" y="717"/>
                  </a:cubicBezTo>
                  <a:cubicBezTo>
                    <a:pt x="3262" y="720"/>
                    <a:pt x="3261" y="726"/>
                    <a:pt x="3261" y="728"/>
                  </a:cubicBezTo>
                  <a:cubicBezTo>
                    <a:pt x="3258" y="740"/>
                    <a:pt x="3258" y="752"/>
                    <a:pt x="3257" y="763"/>
                  </a:cubicBezTo>
                  <a:cubicBezTo>
                    <a:pt x="3257" y="781"/>
                    <a:pt x="3254" y="803"/>
                    <a:pt x="3252" y="822"/>
                  </a:cubicBezTo>
                  <a:cubicBezTo>
                    <a:pt x="3249" y="843"/>
                    <a:pt x="3247" y="866"/>
                    <a:pt x="3247" y="883"/>
                  </a:cubicBezTo>
                  <a:cubicBezTo>
                    <a:pt x="3244" y="929"/>
                    <a:pt x="3251" y="828"/>
                    <a:pt x="3242" y="971"/>
                  </a:cubicBezTo>
                  <a:lnTo>
                    <a:pt x="3242" y="1029"/>
                  </a:lnTo>
                  <a:cubicBezTo>
                    <a:pt x="3241" y="1040"/>
                    <a:pt x="3240" y="1053"/>
                    <a:pt x="3240" y="1062"/>
                  </a:cubicBezTo>
                  <a:cubicBezTo>
                    <a:pt x="3239" y="1072"/>
                    <a:pt x="3239" y="1085"/>
                    <a:pt x="3238" y="1094"/>
                  </a:cubicBezTo>
                  <a:lnTo>
                    <a:pt x="3238" y="1275"/>
                  </a:lnTo>
                  <a:cubicBezTo>
                    <a:pt x="3237" y="1278"/>
                    <a:pt x="3236" y="1284"/>
                    <a:pt x="3236" y="1285"/>
                  </a:cubicBezTo>
                  <a:cubicBezTo>
                    <a:pt x="3235" y="1288"/>
                    <a:pt x="3234" y="1293"/>
                    <a:pt x="3234" y="1295"/>
                  </a:cubicBezTo>
                  <a:lnTo>
                    <a:pt x="3234" y="1306"/>
                  </a:lnTo>
                  <a:cubicBezTo>
                    <a:pt x="3233" y="1312"/>
                    <a:pt x="3233" y="1320"/>
                    <a:pt x="3233" y="1323"/>
                  </a:cubicBezTo>
                  <a:cubicBezTo>
                    <a:pt x="3232" y="1328"/>
                    <a:pt x="3232" y="1336"/>
                    <a:pt x="3231" y="1339"/>
                  </a:cubicBezTo>
                  <a:lnTo>
                    <a:pt x="3231" y="1358"/>
                  </a:lnTo>
                  <a:cubicBezTo>
                    <a:pt x="3231" y="1361"/>
                    <a:pt x="3230" y="1365"/>
                    <a:pt x="3230" y="1367"/>
                  </a:cubicBezTo>
                  <a:cubicBezTo>
                    <a:pt x="3230" y="1369"/>
                    <a:pt x="3229" y="1373"/>
                    <a:pt x="3229" y="1374"/>
                  </a:cubicBezTo>
                  <a:lnTo>
                    <a:pt x="3229" y="1430"/>
                  </a:lnTo>
                  <a:cubicBezTo>
                    <a:pt x="3228" y="1432"/>
                    <a:pt x="3227" y="1435"/>
                    <a:pt x="3226" y="1437"/>
                  </a:cubicBezTo>
                  <a:lnTo>
                    <a:pt x="3226" y="1438"/>
                  </a:lnTo>
                  <a:lnTo>
                    <a:pt x="3226" y="1440"/>
                  </a:lnTo>
                  <a:lnTo>
                    <a:pt x="3225" y="1441"/>
                  </a:lnTo>
                  <a:lnTo>
                    <a:pt x="3225" y="1442"/>
                  </a:lnTo>
                  <a:lnTo>
                    <a:pt x="3225" y="1443"/>
                  </a:lnTo>
                  <a:lnTo>
                    <a:pt x="3225" y="1459"/>
                  </a:lnTo>
                  <a:cubicBezTo>
                    <a:pt x="3224" y="1463"/>
                    <a:pt x="3223" y="1469"/>
                    <a:pt x="3223" y="1472"/>
                  </a:cubicBezTo>
                  <a:cubicBezTo>
                    <a:pt x="3222" y="1476"/>
                    <a:pt x="3222" y="1482"/>
                    <a:pt x="3221" y="1484"/>
                  </a:cubicBezTo>
                  <a:lnTo>
                    <a:pt x="3221" y="1517"/>
                  </a:lnTo>
                  <a:lnTo>
                    <a:pt x="3221" y="1518"/>
                  </a:lnTo>
                  <a:lnTo>
                    <a:pt x="3220" y="1519"/>
                  </a:lnTo>
                  <a:lnTo>
                    <a:pt x="3220" y="1521"/>
                  </a:lnTo>
                  <a:lnTo>
                    <a:pt x="3220" y="1522"/>
                  </a:lnTo>
                  <a:lnTo>
                    <a:pt x="3219" y="1523"/>
                  </a:lnTo>
                  <a:lnTo>
                    <a:pt x="3219" y="1524"/>
                  </a:lnTo>
                  <a:lnTo>
                    <a:pt x="3215" y="1533"/>
                  </a:lnTo>
                  <a:lnTo>
                    <a:pt x="3212" y="1536"/>
                  </a:lnTo>
                  <a:lnTo>
                    <a:pt x="3212" y="1569"/>
                  </a:lnTo>
                  <a:cubicBezTo>
                    <a:pt x="3212" y="1576"/>
                    <a:pt x="3213" y="1585"/>
                    <a:pt x="3213" y="1590"/>
                  </a:cubicBezTo>
                  <a:cubicBezTo>
                    <a:pt x="3214" y="1597"/>
                    <a:pt x="3214" y="1606"/>
                    <a:pt x="3215" y="1611"/>
                  </a:cubicBezTo>
                  <a:lnTo>
                    <a:pt x="3215" y="1745"/>
                  </a:lnTo>
                  <a:lnTo>
                    <a:pt x="3219" y="1766"/>
                  </a:lnTo>
                  <a:lnTo>
                    <a:pt x="3219" y="1804"/>
                  </a:lnTo>
                  <a:cubicBezTo>
                    <a:pt x="3219" y="1807"/>
                    <a:pt x="3220" y="1812"/>
                    <a:pt x="3220" y="1814"/>
                  </a:cubicBezTo>
                  <a:cubicBezTo>
                    <a:pt x="3220" y="1817"/>
                    <a:pt x="3221" y="1822"/>
                    <a:pt x="3221" y="1823"/>
                  </a:cubicBezTo>
                  <a:lnTo>
                    <a:pt x="3221" y="1860"/>
                  </a:lnTo>
                  <a:cubicBezTo>
                    <a:pt x="3222" y="1863"/>
                    <a:pt x="3223" y="1866"/>
                    <a:pt x="3223" y="1868"/>
                  </a:cubicBezTo>
                  <a:cubicBezTo>
                    <a:pt x="3224" y="1871"/>
                    <a:pt x="3225" y="1874"/>
                    <a:pt x="3225" y="1875"/>
                  </a:cubicBezTo>
                  <a:lnTo>
                    <a:pt x="3225" y="1905"/>
                  </a:lnTo>
                  <a:cubicBezTo>
                    <a:pt x="3226" y="1907"/>
                    <a:pt x="3227" y="1912"/>
                    <a:pt x="3227" y="1913"/>
                  </a:cubicBezTo>
                  <a:cubicBezTo>
                    <a:pt x="3228" y="1916"/>
                    <a:pt x="3229" y="1920"/>
                    <a:pt x="3229" y="1921"/>
                  </a:cubicBezTo>
                  <a:lnTo>
                    <a:pt x="3229" y="1940"/>
                  </a:lnTo>
                  <a:cubicBezTo>
                    <a:pt x="3229" y="1944"/>
                    <a:pt x="3230" y="1948"/>
                    <a:pt x="3230" y="1952"/>
                  </a:cubicBezTo>
                  <a:cubicBezTo>
                    <a:pt x="3231" y="1956"/>
                    <a:pt x="3231" y="1961"/>
                    <a:pt x="3231" y="1963"/>
                  </a:cubicBezTo>
                  <a:lnTo>
                    <a:pt x="3231" y="1992"/>
                  </a:lnTo>
                  <a:lnTo>
                    <a:pt x="3232" y="1993"/>
                  </a:lnTo>
                  <a:lnTo>
                    <a:pt x="3232" y="1994"/>
                  </a:lnTo>
                  <a:lnTo>
                    <a:pt x="3233" y="1997"/>
                  </a:lnTo>
                  <a:lnTo>
                    <a:pt x="3234" y="1998"/>
                  </a:lnTo>
                  <a:lnTo>
                    <a:pt x="3234" y="1999"/>
                  </a:lnTo>
                  <a:lnTo>
                    <a:pt x="3234" y="2000"/>
                  </a:lnTo>
                  <a:cubicBezTo>
                    <a:pt x="3235" y="2003"/>
                    <a:pt x="3236" y="2006"/>
                    <a:pt x="3236" y="2009"/>
                  </a:cubicBezTo>
                  <a:cubicBezTo>
                    <a:pt x="3237" y="2011"/>
                    <a:pt x="3238" y="2016"/>
                    <a:pt x="3238" y="2017"/>
                  </a:cubicBezTo>
                  <a:lnTo>
                    <a:pt x="3238" y="2081"/>
                  </a:lnTo>
                  <a:cubicBezTo>
                    <a:pt x="3239" y="2087"/>
                    <a:pt x="3239" y="2092"/>
                    <a:pt x="3240" y="2097"/>
                  </a:cubicBezTo>
                  <a:cubicBezTo>
                    <a:pt x="3240" y="2102"/>
                    <a:pt x="3241" y="2108"/>
                    <a:pt x="3242" y="2111"/>
                  </a:cubicBezTo>
                  <a:lnTo>
                    <a:pt x="3242" y="2179"/>
                  </a:lnTo>
                  <a:cubicBezTo>
                    <a:pt x="3241" y="2182"/>
                    <a:pt x="3240" y="2188"/>
                    <a:pt x="3240" y="2190"/>
                  </a:cubicBezTo>
                  <a:cubicBezTo>
                    <a:pt x="3239" y="2194"/>
                    <a:pt x="3238" y="2199"/>
                    <a:pt x="3238" y="2201"/>
                  </a:cubicBezTo>
                  <a:lnTo>
                    <a:pt x="3238" y="2247"/>
                  </a:lnTo>
                  <a:cubicBezTo>
                    <a:pt x="3237" y="2251"/>
                    <a:pt x="3237" y="2255"/>
                    <a:pt x="3236" y="2259"/>
                  </a:cubicBezTo>
                  <a:cubicBezTo>
                    <a:pt x="3235" y="2262"/>
                    <a:pt x="3234" y="2267"/>
                    <a:pt x="3234" y="2268"/>
                  </a:cubicBezTo>
                  <a:lnTo>
                    <a:pt x="3234" y="2304"/>
                  </a:lnTo>
                  <a:lnTo>
                    <a:pt x="3238" y="2324"/>
                  </a:lnTo>
                  <a:lnTo>
                    <a:pt x="3238" y="2417"/>
                  </a:lnTo>
                  <a:cubicBezTo>
                    <a:pt x="3239" y="2421"/>
                    <a:pt x="3239" y="2425"/>
                    <a:pt x="3240" y="2429"/>
                  </a:cubicBezTo>
                  <a:cubicBezTo>
                    <a:pt x="3241" y="2432"/>
                    <a:pt x="3241" y="2436"/>
                    <a:pt x="3242" y="2438"/>
                  </a:cubicBezTo>
                  <a:lnTo>
                    <a:pt x="3242" y="2505"/>
                  </a:lnTo>
                  <a:cubicBezTo>
                    <a:pt x="3242" y="2510"/>
                    <a:pt x="3243" y="2517"/>
                    <a:pt x="3244" y="2520"/>
                  </a:cubicBezTo>
                  <a:cubicBezTo>
                    <a:pt x="3244" y="2524"/>
                    <a:pt x="3245" y="2531"/>
                    <a:pt x="3246" y="2534"/>
                  </a:cubicBezTo>
                  <a:lnTo>
                    <a:pt x="3246" y="2727"/>
                  </a:lnTo>
                  <a:cubicBezTo>
                    <a:pt x="3246" y="2731"/>
                    <a:pt x="3247" y="2735"/>
                    <a:pt x="3247" y="2739"/>
                  </a:cubicBezTo>
                  <a:cubicBezTo>
                    <a:pt x="3247" y="2743"/>
                    <a:pt x="3248" y="2748"/>
                    <a:pt x="3248" y="2750"/>
                  </a:cubicBezTo>
                  <a:lnTo>
                    <a:pt x="3248" y="2841"/>
                  </a:lnTo>
                  <a:cubicBezTo>
                    <a:pt x="3249" y="2844"/>
                    <a:pt x="3250" y="2847"/>
                    <a:pt x="3250" y="2850"/>
                  </a:cubicBezTo>
                  <a:cubicBezTo>
                    <a:pt x="3252" y="2858"/>
                    <a:pt x="3259" y="2897"/>
                    <a:pt x="3257" y="2888"/>
                  </a:cubicBezTo>
                  <a:cubicBezTo>
                    <a:pt x="3258" y="2897"/>
                    <a:pt x="3260" y="2905"/>
                    <a:pt x="3262" y="2914"/>
                  </a:cubicBezTo>
                  <a:cubicBezTo>
                    <a:pt x="3263" y="2919"/>
                    <a:pt x="3265" y="2925"/>
                    <a:pt x="3265" y="2928"/>
                  </a:cubicBezTo>
                  <a:cubicBezTo>
                    <a:pt x="3266" y="2933"/>
                    <a:pt x="3268" y="2939"/>
                    <a:pt x="3269" y="2942"/>
                  </a:cubicBezTo>
                  <a:cubicBezTo>
                    <a:pt x="3270" y="2947"/>
                    <a:pt x="3272" y="2953"/>
                    <a:pt x="3273" y="2956"/>
                  </a:cubicBezTo>
                  <a:cubicBezTo>
                    <a:pt x="3269" y="2957"/>
                    <a:pt x="3264" y="2958"/>
                    <a:pt x="3262" y="2958"/>
                  </a:cubicBezTo>
                  <a:cubicBezTo>
                    <a:pt x="3259" y="2959"/>
                    <a:pt x="3253" y="2960"/>
                    <a:pt x="3252" y="2960"/>
                  </a:cubicBezTo>
                  <a:cubicBezTo>
                    <a:pt x="3247" y="2962"/>
                    <a:pt x="3241" y="2965"/>
                    <a:pt x="3238" y="2967"/>
                  </a:cubicBezTo>
                  <a:cubicBezTo>
                    <a:pt x="3234" y="2969"/>
                    <a:pt x="3227" y="2972"/>
                    <a:pt x="3225" y="2973"/>
                  </a:cubicBezTo>
                  <a:cubicBezTo>
                    <a:pt x="3223" y="2978"/>
                    <a:pt x="3219" y="2985"/>
                    <a:pt x="3218" y="2988"/>
                  </a:cubicBezTo>
                  <a:cubicBezTo>
                    <a:pt x="3216" y="2992"/>
                    <a:pt x="3213" y="2998"/>
                    <a:pt x="3212" y="3001"/>
                  </a:cubicBezTo>
                  <a:cubicBezTo>
                    <a:pt x="3209" y="3008"/>
                    <a:pt x="3206" y="3017"/>
                    <a:pt x="3204" y="3023"/>
                  </a:cubicBezTo>
                  <a:cubicBezTo>
                    <a:pt x="3202" y="3030"/>
                    <a:pt x="3199" y="3039"/>
                    <a:pt x="3197" y="3044"/>
                  </a:cubicBezTo>
                  <a:cubicBezTo>
                    <a:pt x="3195" y="3048"/>
                    <a:pt x="3191" y="3053"/>
                    <a:pt x="3188" y="3058"/>
                  </a:cubicBezTo>
                  <a:cubicBezTo>
                    <a:pt x="3186" y="3061"/>
                    <a:pt x="3182" y="3067"/>
                    <a:pt x="3181" y="3070"/>
                  </a:cubicBezTo>
                  <a:cubicBezTo>
                    <a:pt x="3184" y="3074"/>
                    <a:pt x="3187" y="3078"/>
                    <a:pt x="3190" y="3082"/>
                  </a:cubicBezTo>
                  <a:cubicBezTo>
                    <a:pt x="3192" y="3085"/>
                    <a:pt x="3196" y="3091"/>
                    <a:pt x="3197" y="3093"/>
                  </a:cubicBezTo>
                  <a:lnTo>
                    <a:pt x="3199" y="3093"/>
                  </a:lnTo>
                  <a:lnTo>
                    <a:pt x="3200" y="3094"/>
                  </a:lnTo>
                  <a:lnTo>
                    <a:pt x="3202" y="3095"/>
                  </a:lnTo>
                  <a:lnTo>
                    <a:pt x="3202" y="3088"/>
                  </a:lnTo>
                  <a:lnTo>
                    <a:pt x="3202" y="3087"/>
                  </a:lnTo>
                  <a:lnTo>
                    <a:pt x="3202" y="3086"/>
                  </a:lnTo>
                  <a:lnTo>
                    <a:pt x="3203" y="3085"/>
                  </a:lnTo>
                  <a:lnTo>
                    <a:pt x="3203" y="3083"/>
                  </a:lnTo>
                  <a:lnTo>
                    <a:pt x="3204" y="3081"/>
                  </a:lnTo>
                  <a:lnTo>
                    <a:pt x="3204" y="3080"/>
                  </a:lnTo>
                  <a:lnTo>
                    <a:pt x="3204" y="3079"/>
                  </a:lnTo>
                  <a:lnTo>
                    <a:pt x="3207" y="3076"/>
                  </a:lnTo>
                  <a:lnTo>
                    <a:pt x="3208" y="3075"/>
                  </a:lnTo>
                  <a:lnTo>
                    <a:pt x="3208" y="3074"/>
                  </a:lnTo>
                  <a:lnTo>
                    <a:pt x="3209" y="3073"/>
                  </a:lnTo>
                  <a:lnTo>
                    <a:pt x="3210" y="3072"/>
                  </a:lnTo>
                  <a:lnTo>
                    <a:pt x="3211" y="3071"/>
                  </a:lnTo>
                  <a:lnTo>
                    <a:pt x="3212" y="3070"/>
                  </a:lnTo>
                  <a:lnTo>
                    <a:pt x="3212" y="3063"/>
                  </a:lnTo>
                  <a:lnTo>
                    <a:pt x="3213" y="3062"/>
                  </a:lnTo>
                  <a:lnTo>
                    <a:pt x="3214" y="3061"/>
                  </a:lnTo>
                  <a:lnTo>
                    <a:pt x="3214" y="3059"/>
                  </a:lnTo>
                  <a:lnTo>
                    <a:pt x="3216" y="3057"/>
                  </a:lnTo>
                  <a:lnTo>
                    <a:pt x="3217" y="3056"/>
                  </a:lnTo>
                  <a:lnTo>
                    <a:pt x="3218" y="3055"/>
                  </a:lnTo>
                  <a:lnTo>
                    <a:pt x="3219" y="3054"/>
                  </a:lnTo>
                  <a:lnTo>
                    <a:pt x="3219" y="3052"/>
                  </a:lnTo>
                  <a:lnTo>
                    <a:pt x="3219" y="3051"/>
                  </a:lnTo>
                  <a:lnTo>
                    <a:pt x="3220" y="3050"/>
                  </a:lnTo>
                  <a:lnTo>
                    <a:pt x="3220" y="3049"/>
                  </a:lnTo>
                  <a:lnTo>
                    <a:pt x="3220" y="3048"/>
                  </a:lnTo>
                  <a:lnTo>
                    <a:pt x="3220" y="3047"/>
                  </a:lnTo>
                  <a:lnTo>
                    <a:pt x="3221" y="3046"/>
                  </a:lnTo>
                  <a:lnTo>
                    <a:pt x="3221" y="3045"/>
                  </a:lnTo>
                  <a:lnTo>
                    <a:pt x="3221" y="3044"/>
                  </a:lnTo>
                  <a:cubicBezTo>
                    <a:pt x="3223" y="3041"/>
                    <a:pt x="3225" y="3038"/>
                    <a:pt x="3225" y="3037"/>
                  </a:cubicBezTo>
                  <a:cubicBezTo>
                    <a:pt x="3228" y="3033"/>
                    <a:pt x="3226" y="3038"/>
                    <a:pt x="3234" y="3022"/>
                  </a:cubicBezTo>
                  <a:lnTo>
                    <a:pt x="3263" y="3032"/>
                  </a:lnTo>
                  <a:lnTo>
                    <a:pt x="3265" y="3034"/>
                  </a:lnTo>
                  <a:lnTo>
                    <a:pt x="3279" y="3034"/>
                  </a:lnTo>
                  <a:lnTo>
                    <a:pt x="3279" y="3048"/>
                  </a:lnTo>
                  <a:lnTo>
                    <a:pt x="3283" y="3088"/>
                  </a:lnTo>
                  <a:lnTo>
                    <a:pt x="3283" y="3093"/>
                  </a:lnTo>
                  <a:cubicBezTo>
                    <a:pt x="3287" y="3093"/>
                    <a:pt x="3294" y="3094"/>
                    <a:pt x="3297" y="3094"/>
                  </a:cubicBezTo>
                  <a:cubicBezTo>
                    <a:pt x="3301" y="3094"/>
                    <a:pt x="3308" y="3095"/>
                    <a:pt x="3310" y="3095"/>
                  </a:cubicBezTo>
                  <a:lnTo>
                    <a:pt x="3310" y="3187"/>
                  </a:lnTo>
                  <a:lnTo>
                    <a:pt x="3319" y="3187"/>
                  </a:lnTo>
                  <a:lnTo>
                    <a:pt x="3319" y="3195"/>
                  </a:lnTo>
                  <a:lnTo>
                    <a:pt x="3357" y="3195"/>
                  </a:lnTo>
                  <a:cubicBezTo>
                    <a:pt x="3359" y="3195"/>
                    <a:pt x="3362" y="3194"/>
                    <a:pt x="3365" y="3193"/>
                  </a:cubicBezTo>
                  <a:cubicBezTo>
                    <a:pt x="3367" y="3193"/>
                    <a:pt x="3370" y="3192"/>
                    <a:pt x="3371" y="3191"/>
                  </a:cubicBezTo>
                  <a:lnTo>
                    <a:pt x="3371" y="3202"/>
                  </a:lnTo>
                  <a:lnTo>
                    <a:pt x="3377" y="3202"/>
                  </a:lnTo>
                  <a:lnTo>
                    <a:pt x="3377" y="3318"/>
                  </a:lnTo>
                  <a:lnTo>
                    <a:pt x="3234" y="3311"/>
                  </a:lnTo>
                  <a:cubicBezTo>
                    <a:pt x="3233" y="3318"/>
                    <a:pt x="3233" y="3324"/>
                    <a:pt x="3233" y="3330"/>
                  </a:cubicBezTo>
                  <a:cubicBezTo>
                    <a:pt x="3232" y="3336"/>
                    <a:pt x="3232" y="3344"/>
                    <a:pt x="3231" y="3347"/>
                  </a:cubicBezTo>
                  <a:lnTo>
                    <a:pt x="3229" y="3347"/>
                  </a:lnTo>
                  <a:cubicBezTo>
                    <a:pt x="3227" y="3363"/>
                    <a:pt x="3225" y="3382"/>
                    <a:pt x="3224" y="3395"/>
                  </a:cubicBezTo>
                  <a:cubicBezTo>
                    <a:pt x="3222" y="3409"/>
                    <a:pt x="3220" y="3428"/>
                    <a:pt x="3219" y="3440"/>
                  </a:cubicBezTo>
                  <a:lnTo>
                    <a:pt x="3165" y="3412"/>
                  </a:lnTo>
                  <a:cubicBezTo>
                    <a:pt x="3157" y="3409"/>
                    <a:pt x="3150" y="3406"/>
                    <a:pt x="3143" y="3402"/>
                  </a:cubicBezTo>
                  <a:cubicBezTo>
                    <a:pt x="3137" y="3399"/>
                    <a:pt x="3128" y="3395"/>
                    <a:pt x="3123" y="3393"/>
                  </a:cubicBezTo>
                  <a:lnTo>
                    <a:pt x="3079" y="3372"/>
                  </a:lnTo>
                  <a:lnTo>
                    <a:pt x="3035" y="3361"/>
                  </a:lnTo>
                  <a:lnTo>
                    <a:pt x="2991" y="3347"/>
                  </a:lnTo>
                  <a:lnTo>
                    <a:pt x="2944" y="3341"/>
                  </a:lnTo>
                  <a:lnTo>
                    <a:pt x="2789" y="3321"/>
                  </a:lnTo>
                  <a:lnTo>
                    <a:pt x="2782" y="3321"/>
                  </a:lnTo>
                  <a:lnTo>
                    <a:pt x="2751" y="3344"/>
                  </a:lnTo>
                  <a:lnTo>
                    <a:pt x="2750" y="3345"/>
                  </a:lnTo>
                  <a:cubicBezTo>
                    <a:pt x="2746" y="3348"/>
                    <a:pt x="2740" y="3353"/>
                    <a:pt x="2738" y="3354"/>
                  </a:cubicBezTo>
                  <a:cubicBezTo>
                    <a:pt x="2707" y="3384"/>
                    <a:pt x="2792" y="3303"/>
                    <a:pt x="2666" y="3422"/>
                  </a:cubicBezTo>
                  <a:lnTo>
                    <a:pt x="2517" y="3466"/>
                  </a:lnTo>
                  <a:lnTo>
                    <a:pt x="2396" y="3496"/>
                  </a:lnTo>
                  <a:lnTo>
                    <a:pt x="2322" y="3511"/>
                  </a:lnTo>
                  <a:lnTo>
                    <a:pt x="2240" y="3518"/>
                  </a:lnTo>
                  <a:lnTo>
                    <a:pt x="2192" y="3518"/>
                  </a:lnTo>
                  <a:lnTo>
                    <a:pt x="2142" y="3511"/>
                  </a:lnTo>
                  <a:lnTo>
                    <a:pt x="2058" y="3492"/>
                  </a:lnTo>
                  <a:lnTo>
                    <a:pt x="2010" y="3492"/>
                  </a:lnTo>
                  <a:lnTo>
                    <a:pt x="1888" y="3489"/>
                  </a:lnTo>
                  <a:lnTo>
                    <a:pt x="1787" y="3492"/>
                  </a:lnTo>
                  <a:lnTo>
                    <a:pt x="1601" y="3567"/>
                  </a:lnTo>
                  <a:lnTo>
                    <a:pt x="1574" y="3589"/>
                  </a:lnTo>
                  <a:lnTo>
                    <a:pt x="1534" y="3635"/>
                  </a:lnTo>
                  <a:lnTo>
                    <a:pt x="1463" y="3712"/>
                  </a:lnTo>
                  <a:lnTo>
                    <a:pt x="1394" y="3767"/>
                  </a:lnTo>
                  <a:lnTo>
                    <a:pt x="1294" y="3870"/>
                  </a:lnTo>
                  <a:lnTo>
                    <a:pt x="1225" y="3957"/>
                  </a:lnTo>
                  <a:lnTo>
                    <a:pt x="1144" y="4067"/>
                  </a:lnTo>
                  <a:lnTo>
                    <a:pt x="1090" y="4183"/>
                  </a:lnTo>
                  <a:lnTo>
                    <a:pt x="1119" y="4222"/>
                  </a:lnTo>
                  <a:lnTo>
                    <a:pt x="1144" y="4255"/>
                  </a:lnTo>
                  <a:lnTo>
                    <a:pt x="1169" y="4286"/>
                  </a:lnTo>
                  <a:cubicBezTo>
                    <a:pt x="1167" y="4288"/>
                    <a:pt x="1165" y="4291"/>
                    <a:pt x="1164" y="4293"/>
                  </a:cubicBezTo>
                  <a:lnTo>
                    <a:pt x="1163" y="4294"/>
                  </a:lnTo>
                  <a:lnTo>
                    <a:pt x="1162" y="4295"/>
                  </a:lnTo>
                  <a:lnTo>
                    <a:pt x="1162" y="4296"/>
                  </a:lnTo>
                  <a:lnTo>
                    <a:pt x="1161" y="4298"/>
                  </a:lnTo>
                  <a:lnTo>
                    <a:pt x="1154" y="4309"/>
                  </a:lnTo>
                  <a:cubicBezTo>
                    <a:pt x="1152" y="4312"/>
                    <a:pt x="1150" y="4316"/>
                    <a:pt x="1149" y="4318"/>
                  </a:cubicBezTo>
                  <a:cubicBezTo>
                    <a:pt x="1147" y="4320"/>
                    <a:pt x="1145" y="4324"/>
                    <a:pt x="1144" y="4325"/>
                  </a:cubicBezTo>
                  <a:lnTo>
                    <a:pt x="1144" y="4329"/>
                  </a:lnTo>
                  <a:lnTo>
                    <a:pt x="1141" y="4332"/>
                  </a:lnTo>
                  <a:lnTo>
                    <a:pt x="1141" y="4333"/>
                  </a:lnTo>
                  <a:lnTo>
                    <a:pt x="1140" y="4334"/>
                  </a:lnTo>
                  <a:lnTo>
                    <a:pt x="1140" y="4335"/>
                  </a:lnTo>
                  <a:lnTo>
                    <a:pt x="1139" y="4337"/>
                  </a:lnTo>
                  <a:lnTo>
                    <a:pt x="1139" y="4338"/>
                  </a:lnTo>
                  <a:lnTo>
                    <a:pt x="1139" y="4339"/>
                  </a:lnTo>
                  <a:lnTo>
                    <a:pt x="1138" y="4340"/>
                  </a:lnTo>
                  <a:lnTo>
                    <a:pt x="1138" y="4341"/>
                  </a:lnTo>
                  <a:lnTo>
                    <a:pt x="1137" y="4342"/>
                  </a:lnTo>
                  <a:cubicBezTo>
                    <a:pt x="1135" y="4345"/>
                    <a:pt x="1132" y="4350"/>
                    <a:pt x="1132" y="4351"/>
                  </a:cubicBezTo>
                  <a:cubicBezTo>
                    <a:pt x="1130" y="4353"/>
                    <a:pt x="1128" y="4358"/>
                    <a:pt x="1127" y="4358"/>
                  </a:cubicBezTo>
                  <a:lnTo>
                    <a:pt x="1127" y="4360"/>
                  </a:lnTo>
                  <a:lnTo>
                    <a:pt x="1126" y="4361"/>
                  </a:lnTo>
                  <a:lnTo>
                    <a:pt x="1126" y="4362"/>
                  </a:lnTo>
                  <a:lnTo>
                    <a:pt x="1125" y="4364"/>
                  </a:lnTo>
                  <a:lnTo>
                    <a:pt x="1125" y="4365"/>
                  </a:lnTo>
                  <a:lnTo>
                    <a:pt x="1125" y="4367"/>
                  </a:lnTo>
                  <a:lnTo>
                    <a:pt x="1125" y="4368"/>
                  </a:lnTo>
                  <a:lnTo>
                    <a:pt x="1123" y="4368"/>
                  </a:lnTo>
                  <a:lnTo>
                    <a:pt x="1122" y="4369"/>
                  </a:lnTo>
                  <a:lnTo>
                    <a:pt x="1121" y="4369"/>
                  </a:lnTo>
                  <a:lnTo>
                    <a:pt x="1119" y="4370"/>
                  </a:lnTo>
                  <a:lnTo>
                    <a:pt x="1119" y="4375"/>
                  </a:lnTo>
                  <a:lnTo>
                    <a:pt x="1127" y="4375"/>
                  </a:lnTo>
                  <a:lnTo>
                    <a:pt x="1128" y="4375"/>
                  </a:lnTo>
                  <a:lnTo>
                    <a:pt x="1130" y="4376"/>
                  </a:lnTo>
                  <a:lnTo>
                    <a:pt x="1131" y="4377"/>
                  </a:lnTo>
                  <a:lnTo>
                    <a:pt x="1131" y="4384"/>
                  </a:lnTo>
                  <a:lnTo>
                    <a:pt x="1132" y="4385"/>
                  </a:lnTo>
                  <a:lnTo>
                    <a:pt x="1133" y="4388"/>
                  </a:lnTo>
                  <a:lnTo>
                    <a:pt x="1134" y="4390"/>
                  </a:lnTo>
                  <a:lnTo>
                    <a:pt x="1134" y="4401"/>
                  </a:lnTo>
                  <a:lnTo>
                    <a:pt x="1137" y="4403"/>
                  </a:lnTo>
                  <a:lnTo>
                    <a:pt x="1137" y="4406"/>
                  </a:lnTo>
                  <a:lnTo>
                    <a:pt x="1134" y="4406"/>
                  </a:lnTo>
                  <a:lnTo>
                    <a:pt x="1133" y="4406"/>
                  </a:lnTo>
                  <a:lnTo>
                    <a:pt x="1131" y="4407"/>
                  </a:lnTo>
                  <a:lnTo>
                    <a:pt x="1130" y="4407"/>
                  </a:lnTo>
                  <a:lnTo>
                    <a:pt x="1129" y="4408"/>
                  </a:lnTo>
                  <a:lnTo>
                    <a:pt x="1128" y="4408"/>
                  </a:lnTo>
                  <a:lnTo>
                    <a:pt x="1127" y="4409"/>
                  </a:lnTo>
                  <a:lnTo>
                    <a:pt x="1126" y="4409"/>
                  </a:lnTo>
                  <a:lnTo>
                    <a:pt x="1125" y="4410"/>
                  </a:lnTo>
                  <a:lnTo>
                    <a:pt x="1123" y="4410"/>
                  </a:lnTo>
                  <a:lnTo>
                    <a:pt x="1122" y="4411"/>
                  </a:lnTo>
                  <a:lnTo>
                    <a:pt x="1121" y="4412"/>
                  </a:lnTo>
                  <a:lnTo>
                    <a:pt x="1120" y="4412"/>
                  </a:lnTo>
                  <a:lnTo>
                    <a:pt x="1119" y="4413"/>
                  </a:lnTo>
                  <a:lnTo>
                    <a:pt x="1118" y="4413"/>
                  </a:lnTo>
                  <a:lnTo>
                    <a:pt x="1117" y="4414"/>
                  </a:lnTo>
                  <a:lnTo>
                    <a:pt x="1115" y="4415"/>
                  </a:lnTo>
                  <a:lnTo>
                    <a:pt x="1114" y="4415"/>
                  </a:lnTo>
                  <a:lnTo>
                    <a:pt x="1113" y="4417"/>
                  </a:lnTo>
                  <a:lnTo>
                    <a:pt x="1112" y="4418"/>
                  </a:lnTo>
                  <a:lnTo>
                    <a:pt x="1110" y="4419"/>
                  </a:lnTo>
                  <a:lnTo>
                    <a:pt x="1107" y="4419"/>
                  </a:lnTo>
                  <a:lnTo>
                    <a:pt x="1107" y="4420"/>
                  </a:lnTo>
                  <a:lnTo>
                    <a:pt x="1108" y="4422"/>
                  </a:lnTo>
                  <a:lnTo>
                    <a:pt x="1109" y="4424"/>
                  </a:lnTo>
                  <a:lnTo>
                    <a:pt x="1110" y="4425"/>
                  </a:lnTo>
                  <a:lnTo>
                    <a:pt x="1110" y="4426"/>
                  </a:lnTo>
                  <a:lnTo>
                    <a:pt x="1110" y="4432"/>
                  </a:lnTo>
                  <a:lnTo>
                    <a:pt x="1137" y="4432"/>
                  </a:lnTo>
                  <a:lnTo>
                    <a:pt x="1137" y="4471"/>
                  </a:lnTo>
                  <a:lnTo>
                    <a:pt x="1137" y="4472"/>
                  </a:lnTo>
                  <a:lnTo>
                    <a:pt x="1136" y="4473"/>
                  </a:lnTo>
                  <a:lnTo>
                    <a:pt x="1135" y="4475"/>
                  </a:lnTo>
                  <a:lnTo>
                    <a:pt x="1134" y="4476"/>
                  </a:lnTo>
                  <a:lnTo>
                    <a:pt x="1134" y="4478"/>
                  </a:lnTo>
                  <a:lnTo>
                    <a:pt x="1141" y="4478"/>
                  </a:lnTo>
                  <a:lnTo>
                    <a:pt x="1141" y="4480"/>
                  </a:lnTo>
                  <a:lnTo>
                    <a:pt x="1143" y="4482"/>
                  </a:lnTo>
                  <a:lnTo>
                    <a:pt x="1144" y="4483"/>
                  </a:lnTo>
                  <a:lnTo>
                    <a:pt x="1144" y="4488"/>
                  </a:lnTo>
                  <a:lnTo>
                    <a:pt x="1145" y="4488"/>
                  </a:lnTo>
                  <a:lnTo>
                    <a:pt x="1146" y="4489"/>
                  </a:lnTo>
                  <a:lnTo>
                    <a:pt x="1147" y="4489"/>
                  </a:lnTo>
                  <a:lnTo>
                    <a:pt x="1149" y="4489"/>
                  </a:lnTo>
                  <a:lnTo>
                    <a:pt x="1150" y="4490"/>
                  </a:lnTo>
                  <a:cubicBezTo>
                    <a:pt x="1152" y="4490"/>
                    <a:pt x="1156" y="4495"/>
                    <a:pt x="1156" y="4495"/>
                  </a:cubicBezTo>
                  <a:lnTo>
                    <a:pt x="1157" y="4496"/>
                  </a:lnTo>
                  <a:lnTo>
                    <a:pt x="1159" y="4497"/>
                  </a:lnTo>
                  <a:lnTo>
                    <a:pt x="1160" y="4498"/>
                  </a:lnTo>
                  <a:lnTo>
                    <a:pt x="1161" y="4499"/>
                  </a:lnTo>
                  <a:lnTo>
                    <a:pt x="1162" y="4500"/>
                  </a:lnTo>
                  <a:lnTo>
                    <a:pt x="1163" y="4501"/>
                  </a:lnTo>
                  <a:lnTo>
                    <a:pt x="1164" y="4502"/>
                  </a:lnTo>
                  <a:lnTo>
                    <a:pt x="1165" y="4503"/>
                  </a:lnTo>
                  <a:lnTo>
                    <a:pt x="1166" y="4504"/>
                  </a:lnTo>
                  <a:lnTo>
                    <a:pt x="1167" y="4505"/>
                  </a:lnTo>
                  <a:lnTo>
                    <a:pt x="1169" y="4506"/>
                  </a:lnTo>
                  <a:cubicBezTo>
                    <a:pt x="1171" y="4509"/>
                    <a:pt x="1174" y="4511"/>
                    <a:pt x="1176" y="4513"/>
                  </a:cubicBezTo>
                  <a:lnTo>
                    <a:pt x="1177" y="4514"/>
                  </a:lnTo>
                  <a:lnTo>
                    <a:pt x="1178" y="4515"/>
                  </a:lnTo>
                  <a:lnTo>
                    <a:pt x="1179" y="4516"/>
                  </a:lnTo>
                  <a:lnTo>
                    <a:pt x="1180" y="4517"/>
                  </a:lnTo>
                  <a:lnTo>
                    <a:pt x="1181" y="4518"/>
                  </a:lnTo>
                  <a:lnTo>
                    <a:pt x="1198" y="4533"/>
                  </a:lnTo>
                  <a:cubicBezTo>
                    <a:pt x="1200" y="4534"/>
                    <a:pt x="1203" y="4536"/>
                    <a:pt x="1204" y="4536"/>
                  </a:cubicBezTo>
                  <a:lnTo>
                    <a:pt x="1205" y="4537"/>
                  </a:lnTo>
                  <a:lnTo>
                    <a:pt x="1206" y="4538"/>
                  </a:lnTo>
                  <a:lnTo>
                    <a:pt x="1207" y="4539"/>
                  </a:lnTo>
                  <a:lnTo>
                    <a:pt x="1208" y="4539"/>
                  </a:lnTo>
                  <a:cubicBezTo>
                    <a:pt x="1210" y="4542"/>
                    <a:pt x="1213" y="4545"/>
                    <a:pt x="1214" y="4546"/>
                  </a:cubicBezTo>
                  <a:lnTo>
                    <a:pt x="1215" y="4547"/>
                  </a:lnTo>
                  <a:lnTo>
                    <a:pt x="1216" y="4548"/>
                  </a:lnTo>
                  <a:lnTo>
                    <a:pt x="1217" y="4549"/>
                  </a:lnTo>
                  <a:lnTo>
                    <a:pt x="1218" y="4550"/>
                  </a:lnTo>
                  <a:lnTo>
                    <a:pt x="1218" y="4551"/>
                  </a:lnTo>
                  <a:cubicBezTo>
                    <a:pt x="1221" y="4553"/>
                    <a:pt x="1225" y="4556"/>
                    <a:pt x="1226" y="4556"/>
                  </a:cubicBezTo>
                  <a:cubicBezTo>
                    <a:pt x="1228" y="4558"/>
                    <a:pt x="1232" y="4560"/>
                    <a:pt x="1232" y="4561"/>
                  </a:cubicBezTo>
                  <a:lnTo>
                    <a:pt x="1233" y="4561"/>
                  </a:lnTo>
                  <a:lnTo>
                    <a:pt x="1235" y="4562"/>
                  </a:lnTo>
                  <a:lnTo>
                    <a:pt x="1236" y="4563"/>
                  </a:lnTo>
                  <a:lnTo>
                    <a:pt x="1237" y="4563"/>
                  </a:lnTo>
                  <a:lnTo>
                    <a:pt x="1238" y="4564"/>
                  </a:lnTo>
                  <a:lnTo>
                    <a:pt x="1240" y="4565"/>
                  </a:lnTo>
                  <a:lnTo>
                    <a:pt x="1240" y="4566"/>
                  </a:lnTo>
                  <a:lnTo>
                    <a:pt x="1241" y="4569"/>
                  </a:lnTo>
                  <a:lnTo>
                    <a:pt x="1242" y="4571"/>
                  </a:lnTo>
                  <a:lnTo>
                    <a:pt x="1242" y="4577"/>
                  </a:lnTo>
                  <a:lnTo>
                    <a:pt x="1240" y="4581"/>
                  </a:lnTo>
                  <a:lnTo>
                    <a:pt x="1238" y="4582"/>
                  </a:lnTo>
                  <a:lnTo>
                    <a:pt x="1237" y="4582"/>
                  </a:lnTo>
                  <a:lnTo>
                    <a:pt x="1236" y="4583"/>
                  </a:lnTo>
                  <a:lnTo>
                    <a:pt x="1235" y="4583"/>
                  </a:lnTo>
                  <a:lnTo>
                    <a:pt x="1233" y="4584"/>
                  </a:lnTo>
                  <a:lnTo>
                    <a:pt x="1232" y="4584"/>
                  </a:lnTo>
                  <a:lnTo>
                    <a:pt x="1232" y="4587"/>
                  </a:lnTo>
                  <a:lnTo>
                    <a:pt x="1229" y="4587"/>
                  </a:lnTo>
                  <a:cubicBezTo>
                    <a:pt x="1227" y="4589"/>
                    <a:pt x="1222" y="4593"/>
                    <a:pt x="1221" y="4594"/>
                  </a:cubicBezTo>
                  <a:cubicBezTo>
                    <a:pt x="1218" y="4596"/>
                    <a:pt x="1214" y="4599"/>
                    <a:pt x="1213" y="4600"/>
                  </a:cubicBezTo>
                  <a:lnTo>
                    <a:pt x="1211" y="4601"/>
                  </a:lnTo>
                  <a:cubicBezTo>
                    <a:pt x="1207" y="4603"/>
                    <a:pt x="1204" y="4606"/>
                    <a:pt x="1203" y="4607"/>
                  </a:cubicBezTo>
                  <a:lnTo>
                    <a:pt x="1201" y="4607"/>
                  </a:lnTo>
                  <a:lnTo>
                    <a:pt x="1200" y="4608"/>
                  </a:lnTo>
                  <a:lnTo>
                    <a:pt x="1199" y="4609"/>
                  </a:lnTo>
                  <a:lnTo>
                    <a:pt x="1198" y="4610"/>
                  </a:lnTo>
                  <a:lnTo>
                    <a:pt x="1197" y="4610"/>
                  </a:lnTo>
                  <a:lnTo>
                    <a:pt x="1196" y="4611"/>
                  </a:lnTo>
                  <a:lnTo>
                    <a:pt x="1195" y="4612"/>
                  </a:lnTo>
                  <a:lnTo>
                    <a:pt x="1194" y="4613"/>
                  </a:lnTo>
                  <a:lnTo>
                    <a:pt x="1192" y="4613"/>
                  </a:lnTo>
                  <a:lnTo>
                    <a:pt x="1191" y="4614"/>
                  </a:lnTo>
                  <a:lnTo>
                    <a:pt x="1190" y="4615"/>
                  </a:lnTo>
                  <a:lnTo>
                    <a:pt x="1189" y="4616"/>
                  </a:lnTo>
                  <a:lnTo>
                    <a:pt x="1188" y="4616"/>
                  </a:lnTo>
                  <a:lnTo>
                    <a:pt x="1187" y="4617"/>
                  </a:lnTo>
                  <a:lnTo>
                    <a:pt x="1186" y="4618"/>
                  </a:lnTo>
                  <a:lnTo>
                    <a:pt x="1185" y="4619"/>
                  </a:lnTo>
                  <a:lnTo>
                    <a:pt x="1184" y="4620"/>
                  </a:lnTo>
                  <a:lnTo>
                    <a:pt x="1182" y="4621"/>
                  </a:lnTo>
                  <a:lnTo>
                    <a:pt x="1181" y="4622"/>
                  </a:lnTo>
                  <a:lnTo>
                    <a:pt x="1180" y="4623"/>
                  </a:lnTo>
                  <a:lnTo>
                    <a:pt x="1179" y="4624"/>
                  </a:lnTo>
                  <a:lnTo>
                    <a:pt x="1178" y="4625"/>
                  </a:lnTo>
                  <a:lnTo>
                    <a:pt x="1177" y="4626"/>
                  </a:lnTo>
                  <a:lnTo>
                    <a:pt x="1176" y="4626"/>
                  </a:lnTo>
                  <a:lnTo>
                    <a:pt x="1174" y="4628"/>
                  </a:lnTo>
                  <a:lnTo>
                    <a:pt x="1173" y="4629"/>
                  </a:lnTo>
                  <a:lnTo>
                    <a:pt x="1172" y="4630"/>
                  </a:lnTo>
                  <a:lnTo>
                    <a:pt x="1171" y="4631"/>
                  </a:lnTo>
                  <a:lnTo>
                    <a:pt x="1170" y="4632"/>
                  </a:lnTo>
                  <a:lnTo>
                    <a:pt x="1169" y="4633"/>
                  </a:lnTo>
                  <a:lnTo>
                    <a:pt x="1164" y="4633"/>
                  </a:lnTo>
                  <a:lnTo>
                    <a:pt x="1164" y="4638"/>
                  </a:lnTo>
                  <a:lnTo>
                    <a:pt x="1165" y="4639"/>
                  </a:lnTo>
                  <a:lnTo>
                    <a:pt x="1166" y="4640"/>
                  </a:lnTo>
                  <a:lnTo>
                    <a:pt x="1169" y="4643"/>
                  </a:lnTo>
                  <a:lnTo>
                    <a:pt x="1170" y="4644"/>
                  </a:lnTo>
                  <a:cubicBezTo>
                    <a:pt x="1173" y="4647"/>
                    <a:pt x="1178" y="4653"/>
                    <a:pt x="1180" y="4654"/>
                  </a:cubicBezTo>
                  <a:cubicBezTo>
                    <a:pt x="1182" y="4657"/>
                    <a:pt x="1187" y="4662"/>
                    <a:pt x="1188" y="4664"/>
                  </a:cubicBezTo>
                  <a:lnTo>
                    <a:pt x="1196" y="4674"/>
                  </a:lnTo>
                  <a:lnTo>
                    <a:pt x="1196" y="4677"/>
                  </a:lnTo>
                  <a:lnTo>
                    <a:pt x="1205" y="4694"/>
                  </a:lnTo>
                  <a:lnTo>
                    <a:pt x="1205" y="4697"/>
                  </a:lnTo>
                  <a:lnTo>
                    <a:pt x="1208" y="4699"/>
                  </a:lnTo>
                  <a:lnTo>
                    <a:pt x="1223" y="4746"/>
                  </a:lnTo>
                  <a:lnTo>
                    <a:pt x="1223" y="4765"/>
                  </a:lnTo>
                  <a:lnTo>
                    <a:pt x="1215" y="4765"/>
                  </a:lnTo>
                  <a:cubicBezTo>
                    <a:pt x="1212" y="4764"/>
                    <a:pt x="1209" y="4764"/>
                    <a:pt x="1205" y="4763"/>
                  </a:cubicBezTo>
                  <a:cubicBezTo>
                    <a:pt x="1203" y="4763"/>
                    <a:pt x="1199" y="4762"/>
                    <a:pt x="1198" y="4762"/>
                  </a:cubicBezTo>
                  <a:lnTo>
                    <a:pt x="1127" y="4758"/>
                  </a:lnTo>
                  <a:lnTo>
                    <a:pt x="1110" y="4758"/>
                  </a:lnTo>
                  <a:lnTo>
                    <a:pt x="1110" y="4742"/>
                  </a:lnTo>
                  <a:lnTo>
                    <a:pt x="1107" y="4742"/>
                  </a:lnTo>
                  <a:lnTo>
                    <a:pt x="1107" y="4739"/>
                  </a:lnTo>
                  <a:lnTo>
                    <a:pt x="1104" y="4739"/>
                  </a:lnTo>
                  <a:lnTo>
                    <a:pt x="1104" y="4737"/>
                  </a:lnTo>
                  <a:lnTo>
                    <a:pt x="1077" y="4737"/>
                  </a:lnTo>
                  <a:lnTo>
                    <a:pt x="1076" y="4735"/>
                  </a:lnTo>
                  <a:lnTo>
                    <a:pt x="1074" y="4734"/>
                  </a:lnTo>
                  <a:lnTo>
                    <a:pt x="1073" y="4732"/>
                  </a:lnTo>
                  <a:lnTo>
                    <a:pt x="1073" y="4733"/>
                  </a:lnTo>
                  <a:lnTo>
                    <a:pt x="1072" y="4735"/>
                  </a:lnTo>
                  <a:lnTo>
                    <a:pt x="1071" y="4737"/>
                  </a:lnTo>
                  <a:lnTo>
                    <a:pt x="1071" y="4738"/>
                  </a:lnTo>
                  <a:lnTo>
                    <a:pt x="1070" y="4739"/>
                  </a:lnTo>
                  <a:lnTo>
                    <a:pt x="1069" y="4740"/>
                  </a:lnTo>
                  <a:lnTo>
                    <a:pt x="1068" y="4741"/>
                  </a:lnTo>
                  <a:lnTo>
                    <a:pt x="1067" y="4743"/>
                  </a:lnTo>
                  <a:lnTo>
                    <a:pt x="1065" y="4744"/>
                  </a:lnTo>
                  <a:lnTo>
                    <a:pt x="1064" y="4745"/>
                  </a:lnTo>
                  <a:lnTo>
                    <a:pt x="1063" y="4746"/>
                  </a:lnTo>
                  <a:lnTo>
                    <a:pt x="1062" y="4747"/>
                  </a:lnTo>
                  <a:lnTo>
                    <a:pt x="1060" y="4748"/>
                  </a:lnTo>
                  <a:lnTo>
                    <a:pt x="1058" y="4749"/>
                  </a:lnTo>
                  <a:lnTo>
                    <a:pt x="1057" y="4750"/>
                  </a:lnTo>
                  <a:lnTo>
                    <a:pt x="1056" y="4751"/>
                  </a:lnTo>
                  <a:lnTo>
                    <a:pt x="1056" y="4771"/>
                  </a:lnTo>
                  <a:lnTo>
                    <a:pt x="1057" y="4773"/>
                  </a:lnTo>
                  <a:lnTo>
                    <a:pt x="1058" y="4774"/>
                  </a:lnTo>
                  <a:lnTo>
                    <a:pt x="1059" y="4776"/>
                  </a:lnTo>
                  <a:lnTo>
                    <a:pt x="1060" y="4777"/>
                  </a:lnTo>
                  <a:lnTo>
                    <a:pt x="1060" y="4809"/>
                  </a:lnTo>
                  <a:lnTo>
                    <a:pt x="1053" y="4809"/>
                  </a:lnTo>
                  <a:lnTo>
                    <a:pt x="1053" y="4807"/>
                  </a:lnTo>
                  <a:lnTo>
                    <a:pt x="1046" y="4807"/>
                  </a:lnTo>
                  <a:cubicBezTo>
                    <a:pt x="1045" y="4809"/>
                    <a:pt x="1045" y="4814"/>
                    <a:pt x="1044" y="4815"/>
                  </a:cubicBezTo>
                  <a:cubicBezTo>
                    <a:pt x="1044" y="4818"/>
                    <a:pt x="1043" y="4822"/>
                    <a:pt x="1043" y="4823"/>
                  </a:cubicBezTo>
                  <a:lnTo>
                    <a:pt x="1043" y="4826"/>
                  </a:lnTo>
                  <a:cubicBezTo>
                    <a:pt x="1032" y="4851"/>
                    <a:pt x="1037" y="4840"/>
                    <a:pt x="1032" y="4851"/>
                  </a:cubicBezTo>
                  <a:cubicBezTo>
                    <a:pt x="1030" y="4856"/>
                    <a:pt x="1027" y="4862"/>
                    <a:pt x="1026" y="4865"/>
                  </a:cubicBezTo>
                  <a:cubicBezTo>
                    <a:pt x="1023" y="4870"/>
                    <a:pt x="1019" y="4878"/>
                    <a:pt x="1017" y="4881"/>
                  </a:cubicBezTo>
                  <a:cubicBezTo>
                    <a:pt x="1014" y="4886"/>
                    <a:pt x="1010" y="4893"/>
                    <a:pt x="1008" y="4896"/>
                  </a:cubicBezTo>
                  <a:lnTo>
                    <a:pt x="1008" y="4923"/>
                  </a:lnTo>
                  <a:cubicBezTo>
                    <a:pt x="1007" y="4927"/>
                    <a:pt x="1006" y="4933"/>
                    <a:pt x="1005" y="4936"/>
                  </a:cubicBezTo>
                  <a:cubicBezTo>
                    <a:pt x="1004" y="4940"/>
                    <a:pt x="1003" y="4946"/>
                    <a:pt x="1002" y="4948"/>
                  </a:cubicBezTo>
                  <a:lnTo>
                    <a:pt x="975" y="4962"/>
                  </a:lnTo>
                  <a:cubicBezTo>
                    <a:pt x="973" y="4962"/>
                    <a:pt x="969" y="4963"/>
                    <a:pt x="969" y="4963"/>
                  </a:cubicBezTo>
                  <a:lnTo>
                    <a:pt x="968" y="4963"/>
                  </a:lnTo>
                  <a:lnTo>
                    <a:pt x="967" y="4963"/>
                  </a:lnTo>
                  <a:lnTo>
                    <a:pt x="966" y="4964"/>
                  </a:lnTo>
                  <a:lnTo>
                    <a:pt x="965" y="4964"/>
                  </a:lnTo>
                  <a:lnTo>
                    <a:pt x="964" y="4965"/>
                  </a:lnTo>
                  <a:lnTo>
                    <a:pt x="962" y="4966"/>
                  </a:lnTo>
                  <a:lnTo>
                    <a:pt x="961" y="4967"/>
                  </a:lnTo>
                  <a:lnTo>
                    <a:pt x="960" y="4969"/>
                  </a:lnTo>
                  <a:lnTo>
                    <a:pt x="959" y="4970"/>
                  </a:lnTo>
                  <a:lnTo>
                    <a:pt x="958" y="4971"/>
                  </a:lnTo>
                  <a:lnTo>
                    <a:pt x="957" y="4972"/>
                  </a:lnTo>
                  <a:lnTo>
                    <a:pt x="957" y="4974"/>
                  </a:lnTo>
                  <a:lnTo>
                    <a:pt x="956" y="4975"/>
                  </a:lnTo>
                  <a:cubicBezTo>
                    <a:pt x="954" y="4978"/>
                    <a:pt x="954" y="4981"/>
                    <a:pt x="953" y="4984"/>
                  </a:cubicBezTo>
                  <a:lnTo>
                    <a:pt x="952" y="4985"/>
                  </a:lnTo>
                  <a:lnTo>
                    <a:pt x="952" y="4987"/>
                  </a:lnTo>
                  <a:lnTo>
                    <a:pt x="952" y="4988"/>
                  </a:lnTo>
                  <a:lnTo>
                    <a:pt x="952" y="4997"/>
                  </a:lnTo>
                  <a:lnTo>
                    <a:pt x="950" y="4997"/>
                  </a:lnTo>
                  <a:lnTo>
                    <a:pt x="949" y="4996"/>
                  </a:lnTo>
                  <a:lnTo>
                    <a:pt x="948" y="4996"/>
                  </a:lnTo>
                  <a:lnTo>
                    <a:pt x="947" y="4995"/>
                  </a:lnTo>
                  <a:lnTo>
                    <a:pt x="945" y="4995"/>
                  </a:lnTo>
                  <a:lnTo>
                    <a:pt x="944" y="4993"/>
                  </a:lnTo>
                  <a:lnTo>
                    <a:pt x="942" y="4992"/>
                  </a:lnTo>
                  <a:lnTo>
                    <a:pt x="941" y="4990"/>
                  </a:lnTo>
                  <a:lnTo>
                    <a:pt x="940" y="4992"/>
                  </a:lnTo>
                  <a:lnTo>
                    <a:pt x="939" y="4993"/>
                  </a:lnTo>
                  <a:lnTo>
                    <a:pt x="937" y="4995"/>
                  </a:lnTo>
                  <a:lnTo>
                    <a:pt x="936" y="4996"/>
                  </a:lnTo>
                  <a:lnTo>
                    <a:pt x="935" y="4997"/>
                  </a:lnTo>
                  <a:lnTo>
                    <a:pt x="934" y="4998"/>
                  </a:lnTo>
                  <a:lnTo>
                    <a:pt x="932" y="4999"/>
                  </a:lnTo>
                  <a:lnTo>
                    <a:pt x="931" y="5000"/>
                  </a:lnTo>
                  <a:lnTo>
                    <a:pt x="928" y="4997"/>
                  </a:lnTo>
                  <a:lnTo>
                    <a:pt x="926" y="4996"/>
                  </a:lnTo>
                  <a:lnTo>
                    <a:pt x="925" y="4995"/>
                  </a:lnTo>
                  <a:lnTo>
                    <a:pt x="924" y="4993"/>
                  </a:lnTo>
                  <a:lnTo>
                    <a:pt x="923" y="4992"/>
                  </a:lnTo>
                  <a:lnTo>
                    <a:pt x="922" y="4990"/>
                  </a:lnTo>
                  <a:lnTo>
                    <a:pt x="921" y="4989"/>
                  </a:lnTo>
                  <a:lnTo>
                    <a:pt x="921" y="4988"/>
                  </a:lnTo>
                  <a:lnTo>
                    <a:pt x="918" y="4984"/>
                  </a:lnTo>
                  <a:lnTo>
                    <a:pt x="917" y="4983"/>
                  </a:lnTo>
                  <a:lnTo>
                    <a:pt x="915" y="4983"/>
                  </a:lnTo>
                  <a:lnTo>
                    <a:pt x="914" y="4982"/>
                  </a:lnTo>
                  <a:lnTo>
                    <a:pt x="913" y="4982"/>
                  </a:lnTo>
                  <a:lnTo>
                    <a:pt x="912" y="4981"/>
                  </a:lnTo>
                  <a:lnTo>
                    <a:pt x="910" y="4981"/>
                  </a:lnTo>
                  <a:lnTo>
                    <a:pt x="909" y="4980"/>
                  </a:lnTo>
                  <a:lnTo>
                    <a:pt x="908" y="4979"/>
                  </a:lnTo>
                  <a:lnTo>
                    <a:pt x="906" y="4976"/>
                  </a:lnTo>
                  <a:lnTo>
                    <a:pt x="905" y="4975"/>
                  </a:lnTo>
                  <a:lnTo>
                    <a:pt x="904" y="4974"/>
                  </a:lnTo>
                  <a:lnTo>
                    <a:pt x="902" y="4973"/>
                  </a:lnTo>
                  <a:lnTo>
                    <a:pt x="900" y="4971"/>
                  </a:lnTo>
                  <a:lnTo>
                    <a:pt x="898" y="4971"/>
                  </a:lnTo>
                  <a:lnTo>
                    <a:pt x="896" y="4970"/>
                  </a:lnTo>
                  <a:lnTo>
                    <a:pt x="895" y="4969"/>
                  </a:lnTo>
                  <a:lnTo>
                    <a:pt x="893" y="4969"/>
                  </a:lnTo>
                  <a:lnTo>
                    <a:pt x="891" y="4969"/>
                  </a:lnTo>
                  <a:lnTo>
                    <a:pt x="890" y="4968"/>
                  </a:lnTo>
                  <a:lnTo>
                    <a:pt x="888" y="4967"/>
                  </a:lnTo>
                  <a:lnTo>
                    <a:pt x="886" y="4965"/>
                  </a:lnTo>
                  <a:lnTo>
                    <a:pt x="885" y="4965"/>
                  </a:lnTo>
                  <a:lnTo>
                    <a:pt x="883" y="4964"/>
                  </a:lnTo>
                  <a:lnTo>
                    <a:pt x="882" y="4963"/>
                  </a:lnTo>
                  <a:lnTo>
                    <a:pt x="881" y="4962"/>
                  </a:lnTo>
                  <a:lnTo>
                    <a:pt x="877" y="4957"/>
                  </a:lnTo>
                  <a:cubicBezTo>
                    <a:pt x="875" y="4957"/>
                    <a:pt x="871" y="4956"/>
                    <a:pt x="871" y="4956"/>
                  </a:cubicBezTo>
                  <a:lnTo>
                    <a:pt x="870" y="4956"/>
                  </a:lnTo>
                  <a:lnTo>
                    <a:pt x="869" y="4955"/>
                  </a:lnTo>
                  <a:lnTo>
                    <a:pt x="868" y="4955"/>
                  </a:lnTo>
                  <a:lnTo>
                    <a:pt x="866" y="4955"/>
                  </a:lnTo>
                  <a:lnTo>
                    <a:pt x="865" y="4954"/>
                  </a:lnTo>
                  <a:lnTo>
                    <a:pt x="864" y="4954"/>
                  </a:lnTo>
                  <a:lnTo>
                    <a:pt x="863" y="4953"/>
                  </a:lnTo>
                  <a:lnTo>
                    <a:pt x="862" y="4952"/>
                  </a:lnTo>
                  <a:lnTo>
                    <a:pt x="861" y="4951"/>
                  </a:lnTo>
                  <a:cubicBezTo>
                    <a:pt x="858" y="4949"/>
                    <a:pt x="854" y="4947"/>
                    <a:pt x="852" y="4947"/>
                  </a:cubicBezTo>
                  <a:lnTo>
                    <a:pt x="851" y="4946"/>
                  </a:lnTo>
                  <a:lnTo>
                    <a:pt x="850" y="4946"/>
                  </a:lnTo>
                  <a:lnTo>
                    <a:pt x="848" y="4945"/>
                  </a:lnTo>
                  <a:lnTo>
                    <a:pt x="847" y="4945"/>
                  </a:lnTo>
                  <a:lnTo>
                    <a:pt x="845" y="4944"/>
                  </a:lnTo>
                  <a:lnTo>
                    <a:pt x="844" y="4944"/>
                  </a:lnTo>
                  <a:lnTo>
                    <a:pt x="843" y="4943"/>
                  </a:lnTo>
                  <a:lnTo>
                    <a:pt x="842" y="4942"/>
                  </a:lnTo>
                  <a:lnTo>
                    <a:pt x="841" y="4940"/>
                  </a:lnTo>
                  <a:cubicBezTo>
                    <a:pt x="839" y="4937"/>
                    <a:pt x="835" y="4938"/>
                    <a:pt x="835" y="4937"/>
                  </a:cubicBezTo>
                  <a:lnTo>
                    <a:pt x="834" y="4937"/>
                  </a:lnTo>
                  <a:lnTo>
                    <a:pt x="833" y="4936"/>
                  </a:lnTo>
                  <a:lnTo>
                    <a:pt x="831" y="4935"/>
                  </a:lnTo>
                  <a:lnTo>
                    <a:pt x="830" y="4934"/>
                  </a:lnTo>
                  <a:lnTo>
                    <a:pt x="829" y="4932"/>
                  </a:lnTo>
                  <a:lnTo>
                    <a:pt x="820" y="4926"/>
                  </a:lnTo>
                  <a:lnTo>
                    <a:pt x="816" y="4926"/>
                  </a:lnTo>
                  <a:cubicBezTo>
                    <a:pt x="815" y="4928"/>
                    <a:pt x="814" y="4931"/>
                    <a:pt x="814" y="4932"/>
                  </a:cubicBezTo>
                  <a:lnTo>
                    <a:pt x="814" y="4933"/>
                  </a:lnTo>
                  <a:lnTo>
                    <a:pt x="813" y="4934"/>
                  </a:lnTo>
                  <a:lnTo>
                    <a:pt x="813" y="4935"/>
                  </a:lnTo>
                  <a:lnTo>
                    <a:pt x="812" y="4936"/>
                  </a:lnTo>
                  <a:lnTo>
                    <a:pt x="812" y="4937"/>
                  </a:lnTo>
                  <a:lnTo>
                    <a:pt x="811" y="4938"/>
                  </a:lnTo>
                  <a:lnTo>
                    <a:pt x="811" y="4941"/>
                  </a:lnTo>
                  <a:lnTo>
                    <a:pt x="810" y="4942"/>
                  </a:lnTo>
                  <a:lnTo>
                    <a:pt x="810" y="4943"/>
                  </a:lnTo>
                  <a:lnTo>
                    <a:pt x="810" y="4952"/>
                  </a:lnTo>
                  <a:lnTo>
                    <a:pt x="806" y="4957"/>
                  </a:lnTo>
                  <a:lnTo>
                    <a:pt x="805" y="4958"/>
                  </a:lnTo>
                  <a:lnTo>
                    <a:pt x="805" y="4959"/>
                  </a:lnTo>
                  <a:lnTo>
                    <a:pt x="805" y="4960"/>
                  </a:lnTo>
                  <a:lnTo>
                    <a:pt x="804" y="4962"/>
                  </a:lnTo>
                  <a:lnTo>
                    <a:pt x="804" y="4964"/>
                  </a:lnTo>
                  <a:lnTo>
                    <a:pt x="803" y="4965"/>
                  </a:lnTo>
                  <a:lnTo>
                    <a:pt x="803" y="4966"/>
                  </a:lnTo>
                  <a:lnTo>
                    <a:pt x="803" y="4967"/>
                  </a:lnTo>
                  <a:lnTo>
                    <a:pt x="802" y="4969"/>
                  </a:lnTo>
                  <a:lnTo>
                    <a:pt x="801" y="4970"/>
                  </a:lnTo>
                  <a:lnTo>
                    <a:pt x="800" y="4973"/>
                  </a:lnTo>
                  <a:lnTo>
                    <a:pt x="799" y="4974"/>
                  </a:lnTo>
                  <a:lnTo>
                    <a:pt x="798" y="4975"/>
                  </a:lnTo>
                  <a:lnTo>
                    <a:pt x="797" y="4976"/>
                  </a:lnTo>
                  <a:lnTo>
                    <a:pt x="796" y="4977"/>
                  </a:lnTo>
                  <a:lnTo>
                    <a:pt x="794" y="4978"/>
                  </a:lnTo>
                  <a:lnTo>
                    <a:pt x="793" y="4978"/>
                  </a:lnTo>
                  <a:lnTo>
                    <a:pt x="724" y="5020"/>
                  </a:lnTo>
                  <a:lnTo>
                    <a:pt x="722" y="5020"/>
                  </a:lnTo>
                  <a:lnTo>
                    <a:pt x="722" y="5026"/>
                  </a:lnTo>
                  <a:lnTo>
                    <a:pt x="724" y="5026"/>
                  </a:lnTo>
                  <a:lnTo>
                    <a:pt x="724" y="5035"/>
                  </a:lnTo>
                  <a:lnTo>
                    <a:pt x="726" y="5037"/>
                  </a:lnTo>
                  <a:lnTo>
                    <a:pt x="727" y="5038"/>
                  </a:lnTo>
                  <a:lnTo>
                    <a:pt x="728" y="5039"/>
                  </a:lnTo>
                  <a:lnTo>
                    <a:pt x="728" y="5055"/>
                  </a:lnTo>
                  <a:lnTo>
                    <a:pt x="724" y="5062"/>
                  </a:lnTo>
                  <a:lnTo>
                    <a:pt x="724" y="5063"/>
                  </a:lnTo>
                  <a:lnTo>
                    <a:pt x="723" y="5064"/>
                  </a:lnTo>
                  <a:lnTo>
                    <a:pt x="723" y="5066"/>
                  </a:lnTo>
                  <a:lnTo>
                    <a:pt x="722" y="5067"/>
                  </a:lnTo>
                  <a:lnTo>
                    <a:pt x="722" y="5068"/>
                  </a:lnTo>
                  <a:lnTo>
                    <a:pt x="721" y="5069"/>
                  </a:lnTo>
                  <a:lnTo>
                    <a:pt x="720" y="5071"/>
                  </a:lnTo>
                  <a:lnTo>
                    <a:pt x="719" y="5073"/>
                  </a:lnTo>
                  <a:lnTo>
                    <a:pt x="718" y="5074"/>
                  </a:lnTo>
                  <a:lnTo>
                    <a:pt x="717" y="5075"/>
                  </a:lnTo>
                  <a:lnTo>
                    <a:pt x="716" y="5076"/>
                  </a:lnTo>
                  <a:lnTo>
                    <a:pt x="714" y="5077"/>
                  </a:lnTo>
                  <a:lnTo>
                    <a:pt x="714" y="5078"/>
                  </a:lnTo>
                  <a:lnTo>
                    <a:pt x="713" y="5080"/>
                  </a:lnTo>
                  <a:lnTo>
                    <a:pt x="712" y="5082"/>
                  </a:lnTo>
                  <a:lnTo>
                    <a:pt x="712" y="5083"/>
                  </a:lnTo>
                  <a:lnTo>
                    <a:pt x="712" y="5084"/>
                  </a:lnTo>
                  <a:lnTo>
                    <a:pt x="711" y="5086"/>
                  </a:lnTo>
                  <a:lnTo>
                    <a:pt x="711" y="5087"/>
                  </a:lnTo>
                  <a:lnTo>
                    <a:pt x="710" y="5088"/>
                  </a:lnTo>
                  <a:lnTo>
                    <a:pt x="709" y="5090"/>
                  </a:lnTo>
                  <a:lnTo>
                    <a:pt x="708" y="5091"/>
                  </a:lnTo>
                  <a:lnTo>
                    <a:pt x="708" y="5092"/>
                  </a:lnTo>
                  <a:lnTo>
                    <a:pt x="707" y="5093"/>
                  </a:lnTo>
                  <a:lnTo>
                    <a:pt x="706" y="5095"/>
                  </a:lnTo>
                  <a:lnTo>
                    <a:pt x="705" y="5096"/>
                  </a:lnTo>
                  <a:lnTo>
                    <a:pt x="704" y="5098"/>
                  </a:lnTo>
                  <a:lnTo>
                    <a:pt x="704" y="5100"/>
                  </a:lnTo>
                  <a:lnTo>
                    <a:pt x="707" y="5103"/>
                  </a:lnTo>
                  <a:lnTo>
                    <a:pt x="707" y="5107"/>
                  </a:lnTo>
                  <a:lnTo>
                    <a:pt x="704" y="5107"/>
                  </a:lnTo>
                  <a:lnTo>
                    <a:pt x="701" y="5109"/>
                  </a:lnTo>
                  <a:lnTo>
                    <a:pt x="695" y="5109"/>
                  </a:lnTo>
                  <a:lnTo>
                    <a:pt x="693" y="5109"/>
                  </a:lnTo>
                  <a:lnTo>
                    <a:pt x="692" y="5108"/>
                  </a:lnTo>
                  <a:lnTo>
                    <a:pt x="691" y="5107"/>
                  </a:lnTo>
                  <a:lnTo>
                    <a:pt x="684" y="5107"/>
                  </a:lnTo>
                  <a:lnTo>
                    <a:pt x="684" y="5103"/>
                  </a:lnTo>
                  <a:lnTo>
                    <a:pt x="680" y="5103"/>
                  </a:lnTo>
                  <a:lnTo>
                    <a:pt x="677" y="5100"/>
                  </a:lnTo>
                  <a:lnTo>
                    <a:pt x="670" y="5100"/>
                  </a:lnTo>
                  <a:cubicBezTo>
                    <a:pt x="668" y="5100"/>
                    <a:pt x="665" y="5099"/>
                    <a:pt x="665" y="5099"/>
                  </a:cubicBezTo>
                  <a:lnTo>
                    <a:pt x="663" y="5099"/>
                  </a:lnTo>
                  <a:lnTo>
                    <a:pt x="662" y="5098"/>
                  </a:lnTo>
                  <a:lnTo>
                    <a:pt x="661" y="5098"/>
                  </a:lnTo>
                  <a:lnTo>
                    <a:pt x="660" y="5098"/>
                  </a:lnTo>
                  <a:lnTo>
                    <a:pt x="659" y="5097"/>
                  </a:lnTo>
                  <a:lnTo>
                    <a:pt x="658" y="5096"/>
                  </a:lnTo>
                  <a:lnTo>
                    <a:pt x="657" y="5096"/>
                  </a:lnTo>
                  <a:lnTo>
                    <a:pt x="656" y="5095"/>
                  </a:lnTo>
                  <a:lnTo>
                    <a:pt x="654" y="5094"/>
                  </a:lnTo>
                  <a:lnTo>
                    <a:pt x="653" y="5093"/>
                  </a:lnTo>
                  <a:lnTo>
                    <a:pt x="647" y="5098"/>
                  </a:lnTo>
                  <a:lnTo>
                    <a:pt x="641" y="5098"/>
                  </a:lnTo>
                  <a:lnTo>
                    <a:pt x="640" y="5099"/>
                  </a:lnTo>
                  <a:lnTo>
                    <a:pt x="640" y="5100"/>
                  </a:lnTo>
                  <a:lnTo>
                    <a:pt x="639" y="5101"/>
                  </a:lnTo>
                  <a:lnTo>
                    <a:pt x="638" y="5104"/>
                  </a:lnTo>
                  <a:lnTo>
                    <a:pt x="637" y="5105"/>
                  </a:lnTo>
                  <a:lnTo>
                    <a:pt x="637" y="5106"/>
                  </a:lnTo>
                  <a:lnTo>
                    <a:pt x="636" y="5107"/>
                  </a:lnTo>
                  <a:lnTo>
                    <a:pt x="633" y="5109"/>
                  </a:lnTo>
                  <a:lnTo>
                    <a:pt x="636" y="5113"/>
                  </a:lnTo>
                  <a:lnTo>
                    <a:pt x="636" y="5116"/>
                  </a:lnTo>
                  <a:lnTo>
                    <a:pt x="633" y="5116"/>
                  </a:lnTo>
                  <a:lnTo>
                    <a:pt x="633" y="5120"/>
                  </a:lnTo>
                  <a:lnTo>
                    <a:pt x="636" y="5120"/>
                  </a:lnTo>
                  <a:lnTo>
                    <a:pt x="636" y="5123"/>
                  </a:lnTo>
                  <a:lnTo>
                    <a:pt x="643" y="5123"/>
                  </a:lnTo>
                  <a:lnTo>
                    <a:pt x="641" y="5127"/>
                  </a:lnTo>
                  <a:lnTo>
                    <a:pt x="641" y="5129"/>
                  </a:lnTo>
                  <a:lnTo>
                    <a:pt x="636" y="5129"/>
                  </a:lnTo>
                  <a:lnTo>
                    <a:pt x="635" y="5131"/>
                  </a:lnTo>
                  <a:lnTo>
                    <a:pt x="634" y="5132"/>
                  </a:lnTo>
                  <a:lnTo>
                    <a:pt x="633" y="5133"/>
                  </a:lnTo>
                  <a:lnTo>
                    <a:pt x="633" y="5136"/>
                  </a:lnTo>
                  <a:cubicBezTo>
                    <a:pt x="631" y="5139"/>
                    <a:pt x="628" y="5142"/>
                    <a:pt x="628" y="5143"/>
                  </a:cubicBezTo>
                  <a:cubicBezTo>
                    <a:pt x="626" y="5145"/>
                    <a:pt x="624" y="5149"/>
                    <a:pt x="624" y="5150"/>
                  </a:cubicBezTo>
                  <a:lnTo>
                    <a:pt x="622" y="5151"/>
                  </a:lnTo>
                  <a:lnTo>
                    <a:pt x="620" y="5152"/>
                  </a:lnTo>
                  <a:lnTo>
                    <a:pt x="620" y="5155"/>
                  </a:lnTo>
                  <a:lnTo>
                    <a:pt x="619" y="5156"/>
                  </a:lnTo>
                  <a:lnTo>
                    <a:pt x="617" y="5157"/>
                  </a:lnTo>
                  <a:lnTo>
                    <a:pt x="616" y="5159"/>
                  </a:lnTo>
                  <a:lnTo>
                    <a:pt x="615" y="5160"/>
                  </a:lnTo>
                  <a:lnTo>
                    <a:pt x="614" y="5163"/>
                  </a:lnTo>
                  <a:lnTo>
                    <a:pt x="613" y="5165"/>
                  </a:lnTo>
                  <a:lnTo>
                    <a:pt x="613" y="5166"/>
                  </a:lnTo>
                  <a:lnTo>
                    <a:pt x="612" y="5167"/>
                  </a:lnTo>
                  <a:lnTo>
                    <a:pt x="611" y="5168"/>
                  </a:lnTo>
                  <a:lnTo>
                    <a:pt x="611" y="5169"/>
                  </a:lnTo>
                  <a:lnTo>
                    <a:pt x="610" y="5170"/>
                  </a:lnTo>
                  <a:cubicBezTo>
                    <a:pt x="608" y="5173"/>
                    <a:pt x="607" y="5178"/>
                    <a:pt x="606" y="5180"/>
                  </a:cubicBezTo>
                  <a:cubicBezTo>
                    <a:pt x="605" y="5183"/>
                    <a:pt x="604" y="5187"/>
                    <a:pt x="603" y="5187"/>
                  </a:cubicBezTo>
                  <a:lnTo>
                    <a:pt x="603" y="5194"/>
                  </a:lnTo>
                  <a:lnTo>
                    <a:pt x="599" y="5194"/>
                  </a:lnTo>
                  <a:lnTo>
                    <a:pt x="599" y="5201"/>
                  </a:lnTo>
                  <a:lnTo>
                    <a:pt x="555" y="5185"/>
                  </a:lnTo>
                  <a:lnTo>
                    <a:pt x="554" y="5185"/>
                  </a:lnTo>
                  <a:cubicBezTo>
                    <a:pt x="549" y="5184"/>
                    <a:pt x="542" y="5182"/>
                    <a:pt x="538" y="5181"/>
                  </a:cubicBezTo>
                  <a:cubicBezTo>
                    <a:pt x="533" y="5180"/>
                    <a:pt x="526" y="5179"/>
                    <a:pt x="522" y="5178"/>
                  </a:cubicBezTo>
                  <a:lnTo>
                    <a:pt x="480" y="5161"/>
                  </a:lnTo>
                  <a:lnTo>
                    <a:pt x="479" y="5161"/>
                  </a:lnTo>
                  <a:lnTo>
                    <a:pt x="478" y="5161"/>
                  </a:lnTo>
                  <a:lnTo>
                    <a:pt x="477" y="5160"/>
                  </a:lnTo>
                  <a:lnTo>
                    <a:pt x="475" y="5160"/>
                  </a:lnTo>
                  <a:lnTo>
                    <a:pt x="474" y="5160"/>
                  </a:lnTo>
                  <a:lnTo>
                    <a:pt x="472" y="5159"/>
                  </a:lnTo>
                  <a:lnTo>
                    <a:pt x="471" y="5159"/>
                  </a:lnTo>
                  <a:lnTo>
                    <a:pt x="403" y="5133"/>
                  </a:lnTo>
                  <a:lnTo>
                    <a:pt x="262" y="5084"/>
                  </a:lnTo>
                  <a:lnTo>
                    <a:pt x="132" y="5039"/>
                  </a:lnTo>
                  <a:lnTo>
                    <a:pt x="31" y="5004"/>
                  </a:lnTo>
                  <a:cubicBezTo>
                    <a:pt x="27" y="5003"/>
                    <a:pt x="23" y="5001"/>
                    <a:pt x="18" y="5000"/>
                  </a:cubicBezTo>
                  <a:cubicBezTo>
                    <a:pt x="14" y="4999"/>
                    <a:pt x="9" y="4998"/>
                    <a:pt x="7" y="4997"/>
                  </a:cubicBezTo>
                  <a:lnTo>
                    <a:pt x="6" y="4997"/>
                  </a:lnTo>
                  <a:lnTo>
                    <a:pt x="5" y="4996"/>
                  </a:lnTo>
                  <a:lnTo>
                    <a:pt x="3" y="4996"/>
                  </a:lnTo>
                  <a:lnTo>
                    <a:pt x="2" y="4995"/>
                  </a:lnTo>
                  <a:lnTo>
                    <a:pt x="1" y="4995"/>
                  </a:lnTo>
                  <a:lnTo>
                    <a:pt x="0" y="4995"/>
                  </a:lnTo>
                  <a:lnTo>
                    <a:pt x="4" y="4896"/>
                  </a:lnTo>
                  <a:cubicBezTo>
                    <a:pt x="101" y="4425"/>
                    <a:pt x="29" y="4770"/>
                    <a:pt x="60" y="4620"/>
                  </a:cubicBezTo>
                  <a:cubicBezTo>
                    <a:pt x="65" y="4594"/>
                    <a:pt x="71" y="4561"/>
                    <a:pt x="75" y="4539"/>
                  </a:cubicBezTo>
                  <a:cubicBezTo>
                    <a:pt x="72" y="4522"/>
                    <a:pt x="68" y="4501"/>
                    <a:pt x="65" y="4487"/>
                  </a:cubicBezTo>
                  <a:cubicBezTo>
                    <a:pt x="61" y="4470"/>
                    <a:pt x="57" y="4449"/>
                    <a:pt x="54" y="4435"/>
                  </a:cubicBezTo>
                  <a:lnTo>
                    <a:pt x="4" y="4306"/>
                  </a:lnTo>
                  <a:lnTo>
                    <a:pt x="4" y="4286"/>
                  </a:lnTo>
                  <a:cubicBezTo>
                    <a:pt x="8" y="4250"/>
                    <a:pt x="13" y="4205"/>
                    <a:pt x="16" y="4175"/>
                  </a:cubicBezTo>
                  <a:cubicBezTo>
                    <a:pt x="19" y="4140"/>
                    <a:pt x="24" y="4096"/>
                    <a:pt x="27" y="4067"/>
                  </a:cubicBezTo>
                  <a:cubicBezTo>
                    <a:pt x="28" y="4063"/>
                    <a:pt x="29" y="4059"/>
                    <a:pt x="29" y="4055"/>
                  </a:cubicBezTo>
                  <a:cubicBezTo>
                    <a:pt x="30" y="4051"/>
                    <a:pt x="31" y="4046"/>
                    <a:pt x="31" y="4044"/>
                  </a:cubicBezTo>
                  <a:lnTo>
                    <a:pt x="75" y="3712"/>
                  </a:lnTo>
                  <a:cubicBezTo>
                    <a:pt x="84" y="3639"/>
                    <a:pt x="95" y="3548"/>
                    <a:pt x="103" y="3486"/>
                  </a:cubicBezTo>
                  <a:cubicBezTo>
                    <a:pt x="111" y="3415"/>
                    <a:pt x="122" y="3326"/>
                    <a:pt x="129" y="3267"/>
                  </a:cubicBezTo>
                  <a:lnTo>
                    <a:pt x="125" y="3243"/>
                  </a:lnTo>
                  <a:lnTo>
                    <a:pt x="173" y="3225"/>
                  </a:lnTo>
                  <a:lnTo>
                    <a:pt x="173" y="3222"/>
                  </a:lnTo>
                  <a:cubicBezTo>
                    <a:pt x="176" y="3221"/>
                    <a:pt x="178" y="3220"/>
                    <a:pt x="181" y="3220"/>
                  </a:cubicBezTo>
                  <a:lnTo>
                    <a:pt x="182" y="3219"/>
                  </a:lnTo>
                  <a:lnTo>
                    <a:pt x="183" y="3219"/>
                  </a:lnTo>
                  <a:lnTo>
                    <a:pt x="184" y="3219"/>
                  </a:lnTo>
                  <a:lnTo>
                    <a:pt x="185" y="3218"/>
                  </a:lnTo>
                  <a:lnTo>
                    <a:pt x="186" y="3218"/>
                  </a:lnTo>
                  <a:lnTo>
                    <a:pt x="250" y="3177"/>
                  </a:lnTo>
                  <a:lnTo>
                    <a:pt x="363" y="3105"/>
                  </a:lnTo>
                  <a:lnTo>
                    <a:pt x="436" y="3041"/>
                  </a:lnTo>
                  <a:lnTo>
                    <a:pt x="480" y="2992"/>
                  </a:lnTo>
                  <a:lnTo>
                    <a:pt x="538" y="2956"/>
                  </a:lnTo>
                  <a:lnTo>
                    <a:pt x="569" y="2921"/>
                  </a:lnTo>
                  <a:lnTo>
                    <a:pt x="660" y="2856"/>
                  </a:lnTo>
                  <a:lnTo>
                    <a:pt x="883" y="2705"/>
                  </a:lnTo>
                  <a:lnTo>
                    <a:pt x="1196" y="2459"/>
                  </a:lnTo>
                  <a:cubicBezTo>
                    <a:pt x="1198" y="2462"/>
                    <a:pt x="1200" y="2465"/>
                    <a:pt x="1203" y="2468"/>
                  </a:cubicBezTo>
                  <a:cubicBezTo>
                    <a:pt x="1205" y="2471"/>
                    <a:pt x="1208" y="2475"/>
                    <a:pt x="1208" y="2476"/>
                  </a:cubicBezTo>
                  <a:lnTo>
                    <a:pt x="1817" y="1940"/>
                  </a:lnTo>
                  <a:lnTo>
                    <a:pt x="2419" y="1432"/>
                  </a:lnTo>
                  <a:lnTo>
                    <a:pt x="2741" y="1042"/>
                  </a:lnTo>
                  <a:lnTo>
                    <a:pt x="2856" y="745"/>
                  </a:lnTo>
                  <a:lnTo>
                    <a:pt x="2937" y="493"/>
                  </a:lnTo>
                  <a:lnTo>
                    <a:pt x="3113" y="305"/>
                  </a:lnTo>
                  <a:lnTo>
                    <a:pt x="3408" y="9"/>
                  </a:lnTo>
                  <a:lnTo>
                    <a:pt x="3409" y="8"/>
                  </a:lnTo>
                  <a:lnTo>
                    <a:pt x="3410" y="7"/>
                  </a:lnTo>
                  <a:lnTo>
                    <a:pt x="3411" y="6"/>
                  </a:lnTo>
                  <a:lnTo>
                    <a:pt x="3412" y="4"/>
                  </a:lnTo>
                  <a:lnTo>
                    <a:pt x="3413" y="2"/>
                  </a:lnTo>
                  <a:lnTo>
                    <a:pt x="3414" y="1"/>
                  </a:lnTo>
                  <a:lnTo>
                    <a:pt x="3415" y="0"/>
                  </a:lnTo>
                  <a:close/>
                  <a:moveTo>
                    <a:pt x="2512" y="2280"/>
                  </a:moveTo>
                  <a:lnTo>
                    <a:pt x="2772" y="2604"/>
                  </a:lnTo>
                  <a:lnTo>
                    <a:pt x="2178" y="3029"/>
                  </a:lnTo>
                  <a:cubicBezTo>
                    <a:pt x="2169" y="3023"/>
                    <a:pt x="2164" y="3020"/>
                    <a:pt x="2162" y="3019"/>
                  </a:cubicBezTo>
                  <a:cubicBezTo>
                    <a:pt x="2157" y="3017"/>
                    <a:pt x="2151" y="3012"/>
                    <a:pt x="2123" y="2979"/>
                  </a:cubicBezTo>
                  <a:cubicBezTo>
                    <a:pt x="2114" y="2970"/>
                    <a:pt x="2097" y="2951"/>
                    <a:pt x="2090" y="2943"/>
                  </a:cubicBezTo>
                  <a:cubicBezTo>
                    <a:pt x="2044" y="2894"/>
                    <a:pt x="1967" y="2806"/>
                    <a:pt x="1904" y="2720"/>
                  </a:cubicBezTo>
                  <a:cubicBezTo>
                    <a:pt x="1936" y="2698"/>
                    <a:pt x="2084" y="2589"/>
                    <a:pt x="2181" y="2517"/>
                  </a:cubicBezTo>
                  <a:cubicBezTo>
                    <a:pt x="2376" y="2373"/>
                    <a:pt x="2440" y="2329"/>
                    <a:pt x="2467" y="2313"/>
                  </a:cubicBezTo>
                  <a:cubicBezTo>
                    <a:pt x="2484" y="2302"/>
                    <a:pt x="2498" y="2293"/>
                    <a:pt x="2512" y="2280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l" defTabSz="914400" eaLnBrk="0" fontAlgn="base" hangingPunct="0">
                <a:buClrTx/>
                <a:buSzTx/>
                <a:buFont typeface="Arial" panose="020B0604020202020204" pitchFamily="34" charset="0"/>
              </a:pPr>
              <a:endParaRPr lang="zh-CN" altLang="en-US" sz="1000" b="1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82" name="任意多边形 81"/>
            <p:cNvSpPr/>
            <p:nvPr/>
          </p:nvSpPr>
          <p:spPr bwMode="auto">
            <a:xfrm>
              <a:off x="9804" y="3850"/>
              <a:ext cx="3415" cy="5201"/>
            </a:xfrm>
            <a:custGeom>
              <a:avLst/>
              <a:gdLst>
                <a:gd name="connsiteX0" fmla="*/ 1743674 w 1743674"/>
                <a:gd name="connsiteY0" fmla="*/ 0 h 2779708"/>
                <a:gd name="connsiteX1" fmla="*/ 1736409 w 1743674"/>
                <a:gd name="connsiteY1" fmla="*/ 18890 h 2779708"/>
                <a:gd name="connsiteX2" fmla="*/ 1736409 w 1743674"/>
                <a:gd name="connsiteY2" fmla="*/ 20343 h 2779708"/>
                <a:gd name="connsiteX3" fmla="*/ 1729143 w 1743674"/>
                <a:gd name="connsiteY3" fmla="*/ 39233 h 2779708"/>
                <a:gd name="connsiteX4" fmla="*/ 1721152 w 1743674"/>
                <a:gd name="connsiteY4" fmla="*/ 60302 h 2779708"/>
                <a:gd name="connsiteX5" fmla="*/ 1718972 w 1743674"/>
                <a:gd name="connsiteY5" fmla="*/ 61755 h 2779708"/>
                <a:gd name="connsiteX6" fmla="*/ 1718972 w 1743674"/>
                <a:gd name="connsiteY6" fmla="*/ 65388 h 2779708"/>
                <a:gd name="connsiteX7" fmla="*/ 1715339 w 1743674"/>
                <a:gd name="connsiteY7" fmla="*/ 74106 h 2779708"/>
                <a:gd name="connsiteX8" fmla="*/ 1712433 w 1743674"/>
                <a:gd name="connsiteY8" fmla="*/ 84278 h 2779708"/>
                <a:gd name="connsiteX9" fmla="*/ 1708800 w 1743674"/>
                <a:gd name="connsiteY9" fmla="*/ 92996 h 2779708"/>
                <a:gd name="connsiteX10" fmla="*/ 1707348 w 1743674"/>
                <a:gd name="connsiteY10" fmla="*/ 98082 h 2779708"/>
                <a:gd name="connsiteX11" fmla="*/ 1705168 w 1743674"/>
                <a:gd name="connsiteY11" fmla="*/ 108253 h 2779708"/>
                <a:gd name="connsiteX12" fmla="*/ 1703715 w 1743674"/>
                <a:gd name="connsiteY12" fmla="*/ 113339 h 2779708"/>
                <a:gd name="connsiteX13" fmla="*/ 1701535 w 1743674"/>
                <a:gd name="connsiteY13" fmla="*/ 120604 h 2779708"/>
                <a:gd name="connsiteX14" fmla="*/ 1701535 w 1743674"/>
                <a:gd name="connsiteY14" fmla="*/ 127143 h 2779708"/>
                <a:gd name="connsiteX15" fmla="*/ 1698629 w 1743674"/>
                <a:gd name="connsiteY15" fmla="*/ 138041 h 2779708"/>
                <a:gd name="connsiteX16" fmla="*/ 1694996 w 1743674"/>
                <a:gd name="connsiteY16" fmla="*/ 168555 h 2779708"/>
                <a:gd name="connsiteX17" fmla="*/ 1689911 w 1743674"/>
                <a:gd name="connsiteY17" fmla="*/ 198343 h 2779708"/>
                <a:gd name="connsiteX18" fmla="*/ 1687731 w 1743674"/>
                <a:gd name="connsiteY18" fmla="*/ 223772 h 2779708"/>
                <a:gd name="connsiteX19" fmla="*/ 1686278 w 1743674"/>
                <a:gd name="connsiteY19" fmla="*/ 237576 h 2779708"/>
                <a:gd name="connsiteX20" fmla="*/ 1684825 w 1743674"/>
                <a:gd name="connsiteY20" fmla="*/ 244841 h 2779708"/>
                <a:gd name="connsiteX21" fmla="*/ 1684825 w 1743674"/>
                <a:gd name="connsiteY21" fmla="*/ 246294 h 2779708"/>
                <a:gd name="connsiteX22" fmla="*/ 1682645 w 1743674"/>
                <a:gd name="connsiteY22" fmla="*/ 256466 h 2779708"/>
                <a:gd name="connsiteX23" fmla="*/ 1679739 w 1743674"/>
                <a:gd name="connsiteY23" fmla="*/ 281168 h 2779708"/>
                <a:gd name="connsiteX24" fmla="*/ 1676107 w 1743674"/>
                <a:gd name="connsiteY24" fmla="*/ 310229 h 2779708"/>
                <a:gd name="connsiteX25" fmla="*/ 1672474 w 1743674"/>
                <a:gd name="connsiteY25" fmla="*/ 334204 h 2779708"/>
                <a:gd name="connsiteX26" fmla="*/ 1672474 w 1743674"/>
                <a:gd name="connsiteY26" fmla="*/ 341470 h 2779708"/>
                <a:gd name="connsiteX27" fmla="*/ 1665935 w 1743674"/>
                <a:gd name="connsiteY27" fmla="*/ 382882 h 2779708"/>
                <a:gd name="connsiteX28" fmla="*/ 1663756 w 1743674"/>
                <a:gd name="connsiteY28" fmla="*/ 394507 h 2779708"/>
                <a:gd name="connsiteX29" fmla="*/ 1662302 w 1743674"/>
                <a:gd name="connsiteY29" fmla="*/ 420662 h 2779708"/>
                <a:gd name="connsiteX30" fmla="*/ 1658670 w 1743674"/>
                <a:gd name="connsiteY30" fmla="*/ 456988 h 2779708"/>
                <a:gd name="connsiteX31" fmla="*/ 1657217 w 1743674"/>
                <a:gd name="connsiteY31" fmla="*/ 486049 h 2779708"/>
                <a:gd name="connsiteX32" fmla="*/ 1655037 w 1743674"/>
                <a:gd name="connsiteY32" fmla="*/ 518743 h 2779708"/>
                <a:gd name="connsiteX33" fmla="*/ 1655037 w 1743674"/>
                <a:gd name="connsiteY33" fmla="*/ 549984 h 2779708"/>
                <a:gd name="connsiteX34" fmla="*/ 1653584 w 1743674"/>
                <a:gd name="connsiteY34" fmla="*/ 584858 h 2779708"/>
                <a:gd name="connsiteX35" fmla="*/ 1653584 w 1743674"/>
                <a:gd name="connsiteY35" fmla="*/ 600115 h 2779708"/>
                <a:gd name="connsiteX36" fmla="*/ 1653584 w 1743674"/>
                <a:gd name="connsiteY36" fmla="*/ 617552 h 2779708"/>
                <a:gd name="connsiteX37" fmla="*/ 1653584 w 1743674"/>
                <a:gd name="connsiteY37" fmla="*/ 631356 h 2779708"/>
                <a:gd name="connsiteX38" fmla="*/ 1653584 w 1743674"/>
                <a:gd name="connsiteY38" fmla="*/ 645160 h 2779708"/>
                <a:gd name="connsiteX39" fmla="*/ 1653584 w 1743674"/>
                <a:gd name="connsiteY39" fmla="*/ 655331 h 2779708"/>
                <a:gd name="connsiteX40" fmla="*/ 1653584 w 1743674"/>
                <a:gd name="connsiteY40" fmla="*/ 669135 h 2779708"/>
                <a:gd name="connsiteX41" fmla="*/ 1653584 w 1743674"/>
                <a:gd name="connsiteY41" fmla="*/ 681486 h 2779708"/>
                <a:gd name="connsiteX42" fmla="*/ 1651405 w 1743674"/>
                <a:gd name="connsiteY42" fmla="*/ 691658 h 2779708"/>
                <a:gd name="connsiteX43" fmla="*/ 1651405 w 1743674"/>
                <a:gd name="connsiteY43" fmla="*/ 698197 h 2779708"/>
                <a:gd name="connsiteX44" fmla="*/ 1649952 w 1743674"/>
                <a:gd name="connsiteY44" fmla="*/ 715633 h 2779708"/>
                <a:gd name="connsiteX45" fmla="*/ 1649952 w 1743674"/>
                <a:gd name="connsiteY45" fmla="*/ 725805 h 2779708"/>
                <a:gd name="connsiteX46" fmla="*/ 1648498 w 1743674"/>
                <a:gd name="connsiteY46" fmla="*/ 734523 h 2779708"/>
                <a:gd name="connsiteX47" fmla="*/ 1648498 w 1743674"/>
                <a:gd name="connsiteY47" fmla="*/ 746874 h 2779708"/>
                <a:gd name="connsiteX48" fmla="*/ 1648498 w 1743674"/>
                <a:gd name="connsiteY48" fmla="*/ 764311 h 2779708"/>
                <a:gd name="connsiteX49" fmla="*/ 1646319 w 1743674"/>
                <a:gd name="connsiteY49" fmla="*/ 770850 h 2779708"/>
                <a:gd name="connsiteX50" fmla="*/ 1646319 w 1743674"/>
                <a:gd name="connsiteY50" fmla="*/ 779568 h 2779708"/>
                <a:gd name="connsiteX51" fmla="*/ 1644866 w 1743674"/>
                <a:gd name="connsiteY51" fmla="*/ 793372 h 2779708"/>
                <a:gd name="connsiteX52" fmla="*/ 1644866 w 1743674"/>
                <a:gd name="connsiteY52" fmla="*/ 807176 h 2779708"/>
                <a:gd name="connsiteX53" fmla="*/ 1644866 w 1743674"/>
                <a:gd name="connsiteY53" fmla="*/ 810809 h 2779708"/>
                <a:gd name="connsiteX54" fmla="*/ 1643413 w 1743674"/>
                <a:gd name="connsiteY54" fmla="*/ 814442 h 2779708"/>
                <a:gd name="connsiteX55" fmla="*/ 1641233 w 1743674"/>
                <a:gd name="connsiteY55" fmla="*/ 819527 h 2779708"/>
                <a:gd name="connsiteX56" fmla="*/ 1639780 w 1743674"/>
                <a:gd name="connsiteY56" fmla="*/ 820980 h 2779708"/>
                <a:gd name="connsiteX57" fmla="*/ 1639780 w 1743674"/>
                <a:gd name="connsiteY57" fmla="*/ 826066 h 2779708"/>
                <a:gd name="connsiteX58" fmla="*/ 1639780 w 1743674"/>
                <a:gd name="connsiteY58" fmla="*/ 838417 h 2779708"/>
                <a:gd name="connsiteX59" fmla="*/ 1641233 w 1743674"/>
                <a:gd name="connsiteY59" fmla="*/ 860940 h 2779708"/>
                <a:gd name="connsiteX60" fmla="*/ 1641233 w 1743674"/>
                <a:gd name="connsiteY60" fmla="*/ 888548 h 2779708"/>
                <a:gd name="connsiteX61" fmla="*/ 1641233 w 1743674"/>
                <a:gd name="connsiteY61" fmla="*/ 903805 h 2779708"/>
                <a:gd name="connsiteX62" fmla="*/ 1641233 w 1743674"/>
                <a:gd name="connsiteY62" fmla="*/ 926327 h 2779708"/>
                <a:gd name="connsiteX63" fmla="*/ 1641233 w 1743674"/>
                <a:gd name="connsiteY63" fmla="*/ 932866 h 2779708"/>
                <a:gd name="connsiteX64" fmla="*/ 1643413 w 1743674"/>
                <a:gd name="connsiteY64" fmla="*/ 943764 h 2779708"/>
                <a:gd name="connsiteX65" fmla="*/ 1643413 w 1743674"/>
                <a:gd name="connsiteY65" fmla="*/ 957568 h 2779708"/>
                <a:gd name="connsiteX66" fmla="*/ 1643413 w 1743674"/>
                <a:gd name="connsiteY66" fmla="*/ 964107 h 2779708"/>
                <a:gd name="connsiteX67" fmla="*/ 1644866 w 1743674"/>
                <a:gd name="connsiteY67" fmla="*/ 974278 h 2779708"/>
                <a:gd name="connsiteX68" fmla="*/ 1644866 w 1743674"/>
                <a:gd name="connsiteY68" fmla="*/ 986629 h 2779708"/>
                <a:gd name="connsiteX69" fmla="*/ 1644866 w 1743674"/>
                <a:gd name="connsiteY69" fmla="*/ 993895 h 2779708"/>
                <a:gd name="connsiteX70" fmla="*/ 1646319 w 1743674"/>
                <a:gd name="connsiteY70" fmla="*/ 1001887 h 2779708"/>
                <a:gd name="connsiteX71" fmla="*/ 1646319 w 1743674"/>
                <a:gd name="connsiteY71" fmla="*/ 1014238 h 2779708"/>
                <a:gd name="connsiteX72" fmla="*/ 1646319 w 1743674"/>
                <a:gd name="connsiteY72" fmla="*/ 1017870 h 2779708"/>
                <a:gd name="connsiteX73" fmla="*/ 1648498 w 1743674"/>
                <a:gd name="connsiteY73" fmla="*/ 1026589 h 2779708"/>
                <a:gd name="connsiteX74" fmla="*/ 1648498 w 1743674"/>
                <a:gd name="connsiteY74" fmla="*/ 1036760 h 2779708"/>
                <a:gd name="connsiteX75" fmla="*/ 1649952 w 1743674"/>
                <a:gd name="connsiteY75" fmla="*/ 1049111 h 2779708"/>
                <a:gd name="connsiteX76" fmla="*/ 1649952 w 1743674"/>
                <a:gd name="connsiteY76" fmla="*/ 1057103 h 2779708"/>
                <a:gd name="connsiteX77" fmla="*/ 1649952 w 1743674"/>
                <a:gd name="connsiteY77" fmla="*/ 1064368 h 2779708"/>
                <a:gd name="connsiteX78" fmla="*/ 1651405 w 1743674"/>
                <a:gd name="connsiteY78" fmla="*/ 1068001 h 2779708"/>
                <a:gd name="connsiteX79" fmla="*/ 1653584 w 1743674"/>
                <a:gd name="connsiteY79" fmla="*/ 1078172 h 2779708"/>
                <a:gd name="connsiteX80" fmla="*/ 1653584 w 1743674"/>
                <a:gd name="connsiteY80" fmla="*/ 1079625 h 2779708"/>
                <a:gd name="connsiteX81" fmla="*/ 1653584 w 1743674"/>
                <a:gd name="connsiteY81" fmla="*/ 1095609 h 2779708"/>
                <a:gd name="connsiteX82" fmla="*/ 1653584 w 1743674"/>
                <a:gd name="connsiteY82" fmla="*/ 1112319 h 2779708"/>
                <a:gd name="connsiteX83" fmla="*/ 1655037 w 1743674"/>
                <a:gd name="connsiteY83" fmla="*/ 1128303 h 2779708"/>
                <a:gd name="connsiteX84" fmla="*/ 1655037 w 1743674"/>
                <a:gd name="connsiteY84" fmla="*/ 1139927 h 2779708"/>
                <a:gd name="connsiteX85" fmla="*/ 1655037 w 1743674"/>
                <a:gd name="connsiteY85" fmla="*/ 1150825 h 2779708"/>
                <a:gd name="connsiteX86" fmla="*/ 1655037 w 1743674"/>
                <a:gd name="connsiteY86" fmla="*/ 1164630 h 2779708"/>
                <a:gd name="connsiteX87" fmla="*/ 1653584 w 1743674"/>
                <a:gd name="connsiteY87" fmla="*/ 1176254 h 2779708"/>
                <a:gd name="connsiteX88" fmla="*/ 1653584 w 1743674"/>
                <a:gd name="connsiteY88" fmla="*/ 1188605 h 2779708"/>
                <a:gd name="connsiteX89" fmla="*/ 1653584 w 1743674"/>
                <a:gd name="connsiteY89" fmla="*/ 1200956 h 2779708"/>
                <a:gd name="connsiteX90" fmla="*/ 1651405 w 1743674"/>
                <a:gd name="connsiteY90" fmla="*/ 1212581 h 2779708"/>
                <a:gd name="connsiteX91" fmla="*/ 1651405 w 1743674"/>
                <a:gd name="connsiteY91" fmla="*/ 1222752 h 2779708"/>
                <a:gd name="connsiteX92" fmla="*/ 1651405 w 1743674"/>
                <a:gd name="connsiteY92" fmla="*/ 1231470 h 2779708"/>
                <a:gd name="connsiteX93" fmla="*/ 1653584 w 1743674"/>
                <a:gd name="connsiteY93" fmla="*/ 1242368 h 2779708"/>
                <a:gd name="connsiteX94" fmla="*/ 1653584 w 1743674"/>
                <a:gd name="connsiteY94" fmla="*/ 1252540 h 2779708"/>
                <a:gd name="connsiteX95" fmla="*/ 1653584 w 1743674"/>
                <a:gd name="connsiteY95" fmla="*/ 1259079 h 2779708"/>
                <a:gd name="connsiteX96" fmla="*/ 1653584 w 1743674"/>
                <a:gd name="connsiteY96" fmla="*/ 1271430 h 2779708"/>
                <a:gd name="connsiteX97" fmla="*/ 1653584 w 1743674"/>
                <a:gd name="connsiteY97" fmla="*/ 1281601 h 2779708"/>
                <a:gd name="connsiteX98" fmla="*/ 1653584 w 1743674"/>
                <a:gd name="connsiteY98" fmla="*/ 1291772 h 2779708"/>
                <a:gd name="connsiteX99" fmla="*/ 1655037 w 1743674"/>
                <a:gd name="connsiteY99" fmla="*/ 1302670 h 2779708"/>
                <a:gd name="connsiteX100" fmla="*/ 1655037 w 1743674"/>
                <a:gd name="connsiteY100" fmla="*/ 1317928 h 2779708"/>
                <a:gd name="connsiteX101" fmla="*/ 1655037 w 1743674"/>
                <a:gd name="connsiteY101" fmla="*/ 1338997 h 2779708"/>
                <a:gd name="connsiteX102" fmla="*/ 1657217 w 1743674"/>
                <a:gd name="connsiteY102" fmla="*/ 1354254 h 2779708"/>
                <a:gd name="connsiteX103" fmla="*/ 1657217 w 1743674"/>
                <a:gd name="connsiteY103" fmla="*/ 1374597 h 2779708"/>
                <a:gd name="connsiteX104" fmla="*/ 1657217 w 1743674"/>
                <a:gd name="connsiteY104" fmla="*/ 1388401 h 2779708"/>
                <a:gd name="connsiteX105" fmla="*/ 1657217 w 1743674"/>
                <a:gd name="connsiteY105" fmla="*/ 1392034 h 2779708"/>
                <a:gd name="connsiteX106" fmla="*/ 1657217 w 1743674"/>
                <a:gd name="connsiteY106" fmla="*/ 1395666 h 2779708"/>
                <a:gd name="connsiteX107" fmla="*/ 1657217 w 1743674"/>
                <a:gd name="connsiteY107" fmla="*/ 1402205 h 2779708"/>
                <a:gd name="connsiteX108" fmla="*/ 1657217 w 1743674"/>
                <a:gd name="connsiteY108" fmla="*/ 1405838 h 2779708"/>
                <a:gd name="connsiteX109" fmla="*/ 1657217 w 1743674"/>
                <a:gd name="connsiteY109" fmla="*/ 1418189 h 2779708"/>
                <a:gd name="connsiteX110" fmla="*/ 1657217 w 1743674"/>
                <a:gd name="connsiteY110" fmla="*/ 1424728 h 2779708"/>
                <a:gd name="connsiteX111" fmla="*/ 1657217 w 1743674"/>
                <a:gd name="connsiteY111" fmla="*/ 1440711 h 2779708"/>
                <a:gd name="connsiteX112" fmla="*/ 1657217 w 1743674"/>
                <a:gd name="connsiteY112" fmla="*/ 1452336 h 2779708"/>
                <a:gd name="connsiteX113" fmla="*/ 1657217 w 1743674"/>
                <a:gd name="connsiteY113" fmla="*/ 1457422 h 2779708"/>
                <a:gd name="connsiteX114" fmla="*/ 1658670 w 1743674"/>
                <a:gd name="connsiteY114" fmla="*/ 1469773 h 2779708"/>
                <a:gd name="connsiteX115" fmla="*/ 1658670 w 1743674"/>
                <a:gd name="connsiteY115" fmla="*/ 1495928 h 2779708"/>
                <a:gd name="connsiteX116" fmla="*/ 1658670 w 1743674"/>
                <a:gd name="connsiteY116" fmla="*/ 1518450 h 2779708"/>
                <a:gd name="connsiteX117" fmla="*/ 1660123 w 1743674"/>
                <a:gd name="connsiteY117" fmla="*/ 1526442 h 2779708"/>
                <a:gd name="connsiteX118" fmla="*/ 1662302 w 1743674"/>
                <a:gd name="connsiteY118" fmla="*/ 1537340 h 2779708"/>
                <a:gd name="connsiteX119" fmla="*/ 1663756 w 1743674"/>
                <a:gd name="connsiteY119" fmla="*/ 1548964 h 2779708"/>
                <a:gd name="connsiteX120" fmla="*/ 1667388 w 1743674"/>
                <a:gd name="connsiteY120" fmla="*/ 1564948 h 2779708"/>
                <a:gd name="connsiteX121" fmla="*/ 1671021 w 1743674"/>
                <a:gd name="connsiteY121" fmla="*/ 1580205 h 2779708"/>
                <a:gd name="connsiteX122" fmla="*/ 1660123 w 1743674"/>
                <a:gd name="connsiteY122" fmla="*/ 1581658 h 2779708"/>
                <a:gd name="connsiteX123" fmla="*/ 1646319 w 1743674"/>
                <a:gd name="connsiteY123" fmla="*/ 1588924 h 2779708"/>
                <a:gd name="connsiteX124" fmla="*/ 1639780 w 1743674"/>
                <a:gd name="connsiteY124" fmla="*/ 1604181 h 2779708"/>
                <a:gd name="connsiteX125" fmla="*/ 1632515 w 1743674"/>
                <a:gd name="connsiteY125" fmla="*/ 1626703 h 2779708"/>
                <a:gd name="connsiteX126" fmla="*/ 1623796 w 1743674"/>
                <a:gd name="connsiteY126" fmla="*/ 1640507 h 2779708"/>
                <a:gd name="connsiteX127" fmla="*/ 1632515 w 1743674"/>
                <a:gd name="connsiteY127" fmla="*/ 1652858 h 2779708"/>
                <a:gd name="connsiteX128" fmla="*/ 1634694 w 1743674"/>
                <a:gd name="connsiteY128" fmla="*/ 1654312 h 2779708"/>
                <a:gd name="connsiteX129" fmla="*/ 1634694 w 1743674"/>
                <a:gd name="connsiteY129" fmla="*/ 1650679 h 2779708"/>
                <a:gd name="connsiteX130" fmla="*/ 1636147 w 1743674"/>
                <a:gd name="connsiteY130" fmla="*/ 1645593 h 2779708"/>
                <a:gd name="connsiteX131" fmla="*/ 1637600 w 1743674"/>
                <a:gd name="connsiteY131" fmla="*/ 1644140 h 2779708"/>
                <a:gd name="connsiteX132" fmla="*/ 1639780 w 1743674"/>
                <a:gd name="connsiteY132" fmla="*/ 1640507 h 2779708"/>
                <a:gd name="connsiteX133" fmla="*/ 1639780 w 1743674"/>
                <a:gd name="connsiteY133" fmla="*/ 1636875 h 2779708"/>
                <a:gd name="connsiteX134" fmla="*/ 1643413 w 1743674"/>
                <a:gd name="connsiteY134" fmla="*/ 1631789 h 2779708"/>
                <a:gd name="connsiteX135" fmla="*/ 1644866 w 1743674"/>
                <a:gd name="connsiteY135" fmla="*/ 1626703 h 2779708"/>
                <a:gd name="connsiteX136" fmla="*/ 1648498 w 1743674"/>
                <a:gd name="connsiteY136" fmla="*/ 1620165 h 2779708"/>
                <a:gd name="connsiteX137" fmla="*/ 1651405 w 1743674"/>
                <a:gd name="connsiteY137" fmla="*/ 1615079 h 2779708"/>
                <a:gd name="connsiteX138" fmla="*/ 1665935 w 1743674"/>
                <a:gd name="connsiteY138" fmla="*/ 1620165 h 2779708"/>
                <a:gd name="connsiteX139" fmla="*/ 1667388 w 1743674"/>
                <a:gd name="connsiteY139" fmla="*/ 1621618 h 2779708"/>
                <a:gd name="connsiteX140" fmla="*/ 1673927 w 1743674"/>
                <a:gd name="connsiteY140" fmla="*/ 1621618 h 2779708"/>
                <a:gd name="connsiteX141" fmla="*/ 1673927 w 1743674"/>
                <a:gd name="connsiteY141" fmla="*/ 1628883 h 2779708"/>
                <a:gd name="connsiteX142" fmla="*/ 1676107 w 1743674"/>
                <a:gd name="connsiteY142" fmla="*/ 1650679 h 2779708"/>
                <a:gd name="connsiteX143" fmla="*/ 1676107 w 1743674"/>
                <a:gd name="connsiteY143" fmla="*/ 1652858 h 2779708"/>
                <a:gd name="connsiteX144" fmla="*/ 1689911 w 1743674"/>
                <a:gd name="connsiteY144" fmla="*/ 1654312 h 2779708"/>
                <a:gd name="connsiteX145" fmla="*/ 1689911 w 1743674"/>
                <a:gd name="connsiteY145" fmla="*/ 1664483 h 2779708"/>
                <a:gd name="connsiteX146" fmla="*/ 1689911 w 1743674"/>
                <a:gd name="connsiteY146" fmla="*/ 1668116 h 2779708"/>
                <a:gd name="connsiteX147" fmla="*/ 1689911 w 1743674"/>
                <a:gd name="connsiteY147" fmla="*/ 1702989 h 2779708"/>
                <a:gd name="connsiteX148" fmla="*/ 1691364 w 1743674"/>
                <a:gd name="connsiteY148" fmla="*/ 1702989 h 2779708"/>
                <a:gd name="connsiteX149" fmla="*/ 1694996 w 1743674"/>
                <a:gd name="connsiteY149" fmla="*/ 1702989 h 2779708"/>
                <a:gd name="connsiteX150" fmla="*/ 1694996 w 1743674"/>
                <a:gd name="connsiteY150" fmla="*/ 1708075 h 2779708"/>
                <a:gd name="connsiteX151" fmla="*/ 1698629 w 1743674"/>
                <a:gd name="connsiteY151" fmla="*/ 1708075 h 2779708"/>
                <a:gd name="connsiteX152" fmla="*/ 1701535 w 1743674"/>
                <a:gd name="connsiteY152" fmla="*/ 1708075 h 2779708"/>
                <a:gd name="connsiteX153" fmla="*/ 1707348 w 1743674"/>
                <a:gd name="connsiteY153" fmla="*/ 1708075 h 2779708"/>
                <a:gd name="connsiteX154" fmla="*/ 1710254 w 1743674"/>
                <a:gd name="connsiteY154" fmla="*/ 1708075 h 2779708"/>
                <a:gd name="connsiteX155" fmla="*/ 1713886 w 1743674"/>
                <a:gd name="connsiteY155" fmla="*/ 1708075 h 2779708"/>
                <a:gd name="connsiteX156" fmla="*/ 1721152 w 1743674"/>
                <a:gd name="connsiteY156" fmla="*/ 1705895 h 2779708"/>
                <a:gd name="connsiteX157" fmla="*/ 1721152 w 1743674"/>
                <a:gd name="connsiteY157" fmla="*/ 1708075 h 2779708"/>
                <a:gd name="connsiteX158" fmla="*/ 1721152 w 1743674"/>
                <a:gd name="connsiteY158" fmla="*/ 1709528 h 2779708"/>
                <a:gd name="connsiteX159" fmla="*/ 1721152 w 1743674"/>
                <a:gd name="connsiteY159" fmla="*/ 1711707 h 2779708"/>
                <a:gd name="connsiteX160" fmla="*/ 1724058 w 1743674"/>
                <a:gd name="connsiteY160" fmla="*/ 1711707 h 2779708"/>
                <a:gd name="connsiteX161" fmla="*/ 1724058 w 1743674"/>
                <a:gd name="connsiteY161" fmla="*/ 1713161 h 2779708"/>
                <a:gd name="connsiteX162" fmla="*/ 1724058 w 1743674"/>
                <a:gd name="connsiteY162" fmla="*/ 1723332 h 2779708"/>
                <a:gd name="connsiteX163" fmla="*/ 1724058 w 1743674"/>
                <a:gd name="connsiteY163" fmla="*/ 1749487 h 2779708"/>
                <a:gd name="connsiteX164" fmla="*/ 1724058 w 1743674"/>
                <a:gd name="connsiteY164" fmla="*/ 1773463 h 2779708"/>
                <a:gd name="connsiteX165" fmla="*/ 1651405 w 1743674"/>
                <a:gd name="connsiteY165" fmla="*/ 1769830 h 2779708"/>
                <a:gd name="connsiteX166" fmla="*/ 1649952 w 1743674"/>
                <a:gd name="connsiteY166" fmla="*/ 1788720 h 2779708"/>
                <a:gd name="connsiteX167" fmla="*/ 1648498 w 1743674"/>
                <a:gd name="connsiteY167" fmla="*/ 1788720 h 2779708"/>
                <a:gd name="connsiteX168" fmla="*/ 1643413 w 1743674"/>
                <a:gd name="connsiteY168" fmla="*/ 1838850 h 2779708"/>
                <a:gd name="connsiteX169" fmla="*/ 1615805 w 1743674"/>
                <a:gd name="connsiteY169" fmla="*/ 1823593 h 2779708"/>
                <a:gd name="connsiteX170" fmla="*/ 1594735 w 1743674"/>
                <a:gd name="connsiteY170" fmla="*/ 1813422 h 2779708"/>
                <a:gd name="connsiteX171" fmla="*/ 1572213 w 1743674"/>
                <a:gd name="connsiteY171" fmla="*/ 1802524 h 2779708"/>
                <a:gd name="connsiteX172" fmla="*/ 1549690 w 1743674"/>
                <a:gd name="connsiteY172" fmla="*/ 1795985 h 2779708"/>
                <a:gd name="connsiteX173" fmla="*/ 1527168 w 1743674"/>
                <a:gd name="connsiteY173" fmla="*/ 1788720 h 2779708"/>
                <a:gd name="connsiteX174" fmla="*/ 1503192 w 1743674"/>
                <a:gd name="connsiteY174" fmla="*/ 1785814 h 2779708"/>
                <a:gd name="connsiteX175" fmla="*/ 1424000 w 1743674"/>
                <a:gd name="connsiteY175" fmla="*/ 1774916 h 2779708"/>
                <a:gd name="connsiteX176" fmla="*/ 1420368 w 1743674"/>
                <a:gd name="connsiteY176" fmla="*/ 1774916 h 2779708"/>
                <a:gd name="connsiteX177" fmla="*/ 1404384 w 1743674"/>
                <a:gd name="connsiteY177" fmla="*/ 1787267 h 2779708"/>
                <a:gd name="connsiteX178" fmla="*/ 1392760 w 1743674"/>
                <a:gd name="connsiteY178" fmla="*/ 1797438 h 2779708"/>
                <a:gd name="connsiteX179" fmla="*/ 1361519 w 1743674"/>
                <a:gd name="connsiteY179" fmla="*/ 1828679 h 2779708"/>
                <a:gd name="connsiteX180" fmla="*/ 1285233 w 1743674"/>
                <a:gd name="connsiteY180" fmla="*/ 1852655 h 2779708"/>
                <a:gd name="connsiteX181" fmla="*/ 1223478 w 1743674"/>
                <a:gd name="connsiteY181" fmla="*/ 1868638 h 2779708"/>
                <a:gd name="connsiteX182" fmla="*/ 1185698 w 1743674"/>
                <a:gd name="connsiteY182" fmla="*/ 1876630 h 2779708"/>
                <a:gd name="connsiteX183" fmla="*/ 1143560 w 1743674"/>
                <a:gd name="connsiteY183" fmla="*/ 1880263 h 2779708"/>
                <a:gd name="connsiteX184" fmla="*/ 1119584 w 1743674"/>
                <a:gd name="connsiteY184" fmla="*/ 1880263 h 2779708"/>
                <a:gd name="connsiteX185" fmla="*/ 1093429 w 1743674"/>
                <a:gd name="connsiteY185" fmla="*/ 1876630 h 2779708"/>
                <a:gd name="connsiteX186" fmla="*/ 1050564 w 1743674"/>
                <a:gd name="connsiteY186" fmla="*/ 1866459 h 2779708"/>
                <a:gd name="connsiteX187" fmla="*/ 1026588 w 1743674"/>
                <a:gd name="connsiteY187" fmla="*/ 1866459 h 2779708"/>
                <a:gd name="connsiteX188" fmla="*/ 964106 w 1743674"/>
                <a:gd name="connsiteY188" fmla="*/ 1865006 h 2779708"/>
                <a:gd name="connsiteX189" fmla="*/ 912523 w 1743674"/>
                <a:gd name="connsiteY189" fmla="*/ 1866459 h 2779708"/>
                <a:gd name="connsiteX190" fmla="*/ 817347 w 1743674"/>
                <a:gd name="connsiteY190" fmla="*/ 1906418 h 2779708"/>
                <a:gd name="connsiteX191" fmla="*/ 803543 w 1743674"/>
                <a:gd name="connsiteY191" fmla="*/ 1918042 h 2779708"/>
                <a:gd name="connsiteX192" fmla="*/ 783200 w 1743674"/>
                <a:gd name="connsiteY192" fmla="*/ 1942744 h 2779708"/>
                <a:gd name="connsiteX193" fmla="*/ 746874 w 1743674"/>
                <a:gd name="connsiteY193" fmla="*/ 1984157 h 2779708"/>
                <a:gd name="connsiteX194" fmla="*/ 712000 w 1743674"/>
                <a:gd name="connsiteY194" fmla="*/ 2013218 h 2779708"/>
                <a:gd name="connsiteX195" fmla="*/ 660416 w 1743674"/>
                <a:gd name="connsiteY195" fmla="*/ 2068434 h 2779708"/>
                <a:gd name="connsiteX196" fmla="*/ 625543 w 1743674"/>
                <a:gd name="connsiteY196" fmla="*/ 2114932 h 2779708"/>
                <a:gd name="connsiteX197" fmla="*/ 584131 w 1743674"/>
                <a:gd name="connsiteY197" fmla="*/ 2173781 h 2779708"/>
                <a:gd name="connsiteX198" fmla="*/ 556523 w 1743674"/>
                <a:gd name="connsiteY198" fmla="*/ 2235536 h 2779708"/>
                <a:gd name="connsiteX199" fmla="*/ 571780 w 1743674"/>
                <a:gd name="connsiteY199" fmla="*/ 2256606 h 2779708"/>
                <a:gd name="connsiteX200" fmla="*/ 584131 w 1743674"/>
                <a:gd name="connsiteY200" fmla="*/ 2274042 h 2779708"/>
                <a:gd name="connsiteX201" fmla="*/ 596482 w 1743674"/>
                <a:gd name="connsiteY201" fmla="*/ 2290753 h 2779708"/>
                <a:gd name="connsiteX202" fmla="*/ 592849 w 1743674"/>
                <a:gd name="connsiteY202" fmla="*/ 2296565 h 2779708"/>
                <a:gd name="connsiteX203" fmla="*/ 589216 w 1743674"/>
                <a:gd name="connsiteY203" fmla="*/ 2303104 h 2779708"/>
                <a:gd name="connsiteX204" fmla="*/ 584131 w 1743674"/>
                <a:gd name="connsiteY204" fmla="*/ 2311822 h 2779708"/>
                <a:gd name="connsiteX205" fmla="*/ 584131 w 1743674"/>
                <a:gd name="connsiteY205" fmla="*/ 2313275 h 2779708"/>
                <a:gd name="connsiteX206" fmla="*/ 582678 w 1743674"/>
                <a:gd name="connsiteY206" fmla="*/ 2315455 h 2779708"/>
                <a:gd name="connsiteX207" fmla="*/ 580498 w 1743674"/>
                <a:gd name="connsiteY207" fmla="*/ 2320540 h 2779708"/>
                <a:gd name="connsiteX208" fmla="*/ 575412 w 1743674"/>
                <a:gd name="connsiteY208" fmla="*/ 2329259 h 2779708"/>
                <a:gd name="connsiteX209" fmla="*/ 573959 w 1743674"/>
                <a:gd name="connsiteY209" fmla="*/ 2334345 h 2779708"/>
                <a:gd name="connsiteX210" fmla="*/ 571780 w 1743674"/>
                <a:gd name="connsiteY210" fmla="*/ 2335798 h 2779708"/>
                <a:gd name="connsiteX211" fmla="*/ 571780 w 1743674"/>
                <a:gd name="connsiteY211" fmla="*/ 2337977 h 2779708"/>
                <a:gd name="connsiteX212" fmla="*/ 573959 w 1743674"/>
                <a:gd name="connsiteY212" fmla="*/ 2337977 h 2779708"/>
                <a:gd name="connsiteX213" fmla="*/ 575412 w 1743674"/>
                <a:gd name="connsiteY213" fmla="*/ 2337977 h 2779708"/>
                <a:gd name="connsiteX214" fmla="*/ 577592 w 1743674"/>
                <a:gd name="connsiteY214" fmla="*/ 2339430 h 2779708"/>
                <a:gd name="connsiteX215" fmla="*/ 577592 w 1743674"/>
                <a:gd name="connsiteY215" fmla="*/ 2340883 h 2779708"/>
                <a:gd name="connsiteX216" fmla="*/ 577592 w 1743674"/>
                <a:gd name="connsiteY216" fmla="*/ 2343063 h 2779708"/>
                <a:gd name="connsiteX217" fmla="*/ 579045 w 1743674"/>
                <a:gd name="connsiteY217" fmla="*/ 2345969 h 2779708"/>
                <a:gd name="connsiteX218" fmla="*/ 579045 w 1743674"/>
                <a:gd name="connsiteY218" fmla="*/ 2348149 h 2779708"/>
                <a:gd name="connsiteX219" fmla="*/ 579045 w 1743674"/>
                <a:gd name="connsiteY219" fmla="*/ 2351781 h 2779708"/>
                <a:gd name="connsiteX220" fmla="*/ 580498 w 1743674"/>
                <a:gd name="connsiteY220" fmla="*/ 2353234 h 2779708"/>
                <a:gd name="connsiteX221" fmla="*/ 580498 w 1743674"/>
                <a:gd name="connsiteY221" fmla="*/ 2354687 h 2779708"/>
                <a:gd name="connsiteX222" fmla="*/ 579045 w 1743674"/>
                <a:gd name="connsiteY222" fmla="*/ 2354687 h 2779708"/>
                <a:gd name="connsiteX223" fmla="*/ 573959 w 1743674"/>
                <a:gd name="connsiteY223" fmla="*/ 2356867 h 2779708"/>
                <a:gd name="connsiteX224" fmla="*/ 568874 w 1743674"/>
                <a:gd name="connsiteY224" fmla="*/ 2359773 h 2779708"/>
                <a:gd name="connsiteX225" fmla="*/ 566694 w 1743674"/>
                <a:gd name="connsiteY225" fmla="*/ 2361953 h 2779708"/>
                <a:gd name="connsiteX226" fmla="*/ 565241 w 1743674"/>
                <a:gd name="connsiteY226" fmla="*/ 2361953 h 2779708"/>
                <a:gd name="connsiteX227" fmla="*/ 566694 w 1743674"/>
                <a:gd name="connsiteY227" fmla="*/ 2365585 h 2779708"/>
                <a:gd name="connsiteX228" fmla="*/ 566694 w 1743674"/>
                <a:gd name="connsiteY228" fmla="*/ 2367038 h 2779708"/>
                <a:gd name="connsiteX229" fmla="*/ 566694 w 1743674"/>
                <a:gd name="connsiteY229" fmla="*/ 2368492 h 2779708"/>
                <a:gd name="connsiteX230" fmla="*/ 568874 w 1743674"/>
                <a:gd name="connsiteY230" fmla="*/ 2368492 h 2779708"/>
                <a:gd name="connsiteX231" fmla="*/ 571780 w 1743674"/>
                <a:gd name="connsiteY231" fmla="*/ 2368492 h 2779708"/>
                <a:gd name="connsiteX232" fmla="*/ 575412 w 1743674"/>
                <a:gd name="connsiteY232" fmla="*/ 2368492 h 2779708"/>
                <a:gd name="connsiteX233" fmla="*/ 577592 w 1743674"/>
                <a:gd name="connsiteY233" fmla="*/ 2368492 h 2779708"/>
                <a:gd name="connsiteX234" fmla="*/ 580498 w 1743674"/>
                <a:gd name="connsiteY234" fmla="*/ 2368492 h 2779708"/>
                <a:gd name="connsiteX235" fmla="*/ 580498 w 1743674"/>
                <a:gd name="connsiteY235" fmla="*/ 2385928 h 2779708"/>
                <a:gd name="connsiteX236" fmla="*/ 580498 w 1743674"/>
                <a:gd name="connsiteY236" fmla="*/ 2387381 h 2779708"/>
                <a:gd name="connsiteX237" fmla="*/ 580498 w 1743674"/>
                <a:gd name="connsiteY237" fmla="*/ 2389561 h 2779708"/>
                <a:gd name="connsiteX238" fmla="*/ 579045 w 1743674"/>
                <a:gd name="connsiteY238" fmla="*/ 2393194 h 2779708"/>
                <a:gd name="connsiteX239" fmla="*/ 580498 w 1743674"/>
                <a:gd name="connsiteY239" fmla="*/ 2393194 h 2779708"/>
                <a:gd name="connsiteX240" fmla="*/ 582678 w 1743674"/>
                <a:gd name="connsiteY240" fmla="*/ 2393194 h 2779708"/>
                <a:gd name="connsiteX241" fmla="*/ 582678 w 1743674"/>
                <a:gd name="connsiteY241" fmla="*/ 2394647 h 2779708"/>
                <a:gd name="connsiteX242" fmla="*/ 584131 w 1743674"/>
                <a:gd name="connsiteY242" fmla="*/ 2396100 h 2779708"/>
                <a:gd name="connsiteX243" fmla="*/ 584131 w 1743674"/>
                <a:gd name="connsiteY243" fmla="*/ 2398279 h 2779708"/>
                <a:gd name="connsiteX244" fmla="*/ 587763 w 1743674"/>
                <a:gd name="connsiteY244" fmla="*/ 2399732 h 2779708"/>
                <a:gd name="connsiteX245" fmla="*/ 592849 w 1743674"/>
                <a:gd name="connsiteY245" fmla="*/ 2404818 h 2779708"/>
                <a:gd name="connsiteX246" fmla="*/ 596482 w 1743674"/>
                <a:gd name="connsiteY246" fmla="*/ 2408451 h 2779708"/>
                <a:gd name="connsiteX247" fmla="*/ 603021 w 1743674"/>
                <a:gd name="connsiteY247" fmla="*/ 2414990 h 2779708"/>
                <a:gd name="connsiteX248" fmla="*/ 611739 w 1743674"/>
                <a:gd name="connsiteY248" fmla="*/ 2422255 h 2779708"/>
                <a:gd name="connsiteX249" fmla="*/ 616825 w 1743674"/>
                <a:gd name="connsiteY249" fmla="*/ 2425887 h 2779708"/>
                <a:gd name="connsiteX250" fmla="*/ 621910 w 1743674"/>
                <a:gd name="connsiteY250" fmla="*/ 2432426 h 2779708"/>
                <a:gd name="connsiteX251" fmla="*/ 629176 w 1743674"/>
                <a:gd name="connsiteY251" fmla="*/ 2437512 h 2779708"/>
                <a:gd name="connsiteX252" fmla="*/ 632808 w 1743674"/>
                <a:gd name="connsiteY252" fmla="*/ 2439692 h 2779708"/>
                <a:gd name="connsiteX253" fmla="*/ 634261 w 1743674"/>
                <a:gd name="connsiteY253" fmla="*/ 2442598 h 2779708"/>
                <a:gd name="connsiteX254" fmla="*/ 634261 w 1743674"/>
                <a:gd name="connsiteY254" fmla="*/ 2444777 h 2779708"/>
                <a:gd name="connsiteX255" fmla="*/ 634261 w 1743674"/>
                <a:gd name="connsiteY255" fmla="*/ 2446230 h 2779708"/>
                <a:gd name="connsiteX256" fmla="*/ 632808 w 1743674"/>
                <a:gd name="connsiteY256" fmla="*/ 2448410 h 2779708"/>
                <a:gd name="connsiteX257" fmla="*/ 629176 w 1743674"/>
                <a:gd name="connsiteY257" fmla="*/ 2449863 h 2779708"/>
                <a:gd name="connsiteX258" fmla="*/ 629176 w 1743674"/>
                <a:gd name="connsiteY258" fmla="*/ 2451316 h 2779708"/>
                <a:gd name="connsiteX259" fmla="*/ 627723 w 1743674"/>
                <a:gd name="connsiteY259" fmla="*/ 2451316 h 2779708"/>
                <a:gd name="connsiteX260" fmla="*/ 619004 w 1743674"/>
                <a:gd name="connsiteY260" fmla="*/ 2458581 h 2779708"/>
                <a:gd name="connsiteX261" fmla="*/ 616825 w 1743674"/>
                <a:gd name="connsiteY261" fmla="*/ 2460034 h 2779708"/>
                <a:gd name="connsiteX262" fmla="*/ 611739 w 1743674"/>
                <a:gd name="connsiteY262" fmla="*/ 2463667 h 2779708"/>
                <a:gd name="connsiteX263" fmla="*/ 606653 w 1743674"/>
                <a:gd name="connsiteY263" fmla="*/ 2467300 h 2779708"/>
                <a:gd name="connsiteX264" fmla="*/ 603021 w 1743674"/>
                <a:gd name="connsiteY264" fmla="*/ 2470206 h 2779708"/>
                <a:gd name="connsiteX265" fmla="*/ 596482 w 1743674"/>
                <a:gd name="connsiteY265" fmla="*/ 2476018 h 2779708"/>
                <a:gd name="connsiteX266" fmla="*/ 594302 w 1743674"/>
                <a:gd name="connsiteY266" fmla="*/ 2476018 h 2779708"/>
                <a:gd name="connsiteX267" fmla="*/ 594302 w 1743674"/>
                <a:gd name="connsiteY267" fmla="*/ 2477471 h 2779708"/>
                <a:gd name="connsiteX268" fmla="*/ 594302 w 1743674"/>
                <a:gd name="connsiteY268" fmla="*/ 2478924 h 2779708"/>
                <a:gd name="connsiteX269" fmla="*/ 597935 w 1743674"/>
                <a:gd name="connsiteY269" fmla="*/ 2482557 h 2779708"/>
                <a:gd name="connsiteX270" fmla="*/ 606653 w 1743674"/>
                <a:gd name="connsiteY270" fmla="*/ 2492728 h 2779708"/>
                <a:gd name="connsiteX271" fmla="*/ 610286 w 1743674"/>
                <a:gd name="connsiteY271" fmla="*/ 2497814 h 2779708"/>
                <a:gd name="connsiteX272" fmla="*/ 610286 w 1743674"/>
                <a:gd name="connsiteY272" fmla="*/ 2499994 h 2779708"/>
                <a:gd name="connsiteX273" fmla="*/ 615372 w 1743674"/>
                <a:gd name="connsiteY273" fmla="*/ 2508712 h 2779708"/>
                <a:gd name="connsiteX274" fmla="*/ 615372 w 1743674"/>
                <a:gd name="connsiteY274" fmla="*/ 2510165 h 2779708"/>
                <a:gd name="connsiteX275" fmla="*/ 616825 w 1743674"/>
                <a:gd name="connsiteY275" fmla="*/ 2511618 h 2779708"/>
                <a:gd name="connsiteX276" fmla="*/ 624090 w 1743674"/>
                <a:gd name="connsiteY276" fmla="*/ 2536320 h 2779708"/>
                <a:gd name="connsiteX277" fmla="*/ 624090 w 1743674"/>
                <a:gd name="connsiteY277" fmla="*/ 2546492 h 2779708"/>
                <a:gd name="connsiteX278" fmla="*/ 620457 w 1743674"/>
                <a:gd name="connsiteY278" fmla="*/ 2546492 h 2779708"/>
                <a:gd name="connsiteX279" fmla="*/ 611739 w 1743674"/>
                <a:gd name="connsiteY279" fmla="*/ 2545039 h 2779708"/>
                <a:gd name="connsiteX280" fmla="*/ 575412 w 1743674"/>
                <a:gd name="connsiteY280" fmla="*/ 2542859 h 2779708"/>
                <a:gd name="connsiteX281" fmla="*/ 573959 w 1743674"/>
                <a:gd name="connsiteY281" fmla="*/ 2542859 h 2779708"/>
                <a:gd name="connsiteX282" fmla="*/ 566694 w 1743674"/>
                <a:gd name="connsiteY282" fmla="*/ 2542859 h 2779708"/>
                <a:gd name="connsiteX283" fmla="*/ 566694 w 1743674"/>
                <a:gd name="connsiteY283" fmla="*/ 2536320 h 2779708"/>
                <a:gd name="connsiteX284" fmla="*/ 566694 w 1743674"/>
                <a:gd name="connsiteY284" fmla="*/ 2534141 h 2779708"/>
                <a:gd name="connsiteX285" fmla="*/ 565241 w 1743674"/>
                <a:gd name="connsiteY285" fmla="*/ 2534141 h 2779708"/>
                <a:gd name="connsiteX286" fmla="*/ 565241 w 1743674"/>
                <a:gd name="connsiteY286" fmla="*/ 2532688 h 2779708"/>
                <a:gd name="connsiteX287" fmla="*/ 563788 w 1743674"/>
                <a:gd name="connsiteY287" fmla="*/ 2532688 h 2779708"/>
                <a:gd name="connsiteX288" fmla="*/ 563788 w 1743674"/>
                <a:gd name="connsiteY288" fmla="*/ 2531234 h 2779708"/>
                <a:gd name="connsiteX289" fmla="*/ 561608 w 1743674"/>
                <a:gd name="connsiteY289" fmla="*/ 2531234 h 2779708"/>
                <a:gd name="connsiteX290" fmla="*/ 560155 w 1743674"/>
                <a:gd name="connsiteY290" fmla="*/ 2531234 h 2779708"/>
                <a:gd name="connsiteX291" fmla="*/ 557976 w 1743674"/>
                <a:gd name="connsiteY291" fmla="*/ 2531234 h 2779708"/>
                <a:gd name="connsiteX292" fmla="*/ 556523 w 1743674"/>
                <a:gd name="connsiteY292" fmla="*/ 2531234 h 2779708"/>
                <a:gd name="connsiteX293" fmla="*/ 555070 w 1743674"/>
                <a:gd name="connsiteY293" fmla="*/ 2531234 h 2779708"/>
                <a:gd name="connsiteX294" fmla="*/ 552890 w 1743674"/>
                <a:gd name="connsiteY294" fmla="*/ 2531234 h 2779708"/>
                <a:gd name="connsiteX295" fmla="*/ 551437 w 1743674"/>
                <a:gd name="connsiteY295" fmla="*/ 2531234 h 2779708"/>
                <a:gd name="connsiteX296" fmla="*/ 549984 w 1743674"/>
                <a:gd name="connsiteY296" fmla="*/ 2531234 h 2779708"/>
                <a:gd name="connsiteX297" fmla="*/ 547804 w 1743674"/>
                <a:gd name="connsiteY297" fmla="*/ 2529055 h 2779708"/>
                <a:gd name="connsiteX298" fmla="*/ 546351 w 1743674"/>
                <a:gd name="connsiteY298" fmla="*/ 2532688 h 2779708"/>
                <a:gd name="connsiteX299" fmla="*/ 542719 w 1743674"/>
                <a:gd name="connsiteY299" fmla="*/ 2536320 h 2779708"/>
                <a:gd name="connsiteX300" fmla="*/ 539086 w 1743674"/>
                <a:gd name="connsiteY300" fmla="*/ 2539226 h 2779708"/>
                <a:gd name="connsiteX301" fmla="*/ 539086 w 1743674"/>
                <a:gd name="connsiteY301" fmla="*/ 2542859 h 2779708"/>
                <a:gd name="connsiteX302" fmla="*/ 539086 w 1743674"/>
                <a:gd name="connsiteY302" fmla="*/ 2546492 h 2779708"/>
                <a:gd name="connsiteX303" fmla="*/ 539086 w 1743674"/>
                <a:gd name="connsiteY303" fmla="*/ 2550124 h 2779708"/>
                <a:gd name="connsiteX304" fmla="*/ 541266 w 1743674"/>
                <a:gd name="connsiteY304" fmla="*/ 2553030 h 2779708"/>
                <a:gd name="connsiteX305" fmla="*/ 541266 w 1743674"/>
                <a:gd name="connsiteY305" fmla="*/ 2558843 h 2779708"/>
                <a:gd name="connsiteX306" fmla="*/ 541266 w 1743674"/>
                <a:gd name="connsiteY306" fmla="*/ 2561749 h 2779708"/>
                <a:gd name="connsiteX307" fmla="*/ 541266 w 1743674"/>
                <a:gd name="connsiteY307" fmla="*/ 2566835 h 2779708"/>
                <a:gd name="connsiteX308" fmla="*/ 541266 w 1743674"/>
                <a:gd name="connsiteY308" fmla="*/ 2570467 h 2779708"/>
                <a:gd name="connsiteX309" fmla="*/ 539086 w 1743674"/>
                <a:gd name="connsiteY309" fmla="*/ 2570467 h 2779708"/>
                <a:gd name="connsiteX310" fmla="*/ 537633 w 1743674"/>
                <a:gd name="connsiteY310" fmla="*/ 2570467 h 2779708"/>
                <a:gd name="connsiteX311" fmla="*/ 537633 w 1743674"/>
                <a:gd name="connsiteY311" fmla="*/ 2569014 h 2779708"/>
                <a:gd name="connsiteX312" fmla="*/ 534000 w 1743674"/>
                <a:gd name="connsiteY312" fmla="*/ 2569014 h 2779708"/>
                <a:gd name="connsiteX313" fmla="*/ 532547 w 1743674"/>
                <a:gd name="connsiteY313" fmla="*/ 2577732 h 2779708"/>
                <a:gd name="connsiteX314" fmla="*/ 532547 w 1743674"/>
                <a:gd name="connsiteY314" fmla="*/ 2579186 h 2779708"/>
                <a:gd name="connsiteX315" fmla="*/ 530368 w 1743674"/>
                <a:gd name="connsiteY315" fmla="*/ 2584271 h 2779708"/>
                <a:gd name="connsiteX316" fmla="*/ 523829 w 1743674"/>
                <a:gd name="connsiteY316" fmla="*/ 2600255 h 2779708"/>
                <a:gd name="connsiteX317" fmla="*/ 515110 w 1743674"/>
                <a:gd name="connsiteY317" fmla="*/ 2616965 h 2779708"/>
                <a:gd name="connsiteX318" fmla="*/ 515110 w 1743674"/>
                <a:gd name="connsiteY318" fmla="*/ 2630769 h 2779708"/>
                <a:gd name="connsiteX319" fmla="*/ 511478 w 1743674"/>
                <a:gd name="connsiteY319" fmla="*/ 2644573 h 2779708"/>
                <a:gd name="connsiteX320" fmla="*/ 497674 w 1743674"/>
                <a:gd name="connsiteY320" fmla="*/ 2651839 h 2779708"/>
                <a:gd name="connsiteX321" fmla="*/ 492588 w 1743674"/>
                <a:gd name="connsiteY321" fmla="*/ 2653292 h 2779708"/>
                <a:gd name="connsiteX322" fmla="*/ 488955 w 1743674"/>
                <a:gd name="connsiteY322" fmla="*/ 2656924 h 2779708"/>
                <a:gd name="connsiteX323" fmla="*/ 487502 w 1743674"/>
                <a:gd name="connsiteY323" fmla="*/ 2660557 h 2779708"/>
                <a:gd name="connsiteX324" fmla="*/ 486049 w 1743674"/>
                <a:gd name="connsiteY324" fmla="*/ 2665643 h 2779708"/>
                <a:gd name="connsiteX325" fmla="*/ 486049 w 1743674"/>
                <a:gd name="connsiteY325" fmla="*/ 2670728 h 2779708"/>
                <a:gd name="connsiteX326" fmla="*/ 482416 w 1743674"/>
                <a:gd name="connsiteY326" fmla="*/ 2669275 h 2779708"/>
                <a:gd name="connsiteX327" fmla="*/ 480237 w 1743674"/>
                <a:gd name="connsiteY327" fmla="*/ 2667096 h 2779708"/>
                <a:gd name="connsiteX328" fmla="*/ 478784 w 1743674"/>
                <a:gd name="connsiteY328" fmla="*/ 2669275 h 2779708"/>
                <a:gd name="connsiteX329" fmla="*/ 477331 w 1743674"/>
                <a:gd name="connsiteY329" fmla="*/ 2670728 h 2779708"/>
                <a:gd name="connsiteX330" fmla="*/ 475151 w 1743674"/>
                <a:gd name="connsiteY330" fmla="*/ 2672182 h 2779708"/>
                <a:gd name="connsiteX331" fmla="*/ 473698 w 1743674"/>
                <a:gd name="connsiteY331" fmla="*/ 2670728 h 2779708"/>
                <a:gd name="connsiteX332" fmla="*/ 472245 w 1743674"/>
                <a:gd name="connsiteY332" fmla="*/ 2669275 h 2779708"/>
                <a:gd name="connsiteX333" fmla="*/ 470065 w 1743674"/>
                <a:gd name="connsiteY333" fmla="*/ 2665643 h 2779708"/>
                <a:gd name="connsiteX334" fmla="*/ 468612 w 1743674"/>
                <a:gd name="connsiteY334" fmla="*/ 2663463 h 2779708"/>
                <a:gd name="connsiteX335" fmla="*/ 464980 w 1743674"/>
                <a:gd name="connsiteY335" fmla="*/ 2662010 h 2779708"/>
                <a:gd name="connsiteX336" fmla="*/ 461347 w 1743674"/>
                <a:gd name="connsiteY336" fmla="*/ 2658377 h 2779708"/>
                <a:gd name="connsiteX337" fmla="*/ 459894 w 1743674"/>
                <a:gd name="connsiteY337" fmla="*/ 2656924 h 2779708"/>
                <a:gd name="connsiteX338" fmla="*/ 458441 w 1743674"/>
                <a:gd name="connsiteY338" fmla="*/ 2656924 h 2779708"/>
                <a:gd name="connsiteX339" fmla="*/ 456261 w 1743674"/>
                <a:gd name="connsiteY339" fmla="*/ 2655471 h 2779708"/>
                <a:gd name="connsiteX340" fmla="*/ 454808 w 1743674"/>
                <a:gd name="connsiteY340" fmla="*/ 2655471 h 2779708"/>
                <a:gd name="connsiteX341" fmla="*/ 451176 w 1743674"/>
                <a:gd name="connsiteY341" fmla="*/ 2653292 h 2779708"/>
                <a:gd name="connsiteX342" fmla="*/ 449723 w 1743674"/>
                <a:gd name="connsiteY342" fmla="*/ 2651839 h 2779708"/>
                <a:gd name="connsiteX343" fmla="*/ 447543 w 1743674"/>
                <a:gd name="connsiteY343" fmla="*/ 2649659 h 2779708"/>
                <a:gd name="connsiteX344" fmla="*/ 442457 w 1743674"/>
                <a:gd name="connsiteY344" fmla="*/ 2648206 h 2779708"/>
                <a:gd name="connsiteX345" fmla="*/ 437372 w 1743674"/>
                <a:gd name="connsiteY345" fmla="*/ 2644573 h 2779708"/>
                <a:gd name="connsiteX346" fmla="*/ 433739 w 1743674"/>
                <a:gd name="connsiteY346" fmla="*/ 2643120 h 2779708"/>
                <a:gd name="connsiteX347" fmla="*/ 430106 w 1743674"/>
                <a:gd name="connsiteY347" fmla="*/ 2641667 h 2779708"/>
                <a:gd name="connsiteX348" fmla="*/ 428653 w 1743674"/>
                <a:gd name="connsiteY348" fmla="*/ 2639488 h 2779708"/>
                <a:gd name="connsiteX349" fmla="*/ 425021 w 1743674"/>
                <a:gd name="connsiteY349" fmla="*/ 2638035 h 2779708"/>
                <a:gd name="connsiteX350" fmla="*/ 423567 w 1743674"/>
                <a:gd name="connsiteY350" fmla="*/ 2635855 h 2779708"/>
                <a:gd name="connsiteX351" fmla="*/ 418482 w 1743674"/>
                <a:gd name="connsiteY351" fmla="*/ 2632949 h 2779708"/>
                <a:gd name="connsiteX352" fmla="*/ 416302 w 1743674"/>
                <a:gd name="connsiteY352" fmla="*/ 2632949 h 2779708"/>
                <a:gd name="connsiteX353" fmla="*/ 414849 w 1743674"/>
                <a:gd name="connsiteY353" fmla="*/ 2638035 h 2779708"/>
                <a:gd name="connsiteX354" fmla="*/ 413396 w 1743674"/>
                <a:gd name="connsiteY354" fmla="*/ 2641667 h 2779708"/>
                <a:gd name="connsiteX355" fmla="*/ 413396 w 1743674"/>
                <a:gd name="connsiteY355" fmla="*/ 2646753 h 2779708"/>
                <a:gd name="connsiteX356" fmla="*/ 411216 w 1743674"/>
                <a:gd name="connsiteY356" fmla="*/ 2649659 h 2779708"/>
                <a:gd name="connsiteX357" fmla="*/ 409763 w 1743674"/>
                <a:gd name="connsiteY357" fmla="*/ 2655471 h 2779708"/>
                <a:gd name="connsiteX358" fmla="*/ 408310 w 1743674"/>
                <a:gd name="connsiteY358" fmla="*/ 2658377 h 2779708"/>
                <a:gd name="connsiteX359" fmla="*/ 404678 w 1743674"/>
                <a:gd name="connsiteY359" fmla="*/ 2660557 h 2779708"/>
                <a:gd name="connsiteX360" fmla="*/ 369804 w 1743674"/>
                <a:gd name="connsiteY360" fmla="*/ 2683079 h 2779708"/>
                <a:gd name="connsiteX361" fmla="*/ 368351 w 1743674"/>
                <a:gd name="connsiteY361" fmla="*/ 2683079 h 2779708"/>
                <a:gd name="connsiteX362" fmla="*/ 368351 w 1743674"/>
                <a:gd name="connsiteY362" fmla="*/ 2684533 h 2779708"/>
                <a:gd name="connsiteX363" fmla="*/ 368351 w 1743674"/>
                <a:gd name="connsiteY363" fmla="*/ 2685986 h 2779708"/>
                <a:gd name="connsiteX364" fmla="*/ 369804 w 1743674"/>
                <a:gd name="connsiteY364" fmla="*/ 2685986 h 2779708"/>
                <a:gd name="connsiteX365" fmla="*/ 369804 w 1743674"/>
                <a:gd name="connsiteY365" fmla="*/ 2688165 h 2779708"/>
                <a:gd name="connsiteX366" fmla="*/ 369804 w 1743674"/>
                <a:gd name="connsiteY366" fmla="*/ 2689618 h 2779708"/>
                <a:gd name="connsiteX367" fmla="*/ 369804 w 1743674"/>
                <a:gd name="connsiteY367" fmla="*/ 2691071 h 2779708"/>
                <a:gd name="connsiteX368" fmla="*/ 371984 w 1743674"/>
                <a:gd name="connsiteY368" fmla="*/ 2693251 h 2779708"/>
                <a:gd name="connsiteX369" fmla="*/ 371984 w 1743674"/>
                <a:gd name="connsiteY369" fmla="*/ 2694704 h 2779708"/>
                <a:gd name="connsiteX370" fmla="*/ 371984 w 1743674"/>
                <a:gd name="connsiteY370" fmla="*/ 2696884 h 2779708"/>
                <a:gd name="connsiteX371" fmla="*/ 371984 w 1743674"/>
                <a:gd name="connsiteY371" fmla="*/ 2698337 h 2779708"/>
                <a:gd name="connsiteX372" fmla="*/ 371984 w 1743674"/>
                <a:gd name="connsiteY372" fmla="*/ 2699790 h 2779708"/>
                <a:gd name="connsiteX373" fmla="*/ 371984 w 1743674"/>
                <a:gd name="connsiteY373" fmla="*/ 2701969 h 2779708"/>
                <a:gd name="connsiteX374" fmla="*/ 369804 w 1743674"/>
                <a:gd name="connsiteY374" fmla="*/ 2704875 h 2779708"/>
                <a:gd name="connsiteX375" fmla="*/ 368351 w 1743674"/>
                <a:gd name="connsiteY375" fmla="*/ 2708508 h 2779708"/>
                <a:gd name="connsiteX376" fmla="*/ 366172 w 1743674"/>
                <a:gd name="connsiteY376" fmla="*/ 2712141 h 2779708"/>
                <a:gd name="connsiteX377" fmla="*/ 364718 w 1743674"/>
                <a:gd name="connsiteY377" fmla="*/ 2713594 h 2779708"/>
                <a:gd name="connsiteX378" fmla="*/ 363265 w 1743674"/>
                <a:gd name="connsiteY378" fmla="*/ 2717226 h 2779708"/>
                <a:gd name="connsiteX379" fmla="*/ 361086 w 1743674"/>
                <a:gd name="connsiteY379" fmla="*/ 2722312 h 2779708"/>
                <a:gd name="connsiteX380" fmla="*/ 359633 w 1743674"/>
                <a:gd name="connsiteY380" fmla="*/ 2724492 h 2779708"/>
                <a:gd name="connsiteX381" fmla="*/ 359633 w 1743674"/>
                <a:gd name="connsiteY381" fmla="*/ 2725945 h 2779708"/>
                <a:gd name="connsiteX382" fmla="*/ 361086 w 1743674"/>
                <a:gd name="connsiteY382" fmla="*/ 2727398 h 2779708"/>
                <a:gd name="connsiteX383" fmla="*/ 361086 w 1743674"/>
                <a:gd name="connsiteY383" fmla="*/ 2729577 h 2779708"/>
                <a:gd name="connsiteX384" fmla="*/ 359633 w 1743674"/>
                <a:gd name="connsiteY384" fmla="*/ 2729577 h 2779708"/>
                <a:gd name="connsiteX385" fmla="*/ 358180 w 1743674"/>
                <a:gd name="connsiteY385" fmla="*/ 2731031 h 2779708"/>
                <a:gd name="connsiteX386" fmla="*/ 356000 w 1743674"/>
                <a:gd name="connsiteY386" fmla="*/ 2731031 h 2779708"/>
                <a:gd name="connsiteX387" fmla="*/ 354547 w 1743674"/>
                <a:gd name="connsiteY387" fmla="*/ 2731031 h 2779708"/>
                <a:gd name="connsiteX388" fmla="*/ 352367 w 1743674"/>
                <a:gd name="connsiteY388" fmla="*/ 2729577 h 2779708"/>
                <a:gd name="connsiteX389" fmla="*/ 349461 w 1743674"/>
                <a:gd name="connsiteY389" fmla="*/ 2729577 h 2779708"/>
                <a:gd name="connsiteX390" fmla="*/ 349461 w 1743674"/>
                <a:gd name="connsiteY390" fmla="*/ 2727398 h 2779708"/>
                <a:gd name="connsiteX391" fmla="*/ 347282 w 1743674"/>
                <a:gd name="connsiteY391" fmla="*/ 2727398 h 2779708"/>
                <a:gd name="connsiteX392" fmla="*/ 345829 w 1743674"/>
                <a:gd name="connsiteY392" fmla="*/ 2725945 h 2779708"/>
                <a:gd name="connsiteX393" fmla="*/ 342196 w 1743674"/>
                <a:gd name="connsiteY393" fmla="*/ 2725945 h 2779708"/>
                <a:gd name="connsiteX394" fmla="*/ 337110 w 1743674"/>
                <a:gd name="connsiteY394" fmla="*/ 2724492 h 2779708"/>
                <a:gd name="connsiteX395" fmla="*/ 333478 w 1743674"/>
                <a:gd name="connsiteY395" fmla="*/ 2722312 h 2779708"/>
                <a:gd name="connsiteX396" fmla="*/ 330572 w 1743674"/>
                <a:gd name="connsiteY396" fmla="*/ 2724492 h 2779708"/>
                <a:gd name="connsiteX397" fmla="*/ 326939 w 1743674"/>
                <a:gd name="connsiteY397" fmla="*/ 2724492 h 2779708"/>
                <a:gd name="connsiteX398" fmla="*/ 324759 w 1743674"/>
                <a:gd name="connsiteY398" fmla="*/ 2729577 h 2779708"/>
                <a:gd name="connsiteX399" fmla="*/ 323306 w 1743674"/>
                <a:gd name="connsiteY399" fmla="*/ 2731031 h 2779708"/>
                <a:gd name="connsiteX400" fmla="*/ 324759 w 1743674"/>
                <a:gd name="connsiteY400" fmla="*/ 2732484 h 2779708"/>
                <a:gd name="connsiteX401" fmla="*/ 324759 w 1743674"/>
                <a:gd name="connsiteY401" fmla="*/ 2734663 h 2779708"/>
                <a:gd name="connsiteX402" fmla="*/ 323306 w 1743674"/>
                <a:gd name="connsiteY402" fmla="*/ 2734663 h 2779708"/>
                <a:gd name="connsiteX403" fmla="*/ 323306 w 1743674"/>
                <a:gd name="connsiteY403" fmla="*/ 2736116 h 2779708"/>
                <a:gd name="connsiteX404" fmla="*/ 324759 w 1743674"/>
                <a:gd name="connsiteY404" fmla="*/ 2736116 h 2779708"/>
                <a:gd name="connsiteX405" fmla="*/ 324759 w 1743674"/>
                <a:gd name="connsiteY405" fmla="*/ 2738296 h 2779708"/>
                <a:gd name="connsiteX406" fmla="*/ 326939 w 1743674"/>
                <a:gd name="connsiteY406" fmla="*/ 2738296 h 2779708"/>
                <a:gd name="connsiteX407" fmla="*/ 328392 w 1743674"/>
                <a:gd name="connsiteY407" fmla="*/ 2738296 h 2779708"/>
                <a:gd name="connsiteX408" fmla="*/ 326939 w 1743674"/>
                <a:gd name="connsiteY408" fmla="*/ 2739749 h 2779708"/>
                <a:gd name="connsiteX409" fmla="*/ 326939 w 1743674"/>
                <a:gd name="connsiteY409" fmla="*/ 2741202 h 2779708"/>
                <a:gd name="connsiteX410" fmla="*/ 324759 w 1743674"/>
                <a:gd name="connsiteY410" fmla="*/ 2741202 h 2779708"/>
                <a:gd name="connsiteX411" fmla="*/ 323306 w 1743674"/>
                <a:gd name="connsiteY411" fmla="*/ 2743382 h 2779708"/>
                <a:gd name="connsiteX412" fmla="*/ 323306 w 1743674"/>
                <a:gd name="connsiteY412" fmla="*/ 2744835 h 2779708"/>
                <a:gd name="connsiteX413" fmla="*/ 318220 w 1743674"/>
                <a:gd name="connsiteY413" fmla="*/ 2752100 h 2779708"/>
                <a:gd name="connsiteX414" fmla="*/ 316767 w 1743674"/>
                <a:gd name="connsiteY414" fmla="*/ 2753553 h 2779708"/>
                <a:gd name="connsiteX415" fmla="*/ 316767 w 1743674"/>
                <a:gd name="connsiteY415" fmla="*/ 2755006 h 2779708"/>
                <a:gd name="connsiteX416" fmla="*/ 314588 w 1743674"/>
                <a:gd name="connsiteY416" fmla="*/ 2757186 h 2779708"/>
                <a:gd name="connsiteX417" fmla="*/ 313135 w 1743674"/>
                <a:gd name="connsiteY417" fmla="*/ 2760092 h 2779708"/>
                <a:gd name="connsiteX418" fmla="*/ 310955 w 1743674"/>
                <a:gd name="connsiteY418" fmla="*/ 2763724 h 2779708"/>
                <a:gd name="connsiteX419" fmla="*/ 308049 w 1743674"/>
                <a:gd name="connsiteY419" fmla="*/ 2772443 h 2779708"/>
                <a:gd name="connsiteX420" fmla="*/ 308049 w 1743674"/>
                <a:gd name="connsiteY420" fmla="*/ 2773896 h 2779708"/>
                <a:gd name="connsiteX421" fmla="*/ 308049 w 1743674"/>
                <a:gd name="connsiteY421" fmla="*/ 2776075 h 2779708"/>
                <a:gd name="connsiteX422" fmla="*/ 305869 w 1743674"/>
                <a:gd name="connsiteY422" fmla="*/ 2776075 h 2779708"/>
                <a:gd name="connsiteX423" fmla="*/ 305869 w 1743674"/>
                <a:gd name="connsiteY423" fmla="*/ 2777529 h 2779708"/>
                <a:gd name="connsiteX424" fmla="*/ 305869 w 1743674"/>
                <a:gd name="connsiteY424" fmla="*/ 2779708 h 2779708"/>
                <a:gd name="connsiteX425" fmla="*/ 283347 w 1743674"/>
                <a:gd name="connsiteY425" fmla="*/ 2770990 h 2779708"/>
                <a:gd name="connsiteX426" fmla="*/ 266637 w 1743674"/>
                <a:gd name="connsiteY426" fmla="*/ 2767357 h 2779708"/>
                <a:gd name="connsiteX427" fmla="*/ 245567 w 1743674"/>
                <a:gd name="connsiteY427" fmla="*/ 2758639 h 2779708"/>
                <a:gd name="connsiteX428" fmla="*/ 240482 w 1743674"/>
                <a:gd name="connsiteY428" fmla="*/ 2757186 h 2779708"/>
                <a:gd name="connsiteX429" fmla="*/ 205608 w 1743674"/>
                <a:gd name="connsiteY429" fmla="*/ 2743382 h 2779708"/>
                <a:gd name="connsiteX430" fmla="*/ 133682 w 1743674"/>
                <a:gd name="connsiteY430" fmla="*/ 2717226 h 2779708"/>
                <a:gd name="connsiteX431" fmla="*/ 67567 w 1743674"/>
                <a:gd name="connsiteY431" fmla="*/ 2693251 h 2779708"/>
                <a:gd name="connsiteX432" fmla="*/ 15984 w 1743674"/>
                <a:gd name="connsiteY432" fmla="*/ 2674361 h 2779708"/>
                <a:gd name="connsiteX433" fmla="*/ 3633 w 1743674"/>
                <a:gd name="connsiteY433" fmla="*/ 2670728 h 2779708"/>
                <a:gd name="connsiteX434" fmla="*/ 0 w 1743674"/>
                <a:gd name="connsiteY434" fmla="*/ 2669275 h 2779708"/>
                <a:gd name="connsiteX435" fmla="*/ 2180 w 1743674"/>
                <a:gd name="connsiteY435" fmla="*/ 2616965 h 2779708"/>
                <a:gd name="connsiteX436" fmla="*/ 22522 w 1743674"/>
                <a:gd name="connsiteY436" fmla="*/ 2513798 h 2779708"/>
                <a:gd name="connsiteX437" fmla="*/ 38506 w 1743674"/>
                <a:gd name="connsiteY437" fmla="*/ 2425887 h 2779708"/>
                <a:gd name="connsiteX438" fmla="*/ 27608 w 1743674"/>
                <a:gd name="connsiteY438" fmla="*/ 2370671 h 2779708"/>
                <a:gd name="connsiteX439" fmla="*/ 2180 w 1743674"/>
                <a:gd name="connsiteY439" fmla="*/ 2301651 h 2779708"/>
                <a:gd name="connsiteX440" fmla="*/ 2180 w 1743674"/>
                <a:gd name="connsiteY440" fmla="*/ 2290753 h 2779708"/>
                <a:gd name="connsiteX441" fmla="*/ 13804 w 1743674"/>
                <a:gd name="connsiteY441" fmla="*/ 2173781 h 2779708"/>
                <a:gd name="connsiteX442" fmla="*/ 15984 w 1743674"/>
                <a:gd name="connsiteY442" fmla="*/ 2161430 h 2779708"/>
                <a:gd name="connsiteX443" fmla="*/ 38506 w 1743674"/>
                <a:gd name="connsiteY443" fmla="*/ 1984157 h 2779708"/>
                <a:gd name="connsiteX444" fmla="*/ 66114 w 1743674"/>
                <a:gd name="connsiteY444" fmla="*/ 1745854 h 2779708"/>
                <a:gd name="connsiteX445" fmla="*/ 63935 w 1743674"/>
                <a:gd name="connsiteY445" fmla="*/ 1733503 h 2779708"/>
                <a:gd name="connsiteX446" fmla="*/ 88637 w 1743674"/>
                <a:gd name="connsiteY446" fmla="*/ 1723332 h 2779708"/>
                <a:gd name="connsiteX447" fmla="*/ 88637 w 1743674"/>
                <a:gd name="connsiteY447" fmla="*/ 1721879 h 2779708"/>
                <a:gd name="connsiteX448" fmla="*/ 95176 w 1743674"/>
                <a:gd name="connsiteY448" fmla="*/ 1719699 h 2779708"/>
                <a:gd name="connsiteX449" fmla="*/ 127869 w 1743674"/>
                <a:gd name="connsiteY449" fmla="*/ 1697903 h 2779708"/>
                <a:gd name="connsiteX450" fmla="*/ 185265 w 1743674"/>
                <a:gd name="connsiteY450" fmla="*/ 1659397 h 2779708"/>
                <a:gd name="connsiteX451" fmla="*/ 223045 w 1743674"/>
                <a:gd name="connsiteY451" fmla="*/ 1625250 h 2779708"/>
                <a:gd name="connsiteX452" fmla="*/ 245567 w 1743674"/>
                <a:gd name="connsiteY452" fmla="*/ 1599095 h 2779708"/>
                <a:gd name="connsiteX453" fmla="*/ 274629 w 1743674"/>
                <a:gd name="connsiteY453" fmla="*/ 1580205 h 2779708"/>
                <a:gd name="connsiteX454" fmla="*/ 290612 w 1743674"/>
                <a:gd name="connsiteY454" fmla="*/ 1561316 h 2779708"/>
                <a:gd name="connsiteX455" fmla="*/ 337110 w 1743674"/>
                <a:gd name="connsiteY455" fmla="*/ 1526442 h 2779708"/>
                <a:gd name="connsiteX456" fmla="*/ 451176 w 1743674"/>
                <a:gd name="connsiteY456" fmla="*/ 1445797 h 2779708"/>
                <a:gd name="connsiteX457" fmla="*/ 610286 w 1743674"/>
                <a:gd name="connsiteY457" fmla="*/ 1314295 h 2779708"/>
                <a:gd name="connsiteX458" fmla="*/ 616825 w 1743674"/>
                <a:gd name="connsiteY458" fmla="*/ 1323013 h 2779708"/>
                <a:gd name="connsiteX459" fmla="*/ 927780 w 1743674"/>
                <a:gd name="connsiteY459" fmla="*/ 1036760 h 2779708"/>
                <a:gd name="connsiteX460" fmla="*/ 1235102 w 1743674"/>
                <a:gd name="connsiteY460" fmla="*/ 765764 h 2779708"/>
                <a:gd name="connsiteX461" fmla="*/ 1399298 w 1743674"/>
                <a:gd name="connsiteY461" fmla="*/ 557250 h 2779708"/>
                <a:gd name="connsiteX462" fmla="*/ 1458147 w 1743674"/>
                <a:gd name="connsiteY462" fmla="*/ 398139 h 2779708"/>
                <a:gd name="connsiteX463" fmla="*/ 1499560 w 1743674"/>
                <a:gd name="connsiteY463" fmla="*/ 263731 h 2779708"/>
                <a:gd name="connsiteX464" fmla="*/ 1589650 w 1743674"/>
                <a:gd name="connsiteY464" fmla="*/ 163470 h 2779708"/>
                <a:gd name="connsiteX465" fmla="*/ 1740041 w 1743674"/>
                <a:gd name="connsiteY465" fmla="*/ 5086 h 2779708"/>
                <a:gd name="connsiteX466" fmla="*/ 1743674 w 1743674"/>
                <a:gd name="connsiteY466" fmla="*/ 0 h 277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</a:cxnLst>
              <a:rect l="l" t="t" r="r" b="b"/>
              <a:pathLst>
                <a:path w="1743674" h="2779708">
                  <a:moveTo>
                    <a:pt x="1743674" y="0"/>
                  </a:moveTo>
                  <a:lnTo>
                    <a:pt x="1736409" y="18890"/>
                  </a:lnTo>
                  <a:lnTo>
                    <a:pt x="1736409" y="20343"/>
                  </a:lnTo>
                  <a:lnTo>
                    <a:pt x="1729143" y="39233"/>
                  </a:lnTo>
                  <a:lnTo>
                    <a:pt x="1721152" y="60302"/>
                  </a:lnTo>
                  <a:lnTo>
                    <a:pt x="1718972" y="61755"/>
                  </a:lnTo>
                  <a:lnTo>
                    <a:pt x="1718972" y="65388"/>
                  </a:lnTo>
                  <a:lnTo>
                    <a:pt x="1715339" y="74106"/>
                  </a:lnTo>
                  <a:lnTo>
                    <a:pt x="1712433" y="84278"/>
                  </a:lnTo>
                  <a:lnTo>
                    <a:pt x="1708800" y="92996"/>
                  </a:lnTo>
                  <a:lnTo>
                    <a:pt x="1707348" y="98082"/>
                  </a:lnTo>
                  <a:lnTo>
                    <a:pt x="1705168" y="108253"/>
                  </a:lnTo>
                  <a:lnTo>
                    <a:pt x="1703715" y="113339"/>
                  </a:lnTo>
                  <a:lnTo>
                    <a:pt x="1701535" y="120604"/>
                  </a:lnTo>
                  <a:lnTo>
                    <a:pt x="1701535" y="127143"/>
                  </a:lnTo>
                  <a:lnTo>
                    <a:pt x="1698629" y="138041"/>
                  </a:lnTo>
                  <a:lnTo>
                    <a:pt x="1694996" y="168555"/>
                  </a:lnTo>
                  <a:lnTo>
                    <a:pt x="1689911" y="198343"/>
                  </a:lnTo>
                  <a:lnTo>
                    <a:pt x="1687731" y="223772"/>
                  </a:lnTo>
                  <a:lnTo>
                    <a:pt x="1686278" y="237576"/>
                  </a:lnTo>
                  <a:lnTo>
                    <a:pt x="1684825" y="244841"/>
                  </a:lnTo>
                  <a:lnTo>
                    <a:pt x="1684825" y="246294"/>
                  </a:lnTo>
                  <a:lnTo>
                    <a:pt x="1682645" y="256466"/>
                  </a:lnTo>
                  <a:lnTo>
                    <a:pt x="1679739" y="281168"/>
                  </a:lnTo>
                  <a:lnTo>
                    <a:pt x="1676107" y="310229"/>
                  </a:lnTo>
                  <a:lnTo>
                    <a:pt x="1672474" y="334204"/>
                  </a:lnTo>
                  <a:lnTo>
                    <a:pt x="1672474" y="341470"/>
                  </a:lnTo>
                  <a:lnTo>
                    <a:pt x="1665935" y="382882"/>
                  </a:lnTo>
                  <a:lnTo>
                    <a:pt x="1663756" y="394507"/>
                  </a:lnTo>
                  <a:lnTo>
                    <a:pt x="1662302" y="420662"/>
                  </a:lnTo>
                  <a:lnTo>
                    <a:pt x="1658670" y="456988"/>
                  </a:lnTo>
                  <a:lnTo>
                    <a:pt x="1657217" y="486049"/>
                  </a:lnTo>
                  <a:lnTo>
                    <a:pt x="1655037" y="518743"/>
                  </a:lnTo>
                  <a:lnTo>
                    <a:pt x="1655037" y="549984"/>
                  </a:lnTo>
                  <a:lnTo>
                    <a:pt x="1653584" y="584858"/>
                  </a:lnTo>
                  <a:lnTo>
                    <a:pt x="1653584" y="600115"/>
                  </a:lnTo>
                  <a:lnTo>
                    <a:pt x="1653584" y="617552"/>
                  </a:lnTo>
                  <a:lnTo>
                    <a:pt x="1653584" y="631356"/>
                  </a:lnTo>
                  <a:lnTo>
                    <a:pt x="1653584" y="645160"/>
                  </a:lnTo>
                  <a:lnTo>
                    <a:pt x="1653584" y="655331"/>
                  </a:lnTo>
                  <a:lnTo>
                    <a:pt x="1653584" y="669135"/>
                  </a:lnTo>
                  <a:lnTo>
                    <a:pt x="1653584" y="681486"/>
                  </a:lnTo>
                  <a:lnTo>
                    <a:pt x="1651405" y="691658"/>
                  </a:lnTo>
                  <a:lnTo>
                    <a:pt x="1651405" y="698197"/>
                  </a:lnTo>
                  <a:lnTo>
                    <a:pt x="1649952" y="715633"/>
                  </a:lnTo>
                  <a:lnTo>
                    <a:pt x="1649952" y="725805"/>
                  </a:lnTo>
                  <a:lnTo>
                    <a:pt x="1648498" y="734523"/>
                  </a:lnTo>
                  <a:lnTo>
                    <a:pt x="1648498" y="746874"/>
                  </a:lnTo>
                  <a:lnTo>
                    <a:pt x="1648498" y="764311"/>
                  </a:lnTo>
                  <a:lnTo>
                    <a:pt x="1646319" y="770850"/>
                  </a:lnTo>
                  <a:lnTo>
                    <a:pt x="1646319" y="779568"/>
                  </a:lnTo>
                  <a:lnTo>
                    <a:pt x="1644866" y="793372"/>
                  </a:lnTo>
                  <a:lnTo>
                    <a:pt x="1644866" y="807176"/>
                  </a:lnTo>
                  <a:lnTo>
                    <a:pt x="1644866" y="810809"/>
                  </a:lnTo>
                  <a:lnTo>
                    <a:pt x="1643413" y="814442"/>
                  </a:lnTo>
                  <a:lnTo>
                    <a:pt x="1641233" y="819527"/>
                  </a:lnTo>
                  <a:lnTo>
                    <a:pt x="1639780" y="820980"/>
                  </a:lnTo>
                  <a:lnTo>
                    <a:pt x="1639780" y="826066"/>
                  </a:lnTo>
                  <a:lnTo>
                    <a:pt x="1639780" y="838417"/>
                  </a:lnTo>
                  <a:lnTo>
                    <a:pt x="1641233" y="860940"/>
                  </a:lnTo>
                  <a:lnTo>
                    <a:pt x="1641233" y="888548"/>
                  </a:lnTo>
                  <a:lnTo>
                    <a:pt x="1641233" y="903805"/>
                  </a:lnTo>
                  <a:lnTo>
                    <a:pt x="1641233" y="926327"/>
                  </a:lnTo>
                  <a:lnTo>
                    <a:pt x="1641233" y="932866"/>
                  </a:lnTo>
                  <a:lnTo>
                    <a:pt x="1643413" y="943764"/>
                  </a:lnTo>
                  <a:lnTo>
                    <a:pt x="1643413" y="957568"/>
                  </a:lnTo>
                  <a:lnTo>
                    <a:pt x="1643413" y="964107"/>
                  </a:lnTo>
                  <a:lnTo>
                    <a:pt x="1644866" y="974278"/>
                  </a:lnTo>
                  <a:lnTo>
                    <a:pt x="1644866" y="986629"/>
                  </a:lnTo>
                  <a:lnTo>
                    <a:pt x="1644866" y="993895"/>
                  </a:lnTo>
                  <a:lnTo>
                    <a:pt x="1646319" y="1001887"/>
                  </a:lnTo>
                  <a:lnTo>
                    <a:pt x="1646319" y="1014238"/>
                  </a:lnTo>
                  <a:lnTo>
                    <a:pt x="1646319" y="1017870"/>
                  </a:lnTo>
                  <a:lnTo>
                    <a:pt x="1648498" y="1026589"/>
                  </a:lnTo>
                  <a:lnTo>
                    <a:pt x="1648498" y="1036760"/>
                  </a:lnTo>
                  <a:lnTo>
                    <a:pt x="1649952" y="1049111"/>
                  </a:lnTo>
                  <a:lnTo>
                    <a:pt x="1649952" y="1057103"/>
                  </a:lnTo>
                  <a:lnTo>
                    <a:pt x="1649952" y="1064368"/>
                  </a:lnTo>
                  <a:lnTo>
                    <a:pt x="1651405" y="1068001"/>
                  </a:lnTo>
                  <a:lnTo>
                    <a:pt x="1653584" y="1078172"/>
                  </a:lnTo>
                  <a:lnTo>
                    <a:pt x="1653584" y="1079625"/>
                  </a:lnTo>
                  <a:lnTo>
                    <a:pt x="1653584" y="1095609"/>
                  </a:lnTo>
                  <a:lnTo>
                    <a:pt x="1653584" y="1112319"/>
                  </a:lnTo>
                  <a:lnTo>
                    <a:pt x="1655037" y="1128303"/>
                  </a:lnTo>
                  <a:lnTo>
                    <a:pt x="1655037" y="1139927"/>
                  </a:lnTo>
                  <a:lnTo>
                    <a:pt x="1655037" y="1150825"/>
                  </a:lnTo>
                  <a:lnTo>
                    <a:pt x="1655037" y="1164630"/>
                  </a:lnTo>
                  <a:lnTo>
                    <a:pt x="1653584" y="1176254"/>
                  </a:lnTo>
                  <a:lnTo>
                    <a:pt x="1653584" y="1188605"/>
                  </a:lnTo>
                  <a:lnTo>
                    <a:pt x="1653584" y="1200956"/>
                  </a:lnTo>
                  <a:lnTo>
                    <a:pt x="1651405" y="1212581"/>
                  </a:lnTo>
                  <a:lnTo>
                    <a:pt x="1651405" y="1222752"/>
                  </a:lnTo>
                  <a:lnTo>
                    <a:pt x="1651405" y="1231470"/>
                  </a:lnTo>
                  <a:lnTo>
                    <a:pt x="1653584" y="1242368"/>
                  </a:lnTo>
                  <a:lnTo>
                    <a:pt x="1653584" y="1252540"/>
                  </a:lnTo>
                  <a:lnTo>
                    <a:pt x="1653584" y="1259079"/>
                  </a:lnTo>
                  <a:lnTo>
                    <a:pt x="1653584" y="1271430"/>
                  </a:lnTo>
                  <a:lnTo>
                    <a:pt x="1653584" y="1281601"/>
                  </a:lnTo>
                  <a:lnTo>
                    <a:pt x="1653584" y="1291772"/>
                  </a:lnTo>
                  <a:lnTo>
                    <a:pt x="1655037" y="1302670"/>
                  </a:lnTo>
                  <a:lnTo>
                    <a:pt x="1655037" y="1317928"/>
                  </a:lnTo>
                  <a:lnTo>
                    <a:pt x="1655037" y="1338997"/>
                  </a:lnTo>
                  <a:lnTo>
                    <a:pt x="1657217" y="1354254"/>
                  </a:lnTo>
                  <a:lnTo>
                    <a:pt x="1657217" y="1374597"/>
                  </a:lnTo>
                  <a:lnTo>
                    <a:pt x="1657217" y="1388401"/>
                  </a:lnTo>
                  <a:lnTo>
                    <a:pt x="1657217" y="1392034"/>
                  </a:lnTo>
                  <a:lnTo>
                    <a:pt x="1657217" y="1395666"/>
                  </a:lnTo>
                  <a:lnTo>
                    <a:pt x="1657217" y="1402205"/>
                  </a:lnTo>
                  <a:lnTo>
                    <a:pt x="1657217" y="1405838"/>
                  </a:lnTo>
                  <a:lnTo>
                    <a:pt x="1657217" y="1418189"/>
                  </a:lnTo>
                  <a:lnTo>
                    <a:pt x="1657217" y="1424728"/>
                  </a:lnTo>
                  <a:lnTo>
                    <a:pt x="1657217" y="1440711"/>
                  </a:lnTo>
                  <a:lnTo>
                    <a:pt x="1657217" y="1452336"/>
                  </a:lnTo>
                  <a:lnTo>
                    <a:pt x="1657217" y="1457422"/>
                  </a:lnTo>
                  <a:lnTo>
                    <a:pt x="1658670" y="1469773"/>
                  </a:lnTo>
                  <a:lnTo>
                    <a:pt x="1658670" y="1495928"/>
                  </a:lnTo>
                  <a:lnTo>
                    <a:pt x="1658670" y="1518450"/>
                  </a:lnTo>
                  <a:lnTo>
                    <a:pt x="1660123" y="1526442"/>
                  </a:lnTo>
                  <a:lnTo>
                    <a:pt x="1662302" y="1537340"/>
                  </a:lnTo>
                  <a:lnTo>
                    <a:pt x="1663756" y="1548964"/>
                  </a:lnTo>
                  <a:lnTo>
                    <a:pt x="1667388" y="1564948"/>
                  </a:lnTo>
                  <a:lnTo>
                    <a:pt x="1671021" y="1580205"/>
                  </a:lnTo>
                  <a:lnTo>
                    <a:pt x="1660123" y="1581658"/>
                  </a:lnTo>
                  <a:lnTo>
                    <a:pt x="1646319" y="1588924"/>
                  </a:lnTo>
                  <a:lnTo>
                    <a:pt x="1639780" y="1604181"/>
                  </a:lnTo>
                  <a:lnTo>
                    <a:pt x="1632515" y="1626703"/>
                  </a:lnTo>
                  <a:lnTo>
                    <a:pt x="1623796" y="1640507"/>
                  </a:lnTo>
                  <a:lnTo>
                    <a:pt x="1632515" y="1652858"/>
                  </a:lnTo>
                  <a:lnTo>
                    <a:pt x="1634694" y="1654312"/>
                  </a:lnTo>
                  <a:lnTo>
                    <a:pt x="1634694" y="1650679"/>
                  </a:lnTo>
                  <a:lnTo>
                    <a:pt x="1636147" y="1645593"/>
                  </a:lnTo>
                  <a:lnTo>
                    <a:pt x="1637600" y="1644140"/>
                  </a:lnTo>
                  <a:lnTo>
                    <a:pt x="1639780" y="1640507"/>
                  </a:lnTo>
                  <a:lnTo>
                    <a:pt x="1639780" y="1636875"/>
                  </a:lnTo>
                  <a:lnTo>
                    <a:pt x="1643413" y="1631789"/>
                  </a:lnTo>
                  <a:lnTo>
                    <a:pt x="1644866" y="1626703"/>
                  </a:lnTo>
                  <a:lnTo>
                    <a:pt x="1648498" y="1620165"/>
                  </a:lnTo>
                  <a:lnTo>
                    <a:pt x="1651405" y="1615079"/>
                  </a:lnTo>
                  <a:lnTo>
                    <a:pt x="1665935" y="1620165"/>
                  </a:lnTo>
                  <a:lnTo>
                    <a:pt x="1667388" y="1621618"/>
                  </a:lnTo>
                  <a:lnTo>
                    <a:pt x="1673927" y="1621618"/>
                  </a:lnTo>
                  <a:lnTo>
                    <a:pt x="1673927" y="1628883"/>
                  </a:lnTo>
                  <a:lnTo>
                    <a:pt x="1676107" y="1650679"/>
                  </a:lnTo>
                  <a:lnTo>
                    <a:pt x="1676107" y="1652858"/>
                  </a:lnTo>
                  <a:lnTo>
                    <a:pt x="1689911" y="1654312"/>
                  </a:lnTo>
                  <a:lnTo>
                    <a:pt x="1689911" y="1664483"/>
                  </a:lnTo>
                  <a:lnTo>
                    <a:pt x="1689911" y="1668116"/>
                  </a:lnTo>
                  <a:lnTo>
                    <a:pt x="1689911" y="1702989"/>
                  </a:lnTo>
                  <a:lnTo>
                    <a:pt x="1691364" y="1702989"/>
                  </a:lnTo>
                  <a:lnTo>
                    <a:pt x="1694996" y="1702989"/>
                  </a:lnTo>
                  <a:lnTo>
                    <a:pt x="1694996" y="1708075"/>
                  </a:lnTo>
                  <a:lnTo>
                    <a:pt x="1698629" y="1708075"/>
                  </a:lnTo>
                  <a:lnTo>
                    <a:pt x="1701535" y="1708075"/>
                  </a:lnTo>
                  <a:lnTo>
                    <a:pt x="1707348" y="1708075"/>
                  </a:lnTo>
                  <a:lnTo>
                    <a:pt x="1710254" y="1708075"/>
                  </a:lnTo>
                  <a:lnTo>
                    <a:pt x="1713886" y="1708075"/>
                  </a:lnTo>
                  <a:lnTo>
                    <a:pt x="1721152" y="1705895"/>
                  </a:lnTo>
                  <a:lnTo>
                    <a:pt x="1721152" y="1708075"/>
                  </a:lnTo>
                  <a:lnTo>
                    <a:pt x="1721152" y="1709528"/>
                  </a:lnTo>
                  <a:lnTo>
                    <a:pt x="1721152" y="1711707"/>
                  </a:lnTo>
                  <a:lnTo>
                    <a:pt x="1724058" y="1711707"/>
                  </a:lnTo>
                  <a:lnTo>
                    <a:pt x="1724058" y="1713161"/>
                  </a:lnTo>
                  <a:lnTo>
                    <a:pt x="1724058" y="1723332"/>
                  </a:lnTo>
                  <a:lnTo>
                    <a:pt x="1724058" y="1749487"/>
                  </a:lnTo>
                  <a:lnTo>
                    <a:pt x="1724058" y="1773463"/>
                  </a:lnTo>
                  <a:lnTo>
                    <a:pt x="1651405" y="1769830"/>
                  </a:lnTo>
                  <a:lnTo>
                    <a:pt x="1649952" y="1788720"/>
                  </a:lnTo>
                  <a:lnTo>
                    <a:pt x="1648498" y="1788720"/>
                  </a:lnTo>
                  <a:lnTo>
                    <a:pt x="1643413" y="1838850"/>
                  </a:lnTo>
                  <a:lnTo>
                    <a:pt x="1615805" y="1823593"/>
                  </a:lnTo>
                  <a:lnTo>
                    <a:pt x="1594735" y="1813422"/>
                  </a:lnTo>
                  <a:lnTo>
                    <a:pt x="1572213" y="1802524"/>
                  </a:lnTo>
                  <a:lnTo>
                    <a:pt x="1549690" y="1795985"/>
                  </a:lnTo>
                  <a:lnTo>
                    <a:pt x="1527168" y="1788720"/>
                  </a:lnTo>
                  <a:lnTo>
                    <a:pt x="1503192" y="1785814"/>
                  </a:lnTo>
                  <a:lnTo>
                    <a:pt x="1424000" y="1774916"/>
                  </a:lnTo>
                  <a:lnTo>
                    <a:pt x="1420368" y="1774916"/>
                  </a:lnTo>
                  <a:lnTo>
                    <a:pt x="1404384" y="1787267"/>
                  </a:lnTo>
                  <a:lnTo>
                    <a:pt x="1392760" y="1797438"/>
                  </a:lnTo>
                  <a:lnTo>
                    <a:pt x="1361519" y="1828679"/>
                  </a:lnTo>
                  <a:lnTo>
                    <a:pt x="1285233" y="1852655"/>
                  </a:lnTo>
                  <a:lnTo>
                    <a:pt x="1223478" y="1868638"/>
                  </a:lnTo>
                  <a:lnTo>
                    <a:pt x="1185698" y="1876630"/>
                  </a:lnTo>
                  <a:lnTo>
                    <a:pt x="1143560" y="1880263"/>
                  </a:lnTo>
                  <a:lnTo>
                    <a:pt x="1119584" y="1880263"/>
                  </a:lnTo>
                  <a:lnTo>
                    <a:pt x="1093429" y="1876630"/>
                  </a:lnTo>
                  <a:lnTo>
                    <a:pt x="1050564" y="1866459"/>
                  </a:lnTo>
                  <a:lnTo>
                    <a:pt x="1026588" y="1866459"/>
                  </a:lnTo>
                  <a:lnTo>
                    <a:pt x="964106" y="1865006"/>
                  </a:lnTo>
                  <a:lnTo>
                    <a:pt x="912523" y="1866459"/>
                  </a:lnTo>
                  <a:lnTo>
                    <a:pt x="817347" y="1906418"/>
                  </a:lnTo>
                  <a:lnTo>
                    <a:pt x="803543" y="1918042"/>
                  </a:lnTo>
                  <a:lnTo>
                    <a:pt x="783200" y="1942744"/>
                  </a:lnTo>
                  <a:lnTo>
                    <a:pt x="746874" y="1984157"/>
                  </a:lnTo>
                  <a:lnTo>
                    <a:pt x="712000" y="2013218"/>
                  </a:lnTo>
                  <a:lnTo>
                    <a:pt x="660416" y="2068434"/>
                  </a:lnTo>
                  <a:lnTo>
                    <a:pt x="625543" y="2114932"/>
                  </a:lnTo>
                  <a:lnTo>
                    <a:pt x="584131" y="2173781"/>
                  </a:lnTo>
                  <a:lnTo>
                    <a:pt x="556523" y="2235536"/>
                  </a:lnTo>
                  <a:lnTo>
                    <a:pt x="571780" y="2256606"/>
                  </a:lnTo>
                  <a:lnTo>
                    <a:pt x="584131" y="2274042"/>
                  </a:lnTo>
                  <a:lnTo>
                    <a:pt x="596482" y="2290753"/>
                  </a:lnTo>
                  <a:lnTo>
                    <a:pt x="592849" y="2296565"/>
                  </a:lnTo>
                  <a:lnTo>
                    <a:pt x="589216" y="2303104"/>
                  </a:lnTo>
                  <a:lnTo>
                    <a:pt x="584131" y="2311822"/>
                  </a:lnTo>
                  <a:lnTo>
                    <a:pt x="584131" y="2313275"/>
                  </a:lnTo>
                  <a:lnTo>
                    <a:pt x="582678" y="2315455"/>
                  </a:lnTo>
                  <a:lnTo>
                    <a:pt x="580498" y="2320540"/>
                  </a:lnTo>
                  <a:lnTo>
                    <a:pt x="575412" y="2329259"/>
                  </a:lnTo>
                  <a:lnTo>
                    <a:pt x="573959" y="2334345"/>
                  </a:lnTo>
                  <a:lnTo>
                    <a:pt x="571780" y="2335798"/>
                  </a:lnTo>
                  <a:lnTo>
                    <a:pt x="571780" y="2337977"/>
                  </a:lnTo>
                  <a:lnTo>
                    <a:pt x="573959" y="2337977"/>
                  </a:lnTo>
                  <a:lnTo>
                    <a:pt x="575412" y="2337977"/>
                  </a:lnTo>
                  <a:lnTo>
                    <a:pt x="577592" y="2339430"/>
                  </a:lnTo>
                  <a:lnTo>
                    <a:pt x="577592" y="2340883"/>
                  </a:lnTo>
                  <a:lnTo>
                    <a:pt x="577592" y="2343063"/>
                  </a:lnTo>
                  <a:lnTo>
                    <a:pt x="579045" y="2345969"/>
                  </a:lnTo>
                  <a:lnTo>
                    <a:pt x="579045" y="2348149"/>
                  </a:lnTo>
                  <a:lnTo>
                    <a:pt x="579045" y="2351781"/>
                  </a:lnTo>
                  <a:lnTo>
                    <a:pt x="580498" y="2353234"/>
                  </a:lnTo>
                  <a:lnTo>
                    <a:pt x="580498" y="2354687"/>
                  </a:lnTo>
                  <a:lnTo>
                    <a:pt x="579045" y="2354687"/>
                  </a:lnTo>
                  <a:lnTo>
                    <a:pt x="573959" y="2356867"/>
                  </a:lnTo>
                  <a:lnTo>
                    <a:pt x="568874" y="2359773"/>
                  </a:lnTo>
                  <a:lnTo>
                    <a:pt x="566694" y="2361953"/>
                  </a:lnTo>
                  <a:lnTo>
                    <a:pt x="565241" y="2361953"/>
                  </a:lnTo>
                  <a:lnTo>
                    <a:pt x="566694" y="2365585"/>
                  </a:lnTo>
                  <a:lnTo>
                    <a:pt x="566694" y="2367038"/>
                  </a:lnTo>
                  <a:lnTo>
                    <a:pt x="566694" y="2368492"/>
                  </a:lnTo>
                  <a:lnTo>
                    <a:pt x="568874" y="2368492"/>
                  </a:lnTo>
                  <a:lnTo>
                    <a:pt x="571780" y="2368492"/>
                  </a:lnTo>
                  <a:lnTo>
                    <a:pt x="575412" y="2368492"/>
                  </a:lnTo>
                  <a:lnTo>
                    <a:pt x="577592" y="2368492"/>
                  </a:lnTo>
                  <a:lnTo>
                    <a:pt x="580498" y="2368492"/>
                  </a:lnTo>
                  <a:lnTo>
                    <a:pt x="580498" y="2385928"/>
                  </a:lnTo>
                  <a:lnTo>
                    <a:pt x="580498" y="2387381"/>
                  </a:lnTo>
                  <a:lnTo>
                    <a:pt x="580498" y="2389561"/>
                  </a:lnTo>
                  <a:lnTo>
                    <a:pt x="579045" y="2393194"/>
                  </a:lnTo>
                  <a:lnTo>
                    <a:pt x="580498" y="2393194"/>
                  </a:lnTo>
                  <a:lnTo>
                    <a:pt x="582678" y="2393194"/>
                  </a:lnTo>
                  <a:lnTo>
                    <a:pt x="582678" y="2394647"/>
                  </a:lnTo>
                  <a:lnTo>
                    <a:pt x="584131" y="2396100"/>
                  </a:lnTo>
                  <a:lnTo>
                    <a:pt x="584131" y="2398279"/>
                  </a:lnTo>
                  <a:lnTo>
                    <a:pt x="587763" y="2399732"/>
                  </a:lnTo>
                  <a:lnTo>
                    <a:pt x="592849" y="2404818"/>
                  </a:lnTo>
                  <a:lnTo>
                    <a:pt x="596482" y="2408451"/>
                  </a:lnTo>
                  <a:lnTo>
                    <a:pt x="603021" y="2414990"/>
                  </a:lnTo>
                  <a:lnTo>
                    <a:pt x="611739" y="2422255"/>
                  </a:lnTo>
                  <a:lnTo>
                    <a:pt x="616825" y="2425887"/>
                  </a:lnTo>
                  <a:lnTo>
                    <a:pt x="621910" y="2432426"/>
                  </a:lnTo>
                  <a:lnTo>
                    <a:pt x="629176" y="2437512"/>
                  </a:lnTo>
                  <a:lnTo>
                    <a:pt x="632808" y="2439692"/>
                  </a:lnTo>
                  <a:lnTo>
                    <a:pt x="634261" y="2442598"/>
                  </a:lnTo>
                  <a:lnTo>
                    <a:pt x="634261" y="2444777"/>
                  </a:lnTo>
                  <a:lnTo>
                    <a:pt x="634261" y="2446230"/>
                  </a:lnTo>
                  <a:lnTo>
                    <a:pt x="632808" y="2448410"/>
                  </a:lnTo>
                  <a:lnTo>
                    <a:pt x="629176" y="2449863"/>
                  </a:lnTo>
                  <a:lnTo>
                    <a:pt x="629176" y="2451316"/>
                  </a:lnTo>
                  <a:lnTo>
                    <a:pt x="627723" y="2451316"/>
                  </a:lnTo>
                  <a:lnTo>
                    <a:pt x="619004" y="2458581"/>
                  </a:lnTo>
                  <a:lnTo>
                    <a:pt x="616825" y="2460034"/>
                  </a:lnTo>
                  <a:lnTo>
                    <a:pt x="611739" y="2463667"/>
                  </a:lnTo>
                  <a:lnTo>
                    <a:pt x="606653" y="2467300"/>
                  </a:lnTo>
                  <a:lnTo>
                    <a:pt x="603021" y="2470206"/>
                  </a:lnTo>
                  <a:lnTo>
                    <a:pt x="596482" y="2476018"/>
                  </a:lnTo>
                  <a:lnTo>
                    <a:pt x="594302" y="2476018"/>
                  </a:lnTo>
                  <a:lnTo>
                    <a:pt x="594302" y="2477471"/>
                  </a:lnTo>
                  <a:lnTo>
                    <a:pt x="594302" y="2478924"/>
                  </a:lnTo>
                  <a:lnTo>
                    <a:pt x="597935" y="2482557"/>
                  </a:lnTo>
                  <a:lnTo>
                    <a:pt x="606653" y="2492728"/>
                  </a:lnTo>
                  <a:lnTo>
                    <a:pt x="610286" y="2497814"/>
                  </a:lnTo>
                  <a:lnTo>
                    <a:pt x="610286" y="2499994"/>
                  </a:lnTo>
                  <a:lnTo>
                    <a:pt x="615372" y="2508712"/>
                  </a:lnTo>
                  <a:lnTo>
                    <a:pt x="615372" y="2510165"/>
                  </a:lnTo>
                  <a:lnTo>
                    <a:pt x="616825" y="2511618"/>
                  </a:lnTo>
                  <a:lnTo>
                    <a:pt x="624090" y="2536320"/>
                  </a:lnTo>
                  <a:lnTo>
                    <a:pt x="624090" y="2546492"/>
                  </a:lnTo>
                  <a:lnTo>
                    <a:pt x="620457" y="2546492"/>
                  </a:lnTo>
                  <a:lnTo>
                    <a:pt x="611739" y="2545039"/>
                  </a:lnTo>
                  <a:lnTo>
                    <a:pt x="575412" y="2542859"/>
                  </a:lnTo>
                  <a:lnTo>
                    <a:pt x="573959" y="2542859"/>
                  </a:lnTo>
                  <a:lnTo>
                    <a:pt x="566694" y="2542859"/>
                  </a:lnTo>
                  <a:lnTo>
                    <a:pt x="566694" y="2536320"/>
                  </a:lnTo>
                  <a:lnTo>
                    <a:pt x="566694" y="2534141"/>
                  </a:lnTo>
                  <a:lnTo>
                    <a:pt x="565241" y="2534141"/>
                  </a:lnTo>
                  <a:lnTo>
                    <a:pt x="565241" y="2532688"/>
                  </a:lnTo>
                  <a:lnTo>
                    <a:pt x="563788" y="2532688"/>
                  </a:lnTo>
                  <a:lnTo>
                    <a:pt x="563788" y="2531234"/>
                  </a:lnTo>
                  <a:lnTo>
                    <a:pt x="561608" y="2531234"/>
                  </a:lnTo>
                  <a:lnTo>
                    <a:pt x="560155" y="2531234"/>
                  </a:lnTo>
                  <a:lnTo>
                    <a:pt x="557976" y="2531234"/>
                  </a:lnTo>
                  <a:lnTo>
                    <a:pt x="556523" y="2531234"/>
                  </a:lnTo>
                  <a:lnTo>
                    <a:pt x="555070" y="2531234"/>
                  </a:lnTo>
                  <a:lnTo>
                    <a:pt x="552890" y="2531234"/>
                  </a:lnTo>
                  <a:lnTo>
                    <a:pt x="551437" y="2531234"/>
                  </a:lnTo>
                  <a:lnTo>
                    <a:pt x="549984" y="2531234"/>
                  </a:lnTo>
                  <a:lnTo>
                    <a:pt x="547804" y="2529055"/>
                  </a:lnTo>
                  <a:lnTo>
                    <a:pt x="546351" y="2532688"/>
                  </a:lnTo>
                  <a:lnTo>
                    <a:pt x="542719" y="2536320"/>
                  </a:lnTo>
                  <a:lnTo>
                    <a:pt x="539086" y="2539226"/>
                  </a:lnTo>
                  <a:lnTo>
                    <a:pt x="539086" y="2542859"/>
                  </a:lnTo>
                  <a:lnTo>
                    <a:pt x="539086" y="2546492"/>
                  </a:lnTo>
                  <a:lnTo>
                    <a:pt x="539086" y="2550124"/>
                  </a:lnTo>
                  <a:lnTo>
                    <a:pt x="541266" y="2553030"/>
                  </a:lnTo>
                  <a:lnTo>
                    <a:pt x="541266" y="2558843"/>
                  </a:lnTo>
                  <a:lnTo>
                    <a:pt x="541266" y="2561749"/>
                  </a:lnTo>
                  <a:lnTo>
                    <a:pt x="541266" y="2566835"/>
                  </a:lnTo>
                  <a:lnTo>
                    <a:pt x="541266" y="2570467"/>
                  </a:lnTo>
                  <a:lnTo>
                    <a:pt x="539086" y="2570467"/>
                  </a:lnTo>
                  <a:lnTo>
                    <a:pt x="537633" y="2570467"/>
                  </a:lnTo>
                  <a:lnTo>
                    <a:pt x="537633" y="2569014"/>
                  </a:lnTo>
                  <a:lnTo>
                    <a:pt x="534000" y="2569014"/>
                  </a:lnTo>
                  <a:lnTo>
                    <a:pt x="532547" y="2577732"/>
                  </a:lnTo>
                  <a:lnTo>
                    <a:pt x="532547" y="2579186"/>
                  </a:lnTo>
                  <a:lnTo>
                    <a:pt x="530368" y="2584271"/>
                  </a:lnTo>
                  <a:lnTo>
                    <a:pt x="523829" y="2600255"/>
                  </a:lnTo>
                  <a:lnTo>
                    <a:pt x="515110" y="2616965"/>
                  </a:lnTo>
                  <a:lnTo>
                    <a:pt x="515110" y="2630769"/>
                  </a:lnTo>
                  <a:lnTo>
                    <a:pt x="511478" y="2644573"/>
                  </a:lnTo>
                  <a:lnTo>
                    <a:pt x="497674" y="2651839"/>
                  </a:lnTo>
                  <a:lnTo>
                    <a:pt x="492588" y="2653292"/>
                  </a:lnTo>
                  <a:lnTo>
                    <a:pt x="488955" y="2656924"/>
                  </a:lnTo>
                  <a:lnTo>
                    <a:pt x="487502" y="2660557"/>
                  </a:lnTo>
                  <a:lnTo>
                    <a:pt x="486049" y="2665643"/>
                  </a:lnTo>
                  <a:lnTo>
                    <a:pt x="486049" y="2670728"/>
                  </a:lnTo>
                  <a:lnTo>
                    <a:pt x="482416" y="2669275"/>
                  </a:lnTo>
                  <a:lnTo>
                    <a:pt x="480237" y="2667096"/>
                  </a:lnTo>
                  <a:lnTo>
                    <a:pt x="478784" y="2669275"/>
                  </a:lnTo>
                  <a:lnTo>
                    <a:pt x="477331" y="2670728"/>
                  </a:lnTo>
                  <a:lnTo>
                    <a:pt x="475151" y="2672182"/>
                  </a:lnTo>
                  <a:lnTo>
                    <a:pt x="473698" y="2670728"/>
                  </a:lnTo>
                  <a:lnTo>
                    <a:pt x="472245" y="2669275"/>
                  </a:lnTo>
                  <a:lnTo>
                    <a:pt x="470065" y="2665643"/>
                  </a:lnTo>
                  <a:lnTo>
                    <a:pt x="468612" y="2663463"/>
                  </a:lnTo>
                  <a:lnTo>
                    <a:pt x="464980" y="2662010"/>
                  </a:lnTo>
                  <a:lnTo>
                    <a:pt x="461347" y="2658377"/>
                  </a:lnTo>
                  <a:lnTo>
                    <a:pt x="459894" y="2656924"/>
                  </a:lnTo>
                  <a:lnTo>
                    <a:pt x="458441" y="2656924"/>
                  </a:lnTo>
                  <a:lnTo>
                    <a:pt x="456261" y="2655471"/>
                  </a:lnTo>
                  <a:lnTo>
                    <a:pt x="454808" y="2655471"/>
                  </a:lnTo>
                  <a:lnTo>
                    <a:pt x="451176" y="2653292"/>
                  </a:lnTo>
                  <a:lnTo>
                    <a:pt x="449723" y="2651839"/>
                  </a:lnTo>
                  <a:lnTo>
                    <a:pt x="447543" y="2649659"/>
                  </a:lnTo>
                  <a:lnTo>
                    <a:pt x="442457" y="2648206"/>
                  </a:lnTo>
                  <a:lnTo>
                    <a:pt x="437372" y="2644573"/>
                  </a:lnTo>
                  <a:lnTo>
                    <a:pt x="433739" y="2643120"/>
                  </a:lnTo>
                  <a:lnTo>
                    <a:pt x="430106" y="2641667"/>
                  </a:lnTo>
                  <a:lnTo>
                    <a:pt x="428653" y="2639488"/>
                  </a:lnTo>
                  <a:lnTo>
                    <a:pt x="425021" y="2638035"/>
                  </a:lnTo>
                  <a:lnTo>
                    <a:pt x="423567" y="2635855"/>
                  </a:lnTo>
                  <a:lnTo>
                    <a:pt x="418482" y="2632949"/>
                  </a:lnTo>
                  <a:lnTo>
                    <a:pt x="416302" y="2632949"/>
                  </a:lnTo>
                  <a:lnTo>
                    <a:pt x="414849" y="2638035"/>
                  </a:lnTo>
                  <a:lnTo>
                    <a:pt x="413396" y="2641667"/>
                  </a:lnTo>
                  <a:lnTo>
                    <a:pt x="413396" y="2646753"/>
                  </a:lnTo>
                  <a:lnTo>
                    <a:pt x="411216" y="2649659"/>
                  </a:lnTo>
                  <a:lnTo>
                    <a:pt x="409763" y="2655471"/>
                  </a:lnTo>
                  <a:lnTo>
                    <a:pt x="408310" y="2658377"/>
                  </a:lnTo>
                  <a:lnTo>
                    <a:pt x="404678" y="2660557"/>
                  </a:lnTo>
                  <a:lnTo>
                    <a:pt x="369804" y="2683079"/>
                  </a:lnTo>
                  <a:lnTo>
                    <a:pt x="368351" y="2683079"/>
                  </a:lnTo>
                  <a:lnTo>
                    <a:pt x="368351" y="2684533"/>
                  </a:lnTo>
                  <a:lnTo>
                    <a:pt x="368351" y="2685986"/>
                  </a:lnTo>
                  <a:lnTo>
                    <a:pt x="369804" y="2685986"/>
                  </a:lnTo>
                  <a:lnTo>
                    <a:pt x="369804" y="2688165"/>
                  </a:lnTo>
                  <a:lnTo>
                    <a:pt x="369804" y="2689618"/>
                  </a:lnTo>
                  <a:lnTo>
                    <a:pt x="369804" y="2691071"/>
                  </a:lnTo>
                  <a:lnTo>
                    <a:pt x="371984" y="2693251"/>
                  </a:lnTo>
                  <a:lnTo>
                    <a:pt x="371984" y="2694704"/>
                  </a:lnTo>
                  <a:lnTo>
                    <a:pt x="371984" y="2696884"/>
                  </a:lnTo>
                  <a:lnTo>
                    <a:pt x="371984" y="2698337"/>
                  </a:lnTo>
                  <a:lnTo>
                    <a:pt x="371984" y="2699790"/>
                  </a:lnTo>
                  <a:lnTo>
                    <a:pt x="371984" y="2701969"/>
                  </a:lnTo>
                  <a:lnTo>
                    <a:pt x="369804" y="2704875"/>
                  </a:lnTo>
                  <a:lnTo>
                    <a:pt x="368351" y="2708508"/>
                  </a:lnTo>
                  <a:lnTo>
                    <a:pt x="366172" y="2712141"/>
                  </a:lnTo>
                  <a:lnTo>
                    <a:pt x="364718" y="2713594"/>
                  </a:lnTo>
                  <a:lnTo>
                    <a:pt x="363265" y="2717226"/>
                  </a:lnTo>
                  <a:lnTo>
                    <a:pt x="361086" y="2722312"/>
                  </a:lnTo>
                  <a:lnTo>
                    <a:pt x="359633" y="2724492"/>
                  </a:lnTo>
                  <a:lnTo>
                    <a:pt x="359633" y="2725945"/>
                  </a:lnTo>
                  <a:lnTo>
                    <a:pt x="361086" y="2727398"/>
                  </a:lnTo>
                  <a:lnTo>
                    <a:pt x="361086" y="2729577"/>
                  </a:lnTo>
                  <a:lnTo>
                    <a:pt x="359633" y="2729577"/>
                  </a:lnTo>
                  <a:lnTo>
                    <a:pt x="358180" y="2731031"/>
                  </a:lnTo>
                  <a:lnTo>
                    <a:pt x="356000" y="2731031"/>
                  </a:lnTo>
                  <a:lnTo>
                    <a:pt x="354547" y="2731031"/>
                  </a:lnTo>
                  <a:lnTo>
                    <a:pt x="352367" y="2729577"/>
                  </a:lnTo>
                  <a:lnTo>
                    <a:pt x="349461" y="2729577"/>
                  </a:lnTo>
                  <a:lnTo>
                    <a:pt x="349461" y="2727398"/>
                  </a:lnTo>
                  <a:lnTo>
                    <a:pt x="347282" y="2727398"/>
                  </a:lnTo>
                  <a:lnTo>
                    <a:pt x="345829" y="2725945"/>
                  </a:lnTo>
                  <a:lnTo>
                    <a:pt x="342196" y="2725945"/>
                  </a:lnTo>
                  <a:lnTo>
                    <a:pt x="337110" y="2724492"/>
                  </a:lnTo>
                  <a:lnTo>
                    <a:pt x="333478" y="2722312"/>
                  </a:lnTo>
                  <a:lnTo>
                    <a:pt x="330572" y="2724492"/>
                  </a:lnTo>
                  <a:lnTo>
                    <a:pt x="326939" y="2724492"/>
                  </a:lnTo>
                  <a:lnTo>
                    <a:pt x="324759" y="2729577"/>
                  </a:lnTo>
                  <a:lnTo>
                    <a:pt x="323306" y="2731031"/>
                  </a:lnTo>
                  <a:lnTo>
                    <a:pt x="324759" y="2732484"/>
                  </a:lnTo>
                  <a:lnTo>
                    <a:pt x="324759" y="2734663"/>
                  </a:lnTo>
                  <a:lnTo>
                    <a:pt x="323306" y="2734663"/>
                  </a:lnTo>
                  <a:lnTo>
                    <a:pt x="323306" y="2736116"/>
                  </a:lnTo>
                  <a:lnTo>
                    <a:pt x="324759" y="2736116"/>
                  </a:lnTo>
                  <a:lnTo>
                    <a:pt x="324759" y="2738296"/>
                  </a:lnTo>
                  <a:lnTo>
                    <a:pt x="326939" y="2738296"/>
                  </a:lnTo>
                  <a:lnTo>
                    <a:pt x="328392" y="2738296"/>
                  </a:lnTo>
                  <a:lnTo>
                    <a:pt x="326939" y="2739749"/>
                  </a:lnTo>
                  <a:lnTo>
                    <a:pt x="326939" y="2741202"/>
                  </a:lnTo>
                  <a:lnTo>
                    <a:pt x="324759" y="2741202"/>
                  </a:lnTo>
                  <a:lnTo>
                    <a:pt x="323306" y="2743382"/>
                  </a:lnTo>
                  <a:lnTo>
                    <a:pt x="323306" y="2744835"/>
                  </a:lnTo>
                  <a:lnTo>
                    <a:pt x="318220" y="2752100"/>
                  </a:lnTo>
                  <a:lnTo>
                    <a:pt x="316767" y="2753553"/>
                  </a:lnTo>
                  <a:lnTo>
                    <a:pt x="316767" y="2755006"/>
                  </a:lnTo>
                  <a:lnTo>
                    <a:pt x="314588" y="2757186"/>
                  </a:lnTo>
                  <a:lnTo>
                    <a:pt x="313135" y="2760092"/>
                  </a:lnTo>
                  <a:lnTo>
                    <a:pt x="310955" y="2763724"/>
                  </a:lnTo>
                  <a:lnTo>
                    <a:pt x="308049" y="2772443"/>
                  </a:lnTo>
                  <a:lnTo>
                    <a:pt x="308049" y="2773896"/>
                  </a:lnTo>
                  <a:lnTo>
                    <a:pt x="308049" y="2776075"/>
                  </a:lnTo>
                  <a:lnTo>
                    <a:pt x="305869" y="2776075"/>
                  </a:lnTo>
                  <a:lnTo>
                    <a:pt x="305869" y="2777529"/>
                  </a:lnTo>
                  <a:lnTo>
                    <a:pt x="305869" y="2779708"/>
                  </a:lnTo>
                  <a:lnTo>
                    <a:pt x="283347" y="2770990"/>
                  </a:lnTo>
                  <a:lnTo>
                    <a:pt x="266637" y="2767357"/>
                  </a:lnTo>
                  <a:lnTo>
                    <a:pt x="245567" y="2758639"/>
                  </a:lnTo>
                  <a:lnTo>
                    <a:pt x="240482" y="2757186"/>
                  </a:lnTo>
                  <a:lnTo>
                    <a:pt x="205608" y="2743382"/>
                  </a:lnTo>
                  <a:lnTo>
                    <a:pt x="133682" y="2717226"/>
                  </a:lnTo>
                  <a:lnTo>
                    <a:pt x="67567" y="2693251"/>
                  </a:lnTo>
                  <a:lnTo>
                    <a:pt x="15984" y="2674361"/>
                  </a:lnTo>
                  <a:lnTo>
                    <a:pt x="3633" y="2670728"/>
                  </a:lnTo>
                  <a:lnTo>
                    <a:pt x="0" y="2669275"/>
                  </a:lnTo>
                  <a:lnTo>
                    <a:pt x="2180" y="2616965"/>
                  </a:lnTo>
                  <a:lnTo>
                    <a:pt x="22522" y="2513798"/>
                  </a:lnTo>
                  <a:lnTo>
                    <a:pt x="38506" y="2425887"/>
                  </a:lnTo>
                  <a:lnTo>
                    <a:pt x="27608" y="2370671"/>
                  </a:lnTo>
                  <a:lnTo>
                    <a:pt x="2180" y="2301651"/>
                  </a:lnTo>
                  <a:lnTo>
                    <a:pt x="2180" y="2290753"/>
                  </a:lnTo>
                  <a:lnTo>
                    <a:pt x="13804" y="2173781"/>
                  </a:lnTo>
                  <a:lnTo>
                    <a:pt x="15984" y="2161430"/>
                  </a:lnTo>
                  <a:lnTo>
                    <a:pt x="38506" y="1984157"/>
                  </a:lnTo>
                  <a:lnTo>
                    <a:pt x="66114" y="1745854"/>
                  </a:lnTo>
                  <a:lnTo>
                    <a:pt x="63935" y="1733503"/>
                  </a:lnTo>
                  <a:lnTo>
                    <a:pt x="88637" y="1723332"/>
                  </a:lnTo>
                  <a:lnTo>
                    <a:pt x="88637" y="1721879"/>
                  </a:lnTo>
                  <a:lnTo>
                    <a:pt x="95176" y="1719699"/>
                  </a:lnTo>
                  <a:lnTo>
                    <a:pt x="127869" y="1697903"/>
                  </a:lnTo>
                  <a:lnTo>
                    <a:pt x="185265" y="1659397"/>
                  </a:lnTo>
                  <a:lnTo>
                    <a:pt x="223045" y="1625250"/>
                  </a:lnTo>
                  <a:lnTo>
                    <a:pt x="245567" y="1599095"/>
                  </a:lnTo>
                  <a:lnTo>
                    <a:pt x="274629" y="1580205"/>
                  </a:lnTo>
                  <a:lnTo>
                    <a:pt x="290612" y="1561316"/>
                  </a:lnTo>
                  <a:lnTo>
                    <a:pt x="337110" y="1526442"/>
                  </a:lnTo>
                  <a:lnTo>
                    <a:pt x="451176" y="1445797"/>
                  </a:lnTo>
                  <a:lnTo>
                    <a:pt x="610286" y="1314295"/>
                  </a:lnTo>
                  <a:lnTo>
                    <a:pt x="616825" y="1323013"/>
                  </a:lnTo>
                  <a:lnTo>
                    <a:pt x="927780" y="1036760"/>
                  </a:lnTo>
                  <a:lnTo>
                    <a:pt x="1235102" y="765764"/>
                  </a:lnTo>
                  <a:lnTo>
                    <a:pt x="1399298" y="557250"/>
                  </a:lnTo>
                  <a:lnTo>
                    <a:pt x="1458147" y="398139"/>
                  </a:lnTo>
                  <a:lnTo>
                    <a:pt x="1499560" y="263731"/>
                  </a:lnTo>
                  <a:lnTo>
                    <a:pt x="1589650" y="163470"/>
                  </a:lnTo>
                  <a:lnTo>
                    <a:pt x="1740041" y="5086"/>
                  </a:lnTo>
                  <a:lnTo>
                    <a:pt x="1743674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indent="304800" algn="ctr">
                <a:lnSpc>
                  <a:spcPct val="120000"/>
                </a:lnSpc>
                <a:buClrTx/>
                <a:buSzTx/>
                <a:buFontTx/>
              </a:pPr>
              <a:endParaRPr lang="zh-CN" altLang="en-US" sz="1000"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83" name="任意多边形 82"/>
            <p:cNvSpPr/>
            <p:nvPr>
              <p:custDataLst>
                <p:tags r:id="rId1"/>
              </p:custDataLst>
            </p:nvPr>
          </p:nvSpPr>
          <p:spPr bwMode="auto">
            <a:xfrm>
              <a:off x="9196" y="5114"/>
              <a:ext cx="4818" cy="3322"/>
            </a:xfrm>
            <a:custGeom>
              <a:avLst/>
              <a:gdLst>
                <a:gd name="connsiteX0" fmla="*/ 5695 w 5695"/>
                <a:gd name="connsiteY0" fmla="*/ 0 h 3926"/>
                <a:gd name="connsiteX1" fmla="*/ 5041 w 5695"/>
                <a:gd name="connsiteY1" fmla="*/ 27 h 3926"/>
                <a:gd name="connsiteX2" fmla="*/ 4349 w 5695"/>
                <a:gd name="connsiteY2" fmla="*/ 374 h 3926"/>
                <a:gd name="connsiteX3" fmla="*/ 3686 w 5695"/>
                <a:gd name="connsiteY3" fmla="*/ 1157 h 3926"/>
                <a:gd name="connsiteX4" fmla="*/ 1140 w 5695"/>
                <a:gd name="connsiteY4" fmla="*/ 3021 h 3926"/>
                <a:gd name="connsiteX5" fmla="*/ 0 w 5695"/>
                <a:gd name="connsiteY5" fmla="*/ 3926 h 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5" h="3926">
                  <a:moveTo>
                    <a:pt x="5695" y="0"/>
                  </a:moveTo>
                  <a:lnTo>
                    <a:pt x="5041" y="27"/>
                  </a:lnTo>
                  <a:cubicBezTo>
                    <a:pt x="4604" y="3"/>
                    <a:pt x="4484" y="228"/>
                    <a:pt x="4349" y="374"/>
                  </a:cubicBezTo>
                  <a:lnTo>
                    <a:pt x="3686" y="1157"/>
                  </a:lnTo>
                  <a:lnTo>
                    <a:pt x="1140" y="3021"/>
                  </a:lnTo>
                  <a:cubicBezTo>
                    <a:pt x="715" y="3306"/>
                    <a:pt x="470" y="3696"/>
                    <a:pt x="0" y="3926"/>
                  </a:cubicBezTo>
                </a:path>
              </a:pathLst>
            </a:custGeom>
            <a:noFill/>
            <a:ln w="44450" cap="flat" cmpd="sng" algn="ctr">
              <a:solidFill>
                <a:schemeClr val="tx1">
                  <a:lumMod val="50000"/>
                  <a:lumOff val="50000"/>
                  <a:alpha val="80000"/>
                </a:schemeClr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4" name="任意多边形 83"/>
            <p:cNvSpPr/>
            <p:nvPr>
              <p:custDataLst>
                <p:tags r:id="rId2"/>
              </p:custDataLst>
            </p:nvPr>
          </p:nvSpPr>
          <p:spPr bwMode="auto">
            <a:xfrm>
              <a:off x="9767" y="6248"/>
              <a:ext cx="4253" cy="2169"/>
            </a:xfrm>
            <a:custGeom>
              <a:avLst/>
              <a:gdLst>
                <a:gd name="connsiteX0" fmla="*/ 5027 w 5027"/>
                <a:gd name="connsiteY0" fmla="*/ 0 h 2563"/>
                <a:gd name="connsiteX1" fmla="*/ 3942 w 5027"/>
                <a:gd name="connsiteY1" fmla="*/ 93 h 2563"/>
                <a:gd name="connsiteX2" fmla="*/ 3312 w 5027"/>
                <a:gd name="connsiteY2" fmla="*/ 261 h 2563"/>
                <a:gd name="connsiteX3" fmla="*/ 2251 w 5027"/>
                <a:gd name="connsiteY3" fmla="*/ 1017 h 2563"/>
                <a:gd name="connsiteX4" fmla="*/ 825 w 5027"/>
                <a:gd name="connsiteY4" fmla="*/ 2376 h 2563"/>
                <a:gd name="connsiteX5" fmla="*/ 0 w 5027"/>
                <a:gd name="connsiteY5" fmla="*/ 2563 h 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7" h="2563">
                  <a:moveTo>
                    <a:pt x="5027" y="0"/>
                  </a:moveTo>
                  <a:lnTo>
                    <a:pt x="3942" y="93"/>
                  </a:lnTo>
                  <a:cubicBezTo>
                    <a:pt x="3702" y="59"/>
                    <a:pt x="3518" y="141"/>
                    <a:pt x="3312" y="261"/>
                  </a:cubicBezTo>
                  <a:lnTo>
                    <a:pt x="2251" y="1017"/>
                  </a:lnTo>
                  <a:cubicBezTo>
                    <a:pt x="1008" y="2038"/>
                    <a:pt x="1428" y="2248"/>
                    <a:pt x="825" y="2376"/>
                  </a:cubicBezTo>
                  <a:cubicBezTo>
                    <a:pt x="420" y="2484"/>
                    <a:pt x="94" y="2507"/>
                    <a:pt x="0" y="2563"/>
                  </a:cubicBezTo>
                </a:path>
              </a:pathLst>
            </a:custGeom>
            <a:noFill/>
            <a:ln w="44450" cap="flat" cmpd="sng" algn="ctr">
              <a:solidFill>
                <a:schemeClr val="tx1">
                  <a:lumMod val="50000"/>
                  <a:lumOff val="50000"/>
                  <a:alpha val="80000"/>
                </a:schemeClr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5" name="任意多边形 84"/>
            <p:cNvSpPr/>
            <p:nvPr>
              <p:custDataLst>
                <p:tags r:id="rId3"/>
              </p:custDataLst>
            </p:nvPr>
          </p:nvSpPr>
          <p:spPr bwMode="auto">
            <a:xfrm>
              <a:off x="11674" y="6561"/>
              <a:ext cx="1168" cy="647"/>
            </a:xfrm>
            <a:custGeom>
              <a:avLst/>
              <a:gdLst>
                <a:gd name="connsiteX0" fmla="*/ 0 w 1380"/>
                <a:gd name="connsiteY0" fmla="*/ 0 h 765"/>
                <a:gd name="connsiteX1" fmla="*/ 349 w 1380"/>
                <a:gd name="connsiteY1" fmla="*/ 406 h 765"/>
                <a:gd name="connsiteX2" fmla="*/ 1380 w 1380"/>
                <a:gd name="connsiteY2" fmla="*/ 765 h 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0" h="765">
                  <a:moveTo>
                    <a:pt x="0" y="0"/>
                  </a:moveTo>
                  <a:lnTo>
                    <a:pt x="349" y="406"/>
                  </a:lnTo>
                  <a:cubicBezTo>
                    <a:pt x="672" y="694"/>
                    <a:pt x="972" y="747"/>
                    <a:pt x="1380" y="765"/>
                  </a:cubicBezTo>
                </a:path>
              </a:pathLst>
            </a:custGeom>
            <a:noFill/>
            <a:ln w="44450" cap="flat" cmpd="sng" algn="ctr">
              <a:solidFill>
                <a:schemeClr val="tx1">
                  <a:lumMod val="50000"/>
                  <a:lumOff val="50000"/>
                  <a:alpha val="8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6" name="任意多边形 85"/>
            <p:cNvSpPr/>
            <p:nvPr>
              <p:custDataLst>
                <p:tags r:id="rId4"/>
              </p:custDataLst>
            </p:nvPr>
          </p:nvSpPr>
          <p:spPr bwMode="auto">
            <a:xfrm>
              <a:off x="12296" y="6105"/>
              <a:ext cx="750" cy="907"/>
            </a:xfrm>
            <a:custGeom>
              <a:avLst/>
              <a:gdLst>
                <a:gd name="connsiteX0" fmla="*/ 0 w 886"/>
                <a:gd name="connsiteY0" fmla="*/ 0 h 1072"/>
                <a:gd name="connsiteX1" fmla="*/ 331 w 886"/>
                <a:gd name="connsiteY1" fmla="*/ 407 h 1072"/>
                <a:gd name="connsiteX2" fmla="*/ 886 w 886"/>
                <a:gd name="connsiteY2" fmla="*/ 1072 h 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" h="1072">
                  <a:moveTo>
                    <a:pt x="0" y="0"/>
                  </a:moveTo>
                  <a:lnTo>
                    <a:pt x="331" y="407"/>
                  </a:lnTo>
                  <a:cubicBezTo>
                    <a:pt x="451" y="567"/>
                    <a:pt x="714" y="1012"/>
                    <a:pt x="886" y="1072"/>
                  </a:cubicBezTo>
                </a:path>
              </a:pathLst>
            </a:custGeom>
            <a:noFill/>
            <a:ln w="44450" cap="flat" cmpd="sng" algn="ctr">
              <a:solidFill>
                <a:schemeClr val="tx1">
                  <a:lumMod val="50000"/>
                  <a:lumOff val="50000"/>
                  <a:alpha val="8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7" name="任意多边形 86"/>
            <p:cNvSpPr/>
            <p:nvPr>
              <p:custDataLst>
                <p:tags r:id="rId5"/>
              </p:custDataLst>
            </p:nvPr>
          </p:nvSpPr>
          <p:spPr bwMode="auto">
            <a:xfrm>
              <a:off x="9396" y="7506"/>
              <a:ext cx="1387" cy="1025"/>
            </a:xfrm>
            <a:custGeom>
              <a:avLst/>
              <a:gdLst>
                <a:gd name="connsiteX0" fmla="*/ 0 w 1639"/>
                <a:gd name="connsiteY0" fmla="*/ 56 h 1210"/>
                <a:gd name="connsiteX1" fmla="*/ 612 w 1639"/>
                <a:gd name="connsiteY1" fmla="*/ 3 h 1210"/>
                <a:gd name="connsiteX2" fmla="*/ 1137 w 1639"/>
                <a:gd name="connsiteY2" fmla="*/ 221 h 1210"/>
                <a:gd name="connsiteX3" fmla="*/ 1639 w 1639"/>
                <a:gd name="connsiteY3" fmla="*/ 1211 h 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9" h="1211">
                  <a:moveTo>
                    <a:pt x="0" y="56"/>
                  </a:moveTo>
                  <a:lnTo>
                    <a:pt x="612" y="3"/>
                  </a:lnTo>
                  <a:cubicBezTo>
                    <a:pt x="824" y="-11"/>
                    <a:pt x="962" y="23"/>
                    <a:pt x="1137" y="221"/>
                  </a:cubicBezTo>
                  <a:cubicBezTo>
                    <a:pt x="1329" y="416"/>
                    <a:pt x="1636" y="866"/>
                    <a:pt x="1639" y="1211"/>
                  </a:cubicBezTo>
                </a:path>
              </a:pathLst>
            </a:custGeom>
            <a:noFill/>
            <a:ln w="44450" cap="flat" cmpd="sng" algn="ctr">
              <a:solidFill>
                <a:schemeClr val="tx1">
                  <a:lumMod val="50000"/>
                  <a:lumOff val="50000"/>
                  <a:alpha val="80000"/>
                </a:schemeClr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9528" y="5378"/>
              <a:ext cx="3854" cy="3785"/>
              <a:chOff x="6134105" y="4393125"/>
              <a:chExt cx="1955420" cy="1919938"/>
            </a:xfrm>
          </p:grpSpPr>
          <p:sp>
            <p:nvSpPr>
              <p:cNvPr id="91" name="矩形 90"/>
              <p:cNvSpPr/>
              <p:nvPr/>
            </p:nvSpPr>
            <p:spPr bwMode="auto">
              <a:xfrm rot="19133236">
                <a:off x="6971272" y="4485444"/>
                <a:ext cx="434312" cy="85725"/>
              </a:xfrm>
              <a:prstGeom prst="rect">
                <a:avLst/>
              </a:prstGeom>
            </p:spPr>
            <p:txBody>
              <a:bodyPr wrap="square" tIns="0" bIns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长江岸线</a:t>
                </a:r>
              </a:p>
            </p:txBody>
          </p:sp>
          <p:sp>
            <p:nvSpPr>
              <p:cNvPr id="92" name="矩形 91"/>
              <p:cNvSpPr/>
              <p:nvPr/>
            </p:nvSpPr>
            <p:spPr bwMode="auto">
              <a:xfrm>
                <a:off x="7918540" y="4393125"/>
                <a:ext cx="170985" cy="313480"/>
              </a:xfrm>
              <a:prstGeom prst="rect">
                <a:avLst/>
              </a:prstGeom>
            </p:spPr>
            <p:txBody>
              <a:bodyPr vert="eaVert" wrap="square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三江河</a:t>
                </a:r>
              </a:p>
            </p:txBody>
          </p:sp>
          <p:sp>
            <p:nvSpPr>
              <p:cNvPr id="93" name="矩形 92"/>
              <p:cNvSpPr/>
              <p:nvPr/>
            </p:nvSpPr>
            <p:spPr bwMode="auto">
              <a:xfrm rot="460131">
                <a:off x="6134105" y="5457146"/>
                <a:ext cx="240448" cy="313495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七乡河</a:t>
                </a:r>
              </a:p>
            </p:txBody>
          </p:sp>
          <p:sp>
            <p:nvSpPr>
              <p:cNvPr id="94" name="矩形 93"/>
              <p:cNvSpPr/>
              <p:nvPr/>
            </p:nvSpPr>
            <p:spPr bwMode="auto">
              <a:xfrm rot="1137793">
                <a:off x="6228984" y="6214149"/>
                <a:ext cx="366324" cy="98914"/>
              </a:xfrm>
              <a:prstGeom prst="rect">
                <a:avLst/>
              </a:prstGeom>
            </p:spPr>
            <p:txBody>
              <a:bodyPr rot="0" spcFirstLastPara="0" vert="horz" wrap="none" lIns="0" tIns="0" rIns="0" bIns="0" numCol="1" spcCol="0" rtlCol="0" fromWordArt="0" anchor="t" anchorCtr="0" forceAA="0" compatLnSpc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312国道</a:t>
                </a:r>
              </a:p>
            </p:txBody>
          </p:sp>
          <p:sp>
            <p:nvSpPr>
              <p:cNvPr id="95" name="矩形 94"/>
              <p:cNvSpPr/>
              <p:nvPr/>
            </p:nvSpPr>
            <p:spPr bwMode="auto">
              <a:xfrm>
                <a:off x="6879438" y="5785524"/>
                <a:ext cx="117203" cy="397683"/>
              </a:xfrm>
              <a:prstGeom prst="rect">
                <a:avLst/>
              </a:prstGeom>
            </p:spPr>
            <p:txBody>
              <a:bodyPr vert="eaVert" wrap="square" lIns="0" tIns="0" rIns="0" bIns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南京市界</a:t>
                </a:r>
              </a:p>
            </p:txBody>
          </p:sp>
          <p:sp>
            <p:nvSpPr>
              <p:cNvPr id="96" name="矩形 95"/>
              <p:cNvSpPr/>
              <p:nvPr/>
            </p:nvSpPr>
            <p:spPr bwMode="auto">
              <a:xfrm rot="19373236">
                <a:off x="7135668" y="4759023"/>
                <a:ext cx="443651" cy="158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疏港大道</a:t>
                </a:r>
              </a:p>
            </p:txBody>
          </p:sp>
          <p:sp>
            <p:nvSpPr>
              <p:cNvPr id="97" name="矩形 96"/>
              <p:cNvSpPr/>
              <p:nvPr/>
            </p:nvSpPr>
            <p:spPr bwMode="auto">
              <a:xfrm rot="19373236">
                <a:off x="7238658" y="4839505"/>
                <a:ext cx="74077" cy="575728"/>
              </a:xfrm>
              <a:prstGeom prst="rect">
                <a:avLst/>
              </a:prstGeom>
            </p:spPr>
            <p:txBody>
              <a:bodyPr vert="eaVert" wrap="square" lIns="0" rIns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沿江高等级公路</a:t>
                </a:r>
              </a:p>
            </p:txBody>
          </p:sp>
          <p:sp>
            <p:nvSpPr>
              <p:cNvPr id="98" name="矩形 97"/>
              <p:cNvSpPr/>
              <p:nvPr/>
            </p:nvSpPr>
            <p:spPr bwMode="auto">
              <a:xfrm rot="19433236">
                <a:off x="7405107" y="5045165"/>
                <a:ext cx="339433" cy="9130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润阳东路</a:t>
                </a:r>
              </a:p>
            </p:txBody>
          </p:sp>
          <p:sp>
            <p:nvSpPr>
              <p:cNvPr id="99" name="矩形 98"/>
              <p:cNvSpPr/>
              <p:nvPr/>
            </p:nvSpPr>
            <p:spPr bwMode="auto">
              <a:xfrm rot="19193236">
                <a:off x="7611071" y="4710155"/>
                <a:ext cx="102997" cy="223697"/>
              </a:xfrm>
              <a:prstGeom prst="rect">
                <a:avLst/>
              </a:prstGeom>
            </p:spPr>
            <p:txBody>
              <a:bodyPr vert="eaVert" wrap="none" lIns="0" tIns="0" rIns="0" bIns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港城路</a:t>
                </a:r>
              </a:p>
            </p:txBody>
          </p:sp>
          <p:sp>
            <p:nvSpPr>
              <p:cNvPr id="100" name="矩形 99"/>
              <p:cNvSpPr/>
              <p:nvPr/>
            </p:nvSpPr>
            <p:spPr bwMode="auto">
              <a:xfrm rot="19373236">
                <a:off x="6590742" y="5455813"/>
                <a:ext cx="66973" cy="396162"/>
              </a:xfrm>
              <a:prstGeom prst="rect">
                <a:avLst/>
              </a:prstGeom>
            </p:spPr>
            <p:txBody>
              <a:bodyPr vert="eaVert" wrap="none" lIns="0" tIns="0" rIns="0" bIns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fontAlgn="auto">
                  <a:buClrTx/>
                  <a:buSzTx/>
                  <a:buFontTx/>
                </a:pPr>
                <a:r>
                  <a:rPr lang="zh-CN" altLang="en-US" sz="700" b="1" dirty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S002辅路</a:t>
                </a:r>
              </a:p>
            </p:txBody>
          </p:sp>
        </p:grpSp>
        <p:sp>
          <p:nvSpPr>
            <p:cNvPr id="89" name="任意多边形 88"/>
            <p:cNvSpPr/>
            <p:nvPr/>
          </p:nvSpPr>
          <p:spPr bwMode="auto">
            <a:xfrm>
              <a:off x="11708" y="6130"/>
              <a:ext cx="868" cy="749"/>
            </a:xfrm>
            <a:custGeom>
              <a:avLst/>
              <a:gdLst>
                <a:gd name="connsiteX0" fmla="*/ 1743674 w 1743674"/>
                <a:gd name="connsiteY0" fmla="*/ 0 h 2779708"/>
                <a:gd name="connsiteX1" fmla="*/ 1736409 w 1743674"/>
                <a:gd name="connsiteY1" fmla="*/ 18890 h 2779708"/>
                <a:gd name="connsiteX2" fmla="*/ 1736409 w 1743674"/>
                <a:gd name="connsiteY2" fmla="*/ 20343 h 2779708"/>
                <a:gd name="connsiteX3" fmla="*/ 1729143 w 1743674"/>
                <a:gd name="connsiteY3" fmla="*/ 39233 h 2779708"/>
                <a:gd name="connsiteX4" fmla="*/ 1721152 w 1743674"/>
                <a:gd name="connsiteY4" fmla="*/ 60302 h 2779708"/>
                <a:gd name="connsiteX5" fmla="*/ 1718972 w 1743674"/>
                <a:gd name="connsiteY5" fmla="*/ 61755 h 2779708"/>
                <a:gd name="connsiteX6" fmla="*/ 1718972 w 1743674"/>
                <a:gd name="connsiteY6" fmla="*/ 65388 h 2779708"/>
                <a:gd name="connsiteX7" fmla="*/ 1715339 w 1743674"/>
                <a:gd name="connsiteY7" fmla="*/ 74106 h 2779708"/>
                <a:gd name="connsiteX8" fmla="*/ 1712433 w 1743674"/>
                <a:gd name="connsiteY8" fmla="*/ 84278 h 2779708"/>
                <a:gd name="connsiteX9" fmla="*/ 1708800 w 1743674"/>
                <a:gd name="connsiteY9" fmla="*/ 92996 h 2779708"/>
                <a:gd name="connsiteX10" fmla="*/ 1707348 w 1743674"/>
                <a:gd name="connsiteY10" fmla="*/ 98082 h 2779708"/>
                <a:gd name="connsiteX11" fmla="*/ 1705168 w 1743674"/>
                <a:gd name="connsiteY11" fmla="*/ 108253 h 2779708"/>
                <a:gd name="connsiteX12" fmla="*/ 1703715 w 1743674"/>
                <a:gd name="connsiteY12" fmla="*/ 113339 h 2779708"/>
                <a:gd name="connsiteX13" fmla="*/ 1701535 w 1743674"/>
                <a:gd name="connsiteY13" fmla="*/ 120604 h 2779708"/>
                <a:gd name="connsiteX14" fmla="*/ 1701535 w 1743674"/>
                <a:gd name="connsiteY14" fmla="*/ 127143 h 2779708"/>
                <a:gd name="connsiteX15" fmla="*/ 1698629 w 1743674"/>
                <a:gd name="connsiteY15" fmla="*/ 138041 h 2779708"/>
                <a:gd name="connsiteX16" fmla="*/ 1694996 w 1743674"/>
                <a:gd name="connsiteY16" fmla="*/ 168555 h 2779708"/>
                <a:gd name="connsiteX17" fmla="*/ 1689911 w 1743674"/>
                <a:gd name="connsiteY17" fmla="*/ 198343 h 2779708"/>
                <a:gd name="connsiteX18" fmla="*/ 1687731 w 1743674"/>
                <a:gd name="connsiteY18" fmla="*/ 223772 h 2779708"/>
                <a:gd name="connsiteX19" fmla="*/ 1686278 w 1743674"/>
                <a:gd name="connsiteY19" fmla="*/ 237576 h 2779708"/>
                <a:gd name="connsiteX20" fmla="*/ 1684825 w 1743674"/>
                <a:gd name="connsiteY20" fmla="*/ 244841 h 2779708"/>
                <a:gd name="connsiteX21" fmla="*/ 1684825 w 1743674"/>
                <a:gd name="connsiteY21" fmla="*/ 246294 h 2779708"/>
                <a:gd name="connsiteX22" fmla="*/ 1682645 w 1743674"/>
                <a:gd name="connsiteY22" fmla="*/ 256466 h 2779708"/>
                <a:gd name="connsiteX23" fmla="*/ 1679739 w 1743674"/>
                <a:gd name="connsiteY23" fmla="*/ 281168 h 2779708"/>
                <a:gd name="connsiteX24" fmla="*/ 1676107 w 1743674"/>
                <a:gd name="connsiteY24" fmla="*/ 310229 h 2779708"/>
                <a:gd name="connsiteX25" fmla="*/ 1672474 w 1743674"/>
                <a:gd name="connsiteY25" fmla="*/ 334204 h 2779708"/>
                <a:gd name="connsiteX26" fmla="*/ 1672474 w 1743674"/>
                <a:gd name="connsiteY26" fmla="*/ 341470 h 2779708"/>
                <a:gd name="connsiteX27" fmla="*/ 1665935 w 1743674"/>
                <a:gd name="connsiteY27" fmla="*/ 382882 h 2779708"/>
                <a:gd name="connsiteX28" fmla="*/ 1663756 w 1743674"/>
                <a:gd name="connsiteY28" fmla="*/ 394507 h 2779708"/>
                <a:gd name="connsiteX29" fmla="*/ 1662302 w 1743674"/>
                <a:gd name="connsiteY29" fmla="*/ 420662 h 2779708"/>
                <a:gd name="connsiteX30" fmla="*/ 1658670 w 1743674"/>
                <a:gd name="connsiteY30" fmla="*/ 456988 h 2779708"/>
                <a:gd name="connsiteX31" fmla="*/ 1657217 w 1743674"/>
                <a:gd name="connsiteY31" fmla="*/ 486049 h 2779708"/>
                <a:gd name="connsiteX32" fmla="*/ 1655037 w 1743674"/>
                <a:gd name="connsiteY32" fmla="*/ 518743 h 2779708"/>
                <a:gd name="connsiteX33" fmla="*/ 1655037 w 1743674"/>
                <a:gd name="connsiteY33" fmla="*/ 549984 h 2779708"/>
                <a:gd name="connsiteX34" fmla="*/ 1653584 w 1743674"/>
                <a:gd name="connsiteY34" fmla="*/ 584858 h 2779708"/>
                <a:gd name="connsiteX35" fmla="*/ 1653584 w 1743674"/>
                <a:gd name="connsiteY35" fmla="*/ 600115 h 2779708"/>
                <a:gd name="connsiteX36" fmla="*/ 1653584 w 1743674"/>
                <a:gd name="connsiteY36" fmla="*/ 617552 h 2779708"/>
                <a:gd name="connsiteX37" fmla="*/ 1653584 w 1743674"/>
                <a:gd name="connsiteY37" fmla="*/ 631356 h 2779708"/>
                <a:gd name="connsiteX38" fmla="*/ 1653584 w 1743674"/>
                <a:gd name="connsiteY38" fmla="*/ 645160 h 2779708"/>
                <a:gd name="connsiteX39" fmla="*/ 1653584 w 1743674"/>
                <a:gd name="connsiteY39" fmla="*/ 655331 h 2779708"/>
                <a:gd name="connsiteX40" fmla="*/ 1653584 w 1743674"/>
                <a:gd name="connsiteY40" fmla="*/ 669135 h 2779708"/>
                <a:gd name="connsiteX41" fmla="*/ 1653584 w 1743674"/>
                <a:gd name="connsiteY41" fmla="*/ 681486 h 2779708"/>
                <a:gd name="connsiteX42" fmla="*/ 1651405 w 1743674"/>
                <a:gd name="connsiteY42" fmla="*/ 691658 h 2779708"/>
                <a:gd name="connsiteX43" fmla="*/ 1651405 w 1743674"/>
                <a:gd name="connsiteY43" fmla="*/ 698197 h 2779708"/>
                <a:gd name="connsiteX44" fmla="*/ 1649952 w 1743674"/>
                <a:gd name="connsiteY44" fmla="*/ 715633 h 2779708"/>
                <a:gd name="connsiteX45" fmla="*/ 1649952 w 1743674"/>
                <a:gd name="connsiteY45" fmla="*/ 725805 h 2779708"/>
                <a:gd name="connsiteX46" fmla="*/ 1648498 w 1743674"/>
                <a:gd name="connsiteY46" fmla="*/ 734523 h 2779708"/>
                <a:gd name="connsiteX47" fmla="*/ 1648498 w 1743674"/>
                <a:gd name="connsiteY47" fmla="*/ 746874 h 2779708"/>
                <a:gd name="connsiteX48" fmla="*/ 1648498 w 1743674"/>
                <a:gd name="connsiteY48" fmla="*/ 764311 h 2779708"/>
                <a:gd name="connsiteX49" fmla="*/ 1646319 w 1743674"/>
                <a:gd name="connsiteY49" fmla="*/ 770850 h 2779708"/>
                <a:gd name="connsiteX50" fmla="*/ 1646319 w 1743674"/>
                <a:gd name="connsiteY50" fmla="*/ 779568 h 2779708"/>
                <a:gd name="connsiteX51" fmla="*/ 1644866 w 1743674"/>
                <a:gd name="connsiteY51" fmla="*/ 793372 h 2779708"/>
                <a:gd name="connsiteX52" fmla="*/ 1644866 w 1743674"/>
                <a:gd name="connsiteY52" fmla="*/ 807176 h 2779708"/>
                <a:gd name="connsiteX53" fmla="*/ 1644866 w 1743674"/>
                <a:gd name="connsiteY53" fmla="*/ 810809 h 2779708"/>
                <a:gd name="connsiteX54" fmla="*/ 1643413 w 1743674"/>
                <a:gd name="connsiteY54" fmla="*/ 814442 h 2779708"/>
                <a:gd name="connsiteX55" fmla="*/ 1641233 w 1743674"/>
                <a:gd name="connsiteY55" fmla="*/ 819527 h 2779708"/>
                <a:gd name="connsiteX56" fmla="*/ 1639780 w 1743674"/>
                <a:gd name="connsiteY56" fmla="*/ 820980 h 2779708"/>
                <a:gd name="connsiteX57" fmla="*/ 1639780 w 1743674"/>
                <a:gd name="connsiteY57" fmla="*/ 826066 h 2779708"/>
                <a:gd name="connsiteX58" fmla="*/ 1639780 w 1743674"/>
                <a:gd name="connsiteY58" fmla="*/ 838417 h 2779708"/>
                <a:gd name="connsiteX59" fmla="*/ 1641233 w 1743674"/>
                <a:gd name="connsiteY59" fmla="*/ 860940 h 2779708"/>
                <a:gd name="connsiteX60" fmla="*/ 1641233 w 1743674"/>
                <a:gd name="connsiteY60" fmla="*/ 888548 h 2779708"/>
                <a:gd name="connsiteX61" fmla="*/ 1641233 w 1743674"/>
                <a:gd name="connsiteY61" fmla="*/ 903805 h 2779708"/>
                <a:gd name="connsiteX62" fmla="*/ 1641233 w 1743674"/>
                <a:gd name="connsiteY62" fmla="*/ 926327 h 2779708"/>
                <a:gd name="connsiteX63" fmla="*/ 1641233 w 1743674"/>
                <a:gd name="connsiteY63" fmla="*/ 932866 h 2779708"/>
                <a:gd name="connsiteX64" fmla="*/ 1643413 w 1743674"/>
                <a:gd name="connsiteY64" fmla="*/ 943764 h 2779708"/>
                <a:gd name="connsiteX65" fmla="*/ 1643413 w 1743674"/>
                <a:gd name="connsiteY65" fmla="*/ 957568 h 2779708"/>
                <a:gd name="connsiteX66" fmla="*/ 1643413 w 1743674"/>
                <a:gd name="connsiteY66" fmla="*/ 964107 h 2779708"/>
                <a:gd name="connsiteX67" fmla="*/ 1644866 w 1743674"/>
                <a:gd name="connsiteY67" fmla="*/ 974278 h 2779708"/>
                <a:gd name="connsiteX68" fmla="*/ 1644866 w 1743674"/>
                <a:gd name="connsiteY68" fmla="*/ 986629 h 2779708"/>
                <a:gd name="connsiteX69" fmla="*/ 1644866 w 1743674"/>
                <a:gd name="connsiteY69" fmla="*/ 993895 h 2779708"/>
                <a:gd name="connsiteX70" fmla="*/ 1646319 w 1743674"/>
                <a:gd name="connsiteY70" fmla="*/ 1001887 h 2779708"/>
                <a:gd name="connsiteX71" fmla="*/ 1646319 w 1743674"/>
                <a:gd name="connsiteY71" fmla="*/ 1014238 h 2779708"/>
                <a:gd name="connsiteX72" fmla="*/ 1646319 w 1743674"/>
                <a:gd name="connsiteY72" fmla="*/ 1017870 h 2779708"/>
                <a:gd name="connsiteX73" fmla="*/ 1648498 w 1743674"/>
                <a:gd name="connsiteY73" fmla="*/ 1026589 h 2779708"/>
                <a:gd name="connsiteX74" fmla="*/ 1648498 w 1743674"/>
                <a:gd name="connsiteY74" fmla="*/ 1036760 h 2779708"/>
                <a:gd name="connsiteX75" fmla="*/ 1649952 w 1743674"/>
                <a:gd name="connsiteY75" fmla="*/ 1049111 h 2779708"/>
                <a:gd name="connsiteX76" fmla="*/ 1649952 w 1743674"/>
                <a:gd name="connsiteY76" fmla="*/ 1057103 h 2779708"/>
                <a:gd name="connsiteX77" fmla="*/ 1649952 w 1743674"/>
                <a:gd name="connsiteY77" fmla="*/ 1064368 h 2779708"/>
                <a:gd name="connsiteX78" fmla="*/ 1651405 w 1743674"/>
                <a:gd name="connsiteY78" fmla="*/ 1068001 h 2779708"/>
                <a:gd name="connsiteX79" fmla="*/ 1653584 w 1743674"/>
                <a:gd name="connsiteY79" fmla="*/ 1078172 h 2779708"/>
                <a:gd name="connsiteX80" fmla="*/ 1653584 w 1743674"/>
                <a:gd name="connsiteY80" fmla="*/ 1079625 h 2779708"/>
                <a:gd name="connsiteX81" fmla="*/ 1653584 w 1743674"/>
                <a:gd name="connsiteY81" fmla="*/ 1095609 h 2779708"/>
                <a:gd name="connsiteX82" fmla="*/ 1653584 w 1743674"/>
                <a:gd name="connsiteY82" fmla="*/ 1112319 h 2779708"/>
                <a:gd name="connsiteX83" fmla="*/ 1655037 w 1743674"/>
                <a:gd name="connsiteY83" fmla="*/ 1128303 h 2779708"/>
                <a:gd name="connsiteX84" fmla="*/ 1655037 w 1743674"/>
                <a:gd name="connsiteY84" fmla="*/ 1139927 h 2779708"/>
                <a:gd name="connsiteX85" fmla="*/ 1655037 w 1743674"/>
                <a:gd name="connsiteY85" fmla="*/ 1150825 h 2779708"/>
                <a:gd name="connsiteX86" fmla="*/ 1655037 w 1743674"/>
                <a:gd name="connsiteY86" fmla="*/ 1164630 h 2779708"/>
                <a:gd name="connsiteX87" fmla="*/ 1653584 w 1743674"/>
                <a:gd name="connsiteY87" fmla="*/ 1176254 h 2779708"/>
                <a:gd name="connsiteX88" fmla="*/ 1653584 w 1743674"/>
                <a:gd name="connsiteY88" fmla="*/ 1188605 h 2779708"/>
                <a:gd name="connsiteX89" fmla="*/ 1653584 w 1743674"/>
                <a:gd name="connsiteY89" fmla="*/ 1200956 h 2779708"/>
                <a:gd name="connsiteX90" fmla="*/ 1651405 w 1743674"/>
                <a:gd name="connsiteY90" fmla="*/ 1212581 h 2779708"/>
                <a:gd name="connsiteX91" fmla="*/ 1651405 w 1743674"/>
                <a:gd name="connsiteY91" fmla="*/ 1222752 h 2779708"/>
                <a:gd name="connsiteX92" fmla="*/ 1651405 w 1743674"/>
                <a:gd name="connsiteY92" fmla="*/ 1231470 h 2779708"/>
                <a:gd name="connsiteX93" fmla="*/ 1653584 w 1743674"/>
                <a:gd name="connsiteY93" fmla="*/ 1242368 h 2779708"/>
                <a:gd name="connsiteX94" fmla="*/ 1653584 w 1743674"/>
                <a:gd name="connsiteY94" fmla="*/ 1252540 h 2779708"/>
                <a:gd name="connsiteX95" fmla="*/ 1653584 w 1743674"/>
                <a:gd name="connsiteY95" fmla="*/ 1259079 h 2779708"/>
                <a:gd name="connsiteX96" fmla="*/ 1653584 w 1743674"/>
                <a:gd name="connsiteY96" fmla="*/ 1271430 h 2779708"/>
                <a:gd name="connsiteX97" fmla="*/ 1653584 w 1743674"/>
                <a:gd name="connsiteY97" fmla="*/ 1281601 h 2779708"/>
                <a:gd name="connsiteX98" fmla="*/ 1653584 w 1743674"/>
                <a:gd name="connsiteY98" fmla="*/ 1291772 h 2779708"/>
                <a:gd name="connsiteX99" fmla="*/ 1655037 w 1743674"/>
                <a:gd name="connsiteY99" fmla="*/ 1302670 h 2779708"/>
                <a:gd name="connsiteX100" fmla="*/ 1655037 w 1743674"/>
                <a:gd name="connsiteY100" fmla="*/ 1317928 h 2779708"/>
                <a:gd name="connsiteX101" fmla="*/ 1655037 w 1743674"/>
                <a:gd name="connsiteY101" fmla="*/ 1338997 h 2779708"/>
                <a:gd name="connsiteX102" fmla="*/ 1657217 w 1743674"/>
                <a:gd name="connsiteY102" fmla="*/ 1354254 h 2779708"/>
                <a:gd name="connsiteX103" fmla="*/ 1657217 w 1743674"/>
                <a:gd name="connsiteY103" fmla="*/ 1374597 h 2779708"/>
                <a:gd name="connsiteX104" fmla="*/ 1657217 w 1743674"/>
                <a:gd name="connsiteY104" fmla="*/ 1388401 h 2779708"/>
                <a:gd name="connsiteX105" fmla="*/ 1657217 w 1743674"/>
                <a:gd name="connsiteY105" fmla="*/ 1392034 h 2779708"/>
                <a:gd name="connsiteX106" fmla="*/ 1657217 w 1743674"/>
                <a:gd name="connsiteY106" fmla="*/ 1395666 h 2779708"/>
                <a:gd name="connsiteX107" fmla="*/ 1657217 w 1743674"/>
                <a:gd name="connsiteY107" fmla="*/ 1402205 h 2779708"/>
                <a:gd name="connsiteX108" fmla="*/ 1657217 w 1743674"/>
                <a:gd name="connsiteY108" fmla="*/ 1405838 h 2779708"/>
                <a:gd name="connsiteX109" fmla="*/ 1657217 w 1743674"/>
                <a:gd name="connsiteY109" fmla="*/ 1418189 h 2779708"/>
                <a:gd name="connsiteX110" fmla="*/ 1657217 w 1743674"/>
                <a:gd name="connsiteY110" fmla="*/ 1424728 h 2779708"/>
                <a:gd name="connsiteX111" fmla="*/ 1657217 w 1743674"/>
                <a:gd name="connsiteY111" fmla="*/ 1440711 h 2779708"/>
                <a:gd name="connsiteX112" fmla="*/ 1657217 w 1743674"/>
                <a:gd name="connsiteY112" fmla="*/ 1452336 h 2779708"/>
                <a:gd name="connsiteX113" fmla="*/ 1657217 w 1743674"/>
                <a:gd name="connsiteY113" fmla="*/ 1457422 h 2779708"/>
                <a:gd name="connsiteX114" fmla="*/ 1658670 w 1743674"/>
                <a:gd name="connsiteY114" fmla="*/ 1469773 h 2779708"/>
                <a:gd name="connsiteX115" fmla="*/ 1658670 w 1743674"/>
                <a:gd name="connsiteY115" fmla="*/ 1495928 h 2779708"/>
                <a:gd name="connsiteX116" fmla="*/ 1658670 w 1743674"/>
                <a:gd name="connsiteY116" fmla="*/ 1518450 h 2779708"/>
                <a:gd name="connsiteX117" fmla="*/ 1660123 w 1743674"/>
                <a:gd name="connsiteY117" fmla="*/ 1526442 h 2779708"/>
                <a:gd name="connsiteX118" fmla="*/ 1662302 w 1743674"/>
                <a:gd name="connsiteY118" fmla="*/ 1537340 h 2779708"/>
                <a:gd name="connsiteX119" fmla="*/ 1663756 w 1743674"/>
                <a:gd name="connsiteY119" fmla="*/ 1548964 h 2779708"/>
                <a:gd name="connsiteX120" fmla="*/ 1667388 w 1743674"/>
                <a:gd name="connsiteY120" fmla="*/ 1564948 h 2779708"/>
                <a:gd name="connsiteX121" fmla="*/ 1671021 w 1743674"/>
                <a:gd name="connsiteY121" fmla="*/ 1580205 h 2779708"/>
                <a:gd name="connsiteX122" fmla="*/ 1660123 w 1743674"/>
                <a:gd name="connsiteY122" fmla="*/ 1581658 h 2779708"/>
                <a:gd name="connsiteX123" fmla="*/ 1646319 w 1743674"/>
                <a:gd name="connsiteY123" fmla="*/ 1588924 h 2779708"/>
                <a:gd name="connsiteX124" fmla="*/ 1639780 w 1743674"/>
                <a:gd name="connsiteY124" fmla="*/ 1604181 h 2779708"/>
                <a:gd name="connsiteX125" fmla="*/ 1632515 w 1743674"/>
                <a:gd name="connsiteY125" fmla="*/ 1626703 h 2779708"/>
                <a:gd name="connsiteX126" fmla="*/ 1623796 w 1743674"/>
                <a:gd name="connsiteY126" fmla="*/ 1640507 h 2779708"/>
                <a:gd name="connsiteX127" fmla="*/ 1632515 w 1743674"/>
                <a:gd name="connsiteY127" fmla="*/ 1652858 h 2779708"/>
                <a:gd name="connsiteX128" fmla="*/ 1634694 w 1743674"/>
                <a:gd name="connsiteY128" fmla="*/ 1654312 h 2779708"/>
                <a:gd name="connsiteX129" fmla="*/ 1634694 w 1743674"/>
                <a:gd name="connsiteY129" fmla="*/ 1650679 h 2779708"/>
                <a:gd name="connsiteX130" fmla="*/ 1636147 w 1743674"/>
                <a:gd name="connsiteY130" fmla="*/ 1645593 h 2779708"/>
                <a:gd name="connsiteX131" fmla="*/ 1637600 w 1743674"/>
                <a:gd name="connsiteY131" fmla="*/ 1644140 h 2779708"/>
                <a:gd name="connsiteX132" fmla="*/ 1639780 w 1743674"/>
                <a:gd name="connsiteY132" fmla="*/ 1640507 h 2779708"/>
                <a:gd name="connsiteX133" fmla="*/ 1639780 w 1743674"/>
                <a:gd name="connsiteY133" fmla="*/ 1636875 h 2779708"/>
                <a:gd name="connsiteX134" fmla="*/ 1643413 w 1743674"/>
                <a:gd name="connsiteY134" fmla="*/ 1631789 h 2779708"/>
                <a:gd name="connsiteX135" fmla="*/ 1644866 w 1743674"/>
                <a:gd name="connsiteY135" fmla="*/ 1626703 h 2779708"/>
                <a:gd name="connsiteX136" fmla="*/ 1648498 w 1743674"/>
                <a:gd name="connsiteY136" fmla="*/ 1620165 h 2779708"/>
                <a:gd name="connsiteX137" fmla="*/ 1651405 w 1743674"/>
                <a:gd name="connsiteY137" fmla="*/ 1615079 h 2779708"/>
                <a:gd name="connsiteX138" fmla="*/ 1665935 w 1743674"/>
                <a:gd name="connsiteY138" fmla="*/ 1620165 h 2779708"/>
                <a:gd name="connsiteX139" fmla="*/ 1667388 w 1743674"/>
                <a:gd name="connsiteY139" fmla="*/ 1621618 h 2779708"/>
                <a:gd name="connsiteX140" fmla="*/ 1673927 w 1743674"/>
                <a:gd name="connsiteY140" fmla="*/ 1621618 h 2779708"/>
                <a:gd name="connsiteX141" fmla="*/ 1673927 w 1743674"/>
                <a:gd name="connsiteY141" fmla="*/ 1628883 h 2779708"/>
                <a:gd name="connsiteX142" fmla="*/ 1676107 w 1743674"/>
                <a:gd name="connsiteY142" fmla="*/ 1650679 h 2779708"/>
                <a:gd name="connsiteX143" fmla="*/ 1676107 w 1743674"/>
                <a:gd name="connsiteY143" fmla="*/ 1652858 h 2779708"/>
                <a:gd name="connsiteX144" fmla="*/ 1689911 w 1743674"/>
                <a:gd name="connsiteY144" fmla="*/ 1654312 h 2779708"/>
                <a:gd name="connsiteX145" fmla="*/ 1689911 w 1743674"/>
                <a:gd name="connsiteY145" fmla="*/ 1664483 h 2779708"/>
                <a:gd name="connsiteX146" fmla="*/ 1689911 w 1743674"/>
                <a:gd name="connsiteY146" fmla="*/ 1668116 h 2779708"/>
                <a:gd name="connsiteX147" fmla="*/ 1689911 w 1743674"/>
                <a:gd name="connsiteY147" fmla="*/ 1702989 h 2779708"/>
                <a:gd name="connsiteX148" fmla="*/ 1691364 w 1743674"/>
                <a:gd name="connsiteY148" fmla="*/ 1702989 h 2779708"/>
                <a:gd name="connsiteX149" fmla="*/ 1694996 w 1743674"/>
                <a:gd name="connsiteY149" fmla="*/ 1702989 h 2779708"/>
                <a:gd name="connsiteX150" fmla="*/ 1694996 w 1743674"/>
                <a:gd name="connsiteY150" fmla="*/ 1708075 h 2779708"/>
                <a:gd name="connsiteX151" fmla="*/ 1698629 w 1743674"/>
                <a:gd name="connsiteY151" fmla="*/ 1708075 h 2779708"/>
                <a:gd name="connsiteX152" fmla="*/ 1701535 w 1743674"/>
                <a:gd name="connsiteY152" fmla="*/ 1708075 h 2779708"/>
                <a:gd name="connsiteX153" fmla="*/ 1707348 w 1743674"/>
                <a:gd name="connsiteY153" fmla="*/ 1708075 h 2779708"/>
                <a:gd name="connsiteX154" fmla="*/ 1710254 w 1743674"/>
                <a:gd name="connsiteY154" fmla="*/ 1708075 h 2779708"/>
                <a:gd name="connsiteX155" fmla="*/ 1713886 w 1743674"/>
                <a:gd name="connsiteY155" fmla="*/ 1708075 h 2779708"/>
                <a:gd name="connsiteX156" fmla="*/ 1721152 w 1743674"/>
                <a:gd name="connsiteY156" fmla="*/ 1705895 h 2779708"/>
                <a:gd name="connsiteX157" fmla="*/ 1721152 w 1743674"/>
                <a:gd name="connsiteY157" fmla="*/ 1708075 h 2779708"/>
                <a:gd name="connsiteX158" fmla="*/ 1721152 w 1743674"/>
                <a:gd name="connsiteY158" fmla="*/ 1709528 h 2779708"/>
                <a:gd name="connsiteX159" fmla="*/ 1721152 w 1743674"/>
                <a:gd name="connsiteY159" fmla="*/ 1711707 h 2779708"/>
                <a:gd name="connsiteX160" fmla="*/ 1724058 w 1743674"/>
                <a:gd name="connsiteY160" fmla="*/ 1711707 h 2779708"/>
                <a:gd name="connsiteX161" fmla="*/ 1724058 w 1743674"/>
                <a:gd name="connsiteY161" fmla="*/ 1713161 h 2779708"/>
                <a:gd name="connsiteX162" fmla="*/ 1724058 w 1743674"/>
                <a:gd name="connsiteY162" fmla="*/ 1723332 h 2779708"/>
                <a:gd name="connsiteX163" fmla="*/ 1724058 w 1743674"/>
                <a:gd name="connsiteY163" fmla="*/ 1749487 h 2779708"/>
                <a:gd name="connsiteX164" fmla="*/ 1724058 w 1743674"/>
                <a:gd name="connsiteY164" fmla="*/ 1773463 h 2779708"/>
                <a:gd name="connsiteX165" fmla="*/ 1651405 w 1743674"/>
                <a:gd name="connsiteY165" fmla="*/ 1769830 h 2779708"/>
                <a:gd name="connsiteX166" fmla="*/ 1649952 w 1743674"/>
                <a:gd name="connsiteY166" fmla="*/ 1788720 h 2779708"/>
                <a:gd name="connsiteX167" fmla="*/ 1648498 w 1743674"/>
                <a:gd name="connsiteY167" fmla="*/ 1788720 h 2779708"/>
                <a:gd name="connsiteX168" fmla="*/ 1643413 w 1743674"/>
                <a:gd name="connsiteY168" fmla="*/ 1838850 h 2779708"/>
                <a:gd name="connsiteX169" fmla="*/ 1615805 w 1743674"/>
                <a:gd name="connsiteY169" fmla="*/ 1823593 h 2779708"/>
                <a:gd name="connsiteX170" fmla="*/ 1594735 w 1743674"/>
                <a:gd name="connsiteY170" fmla="*/ 1813422 h 2779708"/>
                <a:gd name="connsiteX171" fmla="*/ 1572213 w 1743674"/>
                <a:gd name="connsiteY171" fmla="*/ 1802524 h 2779708"/>
                <a:gd name="connsiteX172" fmla="*/ 1549690 w 1743674"/>
                <a:gd name="connsiteY172" fmla="*/ 1795985 h 2779708"/>
                <a:gd name="connsiteX173" fmla="*/ 1527168 w 1743674"/>
                <a:gd name="connsiteY173" fmla="*/ 1788720 h 2779708"/>
                <a:gd name="connsiteX174" fmla="*/ 1503192 w 1743674"/>
                <a:gd name="connsiteY174" fmla="*/ 1785814 h 2779708"/>
                <a:gd name="connsiteX175" fmla="*/ 1424000 w 1743674"/>
                <a:gd name="connsiteY175" fmla="*/ 1774916 h 2779708"/>
                <a:gd name="connsiteX176" fmla="*/ 1420368 w 1743674"/>
                <a:gd name="connsiteY176" fmla="*/ 1774916 h 2779708"/>
                <a:gd name="connsiteX177" fmla="*/ 1404384 w 1743674"/>
                <a:gd name="connsiteY177" fmla="*/ 1787267 h 2779708"/>
                <a:gd name="connsiteX178" fmla="*/ 1392760 w 1743674"/>
                <a:gd name="connsiteY178" fmla="*/ 1797438 h 2779708"/>
                <a:gd name="connsiteX179" fmla="*/ 1361519 w 1743674"/>
                <a:gd name="connsiteY179" fmla="*/ 1828679 h 2779708"/>
                <a:gd name="connsiteX180" fmla="*/ 1285233 w 1743674"/>
                <a:gd name="connsiteY180" fmla="*/ 1852655 h 2779708"/>
                <a:gd name="connsiteX181" fmla="*/ 1223478 w 1743674"/>
                <a:gd name="connsiteY181" fmla="*/ 1868638 h 2779708"/>
                <a:gd name="connsiteX182" fmla="*/ 1185698 w 1743674"/>
                <a:gd name="connsiteY182" fmla="*/ 1876630 h 2779708"/>
                <a:gd name="connsiteX183" fmla="*/ 1143560 w 1743674"/>
                <a:gd name="connsiteY183" fmla="*/ 1880263 h 2779708"/>
                <a:gd name="connsiteX184" fmla="*/ 1119584 w 1743674"/>
                <a:gd name="connsiteY184" fmla="*/ 1880263 h 2779708"/>
                <a:gd name="connsiteX185" fmla="*/ 1093429 w 1743674"/>
                <a:gd name="connsiteY185" fmla="*/ 1876630 h 2779708"/>
                <a:gd name="connsiteX186" fmla="*/ 1050564 w 1743674"/>
                <a:gd name="connsiteY186" fmla="*/ 1866459 h 2779708"/>
                <a:gd name="connsiteX187" fmla="*/ 1026588 w 1743674"/>
                <a:gd name="connsiteY187" fmla="*/ 1866459 h 2779708"/>
                <a:gd name="connsiteX188" fmla="*/ 964106 w 1743674"/>
                <a:gd name="connsiteY188" fmla="*/ 1865006 h 2779708"/>
                <a:gd name="connsiteX189" fmla="*/ 912523 w 1743674"/>
                <a:gd name="connsiteY189" fmla="*/ 1866459 h 2779708"/>
                <a:gd name="connsiteX190" fmla="*/ 817347 w 1743674"/>
                <a:gd name="connsiteY190" fmla="*/ 1906418 h 2779708"/>
                <a:gd name="connsiteX191" fmla="*/ 803543 w 1743674"/>
                <a:gd name="connsiteY191" fmla="*/ 1918042 h 2779708"/>
                <a:gd name="connsiteX192" fmla="*/ 783200 w 1743674"/>
                <a:gd name="connsiteY192" fmla="*/ 1942744 h 2779708"/>
                <a:gd name="connsiteX193" fmla="*/ 746874 w 1743674"/>
                <a:gd name="connsiteY193" fmla="*/ 1984157 h 2779708"/>
                <a:gd name="connsiteX194" fmla="*/ 712000 w 1743674"/>
                <a:gd name="connsiteY194" fmla="*/ 2013218 h 2779708"/>
                <a:gd name="connsiteX195" fmla="*/ 660416 w 1743674"/>
                <a:gd name="connsiteY195" fmla="*/ 2068434 h 2779708"/>
                <a:gd name="connsiteX196" fmla="*/ 625543 w 1743674"/>
                <a:gd name="connsiteY196" fmla="*/ 2114932 h 2779708"/>
                <a:gd name="connsiteX197" fmla="*/ 584131 w 1743674"/>
                <a:gd name="connsiteY197" fmla="*/ 2173781 h 2779708"/>
                <a:gd name="connsiteX198" fmla="*/ 556523 w 1743674"/>
                <a:gd name="connsiteY198" fmla="*/ 2235536 h 2779708"/>
                <a:gd name="connsiteX199" fmla="*/ 571780 w 1743674"/>
                <a:gd name="connsiteY199" fmla="*/ 2256606 h 2779708"/>
                <a:gd name="connsiteX200" fmla="*/ 584131 w 1743674"/>
                <a:gd name="connsiteY200" fmla="*/ 2274042 h 2779708"/>
                <a:gd name="connsiteX201" fmla="*/ 596482 w 1743674"/>
                <a:gd name="connsiteY201" fmla="*/ 2290753 h 2779708"/>
                <a:gd name="connsiteX202" fmla="*/ 592849 w 1743674"/>
                <a:gd name="connsiteY202" fmla="*/ 2296565 h 2779708"/>
                <a:gd name="connsiteX203" fmla="*/ 589216 w 1743674"/>
                <a:gd name="connsiteY203" fmla="*/ 2303104 h 2779708"/>
                <a:gd name="connsiteX204" fmla="*/ 584131 w 1743674"/>
                <a:gd name="connsiteY204" fmla="*/ 2311822 h 2779708"/>
                <a:gd name="connsiteX205" fmla="*/ 584131 w 1743674"/>
                <a:gd name="connsiteY205" fmla="*/ 2313275 h 2779708"/>
                <a:gd name="connsiteX206" fmla="*/ 582678 w 1743674"/>
                <a:gd name="connsiteY206" fmla="*/ 2315455 h 2779708"/>
                <a:gd name="connsiteX207" fmla="*/ 580498 w 1743674"/>
                <a:gd name="connsiteY207" fmla="*/ 2320540 h 2779708"/>
                <a:gd name="connsiteX208" fmla="*/ 575412 w 1743674"/>
                <a:gd name="connsiteY208" fmla="*/ 2329259 h 2779708"/>
                <a:gd name="connsiteX209" fmla="*/ 573959 w 1743674"/>
                <a:gd name="connsiteY209" fmla="*/ 2334345 h 2779708"/>
                <a:gd name="connsiteX210" fmla="*/ 571780 w 1743674"/>
                <a:gd name="connsiteY210" fmla="*/ 2335798 h 2779708"/>
                <a:gd name="connsiteX211" fmla="*/ 571780 w 1743674"/>
                <a:gd name="connsiteY211" fmla="*/ 2337977 h 2779708"/>
                <a:gd name="connsiteX212" fmla="*/ 573959 w 1743674"/>
                <a:gd name="connsiteY212" fmla="*/ 2337977 h 2779708"/>
                <a:gd name="connsiteX213" fmla="*/ 575412 w 1743674"/>
                <a:gd name="connsiteY213" fmla="*/ 2337977 h 2779708"/>
                <a:gd name="connsiteX214" fmla="*/ 577592 w 1743674"/>
                <a:gd name="connsiteY214" fmla="*/ 2339430 h 2779708"/>
                <a:gd name="connsiteX215" fmla="*/ 577592 w 1743674"/>
                <a:gd name="connsiteY215" fmla="*/ 2340883 h 2779708"/>
                <a:gd name="connsiteX216" fmla="*/ 577592 w 1743674"/>
                <a:gd name="connsiteY216" fmla="*/ 2343063 h 2779708"/>
                <a:gd name="connsiteX217" fmla="*/ 579045 w 1743674"/>
                <a:gd name="connsiteY217" fmla="*/ 2345969 h 2779708"/>
                <a:gd name="connsiteX218" fmla="*/ 579045 w 1743674"/>
                <a:gd name="connsiteY218" fmla="*/ 2348149 h 2779708"/>
                <a:gd name="connsiteX219" fmla="*/ 579045 w 1743674"/>
                <a:gd name="connsiteY219" fmla="*/ 2351781 h 2779708"/>
                <a:gd name="connsiteX220" fmla="*/ 580498 w 1743674"/>
                <a:gd name="connsiteY220" fmla="*/ 2353234 h 2779708"/>
                <a:gd name="connsiteX221" fmla="*/ 580498 w 1743674"/>
                <a:gd name="connsiteY221" fmla="*/ 2354687 h 2779708"/>
                <a:gd name="connsiteX222" fmla="*/ 579045 w 1743674"/>
                <a:gd name="connsiteY222" fmla="*/ 2354687 h 2779708"/>
                <a:gd name="connsiteX223" fmla="*/ 573959 w 1743674"/>
                <a:gd name="connsiteY223" fmla="*/ 2356867 h 2779708"/>
                <a:gd name="connsiteX224" fmla="*/ 568874 w 1743674"/>
                <a:gd name="connsiteY224" fmla="*/ 2359773 h 2779708"/>
                <a:gd name="connsiteX225" fmla="*/ 566694 w 1743674"/>
                <a:gd name="connsiteY225" fmla="*/ 2361953 h 2779708"/>
                <a:gd name="connsiteX226" fmla="*/ 565241 w 1743674"/>
                <a:gd name="connsiteY226" fmla="*/ 2361953 h 2779708"/>
                <a:gd name="connsiteX227" fmla="*/ 566694 w 1743674"/>
                <a:gd name="connsiteY227" fmla="*/ 2365585 h 2779708"/>
                <a:gd name="connsiteX228" fmla="*/ 566694 w 1743674"/>
                <a:gd name="connsiteY228" fmla="*/ 2367038 h 2779708"/>
                <a:gd name="connsiteX229" fmla="*/ 566694 w 1743674"/>
                <a:gd name="connsiteY229" fmla="*/ 2368492 h 2779708"/>
                <a:gd name="connsiteX230" fmla="*/ 568874 w 1743674"/>
                <a:gd name="connsiteY230" fmla="*/ 2368492 h 2779708"/>
                <a:gd name="connsiteX231" fmla="*/ 571780 w 1743674"/>
                <a:gd name="connsiteY231" fmla="*/ 2368492 h 2779708"/>
                <a:gd name="connsiteX232" fmla="*/ 575412 w 1743674"/>
                <a:gd name="connsiteY232" fmla="*/ 2368492 h 2779708"/>
                <a:gd name="connsiteX233" fmla="*/ 577592 w 1743674"/>
                <a:gd name="connsiteY233" fmla="*/ 2368492 h 2779708"/>
                <a:gd name="connsiteX234" fmla="*/ 580498 w 1743674"/>
                <a:gd name="connsiteY234" fmla="*/ 2368492 h 2779708"/>
                <a:gd name="connsiteX235" fmla="*/ 580498 w 1743674"/>
                <a:gd name="connsiteY235" fmla="*/ 2385928 h 2779708"/>
                <a:gd name="connsiteX236" fmla="*/ 580498 w 1743674"/>
                <a:gd name="connsiteY236" fmla="*/ 2387381 h 2779708"/>
                <a:gd name="connsiteX237" fmla="*/ 580498 w 1743674"/>
                <a:gd name="connsiteY237" fmla="*/ 2389561 h 2779708"/>
                <a:gd name="connsiteX238" fmla="*/ 579045 w 1743674"/>
                <a:gd name="connsiteY238" fmla="*/ 2393194 h 2779708"/>
                <a:gd name="connsiteX239" fmla="*/ 580498 w 1743674"/>
                <a:gd name="connsiteY239" fmla="*/ 2393194 h 2779708"/>
                <a:gd name="connsiteX240" fmla="*/ 582678 w 1743674"/>
                <a:gd name="connsiteY240" fmla="*/ 2393194 h 2779708"/>
                <a:gd name="connsiteX241" fmla="*/ 582678 w 1743674"/>
                <a:gd name="connsiteY241" fmla="*/ 2394647 h 2779708"/>
                <a:gd name="connsiteX242" fmla="*/ 584131 w 1743674"/>
                <a:gd name="connsiteY242" fmla="*/ 2396100 h 2779708"/>
                <a:gd name="connsiteX243" fmla="*/ 584131 w 1743674"/>
                <a:gd name="connsiteY243" fmla="*/ 2398279 h 2779708"/>
                <a:gd name="connsiteX244" fmla="*/ 587763 w 1743674"/>
                <a:gd name="connsiteY244" fmla="*/ 2399732 h 2779708"/>
                <a:gd name="connsiteX245" fmla="*/ 592849 w 1743674"/>
                <a:gd name="connsiteY245" fmla="*/ 2404818 h 2779708"/>
                <a:gd name="connsiteX246" fmla="*/ 596482 w 1743674"/>
                <a:gd name="connsiteY246" fmla="*/ 2408451 h 2779708"/>
                <a:gd name="connsiteX247" fmla="*/ 603021 w 1743674"/>
                <a:gd name="connsiteY247" fmla="*/ 2414990 h 2779708"/>
                <a:gd name="connsiteX248" fmla="*/ 611739 w 1743674"/>
                <a:gd name="connsiteY248" fmla="*/ 2422255 h 2779708"/>
                <a:gd name="connsiteX249" fmla="*/ 616825 w 1743674"/>
                <a:gd name="connsiteY249" fmla="*/ 2425887 h 2779708"/>
                <a:gd name="connsiteX250" fmla="*/ 621910 w 1743674"/>
                <a:gd name="connsiteY250" fmla="*/ 2432426 h 2779708"/>
                <a:gd name="connsiteX251" fmla="*/ 629176 w 1743674"/>
                <a:gd name="connsiteY251" fmla="*/ 2437512 h 2779708"/>
                <a:gd name="connsiteX252" fmla="*/ 632808 w 1743674"/>
                <a:gd name="connsiteY252" fmla="*/ 2439692 h 2779708"/>
                <a:gd name="connsiteX253" fmla="*/ 634261 w 1743674"/>
                <a:gd name="connsiteY253" fmla="*/ 2442598 h 2779708"/>
                <a:gd name="connsiteX254" fmla="*/ 634261 w 1743674"/>
                <a:gd name="connsiteY254" fmla="*/ 2444777 h 2779708"/>
                <a:gd name="connsiteX255" fmla="*/ 634261 w 1743674"/>
                <a:gd name="connsiteY255" fmla="*/ 2446230 h 2779708"/>
                <a:gd name="connsiteX256" fmla="*/ 632808 w 1743674"/>
                <a:gd name="connsiteY256" fmla="*/ 2448410 h 2779708"/>
                <a:gd name="connsiteX257" fmla="*/ 629176 w 1743674"/>
                <a:gd name="connsiteY257" fmla="*/ 2449863 h 2779708"/>
                <a:gd name="connsiteX258" fmla="*/ 629176 w 1743674"/>
                <a:gd name="connsiteY258" fmla="*/ 2451316 h 2779708"/>
                <a:gd name="connsiteX259" fmla="*/ 627723 w 1743674"/>
                <a:gd name="connsiteY259" fmla="*/ 2451316 h 2779708"/>
                <a:gd name="connsiteX260" fmla="*/ 619004 w 1743674"/>
                <a:gd name="connsiteY260" fmla="*/ 2458581 h 2779708"/>
                <a:gd name="connsiteX261" fmla="*/ 616825 w 1743674"/>
                <a:gd name="connsiteY261" fmla="*/ 2460034 h 2779708"/>
                <a:gd name="connsiteX262" fmla="*/ 611739 w 1743674"/>
                <a:gd name="connsiteY262" fmla="*/ 2463667 h 2779708"/>
                <a:gd name="connsiteX263" fmla="*/ 606653 w 1743674"/>
                <a:gd name="connsiteY263" fmla="*/ 2467300 h 2779708"/>
                <a:gd name="connsiteX264" fmla="*/ 603021 w 1743674"/>
                <a:gd name="connsiteY264" fmla="*/ 2470206 h 2779708"/>
                <a:gd name="connsiteX265" fmla="*/ 596482 w 1743674"/>
                <a:gd name="connsiteY265" fmla="*/ 2476018 h 2779708"/>
                <a:gd name="connsiteX266" fmla="*/ 594302 w 1743674"/>
                <a:gd name="connsiteY266" fmla="*/ 2476018 h 2779708"/>
                <a:gd name="connsiteX267" fmla="*/ 594302 w 1743674"/>
                <a:gd name="connsiteY267" fmla="*/ 2477471 h 2779708"/>
                <a:gd name="connsiteX268" fmla="*/ 594302 w 1743674"/>
                <a:gd name="connsiteY268" fmla="*/ 2478924 h 2779708"/>
                <a:gd name="connsiteX269" fmla="*/ 597935 w 1743674"/>
                <a:gd name="connsiteY269" fmla="*/ 2482557 h 2779708"/>
                <a:gd name="connsiteX270" fmla="*/ 606653 w 1743674"/>
                <a:gd name="connsiteY270" fmla="*/ 2492728 h 2779708"/>
                <a:gd name="connsiteX271" fmla="*/ 610286 w 1743674"/>
                <a:gd name="connsiteY271" fmla="*/ 2497814 h 2779708"/>
                <a:gd name="connsiteX272" fmla="*/ 610286 w 1743674"/>
                <a:gd name="connsiteY272" fmla="*/ 2499994 h 2779708"/>
                <a:gd name="connsiteX273" fmla="*/ 615372 w 1743674"/>
                <a:gd name="connsiteY273" fmla="*/ 2508712 h 2779708"/>
                <a:gd name="connsiteX274" fmla="*/ 615372 w 1743674"/>
                <a:gd name="connsiteY274" fmla="*/ 2510165 h 2779708"/>
                <a:gd name="connsiteX275" fmla="*/ 616825 w 1743674"/>
                <a:gd name="connsiteY275" fmla="*/ 2511618 h 2779708"/>
                <a:gd name="connsiteX276" fmla="*/ 624090 w 1743674"/>
                <a:gd name="connsiteY276" fmla="*/ 2536320 h 2779708"/>
                <a:gd name="connsiteX277" fmla="*/ 624090 w 1743674"/>
                <a:gd name="connsiteY277" fmla="*/ 2546492 h 2779708"/>
                <a:gd name="connsiteX278" fmla="*/ 620457 w 1743674"/>
                <a:gd name="connsiteY278" fmla="*/ 2546492 h 2779708"/>
                <a:gd name="connsiteX279" fmla="*/ 611739 w 1743674"/>
                <a:gd name="connsiteY279" fmla="*/ 2545039 h 2779708"/>
                <a:gd name="connsiteX280" fmla="*/ 575412 w 1743674"/>
                <a:gd name="connsiteY280" fmla="*/ 2542859 h 2779708"/>
                <a:gd name="connsiteX281" fmla="*/ 573959 w 1743674"/>
                <a:gd name="connsiteY281" fmla="*/ 2542859 h 2779708"/>
                <a:gd name="connsiteX282" fmla="*/ 566694 w 1743674"/>
                <a:gd name="connsiteY282" fmla="*/ 2542859 h 2779708"/>
                <a:gd name="connsiteX283" fmla="*/ 566694 w 1743674"/>
                <a:gd name="connsiteY283" fmla="*/ 2536320 h 2779708"/>
                <a:gd name="connsiteX284" fmla="*/ 566694 w 1743674"/>
                <a:gd name="connsiteY284" fmla="*/ 2534141 h 2779708"/>
                <a:gd name="connsiteX285" fmla="*/ 565241 w 1743674"/>
                <a:gd name="connsiteY285" fmla="*/ 2534141 h 2779708"/>
                <a:gd name="connsiteX286" fmla="*/ 565241 w 1743674"/>
                <a:gd name="connsiteY286" fmla="*/ 2532688 h 2779708"/>
                <a:gd name="connsiteX287" fmla="*/ 563788 w 1743674"/>
                <a:gd name="connsiteY287" fmla="*/ 2532688 h 2779708"/>
                <a:gd name="connsiteX288" fmla="*/ 563788 w 1743674"/>
                <a:gd name="connsiteY288" fmla="*/ 2531234 h 2779708"/>
                <a:gd name="connsiteX289" fmla="*/ 561608 w 1743674"/>
                <a:gd name="connsiteY289" fmla="*/ 2531234 h 2779708"/>
                <a:gd name="connsiteX290" fmla="*/ 560155 w 1743674"/>
                <a:gd name="connsiteY290" fmla="*/ 2531234 h 2779708"/>
                <a:gd name="connsiteX291" fmla="*/ 557976 w 1743674"/>
                <a:gd name="connsiteY291" fmla="*/ 2531234 h 2779708"/>
                <a:gd name="connsiteX292" fmla="*/ 556523 w 1743674"/>
                <a:gd name="connsiteY292" fmla="*/ 2531234 h 2779708"/>
                <a:gd name="connsiteX293" fmla="*/ 555070 w 1743674"/>
                <a:gd name="connsiteY293" fmla="*/ 2531234 h 2779708"/>
                <a:gd name="connsiteX294" fmla="*/ 552890 w 1743674"/>
                <a:gd name="connsiteY294" fmla="*/ 2531234 h 2779708"/>
                <a:gd name="connsiteX295" fmla="*/ 551437 w 1743674"/>
                <a:gd name="connsiteY295" fmla="*/ 2531234 h 2779708"/>
                <a:gd name="connsiteX296" fmla="*/ 549984 w 1743674"/>
                <a:gd name="connsiteY296" fmla="*/ 2531234 h 2779708"/>
                <a:gd name="connsiteX297" fmla="*/ 547804 w 1743674"/>
                <a:gd name="connsiteY297" fmla="*/ 2529055 h 2779708"/>
                <a:gd name="connsiteX298" fmla="*/ 546351 w 1743674"/>
                <a:gd name="connsiteY298" fmla="*/ 2532688 h 2779708"/>
                <a:gd name="connsiteX299" fmla="*/ 542719 w 1743674"/>
                <a:gd name="connsiteY299" fmla="*/ 2536320 h 2779708"/>
                <a:gd name="connsiteX300" fmla="*/ 539086 w 1743674"/>
                <a:gd name="connsiteY300" fmla="*/ 2539226 h 2779708"/>
                <a:gd name="connsiteX301" fmla="*/ 539086 w 1743674"/>
                <a:gd name="connsiteY301" fmla="*/ 2542859 h 2779708"/>
                <a:gd name="connsiteX302" fmla="*/ 539086 w 1743674"/>
                <a:gd name="connsiteY302" fmla="*/ 2546492 h 2779708"/>
                <a:gd name="connsiteX303" fmla="*/ 539086 w 1743674"/>
                <a:gd name="connsiteY303" fmla="*/ 2550124 h 2779708"/>
                <a:gd name="connsiteX304" fmla="*/ 541266 w 1743674"/>
                <a:gd name="connsiteY304" fmla="*/ 2553030 h 2779708"/>
                <a:gd name="connsiteX305" fmla="*/ 541266 w 1743674"/>
                <a:gd name="connsiteY305" fmla="*/ 2558843 h 2779708"/>
                <a:gd name="connsiteX306" fmla="*/ 541266 w 1743674"/>
                <a:gd name="connsiteY306" fmla="*/ 2561749 h 2779708"/>
                <a:gd name="connsiteX307" fmla="*/ 541266 w 1743674"/>
                <a:gd name="connsiteY307" fmla="*/ 2566835 h 2779708"/>
                <a:gd name="connsiteX308" fmla="*/ 541266 w 1743674"/>
                <a:gd name="connsiteY308" fmla="*/ 2570467 h 2779708"/>
                <a:gd name="connsiteX309" fmla="*/ 539086 w 1743674"/>
                <a:gd name="connsiteY309" fmla="*/ 2570467 h 2779708"/>
                <a:gd name="connsiteX310" fmla="*/ 537633 w 1743674"/>
                <a:gd name="connsiteY310" fmla="*/ 2570467 h 2779708"/>
                <a:gd name="connsiteX311" fmla="*/ 537633 w 1743674"/>
                <a:gd name="connsiteY311" fmla="*/ 2569014 h 2779708"/>
                <a:gd name="connsiteX312" fmla="*/ 534000 w 1743674"/>
                <a:gd name="connsiteY312" fmla="*/ 2569014 h 2779708"/>
                <a:gd name="connsiteX313" fmla="*/ 532547 w 1743674"/>
                <a:gd name="connsiteY313" fmla="*/ 2577732 h 2779708"/>
                <a:gd name="connsiteX314" fmla="*/ 532547 w 1743674"/>
                <a:gd name="connsiteY314" fmla="*/ 2579186 h 2779708"/>
                <a:gd name="connsiteX315" fmla="*/ 530368 w 1743674"/>
                <a:gd name="connsiteY315" fmla="*/ 2584271 h 2779708"/>
                <a:gd name="connsiteX316" fmla="*/ 523829 w 1743674"/>
                <a:gd name="connsiteY316" fmla="*/ 2600255 h 2779708"/>
                <a:gd name="connsiteX317" fmla="*/ 515110 w 1743674"/>
                <a:gd name="connsiteY317" fmla="*/ 2616965 h 2779708"/>
                <a:gd name="connsiteX318" fmla="*/ 515110 w 1743674"/>
                <a:gd name="connsiteY318" fmla="*/ 2630769 h 2779708"/>
                <a:gd name="connsiteX319" fmla="*/ 511478 w 1743674"/>
                <a:gd name="connsiteY319" fmla="*/ 2644573 h 2779708"/>
                <a:gd name="connsiteX320" fmla="*/ 497674 w 1743674"/>
                <a:gd name="connsiteY320" fmla="*/ 2651839 h 2779708"/>
                <a:gd name="connsiteX321" fmla="*/ 492588 w 1743674"/>
                <a:gd name="connsiteY321" fmla="*/ 2653292 h 2779708"/>
                <a:gd name="connsiteX322" fmla="*/ 488955 w 1743674"/>
                <a:gd name="connsiteY322" fmla="*/ 2656924 h 2779708"/>
                <a:gd name="connsiteX323" fmla="*/ 487502 w 1743674"/>
                <a:gd name="connsiteY323" fmla="*/ 2660557 h 2779708"/>
                <a:gd name="connsiteX324" fmla="*/ 486049 w 1743674"/>
                <a:gd name="connsiteY324" fmla="*/ 2665643 h 2779708"/>
                <a:gd name="connsiteX325" fmla="*/ 486049 w 1743674"/>
                <a:gd name="connsiteY325" fmla="*/ 2670728 h 2779708"/>
                <a:gd name="connsiteX326" fmla="*/ 482416 w 1743674"/>
                <a:gd name="connsiteY326" fmla="*/ 2669275 h 2779708"/>
                <a:gd name="connsiteX327" fmla="*/ 480237 w 1743674"/>
                <a:gd name="connsiteY327" fmla="*/ 2667096 h 2779708"/>
                <a:gd name="connsiteX328" fmla="*/ 478784 w 1743674"/>
                <a:gd name="connsiteY328" fmla="*/ 2669275 h 2779708"/>
                <a:gd name="connsiteX329" fmla="*/ 477331 w 1743674"/>
                <a:gd name="connsiteY329" fmla="*/ 2670728 h 2779708"/>
                <a:gd name="connsiteX330" fmla="*/ 475151 w 1743674"/>
                <a:gd name="connsiteY330" fmla="*/ 2672182 h 2779708"/>
                <a:gd name="connsiteX331" fmla="*/ 473698 w 1743674"/>
                <a:gd name="connsiteY331" fmla="*/ 2670728 h 2779708"/>
                <a:gd name="connsiteX332" fmla="*/ 472245 w 1743674"/>
                <a:gd name="connsiteY332" fmla="*/ 2669275 h 2779708"/>
                <a:gd name="connsiteX333" fmla="*/ 470065 w 1743674"/>
                <a:gd name="connsiteY333" fmla="*/ 2665643 h 2779708"/>
                <a:gd name="connsiteX334" fmla="*/ 468612 w 1743674"/>
                <a:gd name="connsiteY334" fmla="*/ 2663463 h 2779708"/>
                <a:gd name="connsiteX335" fmla="*/ 464980 w 1743674"/>
                <a:gd name="connsiteY335" fmla="*/ 2662010 h 2779708"/>
                <a:gd name="connsiteX336" fmla="*/ 461347 w 1743674"/>
                <a:gd name="connsiteY336" fmla="*/ 2658377 h 2779708"/>
                <a:gd name="connsiteX337" fmla="*/ 459894 w 1743674"/>
                <a:gd name="connsiteY337" fmla="*/ 2656924 h 2779708"/>
                <a:gd name="connsiteX338" fmla="*/ 458441 w 1743674"/>
                <a:gd name="connsiteY338" fmla="*/ 2656924 h 2779708"/>
                <a:gd name="connsiteX339" fmla="*/ 456261 w 1743674"/>
                <a:gd name="connsiteY339" fmla="*/ 2655471 h 2779708"/>
                <a:gd name="connsiteX340" fmla="*/ 454808 w 1743674"/>
                <a:gd name="connsiteY340" fmla="*/ 2655471 h 2779708"/>
                <a:gd name="connsiteX341" fmla="*/ 451176 w 1743674"/>
                <a:gd name="connsiteY341" fmla="*/ 2653292 h 2779708"/>
                <a:gd name="connsiteX342" fmla="*/ 449723 w 1743674"/>
                <a:gd name="connsiteY342" fmla="*/ 2651839 h 2779708"/>
                <a:gd name="connsiteX343" fmla="*/ 447543 w 1743674"/>
                <a:gd name="connsiteY343" fmla="*/ 2649659 h 2779708"/>
                <a:gd name="connsiteX344" fmla="*/ 442457 w 1743674"/>
                <a:gd name="connsiteY344" fmla="*/ 2648206 h 2779708"/>
                <a:gd name="connsiteX345" fmla="*/ 437372 w 1743674"/>
                <a:gd name="connsiteY345" fmla="*/ 2644573 h 2779708"/>
                <a:gd name="connsiteX346" fmla="*/ 433739 w 1743674"/>
                <a:gd name="connsiteY346" fmla="*/ 2643120 h 2779708"/>
                <a:gd name="connsiteX347" fmla="*/ 430106 w 1743674"/>
                <a:gd name="connsiteY347" fmla="*/ 2641667 h 2779708"/>
                <a:gd name="connsiteX348" fmla="*/ 428653 w 1743674"/>
                <a:gd name="connsiteY348" fmla="*/ 2639488 h 2779708"/>
                <a:gd name="connsiteX349" fmla="*/ 425021 w 1743674"/>
                <a:gd name="connsiteY349" fmla="*/ 2638035 h 2779708"/>
                <a:gd name="connsiteX350" fmla="*/ 423567 w 1743674"/>
                <a:gd name="connsiteY350" fmla="*/ 2635855 h 2779708"/>
                <a:gd name="connsiteX351" fmla="*/ 418482 w 1743674"/>
                <a:gd name="connsiteY351" fmla="*/ 2632949 h 2779708"/>
                <a:gd name="connsiteX352" fmla="*/ 416302 w 1743674"/>
                <a:gd name="connsiteY352" fmla="*/ 2632949 h 2779708"/>
                <a:gd name="connsiteX353" fmla="*/ 414849 w 1743674"/>
                <a:gd name="connsiteY353" fmla="*/ 2638035 h 2779708"/>
                <a:gd name="connsiteX354" fmla="*/ 413396 w 1743674"/>
                <a:gd name="connsiteY354" fmla="*/ 2641667 h 2779708"/>
                <a:gd name="connsiteX355" fmla="*/ 413396 w 1743674"/>
                <a:gd name="connsiteY355" fmla="*/ 2646753 h 2779708"/>
                <a:gd name="connsiteX356" fmla="*/ 411216 w 1743674"/>
                <a:gd name="connsiteY356" fmla="*/ 2649659 h 2779708"/>
                <a:gd name="connsiteX357" fmla="*/ 409763 w 1743674"/>
                <a:gd name="connsiteY357" fmla="*/ 2655471 h 2779708"/>
                <a:gd name="connsiteX358" fmla="*/ 408310 w 1743674"/>
                <a:gd name="connsiteY358" fmla="*/ 2658377 h 2779708"/>
                <a:gd name="connsiteX359" fmla="*/ 404678 w 1743674"/>
                <a:gd name="connsiteY359" fmla="*/ 2660557 h 2779708"/>
                <a:gd name="connsiteX360" fmla="*/ 369804 w 1743674"/>
                <a:gd name="connsiteY360" fmla="*/ 2683079 h 2779708"/>
                <a:gd name="connsiteX361" fmla="*/ 368351 w 1743674"/>
                <a:gd name="connsiteY361" fmla="*/ 2683079 h 2779708"/>
                <a:gd name="connsiteX362" fmla="*/ 368351 w 1743674"/>
                <a:gd name="connsiteY362" fmla="*/ 2684533 h 2779708"/>
                <a:gd name="connsiteX363" fmla="*/ 368351 w 1743674"/>
                <a:gd name="connsiteY363" fmla="*/ 2685986 h 2779708"/>
                <a:gd name="connsiteX364" fmla="*/ 369804 w 1743674"/>
                <a:gd name="connsiteY364" fmla="*/ 2685986 h 2779708"/>
                <a:gd name="connsiteX365" fmla="*/ 369804 w 1743674"/>
                <a:gd name="connsiteY365" fmla="*/ 2688165 h 2779708"/>
                <a:gd name="connsiteX366" fmla="*/ 369804 w 1743674"/>
                <a:gd name="connsiteY366" fmla="*/ 2689618 h 2779708"/>
                <a:gd name="connsiteX367" fmla="*/ 369804 w 1743674"/>
                <a:gd name="connsiteY367" fmla="*/ 2691071 h 2779708"/>
                <a:gd name="connsiteX368" fmla="*/ 371984 w 1743674"/>
                <a:gd name="connsiteY368" fmla="*/ 2693251 h 2779708"/>
                <a:gd name="connsiteX369" fmla="*/ 371984 w 1743674"/>
                <a:gd name="connsiteY369" fmla="*/ 2694704 h 2779708"/>
                <a:gd name="connsiteX370" fmla="*/ 371984 w 1743674"/>
                <a:gd name="connsiteY370" fmla="*/ 2696884 h 2779708"/>
                <a:gd name="connsiteX371" fmla="*/ 371984 w 1743674"/>
                <a:gd name="connsiteY371" fmla="*/ 2698337 h 2779708"/>
                <a:gd name="connsiteX372" fmla="*/ 371984 w 1743674"/>
                <a:gd name="connsiteY372" fmla="*/ 2699790 h 2779708"/>
                <a:gd name="connsiteX373" fmla="*/ 371984 w 1743674"/>
                <a:gd name="connsiteY373" fmla="*/ 2701969 h 2779708"/>
                <a:gd name="connsiteX374" fmla="*/ 369804 w 1743674"/>
                <a:gd name="connsiteY374" fmla="*/ 2704875 h 2779708"/>
                <a:gd name="connsiteX375" fmla="*/ 368351 w 1743674"/>
                <a:gd name="connsiteY375" fmla="*/ 2708508 h 2779708"/>
                <a:gd name="connsiteX376" fmla="*/ 366172 w 1743674"/>
                <a:gd name="connsiteY376" fmla="*/ 2712141 h 2779708"/>
                <a:gd name="connsiteX377" fmla="*/ 364718 w 1743674"/>
                <a:gd name="connsiteY377" fmla="*/ 2713594 h 2779708"/>
                <a:gd name="connsiteX378" fmla="*/ 363265 w 1743674"/>
                <a:gd name="connsiteY378" fmla="*/ 2717226 h 2779708"/>
                <a:gd name="connsiteX379" fmla="*/ 361086 w 1743674"/>
                <a:gd name="connsiteY379" fmla="*/ 2722312 h 2779708"/>
                <a:gd name="connsiteX380" fmla="*/ 359633 w 1743674"/>
                <a:gd name="connsiteY380" fmla="*/ 2724492 h 2779708"/>
                <a:gd name="connsiteX381" fmla="*/ 359633 w 1743674"/>
                <a:gd name="connsiteY381" fmla="*/ 2725945 h 2779708"/>
                <a:gd name="connsiteX382" fmla="*/ 361086 w 1743674"/>
                <a:gd name="connsiteY382" fmla="*/ 2727398 h 2779708"/>
                <a:gd name="connsiteX383" fmla="*/ 361086 w 1743674"/>
                <a:gd name="connsiteY383" fmla="*/ 2729577 h 2779708"/>
                <a:gd name="connsiteX384" fmla="*/ 359633 w 1743674"/>
                <a:gd name="connsiteY384" fmla="*/ 2729577 h 2779708"/>
                <a:gd name="connsiteX385" fmla="*/ 358180 w 1743674"/>
                <a:gd name="connsiteY385" fmla="*/ 2731031 h 2779708"/>
                <a:gd name="connsiteX386" fmla="*/ 356000 w 1743674"/>
                <a:gd name="connsiteY386" fmla="*/ 2731031 h 2779708"/>
                <a:gd name="connsiteX387" fmla="*/ 354547 w 1743674"/>
                <a:gd name="connsiteY387" fmla="*/ 2731031 h 2779708"/>
                <a:gd name="connsiteX388" fmla="*/ 352367 w 1743674"/>
                <a:gd name="connsiteY388" fmla="*/ 2729577 h 2779708"/>
                <a:gd name="connsiteX389" fmla="*/ 349461 w 1743674"/>
                <a:gd name="connsiteY389" fmla="*/ 2729577 h 2779708"/>
                <a:gd name="connsiteX390" fmla="*/ 349461 w 1743674"/>
                <a:gd name="connsiteY390" fmla="*/ 2727398 h 2779708"/>
                <a:gd name="connsiteX391" fmla="*/ 347282 w 1743674"/>
                <a:gd name="connsiteY391" fmla="*/ 2727398 h 2779708"/>
                <a:gd name="connsiteX392" fmla="*/ 345829 w 1743674"/>
                <a:gd name="connsiteY392" fmla="*/ 2725945 h 2779708"/>
                <a:gd name="connsiteX393" fmla="*/ 342196 w 1743674"/>
                <a:gd name="connsiteY393" fmla="*/ 2725945 h 2779708"/>
                <a:gd name="connsiteX394" fmla="*/ 337110 w 1743674"/>
                <a:gd name="connsiteY394" fmla="*/ 2724492 h 2779708"/>
                <a:gd name="connsiteX395" fmla="*/ 333478 w 1743674"/>
                <a:gd name="connsiteY395" fmla="*/ 2722312 h 2779708"/>
                <a:gd name="connsiteX396" fmla="*/ 330572 w 1743674"/>
                <a:gd name="connsiteY396" fmla="*/ 2724492 h 2779708"/>
                <a:gd name="connsiteX397" fmla="*/ 326939 w 1743674"/>
                <a:gd name="connsiteY397" fmla="*/ 2724492 h 2779708"/>
                <a:gd name="connsiteX398" fmla="*/ 324759 w 1743674"/>
                <a:gd name="connsiteY398" fmla="*/ 2729577 h 2779708"/>
                <a:gd name="connsiteX399" fmla="*/ 323306 w 1743674"/>
                <a:gd name="connsiteY399" fmla="*/ 2731031 h 2779708"/>
                <a:gd name="connsiteX400" fmla="*/ 324759 w 1743674"/>
                <a:gd name="connsiteY400" fmla="*/ 2732484 h 2779708"/>
                <a:gd name="connsiteX401" fmla="*/ 324759 w 1743674"/>
                <a:gd name="connsiteY401" fmla="*/ 2734663 h 2779708"/>
                <a:gd name="connsiteX402" fmla="*/ 323306 w 1743674"/>
                <a:gd name="connsiteY402" fmla="*/ 2734663 h 2779708"/>
                <a:gd name="connsiteX403" fmla="*/ 323306 w 1743674"/>
                <a:gd name="connsiteY403" fmla="*/ 2736116 h 2779708"/>
                <a:gd name="connsiteX404" fmla="*/ 324759 w 1743674"/>
                <a:gd name="connsiteY404" fmla="*/ 2736116 h 2779708"/>
                <a:gd name="connsiteX405" fmla="*/ 324759 w 1743674"/>
                <a:gd name="connsiteY405" fmla="*/ 2738296 h 2779708"/>
                <a:gd name="connsiteX406" fmla="*/ 326939 w 1743674"/>
                <a:gd name="connsiteY406" fmla="*/ 2738296 h 2779708"/>
                <a:gd name="connsiteX407" fmla="*/ 328392 w 1743674"/>
                <a:gd name="connsiteY407" fmla="*/ 2738296 h 2779708"/>
                <a:gd name="connsiteX408" fmla="*/ 326939 w 1743674"/>
                <a:gd name="connsiteY408" fmla="*/ 2739749 h 2779708"/>
                <a:gd name="connsiteX409" fmla="*/ 326939 w 1743674"/>
                <a:gd name="connsiteY409" fmla="*/ 2741202 h 2779708"/>
                <a:gd name="connsiteX410" fmla="*/ 324759 w 1743674"/>
                <a:gd name="connsiteY410" fmla="*/ 2741202 h 2779708"/>
                <a:gd name="connsiteX411" fmla="*/ 323306 w 1743674"/>
                <a:gd name="connsiteY411" fmla="*/ 2743382 h 2779708"/>
                <a:gd name="connsiteX412" fmla="*/ 323306 w 1743674"/>
                <a:gd name="connsiteY412" fmla="*/ 2744835 h 2779708"/>
                <a:gd name="connsiteX413" fmla="*/ 318220 w 1743674"/>
                <a:gd name="connsiteY413" fmla="*/ 2752100 h 2779708"/>
                <a:gd name="connsiteX414" fmla="*/ 316767 w 1743674"/>
                <a:gd name="connsiteY414" fmla="*/ 2753553 h 2779708"/>
                <a:gd name="connsiteX415" fmla="*/ 316767 w 1743674"/>
                <a:gd name="connsiteY415" fmla="*/ 2755006 h 2779708"/>
                <a:gd name="connsiteX416" fmla="*/ 314588 w 1743674"/>
                <a:gd name="connsiteY416" fmla="*/ 2757186 h 2779708"/>
                <a:gd name="connsiteX417" fmla="*/ 313135 w 1743674"/>
                <a:gd name="connsiteY417" fmla="*/ 2760092 h 2779708"/>
                <a:gd name="connsiteX418" fmla="*/ 310955 w 1743674"/>
                <a:gd name="connsiteY418" fmla="*/ 2763724 h 2779708"/>
                <a:gd name="connsiteX419" fmla="*/ 308049 w 1743674"/>
                <a:gd name="connsiteY419" fmla="*/ 2772443 h 2779708"/>
                <a:gd name="connsiteX420" fmla="*/ 308049 w 1743674"/>
                <a:gd name="connsiteY420" fmla="*/ 2773896 h 2779708"/>
                <a:gd name="connsiteX421" fmla="*/ 308049 w 1743674"/>
                <a:gd name="connsiteY421" fmla="*/ 2776075 h 2779708"/>
                <a:gd name="connsiteX422" fmla="*/ 305869 w 1743674"/>
                <a:gd name="connsiteY422" fmla="*/ 2776075 h 2779708"/>
                <a:gd name="connsiteX423" fmla="*/ 305869 w 1743674"/>
                <a:gd name="connsiteY423" fmla="*/ 2777529 h 2779708"/>
                <a:gd name="connsiteX424" fmla="*/ 305869 w 1743674"/>
                <a:gd name="connsiteY424" fmla="*/ 2779708 h 2779708"/>
                <a:gd name="connsiteX425" fmla="*/ 283347 w 1743674"/>
                <a:gd name="connsiteY425" fmla="*/ 2770990 h 2779708"/>
                <a:gd name="connsiteX426" fmla="*/ 266637 w 1743674"/>
                <a:gd name="connsiteY426" fmla="*/ 2767357 h 2779708"/>
                <a:gd name="connsiteX427" fmla="*/ 245567 w 1743674"/>
                <a:gd name="connsiteY427" fmla="*/ 2758639 h 2779708"/>
                <a:gd name="connsiteX428" fmla="*/ 240482 w 1743674"/>
                <a:gd name="connsiteY428" fmla="*/ 2757186 h 2779708"/>
                <a:gd name="connsiteX429" fmla="*/ 205608 w 1743674"/>
                <a:gd name="connsiteY429" fmla="*/ 2743382 h 2779708"/>
                <a:gd name="connsiteX430" fmla="*/ 133682 w 1743674"/>
                <a:gd name="connsiteY430" fmla="*/ 2717226 h 2779708"/>
                <a:gd name="connsiteX431" fmla="*/ 67567 w 1743674"/>
                <a:gd name="connsiteY431" fmla="*/ 2693251 h 2779708"/>
                <a:gd name="connsiteX432" fmla="*/ 15984 w 1743674"/>
                <a:gd name="connsiteY432" fmla="*/ 2674361 h 2779708"/>
                <a:gd name="connsiteX433" fmla="*/ 3633 w 1743674"/>
                <a:gd name="connsiteY433" fmla="*/ 2670728 h 2779708"/>
                <a:gd name="connsiteX434" fmla="*/ 0 w 1743674"/>
                <a:gd name="connsiteY434" fmla="*/ 2669275 h 2779708"/>
                <a:gd name="connsiteX435" fmla="*/ 2180 w 1743674"/>
                <a:gd name="connsiteY435" fmla="*/ 2616965 h 2779708"/>
                <a:gd name="connsiteX436" fmla="*/ 22522 w 1743674"/>
                <a:gd name="connsiteY436" fmla="*/ 2513798 h 2779708"/>
                <a:gd name="connsiteX437" fmla="*/ 38506 w 1743674"/>
                <a:gd name="connsiteY437" fmla="*/ 2425887 h 2779708"/>
                <a:gd name="connsiteX438" fmla="*/ 27608 w 1743674"/>
                <a:gd name="connsiteY438" fmla="*/ 2370671 h 2779708"/>
                <a:gd name="connsiteX439" fmla="*/ 2180 w 1743674"/>
                <a:gd name="connsiteY439" fmla="*/ 2301651 h 2779708"/>
                <a:gd name="connsiteX440" fmla="*/ 2180 w 1743674"/>
                <a:gd name="connsiteY440" fmla="*/ 2290753 h 2779708"/>
                <a:gd name="connsiteX441" fmla="*/ 13804 w 1743674"/>
                <a:gd name="connsiteY441" fmla="*/ 2173781 h 2779708"/>
                <a:gd name="connsiteX442" fmla="*/ 15984 w 1743674"/>
                <a:gd name="connsiteY442" fmla="*/ 2161430 h 2779708"/>
                <a:gd name="connsiteX443" fmla="*/ 38506 w 1743674"/>
                <a:gd name="connsiteY443" fmla="*/ 1984157 h 2779708"/>
                <a:gd name="connsiteX444" fmla="*/ 66114 w 1743674"/>
                <a:gd name="connsiteY444" fmla="*/ 1745854 h 2779708"/>
                <a:gd name="connsiteX445" fmla="*/ 63935 w 1743674"/>
                <a:gd name="connsiteY445" fmla="*/ 1733503 h 2779708"/>
                <a:gd name="connsiteX446" fmla="*/ 88637 w 1743674"/>
                <a:gd name="connsiteY446" fmla="*/ 1723332 h 2779708"/>
                <a:gd name="connsiteX447" fmla="*/ 88637 w 1743674"/>
                <a:gd name="connsiteY447" fmla="*/ 1721879 h 2779708"/>
                <a:gd name="connsiteX448" fmla="*/ 95176 w 1743674"/>
                <a:gd name="connsiteY448" fmla="*/ 1719699 h 2779708"/>
                <a:gd name="connsiteX449" fmla="*/ 127869 w 1743674"/>
                <a:gd name="connsiteY449" fmla="*/ 1697903 h 2779708"/>
                <a:gd name="connsiteX450" fmla="*/ 185265 w 1743674"/>
                <a:gd name="connsiteY450" fmla="*/ 1659397 h 2779708"/>
                <a:gd name="connsiteX451" fmla="*/ 223045 w 1743674"/>
                <a:gd name="connsiteY451" fmla="*/ 1625250 h 2779708"/>
                <a:gd name="connsiteX452" fmla="*/ 245567 w 1743674"/>
                <a:gd name="connsiteY452" fmla="*/ 1599095 h 2779708"/>
                <a:gd name="connsiteX453" fmla="*/ 274629 w 1743674"/>
                <a:gd name="connsiteY453" fmla="*/ 1580205 h 2779708"/>
                <a:gd name="connsiteX454" fmla="*/ 290612 w 1743674"/>
                <a:gd name="connsiteY454" fmla="*/ 1561316 h 2779708"/>
                <a:gd name="connsiteX455" fmla="*/ 337110 w 1743674"/>
                <a:gd name="connsiteY455" fmla="*/ 1526442 h 2779708"/>
                <a:gd name="connsiteX456" fmla="*/ 451176 w 1743674"/>
                <a:gd name="connsiteY456" fmla="*/ 1445797 h 2779708"/>
                <a:gd name="connsiteX457" fmla="*/ 610286 w 1743674"/>
                <a:gd name="connsiteY457" fmla="*/ 1314295 h 2779708"/>
                <a:gd name="connsiteX458" fmla="*/ 616825 w 1743674"/>
                <a:gd name="connsiteY458" fmla="*/ 1323013 h 2779708"/>
                <a:gd name="connsiteX459" fmla="*/ 927780 w 1743674"/>
                <a:gd name="connsiteY459" fmla="*/ 1036760 h 2779708"/>
                <a:gd name="connsiteX460" fmla="*/ 1235102 w 1743674"/>
                <a:gd name="connsiteY460" fmla="*/ 765764 h 2779708"/>
                <a:gd name="connsiteX461" fmla="*/ 1399298 w 1743674"/>
                <a:gd name="connsiteY461" fmla="*/ 557250 h 2779708"/>
                <a:gd name="connsiteX462" fmla="*/ 1458147 w 1743674"/>
                <a:gd name="connsiteY462" fmla="*/ 398139 h 2779708"/>
                <a:gd name="connsiteX463" fmla="*/ 1499560 w 1743674"/>
                <a:gd name="connsiteY463" fmla="*/ 263731 h 2779708"/>
                <a:gd name="connsiteX464" fmla="*/ 1589650 w 1743674"/>
                <a:gd name="connsiteY464" fmla="*/ 163470 h 2779708"/>
                <a:gd name="connsiteX465" fmla="*/ 1740041 w 1743674"/>
                <a:gd name="connsiteY465" fmla="*/ 5086 h 2779708"/>
                <a:gd name="connsiteX466" fmla="*/ 1743674 w 1743674"/>
                <a:gd name="connsiteY466" fmla="*/ 0 h 2779708"/>
                <a:gd name="connsiteX0-1" fmla="*/ 10000 w 10000"/>
                <a:gd name="connsiteY0-2" fmla="*/ 0 h 10000"/>
                <a:gd name="connsiteX1-3" fmla="*/ 9958 w 10000"/>
                <a:gd name="connsiteY1-4" fmla="*/ 68 h 10000"/>
                <a:gd name="connsiteX2-5" fmla="*/ 9958 w 10000"/>
                <a:gd name="connsiteY2-6" fmla="*/ 73 h 10000"/>
                <a:gd name="connsiteX3-7" fmla="*/ 9916 w 10000"/>
                <a:gd name="connsiteY3-8" fmla="*/ 142 h 10000"/>
                <a:gd name="connsiteX4-9" fmla="*/ 9871 w 10000"/>
                <a:gd name="connsiteY4-10" fmla="*/ 216 h 10000"/>
                <a:gd name="connsiteX5-11" fmla="*/ 9859 w 10000"/>
                <a:gd name="connsiteY5-12" fmla="*/ 223 h 10000"/>
                <a:gd name="connsiteX6-13" fmla="*/ 9859 w 10000"/>
                <a:gd name="connsiteY6-14" fmla="*/ 236 h 10000"/>
                <a:gd name="connsiteX7-15" fmla="*/ 9836 w 10000"/>
                <a:gd name="connsiteY7-16" fmla="*/ 267 h 10000"/>
                <a:gd name="connsiteX8-17" fmla="*/ 9822 w 10000"/>
                <a:gd name="connsiteY8-18" fmla="*/ 303 h 10000"/>
                <a:gd name="connsiteX9-19" fmla="*/ 9799 w 10000"/>
                <a:gd name="connsiteY9-20" fmla="*/ 335 h 10000"/>
                <a:gd name="connsiteX10-21" fmla="*/ 9792 w 10000"/>
                <a:gd name="connsiteY10-22" fmla="*/ 353 h 10000"/>
                <a:gd name="connsiteX11-23" fmla="*/ 9779 w 10000"/>
                <a:gd name="connsiteY11-24" fmla="*/ 389 h 10000"/>
                <a:gd name="connsiteX12-25" fmla="*/ 9772 w 10000"/>
                <a:gd name="connsiteY12-26" fmla="*/ 408 h 10000"/>
                <a:gd name="connsiteX13-27" fmla="*/ 9757 w 10000"/>
                <a:gd name="connsiteY13-28" fmla="*/ 434 h 10000"/>
                <a:gd name="connsiteX14-29" fmla="*/ 9757 w 10000"/>
                <a:gd name="connsiteY14-30" fmla="*/ 457 h 10000"/>
                <a:gd name="connsiteX15-31" fmla="*/ 9742 w 10000"/>
                <a:gd name="connsiteY15-32" fmla="*/ 496 h 10000"/>
                <a:gd name="connsiteX16-33" fmla="*/ 9720 w 10000"/>
                <a:gd name="connsiteY16-34" fmla="*/ 607 h 10000"/>
                <a:gd name="connsiteX17-35" fmla="*/ 9693 w 10000"/>
                <a:gd name="connsiteY17-36" fmla="*/ 714 h 10000"/>
                <a:gd name="connsiteX18-37" fmla="*/ 9680 w 10000"/>
                <a:gd name="connsiteY18-38" fmla="*/ 805 h 10000"/>
                <a:gd name="connsiteX19-39" fmla="*/ 9670 w 10000"/>
                <a:gd name="connsiteY19-40" fmla="*/ 854 h 10000"/>
                <a:gd name="connsiteX20-41" fmla="*/ 9663 w 10000"/>
                <a:gd name="connsiteY20-42" fmla="*/ 880 h 10000"/>
                <a:gd name="connsiteX21-43" fmla="*/ 9663 w 10000"/>
                <a:gd name="connsiteY21-44" fmla="*/ 887 h 10000"/>
                <a:gd name="connsiteX22-45" fmla="*/ 9651 w 10000"/>
                <a:gd name="connsiteY22-46" fmla="*/ 922 h 10000"/>
                <a:gd name="connsiteX23-47" fmla="*/ 9633 w 10000"/>
                <a:gd name="connsiteY23-48" fmla="*/ 1012 h 10000"/>
                <a:gd name="connsiteX24-49" fmla="*/ 9613 w 10000"/>
                <a:gd name="connsiteY24-50" fmla="*/ 1116 h 10000"/>
                <a:gd name="connsiteX25-51" fmla="*/ 9591 w 10000"/>
                <a:gd name="connsiteY25-52" fmla="*/ 1202 h 10000"/>
                <a:gd name="connsiteX26-53" fmla="*/ 9591 w 10000"/>
                <a:gd name="connsiteY26-54" fmla="*/ 1228 h 10000"/>
                <a:gd name="connsiteX27-55" fmla="*/ 9554 w 10000"/>
                <a:gd name="connsiteY27-56" fmla="*/ 1378 h 10000"/>
                <a:gd name="connsiteX28-57" fmla="*/ 9542 w 10000"/>
                <a:gd name="connsiteY28-58" fmla="*/ 1419 h 10000"/>
                <a:gd name="connsiteX29-59" fmla="*/ 9534 w 10000"/>
                <a:gd name="connsiteY29-60" fmla="*/ 1513 h 10000"/>
                <a:gd name="connsiteX30-61" fmla="*/ 9512 w 10000"/>
                <a:gd name="connsiteY30-62" fmla="*/ 1645 h 10000"/>
                <a:gd name="connsiteX31-63" fmla="*/ 9504 w 10000"/>
                <a:gd name="connsiteY31-64" fmla="*/ 1749 h 10000"/>
                <a:gd name="connsiteX32-65" fmla="*/ 9492 w 10000"/>
                <a:gd name="connsiteY32-66" fmla="*/ 1866 h 10000"/>
                <a:gd name="connsiteX33-67" fmla="*/ 9492 w 10000"/>
                <a:gd name="connsiteY33-68" fmla="*/ 1978 h 10000"/>
                <a:gd name="connsiteX34-69" fmla="*/ 9482 w 10000"/>
                <a:gd name="connsiteY34-70" fmla="*/ 2103 h 10000"/>
                <a:gd name="connsiteX35-71" fmla="*/ 9482 w 10000"/>
                <a:gd name="connsiteY35-72" fmla="*/ 2452 h 10000"/>
                <a:gd name="connsiteX36-73" fmla="*/ 9470 w 10000"/>
                <a:gd name="connsiteY36-74" fmla="*/ 2489 h 10000"/>
                <a:gd name="connsiteX37-75" fmla="*/ 9470 w 10000"/>
                <a:gd name="connsiteY37-76" fmla="*/ 2512 h 10000"/>
                <a:gd name="connsiteX38-77" fmla="*/ 9462 w 10000"/>
                <a:gd name="connsiteY38-78" fmla="*/ 2575 h 10000"/>
                <a:gd name="connsiteX39-79" fmla="*/ 9462 w 10000"/>
                <a:gd name="connsiteY39-80" fmla="*/ 2611 h 10000"/>
                <a:gd name="connsiteX40-81" fmla="*/ 9455 w 10000"/>
                <a:gd name="connsiteY40-82" fmla="*/ 2642 h 10000"/>
                <a:gd name="connsiteX41-83" fmla="*/ 9455 w 10000"/>
                <a:gd name="connsiteY41-84" fmla="*/ 2749 h 10000"/>
                <a:gd name="connsiteX42-85" fmla="*/ 9443 w 10000"/>
                <a:gd name="connsiteY42-86" fmla="*/ 2774 h 10000"/>
                <a:gd name="connsiteX43-87" fmla="*/ 9443 w 10000"/>
                <a:gd name="connsiteY43-88" fmla="*/ 2805 h 10000"/>
                <a:gd name="connsiteX44-89" fmla="*/ 9433 w 10000"/>
                <a:gd name="connsiteY44-90" fmla="*/ 2853 h 10000"/>
                <a:gd name="connsiteX45-91" fmla="*/ 9433 w 10000"/>
                <a:gd name="connsiteY45-92" fmla="*/ 2917 h 10000"/>
                <a:gd name="connsiteX46-93" fmla="*/ 9425 w 10000"/>
                <a:gd name="connsiteY46-94" fmla="*/ 2930 h 10000"/>
                <a:gd name="connsiteX47-95" fmla="*/ 9413 w 10000"/>
                <a:gd name="connsiteY47-96" fmla="*/ 2948 h 10000"/>
                <a:gd name="connsiteX48-97" fmla="*/ 9405 w 10000"/>
                <a:gd name="connsiteY48-98" fmla="*/ 2954 h 10000"/>
                <a:gd name="connsiteX49-99" fmla="*/ 9405 w 10000"/>
                <a:gd name="connsiteY49-100" fmla="*/ 3016 h 10000"/>
                <a:gd name="connsiteX50-101" fmla="*/ 9413 w 10000"/>
                <a:gd name="connsiteY50-102" fmla="*/ 3097 h 10000"/>
                <a:gd name="connsiteX51-103" fmla="*/ 9413 w 10000"/>
                <a:gd name="connsiteY51-104" fmla="*/ 3356 h 10000"/>
                <a:gd name="connsiteX52-105" fmla="*/ 9425 w 10000"/>
                <a:gd name="connsiteY52-106" fmla="*/ 3395 h 10000"/>
                <a:gd name="connsiteX53-107" fmla="*/ 9425 w 10000"/>
                <a:gd name="connsiteY53-108" fmla="*/ 3468 h 10000"/>
                <a:gd name="connsiteX54-109" fmla="*/ 9433 w 10000"/>
                <a:gd name="connsiteY54-110" fmla="*/ 3506 h 10000"/>
                <a:gd name="connsiteX55-111" fmla="*/ 9433 w 10000"/>
                <a:gd name="connsiteY55-112" fmla="*/ 3576 h 10000"/>
                <a:gd name="connsiteX56-113" fmla="*/ 9443 w 10000"/>
                <a:gd name="connsiteY56-114" fmla="*/ 3605 h 10000"/>
                <a:gd name="connsiteX57-115" fmla="*/ 9443 w 10000"/>
                <a:gd name="connsiteY57-116" fmla="*/ 3662 h 10000"/>
                <a:gd name="connsiteX58-117" fmla="*/ 9455 w 10000"/>
                <a:gd name="connsiteY58-118" fmla="*/ 3693 h 10000"/>
                <a:gd name="connsiteX59-119" fmla="*/ 9455 w 10000"/>
                <a:gd name="connsiteY59-120" fmla="*/ 3730 h 10000"/>
                <a:gd name="connsiteX60-121" fmla="*/ 9462 w 10000"/>
                <a:gd name="connsiteY60-122" fmla="*/ 3774 h 10000"/>
                <a:gd name="connsiteX61-123" fmla="*/ 9462 w 10000"/>
                <a:gd name="connsiteY61-124" fmla="*/ 3830 h 10000"/>
                <a:gd name="connsiteX62-125" fmla="*/ 9470 w 10000"/>
                <a:gd name="connsiteY62-126" fmla="*/ 3843 h 10000"/>
                <a:gd name="connsiteX63-127" fmla="*/ 9482 w 10000"/>
                <a:gd name="connsiteY63-128" fmla="*/ 3878 h 10000"/>
                <a:gd name="connsiteX64-129" fmla="*/ 9482 w 10000"/>
                <a:gd name="connsiteY64-130" fmla="*/ 4002 h 10000"/>
                <a:gd name="connsiteX65-131" fmla="*/ 9492 w 10000"/>
                <a:gd name="connsiteY65-132" fmla="*/ 4059 h 10000"/>
                <a:gd name="connsiteX66-133" fmla="*/ 9492 w 10000"/>
                <a:gd name="connsiteY66-134" fmla="*/ 4189 h 10000"/>
                <a:gd name="connsiteX67-135" fmla="*/ 9482 w 10000"/>
                <a:gd name="connsiteY67-136" fmla="*/ 4231 h 10000"/>
                <a:gd name="connsiteX68-137" fmla="*/ 9482 w 10000"/>
                <a:gd name="connsiteY68-138" fmla="*/ 4321 h 10000"/>
                <a:gd name="connsiteX69-139" fmla="*/ 9470 w 10000"/>
                <a:gd name="connsiteY69-140" fmla="*/ 4361 h 10000"/>
                <a:gd name="connsiteX70-141" fmla="*/ 9470 w 10000"/>
                <a:gd name="connsiteY70-142" fmla="*/ 4430 h 10000"/>
                <a:gd name="connsiteX71-143" fmla="*/ 9482 w 10000"/>
                <a:gd name="connsiteY71-144" fmla="*/ 4469 h 10000"/>
                <a:gd name="connsiteX72-145" fmla="*/ 9482 w 10000"/>
                <a:gd name="connsiteY72-146" fmla="*/ 4648 h 10000"/>
                <a:gd name="connsiteX73-147" fmla="*/ 9492 w 10000"/>
                <a:gd name="connsiteY73-148" fmla="*/ 4687 h 10000"/>
                <a:gd name="connsiteX74-149" fmla="*/ 9492 w 10000"/>
                <a:gd name="connsiteY74-150" fmla="*/ 4817 h 10000"/>
                <a:gd name="connsiteX75-151" fmla="*/ 9504 w 10000"/>
                <a:gd name="connsiteY75-152" fmla="*/ 4872 h 10000"/>
                <a:gd name="connsiteX76-153" fmla="*/ 9504 w 10000"/>
                <a:gd name="connsiteY76-154" fmla="*/ 5243 h 10000"/>
                <a:gd name="connsiteX77-155" fmla="*/ 9512 w 10000"/>
                <a:gd name="connsiteY77-156" fmla="*/ 5287 h 10000"/>
                <a:gd name="connsiteX78-157" fmla="*/ 9512 w 10000"/>
                <a:gd name="connsiteY78-158" fmla="*/ 5463 h 10000"/>
                <a:gd name="connsiteX79-159" fmla="*/ 9522 w 10000"/>
                <a:gd name="connsiteY79-160" fmla="*/ 5492 h 10000"/>
                <a:gd name="connsiteX80-161" fmla="*/ 9534 w 10000"/>
                <a:gd name="connsiteY80-162" fmla="*/ 5531 h 10000"/>
                <a:gd name="connsiteX81-163" fmla="*/ 9542 w 10000"/>
                <a:gd name="connsiteY81-164" fmla="*/ 5572 h 10000"/>
                <a:gd name="connsiteX82-165" fmla="*/ 9561 w 10000"/>
                <a:gd name="connsiteY82-166" fmla="*/ 5630 h 10000"/>
                <a:gd name="connsiteX83-167" fmla="*/ 9584 w 10000"/>
                <a:gd name="connsiteY83-168" fmla="*/ 5684 h 10000"/>
                <a:gd name="connsiteX84-169" fmla="*/ 9522 w 10000"/>
                <a:gd name="connsiteY84-170" fmla="*/ 5691 h 10000"/>
                <a:gd name="connsiteX85-171" fmla="*/ 9443 w 10000"/>
                <a:gd name="connsiteY85-172" fmla="*/ 5717 h 10000"/>
                <a:gd name="connsiteX86-173" fmla="*/ 9405 w 10000"/>
                <a:gd name="connsiteY86-174" fmla="*/ 5770 h 10000"/>
                <a:gd name="connsiteX87-175" fmla="*/ 9363 w 10000"/>
                <a:gd name="connsiteY87-176" fmla="*/ 5852 h 10000"/>
                <a:gd name="connsiteX88-177" fmla="*/ 9314 w 10000"/>
                <a:gd name="connsiteY88-178" fmla="*/ 5902 h 10000"/>
                <a:gd name="connsiteX89-179" fmla="*/ 9363 w 10000"/>
                <a:gd name="connsiteY89-180" fmla="*/ 5946 h 10000"/>
                <a:gd name="connsiteX90-181" fmla="*/ 9376 w 10000"/>
                <a:gd name="connsiteY90-182" fmla="*/ 5951 h 10000"/>
                <a:gd name="connsiteX91-183" fmla="*/ 9376 w 10000"/>
                <a:gd name="connsiteY91-184" fmla="*/ 5938 h 10000"/>
                <a:gd name="connsiteX92-185" fmla="*/ 9383 w 10000"/>
                <a:gd name="connsiteY92-186" fmla="*/ 5920 h 10000"/>
                <a:gd name="connsiteX93-187" fmla="*/ 9390 w 10000"/>
                <a:gd name="connsiteY93-188" fmla="*/ 5915 h 10000"/>
                <a:gd name="connsiteX94-189" fmla="*/ 9405 w 10000"/>
                <a:gd name="connsiteY94-190" fmla="*/ 5902 h 10000"/>
                <a:gd name="connsiteX95-191" fmla="*/ 9405 w 10000"/>
                <a:gd name="connsiteY95-192" fmla="*/ 5889 h 10000"/>
                <a:gd name="connsiteX96-193" fmla="*/ 9425 w 10000"/>
                <a:gd name="connsiteY96-194" fmla="*/ 5871 h 10000"/>
                <a:gd name="connsiteX97-195" fmla="*/ 9433 w 10000"/>
                <a:gd name="connsiteY97-196" fmla="*/ 5852 h 10000"/>
                <a:gd name="connsiteX98-197" fmla="*/ 9455 w 10000"/>
                <a:gd name="connsiteY98-198" fmla="*/ 5829 h 10000"/>
                <a:gd name="connsiteX99-199" fmla="*/ 9470 w 10000"/>
                <a:gd name="connsiteY99-200" fmla="*/ 5811 h 10000"/>
                <a:gd name="connsiteX100-201" fmla="*/ 9554 w 10000"/>
                <a:gd name="connsiteY100-202" fmla="*/ 5829 h 10000"/>
                <a:gd name="connsiteX101-203" fmla="*/ 9561 w 10000"/>
                <a:gd name="connsiteY101-204" fmla="*/ 5834 h 10000"/>
                <a:gd name="connsiteX102-205" fmla="*/ 9601 w 10000"/>
                <a:gd name="connsiteY102-206" fmla="*/ 5834 h 10000"/>
                <a:gd name="connsiteX103-207" fmla="*/ 9601 w 10000"/>
                <a:gd name="connsiteY103-208" fmla="*/ 5860 h 10000"/>
                <a:gd name="connsiteX104-209" fmla="*/ 9613 w 10000"/>
                <a:gd name="connsiteY104-210" fmla="*/ 5938 h 10000"/>
                <a:gd name="connsiteX105-211" fmla="*/ 9613 w 10000"/>
                <a:gd name="connsiteY105-212" fmla="*/ 5946 h 10000"/>
                <a:gd name="connsiteX106-213" fmla="*/ 9693 w 10000"/>
                <a:gd name="connsiteY106-214" fmla="*/ 5951 h 10000"/>
                <a:gd name="connsiteX107-215" fmla="*/ 9693 w 10000"/>
                <a:gd name="connsiteY107-216" fmla="*/ 6127 h 10000"/>
                <a:gd name="connsiteX108-217" fmla="*/ 9720 w 10000"/>
                <a:gd name="connsiteY108-218" fmla="*/ 6127 h 10000"/>
                <a:gd name="connsiteX109-219" fmla="*/ 9720 w 10000"/>
                <a:gd name="connsiteY109-220" fmla="*/ 6144 h 10000"/>
                <a:gd name="connsiteX110-221" fmla="*/ 9829 w 10000"/>
                <a:gd name="connsiteY110-222" fmla="*/ 6144 h 10000"/>
                <a:gd name="connsiteX111-223" fmla="*/ 9871 w 10000"/>
                <a:gd name="connsiteY111-224" fmla="*/ 6136 h 10000"/>
                <a:gd name="connsiteX112-225" fmla="*/ 9871 w 10000"/>
                <a:gd name="connsiteY112-226" fmla="*/ 6157 h 10000"/>
                <a:gd name="connsiteX113-227" fmla="*/ 9889 w 10000"/>
                <a:gd name="connsiteY113-228" fmla="*/ 6157 h 10000"/>
                <a:gd name="connsiteX114-229" fmla="*/ 9889 w 10000"/>
                <a:gd name="connsiteY114-230" fmla="*/ 6380 h 10000"/>
                <a:gd name="connsiteX115-231" fmla="*/ 9470 w 10000"/>
                <a:gd name="connsiteY115-232" fmla="*/ 6367 h 10000"/>
                <a:gd name="connsiteX116-233" fmla="*/ 9462 w 10000"/>
                <a:gd name="connsiteY116-234" fmla="*/ 6436 h 10000"/>
                <a:gd name="connsiteX117-235" fmla="*/ 9455 w 10000"/>
                <a:gd name="connsiteY117-236" fmla="*/ 6436 h 10000"/>
                <a:gd name="connsiteX118-237" fmla="*/ 9425 w 10000"/>
                <a:gd name="connsiteY118-238" fmla="*/ 6615 h 10000"/>
                <a:gd name="connsiteX119-239" fmla="*/ 9267 w 10000"/>
                <a:gd name="connsiteY119-240" fmla="*/ 6561 h 10000"/>
                <a:gd name="connsiteX120-241" fmla="*/ 9145 w 10000"/>
                <a:gd name="connsiteY120-242" fmla="*/ 6524 h 10000"/>
                <a:gd name="connsiteX121-243" fmla="*/ 9016 w 10000"/>
                <a:gd name="connsiteY121-244" fmla="*/ 6484 h 10000"/>
                <a:gd name="connsiteX122-245" fmla="*/ 8888 w 10000"/>
                <a:gd name="connsiteY122-246" fmla="*/ 6462 h 10000"/>
                <a:gd name="connsiteX123-247" fmla="*/ 8759 w 10000"/>
                <a:gd name="connsiteY123-248" fmla="*/ 6436 h 10000"/>
                <a:gd name="connsiteX124-249" fmla="*/ 8620 w 10000"/>
                <a:gd name="connsiteY124-250" fmla="*/ 6424 h 10000"/>
                <a:gd name="connsiteX125-251" fmla="*/ 8167 w 10000"/>
                <a:gd name="connsiteY125-252" fmla="*/ 6385 h 10000"/>
                <a:gd name="connsiteX126-253" fmla="*/ 8147 w 10000"/>
                <a:gd name="connsiteY126-254" fmla="*/ 6385 h 10000"/>
                <a:gd name="connsiteX127-255" fmla="*/ 8055 w 10000"/>
                <a:gd name="connsiteY127-256" fmla="*/ 6429 h 10000"/>
                <a:gd name="connsiteX128-257" fmla="*/ 7988 w 10000"/>
                <a:gd name="connsiteY128-258" fmla="*/ 6467 h 10000"/>
                <a:gd name="connsiteX129-259" fmla="*/ 7807 w 10000"/>
                <a:gd name="connsiteY129-260" fmla="*/ 6579 h 10000"/>
                <a:gd name="connsiteX130-261" fmla="*/ 7371 w 10000"/>
                <a:gd name="connsiteY130-262" fmla="*/ 6665 h 10000"/>
                <a:gd name="connsiteX131-263" fmla="*/ 7017 w 10000"/>
                <a:gd name="connsiteY131-264" fmla="*/ 6722 h 10000"/>
                <a:gd name="connsiteX132-265" fmla="*/ 6799 w 10000"/>
                <a:gd name="connsiteY132-266" fmla="*/ 6751 h 10000"/>
                <a:gd name="connsiteX133-267" fmla="*/ 6558 w 10000"/>
                <a:gd name="connsiteY133-268" fmla="*/ 6764 h 10000"/>
                <a:gd name="connsiteX134-269" fmla="*/ 6420 w 10000"/>
                <a:gd name="connsiteY134-270" fmla="*/ 6764 h 10000"/>
                <a:gd name="connsiteX135-271" fmla="*/ 6271 w 10000"/>
                <a:gd name="connsiteY135-272" fmla="*/ 6751 h 10000"/>
                <a:gd name="connsiteX136-273" fmla="*/ 6026 w 10000"/>
                <a:gd name="connsiteY136-274" fmla="*/ 6714 h 10000"/>
                <a:gd name="connsiteX137-275" fmla="*/ 5887 w 10000"/>
                <a:gd name="connsiteY137-276" fmla="*/ 6714 h 10000"/>
                <a:gd name="connsiteX138-277" fmla="*/ 5530 w 10000"/>
                <a:gd name="connsiteY138-278" fmla="*/ 6709 h 10000"/>
                <a:gd name="connsiteX139-279" fmla="*/ 5233 w 10000"/>
                <a:gd name="connsiteY139-280" fmla="*/ 6714 h 10000"/>
                <a:gd name="connsiteX140-281" fmla="*/ 4688 w 10000"/>
                <a:gd name="connsiteY140-282" fmla="*/ 6859 h 10000"/>
                <a:gd name="connsiteX141-283" fmla="*/ 4609 w 10000"/>
                <a:gd name="connsiteY141-284" fmla="*/ 6901 h 10000"/>
                <a:gd name="connsiteX142-285" fmla="*/ 4492 w 10000"/>
                <a:gd name="connsiteY142-286" fmla="*/ 6989 h 10000"/>
                <a:gd name="connsiteX143-287" fmla="*/ 4284 w 10000"/>
                <a:gd name="connsiteY143-288" fmla="*/ 7138 h 10000"/>
                <a:gd name="connsiteX144-289" fmla="*/ 4083 w 10000"/>
                <a:gd name="connsiteY144-290" fmla="*/ 7243 h 10000"/>
                <a:gd name="connsiteX145-291" fmla="*/ 3788 w 10000"/>
                <a:gd name="connsiteY145-292" fmla="*/ 7441 h 10000"/>
                <a:gd name="connsiteX146-293" fmla="*/ 3588 w 10000"/>
                <a:gd name="connsiteY146-294" fmla="*/ 7609 h 10000"/>
                <a:gd name="connsiteX147-295" fmla="*/ 3350 w 10000"/>
                <a:gd name="connsiteY147-296" fmla="*/ 7820 h 10000"/>
                <a:gd name="connsiteX148-297" fmla="*/ 3191 w 10000"/>
                <a:gd name="connsiteY148-298" fmla="*/ 8043 h 10000"/>
                <a:gd name="connsiteX149-299" fmla="*/ 3278 w 10000"/>
                <a:gd name="connsiteY149-300" fmla="*/ 8118 h 10000"/>
                <a:gd name="connsiteX150-301" fmla="*/ 3350 w 10000"/>
                <a:gd name="connsiteY150-302" fmla="*/ 8181 h 10000"/>
                <a:gd name="connsiteX151-303" fmla="*/ 3422 w 10000"/>
                <a:gd name="connsiteY151-304" fmla="*/ 8241 h 10000"/>
                <a:gd name="connsiteX152-305" fmla="*/ 3399 w 10000"/>
                <a:gd name="connsiteY152-306" fmla="*/ 8263 h 10000"/>
                <a:gd name="connsiteX153-307" fmla="*/ 3380 w 10000"/>
                <a:gd name="connsiteY153-308" fmla="*/ 8285 h 10000"/>
                <a:gd name="connsiteX154-309" fmla="*/ 3350 w 10000"/>
                <a:gd name="connsiteY154-310" fmla="*/ 8316 h 10000"/>
                <a:gd name="connsiteX155-311" fmla="*/ 3350 w 10000"/>
                <a:gd name="connsiteY155-312" fmla="*/ 8323 h 10000"/>
                <a:gd name="connsiteX156-313" fmla="*/ 3342 w 10000"/>
                <a:gd name="connsiteY156-314" fmla="*/ 8329 h 10000"/>
                <a:gd name="connsiteX157-315" fmla="*/ 3330 w 10000"/>
                <a:gd name="connsiteY157-316" fmla="*/ 8349 h 10000"/>
                <a:gd name="connsiteX158-317" fmla="*/ 3300 w 10000"/>
                <a:gd name="connsiteY158-318" fmla="*/ 8380 h 10000"/>
                <a:gd name="connsiteX159-319" fmla="*/ 3293 w 10000"/>
                <a:gd name="connsiteY159-320" fmla="*/ 8398 h 10000"/>
                <a:gd name="connsiteX160-321" fmla="*/ 3278 w 10000"/>
                <a:gd name="connsiteY160-322" fmla="*/ 8402 h 10000"/>
                <a:gd name="connsiteX161-323" fmla="*/ 3278 w 10000"/>
                <a:gd name="connsiteY161-324" fmla="*/ 8411 h 10000"/>
                <a:gd name="connsiteX162-325" fmla="*/ 3300 w 10000"/>
                <a:gd name="connsiteY162-326" fmla="*/ 8411 h 10000"/>
                <a:gd name="connsiteX163-327" fmla="*/ 3313 w 10000"/>
                <a:gd name="connsiteY163-328" fmla="*/ 8415 h 10000"/>
                <a:gd name="connsiteX164-329" fmla="*/ 3313 w 10000"/>
                <a:gd name="connsiteY164-330" fmla="*/ 8429 h 10000"/>
                <a:gd name="connsiteX165-331" fmla="*/ 3320 w 10000"/>
                <a:gd name="connsiteY165-332" fmla="*/ 8440 h 10000"/>
                <a:gd name="connsiteX166-333" fmla="*/ 3320 w 10000"/>
                <a:gd name="connsiteY166-334" fmla="*/ 8461 h 10000"/>
                <a:gd name="connsiteX167-335" fmla="*/ 3330 w 10000"/>
                <a:gd name="connsiteY167-336" fmla="*/ 8466 h 10000"/>
                <a:gd name="connsiteX168-337" fmla="*/ 3330 w 10000"/>
                <a:gd name="connsiteY168-338" fmla="*/ 8471 h 10000"/>
                <a:gd name="connsiteX169-339" fmla="*/ 3320 w 10000"/>
                <a:gd name="connsiteY169-340" fmla="*/ 8471 h 10000"/>
                <a:gd name="connsiteX170-341" fmla="*/ 3293 w 10000"/>
                <a:gd name="connsiteY170-342" fmla="*/ 8479 h 10000"/>
                <a:gd name="connsiteX171-343" fmla="*/ 3263 w 10000"/>
                <a:gd name="connsiteY171-344" fmla="*/ 8489 h 10000"/>
                <a:gd name="connsiteX172-345" fmla="*/ 3251 w 10000"/>
                <a:gd name="connsiteY172-346" fmla="*/ 8497 h 10000"/>
                <a:gd name="connsiteX173-347" fmla="*/ 3241 w 10000"/>
                <a:gd name="connsiteY173-348" fmla="*/ 8497 h 10000"/>
                <a:gd name="connsiteX174-349" fmla="*/ 3251 w 10000"/>
                <a:gd name="connsiteY174-350" fmla="*/ 8510 h 10000"/>
                <a:gd name="connsiteX175-351" fmla="*/ 3251 w 10000"/>
                <a:gd name="connsiteY175-352" fmla="*/ 8521 h 10000"/>
                <a:gd name="connsiteX176-353" fmla="*/ 3330 w 10000"/>
                <a:gd name="connsiteY176-354" fmla="*/ 8521 h 10000"/>
                <a:gd name="connsiteX177-355" fmla="*/ 3330 w 10000"/>
                <a:gd name="connsiteY177-356" fmla="*/ 8596 h 10000"/>
                <a:gd name="connsiteX178-357" fmla="*/ 3320 w 10000"/>
                <a:gd name="connsiteY178-358" fmla="*/ 8609 h 10000"/>
                <a:gd name="connsiteX179-359" fmla="*/ 3342 w 10000"/>
                <a:gd name="connsiteY179-360" fmla="*/ 8609 h 10000"/>
                <a:gd name="connsiteX180-361" fmla="*/ 3342 w 10000"/>
                <a:gd name="connsiteY180-362" fmla="*/ 8614 h 10000"/>
                <a:gd name="connsiteX181-363" fmla="*/ 3350 w 10000"/>
                <a:gd name="connsiteY181-364" fmla="*/ 8620 h 10000"/>
                <a:gd name="connsiteX182-365" fmla="*/ 3350 w 10000"/>
                <a:gd name="connsiteY182-366" fmla="*/ 8629 h 10000"/>
                <a:gd name="connsiteX183-367" fmla="*/ 3370 w 10000"/>
                <a:gd name="connsiteY183-368" fmla="*/ 8633 h 10000"/>
                <a:gd name="connsiteX184-369" fmla="*/ 3399 w 10000"/>
                <a:gd name="connsiteY184-370" fmla="*/ 8651 h 10000"/>
                <a:gd name="connsiteX185-371" fmla="*/ 3422 w 10000"/>
                <a:gd name="connsiteY185-372" fmla="*/ 8664 h 10000"/>
                <a:gd name="connsiteX186-373" fmla="*/ 3459 w 10000"/>
                <a:gd name="connsiteY186-374" fmla="*/ 8687 h 10000"/>
                <a:gd name="connsiteX187-375" fmla="*/ 3508 w 10000"/>
                <a:gd name="connsiteY187-376" fmla="*/ 8715 h 10000"/>
                <a:gd name="connsiteX188-377" fmla="*/ 3538 w 10000"/>
                <a:gd name="connsiteY188-378" fmla="*/ 8728 h 10000"/>
                <a:gd name="connsiteX189-379" fmla="*/ 3568 w 10000"/>
                <a:gd name="connsiteY189-380" fmla="*/ 8751 h 10000"/>
                <a:gd name="connsiteX190-381" fmla="*/ 3608 w 10000"/>
                <a:gd name="connsiteY190-382" fmla="*/ 8769 h 10000"/>
                <a:gd name="connsiteX191-383" fmla="*/ 3630 w 10000"/>
                <a:gd name="connsiteY191-384" fmla="*/ 8777 h 10000"/>
                <a:gd name="connsiteX192-385" fmla="*/ 3637 w 10000"/>
                <a:gd name="connsiteY192-386" fmla="*/ 8788 h 10000"/>
                <a:gd name="connsiteX193-387" fmla="*/ 3637 w 10000"/>
                <a:gd name="connsiteY193-388" fmla="*/ 8801 h 10000"/>
                <a:gd name="connsiteX194-389" fmla="*/ 3630 w 10000"/>
                <a:gd name="connsiteY194-390" fmla="*/ 8808 h 10000"/>
                <a:gd name="connsiteX195-391" fmla="*/ 3608 w 10000"/>
                <a:gd name="connsiteY195-392" fmla="*/ 8814 h 10000"/>
                <a:gd name="connsiteX196-393" fmla="*/ 3608 w 10000"/>
                <a:gd name="connsiteY196-394" fmla="*/ 8819 h 10000"/>
                <a:gd name="connsiteX197-395" fmla="*/ 3600 w 10000"/>
                <a:gd name="connsiteY197-396" fmla="*/ 8819 h 10000"/>
                <a:gd name="connsiteX198-397" fmla="*/ 3551 w 10000"/>
                <a:gd name="connsiteY198-398" fmla="*/ 8845 h 10000"/>
                <a:gd name="connsiteX199-399" fmla="*/ 3538 w 10000"/>
                <a:gd name="connsiteY199-400" fmla="*/ 8850 h 10000"/>
                <a:gd name="connsiteX200-401" fmla="*/ 3508 w 10000"/>
                <a:gd name="connsiteY200-402" fmla="*/ 8863 h 10000"/>
                <a:gd name="connsiteX201-403" fmla="*/ 3479 w 10000"/>
                <a:gd name="connsiteY201-404" fmla="*/ 8876 h 10000"/>
                <a:gd name="connsiteX202-405" fmla="*/ 3459 w 10000"/>
                <a:gd name="connsiteY202-406" fmla="*/ 8887 h 10000"/>
                <a:gd name="connsiteX203-407" fmla="*/ 3422 w 10000"/>
                <a:gd name="connsiteY203-408" fmla="*/ 8907 h 10000"/>
                <a:gd name="connsiteX204-409" fmla="*/ 3409 w 10000"/>
                <a:gd name="connsiteY204-410" fmla="*/ 8907 h 10000"/>
                <a:gd name="connsiteX205-411" fmla="*/ 3409 w 10000"/>
                <a:gd name="connsiteY205-412" fmla="*/ 8918 h 10000"/>
                <a:gd name="connsiteX206-413" fmla="*/ 3429 w 10000"/>
                <a:gd name="connsiteY206-414" fmla="*/ 8931 h 10000"/>
                <a:gd name="connsiteX207-415" fmla="*/ 3479 w 10000"/>
                <a:gd name="connsiteY207-416" fmla="*/ 8967 h 10000"/>
                <a:gd name="connsiteX208-417" fmla="*/ 3501 w 10000"/>
                <a:gd name="connsiteY208-418" fmla="*/ 8986 h 10000"/>
                <a:gd name="connsiteX209-419" fmla="*/ 3501 w 10000"/>
                <a:gd name="connsiteY209-420" fmla="*/ 8993 h 10000"/>
                <a:gd name="connsiteX210-421" fmla="*/ 3528 w 10000"/>
                <a:gd name="connsiteY210-422" fmla="*/ 9026 h 10000"/>
                <a:gd name="connsiteX211-423" fmla="*/ 3528 w 10000"/>
                <a:gd name="connsiteY211-424" fmla="*/ 9030 h 10000"/>
                <a:gd name="connsiteX212-425" fmla="*/ 3538 w 10000"/>
                <a:gd name="connsiteY212-426" fmla="*/ 9035 h 10000"/>
                <a:gd name="connsiteX213-427" fmla="*/ 3580 w 10000"/>
                <a:gd name="connsiteY213-428" fmla="*/ 9125 h 10000"/>
                <a:gd name="connsiteX214-429" fmla="*/ 3580 w 10000"/>
                <a:gd name="connsiteY214-430" fmla="*/ 9161 h 10000"/>
                <a:gd name="connsiteX215-431" fmla="*/ 3558 w 10000"/>
                <a:gd name="connsiteY215-432" fmla="*/ 9161 h 10000"/>
                <a:gd name="connsiteX216-433" fmla="*/ 3508 w 10000"/>
                <a:gd name="connsiteY216-434" fmla="*/ 9156 h 10000"/>
                <a:gd name="connsiteX217-435" fmla="*/ 3300 w 10000"/>
                <a:gd name="connsiteY217-436" fmla="*/ 9148 h 10000"/>
                <a:gd name="connsiteX218-437" fmla="*/ 3251 w 10000"/>
                <a:gd name="connsiteY218-438" fmla="*/ 9148 h 10000"/>
                <a:gd name="connsiteX219-439" fmla="*/ 3251 w 10000"/>
                <a:gd name="connsiteY219-440" fmla="*/ 9117 h 10000"/>
                <a:gd name="connsiteX220-441" fmla="*/ 3241 w 10000"/>
                <a:gd name="connsiteY220-442" fmla="*/ 9117 h 10000"/>
                <a:gd name="connsiteX221-443" fmla="*/ 3241 w 10000"/>
                <a:gd name="connsiteY221-444" fmla="*/ 9112 h 10000"/>
                <a:gd name="connsiteX222-445" fmla="*/ 3233 w 10000"/>
                <a:gd name="connsiteY222-446" fmla="*/ 9112 h 10000"/>
                <a:gd name="connsiteX223-447" fmla="*/ 3233 w 10000"/>
                <a:gd name="connsiteY223-448" fmla="*/ 9107 h 10000"/>
                <a:gd name="connsiteX224-449" fmla="*/ 3154 w 10000"/>
                <a:gd name="connsiteY224-450" fmla="*/ 9107 h 10000"/>
                <a:gd name="connsiteX225-451" fmla="*/ 3142 w 10000"/>
                <a:gd name="connsiteY225-452" fmla="*/ 9099 h 10000"/>
                <a:gd name="connsiteX226-453" fmla="*/ 3134 w 10000"/>
                <a:gd name="connsiteY226-454" fmla="*/ 9112 h 10000"/>
                <a:gd name="connsiteX227-455" fmla="*/ 3112 w 10000"/>
                <a:gd name="connsiteY227-456" fmla="*/ 9125 h 10000"/>
                <a:gd name="connsiteX228-457" fmla="*/ 3092 w 10000"/>
                <a:gd name="connsiteY228-458" fmla="*/ 9135 h 10000"/>
                <a:gd name="connsiteX229-459" fmla="*/ 3092 w 10000"/>
                <a:gd name="connsiteY229-460" fmla="*/ 9174 h 10000"/>
                <a:gd name="connsiteX230-461" fmla="*/ 3105 w 10000"/>
                <a:gd name="connsiteY230-462" fmla="*/ 9185 h 10000"/>
                <a:gd name="connsiteX231-463" fmla="*/ 3105 w 10000"/>
                <a:gd name="connsiteY231-464" fmla="*/ 9247 h 10000"/>
                <a:gd name="connsiteX232-465" fmla="*/ 3082 w 10000"/>
                <a:gd name="connsiteY232-466" fmla="*/ 9247 h 10000"/>
                <a:gd name="connsiteX233-467" fmla="*/ 3082 w 10000"/>
                <a:gd name="connsiteY233-468" fmla="*/ 9242 h 10000"/>
                <a:gd name="connsiteX234-469" fmla="*/ 3062 w 10000"/>
                <a:gd name="connsiteY234-470" fmla="*/ 9242 h 10000"/>
                <a:gd name="connsiteX235-471" fmla="*/ 3055 w 10000"/>
                <a:gd name="connsiteY235-472" fmla="*/ 9273 h 10000"/>
                <a:gd name="connsiteX236-473" fmla="*/ 3055 w 10000"/>
                <a:gd name="connsiteY236-474" fmla="*/ 9279 h 10000"/>
                <a:gd name="connsiteX237-475" fmla="*/ 3043 w 10000"/>
                <a:gd name="connsiteY237-476" fmla="*/ 9297 h 10000"/>
                <a:gd name="connsiteX238-477" fmla="*/ 3003 w 10000"/>
                <a:gd name="connsiteY238-478" fmla="*/ 9354 h 10000"/>
                <a:gd name="connsiteX239-479" fmla="*/ 2953 w 10000"/>
                <a:gd name="connsiteY239-480" fmla="*/ 9414 h 10000"/>
                <a:gd name="connsiteX240-481" fmla="*/ 2953 w 10000"/>
                <a:gd name="connsiteY240-482" fmla="*/ 9465 h 10000"/>
                <a:gd name="connsiteX241-483" fmla="*/ 2934 w 10000"/>
                <a:gd name="connsiteY241-484" fmla="*/ 9514 h 10000"/>
                <a:gd name="connsiteX242-485" fmla="*/ 2854 w 10000"/>
                <a:gd name="connsiteY242-486" fmla="*/ 9540 h 10000"/>
                <a:gd name="connsiteX243-487" fmla="*/ 2825 w 10000"/>
                <a:gd name="connsiteY243-488" fmla="*/ 9544 h 10000"/>
                <a:gd name="connsiteX244-489" fmla="*/ 2805 w 10000"/>
                <a:gd name="connsiteY244-490" fmla="*/ 9558 h 10000"/>
                <a:gd name="connsiteX245-491" fmla="*/ 2795 w 10000"/>
                <a:gd name="connsiteY245-492" fmla="*/ 9572 h 10000"/>
                <a:gd name="connsiteX246-493" fmla="*/ 2787 w 10000"/>
                <a:gd name="connsiteY246-494" fmla="*/ 9590 h 10000"/>
                <a:gd name="connsiteX247-495" fmla="*/ 2787 w 10000"/>
                <a:gd name="connsiteY247-496" fmla="*/ 9608 h 10000"/>
                <a:gd name="connsiteX248-497" fmla="*/ 2768 w 10000"/>
                <a:gd name="connsiteY248-498" fmla="*/ 9603 h 10000"/>
                <a:gd name="connsiteX249-499" fmla="*/ 2755 w 10000"/>
                <a:gd name="connsiteY249-500" fmla="*/ 9595 h 10000"/>
                <a:gd name="connsiteX250-501" fmla="*/ 2745 w 10000"/>
                <a:gd name="connsiteY250-502" fmla="*/ 9603 h 10000"/>
                <a:gd name="connsiteX251-503" fmla="*/ 2738 w 10000"/>
                <a:gd name="connsiteY251-504" fmla="*/ 9608 h 10000"/>
                <a:gd name="connsiteX252-505" fmla="*/ 2725 w 10000"/>
                <a:gd name="connsiteY252-506" fmla="*/ 9613 h 10000"/>
                <a:gd name="connsiteX253-507" fmla="*/ 2716 w 10000"/>
                <a:gd name="connsiteY253-508" fmla="*/ 9608 h 10000"/>
                <a:gd name="connsiteX254-509" fmla="*/ 2708 w 10000"/>
                <a:gd name="connsiteY254-510" fmla="*/ 9603 h 10000"/>
                <a:gd name="connsiteX255-511" fmla="*/ 2696 w 10000"/>
                <a:gd name="connsiteY255-512" fmla="*/ 9590 h 10000"/>
                <a:gd name="connsiteX256-513" fmla="*/ 2688 w 10000"/>
                <a:gd name="connsiteY256-514" fmla="*/ 9582 h 10000"/>
                <a:gd name="connsiteX257-515" fmla="*/ 2666 w 10000"/>
                <a:gd name="connsiteY257-516" fmla="*/ 9577 h 10000"/>
                <a:gd name="connsiteX258-517" fmla="*/ 2646 w 10000"/>
                <a:gd name="connsiteY258-518" fmla="*/ 9564 h 10000"/>
                <a:gd name="connsiteX259-519" fmla="*/ 2636 w 10000"/>
                <a:gd name="connsiteY259-520" fmla="*/ 9558 h 10000"/>
                <a:gd name="connsiteX260-521" fmla="*/ 2629 w 10000"/>
                <a:gd name="connsiteY260-522" fmla="*/ 9558 h 10000"/>
                <a:gd name="connsiteX261-523" fmla="*/ 2616 w 10000"/>
                <a:gd name="connsiteY261-524" fmla="*/ 9553 h 10000"/>
                <a:gd name="connsiteX262-525" fmla="*/ 2609 w 10000"/>
                <a:gd name="connsiteY262-526" fmla="*/ 9553 h 10000"/>
                <a:gd name="connsiteX263-527" fmla="*/ 2587 w 10000"/>
                <a:gd name="connsiteY263-528" fmla="*/ 9544 h 10000"/>
                <a:gd name="connsiteX264-529" fmla="*/ 2579 w 10000"/>
                <a:gd name="connsiteY264-530" fmla="*/ 9540 h 10000"/>
                <a:gd name="connsiteX265-531" fmla="*/ 2567 w 10000"/>
                <a:gd name="connsiteY265-532" fmla="*/ 9531 h 10000"/>
                <a:gd name="connsiteX266-533" fmla="*/ 2537 w 10000"/>
                <a:gd name="connsiteY266-534" fmla="*/ 9527 h 10000"/>
                <a:gd name="connsiteX267-535" fmla="*/ 2507 w 10000"/>
                <a:gd name="connsiteY267-536" fmla="*/ 9514 h 10000"/>
                <a:gd name="connsiteX268-537" fmla="*/ 2488 w 10000"/>
                <a:gd name="connsiteY268-538" fmla="*/ 9509 h 10000"/>
                <a:gd name="connsiteX269-539" fmla="*/ 2468 w 10000"/>
                <a:gd name="connsiteY269-540" fmla="*/ 9504 h 10000"/>
                <a:gd name="connsiteX270-541" fmla="*/ 2458 w 10000"/>
                <a:gd name="connsiteY270-542" fmla="*/ 9496 h 10000"/>
                <a:gd name="connsiteX271-543" fmla="*/ 2438 w 10000"/>
                <a:gd name="connsiteY271-544" fmla="*/ 9491 h 10000"/>
                <a:gd name="connsiteX272-545" fmla="*/ 2428 w 10000"/>
                <a:gd name="connsiteY272-546" fmla="*/ 9483 h 10000"/>
                <a:gd name="connsiteX273-547" fmla="*/ 2401 w 10000"/>
                <a:gd name="connsiteY273-548" fmla="*/ 9471 h 10000"/>
                <a:gd name="connsiteX274-549" fmla="*/ 2389 w 10000"/>
                <a:gd name="connsiteY274-550" fmla="*/ 9471 h 10000"/>
                <a:gd name="connsiteX275-551" fmla="*/ 2379 w 10000"/>
                <a:gd name="connsiteY275-552" fmla="*/ 9491 h 10000"/>
                <a:gd name="connsiteX276-553" fmla="*/ 2371 w 10000"/>
                <a:gd name="connsiteY276-554" fmla="*/ 9504 h 10000"/>
                <a:gd name="connsiteX277-555" fmla="*/ 2371 w 10000"/>
                <a:gd name="connsiteY277-556" fmla="*/ 9522 h 10000"/>
                <a:gd name="connsiteX278-557" fmla="*/ 2359 w 10000"/>
                <a:gd name="connsiteY278-558" fmla="*/ 9531 h 10000"/>
                <a:gd name="connsiteX279-559" fmla="*/ 2349 w 10000"/>
                <a:gd name="connsiteY279-560" fmla="*/ 9553 h 10000"/>
                <a:gd name="connsiteX280-561" fmla="*/ 2341 w 10000"/>
                <a:gd name="connsiteY280-562" fmla="*/ 9564 h 10000"/>
                <a:gd name="connsiteX281-563" fmla="*/ 2322 w 10000"/>
                <a:gd name="connsiteY281-564" fmla="*/ 9572 h 10000"/>
                <a:gd name="connsiteX282-565" fmla="*/ 2121 w 10000"/>
                <a:gd name="connsiteY282-566" fmla="*/ 9652 h 10000"/>
                <a:gd name="connsiteX283-567" fmla="*/ 2113 w 10000"/>
                <a:gd name="connsiteY283-568" fmla="*/ 9652 h 10000"/>
                <a:gd name="connsiteX284-569" fmla="*/ 2113 w 10000"/>
                <a:gd name="connsiteY284-570" fmla="*/ 9663 h 10000"/>
                <a:gd name="connsiteX285-571" fmla="*/ 2121 w 10000"/>
                <a:gd name="connsiteY285-572" fmla="*/ 9663 h 10000"/>
                <a:gd name="connsiteX286-573" fmla="*/ 2121 w 10000"/>
                <a:gd name="connsiteY286-574" fmla="*/ 9681 h 10000"/>
                <a:gd name="connsiteX287-575" fmla="*/ 2133 w 10000"/>
                <a:gd name="connsiteY287-576" fmla="*/ 9689 h 10000"/>
                <a:gd name="connsiteX288-577" fmla="*/ 2133 w 10000"/>
                <a:gd name="connsiteY288-578" fmla="*/ 9720 h 10000"/>
                <a:gd name="connsiteX289-579" fmla="*/ 2121 w 10000"/>
                <a:gd name="connsiteY289-580" fmla="*/ 9732 h 10000"/>
                <a:gd name="connsiteX290-581" fmla="*/ 2113 w 10000"/>
                <a:gd name="connsiteY290-582" fmla="*/ 9745 h 10000"/>
                <a:gd name="connsiteX291-583" fmla="*/ 2101 w 10000"/>
                <a:gd name="connsiteY291-584" fmla="*/ 9758 h 10000"/>
                <a:gd name="connsiteX292-585" fmla="*/ 2091 w 10000"/>
                <a:gd name="connsiteY292-586" fmla="*/ 9762 h 10000"/>
                <a:gd name="connsiteX293-587" fmla="*/ 2084 w 10000"/>
                <a:gd name="connsiteY293-588" fmla="*/ 9776 h 10000"/>
                <a:gd name="connsiteX294-589" fmla="*/ 2071 w 10000"/>
                <a:gd name="connsiteY294-590" fmla="*/ 9793 h 10000"/>
                <a:gd name="connsiteX295-591" fmla="*/ 2061 w 10000"/>
                <a:gd name="connsiteY295-592" fmla="*/ 9802 h 10000"/>
                <a:gd name="connsiteX296-593" fmla="*/ 2061 w 10000"/>
                <a:gd name="connsiteY296-594" fmla="*/ 9806 h 10000"/>
                <a:gd name="connsiteX297-595" fmla="*/ 2071 w 10000"/>
                <a:gd name="connsiteY297-596" fmla="*/ 9811 h 10000"/>
                <a:gd name="connsiteX298-597" fmla="*/ 2071 w 10000"/>
                <a:gd name="connsiteY298-598" fmla="*/ 9819 h 10000"/>
                <a:gd name="connsiteX299-599" fmla="*/ 2061 w 10000"/>
                <a:gd name="connsiteY299-600" fmla="*/ 9819 h 10000"/>
                <a:gd name="connsiteX300-601" fmla="*/ 2054 w 10000"/>
                <a:gd name="connsiteY300-602" fmla="*/ 9824 h 10000"/>
                <a:gd name="connsiteX301-603" fmla="*/ 2034 w 10000"/>
                <a:gd name="connsiteY301-604" fmla="*/ 9824 h 10000"/>
                <a:gd name="connsiteX302-605" fmla="*/ 2022 w 10000"/>
                <a:gd name="connsiteY302-606" fmla="*/ 9819 h 10000"/>
                <a:gd name="connsiteX303-607" fmla="*/ 2004 w 10000"/>
                <a:gd name="connsiteY303-608" fmla="*/ 9819 h 10000"/>
                <a:gd name="connsiteX304-609" fmla="*/ 2004 w 10000"/>
                <a:gd name="connsiteY304-610" fmla="*/ 9811 h 10000"/>
                <a:gd name="connsiteX305-611" fmla="*/ 1992 w 10000"/>
                <a:gd name="connsiteY305-612" fmla="*/ 9811 h 10000"/>
                <a:gd name="connsiteX306-613" fmla="*/ 1982 w 10000"/>
                <a:gd name="connsiteY306-614" fmla="*/ 9806 h 10000"/>
                <a:gd name="connsiteX307-615" fmla="*/ 1962 w 10000"/>
                <a:gd name="connsiteY307-616" fmla="*/ 9806 h 10000"/>
                <a:gd name="connsiteX308-617" fmla="*/ 1933 w 10000"/>
                <a:gd name="connsiteY308-618" fmla="*/ 9802 h 10000"/>
                <a:gd name="connsiteX309-619" fmla="*/ 1913 w 10000"/>
                <a:gd name="connsiteY309-620" fmla="*/ 9793 h 10000"/>
                <a:gd name="connsiteX310-621" fmla="*/ 1895 w 10000"/>
                <a:gd name="connsiteY310-622" fmla="*/ 9802 h 10000"/>
                <a:gd name="connsiteX311-623" fmla="*/ 1876 w 10000"/>
                <a:gd name="connsiteY311-624" fmla="*/ 9802 h 10000"/>
                <a:gd name="connsiteX312-625" fmla="*/ 1863 w 10000"/>
                <a:gd name="connsiteY312-626" fmla="*/ 9819 h 10000"/>
                <a:gd name="connsiteX313-627" fmla="*/ 1853 w 10000"/>
                <a:gd name="connsiteY313-628" fmla="*/ 9824 h 10000"/>
                <a:gd name="connsiteX314-629" fmla="*/ 1863 w 10000"/>
                <a:gd name="connsiteY314-630" fmla="*/ 9831 h 10000"/>
                <a:gd name="connsiteX315-631" fmla="*/ 1863 w 10000"/>
                <a:gd name="connsiteY315-632" fmla="*/ 9837 h 10000"/>
                <a:gd name="connsiteX316-633" fmla="*/ 1853 w 10000"/>
                <a:gd name="connsiteY316-634" fmla="*/ 9837 h 10000"/>
                <a:gd name="connsiteX317-635" fmla="*/ 1853 w 10000"/>
                <a:gd name="connsiteY317-636" fmla="*/ 9844 h 10000"/>
                <a:gd name="connsiteX318-637" fmla="*/ 1863 w 10000"/>
                <a:gd name="connsiteY318-638" fmla="*/ 9844 h 10000"/>
                <a:gd name="connsiteX319-639" fmla="*/ 1863 w 10000"/>
                <a:gd name="connsiteY319-640" fmla="*/ 9850 h 10000"/>
                <a:gd name="connsiteX320-641" fmla="*/ 1883 w 10000"/>
                <a:gd name="connsiteY320-642" fmla="*/ 9850 h 10000"/>
                <a:gd name="connsiteX321-643" fmla="*/ 1876 w 10000"/>
                <a:gd name="connsiteY321-644" fmla="*/ 9857 h 10000"/>
                <a:gd name="connsiteX322-645" fmla="*/ 1876 w 10000"/>
                <a:gd name="connsiteY322-646" fmla="*/ 9862 h 10000"/>
                <a:gd name="connsiteX323-647" fmla="*/ 1863 w 10000"/>
                <a:gd name="connsiteY323-648" fmla="*/ 9862 h 10000"/>
                <a:gd name="connsiteX324-649" fmla="*/ 1853 w 10000"/>
                <a:gd name="connsiteY324-650" fmla="*/ 9870 h 10000"/>
                <a:gd name="connsiteX325-651" fmla="*/ 1853 w 10000"/>
                <a:gd name="connsiteY325-652" fmla="*/ 9875 h 10000"/>
                <a:gd name="connsiteX326-653" fmla="*/ 1826 w 10000"/>
                <a:gd name="connsiteY326-654" fmla="*/ 9901 h 10000"/>
                <a:gd name="connsiteX327-655" fmla="*/ 1816 w 10000"/>
                <a:gd name="connsiteY327-656" fmla="*/ 9906 h 10000"/>
                <a:gd name="connsiteX328-657" fmla="*/ 1816 w 10000"/>
                <a:gd name="connsiteY328-658" fmla="*/ 9911 h 10000"/>
                <a:gd name="connsiteX329-659" fmla="*/ 1804 w 10000"/>
                <a:gd name="connsiteY329-660" fmla="*/ 9919 h 10000"/>
                <a:gd name="connsiteX330-661" fmla="*/ 1796 w 10000"/>
                <a:gd name="connsiteY330-662" fmla="*/ 9930 h 10000"/>
                <a:gd name="connsiteX331-663" fmla="*/ 1784 w 10000"/>
                <a:gd name="connsiteY331-664" fmla="*/ 9943 h 10000"/>
                <a:gd name="connsiteX332-665" fmla="*/ 1767 w 10000"/>
                <a:gd name="connsiteY332-666" fmla="*/ 9974 h 10000"/>
                <a:gd name="connsiteX333-667" fmla="*/ 1767 w 10000"/>
                <a:gd name="connsiteY333-668" fmla="*/ 9987 h 10000"/>
                <a:gd name="connsiteX334-669" fmla="*/ 1754 w 10000"/>
                <a:gd name="connsiteY334-670" fmla="*/ 9987 h 10000"/>
                <a:gd name="connsiteX335-671" fmla="*/ 1754 w 10000"/>
                <a:gd name="connsiteY335-672" fmla="*/ 10000 h 10000"/>
                <a:gd name="connsiteX336-673" fmla="*/ 1625 w 10000"/>
                <a:gd name="connsiteY336-674" fmla="*/ 9969 h 10000"/>
                <a:gd name="connsiteX337-675" fmla="*/ 1529 w 10000"/>
                <a:gd name="connsiteY337-676" fmla="*/ 9956 h 10000"/>
                <a:gd name="connsiteX338-677" fmla="*/ 1407 w 10000"/>
                <a:gd name="connsiteY338-678" fmla="*/ 9924 h 10000"/>
                <a:gd name="connsiteX339-679" fmla="*/ 1380 w 10000"/>
                <a:gd name="connsiteY339-680" fmla="*/ 9919 h 10000"/>
                <a:gd name="connsiteX340-681" fmla="*/ 1179 w 10000"/>
                <a:gd name="connsiteY340-682" fmla="*/ 9870 h 10000"/>
                <a:gd name="connsiteX341-683" fmla="*/ 766 w 10000"/>
                <a:gd name="connsiteY341-684" fmla="*/ 9776 h 10000"/>
                <a:gd name="connsiteX342-685" fmla="*/ 387 w 10000"/>
                <a:gd name="connsiteY342-686" fmla="*/ 9689 h 10000"/>
                <a:gd name="connsiteX343-687" fmla="*/ 92 w 10000"/>
                <a:gd name="connsiteY343-688" fmla="*/ 9621 h 10000"/>
                <a:gd name="connsiteX344-689" fmla="*/ 20 w 10000"/>
                <a:gd name="connsiteY344-690" fmla="*/ 9608 h 10000"/>
                <a:gd name="connsiteX345-691" fmla="*/ 0 w 10000"/>
                <a:gd name="connsiteY345-692" fmla="*/ 9603 h 10000"/>
                <a:gd name="connsiteX346-693" fmla="*/ 12 w 10000"/>
                <a:gd name="connsiteY346-694" fmla="*/ 9414 h 10000"/>
                <a:gd name="connsiteX347-695" fmla="*/ 129 w 10000"/>
                <a:gd name="connsiteY347-696" fmla="*/ 9043 h 10000"/>
                <a:gd name="connsiteX348-697" fmla="*/ 221 w 10000"/>
                <a:gd name="connsiteY348-698" fmla="*/ 8728 h 10000"/>
                <a:gd name="connsiteX349-699" fmla="*/ 159 w 10000"/>
                <a:gd name="connsiteY349-700" fmla="*/ 8528 h 10000"/>
                <a:gd name="connsiteX350-701" fmla="*/ 12 w 10000"/>
                <a:gd name="connsiteY350-702" fmla="*/ 8280 h 10000"/>
                <a:gd name="connsiteX351-703" fmla="*/ 12 w 10000"/>
                <a:gd name="connsiteY351-704" fmla="*/ 8241 h 10000"/>
                <a:gd name="connsiteX352-705" fmla="*/ 79 w 10000"/>
                <a:gd name="connsiteY352-706" fmla="*/ 7820 h 10000"/>
                <a:gd name="connsiteX353-707" fmla="*/ 92 w 10000"/>
                <a:gd name="connsiteY353-708" fmla="*/ 7776 h 10000"/>
                <a:gd name="connsiteX354-709" fmla="*/ 221 w 10000"/>
                <a:gd name="connsiteY354-710" fmla="*/ 7138 h 10000"/>
                <a:gd name="connsiteX355-711" fmla="*/ 379 w 10000"/>
                <a:gd name="connsiteY355-712" fmla="*/ 6281 h 10000"/>
                <a:gd name="connsiteX356-713" fmla="*/ 367 w 10000"/>
                <a:gd name="connsiteY356-714" fmla="*/ 6236 h 10000"/>
                <a:gd name="connsiteX357-715" fmla="*/ 508 w 10000"/>
                <a:gd name="connsiteY357-716" fmla="*/ 6200 h 10000"/>
                <a:gd name="connsiteX358-717" fmla="*/ 508 w 10000"/>
                <a:gd name="connsiteY358-718" fmla="*/ 6195 h 10000"/>
                <a:gd name="connsiteX359-719" fmla="*/ 545 w 10000"/>
                <a:gd name="connsiteY359-720" fmla="*/ 6187 h 10000"/>
                <a:gd name="connsiteX360-721" fmla="*/ 733 w 10000"/>
                <a:gd name="connsiteY360-722" fmla="*/ 6109 h 10000"/>
                <a:gd name="connsiteX361-723" fmla="*/ 1063 w 10000"/>
                <a:gd name="connsiteY361-724" fmla="*/ 5970 h 10000"/>
                <a:gd name="connsiteX362-725" fmla="*/ 1278 w 10000"/>
                <a:gd name="connsiteY362-726" fmla="*/ 5847 h 10000"/>
                <a:gd name="connsiteX363-727" fmla="*/ 1407 w 10000"/>
                <a:gd name="connsiteY363-728" fmla="*/ 5752 h 10000"/>
                <a:gd name="connsiteX364-729" fmla="*/ 1576 w 10000"/>
                <a:gd name="connsiteY364-730" fmla="*/ 5684 h 10000"/>
                <a:gd name="connsiteX365-731" fmla="*/ 1667 w 10000"/>
                <a:gd name="connsiteY365-732" fmla="*/ 5617 h 10000"/>
                <a:gd name="connsiteX366-733" fmla="*/ 1933 w 10000"/>
                <a:gd name="connsiteY366-734" fmla="*/ 5492 h 10000"/>
                <a:gd name="connsiteX367-735" fmla="*/ 2587 w 10000"/>
                <a:gd name="connsiteY367-736" fmla="*/ 5201 h 10000"/>
                <a:gd name="connsiteX368-737" fmla="*/ 3501 w 10000"/>
                <a:gd name="connsiteY368-738" fmla="*/ 4728 h 10000"/>
                <a:gd name="connsiteX369-739" fmla="*/ 3538 w 10000"/>
                <a:gd name="connsiteY369-740" fmla="*/ 4760 h 10000"/>
                <a:gd name="connsiteX370-741" fmla="*/ 5320 w 10000"/>
                <a:gd name="connsiteY370-742" fmla="*/ 3730 h 10000"/>
                <a:gd name="connsiteX371-743" fmla="*/ 7084 w 10000"/>
                <a:gd name="connsiteY371-744" fmla="*/ 2754 h 10000"/>
                <a:gd name="connsiteX372-745" fmla="*/ 8025 w 10000"/>
                <a:gd name="connsiteY372-746" fmla="*/ 2004 h 10000"/>
                <a:gd name="connsiteX373-747" fmla="*/ 8362 w 10000"/>
                <a:gd name="connsiteY373-748" fmla="*/ 1432 h 10000"/>
                <a:gd name="connsiteX374-749" fmla="*/ 8600 w 10000"/>
                <a:gd name="connsiteY374-750" fmla="*/ 948 h 10000"/>
                <a:gd name="connsiteX375-751" fmla="*/ 9115 w 10000"/>
                <a:gd name="connsiteY375-752" fmla="*/ 587 h 10000"/>
                <a:gd name="connsiteX376-753" fmla="*/ 9980 w 10000"/>
                <a:gd name="connsiteY376-754" fmla="*/ 18 h 10000"/>
                <a:gd name="connsiteX377-755" fmla="*/ 10000 w 10000"/>
                <a:gd name="connsiteY377-756" fmla="*/ 0 h 10000"/>
                <a:gd name="connsiteX378-757" fmla="*/ 7195 w 10000"/>
                <a:gd name="connsiteY378-758" fmla="*/ 4396 h 10000"/>
                <a:gd name="connsiteX379-759" fmla="*/ 8085 w 10000"/>
                <a:gd name="connsiteY379-760" fmla="*/ 5040 h 10000"/>
                <a:gd name="connsiteX380-761" fmla="*/ 6353 w 10000"/>
                <a:gd name="connsiteY380-762" fmla="*/ 5876 h 10000"/>
                <a:gd name="connsiteX381-763" fmla="*/ 6306 w 10000"/>
                <a:gd name="connsiteY381-764" fmla="*/ 5855 h 10000"/>
                <a:gd name="connsiteX382-765" fmla="*/ 5523 w 10000"/>
                <a:gd name="connsiteY382-766" fmla="*/ 5224 h 10000"/>
                <a:gd name="connsiteX383-767" fmla="*/ 6638 w 10000"/>
                <a:gd name="connsiteY383-768" fmla="*/ 4672 h 10000"/>
                <a:gd name="connsiteX384-769" fmla="*/ 7195 w 10000"/>
                <a:gd name="connsiteY384-770" fmla="*/ 4396 h 10000"/>
                <a:gd name="connsiteX0-771" fmla="*/ 10000 w 10000"/>
                <a:gd name="connsiteY0-772" fmla="*/ 0 h 10000"/>
                <a:gd name="connsiteX1-773" fmla="*/ 9958 w 10000"/>
                <a:gd name="connsiteY1-774" fmla="*/ 68 h 10000"/>
                <a:gd name="connsiteX2-775" fmla="*/ 9958 w 10000"/>
                <a:gd name="connsiteY2-776" fmla="*/ 73 h 10000"/>
                <a:gd name="connsiteX3-777" fmla="*/ 9916 w 10000"/>
                <a:gd name="connsiteY3-778" fmla="*/ 142 h 10000"/>
                <a:gd name="connsiteX4-779" fmla="*/ 9871 w 10000"/>
                <a:gd name="connsiteY4-780" fmla="*/ 216 h 10000"/>
                <a:gd name="connsiteX5-781" fmla="*/ 9859 w 10000"/>
                <a:gd name="connsiteY5-782" fmla="*/ 223 h 10000"/>
                <a:gd name="connsiteX6-783" fmla="*/ 9859 w 10000"/>
                <a:gd name="connsiteY6-784" fmla="*/ 236 h 10000"/>
                <a:gd name="connsiteX7-785" fmla="*/ 9836 w 10000"/>
                <a:gd name="connsiteY7-786" fmla="*/ 267 h 10000"/>
                <a:gd name="connsiteX8-787" fmla="*/ 9822 w 10000"/>
                <a:gd name="connsiteY8-788" fmla="*/ 303 h 10000"/>
                <a:gd name="connsiteX9-789" fmla="*/ 9799 w 10000"/>
                <a:gd name="connsiteY9-790" fmla="*/ 335 h 10000"/>
                <a:gd name="connsiteX10-791" fmla="*/ 9792 w 10000"/>
                <a:gd name="connsiteY10-792" fmla="*/ 353 h 10000"/>
                <a:gd name="connsiteX11-793" fmla="*/ 9779 w 10000"/>
                <a:gd name="connsiteY11-794" fmla="*/ 389 h 10000"/>
                <a:gd name="connsiteX12-795" fmla="*/ 9772 w 10000"/>
                <a:gd name="connsiteY12-796" fmla="*/ 408 h 10000"/>
                <a:gd name="connsiteX13-797" fmla="*/ 9757 w 10000"/>
                <a:gd name="connsiteY13-798" fmla="*/ 434 h 10000"/>
                <a:gd name="connsiteX14-799" fmla="*/ 9757 w 10000"/>
                <a:gd name="connsiteY14-800" fmla="*/ 457 h 10000"/>
                <a:gd name="connsiteX15-801" fmla="*/ 9742 w 10000"/>
                <a:gd name="connsiteY15-802" fmla="*/ 496 h 10000"/>
                <a:gd name="connsiteX16-803" fmla="*/ 9720 w 10000"/>
                <a:gd name="connsiteY16-804" fmla="*/ 607 h 10000"/>
                <a:gd name="connsiteX17-805" fmla="*/ 9693 w 10000"/>
                <a:gd name="connsiteY17-806" fmla="*/ 714 h 10000"/>
                <a:gd name="connsiteX18-807" fmla="*/ 9680 w 10000"/>
                <a:gd name="connsiteY18-808" fmla="*/ 805 h 10000"/>
                <a:gd name="connsiteX19-809" fmla="*/ 9670 w 10000"/>
                <a:gd name="connsiteY19-810" fmla="*/ 854 h 10000"/>
                <a:gd name="connsiteX20-811" fmla="*/ 9663 w 10000"/>
                <a:gd name="connsiteY20-812" fmla="*/ 880 h 10000"/>
                <a:gd name="connsiteX21-813" fmla="*/ 9663 w 10000"/>
                <a:gd name="connsiteY21-814" fmla="*/ 887 h 10000"/>
                <a:gd name="connsiteX22-815" fmla="*/ 9651 w 10000"/>
                <a:gd name="connsiteY22-816" fmla="*/ 922 h 10000"/>
                <a:gd name="connsiteX23-817" fmla="*/ 9633 w 10000"/>
                <a:gd name="connsiteY23-818" fmla="*/ 1012 h 10000"/>
                <a:gd name="connsiteX24-819" fmla="*/ 9613 w 10000"/>
                <a:gd name="connsiteY24-820" fmla="*/ 1116 h 10000"/>
                <a:gd name="connsiteX25-821" fmla="*/ 9591 w 10000"/>
                <a:gd name="connsiteY25-822" fmla="*/ 1202 h 10000"/>
                <a:gd name="connsiteX26-823" fmla="*/ 9591 w 10000"/>
                <a:gd name="connsiteY26-824" fmla="*/ 1228 h 10000"/>
                <a:gd name="connsiteX27-825" fmla="*/ 9554 w 10000"/>
                <a:gd name="connsiteY27-826" fmla="*/ 1378 h 10000"/>
                <a:gd name="connsiteX28-827" fmla="*/ 9542 w 10000"/>
                <a:gd name="connsiteY28-828" fmla="*/ 1419 h 10000"/>
                <a:gd name="connsiteX29-829" fmla="*/ 9534 w 10000"/>
                <a:gd name="connsiteY29-830" fmla="*/ 1513 h 10000"/>
                <a:gd name="connsiteX30-831" fmla="*/ 9512 w 10000"/>
                <a:gd name="connsiteY30-832" fmla="*/ 1645 h 10000"/>
                <a:gd name="connsiteX31-833" fmla="*/ 9504 w 10000"/>
                <a:gd name="connsiteY31-834" fmla="*/ 1749 h 10000"/>
                <a:gd name="connsiteX32-835" fmla="*/ 9492 w 10000"/>
                <a:gd name="connsiteY32-836" fmla="*/ 1866 h 10000"/>
                <a:gd name="connsiteX33-837" fmla="*/ 9492 w 10000"/>
                <a:gd name="connsiteY33-838" fmla="*/ 1978 h 10000"/>
                <a:gd name="connsiteX34-839" fmla="*/ 9482 w 10000"/>
                <a:gd name="connsiteY34-840" fmla="*/ 2103 h 10000"/>
                <a:gd name="connsiteX35-841" fmla="*/ 9482 w 10000"/>
                <a:gd name="connsiteY35-842" fmla="*/ 2452 h 10000"/>
                <a:gd name="connsiteX36-843" fmla="*/ 9470 w 10000"/>
                <a:gd name="connsiteY36-844" fmla="*/ 2489 h 10000"/>
                <a:gd name="connsiteX37-845" fmla="*/ 9470 w 10000"/>
                <a:gd name="connsiteY37-846" fmla="*/ 2512 h 10000"/>
                <a:gd name="connsiteX38-847" fmla="*/ 9462 w 10000"/>
                <a:gd name="connsiteY38-848" fmla="*/ 2575 h 10000"/>
                <a:gd name="connsiteX39-849" fmla="*/ 9462 w 10000"/>
                <a:gd name="connsiteY39-850" fmla="*/ 2611 h 10000"/>
                <a:gd name="connsiteX40-851" fmla="*/ 9455 w 10000"/>
                <a:gd name="connsiteY40-852" fmla="*/ 2642 h 10000"/>
                <a:gd name="connsiteX41-853" fmla="*/ 9455 w 10000"/>
                <a:gd name="connsiteY41-854" fmla="*/ 2749 h 10000"/>
                <a:gd name="connsiteX42-855" fmla="*/ 9443 w 10000"/>
                <a:gd name="connsiteY42-856" fmla="*/ 2774 h 10000"/>
                <a:gd name="connsiteX43-857" fmla="*/ 9443 w 10000"/>
                <a:gd name="connsiteY43-858" fmla="*/ 2805 h 10000"/>
                <a:gd name="connsiteX44-859" fmla="*/ 9433 w 10000"/>
                <a:gd name="connsiteY44-860" fmla="*/ 2853 h 10000"/>
                <a:gd name="connsiteX45-861" fmla="*/ 9433 w 10000"/>
                <a:gd name="connsiteY45-862" fmla="*/ 2917 h 10000"/>
                <a:gd name="connsiteX46-863" fmla="*/ 9425 w 10000"/>
                <a:gd name="connsiteY46-864" fmla="*/ 2930 h 10000"/>
                <a:gd name="connsiteX47-865" fmla="*/ 9413 w 10000"/>
                <a:gd name="connsiteY47-866" fmla="*/ 2948 h 10000"/>
                <a:gd name="connsiteX48-867" fmla="*/ 9405 w 10000"/>
                <a:gd name="connsiteY48-868" fmla="*/ 2954 h 10000"/>
                <a:gd name="connsiteX49-869" fmla="*/ 9405 w 10000"/>
                <a:gd name="connsiteY49-870" fmla="*/ 3016 h 10000"/>
                <a:gd name="connsiteX50-871" fmla="*/ 9413 w 10000"/>
                <a:gd name="connsiteY50-872" fmla="*/ 3097 h 10000"/>
                <a:gd name="connsiteX51-873" fmla="*/ 9413 w 10000"/>
                <a:gd name="connsiteY51-874" fmla="*/ 3356 h 10000"/>
                <a:gd name="connsiteX52-875" fmla="*/ 9425 w 10000"/>
                <a:gd name="connsiteY52-876" fmla="*/ 3395 h 10000"/>
                <a:gd name="connsiteX53-877" fmla="*/ 9425 w 10000"/>
                <a:gd name="connsiteY53-878" fmla="*/ 3468 h 10000"/>
                <a:gd name="connsiteX54-879" fmla="*/ 9433 w 10000"/>
                <a:gd name="connsiteY54-880" fmla="*/ 3506 h 10000"/>
                <a:gd name="connsiteX55-881" fmla="*/ 9433 w 10000"/>
                <a:gd name="connsiteY55-882" fmla="*/ 3576 h 10000"/>
                <a:gd name="connsiteX56-883" fmla="*/ 9443 w 10000"/>
                <a:gd name="connsiteY56-884" fmla="*/ 3605 h 10000"/>
                <a:gd name="connsiteX57-885" fmla="*/ 9443 w 10000"/>
                <a:gd name="connsiteY57-886" fmla="*/ 3662 h 10000"/>
                <a:gd name="connsiteX58-887" fmla="*/ 9455 w 10000"/>
                <a:gd name="connsiteY58-888" fmla="*/ 3693 h 10000"/>
                <a:gd name="connsiteX59-889" fmla="*/ 9455 w 10000"/>
                <a:gd name="connsiteY59-890" fmla="*/ 3730 h 10000"/>
                <a:gd name="connsiteX60-891" fmla="*/ 9462 w 10000"/>
                <a:gd name="connsiteY60-892" fmla="*/ 3774 h 10000"/>
                <a:gd name="connsiteX61-893" fmla="*/ 9462 w 10000"/>
                <a:gd name="connsiteY61-894" fmla="*/ 3830 h 10000"/>
                <a:gd name="connsiteX62-895" fmla="*/ 9470 w 10000"/>
                <a:gd name="connsiteY62-896" fmla="*/ 3843 h 10000"/>
                <a:gd name="connsiteX63-897" fmla="*/ 9482 w 10000"/>
                <a:gd name="connsiteY63-898" fmla="*/ 3878 h 10000"/>
                <a:gd name="connsiteX64-899" fmla="*/ 9482 w 10000"/>
                <a:gd name="connsiteY64-900" fmla="*/ 4002 h 10000"/>
                <a:gd name="connsiteX65-901" fmla="*/ 9492 w 10000"/>
                <a:gd name="connsiteY65-902" fmla="*/ 4059 h 10000"/>
                <a:gd name="connsiteX66-903" fmla="*/ 9492 w 10000"/>
                <a:gd name="connsiteY66-904" fmla="*/ 4189 h 10000"/>
                <a:gd name="connsiteX67-905" fmla="*/ 9482 w 10000"/>
                <a:gd name="connsiteY67-906" fmla="*/ 4231 h 10000"/>
                <a:gd name="connsiteX68-907" fmla="*/ 9482 w 10000"/>
                <a:gd name="connsiteY68-908" fmla="*/ 4321 h 10000"/>
                <a:gd name="connsiteX69-909" fmla="*/ 9470 w 10000"/>
                <a:gd name="connsiteY69-910" fmla="*/ 4361 h 10000"/>
                <a:gd name="connsiteX70-911" fmla="*/ 9470 w 10000"/>
                <a:gd name="connsiteY70-912" fmla="*/ 4430 h 10000"/>
                <a:gd name="connsiteX71-913" fmla="*/ 9482 w 10000"/>
                <a:gd name="connsiteY71-914" fmla="*/ 4469 h 10000"/>
                <a:gd name="connsiteX72-915" fmla="*/ 9482 w 10000"/>
                <a:gd name="connsiteY72-916" fmla="*/ 4648 h 10000"/>
                <a:gd name="connsiteX73-917" fmla="*/ 9492 w 10000"/>
                <a:gd name="connsiteY73-918" fmla="*/ 4687 h 10000"/>
                <a:gd name="connsiteX74-919" fmla="*/ 9492 w 10000"/>
                <a:gd name="connsiteY74-920" fmla="*/ 4817 h 10000"/>
                <a:gd name="connsiteX75-921" fmla="*/ 9504 w 10000"/>
                <a:gd name="connsiteY75-922" fmla="*/ 4872 h 10000"/>
                <a:gd name="connsiteX76-923" fmla="*/ 9504 w 10000"/>
                <a:gd name="connsiteY76-924" fmla="*/ 5243 h 10000"/>
                <a:gd name="connsiteX77-925" fmla="*/ 9512 w 10000"/>
                <a:gd name="connsiteY77-926" fmla="*/ 5287 h 10000"/>
                <a:gd name="connsiteX78-927" fmla="*/ 9512 w 10000"/>
                <a:gd name="connsiteY78-928" fmla="*/ 5463 h 10000"/>
                <a:gd name="connsiteX79-929" fmla="*/ 9522 w 10000"/>
                <a:gd name="connsiteY79-930" fmla="*/ 5492 h 10000"/>
                <a:gd name="connsiteX80-931" fmla="*/ 9534 w 10000"/>
                <a:gd name="connsiteY80-932" fmla="*/ 5531 h 10000"/>
                <a:gd name="connsiteX81-933" fmla="*/ 9542 w 10000"/>
                <a:gd name="connsiteY81-934" fmla="*/ 5572 h 10000"/>
                <a:gd name="connsiteX82-935" fmla="*/ 9561 w 10000"/>
                <a:gd name="connsiteY82-936" fmla="*/ 5630 h 10000"/>
                <a:gd name="connsiteX83-937" fmla="*/ 9584 w 10000"/>
                <a:gd name="connsiteY83-938" fmla="*/ 5684 h 10000"/>
                <a:gd name="connsiteX84-939" fmla="*/ 9522 w 10000"/>
                <a:gd name="connsiteY84-940" fmla="*/ 5691 h 10000"/>
                <a:gd name="connsiteX85-941" fmla="*/ 9443 w 10000"/>
                <a:gd name="connsiteY85-942" fmla="*/ 5717 h 10000"/>
                <a:gd name="connsiteX86-943" fmla="*/ 9405 w 10000"/>
                <a:gd name="connsiteY86-944" fmla="*/ 5770 h 10000"/>
                <a:gd name="connsiteX87-945" fmla="*/ 9363 w 10000"/>
                <a:gd name="connsiteY87-946" fmla="*/ 5852 h 10000"/>
                <a:gd name="connsiteX88-947" fmla="*/ 9314 w 10000"/>
                <a:gd name="connsiteY88-948" fmla="*/ 5902 h 10000"/>
                <a:gd name="connsiteX89-949" fmla="*/ 9363 w 10000"/>
                <a:gd name="connsiteY89-950" fmla="*/ 5946 h 10000"/>
                <a:gd name="connsiteX90-951" fmla="*/ 9376 w 10000"/>
                <a:gd name="connsiteY90-952" fmla="*/ 5951 h 10000"/>
                <a:gd name="connsiteX91-953" fmla="*/ 9376 w 10000"/>
                <a:gd name="connsiteY91-954" fmla="*/ 5938 h 10000"/>
                <a:gd name="connsiteX92-955" fmla="*/ 9383 w 10000"/>
                <a:gd name="connsiteY92-956" fmla="*/ 5920 h 10000"/>
                <a:gd name="connsiteX93-957" fmla="*/ 9390 w 10000"/>
                <a:gd name="connsiteY93-958" fmla="*/ 5915 h 10000"/>
                <a:gd name="connsiteX94-959" fmla="*/ 9405 w 10000"/>
                <a:gd name="connsiteY94-960" fmla="*/ 5902 h 10000"/>
                <a:gd name="connsiteX95-961" fmla="*/ 9405 w 10000"/>
                <a:gd name="connsiteY95-962" fmla="*/ 5889 h 10000"/>
                <a:gd name="connsiteX96-963" fmla="*/ 9425 w 10000"/>
                <a:gd name="connsiteY96-964" fmla="*/ 5871 h 10000"/>
                <a:gd name="connsiteX97-965" fmla="*/ 9433 w 10000"/>
                <a:gd name="connsiteY97-966" fmla="*/ 5852 h 10000"/>
                <a:gd name="connsiteX98-967" fmla="*/ 9455 w 10000"/>
                <a:gd name="connsiteY98-968" fmla="*/ 5829 h 10000"/>
                <a:gd name="connsiteX99-969" fmla="*/ 9470 w 10000"/>
                <a:gd name="connsiteY99-970" fmla="*/ 5811 h 10000"/>
                <a:gd name="connsiteX100-971" fmla="*/ 9554 w 10000"/>
                <a:gd name="connsiteY100-972" fmla="*/ 5829 h 10000"/>
                <a:gd name="connsiteX101-973" fmla="*/ 9561 w 10000"/>
                <a:gd name="connsiteY101-974" fmla="*/ 5834 h 10000"/>
                <a:gd name="connsiteX102-975" fmla="*/ 9601 w 10000"/>
                <a:gd name="connsiteY102-976" fmla="*/ 5834 h 10000"/>
                <a:gd name="connsiteX103-977" fmla="*/ 9601 w 10000"/>
                <a:gd name="connsiteY103-978" fmla="*/ 5860 h 10000"/>
                <a:gd name="connsiteX104-979" fmla="*/ 9613 w 10000"/>
                <a:gd name="connsiteY104-980" fmla="*/ 5938 h 10000"/>
                <a:gd name="connsiteX105-981" fmla="*/ 9613 w 10000"/>
                <a:gd name="connsiteY105-982" fmla="*/ 5946 h 10000"/>
                <a:gd name="connsiteX106-983" fmla="*/ 9693 w 10000"/>
                <a:gd name="connsiteY106-984" fmla="*/ 5951 h 10000"/>
                <a:gd name="connsiteX107-985" fmla="*/ 9693 w 10000"/>
                <a:gd name="connsiteY107-986" fmla="*/ 6127 h 10000"/>
                <a:gd name="connsiteX108-987" fmla="*/ 9720 w 10000"/>
                <a:gd name="connsiteY108-988" fmla="*/ 6127 h 10000"/>
                <a:gd name="connsiteX109-989" fmla="*/ 9720 w 10000"/>
                <a:gd name="connsiteY109-990" fmla="*/ 6144 h 10000"/>
                <a:gd name="connsiteX110-991" fmla="*/ 9829 w 10000"/>
                <a:gd name="connsiteY110-992" fmla="*/ 6144 h 10000"/>
                <a:gd name="connsiteX111-993" fmla="*/ 9871 w 10000"/>
                <a:gd name="connsiteY111-994" fmla="*/ 6136 h 10000"/>
                <a:gd name="connsiteX112-995" fmla="*/ 9871 w 10000"/>
                <a:gd name="connsiteY112-996" fmla="*/ 6157 h 10000"/>
                <a:gd name="connsiteX113-997" fmla="*/ 9889 w 10000"/>
                <a:gd name="connsiteY113-998" fmla="*/ 6157 h 10000"/>
                <a:gd name="connsiteX114-999" fmla="*/ 9889 w 10000"/>
                <a:gd name="connsiteY114-1000" fmla="*/ 6380 h 10000"/>
                <a:gd name="connsiteX115-1001" fmla="*/ 9470 w 10000"/>
                <a:gd name="connsiteY115-1002" fmla="*/ 6367 h 10000"/>
                <a:gd name="connsiteX116-1003" fmla="*/ 9462 w 10000"/>
                <a:gd name="connsiteY116-1004" fmla="*/ 6436 h 10000"/>
                <a:gd name="connsiteX117-1005" fmla="*/ 9455 w 10000"/>
                <a:gd name="connsiteY117-1006" fmla="*/ 6436 h 10000"/>
                <a:gd name="connsiteX118-1007" fmla="*/ 9425 w 10000"/>
                <a:gd name="connsiteY118-1008" fmla="*/ 6615 h 10000"/>
                <a:gd name="connsiteX119-1009" fmla="*/ 9267 w 10000"/>
                <a:gd name="connsiteY119-1010" fmla="*/ 6561 h 10000"/>
                <a:gd name="connsiteX120-1011" fmla="*/ 9145 w 10000"/>
                <a:gd name="connsiteY120-1012" fmla="*/ 6524 h 10000"/>
                <a:gd name="connsiteX121-1013" fmla="*/ 9016 w 10000"/>
                <a:gd name="connsiteY121-1014" fmla="*/ 6484 h 10000"/>
                <a:gd name="connsiteX122-1015" fmla="*/ 8888 w 10000"/>
                <a:gd name="connsiteY122-1016" fmla="*/ 6462 h 10000"/>
                <a:gd name="connsiteX123-1017" fmla="*/ 8759 w 10000"/>
                <a:gd name="connsiteY123-1018" fmla="*/ 6436 h 10000"/>
                <a:gd name="connsiteX124-1019" fmla="*/ 8620 w 10000"/>
                <a:gd name="connsiteY124-1020" fmla="*/ 6424 h 10000"/>
                <a:gd name="connsiteX125-1021" fmla="*/ 8167 w 10000"/>
                <a:gd name="connsiteY125-1022" fmla="*/ 6385 h 10000"/>
                <a:gd name="connsiteX126-1023" fmla="*/ 8147 w 10000"/>
                <a:gd name="connsiteY126-1024" fmla="*/ 6385 h 10000"/>
                <a:gd name="connsiteX127-1025" fmla="*/ 8055 w 10000"/>
                <a:gd name="connsiteY127-1026" fmla="*/ 6429 h 10000"/>
                <a:gd name="connsiteX128-1027" fmla="*/ 7988 w 10000"/>
                <a:gd name="connsiteY128-1028" fmla="*/ 6467 h 10000"/>
                <a:gd name="connsiteX129-1029" fmla="*/ 7807 w 10000"/>
                <a:gd name="connsiteY129-1030" fmla="*/ 6579 h 10000"/>
                <a:gd name="connsiteX130-1031" fmla="*/ 7371 w 10000"/>
                <a:gd name="connsiteY130-1032" fmla="*/ 6665 h 10000"/>
                <a:gd name="connsiteX131-1033" fmla="*/ 7017 w 10000"/>
                <a:gd name="connsiteY131-1034" fmla="*/ 6722 h 10000"/>
                <a:gd name="connsiteX132-1035" fmla="*/ 6799 w 10000"/>
                <a:gd name="connsiteY132-1036" fmla="*/ 6751 h 10000"/>
                <a:gd name="connsiteX133-1037" fmla="*/ 6558 w 10000"/>
                <a:gd name="connsiteY133-1038" fmla="*/ 6764 h 10000"/>
                <a:gd name="connsiteX134-1039" fmla="*/ 6420 w 10000"/>
                <a:gd name="connsiteY134-1040" fmla="*/ 6764 h 10000"/>
                <a:gd name="connsiteX135-1041" fmla="*/ 6271 w 10000"/>
                <a:gd name="connsiteY135-1042" fmla="*/ 6751 h 10000"/>
                <a:gd name="connsiteX136-1043" fmla="*/ 6026 w 10000"/>
                <a:gd name="connsiteY136-1044" fmla="*/ 6714 h 10000"/>
                <a:gd name="connsiteX137-1045" fmla="*/ 5887 w 10000"/>
                <a:gd name="connsiteY137-1046" fmla="*/ 6714 h 10000"/>
                <a:gd name="connsiteX138-1047" fmla="*/ 5530 w 10000"/>
                <a:gd name="connsiteY138-1048" fmla="*/ 6709 h 10000"/>
                <a:gd name="connsiteX139-1049" fmla="*/ 5233 w 10000"/>
                <a:gd name="connsiteY139-1050" fmla="*/ 6714 h 10000"/>
                <a:gd name="connsiteX140-1051" fmla="*/ 4688 w 10000"/>
                <a:gd name="connsiteY140-1052" fmla="*/ 6859 h 10000"/>
                <a:gd name="connsiteX141-1053" fmla="*/ 4609 w 10000"/>
                <a:gd name="connsiteY141-1054" fmla="*/ 6901 h 10000"/>
                <a:gd name="connsiteX142-1055" fmla="*/ 4492 w 10000"/>
                <a:gd name="connsiteY142-1056" fmla="*/ 6989 h 10000"/>
                <a:gd name="connsiteX143-1057" fmla="*/ 4284 w 10000"/>
                <a:gd name="connsiteY143-1058" fmla="*/ 7138 h 10000"/>
                <a:gd name="connsiteX144-1059" fmla="*/ 4083 w 10000"/>
                <a:gd name="connsiteY144-1060" fmla="*/ 7243 h 10000"/>
                <a:gd name="connsiteX145-1061" fmla="*/ 3788 w 10000"/>
                <a:gd name="connsiteY145-1062" fmla="*/ 7441 h 10000"/>
                <a:gd name="connsiteX146-1063" fmla="*/ 3588 w 10000"/>
                <a:gd name="connsiteY146-1064" fmla="*/ 7609 h 10000"/>
                <a:gd name="connsiteX147-1065" fmla="*/ 3350 w 10000"/>
                <a:gd name="connsiteY147-1066" fmla="*/ 7820 h 10000"/>
                <a:gd name="connsiteX148-1067" fmla="*/ 3191 w 10000"/>
                <a:gd name="connsiteY148-1068" fmla="*/ 8043 h 10000"/>
                <a:gd name="connsiteX149-1069" fmla="*/ 3278 w 10000"/>
                <a:gd name="connsiteY149-1070" fmla="*/ 8118 h 10000"/>
                <a:gd name="connsiteX150-1071" fmla="*/ 3350 w 10000"/>
                <a:gd name="connsiteY150-1072" fmla="*/ 8181 h 10000"/>
                <a:gd name="connsiteX151-1073" fmla="*/ 3422 w 10000"/>
                <a:gd name="connsiteY151-1074" fmla="*/ 8241 h 10000"/>
                <a:gd name="connsiteX152-1075" fmla="*/ 3399 w 10000"/>
                <a:gd name="connsiteY152-1076" fmla="*/ 8263 h 10000"/>
                <a:gd name="connsiteX153-1077" fmla="*/ 3380 w 10000"/>
                <a:gd name="connsiteY153-1078" fmla="*/ 8285 h 10000"/>
                <a:gd name="connsiteX154-1079" fmla="*/ 3350 w 10000"/>
                <a:gd name="connsiteY154-1080" fmla="*/ 8316 h 10000"/>
                <a:gd name="connsiteX155-1081" fmla="*/ 3350 w 10000"/>
                <a:gd name="connsiteY155-1082" fmla="*/ 8323 h 10000"/>
                <a:gd name="connsiteX156-1083" fmla="*/ 3342 w 10000"/>
                <a:gd name="connsiteY156-1084" fmla="*/ 8329 h 10000"/>
                <a:gd name="connsiteX157-1085" fmla="*/ 3330 w 10000"/>
                <a:gd name="connsiteY157-1086" fmla="*/ 8349 h 10000"/>
                <a:gd name="connsiteX158-1087" fmla="*/ 3300 w 10000"/>
                <a:gd name="connsiteY158-1088" fmla="*/ 8380 h 10000"/>
                <a:gd name="connsiteX159-1089" fmla="*/ 3293 w 10000"/>
                <a:gd name="connsiteY159-1090" fmla="*/ 8398 h 10000"/>
                <a:gd name="connsiteX160-1091" fmla="*/ 3278 w 10000"/>
                <a:gd name="connsiteY160-1092" fmla="*/ 8402 h 10000"/>
                <a:gd name="connsiteX161-1093" fmla="*/ 3278 w 10000"/>
                <a:gd name="connsiteY161-1094" fmla="*/ 8411 h 10000"/>
                <a:gd name="connsiteX162-1095" fmla="*/ 3300 w 10000"/>
                <a:gd name="connsiteY162-1096" fmla="*/ 8411 h 10000"/>
                <a:gd name="connsiteX163-1097" fmla="*/ 3313 w 10000"/>
                <a:gd name="connsiteY163-1098" fmla="*/ 8415 h 10000"/>
                <a:gd name="connsiteX164-1099" fmla="*/ 3313 w 10000"/>
                <a:gd name="connsiteY164-1100" fmla="*/ 8429 h 10000"/>
                <a:gd name="connsiteX165-1101" fmla="*/ 3320 w 10000"/>
                <a:gd name="connsiteY165-1102" fmla="*/ 8440 h 10000"/>
                <a:gd name="connsiteX166-1103" fmla="*/ 3320 w 10000"/>
                <a:gd name="connsiteY166-1104" fmla="*/ 8461 h 10000"/>
                <a:gd name="connsiteX167-1105" fmla="*/ 3330 w 10000"/>
                <a:gd name="connsiteY167-1106" fmla="*/ 8466 h 10000"/>
                <a:gd name="connsiteX168-1107" fmla="*/ 3330 w 10000"/>
                <a:gd name="connsiteY168-1108" fmla="*/ 8471 h 10000"/>
                <a:gd name="connsiteX169-1109" fmla="*/ 3320 w 10000"/>
                <a:gd name="connsiteY169-1110" fmla="*/ 8471 h 10000"/>
                <a:gd name="connsiteX170-1111" fmla="*/ 3293 w 10000"/>
                <a:gd name="connsiteY170-1112" fmla="*/ 8479 h 10000"/>
                <a:gd name="connsiteX171-1113" fmla="*/ 3263 w 10000"/>
                <a:gd name="connsiteY171-1114" fmla="*/ 8489 h 10000"/>
                <a:gd name="connsiteX172-1115" fmla="*/ 3251 w 10000"/>
                <a:gd name="connsiteY172-1116" fmla="*/ 8497 h 10000"/>
                <a:gd name="connsiteX173-1117" fmla="*/ 3241 w 10000"/>
                <a:gd name="connsiteY173-1118" fmla="*/ 8497 h 10000"/>
                <a:gd name="connsiteX174-1119" fmla="*/ 3251 w 10000"/>
                <a:gd name="connsiteY174-1120" fmla="*/ 8510 h 10000"/>
                <a:gd name="connsiteX175-1121" fmla="*/ 3251 w 10000"/>
                <a:gd name="connsiteY175-1122" fmla="*/ 8521 h 10000"/>
                <a:gd name="connsiteX176-1123" fmla="*/ 3330 w 10000"/>
                <a:gd name="connsiteY176-1124" fmla="*/ 8521 h 10000"/>
                <a:gd name="connsiteX177-1125" fmla="*/ 3330 w 10000"/>
                <a:gd name="connsiteY177-1126" fmla="*/ 8596 h 10000"/>
                <a:gd name="connsiteX178-1127" fmla="*/ 3320 w 10000"/>
                <a:gd name="connsiteY178-1128" fmla="*/ 8609 h 10000"/>
                <a:gd name="connsiteX179-1129" fmla="*/ 3342 w 10000"/>
                <a:gd name="connsiteY179-1130" fmla="*/ 8609 h 10000"/>
                <a:gd name="connsiteX180-1131" fmla="*/ 3342 w 10000"/>
                <a:gd name="connsiteY180-1132" fmla="*/ 8614 h 10000"/>
                <a:gd name="connsiteX181-1133" fmla="*/ 3350 w 10000"/>
                <a:gd name="connsiteY181-1134" fmla="*/ 8620 h 10000"/>
                <a:gd name="connsiteX182-1135" fmla="*/ 3350 w 10000"/>
                <a:gd name="connsiteY182-1136" fmla="*/ 8629 h 10000"/>
                <a:gd name="connsiteX183-1137" fmla="*/ 3370 w 10000"/>
                <a:gd name="connsiteY183-1138" fmla="*/ 8633 h 10000"/>
                <a:gd name="connsiteX184-1139" fmla="*/ 3399 w 10000"/>
                <a:gd name="connsiteY184-1140" fmla="*/ 8651 h 10000"/>
                <a:gd name="connsiteX185-1141" fmla="*/ 3422 w 10000"/>
                <a:gd name="connsiteY185-1142" fmla="*/ 8664 h 10000"/>
                <a:gd name="connsiteX186-1143" fmla="*/ 3459 w 10000"/>
                <a:gd name="connsiteY186-1144" fmla="*/ 8687 h 10000"/>
                <a:gd name="connsiteX187-1145" fmla="*/ 3508 w 10000"/>
                <a:gd name="connsiteY187-1146" fmla="*/ 8715 h 10000"/>
                <a:gd name="connsiteX188-1147" fmla="*/ 3538 w 10000"/>
                <a:gd name="connsiteY188-1148" fmla="*/ 8728 h 10000"/>
                <a:gd name="connsiteX189-1149" fmla="*/ 3568 w 10000"/>
                <a:gd name="connsiteY189-1150" fmla="*/ 8751 h 10000"/>
                <a:gd name="connsiteX190-1151" fmla="*/ 3608 w 10000"/>
                <a:gd name="connsiteY190-1152" fmla="*/ 8769 h 10000"/>
                <a:gd name="connsiteX191-1153" fmla="*/ 3630 w 10000"/>
                <a:gd name="connsiteY191-1154" fmla="*/ 8777 h 10000"/>
                <a:gd name="connsiteX192-1155" fmla="*/ 3637 w 10000"/>
                <a:gd name="connsiteY192-1156" fmla="*/ 8788 h 10000"/>
                <a:gd name="connsiteX193-1157" fmla="*/ 3637 w 10000"/>
                <a:gd name="connsiteY193-1158" fmla="*/ 8801 h 10000"/>
                <a:gd name="connsiteX194-1159" fmla="*/ 3630 w 10000"/>
                <a:gd name="connsiteY194-1160" fmla="*/ 8808 h 10000"/>
                <a:gd name="connsiteX195-1161" fmla="*/ 3608 w 10000"/>
                <a:gd name="connsiteY195-1162" fmla="*/ 8814 h 10000"/>
                <a:gd name="connsiteX196-1163" fmla="*/ 3608 w 10000"/>
                <a:gd name="connsiteY196-1164" fmla="*/ 8819 h 10000"/>
                <a:gd name="connsiteX197-1165" fmla="*/ 3600 w 10000"/>
                <a:gd name="connsiteY197-1166" fmla="*/ 8819 h 10000"/>
                <a:gd name="connsiteX198-1167" fmla="*/ 3551 w 10000"/>
                <a:gd name="connsiteY198-1168" fmla="*/ 8845 h 10000"/>
                <a:gd name="connsiteX199-1169" fmla="*/ 3538 w 10000"/>
                <a:gd name="connsiteY199-1170" fmla="*/ 8850 h 10000"/>
                <a:gd name="connsiteX200-1171" fmla="*/ 3508 w 10000"/>
                <a:gd name="connsiteY200-1172" fmla="*/ 8863 h 10000"/>
                <a:gd name="connsiteX201-1173" fmla="*/ 3479 w 10000"/>
                <a:gd name="connsiteY201-1174" fmla="*/ 8876 h 10000"/>
                <a:gd name="connsiteX202-1175" fmla="*/ 3459 w 10000"/>
                <a:gd name="connsiteY202-1176" fmla="*/ 8887 h 10000"/>
                <a:gd name="connsiteX203-1177" fmla="*/ 3422 w 10000"/>
                <a:gd name="connsiteY203-1178" fmla="*/ 8907 h 10000"/>
                <a:gd name="connsiteX204-1179" fmla="*/ 3409 w 10000"/>
                <a:gd name="connsiteY204-1180" fmla="*/ 8907 h 10000"/>
                <a:gd name="connsiteX205-1181" fmla="*/ 3409 w 10000"/>
                <a:gd name="connsiteY205-1182" fmla="*/ 8918 h 10000"/>
                <a:gd name="connsiteX206-1183" fmla="*/ 3429 w 10000"/>
                <a:gd name="connsiteY206-1184" fmla="*/ 8931 h 10000"/>
                <a:gd name="connsiteX207-1185" fmla="*/ 3479 w 10000"/>
                <a:gd name="connsiteY207-1186" fmla="*/ 8967 h 10000"/>
                <a:gd name="connsiteX208-1187" fmla="*/ 3501 w 10000"/>
                <a:gd name="connsiteY208-1188" fmla="*/ 8986 h 10000"/>
                <a:gd name="connsiteX209-1189" fmla="*/ 3501 w 10000"/>
                <a:gd name="connsiteY209-1190" fmla="*/ 8993 h 10000"/>
                <a:gd name="connsiteX210-1191" fmla="*/ 3528 w 10000"/>
                <a:gd name="connsiteY210-1192" fmla="*/ 9026 h 10000"/>
                <a:gd name="connsiteX211-1193" fmla="*/ 3528 w 10000"/>
                <a:gd name="connsiteY211-1194" fmla="*/ 9030 h 10000"/>
                <a:gd name="connsiteX212-1195" fmla="*/ 3538 w 10000"/>
                <a:gd name="connsiteY212-1196" fmla="*/ 9035 h 10000"/>
                <a:gd name="connsiteX213-1197" fmla="*/ 3580 w 10000"/>
                <a:gd name="connsiteY213-1198" fmla="*/ 9125 h 10000"/>
                <a:gd name="connsiteX214-1199" fmla="*/ 3580 w 10000"/>
                <a:gd name="connsiteY214-1200" fmla="*/ 9161 h 10000"/>
                <a:gd name="connsiteX215-1201" fmla="*/ 3558 w 10000"/>
                <a:gd name="connsiteY215-1202" fmla="*/ 9161 h 10000"/>
                <a:gd name="connsiteX216-1203" fmla="*/ 3508 w 10000"/>
                <a:gd name="connsiteY216-1204" fmla="*/ 9156 h 10000"/>
                <a:gd name="connsiteX217-1205" fmla="*/ 3300 w 10000"/>
                <a:gd name="connsiteY217-1206" fmla="*/ 9148 h 10000"/>
                <a:gd name="connsiteX218-1207" fmla="*/ 3251 w 10000"/>
                <a:gd name="connsiteY218-1208" fmla="*/ 9148 h 10000"/>
                <a:gd name="connsiteX219-1209" fmla="*/ 3251 w 10000"/>
                <a:gd name="connsiteY219-1210" fmla="*/ 9117 h 10000"/>
                <a:gd name="connsiteX220-1211" fmla="*/ 3241 w 10000"/>
                <a:gd name="connsiteY220-1212" fmla="*/ 9117 h 10000"/>
                <a:gd name="connsiteX221-1213" fmla="*/ 3241 w 10000"/>
                <a:gd name="connsiteY221-1214" fmla="*/ 9112 h 10000"/>
                <a:gd name="connsiteX222-1215" fmla="*/ 3233 w 10000"/>
                <a:gd name="connsiteY222-1216" fmla="*/ 9112 h 10000"/>
                <a:gd name="connsiteX223-1217" fmla="*/ 3233 w 10000"/>
                <a:gd name="connsiteY223-1218" fmla="*/ 9107 h 10000"/>
                <a:gd name="connsiteX224-1219" fmla="*/ 3154 w 10000"/>
                <a:gd name="connsiteY224-1220" fmla="*/ 9107 h 10000"/>
                <a:gd name="connsiteX225-1221" fmla="*/ 3142 w 10000"/>
                <a:gd name="connsiteY225-1222" fmla="*/ 9099 h 10000"/>
                <a:gd name="connsiteX226-1223" fmla="*/ 3134 w 10000"/>
                <a:gd name="connsiteY226-1224" fmla="*/ 9112 h 10000"/>
                <a:gd name="connsiteX227-1225" fmla="*/ 3112 w 10000"/>
                <a:gd name="connsiteY227-1226" fmla="*/ 9125 h 10000"/>
                <a:gd name="connsiteX228-1227" fmla="*/ 3092 w 10000"/>
                <a:gd name="connsiteY228-1228" fmla="*/ 9135 h 10000"/>
                <a:gd name="connsiteX229-1229" fmla="*/ 3092 w 10000"/>
                <a:gd name="connsiteY229-1230" fmla="*/ 9174 h 10000"/>
                <a:gd name="connsiteX230-1231" fmla="*/ 3105 w 10000"/>
                <a:gd name="connsiteY230-1232" fmla="*/ 9185 h 10000"/>
                <a:gd name="connsiteX231-1233" fmla="*/ 3105 w 10000"/>
                <a:gd name="connsiteY231-1234" fmla="*/ 9247 h 10000"/>
                <a:gd name="connsiteX232-1235" fmla="*/ 3082 w 10000"/>
                <a:gd name="connsiteY232-1236" fmla="*/ 9247 h 10000"/>
                <a:gd name="connsiteX233-1237" fmla="*/ 3082 w 10000"/>
                <a:gd name="connsiteY233-1238" fmla="*/ 9242 h 10000"/>
                <a:gd name="connsiteX234-1239" fmla="*/ 3062 w 10000"/>
                <a:gd name="connsiteY234-1240" fmla="*/ 9242 h 10000"/>
                <a:gd name="connsiteX235-1241" fmla="*/ 3055 w 10000"/>
                <a:gd name="connsiteY235-1242" fmla="*/ 9273 h 10000"/>
                <a:gd name="connsiteX236-1243" fmla="*/ 3055 w 10000"/>
                <a:gd name="connsiteY236-1244" fmla="*/ 9279 h 10000"/>
                <a:gd name="connsiteX237-1245" fmla="*/ 3043 w 10000"/>
                <a:gd name="connsiteY237-1246" fmla="*/ 9297 h 10000"/>
                <a:gd name="connsiteX238-1247" fmla="*/ 3003 w 10000"/>
                <a:gd name="connsiteY238-1248" fmla="*/ 9354 h 10000"/>
                <a:gd name="connsiteX239-1249" fmla="*/ 2953 w 10000"/>
                <a:gd name="connsiteY239-1250" fmla="*/ 9414 h 10000"/>
                <a:gd name="connsiteX240-1251" fmla="*/ 2953 w 10000"/>
                <a:gd name="connsiteY240-1252" fmla="*/ 9465 h 10000"/>
                <a:gd name="connsiteX241-1253" fmla="*/ 2934 w 10000"/>
                <a:gd name="connsiteY241-1254" fmla="*/ 9514 h 10000"/>
                <a:gd name="connsiteX242-1255" fmla="*/ 2854 w 10000"/>
                <a:gd name="connsiteY242-1256" fmla="*/ 9540 h 10000"/>
                <a:gd name="connsiteX243-1257" fmla="*/ 2825 w 10000"/>
                <a:gd name="connsiteY243-1258" fmla="*/ 9544 h 10000"/>
                <a:gd name="connsiteX244-1259" fmla="*/ 2805 w 10000"/>
                <a:gd name="connsiteY244-1260" fmla="*/ 9558 h 10000"/>
                <a:gd name="connsiteX245-1261" fmla="*/ 2795 w 10000"/>
                <a:gd name="connsiteY245-1262" fmla="*/ 9572 h 10000"/>
                <a:gd name="connsiteX246-1263" fmla="*/ 2787 w 10000"/>
                <a:gd name="connsiteY246-1264" fmla="*/ 9590 h 10000"/>
                <a:gd name="connsiteX247-1265" fmla="*/ 2787 w 10000"/>
                <a:gd name="connsiteY247-1266" fmla="*/ 9608 h 10000"/>
                <a:gd name="connsiteX248-1267" fmla="*/ 2768 w 10000"/>
                <a:gd name="connsiteY248-1268" fmla="*/ 9603 h 10000"/>
                <a:gd name="connsiteX249-1269" fmla="*/ 2755 w 10000"/>
                <a:gd name="connsiteY249-1270" fmla="*/ 9595 h 10000"/>
                <a:gd name="connsiteX250-1271" fmla="*/ 2745 w 10000"/>
                <a:gd name="connsiteY250-1272" fmla="*/ 9603 h 10000"/>
                <a:gd name="connsiteX251-1273" fmla="*/ 2738 w 10000"/>
                <a:gd name="connsiteY251-1274" fmla="*/ 9608 h 10000"/>
                <a:gd name="connsiteX252-1275" fmla="*/ 2725 w 10000"/>
                <a:gd name="connsiteY252-1276" fmla="*/ 9613 h 10000"/>
                <a:gd name="connsiteX253-1277" fmla="*/ 2716 w 10000"/>
                <a:gd name="connsiteY253-1278" fmla="*/ 9608 h 10000"/>
                <a:gd name="connsiteX254-1279" fmla="*/ 2708 w 10000"/>
                <a:gd name="connsiteY254-1280" fmla="*/ 9603 h 10000"/>
                <a:gd name="connsiteX255-1281" fmla="*/ 2696 w 10000"/>
                <a:gd name="connsiteY255-1282" fmla="*/ 9590 h 10000"/>
                <a:gd name="connsiteX256-1283" fmla="*/ 2688 w 10000"/>
                <a:gd name="connsiteY256-1284" fmla="*/ 9582 h 10000"/>
                <a:gd name="connsiteX257-1285" fmla="*/ 2666 w 10000"/>
                <a:gd name="connsiteY257-1286" fmla="*/ 9577 h 10000"/>
                <a:gd name="connsiteX258-1287" fmla="*/ 2646 w 10000"/>
                <a:gd name="connsiteY258-1288" fmla="*/ 9564 h 10000"/>
                <a:gd name="connsiteX259-1289" fmla="*/ 2636 w 10000"/>
                <a:gd name="connsiteY259-1290" fmla="*/ 9558 h 10000"/>
                <a:gd name="connsiteX260-1291" fmla="*/ 2629 w 10000"/>
                <a:gd name="connsiteY260-1292" fmla="*/ 9558 h 10000"/>
                <a:gd name="connsiteX261-1293" fmla="*/ 2616 w 10000"/>
                <a:gd name="connsiteY261-1294" fmla="*/ 9553 h 10000"/>
                <a:gd name="connsiteX262-1295" fmla="*/ 2609 w 10000"/>
                <a:gd name="connsiteY262-1296" fmla="*/ 9553 h 10000"/>
                <a:gd name="connsiteX263-1297" fmla="*/ 2587 w 10000"/>
                <a:gd name="connsiteY263-1298" fmla="*/ 9544 h 10000"/>
                <a:gd name="connsiteX264-1299" fmla="*/ 2579 w 10000"/>
                <a:gd name="connsiteY264-1300" fmla="*/ 9540 h 10000"/>
                <a:gd name="connsiteX265-1301" fmla="*/ 2567 w 10000"/>
                <a:gd name="connsiteY265-1302" fmla="*/ 9531 h 10000"/>
                <a:gd name="connsiteX266-1303" fmla="*/ 2537 w 10000"/>
                <a:gd name="connsiteY266-1304" fmla="*/ 9527 h 10000"/>
                <a:gd name="connsiteX267-1305" fmla="*/ 2507 w 10000"/>
                <a:gd name="connsiteY267-1306" fmla="*/ 9514 h 10000"/>
                <a:gd name="connsiteX268-1307" fmla="*/ 2488 w 10000"/>
                <a:gd name="connsiteY268-1308" fmla="*/ 9509 h 10000"/>
                <a:gd name="connsiteX269-1309" fmla="*/ 2468 w 10000"/>
                <a:gd name="connsiteY269-1310" fmla="*/ 9504 h 10000"/>
                <a:gd name="connsiteX270-1311" fmla="*/ 2458 w 10000"/>
                <a:gd name="connsiteY270-1312" fmla="*/ 9496 h 10000"/>
                <a:gd name="connsiteX271-1313" fmla="*/ 2438 w 10000"/>
                <a:gd name="connsiteY271-1314" fmla="*/ 9491 h 10000"/>
                <a:gd name="connsiteX272-1315" fmla="*/ 2428 w 10000"/>
                <a:gd name="connsiteY272-1316" fmla="*/ 9483 h 10000"/>
                <a:gd name="connsiteX273-1317" fmla="*/ 2401 w 10000"/>
                <a:gd name="connsiteY273-1318" fmla="*/ 9471 h 10000"/>
                <a:gd name="connsiteX274-1319" fmla="*/ 2389 w 10000"/>
                <a:gd name="connsiteY274-1320" fmla="*/ 9471 h 10000"/>
                <a:gd name="connsiteX275-1321" fmla="*/ 2379 w 10000"/>
                <a:gd name="connsiteY275-1322" fmla="*/ 9491 h 10000"/>
                <a:gd name="connsiteX276-1323" fmla="*/ 2371 w 10000"/>
                <a:gd name="connsiteY276-1324" fmla="*/ 9504 h 10000"/>
                <a:gd name="connsiteX277-1325" fmla="*/ 2371 w 10000"/>
                <a:gd name="connsiteY277-1326" fmla="*/ 9522 h 10000"/>
                <a:gd name="connsiteX278-1327" fmla="*/ 2359 w 10000"/>
                <a:gd name="connsiteY278-1328" fmla="*/ 9531 h 10000"/>
                <a:gd name="connsiteX279-1329" fmla="*/ 2349 w 10000"/>
                <a:gd name="connsiteY279-1330" fmla="*/ 9553 h 10000"/>
                <a:gd name="connsiteX280-1331" fmla="*/ 2341 w 10000"/>
                <a:gd name="connsiteY280-1332" fmla="*/ 9564 h 10000"/>
                <a:gd name="connsiteX281-1333" fmla="*/ 2322 w 10000"/>
                <a:gd name="connsiteY281-1334" fmla="*/ 9572 h 10000"/>
                <a:gd name="connsiteX282-1335" fmla="*/ 2121 w 10000"/>
                <a:gd name="connsiteY282-1336" fmla="*/ 9652 h 10000"/>
                <a:gd name="connsiteX283-1337" fmla="*/ 2113 w 10000"/>
                <a:gd name="connsiteY283-1338" fmla="*/ 9652 h 10000"/>
                <a:gd name="connsiteX284-1339" fmla="*/ 2113 w 10000"/>
                <a:gd name="connsiteY284-1340" fmla="*/ 9663 h 10000"/>
                <a:gd name="connsiteX285-1341" fmla="*/ 2121 w 10000"/>
                <a:gd name="connsiteY285-1342" fmla="*/ 9663 h 10000"/>
                <a:gd name="connsiteX286-1343" fmla="*/ 2121 w 10000"/>
                <a:gd name="connsiteY286-1344" fmla="*/ 9681 h 10000"/>
                <a:gd name="connsiteX287-1345" fmla="*/ 2133 w 10000"/>
                <a:gd name="connsiteY287-1346" fmla="*/ 9689 h 10000"/>
                <a:gd name="connsiteX288-1347" fmla="*/ 2133 w 10000"/>
                <a:gd name="connsiteY288-1348" fmla="*/ 9720 h 10000"/>
                <a:gd name="connsiteX289-1349" fmla="*/ 2121 w 10000"/>
                <a:gd name="connsiteY289-1350" fmla="*/ 9732 h 10000"/>
                <a:gd name="connsiteX290-1351" fmla="*/ 2113 w 10000"/>
                <a:gd name="connsiteY290-1352" fmla="*/ 9745 h 10000"/>
                <a:gd name="connsiteX291-1353" fmla="*/ 2101 w 10000"/>
                <a:gd name="connsiteY291-1354" fmla="*/ 9758 h 10000"/>
                <a:gd name="connsiteX292-1355" fmla="*/ 2091 w 10000"/>
                <a:gd name="connsiteY292-1356" fmla="*/ 9762 h 10000"/>
                <a:gd name="connsiteX293-1357" fmla="*/ 2084 w 10000"/>
                <a:gd name="connsiteY293-1358" fmla="*/ 9776 h 10000"/>
                <a:gd name="connsiteX294-1359" fmla="*/ 2071 w 10000"/>
                <a:gd name="connsiteY294-1360" fmla="*/ 9793 h 10000"/>
                <a:gd name="connsiteX295-1361" fmla="*/ 2061 w 10000"/>
                <a:gd name="connsiteY295-1362" fmla="*/ 9802 h 10000"/>
                <a:gd name="connsiteX296-1363" fmla="*/ 2061 w 10000"/>
                <a:gd name="connsiteY296-1364" fmla="*/ 9806 h 10000"/>
                <a:gd name="connsiteX297-1365" fmla="*/ 2071 w 10000"/>
                <a:gd name="connsiteY297-1366" fmla="*/ 9811 h 10000"/>
                <a:gd name="connsiteX298-1367" fmla="*/ 2071 w 10000"/>
                <a:gd name="connsiteY298-1368" fmla="*/ 9819 h 10000"/>
                <a:gd name="connsiteX299-1369" fmla="*/ 2061 w 10000"/>
                <a:gd name="connsiteY299-1370" fmla="*/ 9819 h 10000"/>
                <a:gd name="connsiteX300-1371" fmla="*/ 2054 w 10000"/>
                <a:gd name="connsiteY300-1372" fmla="*/ 9824 h 10000"/>
                <a:gd name="connsiteX301-1373" fmla="*/ 2034 w 10000"/>
                <a:gd name="connsiteY301-1374" fmla="*/ 9824 h 10000"/>
                <a:gd name="connsiteX302-1375" fmla="*/ 2022 w 10000"/>
                <a:gd name="connsiteY302-1376" fmla="*/ 9819 h 10000"/>
                <a:gd name="connsiteX303-1377" fmla="*/ 2004 w 10000"/>
                <a:gd name="connsiteY303-1378" fmla="*/ 9819 h 10000"/>
                <a:gd name="connsiteX304-1379" fmla="*/ 2004 w 10000"/>
                <a:gd name="connsiteY304-1380" fmla="*/ 9811 h 10000"/>
                <a:gd name="connsiteX305-1381" fmla="*/ 1992 w 10000"/>
                <a:gd name="connsiteY305-1382" fmla="*/ 9811 h 10000"/>
                <a:gd name="connsiteX306-1383" fmla="*/ 1982 w 10000"/>
                <a:gd name="connsiteY306-1384" fmla="*/ 9806 h 10000"/>
                <a:gd name="connsiteX307-1385" fmla="*/ 1962 w 10000"/>
                <a:gd name="connsiteY307-1386" fmla="*/ 9806 h 10000"/>
                <a:gd name="connsiteX308-1387" fmla="*/ 1933 w 10000"/>
                <a:gd name="connsiteY308-1388" fmla="*/ 9802 h 10000"/>
                <a:gd name="connsiteX309-1389" fmla="*/ 1913 w 10000"/>
                <a:gd name="connsiteY309-1390" fmla="*/ 9793 h 10000"/>
                <a:gd name="connsiteX310-1391" fmla="*/ 1895 w 10000"/>
                <a:gd name="connsiteY310-1392" fmla="*/ 9802 h 10000"/>
                <a:gd name="connsiteX311-1393" fmla="*/ 1876 w 10000"/>
                <a:gd name="connsiteY311-1394" fmla="*/ 9802 h 10000"/>
                <a:gd name="connsiteX312-1395" fmla="*/ 1863 w 10000"/>
                <a:gd name="connsiteY312-1396" fmla="*/ 9819 h 10000"/>
                <a:gd name="connsiteX313-1397" fmla="*/ 1853 w 10000"/>
                <a:gd name="connsiteY313-1398" fmla="*/ 9824 h 10000"/>
                <a:gd name="connsiteX314-1399" fmla="*/ 1863 w 10000"/>
                <a:gd name="connsiteY314-1400" fmla="*/ 9831 h 10000"/>
                <a:gd name="connsiteX315-1401" fmla="*/ 1863 w 10000"/>
                <a:gd name="connsiteY315-1402" fmla="*/ 9837 h 10000"/>
                <a:gd name="connsiteX316-1403" fmla="*/ 1853 w 10000"/>
                <a:gd name="connsiteY316-1404" fmla="*/ 9837 h 10000"/>
                <a:gd name="connsiteX317-1405" fmla="*/ 1853 w 10000"/>
                <a:gd name="connsiteY317-1406" fmla="*/ 9844 h 10000"/>
                <a:gd name="connsiteX318-1407" fmla="*/ 1863 w 10000"/>
                <a:gd name="connsiteY318-1408" fmla="*/ 9844 h 10000"/>
                <a:gd name="connsiteX319-1409" fmla="*/ 1863 w 10000"/>
                <a:gd name="connsiteY319-1410" fmla="*/ 9850 h 10000"/>
                <a:gd name="connsiteX320-1411" fmla="*/ 1883 w 10000"/>
                <a:gd name="connsiteY320-1412" fmla="*/ 9850 h 10000"/>
                <a:gd name="connsiteX321-1413" fmla="*/ 1876 w 10000"/>
                <a:gd name="connsiteY321-1414" fmla="*/ 9857 h 10000"/>
                <a:gd name="connsiteX322-1415" fmla="*/ 1876 w 10000"/>
                <a:gd name="connsiteY322-1416" fmla="*/ 9862 h 10000"/>
                <a:gd name="connsiteX323-1417" fmla="*/ 1863 w 10000"/>
                <a:gd name="connsiteY323-1418" fmla="*/ 9862 h 10000"/>
                <a:gd name="connsiteX324-1419" fmla="*/ 1853 w 10000"/>
                <a:gd name="connsiteY324-1420" fmla="*/ 9870 h 10000"/>
                <a:gd name="connsiteX325-1421" fmla="*/ 1853 w 10000"/>
                <a:gd name="connsiteY325-1422" fmla="*/ 9875 h 10000"/>
                <a:gd name="connsiteX326-1423" fmla="*/ 1826 w 10000"/>
                <a:gd name="connsiteY326-1424" fmla="*/ 9901 h 10000"/>
                <a:gd name="connsiteX327-1425" fmla="*/ 1816 w 10000"/>
                <a:gd name="connsiteY327-1426" fmla="*/ 9906 h 10000"/>
                <a:gd name="connsiteX328-1427" fmla="*/ 1816 w 10000"/>
                <a:gd name="connsiteY328-1428" fmla="*/ 9911 h 10000"/>
                <a:gd name="connsiteX329-1429" fmla="*/ 1804 w 10000"/>
                <a:gd name="connsiteY329-1430" fmla="*/ 9919 h 10000"/>
                <a:gd name="connsiteX330-1431" fmla="*/ 1796 w 10000"/>
                <a:gd name="connsiteY330-1432" fmla="*/ 9930 h 10000"/>
                <a:gd name="connsiteX331-1433" fmla="*/ 1784 w 10000"/>
                <a:gd name="connsiteY331-1434" fmla="*/ 9943 h 10000"/>
                <a:gd name="connsiteX332-1435" fmla="*/ 1767 w 10000"/>
                <a:gd name="connsiteY332-1436" fmla="*/ 9974 h 10000"/>
                <a:gd name="connsiteX333-1437" fmla="*/ 1767 w 10000"/>
                <a:gd name="connsiteY333-1438" fmla="*/ 9987 h 10000"/>
                <a:gd name="connsiteX334-1439" fmla="*/ 1754 w 10000"/>
                <a:gd name="connsiteY334-1440" fmla="*/ 9987 h 10000"/>
                <a:gd name="connsiteX335-1441" fmla="*/ 1754 w 10000"/>
                <a:gd name="connsiteY335-1442" fmla="*/ 10000 h 10000"/>
                <a:gd name="connsiteX336-1443" fmla="*/ 1625 w 10000"/>
                <a:gd name="connsiteY336-1444" fmla="*/ 9969 h 10000"/>
                <a:gd name="connsiteX337-1445" fmla="*/ 1529 w 10000"/>
                <a:gd name="connsiteY337-1446" fmla="*/ 9956 h 10000"/>
                <a:gd name="connsiteX338-1447" fmla="*/ 1407 w 10000"/>
                <a:gd name="connsiteY338-1448" fmla="*/ 9924 h 10000"/>
                <a:gd name="connsiteX339-1449" fmla="*/ 1380 w 10000"/>
                <a:gd name="connsiteY339-1450" fmla="*/ 9919 h 10000"/>
                <a:gd name="connsiteX340-1451" fmla="*/ 1179 w 10000"/>
                <a:gd name="connsiteY340-1452" fmla="*/ 9870 h 10000"/>
                <a:gd name="connsiteX341-1453" fmla="*/ 766 w 10000"/>
                <a:gd name="connsiteY341-1454" fmla="*/ 9776 h 10000"/>
                <a:gd name="connsiteX342-1455" fmla="*/ 387 w 10000"/>
                <a:gd name="connsiteY342-1456" fmla="*/ 9689 h 10000"/>
                <a:gd name="connsiteX343-1457" fmla="*/ 92 w 10000"/>
                <a:gd name="connsiteY343-1458" fmla="*/ 9621 h 10000"/>
                <a:gd name="connsiteX344-1459" fmla="*/ 20 w 10000"/>
                <a:gd name="connsiteY344-1460" fmla="*/ 9608 h 10000"/>
                <a:gd name="connsiteX345-1461" fmla="*/ 0 w 10000"/>
                <a:gd name="connsiteY345-1462" fmla="*/ 9603 h 10000"/>
                <a:gd name="connsiteX346-1463" fmla="*/ 12 w 10000"/>
                <a:gd name="connsiteY346-1464" fmla="*/ 9414 h 10000"/>
                <a:gd name="connsiteX347-1465" fmla="*/ 129 w 10000"/>
                <a:gd name="connsiteY347-1466" fmla="*/ 9043 h 10000"/>
                <a:gd name="connsiteX348-1467" fmla="*/ 221 w 10000"/>
                <a:gd name="connsiteY348-1468" fmla="*/ 8728 h 10000"/>
                <a:gd name="connsiteX349-1469" fmla="*/ 159 w 10000"/>
                <a:gd name="connsiteY349-1470" fmla="*/ 8528 h 10000"/>
                <a:gd name="connsiteX350-1471" fmla="*/ 12 w 10000"/>
                <a:gd name="connsiteY350-1472" fmla="*/ 8280 h 10000"/>
                <a:gd name="connsiteX351-1473" fmla="*/ 12 w 10000"/>
                <a:gd name="connsiteY351-1474" fmla="*/ 8241 h 10000"/>
                <a:gd name="connsiteX352-1475" fmla="*/ 79 w 10000"/>
                <a:gd name="connsiteY352-1476" fmla="*/ 7820 h 10000"/>
                <a:gd name="connsiteX353-1477" fmla="*/ 92 w 10000"/>
                <a:gd name="connsiteY353-1478" fmla="*/ 7776 h 10000"/>
                <a:gd name="connsiteX354-1479" fmla="*/ 221 w 10000"/>
                <a:gd name="connsiteY354-1480" fmla="*/ 7138 h 10000"/>
                <a:gd name="connsiteX355-1481" fmla="*/ 379 w 10000"/>
                <a:gd name="connsiteY355-1482" fmla="*/ 6281 h 10000"/>
                <a:gd name="connsiteX356-1483" fmla="*/ 367 w 10000"/>
                <a:gd name="connsiteY356-1484" fmla="*/ 6236 h 10000"/>
                <a:gd name="connsiteX357-1485" fmla="*/ 508 w 10000"/>
                <a:gd name="connsiteY357-1486" fmla="*/ 6200 h 10000"/>
                <a:gd name="connsiteX358-1487" fmla="*/ 508 w 10000"/>
                <a:gd name="connsiteY358-1488" fmla="*/ 6195 h 10000"/>
                <a:gd name="connsiteX359-1489" fmla="*/ 545 w 10000"/>
                <a:gd name="connsiteY359-1490" fmla="*/ 6187 h 10000"/>
                <a:gd name="connsiteX360-1491" fmla="*/ 733 w 10000"/>
                <a:gd name="connsiteY360-1492" fmla="*/ 6109 h 10000"/>
                <a:gd name="connsiteX361-1493" fmla="*/ 1063 w 10000"/>
                <a:gd name="connsiteY361-1494" fmla="*/ 5970 h 10000"/>
                <a:gd name="connsiteX362-1495" fmla="*/ 1278 w 10000"/>
                <a:gd name="connsiteY362-1496" fmla="*/ 5847 h 10000"/>
                <a:gd name="connsiteX363-1497" fmla="*/ 1407 w 10000"/>
                <a:gd name="connsiteY363-1498" fmla="*/ 5752 h 10000"/>
                <a:gd name="connsiteX364-1499" fmla="*/ 1576 w 10000"/>
                <a:gd name="connsiteY364-1500" fmla="*/ 5684 h 10000"/>
                <a:gd name="connsiteX365-1501" fmla="*/ 1667 w 10000"/>
                <a:gd name="connsiteY365-1502" fmla="*/ 5617 h 10000"/>
                <a:gd name="connsiteX366-1503" fmla="*/ 1933 w 10000"/>
                <a:gd name="connsiteY366-1504" fmla="*/ 5492 h 10000"/>
                <a:gd name="connsiteX367-1505" fmla="*/ 2587 w 10000"/>
                <a:gd name="connsiteY367-1506" fmla="*/ 5201 h 10000"/>
                <a:gd name="connsiteX368-1507" fmla="*/ 3501 w 10000"/>
                <a:gd name="connsiteY368-1508" fmla="*/ 4728 h 10000"/>
                <a:gd name="connsiteX369-1509" fmla="*/ 3538 w 10000"/>
                <a:gd name="connsiteY369-1510" fmla="*/ 4760 h 10000"/>
                <a:gd name="connsiteX370-1511" fmla="*/ 5320 w 10000"/>
                <a:gd name="connsiteY370-1512" fmla="*/ 3730 h 10000"/>
                <a:gd name="connsiteX371-1513" fmla="*/ 7084 w 10000"/>
                <a:gd name="connsiteY371-1514" fmla="*/ 2754 h 10000"/>
                <a:gd name="connsiteX372-1515" fmla="*/ 8025 w 10000"/>
                <a:gd name="connsiteY372-1516" fmla="*/ 2004 h 10000"/>
                <a:gd name="connsiteX373-1517" fmla="*/ 8362 w 10000"/>
                <a:gd name="connsiteY373-1518" fmla="*/ 1432 h 10000"/>
                <a:gd name="connsiteX374-1519" fmla="*/ 8600 w 10000"/>
                <a:gd name="connsiteY374-1520" fmla="*/ 948 h 10000"/>
                <a:gd name="connsiteX375-1521" fmla="*/ 9115 w 10000"/>
                <a:gd name="connsiteY375-1522" fmla="*/ 587 h 10000"/>
                <a:gd name="connsiteX376-1523" fmla="*/ 9980 w 10000"/>
                <a:gd name="connsiteY376-1524" fmla="*/ 18 h 10000"/>
                <a:gd name="connsiteX377-1525" fmla="*/ 10000 w 10000"/>
                <a:gd name="connsiteY377-1526" fmla="*/ 0 h 10000"/>
                <a:gd name="connsiteX378-1527" fmla="*/ 6638 w 10000"/>
                <a:gd name="connsiteY378-1528" fmla="*/ 4672 h 10000"/>
                <a:gd name="connsiteX379-1529" fmla="*/ 8085 w 10000"/>
                <a:gd name="connsiteY379-1530" fmla="*/ 5040 h 10000"/>
                <a:gd name="connsiteX380-1531" fmla="*/ 6353 w 10000"/>
                <a:gd name="connsiteY380-1532" fmla="*/ 5876 h 10000"/>
                <a:gd name="connsiteX381-1533" fmla="*/ 6306 w 10000"/>
                <a:gd name="connsiteY381-1534" fmla="*/ 5855 h 10000"/>
                <a:gd name="connsiteX382-1535" fmla="*/ 5523 w 10000"/>
                <a:gd name="connsiteY382-1536" fmla="*/ 5224 h 10000"/>
                <a:gd name="connsiteX383-1537" fmla="*/ 6638 w 10000"/>
                <a:gd name="connsiteY383-1538" fmla="*/ 4672 h 10000"/>
                <a:gd name="connsiteX0-1539" fmla="*/ 10000 w 10000"/>
                <a:gd name="connsiteY0-1540" fmla="*/ 0 h 10000"/>
                <a:gd name="connsiteX1-1541" fmla="*/ 9958 w 10000"/>
                <a:gd name="connsiteY1-1542" fmla="*/ 68 h 10000"/>
                <a:gd name="connsiteX2-1543" fmla="*/ 9958 w 10000"/>
                <a:gd name="connsiteY2-1544" fmla="*/ 73 h 10000"/>
                <a:gd name="connsiteX3-1545" fmla="*/ 9916 w 10000"/>
                <a:gd name="connsiteY3-1546" fmla="*/ 142 h 10000"/>
                <a:gd name="connsiteX4-1547" fmla="*/ 9871 w 10000"/>
                <a:gd name="connsiteY4-1548" fmla="*/ 216 h 10000"/>
                <a:gd name="connsiteX5-1549" fmla="*/ 9859 w 10000"/>
                <a:gd name="connsiteY5-1550" fmla="*/ 223 h 10000"/>
                <a:gd name="connsiteX6-1551" fmla="*/ 9859 w 10000"/>
                <a:gd name="connsiteY6-1552" fmla="*/ 236 h 10000"/>
                <a:gd name="connsiteX7-1553" fmla="*/ 9836 w 10000"/>
                <a:gd name="connsiteY7-1554" fmla="*/ 267 h 10000"/>
                <a:gd name="connsiteX8-1555" fmla="*/ 9822 w 10000"/>
                <a:gd name="connsiteY8-1556" fmla="*/ 303 h 10000"/>
                <a:gd name="connsiteX9-1557" fmla="*/ 9799 w 10000"/>
                <a:gd name="connsiteY9-1558" fmla="*/ 335 h 10000"/>
                <a:gd name="connsiteX10-1559" fmla="*/ 9792 w 10000"/>
                <a:gd name="connsiteY10-1560" fmla="*/ 353 h 10000"/>
                <a:gd name="connsiteX11-1561" fmla="*/ 9779 w 10000"/>
                <a:gd name="connsiteY11-1562" fmla="*/ 389 h 10000"/>
                <a:gd name="connsiteX12-1563" fmla="*/ 9772 w 10000"/>
                <a:gd name="connsiteY12-1564" fmla="*/ 408 h 10000"/>
                <a:gd name="connsiteX13-1565" fmla="*/ 9757 w 10000"/>
                <a:gd name="connsiteY13-1566" fmla="*/ 434 h 10000"/>
                <a:gd name="connsiteX14-1567" fmla="*/ 9757 w 10000"/>
                <a:gd name="connsiteY14-1568" fmla="*/ 457 h 10000"/>
                <a:gd name="connsiteX15-1569" fmla="*/ 9742 w 10000"/>
                <a:gd name="connsiteY15-1570" fmla="*/ 496 h 10000"/>
                <a:gd name="connsiteX16-1571" fmla="*/ 9720 w 10000"/>
                <a:gd name="connsiteY16-1572" fmla="*/ 607 h 10000"/>
                <a:gd name="connsiteX17-1573" fmla="*/ 9693 w 10000"/>
                <a:gd name="connsiteY17-1574" fmla="*/ 714 h 10000"/>
                <a:gd name="connsiteX18-1575" fmla="*/ 9680 w 10000"/>
                <a:gd name="connsiteY18-1576" fmla="*/ 805 h 10000"/>
                <a:gd name="connsiteX19-1577" fmla="*/ 9670 w 10000"/>
                <a:gd name="connsiteY19-1578" fmla="*/ 854 h 10000"/>
                <a:gd name="connsiteX20-1579" fmla="*/ 9663 w 10000"/>
                <a:gd name="connsiteY20-1580" fmla="*/ 880 h 10000"/>
                <a:gd name="connsiteX21-1581" fmla="*/ 9663 w 10000"/>
                <a:gd name="connsiteY21-1582" fmla="*/ 887 h 10000"/>
                <a:gd name="connsiteX22-1583" fmla="*/ 9651 w 10000"/>
                <a:gd name="connsiteY22-1584" fmla="*/ 922 h 10000"/>
                <a:gd name="connsiteX23-1585" fmla="*/ 9633 w 10000"/>
                <a:gd name="connsiteY23-1586" fmla="*/ 1012 h 10000"/>
                <a:gd name="connsiteX24-1587" fmla="*/ 9613 w 10000"/>
                <a:gd name="connsiteY24-1588" fmla="*/ 1116 h 10000"/>
                <a:gd name="connsiteX25-1589" fmla="*/ 9591 w 10000"/>
                <a:gd name="connsiteY25-1590" fmla="*/ 1202 h 10000"/>
                <a:gd name="connsiteX26-1591" fmla="*/ 9591 w 10000"/>
                <a:gd name="connsiteY26-1592" fmla="*/ 1228 h 10000"/>
                <a:gd name="connsiteX27-1593" fmla="*/ 9554 w 10000"/>
                <a:gd name="connsiteY27-1594" fmla="*/ 1378 h 10000"/>
                <a:gd name="connsiteX28-1595" fmla="*/ 9542 w 10000"/>
                <a:gd name="connsiteY28-1596" fmla="*/ 1419 h 10000"/>
                <a:gd name="connsiteX29-1597" fmla="*/ 9534 w 10000"/>
                <a:gd name="connsiteY29-1598" fmla="*/ 1513 h 10000"/>
                <a:gd name="connsiteX30-1599" fmla="*/ 9512 w 10000"/>
                <a:gd name="connsiteY30-1600" fmla="*/ 1645 h 10000"/>
                <a:gd name="connsiteX31-1601" fmla="*/ 9504 w 10000"/>
                <a:gd name="connsiteY31-1602" fmla="*/ 1749 h 10000"/>
                <a:gd name="connsiteX32-1603" fmla="*/ 9492 w 10000"/>
                <a:gd name="connsiteY32-1604" fmla="*/ 1866 h 10000"/>
                <a:gd name="connsiteX33-1605" fmla="*/ 9492 w 10000"/>
                <a:gd name="connsiteY33-1606" fmla="*/ 1978 h 10000"/>
                <a:gd name="connsiteX34-1607" fmla="*/ 9482 w 10000"/>
                <a:gd name="connsiteY34-1608" fmla="*/ 2103 h 10000"/>
                <a:gd name="connsiteX35-1609" fmla="*/ 9482 w 10000"/>
                <a:gd name="connsiteY35-1610" fmla="*/ 2452 h 10000"/>
                <a:gd name="connsiteX36-1611" fmla="*/ 9470 w 10000"/>
                <a:gd name="connsiteY36-1612" fmla="*/ 2489 h 10000"/>
                <a:gd name="connsiteX37-1613" fmla="*/ 9470 w 10000"/>
                <a:gd name="connsiteY37-1614" fmla="*/ 2512 h 10000"/>
                <a:gd name="connsiteX38-1615" fmla="*/ 9462 w 10000"/>
                <a:gd name="connsiteY38-1616" fmla="*/ 2575 h 10000"/>
                <a:gd name="connsiteX39-1617" fmla="*/ 9462 w 10000"/>
                <a:gd name="connsiteY39-1618" fmla="*/ 2611 h 10000"/>
                <a:gd name="connsiteX40-1619" fmla="*/ 9455 w 10000"/>
                <a:gd name="connsiteY40-1620" fmla="*/ 2642 h 10000"/>
                <a:gd name="connsiteX41-1621" fmla="*/ 9455 w 10000"/>
                <a:gd name="connsiteY41-1622" fmla="*/ 2749 h 10000"/>
                <a:gd name="connsiteX42-1623" fmla="*/ 9443 w 10000"/>
                <a:gd name="connsiteY42-1624" fmla="*/ 2774 h 10000"/>
                <a:gd name="connsiteX43-1625" fmla="*/ 9443 w 10000"/>
                <a:gd name="connsiteY43-1626" fmla="*/ 2805 h 10000"/>
                <a:gd name="connsiteX44-1627" fmla="*/ 9433 w 10000"/>
                <a:gd name="connsiteY44-1628" fmla="*/ 2853 h 10000"/>
                <a:gd name="connsiteX45-1629" fmla="*/ 9433 w 10000"/>
                <a:gd name="connsiteY45-1630" fmla="*/ 2917 h 10000"/>
                <a:gd name="connsiteX46-1631" fmla="*/ 9425 w 10000"/>
                <a:gd name="connsiteY46-1632" fmla="*/ 2930 h 10000"/>
                <a:gd name="connsiteX47-1633" fmla="*/ 9413 w 10000"/>
                <a:gd name="connsiteY47-1634" fmla="*/ 2948 h 10000"/>
                <a:gd name="connsiteX48-1635" fmla="*/ 9405 w 10000"/>
                <a:gd name="connsiteY48-1636" fmla="*/ 2954 h 10000"/>
                <a:gd name="connsiteX49-1637" fmla="*/ 9405 w 10000"/>
                <a:gd name="connsiteY49-1638" fmla="*/ 3016 h 10000"/>
                <a:gd name="connsiteX50-1639" fmla="*/ 9413 w 10000"/>
                <a:gd name="connsiteY50-1640" fmla="*/ 3097 h 10000"/>
                <a:gd name="connsiteX51-1641" fmla="*/ 9413 w 10000"/>
                <a:gd name="connsiteY51-1642" fmla="*/ 3356 h 10000"/>
                <a:gd name="connsiteX52-1643" fmla="*/ 9425 w 10000"/>
                <a:gd name="connsiteY52-1644" fmla="*/ 3395 h 10000"/>
                <a:gd name="connsiteX53-1645" fmla="*/ 9425 w 10000"/>
                <a:gd name="connsiteY53-1646" fmla="*/ 3468 h 10000"/>
                <a:gd name="connsiteX54-1647" fmla="*/ 9433 w 10000"/>
                <a:gd name="connsiteY54-1648" fmla="*/ 3506 h 10000"/>
                <a:gd name="connsiteX55-1649" fmla="*/ 9433 w 10000"/>
                <a:gd name="connsiteY55-1650" fmla="*/ 3576 h 10000"/>
                <a:gd name="connsiteX56-1651" fmla="*/ 9443 w 10000"/>
                <a:gd name="connsiteY56-1652" fmla="*/ 3605 h 10000"/>
                <a:gd name="connsiteX57-1653" fmla="*/ 9443 w 10000"/>
                <a:gd name="connsiteY57-1654" fmla="*/ 3662 h 10000"/>
                <a:gd name="connsiteX58-1655" fmla="*/ 9455 w 10000"/>
                <a:gd name="connsiteY58-1656" fmla="*/ 3693 h 10000"/>
                <a:gd name="connsiteX59-1657" fmla="*/ 9455 w 10000"/>
                <a:gd name="connsiteY59-1658" fmla="*/ 3730 h 10000"/>
                <a:gd name="connsiteX60-1659" fmla="*/ 9462 w 10000"/>
                <a:gd name="connsiteY60-1660" fmla="*/ 3774 h 10000"/>
                <a:gd name="connsiteX61-1661" fmla="*/ 9462 w 10000"/>
                <a:gd name="connsiteY61-1662" fmla="*/ 3830 h 10000"/>
                <a:gd name="connsiteX62-1663" fmla="*/ 9470 w 10000"/>
                <a:gd name="connsiteY62-1664" fmla="*/ 3843 h 10000"/>
                <a:gd name="connsiteX63-1665" fmla="*/ 9482 w 10000"/>
                <a:gd name="connsiteY63-1666" fmla="*/ 3878 h 10000"/>
                <a:gd name="connsiteX64-1667" fmla="*/ 9482 w 10000"/>
                <a:gd name="connsiteY64-1668" fmla="*/ 4002 h 10000"/>
                <a:gd name="connsiteX65-1669" fmla="*/ 9492 w 10000"/>
                <a:gd name="connsiteY65-1670" fmla="*/ 4059 h 10000"/>
                <a:gd name="connsiteX66-1671" fmla="*/ 9492 w 10000"/>
                <a:gd name="connsiteY66-1672" fmla="*/ 4189 h 10000"/>
                <a:gd name="connsiteX67-1673" fmla="*/ 9482 w 10000"/>
                <a:gd name="connsiteY67-1674" fmla="*/ 4231 h 10000"/>
                <a:gd name="connsiteX68-1675" fmla="*/ 9482 w 10000"/>
                <a:gd name="connsiteY68-1676" fmla="*/ 4321 h 10000"/>
                <a:gd name="connsiteX69-1677" fmla="*/ 9470 w 10000"/>
                <a:gd name="connsiteY69-1678" fmla="*/ 4361 h 10000"/>
                <a:gd name="connsiteX70-1679" fmla="*/ 9470 w 10000"/>
                <a:gd name="connsiteY70-1680" fmla="*/ 4430 h 10000"/>
                <a:gd name="connsiteX71-1681" fmla="*/ 9482 w 10000"/>
                <a:gd name="connsiteY71-1682" fmla="*/ 4469 h 10000"/>
                <a:gd name="connsiteX72-1683" fmla="*/ 9482 w 10000"/>
                <a:gd name="connsiteY72-1684" fmla="*/ 4648 h 10000"/>
                <a:gd name="connsiteX73-1685" fmla="*/ 9492 w 10000"/>
                <a:gd name="connsiteY73-1686" fmla="*/ 4687 h 10000"/>
                <a:gd name="connsiteX74-1687" fmla="*/ 9492 w 10000"/>
                <a:gd name="connsiteY74-1688" fmla="*/ 4817 h 10000"/>
                <a:gd name="connsiteX75-1689" fmla="*/ 9504 w 10000"/>
                <a:gd name="connsiteY75-1690" fmla="*/ 4872 h 10000"/>
                <a:gd name="connsiteX76-1691" fmla="*/ 9504 w 10000"/>
                <a:gd name="connsiteY76-1692" fmla="*/ 5243 h 10000"/>
                <a:gd name="connsiteX77-1693" fmla="*/ 9512 w 10000"/>
                <a:gd name="connsiteY77-1694" fmla="*/ 5287 h 10000"/>
                <a:gd name="connsiteX78-1695" fmla="*/ 9512 w 10000"/>
                <a:gd name="connsiteY78-1696" fmla="*/ 5463 h 10000"/>
                <a:gd name="connsiteX79-1697" fmla="*/ 9522 w 10000"/>
                <a:gd name="connsiteY79-1698" fmla="*/ 5492 h 10000"/>
                <a:gd name="connsiteX80-1699" fmla="*/ 9534 w 10000"/>
                <a:gd name="connsiteY80-1700" fmla="*/ 5531 h 10000"/>
                <a:gd name="connsiteX81-1701" fmla="*/ 9542 w 10000"/>
                <a:gd name="connsiteY81-1702" fmla="*/ 5572 h 10000"/>
                <a:gd name="connsiteX82-1703" fmla="*/ 9561 w 10000"/>
                <a:gd name="connsiteY82-1704" fmla="*/ 5630 h 10000"/>
                <a:gd name="connsiteX83-1705" fmla="*/ 9584 w 10000"/>
                <a:gd name="connsiteY83-1706" fmla="*/ 5684 h 10000"/>
                <a:gd name="connsiteX84-1707" fmla="*/ 9522 w 10000"/>
                <a:gd name="connsiteY84-1708" fmla="*/ 5691 h 10000"/>
                <a:gd name="connsiteX85-1709" fmla="*/ 9443 w 10000"/>
                <a:gd name="connsiteY85-1710" fmla="*/ 5717 h 10000"/>
                <a:gd name="connsiteX86-1711" fmla="*/ 9405 w 10000"/>
                <a:gd name="connsiteY86-1712" fmla="*/ 5770 h 10000"/>
                <a:gd name="connsiteX87-1713" fmla="*/ 9363 w 10000"/>
                <a:gd name="connsiteY87-1714" fmla="*/ 5852 h 10000"/>
                <a:gd name="connsiteX88-1715" fmla="*/ 9314 w 10000"/>
                <a:gd name="connsiteY88-1716" fmla="*/ 5902 h 10000"/>
                <a:gd name="connsiteX89-1717" fmla="*/ 9363 w 10000"/>
                <a:gd name="connsiteY89-1718" fmla="*/ 5946 h 10000"/>
                <a:gd name="connsiteX90-1719" fmla="*/ 9376 w 10000"/>
                <a:gd name="connsiteY90-1720" fmla="*/ 5951 h 10000"/>
                <a:gd name="connsiteX91-1721" fmla="*/ 9376 w 10000"/>
                <a:gd name="connsiteY91-1722" fmla="*/ 5938 h 10000"/>
                <a:gd name="connsiteX92-1723" fmla="*/ 9383 w 10000"/>
                <a:gd name="connsiteY92-1724" fmla="*/ 5920 h 10000"/>
                <a:gd name="connsiteX93-1725" fmla="*/ 9390 w 10000"/>
                <a:gd name="connsiteY93-1726" fmla="*/ 5915 h 10000"/>
                <a:gd name="connsiteX94-1727" fmla="*/ 9405 w 10000"/>
                <a:gd name="connsiteY94-1728" fmla="*/ 5902 h 10000"/>
                <a:gd name="connsiteX95-1729" fmla="*/ 9405 w 10000"/>
                <a:gd name="connsiteY95-1730" fmla="*/ 5889 h 10000"/>
                <a:gd name="connsiteX96-1731" fmla="*/ 9425 w 10000"/>
                <a:gd name="connsiteY96-1732" fmla="*/ 5871 h 10000"/>
                <a:gd name="connsiteX97-1733" fmla="*/ 9433 w 10000"/>
                <a:gd name="connsiteY97-1734" fmla="*/ 5852 h 10000"/>
                <a:gd name="connsiteX98-1735" fmla="*/ 9455 w 10000"/>
                <a:gd name="connsiteY98-1736" fmla="*/ 5829 h 10000"/>
                <a:gd name="connsiteX99-1737" fmla="*/ 9470 w 10000"/>
                <a:gd name="connsiteY99-1738" fmla="*/ 5811 h 10000"/>
                <a:gd name="connsiteX100-1739" fmla="*/ 9554 w 10000"/>
                <a:gd name="connsiteY100-1740" fmla="*/ 5829 h 10000"/>
                <a:gd name="connsiteX101-1741" fmla="*/ 9561 w 10000"/>
                <a:gd name="connsiteY101-1742" fmla="*/ 5834 h 10000"/>
                <a:gd name="connsiteX102-1743" fmla="*/ 9601 w 10000"/>
                <a:gd name="connsiteY102-1744" fmla="*/ 5834 h 10000"/>
                <a:gd name="connsiteX103-1745" fmla="*/ 9601 w 10000"/>
                <a:gd name="connsiteY103-1746" fmla="*/ 5860 h 10000"/>
                <a:gd name="connsiteX104-1747" fmla="*/ 9613 w 10000"/>
                <a:gd name="connsiteY104-1748" fmla="*/ 5938 h 10000"/>
                <a:gd name="connsiteX105-1749" fmla="*/ 9613 w 10000"/>
                <a:gd name="connsiteY105-1750" fmla="*/ 5946 h 10000"/>
                <a:gd name="connsiteX106-1751" fmla="*/ 9693 w 10000"/>
                <a:gd name="connsiteY106-1752" fmla="*/ 5951 h 10000"/>
                <a:gd name="connsiteX107-1753" fmla="*/ 9693 w 10000"/>
                <a:gd name="connsiteY107-1754" fmla="*/ 6127 h 10000"/>
                <a:gd name="connsiteX108-1755" fmla="*/ 9720 w 10000"/>
                <a:gd name="connsiteY108-1756" fmla="*/ 6127 h 10000"/>
                <a:gd name="connsiteX109-1757" fmla="*/ 9720 w 10000"/>
                <a:gd name="connsiteY109-1758" fmla="*/ 6144 h 10000"/>
                <a:gd name="connsiteX110-1759" fmla="*/ 9829 w 10000"/>
                <a:gd name="connsiteY110-1760" fmla="*/ 6144 h 10000"/>
                <a:gd name="connsiteX111-1761" fmla="*/ 9871 w 10000"/>
                <a:gd name="connsiteY111-1762" fmla="*/ 6136 h 10000"/>
                <a:gd name="connsiteX112-1763" fmla="*/ 9871 w 10000"/>
                <a:gd name="connsiteY112-1764" fmla="*/ 6157 h 10000"/>
                <a:gd name="connsiteX113-1765" fmla="*/ 9889 w 10000"/>
                <a:gd name="connsiteY113-1766" fmla="*/ 6157 h 10000"/>
                <a:gd name="connsiteX114-1767" fmla="*/ 9889 w 10000"/>
                <a:gd name="connsiteY114-1768" fmla="*/ 6380 h 10000"/>
                <a:gd name="connsiteX115-1769" fmla="*/ 9470 w 10000"/>
                <a:gd name="connsiteY115-1770" fmla="*/ 6367 h 10000"/>
                <a:gd name="connsiteX116-1771" fmla="*/ 9462 w 10000"/>
                <a:gd name="connsiteY116-1772" fmla="*/ 6436 h 10000"/>
                <a:gd name="connsiteX117-1773" fmla="*/ 9455 w 10000"/>
                <a:gd name="connsiteY117-1774" fmla="*/ 6436 h 10000"/>
                <a:gd name="connsiteX118-1775" fmla="*/ 9425 w 10000"/>
                <a:gd name="connsiteY118-1776" fmla="*/ 6615 h 10000"/>
                <a:gd name="connsiteX119-1777" fmla="*/ 9267 w 10000"/>
                <a:gd name="connsiteY119-1778" fmla="*/ 6561 h 10000"/>
                <a:gd name="connsiteX120-1779" fmla="*/ 9145 w 10000"/>
                <a:gd name="connsiteY120-1780" fmla="*/ 6524 h 10000"/>
                <a:gd name="connsiteX121-1781" fmla="*/ 9016 w 10000"/>
                <a:gd name="connsiteY121-1782" fmla="*/ 6484 h 10000"/>
                <a:gd name="connsiteX122-1783" fmla="*/ 8888 w 10000"/>
                <a:gd name="connsiteY122-1784" fmla="*/ 6462 h 10000"/>
                <a:gd name="connsiteX123-1785" fmla="*/ 8759 w 10000"/>
                <a:gd name="connsiteY123-1786" fmla="*/ 6436 h 10000"/>
                <a:gd name="connsiteX124-1787" fmla="*/ 8620 w 10000"/>
                <a:gd name="connsiteY124-1788" fmla="*/ 6424 h 10000"/>
                <a:gd name="connsiteX125-1789" fmla="*/ 8167 w 10000"/>
                <a:gd name="connsiteY125-1790" fmla="*/ 6385 h 10000"/>
                <a:gd name="connsiteX126-1791" fmla="*/ 8147 w 10000"/>
                <a:gd name="connsiteY126-1792" fmla="*/ 6385 h 10000"/>
                <a:gd name="connsiteX127-1793" fmla="*/ 8055 w 10000"/>
                <a:gd name="connsiteY127-1794" fmla="*/ 6429 h 10000"/>
                <a:gd name="connsiteX128-1795" fmla="*/ 7988 w 10000"/>
                <a:gd name="connsiteY128-1796" fmla="*/ 6467 h 10000"/>
                <a:gd name="connsiteX129-1797" fmla="*/ 7807 w 10000"/>
                <a:gd name="connsiteY129-1798" fmla="*/ 6579 h 10000"/>
                <a:gd name="connsiteX130-1799" fmla="*/ 7371 w 10000"/>
                <a:gd name="connsiteY130-1800" fmla="*/ 6665 h 10000"/>
                <a:gd name="connsiteX131-1801" fmla="*/ 7017 w 10000"/>
                <a:gd name="connsiteY131-1802" fmla="*/ 6722 h 10000"/>
                <a:gd name="connsiteX132-1803" fmla="*/ 6799 w 10000"/>
                <a:gd name="connsiteY132-1804" fmla="*/ 6751 h 10000"/>
                <a:gd name="connsiteX133-1805" fmla="*/ 6558 w 10000"/>
                <a:gd name="connsiteY133-1806" fmla="*/ 6764 h 10000"/>
                <a:gd name="connsiteX134-1807" fmla="*/ 6420 w 10000"/>
                <a:gd name="connsiteY134-1808" fmla="*/ 6764 h 10000"/>
                <a:gd name="connsiteX135-1809" fmla="*/ 6271 w 10000"/>
                <a:gd name="connsiteY135-1810" fmla="*/ 6751 h 10000"/>
                <a:gd name="connsiteX136-1811" fmla="*/ 6026 w 10000"/>
                <a:gd name="connsiteY136-1812" fmla="*/ 6714 h 10000"/>
                <a:gd name="connsiteX137-1813" fmla="*/ 5887 w 10000"/>
                <a:gd name="connsiteY137-1814" fmla="*/ 6714 h 10000"/>
                <a:gd name="connsiteX138-1815" fmla="*/ 5530 w 10000"/>
                <a:gd name="connsiteY138-1816" fmla="*/ 6709 h 10000"/>
                <a:gd name="connsiteX139-1817" fmla="*/ 5233 w 10000"/>
                <a:gd name="connsiteY139-1818" fmla="*/ 6714 h 10000"/>
                <a:gd name="connsiteX140-1819" fmla="*/ 4688 w 10000"/>
                <a:gd name="connsiteY140-1820" fmla="*/ 6859 h 10000"/>
                <a:gd name="connsiteX141-1821" fmla="*/ 4609 w 10000"/>
                <a:gd name="connsiteY141-1822" fmla="*/ 6901 h 10000"/>
                <a:gd name="connsiteX142-1823" fmla="*/ 4492 w 10000"/>
                <a:gd name="connsiteY142-1824" fmla="*/ 6989 h 10000"/>
                <a:gd name="connsiteX143-1825" fmla="*/ 4284 w 10000"/>
                <a:gd name="connsiteY143-1826" fmla="*/ 7138 h 10000"/>
                <a:gd name="connsiteX144-1827" fmla="*/ 4083 w 10000"/>
                <a:gd name="connsiteY144-1828" fmla="*/ 7243 h 10000"/>
                <a:gd name="connsiteX145-1829" fmla="*/ 3788 w 10000"/>
                <a:gd name="connsiteY145-1830" fmla="*/ 7441 h 10000"/>
                <a:gd name="connsiteX146-1831" fmla="*/ 3588 w 10000"/>
                <a:gd name="connsiteY146-1832" fmla="*/ 7609 h 10000"/>
                <a:gd name="connsiteX147-1833" fmla="*/ 3350 w 10000"/>
                <a:gd name="connsiteY147-1834" fmla="*/ 7820 h 10000"/>
                <a:gd name="connsiteX148-1835" fmla="*/ 3191 w 10000"/>
                <a:gd name="connsiteY148-1836" fmla="*/ 8043 h 10000"/>
                <a:gd name="connsiteX149-1837" fmla="*/ 3278 w 10000"/>
                <a:gd name="connsiteY149-1838" fmla="*/ 8118 h 10000"/>
                <a:gd name="connsiteX150-1839" fmla="*/ 3350 w 10000"/>
                <a:gd name="connsiteY150-1840" fmla="*/ 8181 h 10000"/>
                <a:gd name="connsiteX151-1841" fmla="*/ 3422 w 10000"/>
                <a:gd name="connsiteY151-1842" fmla="*/ 8241 h 10000"/>
                <a:gd name="connsiteX152-1843" fmla="*/ 3399 w 10000"/>
                <a:gd name="connsiteY152-1844" fmla="*/ 8263 h 10000"/>
                <a:gd name="connsiteX153-1845" fmla="*/ 3380 w 10000"/>
                <a:gd name="connsiteY153-1846" fmla="*/ 8285 h 10000"/>
                <a:gd name="connsiteX154-1847" fmla="*/ 3350 w 10000"/>
                <a:gd name="connsiteY154-1848" fmla="*/ 8316 h 10000"/>
                <a:gd name="connsiteX155-1849" fmla="*/ 3350 w 10000"/>
                <a:gd name="connsiteY155-1850" fmla="*/ 8323 h 10000"/>
                <a:gd name="connsiteX156-1851" fmla="*/ 3342 w 10000"/>
                <a:gd name="connsiteY156-1852" fmla="*/ 8329 h 10000"/>
                <a:gd name="connsiteX157-1853" fmla="*/ 3330 w 10000"/>
                <a:gd name="connsiteY157-1854" fmla="*/ 8349 h 10000"/>
                <a:gd name="connsiteX158-1855" fmla="*/ 3300 w 10000"/>
                <a:gd name="connsiteY158-1856" fmla="*/ 8380 h 10000"/>
                <a:gd name="connsiteX159-1857" fmla="*/ 3293 w 10000"/>
                <a:gd name="connsiteY159-1858" fmla="*/ 8398 h 10000"/>
                <a:gd name="connsiteX160-1859" fmla="*/ 3278 w 10000"/>
                <a:gd name="connsiteY160-1860" fmla="*/ 8402 h 10000"/>
                <a:gd name="connsiteX161-1861" fmla="*/ 3278 w 10000"/>
                <a:gd name="connsiteY161-1862" fmla="*/ 8411 h 10000"/>
                <a:gd name="connsiteX162-1863" fmla="*/ 3300 w 10000"/>
                <a:gd name="connsiteY162-1864" fmla="*/ 8411 h 10000"/>
                <a:gd name="connsiteX163-1865" fmla="*/ 3313 w 10000"/>
                <a:gd name="connsiteY163-1866" fmla="*/ 8415 h 10000"/>
                <a:gd name="connsiteX164-1867" fmla="*/ 3313 w 10000"/>
                <a:gd name="connsiteY164-1868" fmla="*/ 8429 h 10000"/>
                <a:gd name="connsiteX165-1869" fmla="*/ 3320 w 10000"/>
                <a:gd name="connsiteY165-1870" fmla="*/ 8440 h 10000"/>
                <a:gd name="connsiteX166-1871" fmla="*/ 3320 w 10000"/>
                <a:gd name="connsiteY166-1872" fmla="*/ 8461 h 10000"/>
                <a:gd name="connsiteX167-1873" fmla="*/ 3330 w 10000"/>
                <a:gd name="connsiteY167-1874" fmla="*/ 8466 h 10000"/>
                <a:gd name="connsiteX168-1875" fmla="*/ 3330 w 10000"/>
                <a:gd name="connsiteY168-1876" fmla="*/ 8471 h 10000"/>
                <a:gd name="connsiteX169-1877" fmla="*/ 3320 w 10000"/>
                <a:gd name="connsiteY169-1878" fmla="*/ 8471 h 10000"/>
                <a:gd name="connsiteX170-1879" fmla="*/ 3293 w 10000"/>
                <a:gd name="connsiteY170-1880" fmla="*/ 8479 h 10000"/>
                <a:gd name="connsiteX171-1881" fmla="*/ 3263 w 10000"/>
                <a:gd name="connsiteY171-1882" fmla="*/ 8489 h 10000"/>
                <a:gd name="connsiteX172-1883" fmla="*/ 3251 w 10000"/>
                <a:gd name="connsiteY172-1884" fmla="*/ 8497 h 10000"/>
                <a:gd name="connsiteX173-1885" fmla="*/ 3241 w 10000"/>
                <a:gd name="connsiteY173-1886" fmla="*/ 8497 h 10000"/>
                <a:gd name="connsiteX174-1887" fmla="*/ 3251 w 10000"/>
                <a:gd name="connsiteY174-1888" fmla="*/ 8510 h 10000"/>
                <a:gd name="connsiteX175-1889" fmla="*/ 3251 w 10000"/>
                <a:gd name="connsiteY175-1890" fmla="*/ 8521 h 10000"/>
                <a:gd name="connsiteX176-1891" fmla="*/ 3330 w 10000"/>
                <a:gd name="connsiteY176-1892" fmla="*/ 8521 h 10000"/>
                <a:gd name="connsiteX177-1893" fmla="*/ 3330 w 10000"/>
                <a:gd name="connsiteY177-1894" fmla="*/ 8596 h 10000"/>
                <a:gd name="connsiteX178-1895" fmla="*/ 3320 w 10000"/>
                <a:gd name="connsiteY178-1896" fmla="*/ 8609 h 10000"/>
                <a:gd name="connsiteX179-1897" fmla="*/ 3342 w 10000"/>
                <a:gd name="connsiteY179-1898" fmla="*/ 8609 h 10000"/>
                <a:gd name="connsiteX180-1899" fmla="*/ 3342 w 10000"/>
                <a:gd name="connsiteY180-1900" fmla="*/ 8614 h 10000"/>
                <a:gd name="connsiteX181-1901" fmla="*/ 3350 w 10000"/>
                <a:gd name="connsiteY181-1902" fmla="*/ 8620 h 10000"/>
                <a:gd name="connsiteX182-1903" fmla="*/ 3350 w 10000"/>
                <a:gd name="connsiteY182-1904" fmla="*/ 8629 h 10000"/>
                <a:gd name="connsiteX183-1905" fmla="*/ 3370 w 10000"/>
                <a:gd name="connsiteY183-1906" fmla="*/ 8633 h 10000"/>
                <a:gd name="connsiteX184-1907" fmla="*/ 3399 w 10000"/>
                <a:gd name="connsiteY184-1908" fmla="*/ 8651 h 10000"/>
                <a:gd name="connsiteX185-1909" fmla="*/ 3422 w 10000"/>
                <a:gd name="connsiteY185-1910" fmla="*/ 8664 h 10000"/>
                <a:gd name="connsiteX186-1911" fmla="*/ 3459 w 10000"/>
                <a:gd name="connsiteY186-1912" fmla="*/ 8687 h 10000"/>
                <a:gd name="connsiteX187-1913" fmla="*/ 3508 w 10000"/>
                <a:gd name="connsiteY187-1914" fmla="*/ 8715 h 10000"/>
                <a:gd name="connsiteX188-1915" fmla="*/ 3538 w 10000"/>
                <a:gd name="connsiteY188-1916" fmla="*/ 8728 h 10000"/>
                <a:gd name="connsiteX189-1917" fmla="*/ 3568 w 10000"/>
                <a:gd name="connsiteY189-1918" fmla="*/ 8751 h 10000"/>
                <a:gd name="connsiteX190-1919" fmla="*/ 3608 w 10000"/>
                <a:gd name="connsiteY190-1920" fmla="*/ 8769 h 10000"/>
                <a:gd name="connsiteX191-1921" fmla="*/ 3630 w 10000"/>
                <a:gd name="connsiteY191-1922" fmla="*/ 8777 h 10000"/>
                <a:gd name="connsiteX192-1923" fmla="*/ 3637 w 10000"/>
                <a:gd name="connsiteY192-1924" fmla="*/ 8788 h 10000"/>
                <a:gd name="connsiteX193-1925" fmla="*/ 3637 w 10000"/>
                <a:gd name="connsiteY193-1926" fmla="*/ 8801 h 10000"/>
                <a:gd name="connsiteX194-1927" fmla="*/ 3630 w 10000"/>
                <a:gd name="connsiteY194-1928" fmla="*/ 8808 h 10000"/>
                <a:gd name="connsiteX195-1929" fmla="*/ 3608 w 10000"/>
                <a:gd name="connsiteY195-1930" fmla="*/ 8814 h 10000"/>
                <a:gd name="connsiteX196-1931" fmla="*/ 3608 w 10000"/>
                <a:gd name="connsiteY196-1932" fmla="*/ 8819 h 10000"/>
                <a:gd name="connsiteX197-1933" fmla="*/ 3600 w 10000"/>
                <a:gd name="connsiteY197-1934" fmla="*/ 8819 h 10000"/>
                <a:gd name="connsiteX198-1935" fmla="*/ 3551 w 10000"/>
                <a:gd name="connsiteY198-1936" fmla="*/ 8845 h 10000"/>
                <a:gd name="connsiteX199-1937" fmla="*/ 3538 w 10000"/>
                <a:gd name="connsiteY199-1938" fmla="*/ 8850 h 10000"/>
                <a:gd name="connsiteX200-1939" fmla="*/ 3508 w 10000"/>
                <a:gd name="connsiteY200-1940" fmla="*/ 8863 h 10000"/>
                <a:gd name="connsiteX201-1941" fmla="*/ 3479 w 10000"/>
                <a:gd name="connsiteY201-1942" fmla="*/ 8876 h 10000"/>
                <a:gd name="connsiteX202-1943" fmla="*/ 3459 w 10000"/>
                <a:gd name="connsiteY202-1944" fmla="*/ 8887 h 10000"/>
                <a:gd name="connsiteX203-1945" fmla="*/ 3422 w 10000"/>
                <a:gd name="connsiteY203-1946" fmla="*/ 8907 h 10000"/>
                <a:gd name="connsiteX204-1947" fmla="*/ 3409 w 10000"/>
                <a:gd name="connsiteY204-1948" fmla="*/ 8907 h 10000"/>
                <a:gd name="connsiteX205-1949" fmla="*/ 3409 w 10000"/>
                <a:gd name="connsiteY205-1950" fmla="*/ 8918 h 10000"/>
                <a:gd name="connsiteX206-1951" fmla="*/ 3429 w 10000"/>
                <a:gd name="connsiteY206-1952" fmla="*/ 8931 h 10000"/>
                <a:gd name="connsiteX207-1953" fmla="*/ 3479 w 10000"/>
                <a:gd name="connsiteY207-1954" fmla="*/ 8967 h 10000"/>
                <a:gd name="connsiteX208-1955" fmla="*/ 3501 w 10000"/>
                <a:gd name="connsiteY208-1956" fmla="*/ 8986 h 10000"/>
                <a:gd name="connsiteX209-1957" fmla="*/ 3501 w 10000"/>
                <a:gd name="connsiteY209-1958" fmla="*/ 8993 h 10000"/>
                <a:gd name="connsiteX210-1959" fmla="*/ 3528 w 10000"/>
                <a:gd name="connsiteY210-1960" fmla="*/ 9026 h 10000"/>
                <a:gd name="connsiteX211-1961" fmla="*/ 3528 w 10000"/>
                <a:gd name="connsiteY211-1962" fmla="*/ 9030 h 10000"/>
                <a:gd name="connsiteX212-1963" fmla="*/ 3538 w 10000"/>
                <a:gd name="connsiteY212-1964" fmla="*/ 9035 h 10000"/>
                <a:gd name="connsiteX213-1965" fmla="*/ 3580 w 10000"/>
                <a:gd name="connsiteY213-1966" fmla="*/ 9125 h 10000"/>
                <a:gd name="connsiteX214-1967" fmla="*/ 3580 w 10000"/>
                <a:gd name="connsiteY214-1968" fmla="*/ 9161 h 10000"/>
                <a:gd name="connsiteX215-1969" fmla="*/ 3558 w 10000"/>
                <a:gd name="connsiteY215-1970" fmla="*/ 9161 h 10000"/>
                <a:gd name="connsiteX216-1971" fmla="*/ 3508 w 10000"/>
                <a:gd name="connsiteY216-1972" fmla="*/ 9156 h 10000"/>
                <a:gd name="connsiteX217-1973" fmla="*/ 3300 w 10000"/>
                <a:gd name="connsiteY217-1974" fmla="*/ 9148 h 10000"/>
                <a:gd name="connsiteX218-1975" fmla="*/ 3251 w 10000"/>
                <a:gd name="connsiteY218-1976" fmla="*/ 9148 h 10000"/>
                <a:gd name="connsiteX219-1977" fmla="*/ 3251 w 10000"/>
                <a:gd name="connsiteY219-1978" fmla="*/ 9117 h 10000"/>
                <a:gd name="connsiteX220-1979" fmla="*/ 3241 w 10000"/>
                <a:gd name="connsiteY220-1980" fmla="*/ 9117 h 10000"/>
                <a:gd name="connsiteX221-1981" fmla="*/ 3241 w 10000"/>
                <a:gd name="connsiteY221-1982" fmla="*/ 9112 h 10000"/>
                <a:gd name="connsiteX222-1983" fmla="*/ 3233 w 10000"/>
                <a:gd name="connsiteY222-1984" fmla="*/ 9112 h 10000"/>
                <a:gd name="connsiteX223-1985" fmla="*/ 3233 w 10000"/>
                <a:gd name="connsiteY223-1986" fmla="*/ 9107 h 10000"/>
                <a:gd name="connsiteX224-1987" fmla="*/ 3154 w 10000"/>
                <a:gd name="connsiteY224-1988" fmla="*/ 9107 h 10000"/>
                <a:gd name="connsiteX225-1989" fmla="*/ 3142 w 10000"/>
                <a:gd name="connsiteY225-1990" fmla="*/ 9099 h 10000"/>
                <a:gd name="connsiteX226-1991" fmla="*/ 3134 w 10000"/>
                <a:gd name="connsiteY226-1992" fmla="*/ 9112 h 10000"/>
                <a:gd name="connsiteX227-1993" fmla="*/ 3112 w 10000"/>
                <a:gd name="connsiteY227-1994" fmla="*/ 9125 h 10000"/>
                <a:gd name="connsiteX228-1995" fmla="*/ 3092 w 10000"/>
                <a:gd name="connsiteY228-1996" fmla="*/ 9135 h 10000"/>
                <a:gd name="connsiteX229-1997" fmla="*/ 3092 w 10000"/>
                <a:gd name="connsiteY229-1998" fmla="*/ 9174 h 10000"/>
                <a:gd name="connsiteX230-1999" fmla="*/ 3105 w 10000"/>
                <a:gd name="connsiteY230-2000" fmla="*/ 9185 h 10000"/>
                <a:gd name="connsiteX231-2001" fmla="*/ 3105 w 10000"/>
                <a:gd name="connsiteY231-2002" fmla="*/ 9247 h 10000"/>
                <a:gd name="connsiteX232-2003" fmla="*/ 3082 w 10000"/>
                <a:gd name="connsiteY232-2004" fmla="*/ 9247 h 10000"/>
                <a:gd name="connsiteX233-2005" fmla="*/ 3082 w 10000"/>
                <a:gd name="connsiteY233-2006" fmla="*/ 9242 h 10000"/>
                <a:gd name="connsiteX234-2007" fmla="*/ 3062 w 10000"/>
                <a:gd name="connsiteY234-2008" fmla="*/ 9242 h 10000"/>
                <a:gd name="connsiteX235-2009" fmla="*/ 3055 w 10000"/>
                <a:gd name="connsiteY235-2010" fmla="*/ 9273 h 10000"/>
                <a:gd name="connsiteX236-2011" fmla="*/ 3055 w 10000"/>
                <a:gd name="connsiteY236-2012" fmla="*/ 9279 h 10000"/>
                <a:gd name="connsiteX237-2013" fmla="*/ 3043 w 10000"/>
                <a:gd name="connsiteY237-2014" fmla="*/ 9297 h 10000"/>
                <a:gd name="connsiteX238-2015" fmla="*/ 3003 w 10000"/>
                <a:gd name="connsiteY238-2016" fmla="*/ 9354 h 10000"/>
                <a:gd name="connsiteX239-2017" fmla="*/ 2953 w 10000"/>
                <a:gd name="connsiteY239-2018" fmla="*/ 9414 h 10000"/>
                <a:gd name="connsiteX240-2019" fmla="*/ 2953 w 10000"/>
                <a:gd name="connsiteY240-2020" fmla="*/ 9465 h 10000"/>
                <a:gd name="connsiteX241-2021" fmla="*/ 2934 w 10000"/>
                <a:gd name="connsiteY241-2022" fmla="*/ 9514 h 10000"/>
                <a:gd name="connsiteX242-2023" fmla="*/ 2854 w 10000"/>
                <a:gd name="connsiteY242-2024" fmla="*/ 9540 h 10000"/>
                <a:gd name="connsiteX243-2025" fmla="*/ 2825 w 10000"/>
                <a:gd name="connsiteY243-2026" fmla="*/ 9544 h 10000"/>
                <a:gd name="connsiteX244-2027" fmla="*/ 2805 w 10000"/>
                <a:gd name="connsiteY244-2028" fmla="*/ 9558 h 10000"/>
                <a:gd name="connsiteX245-2029" fmla="*/ 2795 w 10000"/>
                <a:gd name="connsiteY245-2030" fmla="*/ 9572 h 10000"/>
                <a:gd name="connsiteX246-2031" fmla="*/ 2787 w 10000"/>
                <a:gd name="connsiteY246-2032" fmla="*/ 9590 h 10000"/>
                <a:gd name="connsiteX247-2033" fmla="*/ 2787 w 10000"/>
                <a:gd name="connsiteY247-2034" fmla="*/ 9608 h 10000"/>
                <a:gd name="connsiteX248-2035" fmla="*/ 2768 w 10000"/>
                <a:gd name="connsiteY248-2036" fmla="*/ 9603 h 10000"/>
                <a:gd name="connsiteX249-2037" fmla="*/ 2755 w 10000"/>
                <a:gd name="connsiteY249-2038" fmla="*/ 9595 h 10000"/>
                <a:gd name="connsiteX250-2039" fmla="*/ 2745 w 10000"/>
                <a:gd name="connsiteY250-2040" fmla="*/ 9603 h 10000"/>
                <a:gd name="connsiteX251-2041" fmla="*/ 2738 w 10000"/>
                <a:gd name="connsiteY251-2042" fmla="*/ 9608 h 10000"/>
                <a:gd name="connsiteX252-2043" fmla="*/ 2725 w 10000"/>
                <a:gd name="connsiteY252-2044" fmla="*/ 9613 h 10000"/>
                <a:gd name="connsiteX253-2045" fmla="*/ 2716 w 10000"/>
                <a:gd name="connsiteY253-2046" fmla="*/ 9608 h 10000"/>
                <a:gd name="connsiteX254-2047" fmla="*/ 2708 w 10000"/>
                <a:gd name="connsiteY254-2048" fmla="*/ 9603 h 10000"/>
                <a:gd name="connsiteX255-2049" fmla="*/ 2696 w 10000"/>
                <a:gd name="connsiteY255-2050" fmla="*/ 9590 h 10000"/>
                <a:gd name="connsiteX256-2051" fmla="*/ 2688 w 10000"/>
                <a:gd name="connsiteY256-2052" fmla="*/ 9582 h 10000"/>
                <a:gd name="connsiteX257-2053" fmla="*/ 2666 w 10000"/>
                <a:gd name="connsiteY257-2054" fmla="*/ 9577 h 10000"/>
                <a:gd name="connsiteX258-2055" fmla="*/ 2646 w 10000"/>
                <a:gd name="connsiteY258-2056" fmla="*/ 9564 h 10000"/>
                <a:gd name="connsiteX259-2057" fmla="*/ 2636 w 10000"/>
                <a:gd name="connsiteY259-2058" fmla="*/ 9558 h 10000"/>
                <a:gd name="connsiteX260-2059" fmla="*/ 2629 w 10000"/>
                <a:gd name="connsiteY260-2060" fmla="*/ 9558 h 10000"/>
                <a:gd name="connsiteX261-2061" fmla="*/ 2616 w 10000"/>
                <a:gd name="connsiteY261-2062" fmla="*/ 9553 h 10000"/>
                <a:gd name="connsiteX262-2063" fmla="*/ 2609 w 10000"/>
                <a:gd name="connsiteY262-2064" fmla="*/ 9553 h 10000"/>
                <a:gd name="connsiteX263-2065" fmla="*/ 2587 w 10000"/>
                <a:gd name="connsiteY263-2066" fmla="*/ 9544 h 10000"/>
                <a:gd name="connsiteX264-2067" fmla="*/ 2579 w 10000"/>
                <a:gd name="connsiteY264-2068" fmla="*/ 9540 h 10000"/>
                <a:gd name="connsiteX265-2069" fmla="*/ 2567 w 10000"/>
                <a:gd name="connsiteY265-2070" fmla="*/ 9531 h 10000"/>
                <a:gd name="connsiteX266-2071" fmla="*/ 2537 w 10000"/>
                <a:gd name="connsiteY266-2072" fmla="*/ 9527 h 10000"/>
                <a:gd name="connsiteX267-2073" fmla="*/ 2507 w 10000"/>
                <a:gd name="connsiteY267-2074" fmla="*/ 9514 h 10000"/>
                <a:gd name="connsiteX268-2075" fmla="*/ 2488 w 10000"/>
                <a:gd name="connsiteY268-2076" fmla="*/ 9509 h 10000"/>
                <a:gd name="connsiteX269-2077" fmla="*/ 2468 w 10000"/>
                <a:gd name="connsiteY269-2078" fmla="*/ 9504 h 10000"/>
                <a:gd name="connsiteX270-2079" fmla="*/ 2458 w 10000"/>
                <a:gd name="connsiteY270-2080" fmla="*/ 9496 h 10000"/>
                <a:gd name="connsiteX271-2081" fmla="*/ 2438 w 10000"/>
                <a:gd name="connsiteY271-2082" fmla="*/ 9491 h 10000"/>
                <a:gd name="connsiteX272-2083" fmla="*/ 2428 w 10000"/>
                <a:gd name="connsiteY272-2084" fmla="*/ 9483 h 10000"/>
                <a:gd name="connsiteX273-2085" fmla="*/ 2401 w 10000"/>
                <a:gd name="connsiteY273-2086" fmla="*/ 9471 h 10000"/>
                <a:gd name="connsiteX274-2087" fmla="*/ 2389 w 10000"/>
                <a:gd name="connsiteY274-2088" fmla="*/ 9471 h 10000"/>
                <a:gd name="connsiteX275-2089" fmla="*/ 2379 w 10000"/>
                <a:gd name="connsiteY275-2090" fmla="*/ 9491 h 10000"/>
                <a:gd name="connsiteX276-2091" fmla="*/ 2371 w 10000"/>
                <a:gd name="connsiteY276-2092" fmla="*/ 9504 h 10000"/>
                <a:gd name="connsiteX277-2093" fmla="*/ 2371 w 10000"/>
                <a:gd name="connsiteY277-2094" fmla="*/ 9522 h 10000"/>
                <a:gd name="connsiteX278-2095" fmla="*/ 2359 w 10000"/>
                <a:gd name="connsiteY278-2096" fmla="*/ 9531 h 10000"/>
                <a:gd name="connsiteX279-2097" fmla="*/ 2349 w 10000"/>
                <a:gd name="connsiteY279-2098" fmla="*/ 9553 h 10000"/>
                <a:gd name="connsiteX280-2099" fmla="*/ 2341 w 10000"/>
                <a:gd name="connsiteY280-2100" fmla="*/ 9564 h 10000"/>
                <a:gd name="connsiteX281-2101" fmla="*/ 2322 w 10000"/>
                <a:gd name="connsiteY281-2102" fmla="*/ 9572 h 10000"/>
                <a:gd name="connsiteX282-2103" fmla="*/ 2121 w 10000"/>
                <a:gd name="connsiteY282-2104" fmla="*/ 9652 h 10000"/>
                <a:gd name="connsiteX283-2105" fmla="*/ 2113 w 10000"/>
                <a:gd name="connsiteY283-2106" fmla="*/ 9652 h 10000"/>
                <a:gd name="connsiteX284-2107" fmla="*/ 2113 w 10000"/>
                <a:gd name="connsiteY284-2108" fmla="*/ 9663 h 10000"/>
                <a:gd name="connsiteX285-2109" fmla="*/ 2121 w 10000"/>
                <a:gd name="connsiteY285-2110" fmla="*/ 9663 h 10000"/>
                <a:gd name="connsiteX286-2111" fmla="*/ 2121 w 10000"/>
                <a:gd name="connsiteY286-2112" fmla="*/ 9681 h 10000"/>
                <a:gd name="connsiteX287-2113" fmla="*/ 2133 w 10000"/>
                <a:gd name="connsiteY287-2114" fmla="*/ 9689 h 10000"/>
                <a:gd name="connsiteX288-2115" fmla="*/ 2133 w 10000"/>
                <a:gd name="connsiteY288-2116" fmla="*/ 9720 h 10000"/>
                <a:gd name="connsiteX289-2117" fmla="*/ 2121 w 10000"/>
                <a:gd name="connsiteY289-2118" fmla="*/ 9732 h 10000"/>
                <a:gd name="connsiteX290-2119" fmla="*/ 2113 w 10000"/>
                <a:gd name="connsiteY290-2120" fmla="*/ 9745 h 10000"/>
                <a:gd name="connsiteX291-2121" fmla="*/ 2101 w 10000"/>
                <a:gd name="connsiteY291-2122" fmla="*/ 9758 h 10000"/>
                <a:gd name="connsiteX292-2123" fmla="*/ 2091 w 10000"/>
                <a:gd name="connsiteY292-2124" fmla="*/ 9762 h 10000"/>
                <a:gd name="connsiteX293-2125" fmla="*/ 2084 w 10000"/>
                <a:gd name="connsiteY293-2126" fmla="*/ 9776 h 10000"/>
                <a:gd name="connsiteX294-2127" fmla="*/ 2071 w 10000"/>
                <a:gd name="connsiteY294-2128" fmla="*/ 9793 h 10000"/>
                <a:gd name="connsiteX295-2129" fmla="*/ 2061 w 10000"/>
                <a:gd name="connsiteY295-2130" fmla="*/ 9802 h 10000"/>
                <a:gd name="connsiteX296-2131" fmla="*/ 2061 w 10000"/>
                <a:gd name="connsiteY296-2132" fmla="*/ 9806 h 10000"/>
                <a:gd name="connsiteX297-2133" fmla="*/ 2071 w 10000"/>
                <a:gd name="connsiteY297-2134" fmla="*/ 9811 h 10000"/>
                <a:gd name="connsiteX298-2135" fmla="*/ 2071 w 10000"/>
                <a:gd name="connsiteY298-2136" fmla="*/ 9819 h 10000"/>
                <a:gd name="connsiteX299-2137" fmla="*/ 2061 w 10000"/>
                <a:gd name="connsiteY299-2138" fmla="*/ 9819 h 10000"/>
                <a:gd name="connsiteX300-2139" fmla="*/ 2054 w 10000"/>
                <a:gd name="connsiteY300-2140" fmla="*/ 9824 h 10000"/>
                <a:gd name="connsiteX301-2141" fmla="*/ 2034 w 10000"/>
                <a:gd name="connsiteY301-2142" fmla="*/ 9824 h 10000"/>
                <a:gd name="connsiteX302-2143" fmla="*/ 2022 w 10000"/>
                <a:gd name="connsiteY302-2144" fmla="*/ 9819 h 10000"/>
                <a:gd name="connsiteX303-2145" fmla="*/ 2004 w 10000"/>
                <a:gd name="connsiteY303-2146" fmla="*/ 9819 h 10000"/>
                <a:gd name="connsiteX304-2147" fmla="*/ 2004 w 10000"/>
                <a:gd name="connsiteY304-2148" fmla="*/ 9811 h 10000"/>
                <a:gd name="connsiteX305-2149" fmla="*/ 1992 w 10000"/>
                <a:gd name="connsiteY305-2150" fmla="*/ 9811 h 10000"/>
                <a:gd name="connsiteX306-2151" fmla="*/ 1982 w 10000"/>
                <a:gd name="connsiteY306-2152" fmla="*/ 9806 h 10000"/>
                <a:gd name="connsiteX307-2153" fmla="*/ 1962 w 10000"/>
                <a:gd name="connsiteY307-2154" fmla="*/ 9806 h 10000"/>
                <a:gd name="connsiteX308-2155" fmla="*/ 1933 w 10000"/>
                <a:gd name="connsiteY308-2156" fmla="*/ 9802 h 10000"/>
                <a:gd name="connsiteX309-2157" fmla="*/ 1913 w 10000"/>
                <a:gd name="connsiteY309-2158" fmla="*/ 9793 h 10000"/>
                <a:gd name="connsiteX310-2159" fmla="*/ 1895 w 10000"/>
                <a:gd name="connsiteY310-2160" fmla="*/ 9802 h 10000"/>
                <a:gd name="connsiteX311-2161" fmla="*/ 1876 w 10000"/>
                <a:gd name="connsiteY311-2162" fmla="*/ 9802 h 10000"/>
                <a:gd name="connsiteX312-2163" fmla="*/ 1863 w 10000"/>
                <a:gd name="connsiteY312-2164" fmla="*/ 9819 h 10000"/>
                <a:gd name="connsiteX313-2165" fmla="*/ 1853 w 10000"/>
                <a:gd name="connsiteY313-2166" fmla="*/ 9824 h 10000"/>
                <a:gd name="connsiteX314-2167" fmla="*/ 1863 w 10000"/>
                <a:gd name="connsiteY314-2168" fmla="*/ 9831 h 10000"/>
                <a:gd name="connsiteX315-2169" fmla="*/ 1863 w 10000"/>
                <a:gd name="connsiteY315-2170" fmla="*/ 9837 h 10000"/>
                <a:gd name="connsiteX316-2171" fmla="*/ 1853 w 10000"/>
                <a:gd name="connsiteY316-2172" fmla="*/ 9837 h 10000"/>
                <a:gd name="connsiteX317-2173" fmla="*/ 1853 w 10000"/>
                <a:gd name="connsiteY317-2174" fmla="*/ 9844 h 10000"/>
                <a:gd name="connsiteX318-2175" fmla="*/ 1863 w 10000"/>
                <a:gd name="connsiteY318-2176" fmla="*/ 9844 h 10000"/>
                <a:gd name="connsiteX319-2177" fmla="*/ 1863 w 10000"/>
                <a:gd name="connsiteY319-2178" fmla="*/ 9850 h 10000"/>
                <a:gd name="connsiteX320-2179" fmla="*/ 1883 w 10000"/>
                <a:gd name="connsiteY320-2180" fmla="*/ 9850 h 10000"/>
                <a:gd name="connsiteX321-2181" fmla="*/ 1876 w 10000"/>
                <a:gd name="connsiteY321-2182" fmla="*/ 9857 h 10000"/>
                <a:gd name="connsiteX322-2183" fmla="*/ 1876 w 10000"/>
                <a:gd name="connsiteY322-2184" fmla="*/ 9862 h 10000"/>
                <a:gd name="connsiteX323-2185" fmla="*/ 1863 w 10000"/>
                <a:gd name="connsiteY323-2186" fmla="*/ 9862 h 10000"/>
                <a:gd name="connsiteX324-2187" fmla="*/ 1853 w 10000"/>
                <a:gd name="connsiteY324-2188" fmla="*/ 9870 h 10000"/>
                <a:gd name="connsiteX325-2189" fmla="*/ 1853 w 10000"/>
                <a:gd name="connsiteY325-2190" fmla="*/ 9875 h 10000"/>
                <a:gd name="connsiteX326-2191" fmla="*/ 1826 w 10000"/>
                <a:gd name="connsiteY326-2192" fmla="*/ 9901 h 10000"/>
                <a:gd name="connsiteX327-2193" fmla="*/ 1816 w 10000"/>
                <a:gd name="connsiteY327-2194" fmla="*/ 9906 h 10000"/>
                <a:gd name="connsiteX328-2195" fmla="*/ 1816 w 10000"/>
                <a:gd name="connsiteY328-2196" fmla="*/ 9911 h 10000"/>
                <a:gd name="connsiteX329-2197" fmla="*/ 1804 w 10000"/>
                <a:gd name="connsiteY329-2198" fmla="*/ 9919 h 10000"/>
                <a:gd name="connsiteX330-2199" fmla="*/ 1796 w 10000"/>
                <a:gd name="connsiteY330-2200" fmla="*/ 9930 h 10000"/>
                <a:gd name="connsiteX331-2201" fmla="*/ 1784 w 10000"/>
                <a:gd name="connsiteY331-2202" fmla="*/ 9943 h 10000"/>
                <a:gd name="connsiteX332-2203" fmla="*/ 1767 w 10000"/>
                <a:gd name="connsiteY332-2204" fmla="*/ 9974 h 10000"/>
                <a:gd name="connsiteX333-2205" fmla="*/ 1767 w 10000"/>
                <a:gd name="connsiteY333-2206" fmla="*/ 9987 h 10000"/>
                <a:gd name="connsiteX334-2207" fmla="*/ 1754 w 10000"/>
                <a:gd name="connsiteY334-2208" fmla="*/ 9987 h 10000"/>
                <a:gd name="connsiteX335-2209" fmla="*/ 1754 w 10000"/>
                <a:gd name="connsiteY335-2210" fmla="*/ 10000 h 10000"/>
                <a:gd name="connsiteX336-2211" fmla="*/ 1625 w 10000"/>
                <a:gd name="connsiteY336-2212" fmla="*/ 9969 h 10000"/>
                <a:gd name="connsiteX337-2213" fmla="*/ 1529 w 10000"/>
                <a:gd name="connsiteY337-2214" fmla="*/ 9956 h 10000"/>
                <a:gd name="connsiteX338-2215" fmla="*/ 1407 w 10000"/>
                <a:gd name="connsiteY338-2216" fmla="*/ 9924 h 10000"/>
                <a:gd name="connsiteX339-2217" fmla="*/ 1380 w 10000"/>
                <a:gd name="connsiteY339-2218" fmla="*/ 9919 h 10000"/>
                <a:gd name="connsiteX340-2219" fmla="*/ 1179 w 10000"/>
                <a:gd name="connsiteY340-2220" fmla="*/ 9870 h 10000"/>
                <a:gd name="connsiteX341-2221" fmla="*/ 766 w 10000"/>
                <a:gd name="connsiteY341-2222" fmla="*/ 9776 h 10000"/>
                <a:gd name="connsiteX342-2223" fmla="*/ 387 w 10000"/>
                <a:gd name="connsiteY342-2224" fmla="*/ 9689 h 10000"/>
                <a:gd name="connsiteX343-2225" fmla="*/ 92 w 10000"/>
                <a:gd name="connsiteY343-2226" fmla="*/ 9621 h 10000"/>
                <a:gd name="connsiteX344-2227" fmla="*/ 20 w 10000"/>
                <a:gd name="connsiteY344-2228" fmla="*/ 9608 h 10000"/>
                <a:gd name="connsiteX345-2229" fmla="*/ 0 w 10000"/>
                <a:gd name="connsiteY345-2230" fmla="*/ 9603 h 10000"/>
                <a:gd name="connsiteX346-2231" fmla="*/ 12 w 10000"/>
                <a:gd name="connsiteY346-2232" fmla="*/ 9414 h 10000"/>
                <a:gd name="connsiteX347-2233" fmla="*/ 129 w 10000"/>
                <a:gd name="connsiteY347-2234" fmla="*/ 9043 h 10000"/>
                <a:gd name="connsiteX348-2235" fmla="*/ 221 w 10000"/>
                <a:gd name="connsiteY348-2236" fmla="*/ 8728 h 10000"/>
                <a:gd name="connsiteX349-2237" fmla="*/ 159 w 10000"/>
                <a:gd name="connsiteY349-2238" fmla="*/ 8528 h 10000"/>
                <a:gd name="connsiteX350-2239" fmla="*/ 12 w 10000"/>
                <a:gd name="connsiteY350-2240" fmla="*/ 8280 h 10000"/>
                <a:gd name="connsiteX351-2241" fmla="*/ 12 w 10000"/>
                <a:gd name="connsiteY351-2242" fmla="*/ 8241 h 10000"/>
                <a:gd name="connsiteX352-2243" fmla="*/ 79 w 10000"/>
                <a:gd name="connsiteY352-2244" fmla="*/ 7820 h 10000"/>
                <a:gd name="connsiteX353-2245" fmla="*/ 92 w 10000"/>
                <a:gd name="connsiteY353-2246" fmla="*/ 7776 h 10000"/>
                <a:gd name="connsiteX354-2247" fmla="*/ 221 w 10000"/>
                <a:gd name="connsiteY354-2248" fmla="*/ 7138 h 10000"/>
                <a:gd name="connsiteX355-2249" fmla="*/ 379 w 10000"/>
                <a:gd name="connsiteY355-2250" fmla="*/ 6281 h 10000"/>
                <a:gd name="connsiteX356-2251" fmla="*/ 367 w 10000"/>
                <a:gd name="connsiteY356-2252" fmla="*/ 6236 h 10000"/>
                <a:gd name="connsiteX357-2253" fmla="*/ 508 w 10000"/>
                <a:gd name="connsiteY357-2254" fmla="*/ 6200 h 10000"/>
                <a:gd name="connsiteX358-2255" fmla="*/ 508 w 10000"/>
                <a:gd name="connsiteY358-2256" fmla="*/ 6195 h 10000"/>
                <a:gd name="connsiteX359-2257" fmla="*/ 545 w 10000"/>
                <a:gd name="connsiteY359-2258" fmla="*/ 6187 h 10000"/>
                <a:gd name="connsiteX360-2259" fmla="*/ 733 w 10000"/>
                <a:gd name="connsiteY360-2260" fmla="*/ 6109 h 10000"/>
                <a:gd name="connsiteX361-2261" fmla="*/ 1063 w 10000"/>
                <a:gd name="connsiteY361-2262" fmla="*/ 5970 h 10000"/>
                <a:gd name="connsiteX362-2263" fmla="*/ 1278 w 10000"/>
                <a:gd name="connsiteY362-2264" fmla="*/ 5847 h 10000"/>
                <a:gd name="connsiteX363-2265" fmla="*/ 1407 w 10000"/>
                <a:gd name="connsiteY363-2266" fmla="*/ 5752 h 10000"/>
                <a:gd name="connsiteX364-2267" fmla="*/ 1576 w 10000"/>
                <a:gd name="connsiteY364-2268" fmla="*/ 5684 h 10000"/>
                <a:gd name="connsiteX365-2269" fmla="*/ 1667 w 10000"/>
                <a:gd name="connsiteY365-2270" fmla="*/ 5617 h 10000"/>
                <a:gd name="connsiteX366-2271" fmla="*/ 1933 w 10000"/>
                <a:gd name="connsiteY366-2272" fmla="*/ 5492 h 10000"/>
                <a:gd name="connsiteX367-2273" fmla="*/ 2587 w 10000"/>
                <a:gd name="connsiteY367-2274" fmla="*/ 5201 h 10000"/>
                <a:gd name="connsiteX368-2275" fmla="*/ 3501 w 10000"/>
                <a:gd name="connsiteY368-2276" fmla="*/ 4728 h 10000"/>
                <a:gd name="connsiteX369-2277" fmla="*/ 3538 w 10000"/>
                <a:gd name="connsiteY369-2278" fmla="*/ 4760 h 10000"/>
                <a:gd name="connsiteX370-2279" fmla="*/ 5320 w 10000"/>
                <a:gd name="connsiteY370-2280" fmla="*/ 3730 h 10000"/>
                <a:gd name="connsiteX371-2281" fmla="*/ 7084 w 10000"/>
                <a:gd name="connsiteY371-2282" fmla="*/ 2754 h 10000"/>
                <a:gd name="connsiteX372-2283" fmla="*/ 8025 w 10000"/>
                <a:gd name="connsiteY372-2284" fmla="*/ 2004 h 10000"/>
                <a:gd name="connsiteX373-2285" fmla="*/ 8362 w 10000"/>
                <a:gd name="connsiteY373-2286" fmla="*/ 1432 h 10000"/>
                <a:gd name="connsiteX374-2287" fmla="*/ 8600 w 10000"/>
                <a:gd name="connsiteY374-2288" fmla="*/ 948 h 10000"/>
                <a:gd name="connsiteX375-2289" fmla="*/ 9115 w 10000"/>
                <a:gd name="connsiteY375-2290" fmla="*/ 587 h 10000"/>
                <a:gd name="connsiteX376-2291" fmla="*/ 9980 w 10000"/>
                <a:gd name="connsiteY376-2292" fmla="*/ 18 h 10000"/>
                <a:gd name="connsiteX377-2293" fmla="*/ 10000 w 10000"/>
                <a:gd name="connsiteY377-2294" fmla="*/ 0 h 10000"/>
                <a:gd name="connsiteX378-2295" fmla="*/ 6638 w 10000"/>
                <a:gd name="connsiteY378-2296" fmla="*/ 4672 h 10000"/>
                <a:gd name="connsiteX379-2297" fmla="*/ 6353 w 10000"/>
                <a:gd name="connsiteY379-2298" fmla="*/ 5876 h 10000"/>
                <a:gd name="connsiteX380-2299" fmla="*/ 6306 w 10000"/>
                <a:gd name="connsiteY380-2300" fmla="*/ 5855 h 10000"/>
                <a:gd name="connsiteX381-2301" fmla="*/ 5523 w 10000"/>
                <a:gd name="connsiteY381-2302" fmla="*/ 5224 h 10000"/>
                <a:gd name="connsiteX382-2303" fmla="*/ 6638 w 10000"/>
                <a:gd name="connsiteY382-2304" fmla="*/ 4672 h 10000"/>
                <a:gd name="connsiteX0-2305" fmla="*/ 10000 w 10000"/>
                <a:gd name="connsiteY0-2306" fmla="*/ 0 h 10000"/>
                <a:gd name="connsiteX1-2307" fmla="*/ 9958 w 10000"/>
                <a:gd name="connsiteY1-2308" fmla="*/ 68 h 10000"/>
                <a:gd name="connsiteX2-2309" fmla="*/ 9958 w 10000"/>
                <a:gd name="connsiteY2-2310" fmla="*/ 73 h 10000"/>
                <a:gd name="connsiteX3-2311" fmla="*/ 9916 w 10000"/>
                <a:gd name="connsiteY3-2312" fmla="*/ 142 h 10000"/>
                <a:gd name="connsiteX4-2313" fmla="*/ 9871 w 10000"/>
                <a:gd name="connsiteY4-2314" fmla="*/ 216 h 10000"/>
                <a:gd name="connsiteX5-2315" fmla="*/ 9859 w 10000"/>
                <a:gd name="connsiteY5-2316" fmla="*/ 223 h 10000"/>
                <a:gd name="connsiteX6-2317" fmla="*/ 9859 w 10000"/>
                <a:gd name="connsiteY6-2318" fmla="*/ 236 h 10000"/>
                <a:gd name="connsiteX7-2319" fmla="*/ 9836 w 10000"/>
                <a:gd name="connsiteY7-2320" fmla="*/ 267 h 10000"/>
                <a:gd name="connsiteX8-2321" fmla="*/ 9822 w 10000"/>
                <a:gd name="connsiteY8-2322" fmla="*/ 303 h 10000"/>
                <a:gd name="connsiteX9-2323" fmla="*/ 9799 w 10000"/>
                <a:gd name="connsiteY9-2324" fmla="*/ 335 h 10000"/>
                <a:gd name="connsiteX10-2325" fmla="*/ 9792 w 10000"/>
                <a:gd name="connsiteY10-2326" fmla="*/ 353 h 10000"/>
                <a:gd name="connsiteX11-2327" fmla="*/ 9779 w 10000"/>
                <a:gd name="connsiteY11-2328" fmla="*/ 389 h 10000"/>
                <a:gd name="connsiteX12-2329" fmla="*/ 9772 w 10000"/>
                <a:gd name="connsiteY12-2330" fmla="*/ 408 h 10000"/>
                <a:gd name="connsiteX13-2331" fmla="*/ 9757 w 10000"/>
                <a:gd name="connsiteY13-2332" fmla="*/ 434 h 10000"/>
                <a:gd name="connsiteX14-2333" fmla="*/ 9757 w 10000"/>
                <a:gd name="connsiteY14-2334" fmla="*/ 457 h 10000"/>
                <a:gd name="connsiteX15-2335" fmla="*/ 9742 w 10000"/>
                <a:gd name="connsiteY15-2336" fmla="*/ 496 h 10000"/>
                <a:gd name="connsiteX16-2337" fmla="*/ 9720 w 10000"/>
                <a:gd name="connsiteY16-2338" fmla="*/ 607 h 10000"/>
                <a:gd name="connsiteX17-2339" fmla="*/ 9693 w 10000"/>
                <a:gd name="connsiteY17-2340" fmla="*/ 714 h 10000"/>
                <a:gd name="connsiteX18-2341" fmla="*/ 9680 w 10000"/>
                <a:gd name="connsiteY18-2342" fmla="*/ 805 h 10000"/>
                <a:gd name="connsiteX19-2343" fmla="*/ 9670 w 10000"/>
                <a:gd name="connsiteY19-2344" fmla="*/ 854 h 10000"/>
                <a:gd name="connsiteX20-2345" fmla="*/ 9663 w 10000"/>
                <a:gd name="connsiteY20-2346" fmla="*/ 880 h 10000"/>
                <a:gd name="connsiteX21-2347" fmla="*/ 9663 w 10000"/>
                <a:gd name="connsiteY21-2348" fmla="*/ 887 h 10000"/>
                <a:gd name="connsiteX22-2349" fmla="*/ 9651 w 10000"/>
                <a:gd name="connsiteY22-2350" fmla="*/ 922 h 10000"/>
                <a:gd name="connsiteX23-2351" fmla="*/ 9633 w 10000"/>
                <a:gd name="connsiteY23-2352" fmla="*/ 1012 h 10000"/>
                <a:gd name="connsiteX24-2353" fmla="*/ 9613 w 10000"/>
                <a:gd name="connsiteY24-2354" fmla="*/ 1116 h 10000"/>
                <a:gd name="connsiteX25-2355" fmla="*/ 9591 w 10000"/>
                <a:gd name="connsiteY25-2356" fmla="*/ 1202 h 10000"/>
                <a:gd name="connsiteX26-2357" fmla="*/ 9591 w 10000"/>
                <a:gd name="connsiteY26-2358" fmla="*/ 1228 h 10000"/>
                <a:gd name="connsiteX27-2359" fmla="*/ 9554 w 10000"/>
                <a:gd name="connsiteY27-2360" fmla="*/ 1378 h 10000"/>
                <a:gd name="connsiteX28-2361" fmla="*/ 9542 w 10000"/>
                <a:gd name="connsiteY28-2362" fmla="*/ 1419 h 10000"/>
                <a:gd name="connsiteX29-2363" fmla="*/ 9534 w 10000"/>
                <a:gd name="connsiteY29-2364" fmla="*/ 1513 h 10000"/>
                <a:gd name="connsiteX30-2365" fmla="*/ 9512 w 10000"/>
                <a:gd name="connsiteY30-2366" fmla="*/ 1645 h 10000"/>
                <a:gd name="connsiteX31-2367" fmla="*/ 9504 w 10000"/>
                <a:gd name="connsiteY31-2368" fmla="*/ 1749 h 10000"/>
                <a:gd name="connsiteX32-2369" fmla="*/ 9492 w 10000"/>
                <a:gd name="connsiteY32-2370" fmla="*/ 1866 h 10000"/>
                <a:gd name="connsiteX33-2371" fmla="*/ 9492 w 10000"/>
                <a:gd name="connsiteY33-2372" fmla="*/ 1978 h 10000"/>
                <a:gd name="connsiteX34-2373" fmla="*/ 9482 w 10000"/>
                <a:gd name="connsiteY34-2374" fmla="*/ 2103 h 10000"/>
                <a:gd name="connsiteX35-2375" fmla="*/ 9482 w 10000"/>
                <a:gd name="connsiteY35-2376" fmla="*/ 2452 h 10000"/>
                <a:gd name="connsiteX36-2377" fmla="*/ 9470 w 10000"/>
                <a:gd name="connsiteY36-2378" fmla="*/ 2489 h 10000"/>
                <a:gd name="connsiteX37-2379" fmla="*/ 9470 w 10000"/>
                <a:gd name="connsiteY37-2380" fmla="*/ 2512 h 10000"/>
                <a:gd name="connsiteX38-2381" fmla="*/ 9462 w 10000"/>
                <a:gd name="connsiteY38-2382" fmla="*/ 2575 h 10000"/>
                <a:gd name="connsiteX39-2383" fmla="*/ 9462 w 10000"/>
                <a:gd name="connsiteY39-2384" fmla="*/ 2611 h 10000"/>
                <a:gd name="connsiteX40-2385" fmla="*/ 9455 w 10000"/>
                <a:gd name="connsiteY40-2386" fmla="*/ 2642 h 10000"/>
                <a:gd name="connsiteX41-2387" fmla="*/ 9455 w 10000"/>
                <a:gd name="connsiteY41-2388" fmla="*/ 2749 h 10000"/>
                <a:gd name="connsiteX42-2389" fmla="*/ 9443 w 10000"/>
                <a:gd name="connsiteY42-2390" fmla="*/ 2774 h 10000"/>
                <a:gd name="connsiteX43-2391" fmla="*/ 9443 w 10000"/>
                <a:gd name="connsiteY43-2392" fmla="*/ 2805 h 10000"/>
                <a:gd name="connsiteX44-2393" fmla="*/ 9433 w 10000"/>
                <a:gd name="connsiteY44-2394" fmla="*/ 2853 h 10000"/>
                <a:gd name="connsiteX45-2395" fmla="*/ 9433 w 10000"/>
                <a:gd name="connsiteY45-2396" fmla="*/ 2917 h 10000"/>
                <a:gd name="connsiteX46-2397" fmla="*/ 9425 w 10000"/>
                <a:gd name="connsiteY46-2398" fmla="*/ 2930 h 10000"/>
                <a:gd name="connsiteX47-2399" fmla="*/ 9413 w 10000"/>
                <a:gd name="connsiteY47-2400" fmla="*/ 2948 h 10000"/>
                <a:gd name="connsiteX48-2401" fmla="*/ 9405 w 10000"/>
                <a:gd name="connsiteY48-2402" fmla="*/ 2954 h 10000"/>
                <a:gd name="connsiteX49-2403" fmla="*/ 9405 w 10000"/>
                <a:gd name="connsiteY49-2404" fmla="*/ 3016 h 10000"/>
                <a:gd name="connsiteX50-2405" fmla="*/ 9413 w 10000"/>
                <a:gd name="connsiteY50-2406" fmla="*/ 3097 h 10000"/>
                <a:gd name="connsiteX51-2407" fmla="*/ 9413 w 10000"/>
                <a:gd name="connsiteY51-2408" fmla="*/ 3356 h 10000"/>
                <a:gd name="connsiteX52-2409" fmla="*/ 9425 w 10000"/>
                <a:gd name="connsiteY52-2410" fmla="*/ 3395 h 10000"/>
                <a:gd name="connsiteX53-2411" fmla="*/ 9425 w 10000"/>
                <a:gd name="connsiteY53-2412" fmla="*/ 3468 h 10000"/>
                <a:gd name="connsiteX54-2413" fmla="*/ 9433 w 10000"/>
                <a:gd name="connsiteY54-2414" fmla="*/ 3506 h 10000"/>
                <a:gd name="connsiteX55-2415" fmla="*/ 9433 w 10000"/>
                <a:gd name="connsiteY55-2416" fmla="*/ 3576 h 10000"/>
                <a:gd name="connsiteX56-2417" fmla="*/ 9443 w 10000"/>
                <a:gd name="connsiteY56-2418" fmla="*/ 3605 h 10000"/>
                <a:gd name="connsiteX57-2419" fmla="*/ 9443 w 10000"/>
                <a:gd name="connsiteY57-2420" fmla="*/ 3662 h 10000"/>
                <a:gd name="connsiteX58-2421" fmla="*/ 9455 w 10000"/>
                <a:gd name="connsiteY58-2422" fmla="*/ 3693 h 10000"/>
                <a:gd name="connsiteX59-2423" fmla="*/ 9455 w 10000"/>
                <a:gd name="connsiteY59-2424" fmla="*/ 3730 h 10000"/>
                <a:gd name="connsiteX60-2425" fmla="*/ 9462 w 10000"/>
                <a:gd name="connsiteY60-2426" fmla="*/ 3774 h 10000"/>
                <a:gd name="connsiteX61-2427" fmla="*/ 9462 w 10000"/>
                <a:gd name="connsiteY61-2428" fmla="*/ 3830 h 10000"/>
                <a:gd name="connsiteX62-2429" fmla="*/ 9470 w 10000"/>
                <a:gd name="connsiteY62-2430" fmla="*/ 3843 h 10000"/>
                <a:gd name="connsiteX63-2431" fmla="*/ 9482 w 10000"/>
                <a:gd name="connsiteY63-2432" fmla="*/ 3878 h 10000"/>
                <a:gd name="connsiteX64-2433" fmla="*/ 9482 w 10000"/>
                <a:gd name="connsiteY64-2434" fmla="*/ 4002 h 10000"/>
                <a:gd name="connsiteX65-2435" fmla="*/ 9492 w 10000"/>
                <a:gd name="connsiteY65-2436" fmla="*/ 4059 h 10000"/>
                <a:gd name="connsiteX66-2437" fmla="*/ 9492 w 10000"/>
                <a:gd name="connsiteY66-2438" fmla="*/ 4189 h 10000"/>
                <a:gd name="connsiteX67-2439" fmla="*/ 9482 w 10000"/>
                <a:gd name="connsiteY67-2440" fmla="*/ 4231 h 10000"/>
                <a:gd name="connsiteX68-2441" fmla="*/ 9482 w 10000"/>
                <a:gd name="connsiteY68-2442" fmla="*/ 4321 h 10000"/>
                <a:gd name="connsiteX69-2443" fmla="*/ 9470 w 10000"/>
                <a:gd name="connsiteY69-2444" fmla="*/ 4361 h 10000"/>
                <a:gd name="connsiteX70-2445" fmla="*/ 9470 w 10000"/>
                <a:gd name="connsiteY70-2446" fmla="*/ 4430 h 10000"/>
                <a:gd name="connsiteX71-2447" fmla="*/ 9482 w 10000"/>
                <a:gd name="connsiteY71-2448" fmla="*/ 4469 h 10000"/>
                <a:gd name="connsiteX72-2449" fmla="*/ 9482 w 10000"/>
                <a:gd name="connsiteY72-2450" fmla="*/ 4648 h 10000"/>
                <a:gd name="connsiteX73-2451" fmla="*/ 9492 w 10000"/>
                <a:gd name="connsiteY73-2452" fmla="*/ 4687 h 10000"/>
                <a:gd name="connsiteX74-2453" fmla="*/ 9492 w 10000"/>
                <a:gd name="connsiteY74-2454" fmla="*/ 4817 h 10000"/>
                <a:gd name="connsiteX75-2455" fmla="*/ 9504 w 10000"/>
                <a:gd name="connsiteY75-2456" fmla="*/ 4872 h 10000"/>
                <a:gd name="connsiteX76-2457" fmla="*/ 9504 w 10000"/>
                <a:gd name="connsiteY76-2458" fmla="*/ 5243 h 10000"/>
                <a:gd name="connsiteX77-2459" fmla="*/ 9512 w 10000"/>
                <a:gd name="connsiteY77-2460" fmla="*/ 5287 h 10000"/>
                <a:gd name="connsiteX78-2461" fmla="*/ 9512 w 10000"/>
                <a:gd name="connsiteY78-2462" fmla="*/ 5463 h 10000"/>
                <a:gd name="connsiteX79-2463" fmla="*/ 9522 w 10000"/>
                <a:gd name="connsiteY79-2464" fmla="*/ 5492 h 10000"/>
                <a:gd name="connsiteX80-2465" fmla="*/ 9534 w 10000"/>
                <a:gd name="connsiteY80-2466" fmla="*/ 5531 h 10000"/>
                <a:gd name="connsiteX81-2467" fmla="*/ 9542 w 10000"/>
                <a:gd name="connsiteY81-2468" fmla="*/ 5572 h 10000"/>
                <a:gd name="connsiteX82-2469" fmla="*/ 9561 w 10000"/>
                <a:gd name="connsiteY82-2470" fmla="*/ 5630 h 10000"/>
                <a:gd name="connsiteX83-2471" fmla="*/ 9584 w 10000"/>
                <a:gd name="connsiteY83-2472" fmla="*/ 5684 h 10000"/>
                <a:gd name="connsiteX84-2473" fmla="*/ 9522 w 10000"/>
                <a:gd name="connsiteY84-2474" fmla="*/ 5691 h 10000"/>
                <a:gd name="connsiteX85-2475" fmla="*/ 9443 w 10000"/>
                <a:gd name="connsiteY85-2476" fmla="*/ 5717 h 10000"/>
                <a:gd name="connsiteX86-2477" fmla="*/ 9405 w 10000"/>
                <a:gd name="connsiteY86-2478" fmla="*/ 5770 h 10000"/>
                <a:gd name="connsiteX87-2479" fmla="*/ 9363 w 10000"/>
                <a:gd name="connsiteY87-2480" fmla="*/ 5852 h 10000"/>
                <a:gd name="connsiteX88-2481" fmla="*/ 9314 w 10000"/>
                <a:gd name="connsiteY88-2482" fmla="*/ 5902 h 10000"/>
                <a:gd name="connsiteX89-2483" fmla="*/ 9363 w 10000"/>
                <a:gd name="connsiteY89-2484" fmla="*/ 5946 h 10000"/>
                <a:gd name="connsiteX90-2485" fmla="*/ 9376 w 10000"/>
                <a:gd name="connsiteY90-2486" fmla="*/ 5951 h 10000"/>
                <a:gd name="connsiteX91-2487" fmla="*/ 9376 w 10000"/>
                <a:gd name="connsiteY91-2488" fmla="*/ 5938 h 10000"/>
                <a:gd name="connsiteX92-2489" fmla="*/ 9383 w 10000"/>
                <a:gd name="connsiteY92-2490" fmla="*/ 5920 h 10000"/>
                <a:gd name="connsiteX93-2491" fmla="*/ 9390 w 10000"/>
                <a:gd name="connsiteY93-2492" fmla="*/ 5915 h 10000"/>
                <a:gd name="connsiteX94-2493" fmla="*/ 9405 w 10000"/>
                <a:gd name="connsiteY94-2494" fmla="*/ 5902 h 10000"/>
                <a:gd name="connsiteX95-2495" fmla="*/ 9405 w 10000"/>
                <a:gd name="connsiteY95-2496" fmla="*/ 5889 h 10000"/>
                <a:gd name="connsiteX96-2497" fmla="*/ 9425 w 10000"/>
                <a:gd name="connsiteY96-2498" fmla="*/ 5871 h 10000"/>
                <a:gd name="connsiteX97-2499" fmla="*/ 9433 w 10000"/>
                <a:gd name="connsiteY97-2500" fmla="*/ 5852 h 10000"/>
                <a:gd name="connsiteX98-2501" fmla="*/ 9455 w 10000"/>
                <a:gd name="connsiteY98-2502" fmla="*/ 5829 h 10000"/>
                <a:gd name="connsiteX99-2503" fmla="*/ 9470 w 10000"/>
                <a:gd name="connsiteY99-2504" fmla="*/ 5811 h 10000"/>
                <a:gd name="connsiteX100-2505" fmla="*/ 9554 w 10000"/>
                <a:gd name="connsiteY100-2506" fmla="*/ 5829 h 10000"/>
                <a:gd name="connsiteX101-2507" fmla="*/ 9561 w 10000"/>
                <a:gd name="connsiteY101-2508" fmla="*/ 5834 h 10000"/>
                <a:gd name="connsiteX102-2509" fmla="*/ 9601 w 10000"/>
                <a:gd name="connsiteY102-2510" fmla="*/ 5834 h 10000"/>
                <a:gd name="connsiteX103-2511" fmla="*/ 9601 w 10000"/>
                <a:gd name="connsiteY103-2512" fmla="*/ 5860 h 10000"/>
                <a:gd name="connsiteX104-2513" fmla="*/ 9613 w 10000"/>
                <a:gd name="connsiteY104-2514" fmla="*/ 5938 h 10000"/>
                <a:gd name="connsiteX105-2515" fmla="*/ 9613 w 10000"/>
                <a:gd name="connsiteY105-2516" fmla="*/ 5946 h 10000"/>
                <a:gd name="connsiteX106-2517" fmla="*/ 9693 w 10000"/>
                <a:gd name="connsiteY106-2518" fmla="*/ 5951 h 10000"/>
                <a:gd name="connsiteX107-2519" fmla="*/ 9693 w 10000"/>
                <a:gd name="connsiteY107-2520" fmla="*/ 6127 h 10000"/>
                <a:gd name="connsiteX108-2521" fmla="*/ 9720 w 10000"/>
                <a:gd name="connsiteY108-2522" fmla="*/ 6127 h 10000"/>
                <a:gd name="connsiteX109-2523" fmla="*/ 9720 w 10000"/>
                <a:gd name="connsiteY109-2524" fmla="*/ 6144 h 10000"/>
                <a:gd name="connsiteX110-2525" fmla="*/ 9829 w 10000"/>
                <a:gd name="connsiteY110-2526" fmla="*/ 6144 h 10000"/>
                <a:gd name="connsiteX111-2527" fmla="*/ 9871 w 10000"/>
                <a:gd name="connsiteY111-2528" fmla="*/ 6136 h 10000"/>
                <a:gd name="connsiteX112-2529" fmla="*/ 9871 w 10000"/>
                <a:gd name="connsiteY112-2530" fmla="*/ 6157 h 10000"/>
                <a:gd name="connsiteX113-2531" fmla="*/ 9889 w 10000"/>
                <a:gd name="connsiteY113-2532" fmla="*/ 6157 h 10000"/>
                <a:gd name="connsiteX114-2533" fmla="*/ 9889 w 10000"/>
                <a:gd name="connsiteY114-2534" fmla="*/ 6380 h 10000"/>
                <a:gd name="connsiteX115-2535" fmla="*/ 9470 w 10000"/>
                <a:gd name="connsiteY115-2536" fmla="*/ 6367 h 10000"/>
                <a:gd name="connsiteX116-2537" fmla="*/ 9462 w 10000"/>
                <a:gd name="connsiteY116-2538" fmla="*/ 6436 h 10000"/>
                <a:gd name="connsiteX117-2539" fmla="*/ 9455 w 10000"/>
                <a:gd name="connsiteY117-2540" fmla="*/ 6436 h 10000"/>
                <a:gd name="connsiteX118-2541" fmla="*/ 9425 w 10000"/>
                <a:gd name="connsiteY118-2542" fmla="*/ 6615 h 10000"/>
                <a:gd name="connsiteX119-2543" fmla="*/ 9267 w 10000"/>
                <a:gd name="connsiteY119-2544" fmla="*/ 6561 h 10000"/>
                <a:gd name="connsiteX120-2545" fmla="*/ 9145 w 10000"/>
                <a:gd name="connsiteY120-2546" fmla="*/ 6524 h 10000"/>
                <a:gd name="connsiteX121-2547" fmla="*/ 9016 w 10000"/>
                <a:gd name="connsiteY121-2548" fmla="*/ 6484 h 10000"/>
                <a:gd name="connsiteX122-2549" fmla="*/ 8888 w 10000"/>
                <a:gd name="connsiteY122-2550" fmla="*/ 6462 h 10000"/>
                <a:gd name="connsiteX123-2551" fmla="*/ 8759 w 10000"/>
                <a:gd name="connsiteY123-2552" fmla="*/ 6436 h 10000"/>
                <a:gd name="connsiteX124-2553" fmla="*/ 8620 w 10000"/>
                <a:gd name="connsiteY124-2554" fmla="*/ 6424 h 10000"/>
                <a:gd name="connsiteX125-2555" fmla="*/ 8167 w 10000"/>
                <a:gd name="connsiteY125-2556" fmla="*/ 6385 h 10000"/>
                <a:gd name="connsiteX126-2557" fmla="*/ 8147 w 10000"/>
                <a:gd name="connsiteY126-2558" fmla="*/ 6385 h 10000"/>
                <a:gd name="connsiteX127-2559" fmla="*/ 8055 w 10000"/>
                <a:gd name="connsiteY127-2560" fmla="*/ 6429 h 10000"/>
                <a:gd name="connsiteX128-2561" fmla="*/ 7988 w 10000"/>
                <a:gd name="connsiteY128-2562" fmla="*/ 6467 h 10000"/>
                <a:gd name="connsiteX129-2563" fmla="*/ 7807 w 10000"/>
                <a:gd name="connsiteY129-2564" fmla="*/ 6579 h 10000"/>
                <a:gd name="connsiteX130-2565" fmla="*/ 7371 w 10000"/>
                <a:gd name="connsiteY130-2566" fmla="*/ 6665 h 10000"/>
                <a:gd name="connsiteX131-2567" fmla="*/ 7017 w 10000"/>
                <a:gd name="connsiteY131-2568" fmla="*/ 6722 h 10000"/>
                <a:gd name="connsiteX132-2569" fmla="*/ 6799 w 10000"/>
                <a:gd name="connsiteY132-2570" fmla="*/ 6751 h 10000"/>
                <a:gd name="connsiteX133-2571" fmla="*/ 6558 w 10000"/>
                <a:gd name="connsiteY133-2572" fmla="*/ 6764 h 10000"/>
                <a:gd name="connsiteX134-2573" fmla="*/ 6420 w 10000"/>
                <a:gd name="connsiteY134-2574" fmla="*/ 6764 h 10000"/>
                <a:gd name="connsiteX135-2575" fmla="*/ 6271 w 10000"/>
                <a:gd name="connsiteY135-2576" fmla="*/ 6751 h 10000"/>
                <a:gd name="connsiteX136-2577" fmla="*/ 6026 w 10000"/>
                <a:gd name="connsiteY136-2578" fmla="*/ 6714 h 10000"/>
                <a:gd name="connsiteX137-2579" fmla="*/ 5887 w 10000"/>
                <a:gd name="connsiteY137-2580" fmla="*/ 6714 h 10000"/>
                <a:gd name="connsiteX138-2581" fmla="*/ 5530 w 10000"/>
                <a:gd name="connsiteY138-2582" fmla="*/ 6709 h 10000"/>
                <a:gd name="connsiteX139-2583" fmla="*/ 5233 w 10000"/>
                <a:gd name="connsiteY139-2584" fmla="*/ 6714 h 10000"/>
                <a:gd name="connsiteX140-2585" fmla="*/ 4688 w 10000"/>
                <a:gd name="connsiteY140-2586" fmla="*/ 6859 h 10000"/>
                <a:gd name="connsiteX141-2587" fmla="*/ 4609 w 10000"/>
                <a:gd name="connsiteY141-2588" fmla="*/ 6901 h 10000"/>
                <a:gd name="connsiteX142-2589" fmla="*/ 4492 w 10000"/>
                <a:gd name="connsiteY142-2590" fmla="*/ 6989 h 10000"/>
                <a:gd name="connsiteX143-2591" fmla="*/ 4284 w 10000"/>
                <a:gd name="connsiteY143-2592" fmla="*/ 7138 h 10000"/>
                <a:gd name="connsiteX144-2593" fmla="*/ 4083 w 10000"/>
                <a:gd name="connsiteY144-2594" fmla="*/ 7243 h 10000"/>
                <a:gd name="connsiteX145-2595" fmla="*/ 3788 w 10000"/>
                <a:gd name="connsiteY145-2596" fmla="*/ 7441 h 10000"/>
                <a:gd name="connsiteX146-2597" fmla="*/ 3588 w 10000"/>
                <a:gd name="connsiteY146-2598" fmla="*/ 7609 h 10000"/>
                <a:gd name="connsiteX147-2599" fmla="*/ 3350 w 10000"/>
                <a:gd name="connsiteY147-2600" fmla="*/ 7820 h 10000"/>
                <a:gd name="connsiteX148-2601" fmla="*/ 3191 w 10000"/>
                <a:gd name="connsiteY148-2602" fmla="*/ 8043 h 10000"/>
                <a:gd name="connsiteX149-2603" fmla="*/ 3278 w 10000"/>
                <a:gd name="connsiteY149-2604" fmla="*/ 8118 h 10000"/>
                <a:gd name="connsiteX150-2605" fmla="*/ 3350 w 10000"/>
                <a:gd name="connsiteY150-2606" fmla="*/ 8181 h 10000"/>
                <a:gd name="connsiteX151-2607" fmla="*/ 3422 w 10000"/>
                <a:gd name="connsiteY151-2608" fmla="*/ 8241 h 10000"/>
                <a:gd name="connsiteX152-2609" fmla="*/ 3399 w 10000"/>
                <a:gd name="connsiteY152-2610" fmla="*/ 8263 h 10000"/>
                <a:gd name="connsiteX153-2611" fmla="*/ 3380 w 10000"/>
                <a:gd name="connsiteY153-2612" fmla="*/ 8285 h 10000"/>
                <a:gd name="connsiteX154-2613" fmla="*/ 3350 w 10000"/>
                <a:gd name="connsiteY154-2614" fmla="*/ 8316 h 10000"/>
                <a:gd name="connsiteX155-2615" fmla="*/ 3350 w 10000"/>
                <a:gd name="connsiteY155-2616" fmla="*/ 8323 h 10000"/>
                <a:gd name="connsiteX156-2617" fmla="*/ 3342 w 10000"/>
                <a:gd name="connsiteY156-2618" fmla="*/ 8329 h 10000"/>
                <a:gd name="connsiteX157-2619" fmla="*/ 3330 w 10000"/>
                <a:gd name="connsiteY157-2620" fmla="*/ 8349 h 10000"/>
                <a:gd name="connsiteX158-2621" fmla="*/ 3300 w 10000"/>
                <a:gd name="connsiteY158-2622" fmla="*/ 8380 h 10000"/>
                <a:gd name="connsiteX159-2623" fmla="*/ 3293 w 10000"/>
                <a:gd name="connsiteY159-2624" fmla="*/ 8398 h 10000"/>
                <a:gd name="connsiteX160-2625" fmla="*/ 3278 w 10000"/>
                <a:gd name="connsiteY160-2626" fmla="*/ 8402 h 10000"/>
                <a:gd name="connsiteX161-2627" fmla="*/ 3278 w 10000"/>
                <a:gd name="connsiteY161-2628" fmla="*/ 8411 h 10000"/>
                <a:gd name="connsiteX162-2629" fmla="*/ 3300 w 10000"/>
                <a:gd name="connsiteY162-2630" fmla="*/ 8411 h 10000"/>
                <a:gd name="connsiteX163-2631" fmla="*/ 3313 w 10000"/>
                <a:gd name="connsiteY163-2632" fmla="*/ 8415 h 10000"/>
                <a:gd name="connsiteX164-2633" fmla="*/ 3313 w 10000"/>
                <a:gd name="connsiteY164-2634" fmla="*/ 8429 h 10000"/>
                <a:gd name="connsiteX165-2635" fmla="*/ 3320 w 10000"/>
                <a:gd name="connsiteY165-2636" fmla="*/ 8440 h 10000"/>
                <a:gd name="connsiteX166-2637" fmla="*/ 3320 w 10000"/>
                <a:gd name="connsiteY166-2638" fmla="*/ 8461 h 10000"/>
                <a:gd name="connsiteX167-2639" fmla="*/ 3330 w 10000"/>
                <a:gd name="connsiteY167-2640" fmla="*/ 8466 h 10000"/>
                <a:gd name="connsiteX168-2641" fmla="*/ 3330 w 10000"/>
                <a:gd name="connsiteY168-2642" fmla="*/ 8471 h 10000"/>
                <a:gd name="connsiteX169-2643" fmla="*/ 3320 w 10000"/>
                <a:gd name="connsiteY169-2644" fmla="*/ 8471 h 10000"/>
                <a:gd name="connsiteX170-2645" fmla="*/ 3293 w 10000"/>
                <a:gd name="connsiteY170-2646" fmla="*/ 8479 h 10000"/>
                <a:gd name="connsiteX171-2647" fmla="*/ 3263 w 10000"/>
                <a:gd name="connsiteY171-2648" fmla="*/ 8489 h 10000"/>
                <a:gd name="connsiteX172-2649" fmla="*/ 3251 w 10000"/>
                <a:gd name="connsiteY172-2650" fmla="*/ 8497 h 10000"/>
                <a:gd name="connsiteX173-2651" fmla="*/ 3241 w 10000"/>
                <a:gd name="connsiteY173-2652" fmla="*/ 8497 h 10000"/>
                <a:gd name="connsiteX174-2653" fmla="*/ 3251 w 10000"/>
                <a:gd name="connsiteY174-2654" fmla="*/ 8510 h 10000"/>
                <a:gd name="connsiteX175-2655" fmla="*/ 3251 w 10000"/>
                <a:gd name="connsiteY175-2656" fmla="*/ 8521 h 10000"/>
                <a:gd name="connsiteX176-2657" fmla="*/ 3330 w 10000"/>
                <a:gd name="connsiteY176-2658" fmla="*/ 8521 h 10000"/>
                <a:gd name="connsiteX177-2659" fmla="*/ 3330 w 10000"/>
                <a:gd name="connsiteY177-2660" fmla="*/ 8596 h 10000"/>
                <a:gd name="connsiteX178-2661" fmla="*/ 3320 w 10000"/>
                <a:gd name="connsiteY178-2662" fmla="*/ 8609 h 10000"/>
                <a:gd name="connsiteX179-2663" fmla="*/ 3342 w 10000"/>
                <a:gd name="connsiteY179-2664" fmla="*/ 8609 h 10000"/>
                <a:gd name="connsiteX180-2665" fmla="*/ 3342 w 10000"/>
                <a:gd name="connsiteY180-2666" fmla="*/ 8614 h 10000"/>
                <a:gd name="connsiteX181-2667" fmla="*/ 3350 w 10000"/>
                <a:gd name="connsiteY181-2668" fmla="*/ 8620 h 10000"/>
                <a:gd name="connsiteX182-2669" fmla="*/ 3350 w 10000"/>
                <a:gd name="connsiteY182-2670" fmla="*/ 8629 h 10000"/>
                <a:gd name="connsiteX183-2671" fmla="*/ 3370 w 10000"/>
                <a:gd name="connsiteY183-2672" fmla="*/ 8633 h 10000"/>
                <a:gd name="connsiteX184-2673" fmla="*/ 3399 w 10000"/>
                <a:gd name="connsiteY184-2674" fmla="*/ 8651 h 10000"/>
                <a:gd name="connsiteX185-2675" fmla="*/ 3422 w 10000"/>
                <a:gd name="connsiteY185-2676" fmla="*/ 8664 h 10000"/>
                <a:gd name="connsiteX186-2677" fmla="*/ 3459 w 10000"/>
                <a:gd name="connsiteY186-2678" fmla="*/ 8687 h 10000"/>
                <a:gd name="connsiteX187-2679" fmla="*/ 3508 w 10000"/>
                <a:gd name="connsiteY187-2680" fmla="*/ 8715 h 10000"/>
                <a:gd name="connsiteX188-2681" fmla="*/ 3538 w 10000"/>
                <a:gd name="connsiteY188-2682" fmla="*/ 8728 h 10000"/>
                <a:gd name="connsiteX189-2683" fmla="*/ 3568 w 10000"/>
                <a:gd name="connsiteY189-2684" fmla="*/ 8751 h 10000"/>
                <a:gd name="connsiteX190-2685" fmla="*/ 3608 w 10000"/>
                <a:gd name="connsiteY190-2686" fmla="*/ 8769 h 10000"/>
                <a:gd name="connsiteX191-2687" fmla="*/ 3630 w 10000"/>
                <a:gd name="connsiteY191-2688" fmla="*/ 8777 h 10000"/>
                <a:gd name="connsiteX192-2689" fmla="*/ 3637 w 10000"/>
                <a:gd name="connsiteY192-2690" fmla="*/ 8788 h 10000"/>
                <a:gd name="connsiteX193-2691" fmla="*/ 3637 w 10000"/>
                <a:gd name="connsiteY193-2692" fmla="*/ 8801 h 10000"/>
                <a:gd name="connsiteX194-2693" fmla="*/ 3630 w 10000"/>
                <a:gd name="connsiteY194-2694" fmla="*/ 8808 h 10000"/>
                <a:gd name="connsiteX195-2695" fmla="*/ 3608 w 10000"/>
                <a:gd name="connsiteY195-2696" fmla="*/ 8814 h 10000"/>
                <a:gd name="connsiteX196-2697" fmla="*/ 3608 w 10000"/>
                <a:gd name="connsiteY196-2698" fmla="*/ 8819 h 10000"/>
                <a:gd name="connsiteX197-2699" fmla="*/ 3600 w 10000"/>
                <a:gd name="connsiteY197-2700" fmla="*/ 8819 h 10000"/>
                <a:gd name="connsiteX198-2701" fmla="*/ 3551 w 10000"/>
                <a:gd name="connsiteY198-2702" fmla="*/ 8845 h 10000"/>
                <a:gd name="connsiteX199-2703" fmla="*/ 3538 w 10000"/>
                <a:gd name="connsiteY199-2704" fmla="*/ 8850 h 10000"/>
                <a:gd name="connsiteX200-2705" fmla="*/ 3508 w 10000"/>
                <a:gd name="connsiteY200-2706" fmla="*/ 8863 h 10000"/>
                <a:gd name="connsiteX201-2707" fmla="*/ 3479 w 10000"/>
                <a:gd name="connsiteY201-2708" fmla="*/ 8876 h 10000"/>
                <a:gd name="connsiteX202-2709" fmla="*/ 3459 w 10000"/>
                <a:gd name="connsiteY202-2710" fmla="*/ 8887 h 10000"/>
                <a:gd name="connsiteX203-2711" fmla="*/ 3422 w 10000"/>
                <a:gd name="connsiteY203-2712" fmla="*/ 8907 h 10000"/>
                <a:gd name="connsiteX204-2713" fmla="*/ 3409 w 10000"/>
                <a:gd name="connsiteY204-2714" fmla="*/ 8907 h 10000"/>
                <a:gd name="connsiteX205-2715" fmla="*/ 3409 w 10000"/>
                <a:gd name="connsiteY205-2716" fmla="*/ 8918 h 10000"/>
                <a:gd name="connsiteX206-2717" fmla="*/ 3429 w 10000"/>
                <a:gd name="connsiteY206-2718" fmla="*/ 8931 h 10000"/>
                <a:gd name="connsiteX207-2719" fmla="*/ 3479 w 10000"/>
                <a:gd name="connsiteY207-2720" fmla="*/ 8967 h 10000"/>
                <a:gd name="connsiteX208-2721" fmla="*/ 3501 w 10000"/>
                <a:gd name="connsiteY208-2722" fmla="*/ 8986 h 10000"/>
                <a:gd name="connsiteX209-2723" fmla="*/ 3501 w 10000"/>
                <a:gd name="connsiteY209-2724" fmla="*/ 8993 h 10000"/>
                <a:gd name="connsiteX210-2725" fmla="*/ 3528 w 10000"/>
                <a:gd name="connsiteY210-2726" fmla="*/ 9026 h 10000"/>
                <a:gd name="connsiteX211-2727" fmla="*/ 3528 w 10000"/>
                <a:gd name="connsiteY211-2728" fmla="*/ 9030 h 10000"/>
                <a:gd name="connsiteX212-2729" fmla="*/ 3538 w 10000"/>
                <a:gd name="connsiteY212-2730" fmla="*/ 9035 h 10000"/>
                <a:gd name="connsiteX213-2731" fmla="*/ 3580 w 10000"/>
                <a:gd name="connsiteY213-2732" fmla="*/ 9125 h 10000"/>
                <a:gd name="connsiteX214-2733" fmla="*/ 3580 w 10000"/>
                <a:gd name="connsiteY214-2734" fmla="*/ 9161 h 10000"/>
                <a:gd name="connsiteX215-2735" fmla="*/ 3558 w 10000"/>
                <a:gd name="connsiteY215-2736" fmla="*/ 9161 h 10000"/>
                <a:gd name="connsiteX216-2737" fmla="*/ 3508 w 10000"/>
                <a:gd name="connsiteY216-2738" fmla="*/ 9156 h 10000"/>
                <a:gd name="connsiteX217-2739" fmla="*/ 3300 w 10000"/>
                <a:gd name="connsiteY217-2740" fmla="*/ 9148 h 10000"/>
                <a:gd name="connsiteX218-2741" fmla="*/ 3251 w 10000"/>
                <a:gd name="connsiteY218-2742" fmla="*/ 9148 h 10000"/>
                <a:gd name="connsiteX219-2743" fmla="*/ 3251 w 10000"/>
                <a:gd name="connsiteY219-2744" fmla="*/ 9117 h 10000"/>
                <a:gd name="connsiteX220-2745" fmla="*/ 3241 w 10000"/>
                <a:gd name="connsiteY220-2746" fmla="*/ 9117 h 10000"/>
                <a:gd name="connsiteX221-2747" fmla="*/ 3241 w 10000"/>
                <a:gd name="connsiteY221-2748" fmla="*/ 9112 h 10000"/>
                <a:gd name="connsiteX222-2749" fmla="*/ 3233 w 10000"/>
                <a:gd name="connsiteY222-2750" fmla="*/ 9112 h 10000"/>
                <a:gd name="connsiteX223-2751" fmla="*/ 3233 w 10000"/>
                <a:gd name="connsiteY223-2752" fmla="*/ 9107 h 10000"/>
                <a:gd name="connsiteX224-2753" fmla="*/ 3154 w 10000"/>
                <a:gd name="connsiteY224-2754" fmla="*/ 9107 h 10000"/>
                <a:gd name="connsiteX225-2755" fmla="*/ 3142 w 10000"/>
                <a:gd name="connsiteY225-2756" fmla="*/ 9099 h 10000"/>
                <a:gd name="connsiteX226-2757" fmla="*/ 3134 w 10000"/>
                <a:gd name="connsiteY226-2758" fmla="*/ 9112 h 10000"/>
                <a:gd name="connsiteX227-2759" fmla="*/ 3112 w 10000"/>
                <a:gd name="connsiteY227-2760" fmla="*/ 9125 h 10000"/>
                <a:gd name="connsiteX228-2761" fmla="*/ 3092 w 10000"/>
                <a:gd name="connsiteY228-2762" fmla="*/ 9135 h 10000"/>
                <a:gd name="connsiteX229-2763" fmla="*/ 3092 w 10000"/>
                <a:gd name="connsiteY229-2764" fmla="*/ 9174 h 10000"/>
                <a:gd name="connsiteX230-2765" fmla="*/ 3105 w 10000"/>
                <a:gd name="connsiteY230-2766" fmla="*/ 9185 h 10000"/>
                <a:gd name="connsiteX231-2767" fmla="*/ 3105 w 10000"/>
                <a:gd name="connsiteY231-2768" fmla="*/ 9247 h 10000"/>
                <a:gd name="connsiteX232-2769" fmla="*/ 3082 w 10000"/>
                <a:gd name="connsiteY232-2770" fmla="*/ 9247 h 10000"/>
                <a:gd name="connsiteX233-2771" fmla="*/ 3082 w 10000"/>
                <a:gd name="connsiteY233-2772" fmla="*/ 9242 h 10000"/>
                <a:gd name="connsiteX234-2773" fmla="*/ 3062 w 10000"/>
                <a:gd name="connsiteY234-2774" fmla="*/ 9242 h 10000"/>
                <a:gd name="connsiteX235-2775" fmla="*/ 3055 w 10000"/>
                <a:gd name="connsiteY235-2776" fmla="*/ 9273 h 10000"/>
                <a:gd name="connsiteX236-2777" fmla="*/ 3055 w 10000"/>
                <a:gd name="connsiteY236-2778" fmla="*/ 9279 h 10000"/>
                <a:gd name="connsiteX237-2779" fmla="*/ 3043 w 10000"/>
                <a:gd name="connsiteY237-2780" fmla="*/ 9297 h 10000"/>
                <a:gd name="connsiteX238-2781" fmla="*/ 3003 w 10000"/>
                <a:gd name="connsiteY238-2782" fmla="*/ 9354 h 10000"/>
                <a:gd name="connsiteX239-2783" fmla="*/ 2953 w 10000"/>
                <a:gd name="connsiteY239-2784" fmla="*/ 9414 h 10000"/>
                <a:gd name="connsiteX240-2785" fmla="*/ 2953 w 10000"/>
                <a:gd name="connsiteY240-2786" fmla="*/ 9465 h 10000"/>
                <a:gd name="connsiteX241-2787" fmla="*/ 2934 w 10000"/>
                <a:gd name="connsiteY241-2788" fmla="*/ 9514 h 10000"/>
                <a:gd name="connsiteX242-2789" fmla="*/ 2854 w 10000"/>
                <a:gd name="connsiteY242-2790" fmla="*/ 9540 h 10000"/>
                <a:gd name="connsiteX243-2791" fmla="*/ 2825 w 10000"/>
                <a:gd name="connsiteY243-2792" fmla="*/ 9544 h 10000"/>
                <a:gd name="connsiteX244-2793" fmla="*/ 2805 w 10000"/>
                <a:gd name="connsiteY244-2794" fmla="*/ 9558 h 10000"/>
                <a:gd name="connsiteX245-2795" fmla="*/ 2795 w 10000"/>
                <a:gd name="connsiteY245-2796" fmla="*/ 9572 h 10000"/>
                <a:gd name="connsiteX246-2797" fmla="*/ 2787 w 10000"/>
                <a:gd name="connsiteY246-2798" fmla="*/ 9590 h 10000"/>
                <a:gd name="connsiteX247-2799" fmla="*/ 2787 w 10000"/>
                <a:gd name="connsiteY247-2800" fmla="*/ 9608 h 10000"/>
                <a:gd name="connsiteX248-2801" fmla="*/ 2768 w 10000"/>
                <a:gd name="connsiteY248-2802" fmla="*/ 9603 h 10000"/>
                <a:gd name="connsiteX249-2803" fmla="*/ 2755 w 10000"/>
                <a:gd name="connsiteY249-2804" fmla="*/ 9595 h 10000"/>
                <a:gd name="connsiteX250-2805" fmla="*/ 2745 w 10000"/>
                <a:gd name="connsiteY250-2806" fmla="*/ 9603 h 10000"/>
                <a:gd name="connsiteX251-2807" fmla="*/ 2738 w 10000"/>
                <a:gd name="connsiteY251-2808" fmla="*/ 9608 h 10000"/>
                <a:gd name="connsiteX252-2809" fmla="*/ 2725 w 10000"/>
                <a:gd name="connsiteY252-2810" fmla="*/ 9613 h 10000"/>
                <a:gd name="connsiteX253-2811" fmla="*/ 2716 w 10000"/>
                <a:gd name="connsiteY253-2812" fmla="*/ 9608 h 10000"/>
                <a:gd name="connsiteX254-2813" fmla="*/ 2708 w 10000"/>
                <a:gd name="connsiteY254-2814" fmla="*/ 9603 h 10000"/>
                <a:gd name="connsiteX255-2815" fmla="*/ 2696 w 10000"/>
                <a:gd name="connsiteY255-2816" fmla="*/ 9590 h 10000"/>
                <a:gd name="connsiteX256-2817" fmla="*/ 2688 w 10000"/>
                <a:gd name="connsiteY256-2818" fmla="*/ 9582 h 10000"/>
                <a:gd name="connsiteX257-2819" fmla="*/ 2666 w 10000"/>
                <a:gd name="connsiteY257-2820" fmla="*/ 9577 h 10000"/>
                <a:gd name="connsiteX258-2821" fmla="*/ 2646 w 10000"/>
                <a:gd name="connsiteY258-2822" fmla="*/ 9564 h 10000"/>
                <a:gd name="connsiteX259-2823" fmla="*/ 2636 w 10000"/>
                <a:gd name="connsiteY259-2824" fmla="*/ 9558 h 10000"/>
                <a:gd name="connsiteX260-2825" fmla="*/ 2629 w 10000"/>
                <a:gd name="connsiteY260-2826" fmla="*/ 9558 h 10000"/>
                <a:gd name="connsiteX261-2827" fmla="*/ 2616 w 10000"/>
                <a:gd name="connsiteY261-2828" fmla="*/ 9553 h 10000"/>
                <a:gd name="connsiteX262-2829" fmla="*/ 2609 w 10000"/>
                <a:gd name="connsiteY262-2830" fmla="*/ 9553 h 10000"/>
                <a:gd name="connsiteX263-2831" fmla="*/ 2587 w 10000"/>
                <a:gd name="connsiteY263-2832" fmla="*/ 9544 h 10000"/>
                <a:gd name="connsiteX264-2833" fmla="*/ 2579 w 10000"/>
                <a:gd name="connsiteY264-2834" fmla="*/ 9540 h 10000"/>
                <a:gd name="connsiteX265-2835" fmla="*/ 2567 w 10000"/>
                <a:gd name="connsiteY265-2836" fmla="*/ 9531 h 10000"/>
                <a:gd name="connsiteX266-2837" fmla="*/ 2537 w 10000"/>
                <a:gd name="connsiteY266-2838" fmla="*/ 9527 h 10000"/>
                <a:gd name="connsiteX267-2839" fmla="*/ 2507 w 10000"/>
                <a:gd name="connsiteY267-2840" fmla="*/ 9514 h 10000"/>
                <a:gd name="connsiteX268-2841" fmla="*/ 2488 w 10000"/>
                <a:gd name="connsiteY268-2842" fmla="*/ 9509 h 10000"/>
                <a:gd name="connsiteX269-2843" fmla="*/ 2468 w 10000"/>
                <a:gd name="connsiteY269-2844" fmla="*/ 9504 h 10000"/>
                <a:gd name="connsiteX270-2845" fmla="*/ 2458 w 10000"/>
                <a:gd name="connsiteY270-2846" fmla="*/ 9496 h 10000"/>
                <a:gd name="connsiteX271-2847" fmla="*/ 2438 w 10000"/>
                <a:gd name="connsiteY271-2848" fmla="*/ 9491 h 10000"/>
                <a:gd name="connsiteX272-2849" fmla="*/ 2428 w 10000"/>
                <a:gd name="connsiteY272-2850" fmla="*/ 9483 h 10000"/>
                <a:gd name="connsiteX273-2851" fmla="*/ 2401 w 10000"/>
                <a:gd name="connsiteY273-2852" fmla="*/ 9471 h 10000"/>
                <a:gd name="connsiteX274-2853" fmla="*/ 2389 w 10000"/>
                <a:gd name="connsiteY274-2854" fmla="*/ 9471 h 10000"/>
                <a:gd name="connsiteX275-2855" fmla="*/ 2379 w 10000"/>
                <a:gd name="connsiteY275-2856" fmla="*/ 9491 h 10000"/>
                <a:gd name="connsiteX276-2857" fmla="*/ 2371 w 10000"/>
                <a:gd name="connsiteY276-2858" fmla="*/ 9504 h 10000"/>
                <a:gd name="connsiteX277-2859" fmla="*/ 2371 w 10000"/>
                <a:gd name="connsiteY277-2860" fmla="*/ 9522 h 10000"/>
                <a:gd name="connsiteX278-2861" fmla="*/ 2359 w 10000"/>
                <a:gd name="connsiteY278-2862" fmla="*/ 9531 h 10000"/>
                <a:gd name="connsiteX279-2863" fmla="*/ 2349 w 10000"/>
                <a:gd name="connsiteY279-2864" fmla="*/ 9553 h 10000"/>
                <a:gd name="connsiteX280-2865" fmla="*/ 2341 w 10000"/>
                <a:gd name="connsiteY280-2866" fmla="*/ 9564 h 10000"/>
                <a:gd name="connsiteX281-2867" fmla="*/ 2322 w 10000"/>
                <a:gd name="connsiteY281-2868" fmla="*/ 9572 h 10000"/>
                <a:gd name="connsiteX282-2869" fmla="*/ 2121 w 10000"/>
                <a:gd name="connsiteY282-2870" fmla="*/ 9652 h 10000"/>
                <a:gd name="connsiteX283-2871" fmla="*/ 2113 w 10000"/>
                <a:gd name="connsiteY283-2872" fmla="*/ 9652 h 10000"/>
                <a:gd name="connsiteX284-2873" fmla="*/ 2113 w 10000"/>
                <a:gd name="connsiteY284-2874" fmla="*/ 9663 h 10000"/>
                <a:gd name="connsiteX285-2875" fmla="*/ 2121 w 10000"/>
                <a:gd name="connsiteY285-2876" fmla="*/ 9663 h 10000"/>
                <a:gd name="connsiteX286-2877" fmla="*/ 2121 w 10000"/>
                <a:gd name="connsiteY286-2878" fmla="*/ 9681 h 10000"/>
                <a:gd name="connsiteX287-2879" fmla="*/ 2133 w 10000"/>
                <a:gd name="connsiteY287-2880" fmla="*/ 9689 h 10000"/>
                <a:gd name="connsiteX288-2881" fmla="*/ 2133 w 10000"/>
                <a:gd name="connsiteY288-2882" fmla="*/ 9720 h 10000"/>
                <a:gd name="connsiteX289-2883" fmla="*/ 2121 w 10000"/>
                <a:gd name="connsiteY289-2884" fmla="*/ 9732 h 10000"/>
                <a:gd name="connsiteX290-2885" fmla="*/ 2113 w 10000"/>
                <a:gd name="connsiteY290-2886" fmla="*/ 9745 h 10000"/>
                <a:gd name="connsiteX291-2887" fmla="*/ 2101 w 10000"/>
                <a:gd name="connsiteY291-2888" fmla="*/ 9758 h 10000"/>
                <a:gd name="connsiteX292-2889" fmla="*/ 2091 w 10000"/>
                <a:gd name="connsiteY292-2890" fmla="*/ 9762 h 10000"/>
                <a:gd name="connsiteX293-2891" fmla="*/ 2084 w 10000"/>
                <a:gd name="connsiteY293-2892" fmla="*/ 9776 h 10000"/>
                <a:gd name="connsiteX294-2893" fmla="*/ 2071 w 10000"/>
                <a:gd name="connsiteY294-2894" fmla="*/ 9793 h 10000"/>
                <a:gd name="connsiteX295-2895" fmla="*/ 2061 w 10000"/>
                <a:gd name="connsiteY295-2896" fmla="*/ 9802 h 10000"/>
                <a:gd name="connsiteX296-2897" fmla="*/ 2061 w 10000"/>
                <a:gd name="connsiteY296-2898" fmla="*/ 9806 h 10000"/>
                <a:gd name="connsiteX297-2899" fmla="*/ 2071 w 10000"/>
                <a:gd name="connsiteY297-2900" fmla="*/ 9811 h 10000"/>
                <a:gd name="connsiteX298-2901" fmla="*/ 2071 w 10000"/>
                <a:gd name="connsiteY298-2902" fmla="*/ 9819 h 10000"/>
                <a:gd name="connsiteX299-2903" fmla="*/ 2061 w 10000"/>
                <a:gd name="connsiteY299-2904" fmla="*/ 9819 h 10000"/>
                <a:gd name="connsiteX300-2905" fmla="*/ 2054 w 10000"/>
                <a:gd name="connsiteY300-2906" fmla="*/ 9824 h 10000"/>
                <a:gd name="connsiteX301-2907" fmla="*/ 2034 w 10000"/>
                <a:gd name="connsiteY301-2908" fmla="*/ 9824 h 10000"/>
                <a:gd name="connsiteX302-2909" fmla="*/ 2022 w 10000"/>
                <a:gd name="connsiteY302-2910" fmla="*/ 9819 h 10000"/>
                <a:gd name="connsiteX303-2911" fmla="*/ 2004 w 10000"/>
                <a:gd name="connsiteY303-2912" fmla="*/ 9819 h 10000"/>
                <a:gd name="connsiteX304-2913" fmla="*/ 2004 w 10000"/>
                <a:gd name="connsiteY304-2914" fmla="*/ 9811 h 10000"/>
                <a:gd name="connsiteX305-2915" fmla="*/ 1992 w 10000"/>
                <a:gd name="connsiteY305-2916" fmla="*/ 9811 h 10000"/>
                <a:gd name="connsiteX306-2917" fmla="*/ 1982 w 10000"/>
                <a:gd name="connsiteY306-2918" fmla="*/ 9806 h 10000"/>
                <a:gd name="connsiteX307-2919" fmla="*/ 1962 w 10000"/>
                <a:gd name="connsiteY307-2920" fmla="*/ 9806 h 10000"/>
                <a:gd name="connsiteX308-2921" fmla="*/ 1933 w 10000"/>
                <a:gd name="connsiteY308-2922" fmla="*/ 9802 h 10000"/>
                <a:gd name="connsiteX309-2923" fmla="*/ 1913 w 10000"/>
                <a:gd name="connsiteY309-2924" fmla="*/ 9793 h 10000"/>
                <a:gd name="connsiteX310-2925" fmla="*/ 1895 w 10000"/>
                <a:gd name="connsiteY310-2926" fmla="*/ 9802 h 10000"/>
                <a:gd name="connsiteX311-2927" fmla="*/ 1876 w 10000"/>
                <a:gd name="connsiteY311-2928" fmla="*/ 9802 h 10000"/>
                <a:gd name="connsiteX312-2929" fmla="*/ 1863 w 10000"/>
                <a:gd name="connsiteY312-2930" fmla="*/ 9819 h 10000"/>
                <a:gd name="connsiteX313-2931" fmla="*/ 1853 w 10000"/>
                <a:gd name="connsiteY313-2932" fmla="*/ 9824 h 10000"/>
                <a:gd name="connsiteX314-2933" fmla="*/ 1863 w 10000"/>
                <a:gd name="connsiteY314-2934" fmla="*/ 9831 h 10000"/>
                <a:gd name="connsiteX315-2935" fmla="*/ 1863 w 10000"/>
                <a:gd name="connsiteY315-2936" fmla="*/ 9837 h 10000"/>
                <a:gd name="connsiteX316-2937" fmla="*/ 1853 w 10000"/>
                <a:gd name="connsiteY316-2938" fmla="*/ 9837 h 10000"/>
                <a:gd name="connsiteX317-2939" fmla="*/ 1853 w 10000"/>
                <a:gd name="connsiteY317-2940" fmla="*/ 9844 h 10000"/>
                <a:gd name="connsiteX318-2941" fmla="*/ 1863 w 10000"/>
                <a:gd name="connsiteY318-2942" fmla="*/ 9844 h 10000"/>
                <a:gd name="connsiteX319-2943" fmla="*/ 1863 w 10000"/>
                <a:gd name="connsiteY319-2944" fmla="*/ 9850 h 10000"/>
                <a:gd name="connsiteX320-2945" fmla="*/ 1883 w 10000"/>
                <a:gd name="connsiteY320-2946" fmla="*/ 9850 h 10000"/>
                <a:gd name="connsiteX321-2947" fmla="*/ 1876 w 10000"/>
                <a:gd name="connsiteY321-2948" fmla="*/ 9857 h 10000"/>
                <a:gd name="connsiteX322-2949" fmla="*/ 1876 w 10000"/>
                <a:gd name="connsiteY322-2950" fmla="*/ 9862 h 10000"/>
                <a:gd name="connsiteX323-2951" fmla="*/ 1863 w 10000"/>
                <a:gd name="connsiteY323-2952" fmla="*/ 9862 h 10000"/>
                <a:gd name="connsiteX324-2953" fmla="*/ 1853 w 10000"/>
                <a:gd name="connsiteY324-2954" fmla="*/ 9870 h 10000"/>
                <a:gd name="connsiteX325-2955" fmla="*/ 1853 w 10000"/>
                <a:gd name="connsiteY325-2956" fmla="*/ 9875 h 10000"/>
                <a:gd name="connsiteX326-2957" fmla="*/ 1826 w 10000"/>
                <a:gd name="connsiteY326-2958" fmla="*/ 9901 h 10000"/>
                <a:gd name="connsiteX327-2959" fmla="*/ 1816 w 10000"/>
                <a:gd name="connsiteY327-2960" fmla="*/ 9906 h 10000"/>
                <a:gd name="connsiteX328-2961" fmla="*/ 1816 w 10000"/>
                <a:gd name="connsiteY328-2962" fmla="*/ 9911 h 10000"/>
                <a:gd name="connsiteX329-2963" fmla="*/ 1804 w 10000"/>
                <a:gd name="connsiteY329-2964" fmla="*/ 9919 h 10000"/>
                <a:gd name="connsiteX330-2965" fmla="*/ 1796 w 10000"/>
                <a:gd name="connsiteY330-2966" fmla="*/ 9930 h 10000"/>
                <a:gd name="connsiteX331-2967" fmla="*/ 1784 w 10000"/>
                <a:gd name="connsiteY331-2968" fmla="*/ 9943 h 10000"/>
                <a:gd name="connsiteX332-2969" fmla="*/ 1767 w 10000"/>
                <a:gd name="connsiteY332-2970" fmla="*/ 9974 h 10000"/>
                <a:gd name="connsiteX333-2971" fmla="*/ 1767 w 10000"/>
                <a:gd name="connsiteY333-2972" fmla="*/ 9987 h 10000"/>
                <a:gd name="connsiteX334-2973" fmla="*/ 1754 w 10000"/>
                <a:gd name="connsiteY334-2974" fmla="*/ 9987 h 10000"/>
                <a:gd name="connsiteX335-2975" fmla="*/ 1754 w 10000"/>
                <a:gd name="connsiteY335-2976" fmla="*/ 10000 h 10000"/>
                <a:gd name="connsiteX336-2977" fmla="*/ 1625 w 10000"/>
                <a:gd name="connsiteY336-2978" fmla="*/ 9969 h 10000"/>
                <a:gd name="connsiteX337-2979" fmla="*/ 1529 w 10000"/>
                <a:gd name="connsiteY337-2980" fmla="*/ 9956 h 10000"/>
                <a:gd name="connsiteX338-2981" fmla="*/ 1407 w 10000"/>
                <a:gd name="connsiteY338-2982" fmla="*/ 9924 h 10000"/>
                <a:gd name="connsiteX339-2983" fmla="*/ 1380 w 10000"/>
                <a:gd name="connsiteY339-2984" fmla="*/ 9919 h 10000"/>
                <a:gd name="connsiteX340-2985" fmla="*/ 1179 w 10000"/>
                <a:gd name="connsiteY340-2986" fmla="*/ 9870 h 10000"/>
                <a:gd name="connsiteX341-2987" fmla="*/ 766 w 10000"/>
                <a:gd name="connsiteY341-2988" fmla="*/ 9776 h 10000"/>
                <a:gd name="connsiteX342-2989" fmla="*/ 387 w 10000"/>
                <a:gd name="connsiteY342-2990" fmla="*/ 9689 h 10000"/>
                <a:gd name="connsiteX343-2991" fmla="*/ 92 w 10000"/>
                <a:gd name="connsiteY343-2992" fmla="*/ 9621 h 10000"/>
                <a:gd name="connsiteX344-2993" fmla="*/ 20 w 10000"/>
                <a:gd name="connsiteY344-2994" fmla="*/ 9608 h 10000"/>
                <a:gd name="connsiteX345-2995" fmla="*/ 0 w 10000"/>
                <a:gd name="connsiteY345-2996" fmla="*/ 9603 h 10000"/>
                <a:gd name="connsiteX346-2997" fmla="*/ 12 w 10000"/>
                <a:gd name="connsiteY346-2998" fmla="*/ 9414 h 10000"/>
                <a:gd name="connsiteX347-2999" fmla="*/ 129 w 10000"/>
                <a:gd name="connsiteY347-3000" fmla="*/ 9043 h 10000"/>
                <a:gd name="connsiteX348-3001" fmla="*/ 221 w 10000"/>
                <a:gd name="connsiteY348-3002" fmla="*/ 8728 h 10000"/>
                <a:gd name="connsiteX349-3003" fmla="*/ 159 w 10000"/>
                <a:gd name="connsiteY349-3004" fmla="*/ 8528 h 10000"/>
                <a:gd name="connsiteX350-3005" fmla="*/ 12 w 10000"/>
                <a:gd name="connsiteY350-3006" fmla="*/ 8280 h 10000"/>
                <a:gd name="connsiteX351-3007" fmla="*/ 12 w 10000"/>
                <a:gd name="connsiteY351-3008" fmla="*/ 8241 h 10000"/>
                <a:gd name="connsiteX352-3009" fmla="*/ 79 w 10000"/>
                <a:gd name="connsiteY352-3010" fmla="*/ 7820 h 10000"/>
                <a:gd name="connsiteX353-3011" fmla="*/ 92 w 10000"/>
                <a:gd name="connsiteY353-3012" fmla="*/ 7776 h 10000"/>
                <a:gd name="connsiteX354-3013" fmla="*/ 221 w 10000"/>
                <a:gd name="connsiteY354-3014" fmla="*/ 7138 h 10000"/>
                <a:gd name="connsiteX355-3015" fmla="*/ 379 w 10000"/>
                <a:gd name="connsiteY355-3016" fmla="*/ 6281 h 10000"/>
                <a:gd name="connsiteX356-3017" fmla="*/ 367 w 10000"/>
                <a:gd name="connsiteY356-3018" fmla="*/ 6236 h 10000"/>
                <a:gd name="connsiteX357-3019" fmla="*/ 508 w 10000"/>
                <a:gd name="connsiteY357-3020" fmla="*/ 6200 h 10000"/>
                <a:gd name="connsiteX358-3021" fmla="*/ 508 w 10000"/>
                <a:gd name="connsiteY358-3022" fmla="*/ 6195 h 10000"/>
                <a:gd name="connsiteX359-3023" fmla="*/ 545 w 10000"/>
                <a:gd name="connsiteY359-3024" fmla="*/ 6187 h 10000"/>
                <a:gd name="connsiteX360-3025" fmla="*/ 733 w 10000"/>
                <a:gd name="connsiteY360-3026" fmla="*/ 6109 h 10000"/>
                <a:gd name="connsiteX361-3027" fmla="*/ 1063 w 10000"/>
                <a:gd name="connsiteY361-3028" fmla="*/ 5970 h 10000"/>
                <a:gd name="connsiteX362-3029" fmla="*/ 1278 w 10000"/>
                <a:gd name="connsiteY362-3030" fmla="*/ 5847 h 10000"/>
                <a:gd name="connsiteX363-3031" fmla="*/ 1407 w 10000"/>
                <a:gd name="connsiteY363-3032" fmla="*/ 5752 h 10000"/>
                <a:gd name="connsiteX364-3033" fmla="*/ 1576 w 10000"/>
                <a:gd name="connsiteY364-3034" fmla="*/ 5684 h 10000"/>
                <a:gd name="connsiteX365-3035" fmla="*/ 1667 w 10000"/>
                <a:gd name="connsiteY365-3036" fmla="*/ 5617 h 10000"/>
                <a:gd name="connsiteX366-3037" fmla="*/ 1933 w 10000"/>
                <a:gd name="connsiteY366-3038" fmla="*/ 5492 h 10000"/>
                <a:gd name="connsiteX367-3039" fmla="*/ 2587 w 10000"/>
                <a:gd name="connsiteY367-3040" fmla="*/ 5201 h 10000"/>
                <a:gd name="connsiteX368-3041" fmla="*/ 3501 w 10000"/>
                <a:gd name="connsiteY368-3042" fmla="*/ 4728 h 10000"/>
                <a:gd name="connsiteX369-3043" fmla="*/ 3538 w 10000"/>
                <a:gd name="connsiteY369-3044" fmla="*/ 4760 h 10000"/>
                <a:gd name="connsiteX370-3045" fmla="*/ 5320 w 10000"/>
                <a:gd name="connsiteY370-3046" fmla="*/ 3730 h 10000"/>
                <a:gd name="connsiteX371-3047" fmla="*/ 7084 w 10000"/>
                <a:gd name="connsiteY371-3048" fmla="*/ 2754 h 10000"/>
                <a:gd name="connsiteX372-3049" fmla="*/ 8025 w 10000"/>
                <a:gd name="connsiteY372-3050" fmla="*/ 2004 h 10000"/>
                <a:gd name="connsiteX373-3051" fmla="*/ 8362 w 10000"/>
                <a:gd name="connsiteY373-3052" fmla="*/ 1432 h 10000"/>
                <a:gd name="connsiteX374-3053" fmla="*/ 8600 w 10000"/>
                <a:gd name="connsiteY374-3054" fmla="*/ 948 h 10000"/>
                <a:gd name="connsiteX375-3055" fmla="*/ 9115 w 10000"/>
                <a:gd name="connsiteY375-3056" fmla="*/ 587 h 10000"/>
                <a:gd name="connsiteX376-3057" fmla="*/ 9980 w 10000"/>
                <a:gd name="connsiteY376-3058" fmla="*/ 18 h 10000"/>
                <a:gd name="connsiteX377-3059" fmla="*/ 10000 w 10000"/>
                <a:gd name="connsiteY377-3060" fmla="*/ 0 h 10000"/>
                <a:gd name="connsiteX378-3061" fmla="*/ 5523 w 10000"/>
                <a:gd name="connsiteY378-3062" fmla="*/ 5224 h 10000"/>
                <a:gd name="connsiteX379-3063" fmla="*/ 6353 w 10000"/>
                <a:gd name="connsiteY379-3064" fmla="*/ 5876 h 10000"/>
                <a:gd name="connsiteX380-3065" fmla="*/ 6306 w 10000"/>
                <a:gd name="connsiteY380-3066" fmla="*/ 5855 h 10000"/>
                <a:gd name="connsiteX381-3067" fmla="*/ 5523 w 10000"/>
                <a:gd name="connsiteY381-3068" fmla="*/ 5224 h 10000"/>
                <a:gd name="connsiteX0-3069" fmla="*/ 10000 w 10000"/>
                <a:gd name="connsiteY0-3070" fmla="*/ 0 h 10000"/>
                <a:gd name="connsiteX1-3071" fmla="*/ 9958 w 10000"/>
                <a:gd name="connsiteY1-3072" fmla="*/ 68 h 10000"/>
                <a:gd name="connsiteX2-3073" fmla="*/ 9958 w 10000"/>
                <a:gd name="connsiteY2-3074" fmla="*/ 73 h 10000"/>
                <a:gd name="connsiteX3-3075" fmla="*/ 9916 w 10000"/>
                <a:gd name="connsiteY3-3076" fmla="*/ 142 h 10000"/>
                <a:gd name="connsiteX4-3077" fmla="*/ 9871 w 10000"/>
                <a:gd name="connsiteY4-3078" fmla="*/ 216 h 10000"/>
                <a:gd name="connsiteX5-3079" fmla="*/ 9859 w 10000"/>
                <a:gd name="connsiteY5-3080" fmla="*/ 223 h 10000"/>
                <a:gd name="connsiteX6-3081" fmla="*/ 9859 w 10000"/>
                <a:gd name="connsiteY6-3082" fmla="*/ 236 h 10000"/>
                <a:gd name="connsiteX7-3083" fmla="*/ 9836 w 10000"/>
                <a:gd name="connsiteY7-3084" fmla="*/ 267 h 10000"/>
                <a:gd name="connsiteX8-3085" fmla="*/ 9822 w 10000"/>
                <a:gd name="connsiteY8-3086" fmla="*/ 303 h 10000"/>
                <a:gd name="connsiteX9-3087" fmla="*/ 9799 w 10000"/>
                <a:gd name="connsiteY9-3088" fmla="*/ 335 h 10000"/>
                <a:gd name="connsiteX10-3089" fmla="*/ 9792 w 10000"/>
                <a:gd name="connsiteY10-3090" fmla="*/ 353 h 10000"/>
                <a:gd name="connsiteX11-3091" fmla="*/ 9779 w 10000"/>
                <a:gd name="connsiteY11-3092" fmla="*/ 389 h 10000"/>
                <a:gd name="connsiteX12-3093" fmla="*/ 9772 w 10000"/>
                <a:gd name="connsiteY12-3094" fmla="*/ 408 h 10000"/>
                <a:gd name="connsiteX13-3095" fmla="*/ 9757 w 10000"/>
                <a:gd name="connsiteY13-3096" fmla="*/ 434 h 10000"/>
                <a:gd name="connsiteX14-3097" fmla="*/ 9757 w 10000"/>
                <a:gd name="connsiteY14-3098" fmla="*/ 457 h 10000"/>
                <a:gd name="connsiteX15-3099" fmla="*/ 9742 w 10000"/>
                <a:gd name="connsiteY15-3100" fmla="*/ 496 h 10000"/>
                <a:gd name="connsiteX16-3101" fmla="*/ 9720 w 10000"/>
                <a:gd name="connsiteY16-3102" fmla="*/ 607 h 10000"/>
                <a:gd name="connsiteX17-3103" fmla="*/ 9693 w 10000"/>
                <a:gd name="connsiteY17-3104" fmla="*/ 714 h 10000"/>
                <a:gd name="connsiteX18-3105" fmla="*/ 9680 w 10000"/>
                <a:gd name="connsiteY18-3106" fmla="*/ 805 h 10000"/>
                <a:gd name="connsiteX19-3107" fmla="*/ 9670 w 10000"/>
                <a:gd name="connsiteY19-3108" fmla="*/ 854 h 10000"/>
                <a:gd name="connsiteX20-3109" fmla="*/ 9663 w 10000"/>
                <a:gd name="connsiteY20-3110" fmla="*/ 880 h 10000"/>
                <a:gd name="connsiteX21-3111" fmla="*/ 9663 w 10000"/>
                <a:gd name="connsiteY21-3112" fmla="*/ 887 h 10000"/>
                <a:gd name="connsiteX22-3113" fmla="*/ 9651 w 10000"/>
                <a:gd name="connsiteY22-3114" fmla="*/ 922 h 10000"/>
                <a:gd name="connsiteX23-3115" fmla="*/ 9633 w 10000"/>
                <a:gd name="connsiteY23-3116" fmla="*/ 1012 h 10000"/>
                <a:gd name="connsiteX24-3117" fmla="*/ 9613 w 10000"/>
                <a:gd name="connsiteY24-3118" fmla="*/ 1116 h 10000"/>
                <a:gd name="connsiteX25-3119" fmla="*/ 9591 w 10000"/>
                <a:gd name="connsiteY25-3120" fmla="*/ 1202 h 10000"/>
                <a:gd name="connsiteX26-3121" fmla="*/ 9591 w 10000"/>
                <a:gd name="connsiteY26-3122" fmla="*/ 1228 h 10000"/>
                <a:gd name="connsiteX27-3123" fmla="*/ 9554 w 10000"/>
                <a:gd name="connsiteY27-3124" fmla="*/ 1378 h 10000"/>
                <a:gd name="connsiteX28-3125" fmla="*/ 9542 w 10000"/>
                <a:gd name="connsiteY28-3126" fmla="*/ 1419 h 10000"/>
                <a:gd name="connsiteX29-3127" fmla="*/ 9534 w 10000"/>
                <a:gd name="connsiteY29-3128" fmla="*/ 1513 h 10000"/>
                <a:gd name="connsiteX30-3129" fmla="*/ 9512 w 10000"/>
                <a:gd name="connsiteY30-3130" fmla="*/ 1645 h 10000"/>
                <a:gd name="connsiteX31-3131" fmla="*/ 9504 w 10000"/>
                <a:gd name="connsiteY31-3132" fmla="*/ 1749 h 10000"/>
                <a:gd name="connsiteX32-3133" fmla="*/ 9492 w 10000"/>
                <a:gd name="connsiteY32-3134" fmla="*/ 1866 h 10000"/>
                <a:gd name="connsiteX33-3135" fmla="*/ 9492 w 10000"/>
                <a:gd name="connsiteY33-3136" fmla="*/ 1978 h 10000"/>
                <a:gd name="connsiteX34-3137" fmla="*/ 9482 w 10000"/>
                <a:gd name="connsiteY34-3138" fmla="*/ 2103 h 10000"/>
                <a:gd name="connsiteX35-3139" fmla="*/ 9482 w 10000"/>
                <a:gd name="connsiteY35-3140" fmla="*/ 2452 h 10000"/>
                <a:gd name="connsiteX36-3141" fmla="*/ 9470 w 10000"/>
                <a:gd name="connsiteY36-3142" fmla="*/ 2489 h 10000"/>
                <a:gd name="connsiteX37-3143" fmla="*/ 9470 w 10000"/>
                <a:gd name="connsiteY37-3144" fmla="*/ 2512 h 10000"/>
                <a:gd name="connsiteX38-3145" fmla="*/ 9462 w 10000"/>
                <a:gd name="connsiteY38-3146" fmla="*/ 2575 h 10000"/>
                <a:gd name="connsiteX39-3147" fmla="*/ 9462 w 10000"/>
                <a:gd name="connsiteY39-3148" fmla="*/ 2611 h 10000"/>
                <a:gd name="connsiteX40-3149" fmla="*/ 9455 w 10000"/>
                <a:gd name="connsiteY40-3150" fmla="*/ 2642 h 10000"/>
                <a:gd name="connsiteX41-3151" fmla="*/ 9455 w 10000"/>
                <a:gd name="connsiteY41-3152" fmla="*/ 2749 h 10000"/>
                <a:gd name="connsiteX42-3153" fmla="*/ 9443 w 10000"/>
                <a:gd name="connsiteY42-3154" fmla="*/ 2774 h 10000"/>
                <a:gd name="connsiteX43-3155" fmla="*/ 9443 w 10000"/>
                <a:gd name="connsiteY43-3156" fmla="*/ 2805 h 10000"/>
                <a:gd name="connsiteX44-3157" fmla="*/ 9433 w 10000"/>
                <a:gd name="connsiteY44-3158" fmla="*/ 2853 h 10000"/>
                <a:gd name="connsiteX45-3159" fmla="*/ 9433 w 10000"/>
                <a:gd name="connsiteY45-3160" fmla="*/ 2917 h 10000"/>
                <a:gd name="connsiteX46-3161" fmla="*/ 9425 w 10000"/>
                <a:gd name="connsiteY46-3162" fmla="*/ 2930 h 10000"/>
                <a:gd name="connsiteX47-3163" fmla="*/ 9413 w 10000"/>
                <a:gd name="connsiteY47-3164" fmla="*/ 2948 h 10000"/>
                <a:gd name="connsiteX48-3165" fmla="*/ 9405 w 10000"/>
                <a:gd name="connsiteY48-3166" fmla="*/ 2954 h 10000"/>
                <a:gd name="connsiteX49-3167" fmla="*/ 9405 w 10000"/>
                <a:gd name="connsiteY49-3168" fmla="*/ 3016 h 10000"/>
                <a:gd name="connsiteX50-3169" fmla="*/ 9413 w 10000"/>
                <a:gd name="connsiteY50-3170" fmla="*/ 3097 h 10000"/>
                <a:gd name="connsiteX51-3171" fmla="*/ 9413 w 10000"/>
                <a:gd name="connsiteY51-3172" fmla="*/ 3356 h 10000"/>
                <a:gd name="connsiteX52-3173" fmla="*/ 9425 w 10000"/>
                <a:gd name="connsiteY52-3174" fmla="*/ 3395 h 10000"/>
                <a:gd name="connsiteX53-3175" fmla="*/ 9425 w 10000"/>
                <a:gd name="connsiteY53-3176" fmla="*/ 3468 h 10000"/>
                <a:gd name="connsiteX54-3177" fmla="*/ 9433 w 10000"/>
                <a:gd name="connsiteY54-3178" fmla="*/ 3506 h 10000"/>
                <a:gd name="connsiteX55-3179" fmla="*/ 9433 w 10000"/>
                <a:gd name="connsiteY55-3180" fmla="*/ 3576 h 10000"/>
                <a:gd name="connsiteX56-3181" fmla="*/ 9443 w 10000"/>
                <a:gd name="connsiteY56-3182" fmla="*/ 3605 h 10000"/>
                <a:gd name="connsiteX57-3183" fmla="*/ 9443 w 10000"/>
                <a:gd name="connsiteY57-3184" fmla="*/ 3662 h 10000"/>
                <a:gd name="connsiteX58-3185" fmla="*/ 9455 w 10000"/>
                <a:gd name="connsiteY58-3186" fmla="*/ 3693 h 10000"/>
                <a:gd name="connsiteX59-3187" fmla="*/ 9455 w 10000"/>
                <a:gd name="connsiteY59-3188" fmla="*/ 3730 h 10000"/>
                <a:gd name="connsiteX60-3189" fmla="*/ 9462 w 10000"/>
                <a:gd name="connsiteY60-3190" fmla="*/ 3774 h 10000"/>
                <a:gd name="connsiteX61-3191" fmla="*/ 9462 w 10000"/>
                <a:gd name="connsiteY61-3192" fmla="*/ 3830 h 10000"/>
                <a:gd name="connsiteX62-3193" fmla="*/ 9470 w 10000"/>
                <a:gd name="connsiteY62-3194" fmla="*/ 3843 h 10000"/>
                <a:gd name="connsiteX63-3195" fmla="*/ 9482 w 10000"/>
                <a:gd name="connsiteY63-3196" fmla="*/ 3878 h 10000"/>
                <a:gd name="connsiteX64-3197" fmla="*/ 9482 w 10000"/>
                <a:gd name="connsiteY64-3198" fmla="*/ 4002 h 10000"/>
                <a:gd name="connsiteX65-3199" fmla="*/ 9492 w 10000"/>
                <a:gd name="connsiteY65-3200" fmla="*/ 4059 h 10000"/>
                <a:gd name="connsiteX66-3201" fmla="*/ 9492 w 10000"/>
                <a:gd name="connsiteY66-3202" fmla="*/ 4189 h 10000"/>
                <a:gd name="connsiteX67-3203" fmla="*/ 9482 w 10000"/>
                <a:gd name="connsiteY67-3204" fmla="*/ 4231 h 10000"/>
                <a:gd name="connsiteX68-3205" fmla="*/ 9482 w 10000"/>
                <a:gd name="connsiteY68-3206" fmla="*/ 4321 h 10000"/>
                <a:gd name="connsiteX69-3207" fmla="*/ 9470 w 10000"/>
                <a:gd name="connsiteY69-3208" fmla="*/ 4361 h 10000"/>
                <a:gd name="connsiteX70-3209" fmla="*/ 9470 w 10000"/>
                <a:gd name="connsiteY70-3210" fmla="*/ 4430 h 10000"/>
                <a:gd name="connsiteX71-3211" fmla="*/ 9482 w 10000"/>
                <a:gd name="connsiteY71-3212" fmla="*/ 4469 h 10000"/>
                <a:gd name="connsiteX72-3213" fmla="*/ 9482 w 10000"/>
                <a:gd name="connsiteY72-3214" fmla="*/ 4648 h 10000"/>
                <a:gd name="connsiteX73-3215" fmla="*/ 9492 w 10000"/>
                <a:gd name="connsiteY73-3216" fmla="*/ 4687 h 10000"/>
                <a:gd name="connsiteX74-3217" fmla="*/ 9492 w 10000"/>
                <a:gd name="connsiteY74-3218" fmla="*/ 4817 h 10000"/>
                <a:gd name="connsiteX75-3219" fmla="*/ 9504 w 10000"/>
                <a:gd name="connsiteY75-3220" fmla="*/ 4872 h 10000"/>
                <a:gd name="connsiteX76-3221" fmla="*/ 9504 w 10000"/>
                <a:gd name="connsiteY76-3222" fmla="*/ 5243 h 10000"/>
                <a:gd name="connsiteX77-3223" fmla="*/ 9512 w 10000"/>
                <a:gd name="connsiteY77-3224" fmla="*/ 5287 h 10000"/>
                <a:gd name="connsiteX78-3225" fmla="*/ 9512 w 10000"/>
                <a:gd name="connsiteY78-3226" fmla="*/ 5463 h 10000"/>
                <a:gd name="connsiteX79-3227" fmla="*/ 9522 w 10000"/>
                <a:gd name="connsiteY79-3228" fmla="*/ 5492 h 10000"/>
                <a:gd name="connsiteX80-3229" fmla="*/ 9534 w 10000"/>
                <a:gd name="connsiteY80-3230" fmla="*/ 5531 h 10000"/>
                <a:gd name="connsiteX81-3231" fmla="*/ 9542 w 10000"/>
                <a:gd name="connsiteY81-3232" fmla="*/ 5572 h 10000"/>
                <a:gd name="connsiteX82-3233" fmla="*/ 9561 w 10000"/>
                <a:gd name="connsiteY82-3234" fmla="*/ 5630 h 10000"/>
                <a:gd name="connsiteX83-3235" fmla="*/ 9584 w 10000"/>
                <a:gd name="connsiteY83-3236" fmla="*/ 5684 h 10000"/>
                <a:gd name="connsiteX84-3237" fmla="*/ 9522 w 10000"/>
                <a:gd name="connsiteY84-3238" fmla="*/ 5691 h 10000"/>
                <a:gd name="connsiteX85-3239" fmla="*/ 9443 w 10000"/>
                <a:gd name="connsiteY85-3240" fmla="*/ 5717 h 10000"/>
                <a:gd name="connsiteX86-3241" fmla="*/ 9405 w 10000"/>
                <a:gd name="connsiteY86-3242" fmla="*/ 5770 h 10000"/>
                <a:gd name="connsiteX87-3243" fmla="*/ 9363 w 10000"/>
                <a:gd name="connsiteY87-3244" fmla="*/ 5852 h 10000"/>
                <a:gd name="connsiteX88-3245" fmla="*/ 9314 w 10000"/>
                <a:gd name="connsiteY88-3246" fmla="*/ 5902 h 10000"/>
                <a:gd name="connsiteX89-3247" fmla="*/ 9363 w 10000"/>
                <a:gd name="connsiteY89-3248" fmla="*/ 5946 h 10000"/>
                <a:gd name="connsiteX90-3249" fmla="*/ 9376 w 10000"/>
                <a:gd name="connsiteY90-3250" fmla="*/ 5951 h 10000"/>
                <a:gd name="connsiteX91-3251" fmla="*/ 9376 w 10000"/>
                <a:gd name="connsiteY91-3252" fmla="*/ 5938 h 10000"/>
                <a:gd name="connsiteX92-3253" fmla="*/ 9383 w 10000"/>
                <a:gd name="connsiteY92-3254" fmla="*/ 5920 h 10000"/>
                <a:gd name="connsiteX93-3255" fmla="*/ 9390 w 10000"/>
                <a:gd name="connsiteY93-3256" fmla="*/ 5915 h 10000"/>
                <a:gd name="connsiteX94-3257" fmla="*/ 9405 w 10000"/>
                <a:gd name="connsiteY94-3258" fmla="*/ 5902 h 10000"/>
                <a:gd name="connsiteX95-3259" fmla="*/ 9405 w 10000"/>
                <a:gd name="connsiteY95-3260" fmla="*/ 5889 h 10000"/>
                <a:gd name="connsiteX96-3261" fmla="*/ 9425 w 10000"/>
                <a:gd name="connsiteY96-3262" fmla="*/ 5871 h 10000"/>
                <a:gd name="connsiteX97-3263" fmla="*/ 9433 w 10000"/>
                <a:gd name="connsiteY97-3264" fmla="*/ 5852 h 10000"/>
                <a:gd name="connsiteX98-3265" fmla="*/ 9455 w 10000"/>
                <a:gd name="connsiteY98-3266" fmla="*/ 5829 h 10000"/>
                <a:gd name="connsiteX99-3267" fmla="*/ 9470 w 10000"/>
                <a:gd name="connsiteY99-3268" fmla="*/ 5811 h 10000"/>
                <a:gd name="connsiteX100-3269" fmla="*/ 9554 w 10000"/>
                <a:gd name="connsiteY100-3270" fmla="*/ 5829 h 10000"/>
                <a:gd name="connsiteX101-3271" fmla="*/ 9561 w 10000"/>
                <a:gd name="connsiteY101-3272" fmla="*/ 5834 h 10000"/>
                <a:gd name="connsiteX102-3273" fmla="*/ 9601 w 10000"/>
                <a:gd name="connsiteY102-3274" fmla="*/ 5834 h 10000"/>
                <a:gd name="connsiteX103-3275" fmla="*/ 9601 w 10000"/>
                <a:gd name="connsiteY103-3276" fmla="*/ 5860 h 10000"/>
                <a:gd name="connsiteX104-3277" fmla="*/ 9613 w 10000"/>
                <a:gd name="connsiteY104-3278" fmla="*/ 5938 h 10000"/>
                <a:gd name="connsiteX105-3279" fmla="*/ 9613 w 10000"/>
                <a:gd name="connsiteY105-3280" fmla="*/ 5946 h 10000"/>
                <a:gd name="connsiteX106-3281" fmla="*/ 9693 w 10000"/>
                <a:gd name="connsiteY106-3282" fmla="*/ 5951 h 10000"/>
                <a:gd name="connsiteX107-3283" fmla="*/ 9693 w 10000"/>
                <a:gd name="connsiteY107-3284" fmla="*/ 6127 h 10000"/>
                <a:gd name="connsiteX108-3285" fmla="*/ 9720 w 10000"/>
                <a:gd name="connsiteY108-3286" fmla="*/ 6127 h 10000"/>
                <a:gd name="connsiteX109-3287" fmla="*/ 9720 w 10000"/>
                <a:gd name="connsiteY109-3288" fmla="*/ 6144 h 10000"/>
                <a:gd name="connsiteX110-3289" fmla="*/ 9829 w 10000"/>
                <a:gd name="connsiteY110-3290" fmla="*/ 6144 h 10000"/>
                <a:gd name="connsiteX111-3291" fmla="*/ 9871 w 10000"/>
                <a:gd name="connsiteY111-3292" fmla="*/ 6136 h 10000"/>
                <a:gd name="connsiteX112-3293" fmla="*/ 9871 w 10000"/>
                <a:gd name="connsiteY112-3294" fmla="*/ 6157 h 10000"/>
                <a:gd name="connsiteX113-3295" fmla="*/ 9889 w 10000"/>
                <a:gd name="connsiteY113-3296" fmla="*/ 6157 h 10000"/>
                <a:gd name="connsiteX114-3297" fmla="*/ 9889 w 10000"/>
                <a:gd name="connsiteY114-3298" fmla="*/ 6380 h 10000"/>
                <a:gd name="connsiteX115-3299" fmla="*/ 9470 w 10000"/>
                <a:gd name="connsiteY115-3300" fmla="*/ 6367 h 10000"/>
                <a:gd name="connsiteX116-3301" fmla="*/ 9462 w 10000"/>
                <a:gd name="connsiteY116-3302" fmla="*/ 6436 h 10000"/>
                <a:gd name="connsiteX117-3303" fmla="*/ 9455 w 10000"/>
                <a:gd name="connsiteY117-3304" fmla="*/ 6436 h 10000"/>
                <a:gd name="connsiteX118-3305" fmla="*/ 9425 w 10000"/>
                <a:gd name="connsiteY118-3306" fmla="*/ 6615 h 10000"/>
                <a:gd name="connsiteX119-3307" fmla="*/ 9267 w 10000"/>
                <a:gd name="connsiteY119-3308" fmla="*/ 6561 h 10000"/>
                <a:gd name="connsiteX120-3309" fmla="*/ 9145 w 10000"/>
                <a:gd name="connsiteY120-3310" fmla="*/ 6524 h 10000"/>
                <a:gd name="connsiteX121-3311" fmla="*/ 9016 w 10000"/>
                <a:gd name="connsiteY121-3312" fmla="*/ 6484 h 10000"/>
                <a:gd name="connsiteX122-3313" fmla="*/ 8888 w 10000"/>
                <a:gd name="connsiteY122-3314" fmla="*/ 6462 h 10000"/>
                <a:gd name="connsiteX123-3315" fmla="*/ 8759 w 10000"/>
                <a:gd name="connsiteY123-3316" fmla="*/ 6436 h 10000"/>
                <a:gd name="connsiteX124-3317" fmla="*/ 8620 w 10000"/>
                <a:gd name="connsiteY124-3318" fmla="*/ 6424 h 10000"/>
                <a:gd name="connsiteX125-3319" fmla="*/ 8167 w 10000"/>
                <a:gd name="connsiteY125-3320" fmla="*/ 6385 h 10000"/>
                <a:gd name="connsiteX126-3321" fmla="*/ 8147 w 10000"/>
                <a:gd name="connsiteY126-3322" fmla="*/ 6385 h 10000"/>
                <a:gd name="connsiteX127-3323" fmla="*/ 8055 w 10000"/>
                <a:gd name="connsiteY127-3324" fmla="*/ 6429 h 10000"/>
                <a:gd name="connsiteX128-3325" fmla="*/ 7988 w 10000"/>
                <a:gd name="connsiteY128-3326" fmla="*/ 6467 h 10000"/>
                <a:gd name="connsiteX129-3327" fmla="*/ 7807 w 10000"/>
                <a:gd name="connsiteY129-3328" fmla="*/ 6579 h 10000"/>
                <a:gd name="connsiteX130-3329" fmla="*/ 7371 w 10000"/>
                <a:gd name="connsiteY130-3330" fmla="*/ 6665 h 10000"/>
                <a:gd name="connsiteX131-3331" fmla="*/ 7017 w 10000"/>
                <a:gd name="connsiteY131-3332" fmla="*/ 6722 h 10000"/>
                <a:gd name="connsiteX132-3333" fmla="*/ 6799 w 10000"/>
                <a:gd name="connsiteY132-3334" fmla="*/ 6751 h 10000"/>
                <a:gd name="connsiteX133-3335" fmla="*/ 6558 w 10000"/>
                <a:gd name="connsiteY133-3336" fmla="*/ 6764 h 10000"/>
                <a:gd name="connsiteX134-3337" fmla="*/ 6420 w 10000"/>
                <a:gd name="connsiteY134-3338" fmla="*/ 6764 h 10000"/>
                <a:gd name="connsiteX135-3339" fmla="*/ 6271 w 10000"/>
                <a:gd name="connsiteY135-3340" fmla="*/ 6751 h 10000"/>
                <a:gd name="connsiteX136-3341" fmla="*/ 6026 w 10000"/>
                <a:gd name="connsiteY136-3342" fmla="*/ 6714 h 10000"/>
                <a:gd name="connsiteX137-3343" fmla="*/ 5887 w 10000"/>
                <a:gd name="connsiteY137-3344" fmla="*/ 6714 h 10000"/>
                <a:gd name="connsiteX138-3345" fmla="*/ 5530 w 10000"/>
                <a:gd name="connsiteY138-3346" fmla="*/ 6709 h 10000"/>
                <a:gd name="connsiteX139-3347" fmla="*/ 5233 w 10000"/>
                <a:gd name="connsiteY139-3348" fmla="*/ 6714 h 10000"/>
                <a:gd name="connsiteX140-3349" fmla="*/ 4688 w 10000"/>
                <a:gd name="connsiteY140-3350" fmla="*/ 6859 h 10000"/>
                <a:gd name="connsiteX141-3351" fmla="*/ 4609 w 10000"/>
                <a:gd name="connsiteY141-3352" fmla="*/ 6901 h 10000"/>
                <a:gd name="connsiteX142-3353" fmla="*/ 4492 w 10000"/>
                <a:gd name="connsiteY142-3354" fmla="*/ 6989 h 10000"/>
                <a:gd name="connsiteX143-3355" fmla="*/ 4284 w 10000"/>
                <a:gd name="connsiteY143-3356" fmla="*/ 7138 h 10000"/>
                <a:gd name="connsiteX144-3357" fmla="*/ 4083 w 10000"/>
                <a:gd name="connsiteY144-3358" fmla="*/ 7243 h 10000"/>
                <a:gd name="connsiteX145-3359" fmla="*/ 3788 w 10000"/>
                <a:gd name="connsiteY145-3360" fmla="*/ 7441 h 10000"/>
                <a:gd name="connsiteX146-3361" fmla="*/ 3588 w 10000"/>
                <a:gd name="connsiteY146-3362" fmla="*/ 7609 h 10000"/>
                <a:gd name="connsiteX147-3363" fmla="*/ 3350 w 10000"/>
                <a:gd name="connsiteY147-3364" fmla="*/ 7820 h 10000"/>
                <a:gd name="connsiteX148-3365" fmla="*/ 3191 w 10000"/>
                <a:gd name="connsiteY148-3366" fmla="*/ 8043 h 10000"/>
                <a:gd name="connsiteX149-3367" fmla="*/ 3278 w 10000"/>
                <a:gd name="connsiteY149-3368" fmla="*/ 8118 h 10000"/>
                <a:gd name="connsiteX150-3369" fmla="*/ 3350 w 10000"/>
                <a:gd name="connsiteY150-3370" fmla="*/ 8181 h 10000"/>
                <a:gd name="connsiteX151-3371" fmla="*/ 3422 w 10000"/>
                <a:gd name="connsiteY151-3372" fmla="*/ 8241 h 10000"/>
                <a:gd name="connsiteX152-3373" fmla="*/ 3399 w 10000"/>
                <a:gd name="connsiteY152-3374" fmla="*/ 8263 h 10000"/>
                <a:gd name="connsiteX153-3375" fmla="*/ 3380 w 10000"/>
                <a:gd name="connsiteY153-3376" fmla="*/ 8285 h 10000"/>
                <a:gd name="connsiteX154-3377" fmla="*/ 3350 w 10000"/>
                <a:gd name="connsiteY154-3378" fmla="*/ 8316 h 10000"/>
                <a:gd name="connsiteX155-3379" fmla="*/ 3350 w 10000"/>
                <a:gd name="connsiteY155-3380" fmla="*/ 8323 h 10000"/>
                <a:gd name="connsiteX156-3381" fmla="*/ 3342 w 10000"/>
                <a:gd name="connsiteY156-3382" fmla="*/ 8329 h 10000"/>
                <a:gd name="connsiteX157-3383" fmla="*/ 3330 w 10000"/>
                <a:gd name="connsiteY157-3384" fmla="*/ 8349 h 10000"/>
                <a:gd name="connsiteX158-3385" fmla="*/ 3300 w 10000"/>
                <a:gd name="connsiteY158-3386" fmla="*/ 8380 h 10000"/>
                <a:gd name="connsiteX159-3387" fmla="*/ 3293 w 10000"/>
                <a:gd name="connsiteY159-3388" fmla="*/ 8398 h 10000"/>
                <a:gd name="connsiteX160-3389" fmla="*/ 3278 w 10000"/>
                <a:gd name="connsiteY160-3390" fmla="*/ 8402 h 10000"/>
                <a:gd name="connsiteX161-3391" fmla="*/ 3278 w 10000"/>
                <a:gd name="connsiteY161-3392" fmla="*/ 8411 h 10000"/>
                <a:gd name="connsiteX162-3393" fmla="*/ 3300 w 10000"/>
                <a:gd name="connsiteY162-3394" fmla="*/ 8411 h 10000"/>
                <a:gd name="connsiteX163-3395" fmla="*/ 3313 w 10000"/>
                <a:gd name="connsiteY163-3396" fmla="*/ 8415 h 10000"/>
                <a:gd name="connsiteX164-3397" fmla="*/ 3313 w 10000"/>
                <a:gd name="connsiteY164-3398" fmla="*/ 8429 h 10000"/>
                <a:gd name="connsiteX165-3399" fmla="*/ 3320 w 10000"/>
                <a:gd name="connsiteY165-3400" fmla="*/ 8440 h 10000"/>
                <a:gd name="connsiteX166-3401" fmla="*/ 3320 w 10000"/>
                <a:gd name="connsiteY166-3402" fmla="*/ 8461 h 10000"/>
                <a:gd name="connsiteX167-3403" fmla="*/ 3330 w 10000"/>
                <a:gd name="connsiteY167-3404" fmla="*/ 8466 h 10000"/>
                <a:gd name="connsiteX168-3405" fmla="*/ 3330 w 10000"/>
                <a:gd name="connsiteY168-3406" fmla="*/ 8471 h 10000"/>
                <a:gd name="connsiteX169-3407" fmla="*/ 3320 w 10000"/>
                <a:gd name="connsiteY169-3408" fmla="*/ 8471 h 10000"/>
                <a:gd name="connsiteX170-3409" fmla="*/ 3293 w 10000"/>
                <a:gd name="connsiteY170-3410" fmla="*/ 8479 h 10000"/>
                <a:gd name="connsiteX171-3411" fmla="*/ 3263 w 10000"/>
                <a:gd name="connsiteY171-3412" fmla="*/ 8489 h 10000"/>
                <a:gd name="connsiteX172-3413" fmla="*/ 3251 w 10000"/>
                <a:gd name="connsiteY172-3414" fmla="*/ 8497 h 10000"/>
                <a:gd name="connsiteX173-3415" fmla="*/ 3241 w 10000"/>
                <a:gd name="connsiteY173-3416" fmla="*/ 8497 h 10000"/>
                <a:gd name="connsiteX174-3417" fmla="*/ 3251 w 10000"/>
                <a:gd name="connsiteY174-3418" fmla="*/ 8510 h 10000"/>
                <a:gd name="connsiteX175-3419" fmla="*/ 3251 w 10000"/>
                <a:gd name="connsiteY175-3420" fmla="*/ 8521 h 10000"/>
                <a:gd name="connsiteX176-3421" fmla="*/ 3330 w 10000"/>
                <a:gd name="connsiteY176-3422" fmla="*/ 8521 h 10000"/>
                <a:gd name="connsiteX177-3423" fmla="*/ 3330 w 10000"/>
                <a:gd name="connsiteY177-3424" fmla="*/ 8596 h 10000"/>
                <a:gd name="connsiteX178-3425" fmla="*/ 3320 w 10000"/>
                <a:gd name="connsiteY178-3426" fmla="*/ 8609 h 10000"/>
                <a:gd name="connsiteX179-3427" fmla="*/ 3342 w 10000"/>
                <a:gd name="connsiteY179-3428" fmla="*/ 8609 h 10000"/>
                <a:gd name="connsiteX180-3429" fmla="*/ 3342 w 10000"/>
                <a:gd name="connsiteY180-3430" fmla="*/ 8614 h 10000"/>
                <a:gd name="connsiteX181-3431" fmla="*/ 3350 w 10000"/>
                <a:gd name="connsiteY181-3432" fmla="*/ 8620 h 10000"/>
                <a:gd name="connsiteX182-3433" fmla="*/ 3350 w 10000"/>
                <a:gd name="connsiteY182-3434" fmla="*/ 8629 h 10000"/>
                <a:gd name="connsiteX183-3435" fmla="*/ 3370 w 10000"/>
                <a:gd name="connsiteY183-3436" fmla="*/ 8633 h 10000"/>
                <a:gd name="connsiteX184-3437" fmla="*/ 3399 w 10000"/>
                <a:gd name="connsiteY184-3438" fmla="*/ 8651 h 10000"/>
                <a:gd name="connsiteX185-3439" fmla="*/ 3422 w 10000"/>
                <a:gd name="connsiteY185-3440" fmla="*/ 8664 h 10000"/>
                <a:gd name="connsiteX186-3441" fmla="*/ 3459 w 10000"/>
                <a:gd name="connsiteY186-3442" fmla="*/ 8687 h 10000"/>
                <a:gd name="connsiteX187-3443" fmla="*/ 3508 w 10000"/>
                <a:gd name="connsiteY187-3444" fmla="*/ 8715 h 10000"/>
                <a:gd name="connsiteX188-3445" fmla="*/ 3538 w 10000"/>
                <a:gd name="connsiteY188-3446" fmla="*/ 8728 h 10000"/>
                <a:gd name="connsiteX189-3447" fmla="*/ 3568 w 10000"/>
                <a:gd name="connsiteY189-3448" fmla="*/ 8751 h 10000"/>
                <a:gd name="connsiteX190-3449" fmla="*/ 3608 w 10000"/>
                <a:gd name="connsiteY190-3450" fmla="*/ 8769 h 10000"/>
                <a:gd name="connsiteX191-3451" fmla="*/ 3630 w 10000"/>
                <a:gd name="connsiteY191-3452" fmla="*/ 8777 h 10000"/>
                <a:gd name="connsiteX192-3453" fmla="*/ 3637 w 10000"/>
                <a:gd name="connsiteY192-3454" fmla="*/ 8788 h 10000"/>
                <a:gd name="connsiteX193-3455" fmla="*/ 3637 w 10000"/>
                <a:gd name="connsiteY193-3456" fmla="*/ 8801 h 10000"/>
                <a:gd name="connsiteX194-3457" fmla="*/ 3630 w 10000"/>
                <a:gd name="connsiteY194-3458" fmla="*/ 8808 h 10000"/>
                <a:gd name="connsiteX195-3459" fmla="*/ 3608 w 10000"/>
                <a:gd name="connsiteY195-3460" fmla="*/ 8814 h 10000"/>
                <a:gd name="connsiteX196-3461" fmla="*/ 3608 w 10000"/>
                <a:gd name="connsiteY196-3462" fmla="*/ 8819 h 10000"/>
                <a:gd name="connsiteX197-3463" fmla="*/ 3600 w 10000"/>
                <a:gd name="connsiteY197-3464" fmla="*/ 8819 h 10000"/>
                <a:gd name="connsiteX198-3465" fmla="*/ 3551 w 10000"/>
                <a:gd name="connsiteY198-3466" fmla="*/ 8845 h 10000"/>
                <a:gd name="connsiteX199-3467" fmla="*/ 3538 w 10000"/>
                <a:gd name="connsiteY199-3468" fmla="*/ 8850 h 10000"/>
                <a:gd name="connsiteX200-3469" fmla="*/ 3508 w 10000"/>
                <a:gd name="connsiteY200-3470" fmla="*/ 8863 h 10000"/>
                <a:gd name="connsiteX201-3471" fmla="*/ 3479 w 10000"/>
                <a:gd name="connsiteY201-3472" fmla="*/ 8876 h 10000"/>
                <a:gd name="connsiteX202-3473" fmla="*/ 3459 w 10000"/>
                <a:gd name="connsiteY202-3474" fmla="*/ 8887 h 10000"/>
                <a:gd name="connsiteX203-3475" fmla="*/ 3422 w 10000"/>
                <a:gd name="connsiteY203-3476" fmla="*/ 8907 h 10000"/>
                <a:gd name="connsiteX204-3477" fmla="*/ 3409 w 10000"/>
                <a:gd name="connsiteY204-3478" fmla="*/ 8907 h 10000"/>
                <a:gd name="connsiteX205-3479" fmla="*/ 3409 w 10000"/>
                <a:gd name="connsiteY205-3480" fmla="*/ 8918 h 10000"/>
                <a:gd name="connsiteX206-3481" fmla="*/ 3429 w 10000"/>
                <a:gd name="connsiteY206-3482" fmla="*/ 8931 h 10000"/>
                <a:gd name="connsiteX207-3483" fmla="*/ 3479 w 10000"/>
                <a:gd name="connsiteY207-3484" fmla="*/ 8967 h 10000"/>
                <a:gd name="connsiteX208-3485" fmla="*/ 3501 w 10000"/>
                <a:gd name="connsiteY208-3486" fmla="*/ 8986 h 10000"/>
                <a:gd name="connsiteX209-3487" fmla="*/ 3501 w 10000"/>
                <a:gd name="connsiteY209-3488" fmla="*/ 8993 h 10000"/>
                <a:gd name="connsiteX210-3489" fmla="*/ 3528 w 10000"/>
                <a:gd name="connsiteY210-3490" fmla="*/ 9026 h 10000"/>
                <a:gd name="connsiteX211-3491" fmla="*/ 3528 w 10000"/>
                <a:gd name="connsiteY211-3492" fmla="*/ 9030 h 10000"/>
                <a:gd name="connsiteX212-3493" fmla="*/ 3538 w 10000"/>
                <a:gd name="connsiteY212-3494" fmla="*/ 9035 h 10000"/>
                <a:gd name="connsiteX213-3495" fmla="*/ 3580 w 10000"/>
                <a:gd name="connsiteY213-3496" fmla="*/ 9125 h 10000"/>
                <a:gd name="connsiteX214-3497" fmla="*/ 3580 w 10000"/>
                <a:gd name="connsiteY214-3498" fmla="*/ 9161 h 10000"/>
                <a:gd name="connsiteX215-3499" fmla="*/ 3558 w 10000"/>
                <a:gd name="connsiteY215-3500" fmla="*/ 9161 h 10000"/>
                <a:gd name="connsiteX216-3501" fmla="*/ 3508 w 10000"/>
                <a:gd name="connsiteY216-3502" fmla="*/ 9156 h 10000"/>
                <a:gd name="connsiteX217-3503" fmla="*/ 3300 w 10000"/>
                <a:gd name="connsiteY217-3504" fmla="*/ 9148 h 10000"/>
                <a:gd name="connsiteX218-3505" fmla="*/ 3251 w 10000"/>
                <a:gd name="connsiteY218-3506" fmla="*/ 9148 h 10000"/>
                <a:gd name="connsiteX219-3507" fmla="*/ 3251 w 10000"/>
                <a:gd name="connsiteY219-3508" fmla="*/ 9117 h 10000"/>
                <a:gd name="connsiteX220-3509" fmla="*/ 3241 w 10000"/>
                <a:gd name="connsiteY220-3510" fmla="*/ 9117 h 10000"/>
                <a:gd name="connsiteX221-3511" fmla="*/ 3241 w 10000"/>
                <a:gd name="connsiteY221-3512" fmla="*/ 9112 h 10000"/>
                <a:gd name="connsiteX222-3513" fmla="*/ 3233 w 10000"/>
                <a:gd name="connsiteY222-3514" fmla="*/ 9112 h 10000"/>
                <a:gd name="connsiteX223-3515" fmla="*/ 3233 w 10000"/>
                <a:gd name="connsiteY223-3516" fmla="*/ 9107 h 10000"/>
                <a:gd name="connsiteX224-3517" fmla="*/ 3154 w 10000"/>
                <a:gd name="connsiteY224-3518" fmla="*/ 9107 h 10000"/>
                <a:gd name="connsiteX225-3519" fmla="*/ 3142 w 10000"/>
                <a:gd name="connsiteY225-3520" fmla="*/ 9099 h 10000"/>
                <a:gd name="connsiteX226-3521" fmla="*/ 3134 w 10000"/>
                <a:gd name="connsiteY226-3522" fmla="*/ 9112 h 10000"/>
                <a:gd name="connsiteX227-3523" fmla="*/ 3112 w 10000"/>
                <a:gd name="connsiteY227-3524" fmla="*/ 9125 h 10000"/>
                <a:gd name="connsiteX228-3525" fmla="*/ 3092 w 10000"/>
                <a:gd name="connsiteY228-3526" fmla="*/ 9135 h 10000"/>
                <a:gd name="connsiteX229-3527" fmla="*/ 3092 w 10000"/>
                <a:gd name="connsiteY229-3528" fmla="*/ 9174 h 10000"/>
                <a:gd name="connsiteX230-3529" fmla="*/ 3105 w 10000"/>
                <a:gd name="connsiteY230-3530" fmla="*/ 9185 h 10000"/>
                <a:gd name="connsiteX231-3531" fmla="*/ 3105 w 10000"/>
                <a:gd name="connsiteY231-3532" fmla="*/ 9247 h 10000"/>
                <a:gd name="connsiteX232-3533" fmla="*/ 3082 w 10000"/>
                <a:gd name="connsiteY232-3534" fmla="*/ 9247 h 10000"/>
                <a:gd name="connsiteX233-3535" fmla="*/ 3082 w 10000"/>
                <a:gd name="connsiteY233-3536" fmla="*/ 9242 h 10000"/>
                <a:gd name="connsiteX234-3537" fmla="*/ 3062 w 10000"/>
                <a:gd name="connsiteY234-3538" fmla="*/ 9242 h 10000"/>
                <a:gd name="connsiteX235-3539" fmla="*/ 3055 w 10000"/>
                <a:gd name="connsiteY235-3540" fmla="*/ 9273 h 10000"/>
                <a:gd name="connsiteX236-3541" fmla="*/ 3055 w 10000"/>
                <a:gd name="connsiteY236-3542" fmla="*/ 9279 h 10000"/>
                <a:gd name="connsiteX237-3543" fmla="*/ 3043 w 10000"/>
                <a:gd name="connsiteY237-3544" fmla="*/ 9297 h 10000"/>
                <a:gd name="connsiteX238-3545" fmla="*/ 3003 w 10000"/>
                <a:gd name="connsiteY238-3546" fmla="*/ 9354 h 10000"/>
                <a:gd name="connsiteX239-3547" fmla="*/ 2953 w 10000"/>
                <a:gd name="connsiteY239-3548" fmla="*/ 9414 h 10000"/>
                <a:gd name="connsiteX240-3549" fmla="*/ 2953 w 10000"/>
                <a:gd name="connsiteY240-3550" fmla="*/ 9465 h 10000"/>
                <a:gd name="connsiteX241-3551" fmla="*/ 2934 w 10000"/>
                <a:gd name="connsiteY241-3552" fmla="*/ 9514 h 10000"/>
                <a:gd name="connsiteX242-3553" fmla="*/ 2854 w 10000"/>
                <a:gd name="connsiteY242-3554" fmla="*/ 9540 h 10000"/>
                <a:gd name="connsiteX243-3555" fmla="*/ 2825 w 10000"/>
                <a:gd name="connsiteY243-3556" fmla="*/ 9544 h 10000"/>
                <a:gd name="connsiteX244-3557" fmla="*/ 2805 w 10000"/>
                <a:gd name="connsiteY244-3558" fmla="*/ 9558 h 10000"/>
                <a:gd name="connsiteX245-3559" fmla="*/ 2795 w 10000"/>
                <a:gd name="connsiteY245-3560" fmla="*/ 9572 h 10000"/>
                <a:gd name="connsiteX246-3561" fmla="*/ 2787 w 10000"/>
                <a:gd name="connsiteY246-3562" fmla="*/ 9590 h 10000"/>
                <a:gd name="connsiteX247-3563" fmla="*/ 2787 w 10000"/>
                <a:gd name="connsiteY247-3564" fmla="*/ 9608 h 10000"/>
                <a:gd name="connsiteX248-3565" fmla="*/ 2768 w 10000"/>
                <a:gd name="connsiteY248-3566" fmla="*/ 9603 h 10000"/>
                <a:gd name="connsiteX249-3567" fmla="*/ 2755 w 10000"/>
                <a:gd name="connsiteY249-3568" fmla="*/ 9595 h 10000"/>
                <a:gd name="connsiteX250-3569" fmla="*/ 2745 w 10000"/>
                <a:gd name="connsiteY250-3570" fmla="*/ 9603 h 10000"/>
                <a:gd name="connsiteX251-3571" fmla="*/ 2738 w 10000"/>
                <a:gd name="connsiteY251-3572" fmla="*/ 9608 h 10000"/>
                <a:gd name="connsiteX252-3573" fmla="*/ 2725 w 10000"/>
                <a:gd name="connsiteY252-3574" fmla="*/ 9613 h 10000"/>
                <a:gd name="connsiteX253-3575" fmla="*/ 2716 w 10000"/>
                <a:gd name="connsiteY253-3576" fmla="*/ 9608 h 10000"/>
                <a:gd name="connsiteX254-3577" fmla="*/ 2708 w 10000"/>
                <a:gd name="connsiteY254-3578" fmla="*/ 9603 h 10000"/>
                <a:gd name="connsiteX255-3579" fmla="*/ 2696 w 10000"/>
                <a:gd name="connsiteY255-3580" fmla="*/ 9590 h 10000"/>
                <a:gd name="connsiteX256-3581" fmla="*/ 2688 w 10000"/>
                <a:gd name="connsiteY256-3582" fmla="*/ 9582 h 10000"/>
                <a:gd name="connsiteX257-3583" fmla="*/ 2666 w 10000"/>
                <a:gd name="connsiteY257-3584" fmla="*/ 9577 h 10000"/>
                <a:gd name="connsiteX258-3585" fmla="*/ 2646 w 10000"/>
                <a:gd name="connsiteY258-3586" fmla="*/ 9564 h 10000"/>
                <a:gd name="connsiteX259-3587" fmla="*/ 2636 w 10000"/>
                <a:gd name="connsiteY259-3588" fmla="*/ 9558 h 10000"/>
                <a:gd name="connsiteX260-3589" fmla="*/ 2629 w 10000"/>
                <a:gd name="connsiteY260-3590" fmla="*/ 9558 h 10000"/>
                <a:gd name="connsiteX261-3591" fmla="*/ 2616 w 10000"/>
                <a:gd name="connsiteY261-3592" fmla="*/ 9553 h 10000"/>
                <a:gd name="connsiteX262-3593" fmla="*/ 2609 w 10000"/>
                <a:gd name="connsiteY262-3594" fmla="*/ 9553 h 10000"/>
                <a:gd name="connsiteX263-3595" fmla="*/ 2587 w 10000"/>
                <a:gd name="connsiteY263-3596" fmla="*/ 9544 h 10000"/>
                <a:gd name="connsiteX264-3597" fmla="*/ 2579 w 10000"/>
                <a:gd name="connsiteY264-3598" fmla="*/ 9540 h 10000"/>
                <a:gd name="connsiteX265-3599" fmla="*/ 2567 w 10000"/>
                <a:gd name="connsiteY265-3600" fmla="*/ 9531 h 10000"/>
                <a:gd name="connsiteX266-3601" fmla="*/ 2537 w 10000"/>
                <a:gd name="connsiteY266-3602" fmla="*/ 9527 h 10000"/>
                <a:gd name="connsiteX267-3603" fmla="*/ 2507 w 10000"/>
                <a:gd name="connsiteY267-3604" fmla="*/ 9514 h 10000"/>
                <a:gd name="connsiteX268-3605" fmla="*/ 2488 w 10000"/>
                <a:gd name="connsiteY268-3606" fmla="*/ 9509 h 10000"/>
                <a:gd name="connsiteX269-3607" fmla="*/ 2468 w 10000"/>
                <a:gd name="connsiteY269-3608" fmla="*/ 9504 h 10000"/>
                <a:gd name="connsiteX270-3609" fmla="*/ 2458 w 10000"/>
                <a:gd name="connsiteY270-3610" fmla="*/ 9496 h 10000"/>
                <a:gd name="connsiteX271-3611" fmla="*/ 2438 w 10000"/>
                <a:gd name="connsiteY271-3612" fmla="*/ 9491 h 10000"/>
                <a:gd name="connsiteX272-3613" fmla="*/ 2428 w 10000"/>
                <a:gd name="connsiteY272-3614" fmla="*/ 9483 h 10000"/>
                <a:gd name="connsiteX273-3615" fmla="*/ 2401 w 10000"/>
                <a:gd name="connsiteY273-3616" fmla="*/ 9471 h 10000"/>
                <a:gd name="connsiteX274-3617" fmla="*/ 2389 w 10000"/>
                <a:gd name="connsiteY274-3618" fmla="*/ 9471 h 10000"/>
                <a:gd name="connsiteX275-3619" fmla="*/ 2379 w 10000"/>
                <a:gd name="connsiteY275-3620" fmla="*/ 9491 h 10000"/>
                <a:gd name="connsiteX276-3621" fmla="*/ 2371 w 10000"/>
                <a:gd name="connsiteY276-3622" fmla="*/ 9504 h 10000"/>
                <a:gd name="connsiteX277-3623" fmla="*/ 2371 w 10000"/>
                <a:gd name="connsiteY277-3624" fmla="*/ 9522 h 10000"/>
                <a:gd name="connsiteX278-3625" fmla="*/ 2359 w 10000"/>
                <a:gd name="connsiteY278-3626" fmla="*/ 9531 h 10000"/>
                <a:gd name="connsiteX279-3627" fmla="*/ 2349 w 10000"/>
                <a:gd name="connsiteY279-3628" fmla="*/ 9553 h 10000"/>
                <a:gd name="connsiteX280-3629" fmla="*/ 2341 w 10000"/>
                <a:gd name="connsiteY280-3630" fmla="*/ 9564 h 10000"/>
                <a:gd name="connsiteX281-3631" fmla="*/ 2322 w 10000"/>
                <a:gd name="connsiteY281-3632" fmla="*/ 9572 h 10000"/>
                <a:gd name="connsiteX282-3633" fmla="*/ 2121 w 10000"/>
                <a:gd name="connsiteY282-3634" fmla="*/ 9652 h 10000"/>
                <a:gd name="connsiteX283-3635" fmla="*/ 2113 w 10000"/>
                <a:gd name="connsiteY283-3636" fmla="*/ 9652 h 10000"/>
                <a:gd name="connsiteX284-3637" fmla="*/ 2113 w 10000"/>
                <a:gd name="connsiteY284-3638" fmla="*/ 9663 h 10000"/>
                <a:gd name="connsiteX285-3639" fmla="*/ 2121 w 10000"/>
                <a:gd name="connsiteY285-3640" fmla="*/ 9663 h 10000"/>
                <a:gd name="connsiteX286-3641" fmla="*/ 2121 w 10000"/>
                <a:gd name="connsiteY286-3642" fmla="*/ 9681 h 10000"/>
                <a:gd name="connsiteX287-3643" fmla="*/ 2133 w 10000"/>
                <a:gd name="connsiteY287-3644" fmla="*/ 9689 h 10000"/>
                <a:gd name="connsiteX288-3645" fmla="*/ 2133 w 10000"/>
                <a:gd name="connsiteY288-3646" fmla="*/ 9720 h 10000"/>
                <a:gd name="connsiteX289-3647" fmla="*/ 2121 w 10000"/>
                <a:gd name="connsiteY289-3648" fmla="*/ 9732 h 10000"/>
                <a:gd name="connsiteX290-3649" fmla="*/ 2113 w 10000"/>
                <a:gd name="connsiteY290-3650" fmla="*/ 9745 h 10000"/>
                <a:gd name="connsiteX291-3651" fmla="*/ 2101 w 10000"/>
                <a:gd name="connsiteY291-3652" fmla="*/ 9758 h 10000"/>
                <a:gd name="connsiteX292-3653" fmla="*/ 2091 w 10000"/>
                <a:gd name="connsiteY292-3654" fmla="*/ 9762 h 10000"/>
                <a:gd name="connsiteX293-3655" fmla="*/ 2084 w 10000"/>
                <a:gd name="connsiteY293-3656" fmla="*/ 9776 h 10000"/>
                <a:gd name="connsiteX294-3657" fmla="*/ 2071 w 10000"/>
                <a:gd name="connsiteY294-3658" fmla="*/ 9793 h 10000"/>
                <a:gd name="connsiteX295-3659" fmla="*/ 2061 w 10000"/>
                <a:gd name="connsiteY295-3660" fmla="*/ 9802 h 10000"/>
                <a:gd name="connsiteX296-3661" fmla="*/ 2061 w 10000"/>
                <a:gd name="connsiteY296-3662" fmla="*/ 9806 h 10000"/>
                <a:gd name="connsiteX297-3663" fmla="*/ 2071 w 10000"/>
                <a:gd name="connsiteY297-3664" fmla="*/ 9811 h 10000"/>
                <a:gd name="connsiteX298-3665" fmla="*/ 2071 w 10000"/>
                <a:gd name="connsiteY298-3666" fmla="*/ 9819 h 10000"/>
                <a:gd name="connsiteX299-3667" fmla="*/ 2061 w 10000"/>
                <a:gd name="connsiteY299-3668" fmla="*/ 9819 h 10000"/>
                <a:gd name="connsiteX300-3669" fmla="*/ 2054 w 10000"/>
                <a:gd name="connsiteY300-3670" fmla="*/ 9824 h 10000"/>
                <a:gd name="connsiteX301-3671" fmla="*/ 2034 w 10000"/>
                <a:gd name="connsiteY301-3672" fmla="*/ 9824 h 10000"/>
                <a:gd name="connsiteX302-3673" fmla="*/ 2022 w 10000"/>
                <a:gd name="connsiteY302-3674" fmla="*/ 9819 h 10000"/>
                <a:gd name="connsiteX303-3675" fmla="*/ 2004 w 10000"/>
                <a:gd name="connsiteY303-3676" fmla="*/ 9819 h 10000"/>
                <a:gd name="connsiteX304-3677" fmla="*/ 2004 w 10000"/>
                <a:gd name="connsiteY304-3678" fmla="*/ 9811 h 10000"/>
                <a:gd name="connsiteX305-3679" fmla="*/ 1992 w 10000"/>
                <a:gd name="connsiteY305-3680" fmla="*/ 9811 h 10000"/>
                <a:gd name="connsiteX306-3681" fmla="*/ 1982 w 10000"/>
                <a:gd name="connsiteY306-3682" fmla="*/ 9806 h 10000"/>
                <a:gd name="connsiteX307-3683" fmla="*/ 1962 w 10000"/>
                <a:gd name="connsiteY307-3684" fmla="*/ 9806 h 10000"/>
                <a:gd name="connsiteX308-3685" fmla="*/ 1933 w 10000"/>
                <a:gd name="connsiteY308-3686" fmla="*/ 9802 h 10000"/>
                <a:gd name="connsiteX309-3687" fmla="*/ 1913 w 10000"/>
                <a:gd name="connsiteY309-3688" fmla="*/ 9793 h 10000"/>
                <a:gd name="connsiteX310-3689" fmla="*/ 1895 w 10000"/>
                <a:gd name="connsiteY310-3690" fmla="*/ 9802 h 10000"/>
                <a:gd name="connsiteX311-3691" fmla="*/ 1876 w 10000"/>
                <a:gd name="connsiteY311-3692" fmla="*/ 9802 h 10000"/>
                <a:gd name="connsiteX312-3693" fmla="*/ 1863 w 10000"/>
                <a:gd name="connsiteY312-3694" fmla="*/ 9819 h 10000"/>
                <a:gd name="connsiteX313-3695" fmla="*/ 1853 w 10000"/>
                <a:gd name="connsiteY313-3696" fmla="*/ 9824 h 10000"/>
                <a:gd name="connsiteX314-3697" fmla="*/ 1863 w 10000"/>
                <a:gd name="connsiteY314-3698" fmla="*/ 9831 h 10000"/>
                <a:gd name="connsiteX315-3699" fmla="*/ 1863 w 10000"/>
                <a:gd name="connsiteY315-3700" fmla="*/ 9837 h 10000"/>
                <a:gd name="connsiteX316-3701" fmla="*/ 1853 w 10000"/>
                <a:gd name="connsiteY316-3702" fmla="*/ 9837 h 10000"/>
                <a:gd name="connsiteX317-3703" fmla="*/ 1853 w 10000"/>
                <a:gd name="connsiteY317-3704" fmla="*/ 9844 h 10000"/>
                <a:gd name="connsiteX318-3705" fmla="*/ 1863 w 10000"/>
                <a:gd name="connsiteY318-3706" fmla="*/ 9844 h 10000"/>
                <a:gd name="connsiteX319-3707" fmla="*/ 1863 w 10000"/>
                <a:gd name="connsiteY319-3708" fmla="*/ 9850 h 10000"/>
                <a:gd name="connsiteX320-3709" fmla="*/ 1883 w 10000"/>
                <a:gd name="connsiteY320-3710" fmla="*/ 9850 h 10000"/>
                <a:gd name="connsiteX321-3711" fmla="*/ 1876 w 10000"/>
                <a:gd name="connsiteY321-3712" fmla="*/ 9857 h 10000"/>
                <a:gd name="connsiteX322-3713" fmla="*/ 1876 w 10000"/>
                <a:gd name="connsiteY322-3714" fmla="*/ 9862 h 10000"/>
                <a:gd name="connsiteX323-3715" fmla="*/ 1863 w 10000"/>
                <a:gd name="connsiteY323-3716" fmla="*/ 9862 h 10000"/>
                <a:gd name="connsiteX324-3717" fmla="*/ 1853 w 10000"/>
                <a:gd name="connsiteY324-3718" fmla="*/ 9870 h 10000"/>
                <a:gd name="connsiteX325-3719" fmla="*/ 1853 w 10000"/>
                <a:gd name="connsiteY325-3720" fmla="*/ 9875 h 10000"/>
                <a:gd name="connsiteX326-3721" fmla="*/ 1826 w 10000"/>
                <a:gd name="connsiteY326-3722" fmla="*/ 9901 h 10000"/>
                <a:gd name="connsiteX327-3723" fmla="*/ 1816 w 10000"/>
                <a:gd name="connsiteY327-3724" fmla="*/ 9906 h 10000"/>
                <a:gd name="connsiteX328-3725" fmla="*/ 1816 w 10000"/>
                <a:gd name="connsiteY328-3726" fmla="*/ 9911 h 10000"/>
                <a:gd name="connsiteX329-3727" fmla="*/ 1804 w 10000"/>
                <a:gd name="connsiteY329-3728" fmla="*/ 9919 h 10000"/>
                <a:gd name="connsiteX330-3729" fmla="*/ 1796 w 10000"/>
                <a:gd name="connsiteY330-3730" fmla="*/ 9930 h 10000"/>
                <a:gd name="connsiteX331-3731" fmla="*/ 1784 w 10000"/>
                <a:gd name="connsiteY331-3732" fmla="*/ 9943 h 10000"/>
                <a:gd name="connsiteX332-3733" fmla="*/ 1767 w 10000"/>
                <a:gd name="connsiteY332-3734" fmla="*/ 9974 h 10000"/>
                <a:gd name="connsiteX333-3735" fmla="*/ 1767 w 10000"/>
                <a:gd name="connsiteY333-3736" fmla="*/ 9987 h 10000"/>
                <a:gd name="connsiteX334-3737" fmla="*/ 1754 w 10000"/>
                <a:gd name="connsiteY334-3738" fmla="*/ 9987 h 10000"/>
                <a:gd name="connsiteX335-3739" fmla="*/ 1754 w 10000"/>
                <a:gd name="connsiteY335-3740" fmla="*/ 10000 h 10000"/>
                <a:gd name="connsiteX336-3741" fmla="*/ 1625 w 10000"/>
                <a:gd name="connsiteY336-3742" fmla="*/ 9969 h 10000"/>
                <a:gd name="connsiteX337-3743" fmla="*/ 1529 w 10000"/>
                <a:gd name="connsiteY337-3744" fmla="*/ 9956 h 10000"/>
                <a:gd name="connsiteX338-3745" fmla="*/ 1407 w 10000"/>
                <a:gd name="connsiteY338-3746" fmla="*/ 9924 h 10000"/>
                <a:gd name="connsiteX339-3747" fmla="*/ 1380 w 10000"/>
                <a:gd name="connsiteY339-3748" fmla="*/ 9919 h 10000"/>
                <a:gd name="connsiteX340-3749" fmla="*/ 1179 w 10000"/>
                <a:gd name="connsiteY340-3750" fmla="*/ 9870 h 10000"/>
                <a:gd name="connsiteX341-3751" fmla="*/ 766 w 10000"/>
                <a:gd name="connsiteY341-3752" fmla="*/ 9776 h 10000"/>
                <a:gd name="connsiteX342-3753" fmla="*/ 387 w 10000"/>
                <a:gd name="connsiteY342-3754" fmla="*/ 9689 h 10000"/>
                <a:gd name="connsiteX343-3755" fmla="*/ 92 w 10000"/>
                <a:gd name="connsiteY343-3756" fmla="*/ 9621 h 10000"/>
                <a:gd name="connsiteX344-3757" fmla="*/ 20 w 10000"/>
                <a:gd name="connsiteY344-3758" fmla="*/ 9608 h 10000"/>
                <a:gd name="connsiteX345-3759" fmla="*/ 0 w 10000"/>
                <a:gd name="connsiteY345-3760" fmla="*/ 9603 h 10000"/>
                <a:gd name="connsiteX346-3761" fmla="*/ 12 w 10000"/>
                <a:gd name="connsiteY346-3762" fmla="*/ 9414 h 10000"/>
                <a:gd name="connsiteX347-3763" fmla="*/ 129 w 10000"/>
                <a:gd name="connsiteY347-3764" fmla="*/ 9043 h 10000"/>
                <a:gd name="connsiteX348-3765" fmla="*/ 221 w 10000"/>
                <a:gd name="connsiteY348-3766" fmla="*/ 8728 h 10000"/>
                <a:gd name="connsiteX349-3767" fmla="*/ 159 w 10000"/>
                <a:gd name="connsiteY349-3768" fmla="*/ 8528 h 10000"/>
                <a:gd name="connsiteX350-3769" fmla="*/ 12 w 10000"/>
                <a:gd name="connsiteY350-3770" fmla="*/ 8280 h 10000"/>
                <a:gd name="connsiteX351-3771" fmla="*/ 12 w 10000"/>
                <a:gd name="connsiteY351-3772" fmla="*/ 8241 h 10000"/>
                <a:gd name="connsiteX352-3773" fmla="*/ 79 w 10000"/>
                <a:gd name="connsiteY352-3774" fmla="*/ 7820 h 10000"/>
                <a:gd name="connsiteX353-3775" fmla="*/ 92 w 10000"/>
                <a:gd name="connsiteY353-3776" fmla="*/ 7776 h 10000"/>
                <a:gd name="connsiteX354-3777" fmla="*/ 221 w 10000"/>
                <a:gd name="connsiteY354-3778" fmla="*/ 7138 h 10000"/>
                <a:gd name="connsiteX355-3779" fmla="*/ 379 w 10000"/>
                <a:gd name="connsiteY355-3780" fmla="*/ 6281 h 10000"/>
                <a:gd name="connsiteX356-3781" fmla="*/ 367 w 10000"/>
                <a:gd name="connsiteY356-3782" fmla="*/ 6236 h 10000"/>
                <a:gd name="connsiteX357-3783" fmla="*/ 508 w 10000"/>
                <a:gd name="connsiteY357-3784" fmla="*/ 6200 h 10000"/>
                <a:gd name="connsiteX358-3785" fmla="*/ 508 w 10000"/>
                <a:gd name="connsiteY358-3786" fmla="*/ 6195 h 10000"/>
                <a:gd name="connsiteX359-3787" fmla="*/ 545 w 10000"/>
                <a:gd name="connsiteY359-3788" fmla="*/ 6187 h 10000"/>
                <a:gd name="connsiteX360-3789" fmla="*/ 733 w 10000"/>
                <a:gd name="connsiteY360-3790" fmla="*/ 6109 h 10000"/>
                <a:gd name="connsiteX361-3791" fmla="*/ 1063 w 10000"/>
                <a:gd name="connsiteY361-3792" fmla="*/ 5970 h 10000"/>
                <a:gd name="connsiteX362-3793" fmla="*/ 1278 w 10000"/>
                <a:gd name="connsiteY362-3794" fmla="*/ 5847 h 10000"/>
                <a:gd name="connsiteX363-3795" fmla="*/ 1407 w 10000"/>
                <a:gd name="connsiteY363-3796" fmla="*/ 5752 h 10000"/>
                <a:gd name="connsiteX364-3797" fmla="*/ 1576 w 10000"/>
                <a:gd name="connsiteY364-3798" fmla="*/ 5684 h 10000"/>
                <a:gd name="connsiteX365-3799" fmla="*/ 1667 w 10000"/>
                <a:gd name="connsiteY365-3800" fmla="*/ 5617 h 10000"/>
                <a:gd name="connsiteX366-3801" fmla="*/ 1933 w 10000"/>
                <a:gd name="connsiteY366-3802" fmla="*/ 5492 h 10000"/>
                <a:gd name="connsiteX367-3803" fmla="*/ 2587 w 10000"/>
                <a:gd name="connsiteY367-3804" fmla="*/ 5201 h 10000"/>
                <a:gd name="connsiteX368-3805" fmla="*/ 3501 w 10000"/>
                <a:gd name="connsiteY368-3806" fmla="*/ 4728 h 10000"/>
                <a:gd name="connsiteX369-3807" fmla="*/ 3538 w 10000"/>
                <a:gd name="connsiteY369-3808" fmla="*/ 4760 h 10000"/>
                <a:gd name="connsiteX370-3809" fmla="*/ 5320 w 10000"/>
                <a:gd name="connsiteY370-3810" fmla="*/ 3730 h 10000"/>
                <a:gd name="connsiteX371-3811" fmla="*/ 7084 w 10000"/>
                <a:gd name="connsiteY371-3812" fmla="*/ 2754 h 10000"/>
                <a:gd name="connsiteX372-3813" fmla="*/ 8025 w 10000"/>
                <a:gd name="connsiteY372-3814" fmla="*/ 2004 h 10000"/>
                <a:gd name="connsiteX373-3815" fmla="*/ 8362 w 10000"/>
                <a:gd name="connsiteY373-3816" fmla="*/ 1432 h 10000"/>
                <a:gd name="connsiteX374-3817" fmla="*/ 8600 w 10000"/>
                <a:gd name="connsiteY374-3818" fmla="*/ 948 h 10000"/>
                <a:gd name="connsiteX375-3819" fmla="*/ 9115 w 10000"/>
                <a:gd name="connsiteY375-3820" fmla="*/ 587 h 10000"/>
                <a:gd name="connsiteX376-3821" fmla="*/ 9980 w 10000"/>
                <a:gd name="connsiteY376-3822" fmla="*/ 18 h 10000"/>
                <a:gd name="connsiteX377-3823" fmla="*/ 10000 w 10000"/>
                <a:gd name="connsiteY377-3824" fmla="*/ 0 h 10000"/>
                <a:gd name="connsiteX378-3825" fmla="*/ 6306 w 10000"/>
                <a:gd name="connsiteY378-3826" fmla="*/ 5855 h 10000"/>
                <a:gd name="connsiteX379-3827" fmla="*/ 6353 w 10000"/>
                <a:gd name="connsiteY379-3828" fmla="*/ 5876 h 10000"/>
                <a:gd name="connsiteX380-3829" fmla="*/ 6306 w 10000"/>
                <a:gd name="connsiteY380-3830" fmla="*/ 5855 h 10000"/>
                <a:gd name="connsiteX0-3831" fmla="*/ 10000 w 10000"/>
                <a:gd name="connsiteY0-3832" fmla="*/ 0 h 10000"/>
                <a:gd name="connsiteX1-3833" fmla="*/ 9958 w 10000"/>
                <a:gd name="connsiteY1-3834" fmla="*/ 68 h 10000"/>
                <a:gd name="connsiteX2-3835" fmla="*/ 9958 w 10000"/>
                <a:gd name="connsiteY2-3836" fmla="*/ 73 h 10000"/>
                <a:gd name="connsiteX3-3837" fmla="*/ 9916 w 10000"/>
                <a:gd name="connsiteY3-3838" fmla="*/ 142 h 10000"/>
                <a:gd name="connsiteX4-3839" fmla="*/ 9871 w 10000"/>
                <a:gd name="connsiteY4-3840" fmla="*/ 216 h 10000"/>
                <a:gd name="connsiteX5-3841" fmla="*/ 9859 w 10000"/>
                <a:gd name="connsiteY5-3842" fmla="*/ 223 h 10000"/>
                <a:gd name="connsiteX6-3843" fmla="*/ 9859 w 10000"/>
                <a:gd name="connsiteY6-3844" fmla="*/ 236 h 10000"/>
                <a:gd name="connsiteX7-3845" fmla="*/ 9836 w 10000"/>
                <a:gd name="connsiteY7-3846" fmla="*/ 267 h 10000"/>
                <a:gd name="connsiteX8-3847" fmla="*/ 9822 w 10000"/>
                <a:gd name="connsiteY8-3848" fmla="*/ 303 h 10000"/>
                <a:gd name="connsiteX9-3849" fmla="*/ 9799 w 10000"/>
                <a:gd name="connsiteY9-3850" fmla="*/ 335 h 10000"/>
                <a:gd name="connsiteX10-3851" fmla="*/ 9792 w 10000"/>
                <a:gd name="connsiteY10-3852" fmla="*/ 353 h 10000"/>
                <a:gd name="connsiteX11-3853" fmla="*/ 9779 w 10000"/>
                <a:gd name="connsiteY11-3854" fmla="*/ 389 h 10000"/>
                <a:gd name="connsiteX12-3855" fmla="*/ 9772 w 10000"/>
                <a:gd name="connsiteY12-3856" fmla="*/ 408 h 10000"/>
                <a:gd name="connsiteX13-3857" fmla="*/ 9757 w 10000"/>
                <a:gd name="connsiteY13-3858" fmla="*/ 434 h 10000"/>
                <a:gd name="connsiteX14-3859" fmla="*/ 9757 w 10000"/>
                <a:gd name="connsiteY14-3860" fmla="*/ 457 h 10000"/>
                <a:gd name="connsiteX15-3861" fmla="*/ 9742 w 10000"/>
                <a:gd name="connsiteY15-3862" fmla="*/ 496 h 10000"/>
                <a:gd name="connsiteX16-3863" fmla="*/ 9720 w 10000"/>
                <a:gd name="connsiteY16-3864" fmla="*/ 607 h 10000"/>
                <a:gd name="connsiteX17-3865" fmla="*/ 9693 w 10000"/>
                <a:gd name="connsiteY17-3866" fmla="*/ 714 h 10000"/>
                <a:gd name="connsiteX18-3867" fmla="*/ 9680 w 10000"/>
                <a:gd name="connsiteY18-3868" fmla="*/ 805 h 10000"/>
                <a:gd name="connsiteX19-3869" fmla="*/ 9670 w 10000"/>
                <a:gd name="connsiteY19-3870" fmla="*/ 854 h 10000"/>
                <a:gd name="connsiteX20-3871" fmla="*/ 9663 w 10000"/>
                <a:gd name="connsiteY20-3872" fmla="*/ 880 h 10000"/>
                <a:gd name="connsiteX21-3873" fmla="*/ 9663 w 10000"/>
                <a:gd name="connsiteY21-3874" fmla="*/ 887 h 10000"/>
                <a:gd name="connsiteX22-3875" fmla="*/ 9651 w 10000"/>
                <a:gd name="connsiteY22-3876" fmla="*/ 922 h 10000"/>
                <a:gd name="connsiteX23-3877" fmla="*/ 9633 w 10000"/>
                <a:gd name="connsiteY23-3878" fmla="*/ 1012 h 10000"/>
                <a:gd name="connsiteX24-3879" fmla="*/ 9613 w 10000"/>
                <a:gd name="connsiteY24-3880" fmla="*/ 1116 h 10000"/>
                <a:gd name="connsiteX25-3881" fmla="*/ 9591 w 10000"/>
                <a:gd name="connsiteY25-3882" fmla="*/ 1202 h 10000"/>
                <a:gd name="connsiteX26-3883" fmla="*/ 9591 w 10000"/>
                <a:gd name="connsiteY26-3884" fmla="*/ 1228 h 10000"/>
                <a:gd name="connsiteX27-3885" fmla="*/ 9554 w 10000"/>
                <a:gd name="connsiteY27-3886" fmla="*/ 1378 h 10000"/>
                <a:gd name="connsiteX28-3887" fmla="*/ 9542 w 10000"/>
                <a:gd name="connsiteY28-3888" fmla="*/ 1419 h 10000"/>
                <a:gd name="connsiteX29-3889" fmla="*/ 9534 w 10000"/>
                <a:gd name="connsiteY29-3890" fmla="*/ 1513 h 10000"/>
                <a:gd name="connsiteX30-3891" fmla="*/ 9512 w 10000"/>
                <a:gd name="connsiteY30-3892" fmla="*/ 1645 h 10000"/>
                <a:gd name="connsiteX31-3893" fmla="*/ 9504 w 10000"/>
                <a:gd name="connsiteY31-3894" fmla="*/ 1749 h 10000"/>
                <a:gd name="connsiteX32-3895" fmla="*/ 9492 w 10000"/>
                <a:gd name="connsiteY32-3896" fmla="*/ 1866 h 10000"/>
                <a:gd name="connsiteX33-3897" fmla="*/ 9492 w 10000"/>
                <a:gd name="connsiteY33-3898" fmla="*/ 1978 h 10000"/>
                <a:gd name="connsiteX34-3899" fmla="*/ 9482 w 10000"/>
                <a:gd name="connsiteY34-3900" fmla="*/ 2103 h 10000"/>
                <a:gd name="connsiteX35-3901" fmla="*/ 9482 w 10000"/>
                <a:gd name="connsiteY35-3902" fmla="*/ 2452 h 10000"/>
                <a:gd name="connsiteX36-3903" fmla="*/ 9470 w 10000"/>
                <a:gd name="connsiteY36-3904" fmla="*/ 2489 h 10000"/>
                <a:gd name="connsiteX37-3905" fmla="*/ 9470 w 10000"/>
                <a:gd name="connsiteY37-3906" fmla="*/ 2512 h 10000"/>
                <a:gd name="connsiteX38-3907" fmla="*/ 9462 w 10000"/>
                <a:gd name="connsiteY38-3908" fmla="*/ 2575 h 10000"/>
                <a:gd name="connsiteX39-3909" fmla="*/ 9462 w 10000"/>
                <a:gd name="connsiteY39-3910" fmla="*/ 2611 h 10000"/>
                <a:gd name="connsiteX40-3911" fmla="*/ 9455 w 10000"/>
                <a:gd name="connsiteY40-3912" fmla="*/ 2642 h 10000"/>
                <a:gd name="connsiteX41-3913" fmla="*/ 9455 w 10000"/>
                <a:gd name="connsiteY41-3914" fmla="*/ 2749 h 10000"/>
                <a:gd name="connsiteX42-3915" fmla="*/ 9443 w 10000"/>
                <a:gd name="connsiteY42-3916" fmla="*/ 2774 h 10000"/>
                <a:gd name="connsiteX43-3917" fmla="*/ 9443 w 10000"/>
                <a:gd name="connsiteY43-3918" fmla="*/ 2805 h 10000"/>
                <a:gd name="connsiteX44-3919" fmla="*/ 9433 w 10000"/>
                <a:gd name="connsiteY44-3920" fmla="*/ 2853 h 10000"/>
                <a:gd name="connsiteX45-3921" fmla="*/ 9433 w 10000"/>
                <a:gd name="connsiteY45-3922" fmla="*/ 2917 h 10000"/>
                <a:gd name="connsiteX46-3923" fmla="*/ 9425 w 10000"/>
                <a:gd name="connsiteY46-3924" fmla="*/ 2930 h 10000"/>
                <a:gd name="connsiteX47-3925" fmla="*/ 9413 w 10000"/>
                <a:gd name="connsiteY47-3926" fmla="*/ 2948 h 10000"/>
                <a:gd name="connsiteX48-3927" fmla="*/ 9405 w 10000"/>
                <a:gd name="connsiteY48-3928" fmla="*/ 2954 h 10000"/>
                <a:gd name="connsiteX49-3929" fmla="*/ 9405 w 10000"/>
                <a:gd name="connsiteY49-3930" fmla="*/ 3016 h 10000"/>
                <a:gd name="connsiteX50-3931" fmla="*/ 9413 w 10000"/>
                <a:gd name="connsiteY50-3932" fmla="*/ 3097 h 10000"/>
                <a:gd name="connsiteX51-3933" fmla="*/ 9413 w 10000"/>
                <a:gd name="connsiteY51-3934" fmla="*/ 3356 h 10000"/>
                <a:gd name="connsiteX52-3935" fmla="*/ 9425 w 10000"/>
                <a:gd name="connsiteY52-3936" fmla="*/ 3395 h 10000"/>
                <a:gd name="connsiteX53-3937" fmla="*/ 9425 w 10000"/>
                <a:gd name="connsiteY53-3938" fmla="*/ 3468 h 10000"/>
                <a:gd name="connsiteX54-3939" fmla="*/ 9433 w 10000"/>
                <a:gd name="connsiteY54-3940" fmla="*/ 3506 h 10000"/>
                <a:gd name="connsiteX55-3941" fmla="*/ 9433 w 10000"/>
                <a:gd name="connsiteY55-3942" fmla="*/ 3576 h 10000"/>
                <a:gd name="connsiteX56-3943" fmla="*/ 9443 w 10000"/>
                <a:gd name="connsiteY56-3944" fmla="*/ 3605 h 10000"/>
                <a:gd name="connsiteX57-3945" fmla="*/ 9443 w 10000"/>
                <a:gd name="connsiteY57-3946" fmla="*/ 3662 h 10000"/>
                <a:gd name="connsiteX58-3947" fmla="*/ 9455 w 10000"/>
                <a:gd name="connsiteY58-3948" fmla="*/ 3693 h 10000"/>
                <a:gd name="connsiteX59-3949" fmla="*/ 9455 w 10000"/>
                <a:gd name="connsiteY59-3950" fmla="*/ 3730 h 10000"/>
                <a:gd name="connsiteX60-3951" fmla="*/ 9462 w 10000"/>
                <a:gd name="connsiteY60-3952" fmla="*/ 3774 h 10000"/>
                <a:gd name="connsiteX61-3953" fmla="*/ 9462 w 10000"/>
                <a:gd name="connsiteY61-3954" fmla="*/ 3830 h 10000"/>
                <a:gd name="connsiteX62-3955" fmla="*/ 9470 w 10000"/>
                <a:gd name="connsiteY62-3956" fmla="*/ 3843 h 10000"/>
                <a:gd name="connsiteX63-3957" fmla="*/ 9482 w 10000"/>
                <a:gd name="connsiteY63-3958" fmla="*/ 3878 h 10000"/>
                <a:gd name="connsiteX64-3959" fmla="*/ 9482 w 10000"/>
                <a:gd name="connsiteY64-3960" fmla="*/ 4002 h 10000"/>
                <a:gd name="connsiteX65-3961" fmla="*/ 9492 w 10000"/>
                <a:gd name="connsiteY65-3962" fmla="*/ 4059 h 10000"/>
                <a:gd name="connsiteX66-3963" fmla="*/ 9492 w 10000"/>
                <a:gd name="connsiteY66-3964" fmla="*/ 4189 h 10000"/>
                <a:gd name="connsiteX67-3965" fmla="*/ 9482 w 10000"/>
                <a:gd name="connsiteY67-3966" fmla="*/ 4231 h 10000"/>
                <a:gd name="connsiteX68-3967" fmla="*/ 9482 w 10000"/>
                <a:gd name="connsiteY68-3968" fmla="*/ 4321 h 10000"/>
                <a:gd name="connsiteX69-3969" fmla="*/ 9470 w 10000"/>
                <a:gd name="connsiteY69-3970" fmla="*/ 4361 h 10000"/>
                <a:gd name="connsiteX70-3971" fmla="*/ 9470 w 10000"/>
                <a:gd name="connsiteY70-3972" fmla="*/ 4430 h 10000"/>
                <a:gd name="connsiteX71-3973" fmla="*/ 9482 w 10000"/>
                <a:gd name="connsiteY71-3974" fmla="*/ 4469 h 10000"/>
                <a:gd name="connsiteX72-3975" fmla="*/ 9482 w 10000"/>
                <a:gd name="connsiteY72-3976" fmla="*/ 4648 h 10000"/>
                <a:gd name="connsiteX73-3977" fmla="*/ 9492 w 10000"/>
                <a:gd name="connsiteY73-3978" fmla="*/ 4687 h 10000"/>
                <a:gd name="connsiteX74-3979" fmla="*/ 9492 w 10000"/>
                <a:gd name="connsiteY74-3980" fmla="*/ 4817 h 10000"/>
                <a:gd name="connsiteX75-3981" fmla="*/ 9504 w 10000"/>
                <a:gd name="connsiteY75-3982" fmla="*/ 4872 h 10000"/>
                <a:gd name="connsiteX76-3983" fmla="*/ 9504 w 10000"/>
                <a:gd name="connsiteY76-3984" fmla="*/ 5243 h 10000"/>
                <a:gd name="connsiteX77-3985" fmla="*/ 9512 w 10000"/>
                <a:gd name="connsiteY77-3986" fmla="*/ 5287 h 10000"/>
                <a:gd name="connsiteX78-3987" fmla="*/ 9512 w 10000"/>
                <a:gd name="connsiteY78-3988" fmla="*/ 5463 h 10000"/>
                <a:gd name="connsiteX79-3989" fmla="*/ 9522 w 10000"/>
                <a:gd name="connsiteY79-3990" fmla="*/ 5492 h 10000"/>
                <a:gd name="connsiteX80-3991" fmla="*/ 9534 w 10000"/>
                <a:gd name="connsiteY80-3992" fmla="*/ 5531 h 10000"/>
                <a:gd name="connsiteX81-3993" fmla="*/ 9542 w 10000"/>
                <a:gd name="connsiteY81-3994" fmla="*/ 5572 h 10000"/>
                <a:gd name="connsiteX82-3995" fmla="*/ 9561 w 10000"/>
                <a:gd name="connsiteY82-3996" fmla="*/ 5630 h 10000"/>
                <a:gd name="connsiteX83-3997" fmla="*/ 9584 w 10000"/>
                <a:gd name="connsiteY83-3998" fmla="*/ 5684 h 10000"/>
                <a:gd name="connsiteX84-3999" fmla="*/ 9522 w 10000"/>
                <a:gd name="connsiteY84-4000" fmla="*/ 5691 h 10000"/>
                <a:gd name="connsiteX85-4001" fmla="*/ 9443 w 10000"/>
                <a:gd name="connsiteY85-4002" fmla="*/ 5717 h 10000"/>
                <a:gd name="connsiteX86-4003" fmla="*/ 9405 w 10000"/>
                <a:gd name="connsiteY86-4004" fmla="*/ 5770 h 10000"/>
                <a:gd name="connsiteX87-4005" fmla="*/ 9363 w 10000"/>
                <a:gd name="connsiteY87-4006" fmla="*/ 5852 h 10000"/>
                <a:gd name="connsiteX88-4007" fmla="*/ 9314 w 10000"/>
                <a:gd name="connsiteY88-4008" fmla="*/ 5902 h 10000"/>
                <a:gd name="connsiteX89-4009" fmla="*/ 9363 w 10000"/>
                <a:gd name="connsiteY89-4010" fmla="*/ 5946 h 10000"/>
                <a:gd name="connsiteX90-4011" fmla="*/ 9376 w 10000"/>
                <a:gd name="connsiteY90-4012" fmla="*/ 5951 h 10000"/>
                <a:gd name="connsiteX91-4013" fmla="*/ 9376 w 10000"/>
                <a:gd name="connsiteY91-4014" fmla="*/ 5938 h 10000"/>
                <a:gd name="connsiteX92-4015" fmla="*/ 9383 w 10000"/>
                <a:gd name="connsiteY92-4016" fmla="*/ 5920 h 10000"/>
                <a:gd name="connsiteX93-4017" fmla="*/ 9390 w 10000"/>
                <a:gd name="connsiteY93-4018" fmla="*/ 5915 h 10000"/>
                <a:gd name="connsiteX94-4019" fmla="*/ 9405 w 10000"/>
                <a:gd name="connsiteY94-4020" fmla="*/ 5902 h 10000"/>
                <a:gd name="connsiteX95-4021" fmla="*/ 9405 w 10000"/>
                <a:gd name="connsiteY95-4022" fmla="*/ 5889 h 10000"/>
                <a:gd name="connsiteX96-4023" fmla="*/ 9425 w 10000"/>
                <a:gd name="connsiteY96-4024" fmla="*/ 5871 h 10000"/>
                <a:gd name="connsiteX97-4025" fmla="*/ 9433 w 10000"/>
                <a:gd name="connsiteY97-4026" fmla="*/ 5852 h 10000"/>
                <a:gd name="connsiteX98-4027" fmla="*/ 9455 w 10000"/>
                <a:gd name="connsiteY98-4028" fmla="*/ 5829 h 10000"/>
                <a:gd name="connsiteX99-4029" fmla="*/ 9470 w 10000"/>
                <a:gd name="connsiteY99-4030" fmla="*/ 5811 h 10000"/>
                <a:gd name="connsiteX100-4031" fmla="*/ 9554 w 10000"/>
                <a:gd name="connsiteY100-4032" fmla="*/ 5829 h 10000"/>
                <a:gd name="connsiteX101-4033" fmla="*/ 9561 w 10000"/>
                <a:gd name="connsiteY101-4034" fmla="*/ 5834 h 10000"/>
                <a:gd name="connsiteX102-4035" fmla="*/ 9601 w 10000"/>
                <a:gd name="connsiteY102-4036" fmla="*/ 5834 h 10000"/>
                <a:gd name="connsiteX103-4037" fmla="*/ 9601 w 10000"/>
                <a:gd name="connsiteY103-4038" fmla="*/ 5860 h 10000"/>
                <a:gd name="connsiteX104-4039" fmla="*/ 9613 w 10000"/>
                <a:gd name="connsiteY104-4040" fmla="*/ 5938 h 10000"/>
                <a:gd name="connsiteX105-4041" fmla="*/ 9613 w 10000"/>
                <a:gd name="connsiteY105-4042" fmla="*/ 5946 h 10000"/>
                <a:gd name="connsiteX106-4043" fmla="*/ 9693 w 10000"/>
                <a:gd name="connsiteY106-4044" fmla="*/ 5951 h 10000"/>
                <a:gd name="connsiteX107-4045" fmla="*/ 9693 w 10000"/>
                <a:gd name="connsiteY107-4046" fmla="*/ 6127 h 10000"/>
                <a:gd name="connsiteX108-4047" fmla="*/ 9720 w 10000"/>
                <a:gd name="connsiteY108-4048" fmla="*/ 6127 h 10000"/>
                <a:gd name="connsiteX109-4049" fmla="*/ 9720 w 10000"/>
                <a:gd name="connsiteY109-4050" fmla="*/ 6144 h 10000"/>
                <a:gd name="connsiteX110-4051" fmla="*/ 9829 w 10000"/>
                <a:gd name="connsiteY110-4052" fmla="*/ 6144 h 10000"/>
                <a:gd name="connsiteX111-4053" fmla="*/ 9871 w 10000"/>
                <a:gd name="connsiteY111-4054" fmla="*/ 6136 h 10000"/>
                <a:gd name="connsiteX112-4055" fmla="*/ 9871 w 10000"/>
                <a:gd name="connsiteY112-4056" fmla="*/ 6157 h 10000"/>
                <a:gd name="connsiteX113-4057" fmla="*/ 9889 w 10000"/>
                <a:gd name="connsiteY113-4058" fmla="*/ 6157 h 10000"/>
                <a:gd name="connsiteX114-4059" fmla="*/ 9889 w 10000"/>
                <a:gd name="connsiteY114-4060" fmla="*/ 6380 h 10000"/>
                <a:gd name="connsiteX115-4061" fmla="*/ 9470 w 10000"/>
                <a:gd name="connsiteY115-4062" fmla="*/ 6367 h 10000"/>
                <a:gd name="connsiteX116-4063" fmla="*/ 9462 w 10000"/>
                <a:gd name="connsiteY116-4064" fmla="*/ 6436 h 10000"/>
                <a:gd name="connsiteX117-4065" fmla="*/ 9455 w 10000"/>
                <a:gd name="connsiteY117-4066" fmla="*/ 6436 h 10000"/>
                <a:gd name="connsiteX118-4067" fmla="*/ 9425 w 10000"/>
                <a:gd name="connsiteY118-4068" fmla="*/ 6615 h 10000"/>
                <a:gd name="connsiteX119-4069" fmla="*/ 9267 w 10000"/>
                <a:gd name="connsiteY119-4070" fmla="*/ 6561 h 10000"/>
                <a:gd name="connsiteX120-4071" fmla="*/ 9145 w 10000"/>
                <a:gd name="connsiteY120-4072" fmla="*/ 6524 h 10000"/>
                <a:gd name="connsiteX121-4073" fmla="*/ 9016 w 10000"/>
                <a:gd name="connsiteY121-4074" fmla="*/ 6484 h 10000"/>
                <a:gd name="connsiteX122-4075" fmla="*/ 8888 w 10000"/>
                <a:gd name="connsiteY122-4076" fmla="*/ 6462 h 10000"/>
                <a:gd name="connsiteX123-4077" fmla="*/ 8759 w 10000"/>
                <a:gd name="connsiteY123-4078" fmla="*/ 6436 h 10000"/>
                <a:gd name="connsiteX124-4079" fmla="*/ 8620 w 10000"/>
                <a:gd name="connsiteY124-4080" fmla="*/ 6424 h 10000"/>
                <a:gd name="connsiteX125-4081" fmla="*/ 8167 w 10000"/>
                <a:gd name="connsiteY125-4082" fmla="*/ 6385 h 10000"/>
                <a:gd name="connsiteX126-4083" fmla="*/ 8147 w 10000"/>
                <a:gd name="connsiteY126-4084" fmla="*/ 6385 h 10000"/>
                <a:gd name="connsiteX127-4085" fmla="*/ 8055 w 10000"/>
                <a:gd name="connsiteY127-4086" fmla="*/ 6429 h 10000"/>
                <a:gd name="connsiteX128-4087" fmla="*/ 7988 w 10000"/>
                <a:gd name="connsiteY128-4088" fmla="*/ 6467 h 10000"/>
                <a:gd name="connsiteX129-4089" fmla="*/ 7807 w 10000"/>
                <a:gd name="connsiteY129-4090" fmla="*/ 6579 h 10000"/>
                <a:gd name="connsiteX130-4091" fmla="*/ 7371 w 10000"/>
                <a:gd name="connsiteY130-4092" fmla="*/ 6665 h 10000"/>
                <a:gd name="connsiteX131-4093" fmla="*/ 7017 w 10000"/>
                <a:gd name="connsiteY131-4094" fmla="*/ 6722 h 10000"/>
                <a:gd name="connsiteX132-4095" fmla="*/ 6799 w 10000"/>
                <a:gd name="connsiteY132-4096" fmla="*/ 6751 h 10000"/>
                <a:gd name="connsiteX133-4097" fmla="*/ 6558 w 10000"/>
                <a:gd name="connsiteY133-4098" fmla="*/ 6764 h 10000"/>
                <a:gd name="connsiteX134-4099" fmla="*/ 6420 w 10000"/>
                <a:gd name="connsiteY134-4100" fmla="*/ 6764 h 10000"/>
                <a:gd name="connsiteX135-4101" fmla="*/ 6271 w 10000"/>
                <a:gd name="connsiteY135-4102" fmla="*/ 6751 h 10000"/>
                <a:gd name="connsiteX136-4103" fmla="*/ 6026 w 10000"/>
                <a:gd name="connsiteY136-4104" fmla="*/ 6714 h 10000"/>
                <a:gd name="connsiteX137-4105" fmla="*/ 5887 w 10000"/>
                <a:gd name="connsiteY137-4106" fmla="*/ 6714 h 10000"/>
                <a:gd name="connsiteX138-4107" fmla="*/ 5530 w 10000"/>
                <a:gd name="connsiteY138-4108" fmla="*/ 6709 h 10000"/>
                <a:gd name="connsiteX139-4109" fmla="*/ 5233 w 10000"/>
                <a:gd name="connsiteY139-4110" fmla="*/ 6714 h 10000"/>
                <a:gd name="connsiteX140-4111" fmla="*/ 4688 w 10000"/>
                <a:gd name="connsiteY140-4112" fmla="*/ 6859 h 10000"/>
                <a:gd name="connsiteX141-4113" fmla="*/ 4609 w 10000"/>
                <a:gd name="connsiteY141-4114" fmla="*/ 6901 h 10000"/>
                <a:gd name="connsiteX142-4115" fmla="*/ 4492 w 10000"/>
                <a:gd name="connsiteY142-4116" fmla="*/ 6989 h 10000"/>
                <a:gd name="connsiteX143-4117" fmla="*/ 4284 w 10000"/>
                <a:gd name="connsiteY143-4118" fmla="*/ 7138 h 10000"/>
                <a:gd name="connsiteX144-4119" fmla="*/ 4083 w 10000"/>
                <a:gd name="connsiteY144-4120" fmla="*/ 7243 h 10000"/>
                <a:gd name="connsiteX145-4121" fmla="*/ 3788 w 10000"/>
                <a:gd name="connsiteY145-4122" fmla="*/ 7441 h 10000"/>
                <a:gd name="connsiteX146-4123" fmla="*/ 3588 w 10000"/>
                <a:gd name="connsiteY146-4124" fmla="*/ 7609 h 10000"/>
                <a:gd name="connsiteX147-4125" fmla="*/ 3350 w 10000"/>
                <a:gd name="connsiteY147-4126" fmla="*/ 7820 h 10000"/>
                <a:gd name="connsiteX148-4127" fmla="*/ 3191 w 10000"/>
                <a:gd name="connsiteY148-4128" fmla="*/ 8043 h 10000"/>
                <a:gd name="connsiteX149-4129" fmla="*/ 3278 w 10000"/>
                <a:gd name="connsiteY149-4130" fmla="*/ 8118 h 10000"/>
                <a:gd name="connsiteX150-4131" fmla="*/ 3350 w 10000"/>
                <a:gd name="connsiteY150-4132" fmla="*/ 8181 h 10000"/>
                <a:gd name="connsiteX151-4133" fmla="*/ 3422 w 10000"/>
                <a:gd name="connsiteY151-4134" fmla="*/ 8241 h 10000"/>
                <a:gd name="connsiteX152-4135" fmla="*/ 3399 w 10000"/>
                <a:gd name="connsiteY152-4136" fmla="*/ 8263 h 10000"/>
                <a:gd name="connsiteX153-4137" fmla="*/ 3380 w 10000"/>
                <a:gd name="connsiteY153-4138" fmla="*/ 8285 h 10000"/>
                <a:gd name="connsiteX154-4139" fmla="*/ 3350 w 10000"/>
                <a:gd name="connsiteY154-4140" fmla="*/ 8316 h 10000"/>
                <a:gd name="connsiteX155-4141" fmla="*/ 3350 w 10000"/>
                <a:gd name="connsiteY155-4142" fmla="*/ 8323 h 10000"/>
                <a:gd name="connsiteX156-4143" fmla="*/ 3342 w 10000"/>
                <a:gd name="connsiteY156-4144" fmla="*/ 8329 h 10000"/>
                <a:gd name="connsiteX157-4145" fmla="*/ 3330 w 10000"/>
                <a:gd name="connsiteY157-4146" fmla="*/ 8349 h 10000"/>
                <a:gd name="connsiteX158-4147" fmla="*/ 3300 w 10000"/>
                <a:gd name="connsiteY158-4148" fmla="*/ 8380 h 10000"/>
                <a:gd name="connsiteX159-4149" fmla="*/ 3293 w 10000"/>
                <a:gd name="connsiteY159-4150" fmla="*/ 8398 h 10000"/>
                <a:gd name="connsiteX160-4151" fmla="*/ 3278 w 10000"/>
                <a:gd name="connsiteY160-4152" fmla="*/ 8402 h 10000"/>
                <a:gd name="connsiteX161-4153" fmla="*/ 3278 w 10000"/>
                <a:gd name="connsiteY161-4154" fmla="*/ 8411 h 10000"/>
                <a:gd name="connsiteX162-4155" fmla="*/ 3300 w 10000"/>
                <a:gd name="connsiteY162-4156" fmla="*/ 8411 h 10000"/>
                <a:gd name="connsiteX163-4157" fmla="*/ 3313 w 10000"/>
                <a:gd name="connsiteY163-4158" fmla="*/ 8415 h 10000"/>
                <a:gd name="connsiteX164-4159" fmla="*/ 3313 w 10000"/>
                <a:gd name="connsiteY164-4160" fmla="*/ 8429 h 10000"/>
                <a:gd name="connsiteX165-4161" fmla="*/ 3320 w 10000"/>
                <a:gd name="connsiteY165-4162" fmla="*/ 8440 h 10000"/>
                <a:gd name="connsiteX166-4163" fmla="*/ 3320 w 10000"/>
                <a:gd name="connsiteY166-4164" fmla="*/ 8461 h 10000"/>
                <a:gd name="connsiteX167-4165" fmla="*/ 3330 w 10000"/>
                <a:gd name="connsiteY167-4166" fmla="*/ 8466 h 10000"/>
                <a:gd name="connsiteX168-4167" fmla="*/ 3330 w 10000"/>
                <a:gd name="connsiteY168-4168" fmla="*/ 8471 h 10000"/>
                <a:gd name="connsiteX169-4169" fmla="*/ 3320 w 10000"/>
                <a:gd name="connsiteY169-4170" fmla="*/ 8471 h 10000"/>
                <a:gd name="connsiteX170-4171" fmla="*/ 3293 w 10000"/>
                <a:gd name="connsiteY170-4172" fmla="*/ 8479 h 10000"/>
                <a:gd name="connsiteX171-4173" fmla="*/ 3263 w 10000"/>
                <a:gd name="connsiteY171-4174" fmla="*/ 8489 h 10000"/>
                <a:gd name="connsiteX172-4175" fmla="*/ 3251 w 10000"/>
                <a:gd name="connsiteY172-4176" fmla="*/ 8497 h 10000"/>
                <a:gd name="connsiteX173-4177" fmla="*/ 3241 w 10000"/>
                <a:gd name="connsiteY173-4178" fmla="*/ 8497 h 10000"/>
                <a:gd name="connsiteX174-4179" fmla="*/ 3251 w 10000"/>
                <a:gd name="connsiteY174-4180" fmla="*/ 8510 h 10000"/>
                <a:gd name="connsiteX175-4181" fmla="*/ 3251 w 10000"/>
                <a:gd name="connsiteY175-4182" fmla="*/ 8521 h 10000"/>
                <a:gd name="connsiteX176-4183" fmla="*/ 3330 w 10000"/>
                <a:gd name="connsiteY176-4184" fmla="*/ 8521 h 10000"/>
                <a:gd name="connsiteX177-4185" fmla="*/ 3330 w 10000"/>
                <a:gd name="connsiteY177-4186" fmla="*/ 8596 h 10000"/>
                <a:gd name="connsiteX178-4187" fmla="*/ 3320 w 10000"/>
                <a:gd name="connsiteY178-4188" fmla="*/ 8609 h 10000"/>
                <a:gd name="connsiteX179-4189" fmla="*/ 3342 w 10000"/>
                <a:gd name="connsiteY179-4190" fmla="*/ 8609 h 10000"/>
                <a:gd name="connsiteX180-4191" fmla="*/ 3342 w 10000"/>
                <a:gd name="connsiteY180-4192" fmla="*/ 8614 h 10000"/>
                <a:gd name="connsiteX181-4193" fmla="*/ 3350 w 10000"/>
                <a:gd name="connsiteY181-4194" fmla="*/ 8620 h 10000"/>
                <a:gd name="connsiteX182-4195" fmla="*/ 3350 w 10000"/>
                <a:gd name="connsiteY182-4196" fmla="*/ 8629 h 10000"/>
                <a:gd name="connsiteX183-4197" fmla="*/ 3370 w 10000"/>
                <a:gd name="connsiteY183-4198" fmla="*/ 8633 h 10000"/>
                <a:gd name="connsiteX184-4199" fmla="*/ 3399 w 10000"/>
                <a:gd name="connsiteY184-4200" fmla="*/ 8651 h 10000"/>
                <a:gd name="connsiteX185-4201" fmla="*/ 3422 w 10000"/>
                <a:gd name="connsiteY185-4202" fmla="*/ 8664 h 10000"/>
                <a:gd name="connsiteX186-4203" fmla="*/ 3459 w 10000"/>
                <a:gd name="connsiteY186-4204" fmla="*/ 8687 h 10000"/>
                <a:gd name="connsiteX187-4205" fmla="*/ 3508 w 10000"/>
                <a:gd name="connsiteY187-4206" fmla="*/ 8715 h 10000"/>
                <a:gd name="connsiteX188-4207" fmla="*/ 3538 w 10000"/>
                <a:gd name="connsiteY188-4208" fmla="*/ 8728 h 10000"/>
                <a:gd name="connsiteX189-4209" fmla="*/ 3568 w 10000"/>
                <a:gd name="connsiteY189-4210" fmla="*/ 8751 h 10000"/>
                <a:gd name="connsiteX190-4211" fmla="*/ 3608 w 10000"/>
                <a:gd name="connsiteY190-4212" fmla="*/ 8769 h 10000"/>
                <a:gd name="connsiteX191-4213" fmla="*/ 3630 w 10000"/>
                <a:gd name="connsiteY191-4214" fmla="*/ 8777 h 10000"/>
                <a:gd name="connsiteX192-4215" fmla="*/ 3637 w 10000"/>
                <a:gd name="connsiteY192-4216" fmla="*/ 8788 h 10000"/>
                <a:gd name="connsiteX193-4217" fmla="*/ 3637 w 10000"/>
                <a:gd name="connsiteY193-4218" fmla="*/ 8801 h 10000"/>
                <a:gd name="connsiteX194-4219" fmla="*/ 3630 w 10000"/>
                <a:gd name="connsiteY194-4220" fmla="*/ 8808 h 10000"/>
                <a:gd name="connsiteX195-4221" fmla="*/ 3608 w 10000"/>
                <a:gd name="connsiteY195-4222" fmla="*/ 8814 h 10000"/>
                <a:gd name="connsiteX196-4223" fmla="*/ 3608 w 10000"/>
                <a:gd name="connsiteY196-4224" fmla="*/ 8819 h 10000"/>
                <a:gd name="connsiteX197-4225" fmla="*/ 3600 w 10000"/>
                <a:gd name="connsiteY197-4226" fmla="*/ 8819 h 10000"/>
                <a:gd name="connsiteX198-4227" fmla="*/ 3551 w 10000"/>
                <a:gd name="connsiteY198-4228" fmla="*/ 8845 h 10000"/>
                <a:gd name="connsiteX199-4229" fmla="*/ 3538 w 10000"/>
                <a:gd name="connsiteY199-4230" fmla="*/ 8850 h 10000"/>
                <a:gd name="connsiteX200-4231" fmla="*/ 3508 w 10000"/>
                <a:gd name="connsiteY200-4232" fmla="*/ 8863 h 10000"/>
                <a:gd name="connsiteX201-4233" fmla="*/ 3479 w 10000"/>
                <a:gd name="connsiteY201-4234" fmla="*/ 8876 h 10000"/>
                <a:gd name="connsiteX202-4235" fmla="*/ 3459 w 10000"/>
                <a:gd name="connsiteY202-4236" fmla="*/ 8887 h 10000"/>
                <a:gd name="connsiteX203-4237" fmla="*/ 3422 w 10000"/>
                <a:gd name="connsiteY203-4238" fmla="*/ 8907 h 10000"/>
                <a:gd name="connsiteX204-4239" fmla="*/ 3409 w 10000"/>
                <a:gd name="connsiteY204-4240" fmla="*/ 8907 h 10000"/>
                <a:gd name="connsiteX205-4241" fmla="*/ 3409 w 10000"/>
                <a:gd name="connsiteY205-4242" fmla="*/ 8918 h 10000"/>
                <a:gd name="connsiteX206-4243" fmla="*/ 3429 w 10000"/>
                <a:gd name="connsiteY206-4244" fmla="*/ 8931 h 10000"/>
                <a:gd name="connsiteX207-4245" fmla="*/ 3479 w 10000"/>
                <a:gd name="connsiteY207-4246" fmla="*/ 8967 h 10000"/>
                <a:gd name="connsiteX208-4247" fmla="*/ 3501 w 10000"/>
                <a:gd name="connsiteY208-4248" fmla="*/ 8986 h 10000"/>
                <a:gd name="connsiteX209-4249" fmla="*/ 3501 w 10000"/>
                <a:gd name="connsiteY209-4250" fmla="*/ 8993 h 10000"/>
                <a:gd name="connsiteX210-4251" fmla="*/ 3528 w 10000"/>
                <a:gd name="connsiteY210-4252" fmla="*/ 9026 h 10000"/>
                <a:gd name="connsiteX211-4253" fmla="*/ 3528 w 10000"/>
                <a:gd name="connsiteY211-4254" fmla="*/ 9030 h 10000"/>
                <a:gd name="connsiteX212-4255" fmla="*/ 3538 w 10000"/>
                <a:gd name="connsiteY212-4256" fmla="*/ 9035 h 10000"/>
                <a:gd name="connsiteX213-4257" fmla="*/ 3580 w 10000"/>
                <a:gd name="connsiteY213-4258" fmla="*/ 9125 h 10000"/>
                <a:gd name="connsiteX214-4259" fmla="*/ 3580 w 10000"/>
                <a:gd name="connsiteY214-4260" fmla="*/ 9161 h 10000"/>
                <a:gd name="connsiteX215-4261" fmla="*/ 3558 w 10000"/>
                <a:gd name="connsiteY215-4262" fmla="*/ 9161 h 10000"/>
                <a:gd name="connsiteX216-4263" fmla="*/ 3508 w 10000"/>
                <a:gd name="connsiteY216-4264" fmla="*/ 9156 h 10000"/>
                <a:gd name="connsiteX217-4265" fmla="*/ 3300 w 10000"/>
                <a:gd name="connsiteY217-4266" fmla="*/ 9148 h 10000"/>
                <a:gd name="connsiteX218-4267" fmla="*/ 3251 w 10000"/>
                <a:gd name="connsiteY218-4268" fmla="*/ 9148 h 10000"/>
                <a:gd name="connsiteX219-4269" fmla="*/ 3251 w 10000"/>
                <a:gd name="connsiteY219-4270" fmla="*/ 9117 h 10000"/>
                <a:gd name="connsiteX220-4271" fmla="*/ 3241 w 10000"/>
                <a:gd name="connsiteY220-4272" fmla="*/ 9117 h 10000"/>
                <a:gd name="connsiteX221-4273" fmla="*/ 3241 w 10000"/>
                <a:gd name="connsiteY221-4274" fmla="*/ 9112 h 10000"/>
                <a:gd name="connsiteX222-4275" fmla="*/ 3233 w 10000"/>
                <a:gd name="connsiteY222-4276" fmla="*/ 9112 h 10000"/>
                <a:gd name="connsiteX223-4277" fmla="*/ 3233 w 10000"/>
                <a:gd name="connsiteY223-4278" fmla="*/ 9107 h 10000"/>
                <a:gd name="connsiteX224-4279" fmla="*/ 3154 w 10000"/>
                <a:gd name="connsiteY224-4280" fmla="*/ 9107 h 10000"/>
                <a:gd name="connsiteX225-4281" fmla="*/ 3142 w 10000"/>
                <a:gd name="connsiteY225-4282" fmla="*/ 9099 h 10000"/>
                <a:gd name="connsiteX226-4283" fmla="*/ 3134 w 10000"/>
                <a:gd name="connsiteY226-4284" fmla="*/ 9112 h 10000"/>
                <a:gd name="connsiteX227-4285" fmla="*/ 3112 w 10000"/>
                <a:gd name="connsiteY227-4286" fmla="*/ 9125 h 10000"/>
                <a:gd name="connsiteX228-4287" fmla="*/ 3092 w 10000"/>
                <a:gd name="connsiteY228-4288" fmla="*/ 9135 h 10000"/>
                <a:gd name="connsiteX229-4289" fmla="*/ 3092 w 10000"/>
                <a:gd name="connsiteY229-4290" fmla="*/ 9174 h 10000"/>
                <a:gd name="connsiteX230-4291" fmla="*/ 3105 w 10000"/>
                <a:gd name="connsiteY230-4292" fmla="*/ 9185 h 10000"/>
                <a:gd name="connsiteX231-4293" fmla="*/ 3105 w 10000"/>
                <a:gd name="connsiteY231-4294" fmla="*/ 9247 h 10000"/>
                <a:gd name="connsiteX232-4295" fmla="*/ 3082 w 10000"/>
                <a:gd name="connsiteY232-4296" fmla="*/ 9247 h 10000"/>
                <a:gd name="connsiteX233-4297" fmla="*/ 3082 w 10000"/>
                <a:gd name="connsiteY233-4298" fmla="*/ 9242 h 10000"/>
                <a:gd name="connsiteX234-4299" fmla="*/ 3062 w 10000"/>
                <a:gd name="connsiteY234-4300" fmla="*/ 9242 h 10000"/>
                <a:gd name="connsiteX235-4301" fmla="*/ 3055 w 10000"/>
                <a:gd name="connsiteY235-4302" fmla="*/ 9273 h 10000"/>
                <a:gd name="connsiteX236-4303" fmla="*/ 3055 w 10000"/>
                <a:gd name="connsiteY236-4304" fmla="*/ 9279 h 10000"/>
                <a:gd name="connsiteX237-4305" fmla="*/ 3043 w 10000"/>
                <a:gd name="connsiteY237-4306" fmla="*/ 9297 h 10000"/>
                <a:gd name="connsiteX238-4307" fmla="*/ 3003 w 10000"/>
                <a:gd name="connsiteY238-4308" fmla="*/ 9354 h 10000"/>
                <a:gd name="connsiteX239-4309" fmla="*/ 2953 w 10000"/>
                <a:gd name="connsiteY239-4310" fmla="*/ 9414 h 10000"/>
                <a:gd name="connsiteX240-4311" fmla="*/ 2953 w 10000"/>
                <a:gd name="connsiteY240-4312" fmla="*/ 9465 h 10000"/>
                <a:gd name="connsiteX241-4313" fmla="*/ 2934 w 10000"/>
                <a:gd name="connsiteY241-4314" fmla="*/ 9514 h 10000"/>
                <a:gd name="connsiteX242-4315" fmla="*/ 2854 w 10000"/>
                <a:gd name="connsiteY242-4316" fmla="*/ 9540 h 10000"/>
                <a:gd name="connsiteX243-4317" fmla="*/ 2825 w 10000"/>
                <a:gd name="connsiteY243-4318" fmla="*/ 9544 h 10000"/>
                <a:gd name="connsiteX244-4319" fmla="*/ 2805 w 10000"/>
                <a:gd name="connsiteY244-4320" fmla="*/ 9558 h 10000"/>
                <a:gd name="connsiteX245-4321" fmla="*/ 2795 w 10000"/>
                <a:gd name="connsiteY245-4322" fmla="*/ 9572 h 10000"/>
                <a:gd name="connsiteX246-4323" fmla="*/ 2787 w 10000"/>
                <a:gd name="connsiteY246-4324" fmla="*/ 9590 h 10000"/>
                <a:gd name="connsiteX247-4325" fmla="*/ 2787 w 10000"/>
                <a:gd name="connsiteY247-4326" fmla="*/ 9608 h 10000"/>
                <a:gd name="connsiteX248-4327" fmla="*/ 2768 w 10000"/>
                <a:gd name="connsiteY248-4328" fmla="*/ 9603 h 10000"/>
                <a:gd name="connsiteX249-4329" fmla="*/ 2755 w 10000"/>
                <a:gd name="connsiteY249-4330" fmla="*/ 9595 h 10000"/>
                <a:gd name="connsiteX250-4331" fmla="*/ 2745 w 10000"/>
                <a:gd name="connsiteY250-4332" fmla="*/ 9603 h 10000"/>
                <a:gd name="connsiteX251-4333" fmla="*/ 2738 w 10000"/>
                <a:gd name="connsiteY251-4334" fmla="*/ 9608 h 10000"/>
                <a:gd name="connsiteX252-4335" fmla="*/ 2725 w 10000"/>
                <a:gd name="connsiteY252-4336" fmla="*/ 9613 h 10000"/>
                <a:gd name="connsiteX253-4337" fmla="*/ 2716 w 10000"/>
                <a:gd name="connsiteY253-4338" fmla="*/ 9608 h 10000"/>
                <a:gd name="connsiteX254-4339" fmla="*/ 2708 w 10000"/>
                <a:gd name="connsiteY254-4340" fmla="*/ 9603 h 10000"/>
                <a:gd name="connsiteX255-4341" fmla="*/ 2696 w 10000"/>
                <a:gd name="connsiteY255-4342" fmla="*/ 9590 h 10000"/>
                <a:gd name="connsiteX256-4343" fmla="*/ 2688 w 10000"/>
                <a:gd name="connsiteY256-4344" fmla="*/ 9582 h 10000"/>
                <a:gd name="connsiteX257-4345" fmla="*/ 2666 w 10000"/>
                <a:gd name="connsiteY257-4346" fmla="*/ 9577 h 10000"/>
                <a:gd name="connsiteX258-4347" fmla="*/ 2646 w 10000"/>
                <a:gd name="connsiteY258-4348" fmla="*/ 9564 h 10000"/>
                <a:gd name="connsiteX259-4349" fmla="*/ 2636 w 10000"/>
                <a:gd name="connsiteY259-4350" fmla="*/ 9558 h 10000"/>
                <a:gd name="connsiteX260-4351" fmla="*/ 2629 w 10000"/>
                <a:gd name="connsiteY260-4352" fmla="*/ 9558 h 10000"/>
                <a:gd name="connsiteX261-4353" fmla="*/ 2616 w 10000"/>
                <a:gd name="connsiteY261-4354" fmla="*/ 9553 h 10000"/>
                <a:gd name="connsiteX262-4355" fmla="*/ 2609 w 10000"/>
                <a:gd name="connsiteY262-4356" fmla="*/ 9553 h 10000"/>
                <a:gd name="connsiteX263-4357" fmla="*/ 2587 w 10000"/>
                <a:gd name="connsiteY263-4358" fmla="*/ 9544 h 10000"/>
                <a:gd name="connsiteX264-4359" fmla="*/ 2579 w 10000"/>
                <a:gd name="connsiteY264-4360" fmla="*/ 9540 h 10000"/>
                <a:gd name="connsiteX265-4361" fmla="*/ 2567 w 10000"/>
                <a:gd name="connsiteY265-4362" fmla="*/ 9531 h 10000"/>
                <a:gd name="connsiteX266-4363" fmla="*/ 2537 w 10000"/>
                <a:gd name="connsiteY266-4364" fmla="*/ 9527 h 10000"/>
                <a:gd name="connsiteX267-4365" fmla="*/ 2507 w 10000"/>
                <a:gd name="connsiteY267-4366" fmla="*/ 9514 h 10000"/>
                <a:gd name="connsiteX268-4367" fmla="*/ 2488 w 10000"/>
                <a:gd name="connsiteY268-4368" fmla="*/ 9509 h 10000"/>
                <a:gd name="connsiteX269-4369" fmla="*/ 2468 w 10000"/>
                <a:gd name="connsiteY269-4370" fmla="*/ 9504 h 10000"/>
                <a:gd name="connsiteX270-4371" fmla="*/ 2458 w 10000"/>
                <a:gd name="connsiteY270-4372" fmla="*/ 9496 h 10000"/>
                <a:gd name="connsiteX271-4373" fmla="*/ 2438 w 10000"/>
                <a:gd name="connsiteY271-4374" fmla="*/ 9491 h 10000"/>
                <a:gd name="connsiteX272-4375" fmla="*/ 2428 w 10000"/>
                <a:gd name="connsiteY272-4376" fmla="*/ 9483 h 10000"/>
                <a:gd name="connsiteX273-4377" fmla="*/ 2401 w 10000"/>
                <a:gd name="connsiteY273-4378" fmla="*/ 9471 h 10000"/>
                <a:gd name="connsiteX274-4379" fmla="*/ 2389 w 10000"/>
                <a:gd name="connsiteY274-4380" fmla="*/ 9471 h 10000"/>
                <a:gd name="connsiteX275-4381" fmla="*/ 2379 w 10000"/>
                <a:gd name="connsiteY275-4382" fmla="*/ 9491 h 10000"/>
                <a:gd name="connsiteX276-4383" fmla="*/ 2371 w 10000"/>
                <a:gd name="connsiteY276-4384" fmla="*/ 9504 h 10000"/>
                <a:gd name="connsiteX277-4385" fmla="*/ 2371 w 10000"/>
                <a:gd name="connsiteY277-4386" fmla="*/ 9522 h 10000"/>
                <a:gd name="connsiteX278-4387" fmla="*/ 2359 w 10000"/>
                <a:gd name="connsiteY278-4388" fmla="*/ 9531 h 10000"/>
                <a:gd name="connsiteX279-4389" fmla="*/ 2349 w 10000"/>
                <a:gd name="connsiteY279-4390" fmla="*/ 9553 h 10000"/>
                <a:gd name="connsiteX280-4391" fmla="*/ 2341 w 10000"/>
                <a:gd name="connsiteY280-4392" fmla="*/ 9564 h 10000"/>
                <a:gd name="connsiteX281-4393" fmla="*/ 2322 w 10000"/>
                <a:gd name="connsiteY281-4394" fmla="*/ 9572 h 10000"/>
                <a:gd name="connsiteX282-4395" fmla="*/ 2121 w 10000"/>
                <a:gd name="connsiteY282-4396" fmla="*/ 9652 h 10000"/>
                <a:gd name="connsiteX283-4397" fmla="*/ 2113 w 10000"/>
                <a:gd name="connsiteY283-4398" fmla="*/ 9652 h 10000"/>
                <a:gd name="connsiteX284-4399" fmla="*/ 2113 w 10000"/>
                <a:gd name="connsiteY284-4400" fmla="*/ 9663 h 10000"/>
                <a:gd name="connsiteX285-4401" fmla="*/ 2121 w 10000"/>
                <a:gd name="connsiteY285-4402" fmla="*/ 9663 h 10000"/>
                <a:gd name="connsiteX286-4403" fmla="*/ 2121 w 10000"/>
                <a:gd name="connsiteY286-4404" fmla="*/ 9681 h 10000"/>
                <a:gd name="connsiteX287-4405" fmla="*/ 2133 w 10000"/>
                <a:gd name="connsiteY287-4406" fmla="*/ 9689 h 10000"/>
                <a:gd name="connsiteX288-4407" fmla="*/ 2133 w 10000"/>
                <a:gd name="connsiteY288-4408" fmla="*/ 9720 h 10000"/>
                <a:gd name="connsiteX289-4409" fmla="*/ 2121 w 10000"/>
                <a:gd name="connsiteY289-4410" fmla="*/ 9732 h 10000"/>
                <a:gd name="connsiteX290-4411" fmla="*/ 2113 w 10000"/>
                <a:gd name="connsiteY290-4412" fmla="*/ 9745 h 10000"/>
                <a:gd name="connsiteX291-4413" fmla="*/ 2101 w 10000"/>
                <a:gd name="connsiteY291-4414" fmla="*/ 9758 h 10000"/>
                <a:gd name="connsiteX292-4415" fmla="*/ 2091 w 10000"/>
                <a:gd name="connsiteY292-4416" fmla="*/ 9762 h 10000"/>
                <a:gd name="connsiteX293-4417" fmla="*/ 2084 w 10000"/>
                <a:gd name="connsiteY293-4418" fmla="*/ 9776 h 10000"/>
                <a:gd name="connsiteX294-4419" fmla="*/ 2071 w 10000"/>
                <a:gd name="connsiteY294-4420" fmla="*/ 9793 h 10000"/>
                <a:gd name="connsiteX295-4421" fmla="*/ 2061 w 10000"/>
                <a:gd name="connsiteY295-4422" fmla="*/ 9802 h 10000"/>
                <a:gd name="connsiteX296-4423" fmla="*/ 2061 w 10000"/>
                <a:gd name="connsiteY296-4424" fmla="*/ 9806 h 10000"/>
                <a:gd name="connsiteX297-4425" fmla="*/ 2071 w 10000"/>
                <a:gd name="connsiteY297-4426" fmla="*/ 9811 h 10000"/>
                <a:gd name="connsiteX298-4427" fmla="*/ 2071 w 10000"/>
                <a:gd name="connsiteY298-4428" fmla="*/ 9819 h 10000"/>
                <a:gd name="connsiteX299-4429" fmla="*/ 2061 w 10000"/>
                <a:gd name="connsiteY299-4430" fmla="*/ 9819 h 10000"/>
                <a:gd name="connsiteX300-4431" fmla="*/ 2054 w 10000"/>
                <a:gd name="connsiteY300-4432" fmla="*/ 9824 h 10000"/>
                <a:gd name="connsiteX301-4433" fmla="*/ 2034 w 10000"/>
                <a:gd name="connsiteY301-4434" fmla="*/ 9824 h 10000"/>
                <a:gd name="connsiteX302-4435" fmla="*/ 2022 w 10000"/>
                <a:gd name="connsiteY302-4436" fmla="*/ 9819 h 10000"/>
                <a:gd name="connsiteX303-4437" fmla="*/ 2004 w 10000"/>
                <a:gd name="connsiteY303-4438" fmla="*/ 9819 h 10000"/>
                <a:gd name="connsiteX304-4439" fmla="*/ 2004 w 10000"/>
                <a:gd name="connsiteY304-4440" fmla="*/ 9811 h 10000"/>
                <a:gd name="connsiteX305-4441" fmla="*/ 1992 w 10000"/>
                <a:gd name="connsiteY305-4442" fmla="*/ 9811 h 10000"/>
                <a:gd name="connsiteX306-4443" fmla="*/ 1982 w 10000"/>
                <a:gd name="connsiteY306-4444" fmla="*/ 9806 h 10000"/>
                <a:gd name="connsiteX307-4445" fmla="*/ 1962 w 10000"/>
                <a:gd name="connsiteY307-4446" fmla="*/ 9806 h 10000"/>
                <a:gd name="connsiteX308-4447" fmla="*/ 1933 w 10000"/>
                <a:gd name="connsiteY308-4448" fmla="*/ 9802 h 10000"/>
                <a:gd name="connsiteX309-4449" fmla="*/ 1913 w 10000"/>
                <a:gd name="connsiteY309-4450" fmla="*/ 9793 h 10000"/>
                <a:gd name="connsiteX310-4451" fmla="*/ 1895 w 10000"/>
                <a:gd name="connsiteY310-4452" fmla="*/ 9802 h 10000"/>
                <a:gd name="connsiteX311-4453" fmla="*/ 1876 w 10000"/>
                <a:gd name="connsiteY311-4454" fmla="*/ 9802 h 10000"/>
                <a:gd name="connsiteX312-4455" fmla="*/ 1863 w 10000"/>
                <a:gd name="connsiteY312-4456" fmla="*/ 9819 h 10000"/>
                <a:gd name="connsiteX313-4457" fmla="*/ 1853 w 10000"/>
                <a:gd name="connsiteY313-4458" fmla="*/ 9824 h 10000"/>
                <a:gd name="connsiteX314-4459" fmla="*/ 1863 w 10000"/>
                <a:gd name="connsiteY314-4460" fmla="*/ 9831 h 10000"/>
                <a:gd name="connsiteX315-4461" fmla="*/ 1863 w 10000"/>
                <a:gd name="connsiteY315-4462" fmla="*/ 9837 h 10000"/>
                <a:gd name="connsiteX316-4463" fmla="*/ 1853 w 10000"/>
                <a:gd name="connsiteY316-4464" fmla="*/ 9837 h 10000"/>
                <a:gd name="connsiteX317-4465" fmla="*/ 1853 w 10000"/>
                <a:gd name="connsiteY317-4466" fmla="*/ 9844 h 10000"/>
                <a:gd name="connsiteX318-4467" fmla="*/ 1863 w 10000"/>
                <a:gd name="connsiteY318-4468" fmla="*/ 9844 h 10000"/>
                <a:gd name="connsiteX319-4469" fmla="*/ 1863 w 10000"/>
                <a:gd name="connsiteY319-4470" fmla="*/ 9850 h 10000"/>
                <a:gd name="connsiteX320-4471" fmla="*/ 1883 w 10000"/>
                <a:gd name="connsiteY320-4472" fmla="*/ 9850 h 10000"/>
                <a:gd name="connsiteX321-4473" fmla="*/ 1876 w 10000"/>
                <a:gd name="connsiteY321-4474" fmla="*/ 9857 h 10000"/>
                <a:gd name="connsiteX322-4475" fmla="*/ 1876 w 10000"/>
                <a:gd name="connsiteY322-4476" fmla="*/ 9862 h 10000"/>
                <a:gd name="connsiteX323-4477" fmla="*/ 1863 w 10000"/>
                <a:gd name="connsiteY323-4478" fmla="*/ 9862 h 10000"/>
                <a:gd name="connsiteX324-4479" fmla="*/ 1853 w 10000"/>
                <a:gd name="connsiteY324-4480" fmla="*/ 9870 h 10000"/>
                <a:gd name="connsiteX325-4481" fmla="*/ 1853 w 10000"/>
                <a:gd name="connsiteY325-4482" fmla="*/ 9875 h 10000"/>
                <a:gd name="connsiteX326-4483" fmla="*/ 1826 w 10000"/>
                <a:gd name="connsiteY326-4484" fmla="*/ 9901 h 10000"/>
                <a:gd name="connsiteX327-4485" fmla="*/ 1816 w 10000"/>
                <a:gd name="connsiteY327-4486" fmla="*/ 9906 h 10000"/>
                <a:gd name="connsiteX328-4487" fmla="*/ 1816 w 10000"/>
                <a:gd name="connsiteY328-4488" fmla="*/ 9911 h 10000"/>
                <a:gd name="connsiteX329-4489" fmla="*/ 1804 w 10000"/>
                <a:gd name="connsiteY329-4490" fmla="*/ 9919 h 10000"/>
                <a:gd name="connsiteX330-4491" fmla="*/ 1796 w 10000"/>
                <a:gd name="connsiteY330-4492" fmla="*/ 9930 h 10000"/>
                <a:gd name="connsiteX331-4493" fmla="*/ 1784 w 10000"/>
                <a:gd name="connsiteY331-4494" fmla="*/ 9943 h 10000"/>
                <a:gd name="connsiteX332-4495" fmla="*/ 1767 w 10000"/>
                <a:gd name="connsiteY332-4496" fmla="*/ 9974 h 10000"/>
                <a:gd name="connsiteX333-4497" fmla="*/ 1767 w 10000"/>
                <a:gd name="connsiteY333-4498" fmla="*/ 9987 h 10000"/>
                <a:gd name="connsiteX334-4499" fmla="*/ 1754 w 10000"/>
                <a:gd name="connsiteY334-4500" fmla="*/ 9987 h 10000"/>
                <a:gd name="connsiteX335-4501" fmla="*/ 1754 w 10000"/>
                <a:gd name="connsiteY335-4502" fmla="*/ 10000 h 10000"/>
                <a:gd name="connsiteX336-4503" fmla="*/ 1625 w 10000"/>
                <a:gd name="connsiteY336-4504" fmla="*/ 9969 h 10000"/>
                <a:gd name="connsiteX337-4505" fmla="*/ 1529 w 10000"/>
                <a:gd name="connsiteY337-4506" fmla="*/ 9956 h 10000"/>
                <a:gd name="connsiteX338-4507" fmla="*/ 1407 w 10000"/>
                <a:gd name="connsiteY338-4508" fmla="*/ 9924 h 10000"/>
                <a:gd name="connsiteX339-4509" fmla="*/ 1380 w 10000"/>
                <a:gd name="connsiteY339-4510" fmla="*/ 9919 h 10000"/>
                <a:gd name="connsiteX340-4511" fmla="*/ 1179 w 10000"/>
                <a:gd name="connsiteY340-4512" fmla="*/ 9870 h 10000"/>
                <a:gd name="connsiteX341-4513" fmla="*/ 766 w 10000"/>
                <a:gd name="connsiteY341-4514" fmla="*/ 9776 h 10000"/>
                <a:gd name="connsiteX342-4515" fmla="*/ 387 w 10000"/>
                <a:gd name="connsiteY342-4516" fmla="*/ 9689 h 10000"/>
                <a:gd name="connsiteX343-4517" fmla="*/ 92 w 10000"/>
                <a:gd name="connsiteY343-4518" fmla="*/ 9621 h 10000"/>
                <a:gd name="connsiteX344-4519" fmla="*/ 20 w 10000"/>
                <a:gd name="connsiteY344-4520" fmla="*/ 9608 h 10000"/>
                <a:gd name="connsiteX345-4521" fmla="*/ 0 w 10000"/>
                <a:gd name="connsiteY345-4522" fmla="*/ 9603 h 10000"/>
                <a:gd name="connsiteX346-4523" fmla="*/ 12 w 10000"/>
                <a:gd name="connsiteY346-4524" fmla="*/ 9414 h 10000"/>
                <a:gd name="connsiteX347-4525" fmla="*/ 129 w 10000"/>
                <a:gd name="connsiteY347-4526" fmla="*/ 9043 h 10000"/>
                <a:gd name="connsiteX348-4527" fmla="*/ 221 w 10000"/>
                <a:gd name="connsiteY348-4528" fmla="*/ 8728 h 10000"/>
                <a:gd name="connsiteX349-4529" fmla="*/ 159 w 10000"/>
                <a:gd name="connsiteY349-4530" fmla="*/ 8528 h 10000"/>
                <a:gd name="connsiteX350-4531" fmla="*/ 12 w 10000"/>
                <a:gd name="connsiteY350-4532" fmla="*/ 8280 h 10000"/>
                <a:gd name="connsiteX351-4533" fmla="*/ 12 w 10000"/>
                <a:gd name="connsiteY351-4534" fmla="*/ 8241 h 10000"/>
                <a:gd name="connsiteX352-4535" fmla="*/ 79 w 10000"/>
                <a:gd name="connsiteY352-4536" fmla="*/ 7820 h 10000"/>
                <a:gd name="connsiteX353-4537" fmla="*/ 92 w 10000"/>
                <a:gd name="connsiteY353-4538" fmla="*/ 7776 h 10000"/>
                <a:gd name="connsiteX354-4539" fmla="*/ 221 w 10000"/>
                <a:gd name="connsiteY354-4540" fmla="*/ 7138 h 10000"/>
                <a:gd name="connsiteX355-4541" fmla="*/ 379 w 10000"/>
                <a:gd name="connsiteY355-4542" fmla="*/ 6281 h 10000"/>
                <a:gd name="connsiteX356-4543" fmla="*/ 367 w 10000"/>
                <a:gd name="connsiteY356-4544" fmla="*/ 6236 h 10000"/>
                <a:gd name="connsiteX357-4545" fmla="*/ 508 w 10000"/>
                <a:gd name="connsiteY357-4546" fmla="*/ 6200 h 10000"/>
                <a:gd name="connsiteX358-4547" fmla="*/ 508 w 10000"/>
                <a:gd name="connsiteY358-4548" fmla="*/ 6195 h 10000"/>
                <a:gd name="connsiteX359-4549" fmla="*/ 545 w 10000"/>
                <a:gd name="connsiteY359-4550" fmla="*/ 6187 h 10000"/>
                <a:gd name="connsiteX360-4551" fmla="*/ 733 w 10000"/>
                <a:gd name="connsiteY360-4552" fmla="*/ 6109 h 10000"/>
                <a:gd name="connsiteX361-4553" fmla="*/ 1063 w 10000"/>
                <a:gd name="connsiteY361-4554" fmla="*/ 5970 h 10000"/>
                <a:gd name="connsiteX362-4555" fmla="*/ 1278 w 10000"/>
                <a:gd name="connsiteY362-4556" fmla="*/ 5847 h 10000"/>
                <a:gd name="connsiteX363-4557" fmla="*/ 1407 w 10000"/>
                <a:gd name="connsiteY363-4558" fmla="*/ 5752 h 10000"/>
                <a:gd name="connsiteX364-4559" fmla="*/ 1576 w 10000"/>
                <a:gd name="connsiteY364-4560" fmla="*/ 5684 h 10000"/>
                <a:gd name="connsiteX365-4561" fmla="*/ 1667 w 10000"/>
                <a:gd name="connsiteY365-4562" fmla="*/ 5617 h 10000"/>
                <a:gd name="connsiteX366-4563" fmla="*/ 1933 w 10000"/>
                <a:gd name="connsiteY366-4564" fmla="*/ 5492 h 10000"/>
                <a:gd name="connsiteX367-4565" fmla="*/ 2587 w 10000"/>
                <a:gd name="connsiteY367-4566" fmla="*/ 5201 h 10000"/>
                <a:gd name="connsiteX368-4567" fmla="*/ 3501 w 10000"/>
                <a:gd name="connsiteY368-4568" fmla="*/ 4728 h 10000"/>
                <a:gd name="connsiteX369-4569" fmla="*/ 3538 w 10000"/>
                <a:gd name="connsiteY369-4570" fmla="*/ 4760 h 10000"/>
                <a:gd name="connsiteX370-4571" fmla="*/ 5320 w 10000"/>
                <a:gd name="connsiteY370-4572" fmla="*/ 3730 h 10000"/>
                <a:gd name="connsiteX371-4573" fmla="*/ 7084 w 10000"/>
                <a:gd name="connsiteY371-4574" fmla="*/ 2754 h 10000"/>
                <a:gd name="connsiteX372-4575" fmla="*/ 8025 w 10000"/>
                <a:gd name="connsiteY372-4576" fmla="*/ 2004 h 10000"/>
                <a:gd name="connsiteX373-4577" fmla="*/ 8362 w 10000"/>
                <a:gd name="connsiteY373-4578" fmla="*/ 1432 h 10000"/>
                <a:gd name="connsiteX374-4579" fmla="*/ 8600 w 10000"/>
                <a:gd name="connsiteY374-4580" fmla="*/ 948 h 10000"/>
                <a:gd name="connsiteX375-4581" fmla="*/ 9115 w 10000"/>
                <a:gd name="connsiteY375-4582" fmla="*/ 587 h 10000"/>
                <a:gd name="connsiteX376-4583" fmla="*/ 9980 w 10000"/>
                <a:gd name="connsiteY376-4584" fmla="*/ 18 h 10000"/>
                <a:gd name="connsiteX377-4585" fmla="*/ 10000 w 10000"/>
                <a:gd name="connsiteY377-4586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  <a:cxn ang="0">
                  <a:pos x="connsiteX103-207" y="connsiteY103-208"/>
                </a:cxn>
                <a:cxn ang="0">
                  <a:pos x="connsiteX104-209" y="connsiteY104-210"/>
                </a:cxn>
                <a:cxn ang="0">
                  <a:pos x="connsiteX105-211" y="connsiteY105-212"/>
                </a:cxn>
                <a:cxn ang="0">
                  <a:pos x="connsiteX106-213" y="connsiteY106-214"/>
                </a:cxn>
                <a:cxn ang="0">
                  <a:pos x="connsiteX107-215" y="connsiteY107-216"/>
                </a:cxn>
                <a:cxn ang="0">
                  <a:pos x="connsiteX108-217" y="connsiteY108-218"/>
                </a:cxn>
                <a:cxn ang="0">
                  <a:pos x="connsiteX109-219" y="connsiteY109-220"/>
                </a:cxn>
                <a:cxn ang="0">
                  <a:pos x="connsiteX110-221" y="connsiteY110-222"/>
                </a:cxn>
                <a:cxn ang="0">
                  <a:pos x="connsiteX111-223" y="connsiteY111-224"/>
                </a:cxn>
                <a:cxn ang="0">
                  <a:pos x="connsiteX112-225" y="connsiteY112-226"/>
                </a:cxn>
                <a:cxn ang="0">
                  <a:pos x="connsiteX113-227" y="connsiteY113-228"/>
                </a:cxn>
                <a:cxn ang="0">
                  <a:pos x="connsiteX114-229" y="connsiteY114-230"/>
                </a:cxn>
                <a:cxn ang="0">
                  <a:pos x="connsiteX115-231" y="connsiteY115-232"/>
                </a:cxn>
                <a:cxn ang="0">
                  <a:pos x="connsiteX116-233" y="connsiteY116-234"/>
                </a:cxn>
                <a:cxn ang="0">
                  <a:pos x="connsiteX117-235" y="connsiteY117-236"/>
                </a:cxn>
                <a:cxn ang="0">
                  <a:pos x="connsiteX118-237" y="connsiteY118-238"/>
                </a:cxn>
                <a:cxn ang="0">
                  <a:pos x="connsiteX119-239" y="connsiteY119-240"/>
                </a:cxn>
                <a:cxn ang="0">
                  <a:pos x="connsiteX120-241" y="connsiteY120-242"/>
                </a:cxn>
                <a:cxn ang="0">
                  <a:pos x="connsiteX121-243" y="connsiteY121-244"/>
                </a:cxn>
                <a:cxn ang="0">
                  <a:pos x="connsiteX122-245" y="connsiteY122-246"/>
                </a:cxn>
                <a:cxn ang="0">
                  <a:pos x="connsiteX123-247" y="connsiteY123-248"/>
                </a:cxn>
                <a:cxn ang="0">
                  <a:pos x="connsiteX124-249" y="connsiteY124-250"/>
                </a:cxn>
                <a:cxn ang="0">
                  <a:pos x="connsiteX125-251" y="connsiteY125-252"/>
                </a:cxn>
                <a:cxn ang="0">
                  <a:pos x="connsiteX126-253" y="connsiteY126-254"/>
                </a:cxn>
                <a:cxn ang="0">
                  <a:pos x="connsiteX127-255" y="connsiteY127-256"/>
                </a:cxn>
                <a:cxn ang="0">
                  <a:pos x="connsiteX128-257" y="connsiteY128-258"/>
                </a:cxn>
                <a:cxn ang="0">
                  <a:pos x="connsiteX129-259" y="connsiteY129-260"/>
                </a:cxn>
                <a:cxn ang="0">
                  <a:pos x="connsiteX130-261" y="connsiteY130-262"/>
                </a:cxn>
                <a:cxn ang="0">
                  <a:pos x="connsiteX131-263" y="connsiteY131-264"/>
                </a:cxn>
                <a:cxn ang="0">
                  <a:pos x="connsiteX132-265" y="connsiteY132-266"/>
                </a:cxn>
                <a:cxn ang="0">
                  <a:pos x="connsiteX133-267" y="connsiteY133-268"/>
                </a:cxn>
                <a:cxn ang="0">
                  <a:pos x="connsiteX134-269" y="connsiteY134-270"/>
                </a:cxn>
                <a:cxn ang="0">
                  <a:pos x="connsiteX135-271" y="connsiteY135-272"/>
                </a:cxn>
                <a:cxn ang="0">
                  <a:pos x="connsiteX136-273" y="connsiteY136-274"/>
                </a:cxn>
                <a:cxn ang="0">
                  <a:pos x="connsiteX137-275" y="connsiteY137-276"/>
                </a:cxn>
                <a:cxn ang="0">
                  <a:pos x="connsiteX138-277" y="connsiteY138-278"/>
                </a:cxn>
                <a:cxn ang="0">
                  <a:pos x="connsiteX139-279" y="connsiteY139-280"/>
                </a:cxn>
                <a:cxn ang="0">
                  <a:pos x="connsiteX140-281" y="connsiteY140-282"/>
                </a:cxn>
                <a:cxn ang="0">
                  <a:pos x="connsiteX141-283" y="connsiteY141-284"/>
                </a:cxn>
                <a:cxn ang="0">
                  <a:pos x="connsiteX142-285" y="connsiteY142-286"/>
                </a:cxn>
                <a:cxn ang="0">
                  <a:pos x="connsiteX143-287" y="connsiteY143-288"/>
                </a:cxn>
                <a:cxn ang="0">
                  <a:pos x="connsiteX144-289" y="connsiteY144-290"/>
                </a:cxn>
                <a:cxn ang="0">
                  <a:pos x="connsiteX145-291" y="connsiteY145-292"/>
                </a:cxn>
                <a:cxn ang="0">
                  <a:pos x="connsiteX146-293" y="connsiteY146-294"/>
                </a:cxn>
                <a:cxn ang="0">
                  <a:pos x="connsiteX147-295" y="connsiteY147-296"/>
                </a:cxn>
                <a:cxn ang="0">
                  <a:pos x="connsiteX148-297" y="connsiteY148-298"/>
                </a:cxn>
                <a:cxn ang="0">
                  <a:pos x="connsiteX149-299" y="connsiteY149-300"/>
                </a:cxn>
                <a:cxn ang="0">
                  <a:pos x="connsiteX150-301" y="connsiteY150-302"/>
                </a:cxn>
                <a:cxn ang="0">
                  <a:pos x="connsiteX151-303" y="connsiteY151-304"/>
                </a:cxn>
                <a:cxn ang="0">
                  <a:pos x="connsiteX152-305" y="connsiteY152-306"/>
                </a:cxn>
                <a:cxn ang="0">
                  <a:pos x="connsiteX153-307" y="connsiteY153-308"/>
                </a:cxn>
                <a:cxn ang="0">
                  <a:pos x="connsiteX154-309" y="connsiteY154-310"/>
                </a:cxn>
                <a:cxn ang="0">
                  <a:pos x="connsiteX155-311" y="connsiteY155-312"/>
                </a:cxn>
                <a:cxn ang="0">
                  <a:pos x="connsiteX156-313" y="connsiteY156-314"/>
                </a:cxn>
                <a:cxn ang="0">
                  <a:pos x="connsiteX157-315" y="connsiteY157-316"/>
                </a:cxn>
                <a:cxn ang="0">
                  <a:pos x="connsiteX158-317" y="connsiteY158-318"/>
                </a:cxn>
                <a:cxn ang="0">
                  <a:pos x="connsiteX159-319" y="connsiteY159-320"/>
                </a:cxn>
                <a:cxn ang="0">
                  <a:pos x="connsiteX160-321" y="connsiteY160-322"/>
                </a:cxn>
                <a:cxn ang="0">
                  <a:pos x="connsiteX161-323" y="connsiteY161-324"/>
                </a:cxn>
                <a:cxn ang="0">
                  <a:pos x="connsiteX162-325" y="connsiteY162-326"/>
                </a:cxn>
                <a:cxn ang="0">
                  <a:pos x="connsiteX163-327" y="connsiteY163-328"/>
                </a:cxn>
                <a:cxn ang="0">
                  <a:pos x="connsiteX164-329" y="connsiteY164-330"/>
                </a:cxn>
                <a:cxn ang="0">
                  <a:pos x="connsiteX165-331" y="connsiteY165-332"/>
                </a:cxn>
                <a:cxn ang="0">
                  <a:pos x="connsiteX166-333" y="connsiteY166-334"/>
                </a:cxn>
                <a:cxn ang="0">
                  <a:pos x="connsiteX167-335" y="connsiteY167-336"/>
                </a:cxn>
                <a:cxn ang="0">
                  <a:pos x="connsiteX168-337" y="connsiteY168-338"/>
                </a:cxn>
                <a:cxn ang="0">
                  <a:pos x="connsiteX169-339" y="connsiteY169-340"/>
                </a:cxn>
                <a:cxn ang="0">
                  <a:pos x="connsiteX170-341" y="connsiteY170-342"/>
                </a:cxn>
                <a:cxn ang="0">
                  <a:pos x="connsiteX171-343" y="connsiteY171-344"/>
                </a:cxn>
                <a:cxn ang="0">
                  <a:pos x="connsiteX172-345" y="connsiteY172-346"/>
                </a:cxn>
                <a:cxn ang="0">
                  <a:pos x="connsiteX173-347" y="connsiteY173-348"/>
                </a:cxn>
                <a:cxn ang="0">
                  <a:pos x="connsiteX174-349" y="connsiteY174-350"/>
                </a:cxn>
                <a:cxn ang="0">
                  <a:pos x="connsiteX175-351" y="connsiteY175-352"/>
                </a:cxn>
                <a:cxn ang="0">
                  <a:pos x="connsiteX176-353" y="connsiteY176-354"/>
                </a:cxn>
                <a:cxn ang="0">
                  <a:pos x="connsiteX177-355" y="connsiteY177-356"/>
                </a:cxn>
                <a:cxn ang="0">
                  <a:pos x="connsiteX178-357" y="connsiteY178-358"/>
                </a:cxn>
                <a:cxn ang="0">
                  <a:pos x="connsiteX179-359" y="connsiteY179-360"/>
                </a:cxn>
                <a:cxn ang="0">
                  <a:pos x="connsiteX180-361" y="connsiteY180-362"/>
                </a:cxn>
                <a:cxn ang="0">
                  <a:pos x="connsiteX181-363" y="connsiteY181-364"/>
                </a:cxn>
                <a:cxn ang="0">
                  <a:pos x="connsiteX182-365" y="connsiteY182-366"/>
                </a:cxn>
                <a:cxn ang="0">
                  <a:pos x="connsiteX183-367" y="connsiteY183-368"/>
                </a:cxn>
                <a:cxn ang="0">
                  <a:pos x="connsiteX184-369" y="connsiteY184-370"/>
                </a:cxn>
                <a:cxn ang="0">
                  <a:pos x="connsiteX185-371" y="connsiteY185-372"/>
                </a:cxn>
                <a:cxn ang="0">
                  <a:pos x="connsiteX186-373" y="connsiteY186-374"/>
                </a:cxn>
                <a:cxn ang="0">
                  <a:pos x="connsiteX187-375" y="connsiteY187-376"/>
                </a:cxn>
                <a:cxn ang="0">
                  <a:pos x="connsiteX188-377" y="connsiteY188-378"/>
                </a:cxn>
                <a:cxn ang="0">
                  <a:pos x="connsiteX189-379" y="connsiteY189-380"/>
                </a:cxn>
                <a:cxn ang="0">
                  <a:pos x="connsiteX190-381" y="connsiteY190-382"/>
                </a:cxn>
                <a:cxn ang="0">
                  <a:pos x="connsiteX191-383" y="connsiteY191-384"/>
                </a:cxn>
                <a:cxn ang="0">
                  <a:pos x="connsiteX192-385" y="connsiteY192-386"/>
                </a:cxn>
                <a:cxn ang="0">
                  <a:pos x="connsiteX193-387" y="connsiteY193-388"/>
                </a:cxn>
                <a:cxn ang="0">
                  <a:pos x="connsiteX194-389" y="connsiteY194-390"/>
                </a:cxn>
                <a:cxn ang="0">
                  <a:pos x="connsiteX195-391" y="connsiteY195-392"/>
                </a:cxn>
                <a:cxn ang="0">
                  <a:pos x="connsiteX196-393" y="connsiteY196-394"/>
                </a:cxn>
                <a:cxn ang="0">
                  <a:pos x="connsiteX197-395" y="connsiteY197-396"/>
                </a:cxn>
                <a:cxn ang="0">
                  <a:pos x="connsiteX198-397" y="connsiteY198-398"/>
                </a:cxn>
                <a:cxn ang="0">
                  <a:pos x="connsiteX199-399" y="connsiteY199-400"/>
                </a:cxn>
                <a:cxn ang="0">
                  <a:pos x="connsiteX200-401" y="connsiteY200-402"/>
                </a:cxn>
                <a:cxn ang="0">
                  <a:pos x="connsiteX201-403" y="connsiteY201-404"/>
                </a:cxn>
                <a:cxn ang="0">
                  <a:pos x="connsiteX202-405" y="connsiteY202-406"/>
                </a:cxn>
                <a:cxn ang="0">
                  <a:pos x="connsiteX203-407" y="connsiteY203-408"/>
                </a:cxn>
                <a:cxn ang="0">
                  <a:pos x="connsiteX204-409" y="connsiteY204-410"/>
                </a:cxn>
                <a:cxn ang="0">
                  <a:pos x="connsiteX205-411" y="connsiteY205-412"/>
                </a:cxn>
                <a:cxn ang="0">
                  <a:pos x="connsiteX206-413" y="connsiteY206-414"/>
                </a:cxn>
                <a:cxn ang="0">
                  <a:pos x="connsiteX207-415" y="connsiteY207-416"/>
                </a:cxn>
                <a:cxn ang="0">
                  <a:pos x="connsiteX208-417" y="connsiteY208-418"/>
                </a:cxn>
                <a:cxn ang="0">
                  <a:pos x="connsiteX209-419" y="connsiteY209-420"/>
                </a:cxn>
                <a:cxn ang="0">
                  <a:pos x="connsiteX210-421" y="connsiteY210-422"/>
                </a:cxn>
                <a:cxn ang="0">
                  <a:pos x="connsiteX211-423" y="connsiteY211-424"/>
                </a:cxn>
                <a:cxn ang="0">
                  <a:pos x="connsiteX212-425" y="connsiteY212-426"/>
                </a:cxn>
                <a:cxn ang="0">
                  <a:pos x="connsiteX213-427" y="connsiteY213-428"/>
                </a:cxn>
                <a:cxn ang="0">
                  <a:pos x="connsiteX214-429" y="connsiteY214-430"/>
                </a:cxn>
                <a:cxn ang="0">
                  <a:pos x="connsiteX215-431" y="connsiteY215-432"/>
                </a:cxn>
                <a:cxn ang="0">
                  <a:pos x="connsiteX216-433" y="connsiteY216-434"/>
                </a:cxn>
                <a:cxn ang="0">
                  <a:pos x="connsiteX217-435" y="connsiteY217-436"/>
                </a:cxn>
                <a:cxn ang="0">
                  <a:pos x="connsiteX218-437" y="connsiteY218-438"/>
                </a:cxn>
                <a:cxn ang="0">
                  <a:pos x="connsiteX219-439" y="connsiteY219-440"/>
                </a:cxn>
                <a:cxn ang="0">
                  <a:pos x="connsiteX220-441" y="connsiteY220-442"/>
                </a:cxn>
                <a:cxn ang="0">
                  <a:pos x="connsiteX221-443" y="connsiteY221-444"/>
                </a:cxn>
                <a:cxn ang="0">
                  <a:pos x="connsiteX222-445" y="connsiteY222-446"/>
                </a:cxn>
                <a:cxn ang="0">
                  <a:pos x="connsiteX223-447" y="connsiteY223-448"/>
                </a:cxn>
                <a:cxn ang="0">
                  <a:pos x="connsiteX224-449" y="connsiteY224-450"/>
                </a:cxn>
                <a:cxn ang="0">
                  <a:pos x="connsiteX225-451" y="connsiteY225-452"/>
                </a:cxn>
                <a:cxn ang="0">
                  <a:pos x="connsiteX226-453" y="connsiteY226-454"/>
                </a:cxn>
                <a:cxn ang="0">
                  <a:pos x="connsiteX227-455" y="connsiteY227-456"/>
                </a:cxn>
                <a:cxn ang="0">
                  <a:pos x="connsiteX228-457" y="connsiteY228-458"/>
                </a:cxn>
                <a:cxn ang="0">
                  <a:pos x="connsiteX229-459" y="connsiteY229-460"/>
                </a:cxn>
                <a:cxn ang="0">
                  <a:pos x="connsiteX230-461" y="connsiteY230-462"/>
                </a:cxn>
                <a:cxn ang="0">
                  <a:pos x="connsiteX231-463" y="connsiteY231-464"/>
                </a:cxn>
                <a:cxn ang="0">
                  <a:pos x="connsiteX232-465" y="connsiteY232-466"/>
                </a:cxn>
                <a:cxn ang="0">
                  <a:pos x="connsiteX233-467" y="connsiteY233-468"/>
                </a:cxn>
                <a:cxn ang="0">
                  <a:pos x="connsiteX234-469" y="connsiteY234-470"/>
                </a:cxn>
                <a:cxn ang="0">
                  <a:pos x="connsiteX235-471" y="connsiteY235-472"/>
                </a:cxn>
                <a:cxn ang="0">
                  <a:pos x="connsiteX236-473" y="connsiteY236-474"/>
                </a:cxn>
                <a:cxn ang="0">
                  <a:pos x="connsiteX237-475" y="connsiteY237-476"/>
                </a:cxn>
                <a:cxn ang="0">
                  <a:pos x="connsiteX238-477" y="connsiteY238-478"/>
                </a:cxn>
                <a:cxn ang="0">
                  <a:pos x="connsiteX239-479" y="connsiteY239-480"/>
                </a:cxn>
                <a:cxn ang="0">
                  <a:pos x="connsiteX240-481" y="connsiteY240-482"/>
                </a:cxn>
                <a:cxn ang="0">
                  <a:pos x="connsiteX241-483" y="connsiteY241-484"/>
                </a:cxn>
                <a:cxn ang="0">
                  <a:pos x="connsiteX242-485" y="connsiteY242-486"/>
                </a:cxn>
                <a:cxn ang="0">
                  <a:pos x="connsiteX243-487" y="connsiteY243-488"/>
                </a:cxn>
                <a:cxn ang="0">
                  <a:pos x="connsiteX244-489" y="connsiteY244-490"/>
                </a:cxn>
                <a:cxn ang="0">
                  <a:pos x="connsiteX245-491" y="connsiteY245-492"/>
                </a:cxn>
                <a:cxn ang="0">
                  <a:pos x="connsiteX246-493" y="connsiteY246-494"/>
                </a:cxn>
                <a:cxn ang="0">
                  <a:pos x="connsiteX247-495" y="connsiteY247-496"/>
                </a:cxn>
                <a:cxn ang="0">
                  <a:pos x="connsiteX248-497" y="connsiteY248-498"/>
                </a:cxn>
                <a:cxn ang="0">
                  <a:pos x="connsiteX249-499" y="connsiteY249-500"/>
                </a:cxn>
                <a:cxn ang="0">
                  <a:pos x="connsiteX250-501" y="connsiteY250-502"/>
                </a:cxn>
                <a:cxn ang="0">
                  <a:pos x="connsiteX251-503" y="connsiteY251-504"/>
                </a:cxn>
                <a:cxn ang="0">
                  <a:pos x="connsiteX252-505" y="connsiteY252-506"/>
                </a:cxn>
                <a:cxn ang="0">
                  <a:pos x="connsiteX253-507" y="connsiteY253-508"/>
                </a:cxn>
                <a:cxn ang="0">
                  <a:pos x="connsiteX254-509" y="connsiteY254-510"/>
                </a:cxn>
                <a:cxn ang="0">
                  <a:pos x="connsiteX255-511" y="connsiteY255-512"/>
                </a:cxn>
                <a:cxn ang="0">
                  <a:pos x="connsiteX256-513" y="connsiteY256-514"/>
                </a:cxn>
                <a:cxn ang="0">
                  <a:pos x="connsiteX257-515" y="connsiteY257-516"/>
                </a:cxn>
                <a:cxn ang="0">
                  <a:pos x="connsiteX258-517" y="connsiteY258-518"/>
                </a:cxn>
                <a:cxn ang="0">
                  <a:pos x="connsiteX259-519" y="connsiteY259-520"/>
                </a:cxn>
                <a:cxn ang="0">
                  <a:pos x="connsiteX260-521" y="connsiteY260-522"/>
                </a:cxn>
                <a:cxn ang="0">
                  <a:pos x="connsiteX261-523" y="connsiteY261-524"/>
                </a:cxn>
                <a:cxn ang="0">
                  <a:pos x="connsiteX262-525" y="connsiteY262-526"/>
                </a:cxn>
                <a:cxn ang="0">
                  <a:pos x="connsiteX263-527" y="connsiteY263-528"/>
                </a:cxn>
                <a:cxn ang="0">
                  <a:pos x="connsiteX264-529" y="connsiteY264-530"/>
                </a:cxn>
                <a:cxn ang="0">
                  <a:pos x="connsiteX265-531" y="connsiteY265-532"/>
                </a:cxn>
                <a:cxn ang="0">
                  <a:pos x="connsiteX266-533" y="connsiteY266-534"/>
                </a:cxn>
                <a:cxn ang="0">
                  <a:pos x="connsiteX267-535" y="connsiteY267-536"/>
                </a:cxn>
                <a:cxn ang="0">
                  <a:pos x="connsiteX268-537" y="connsiteY268-538"/>
                </a:cxn>
                <a:cxn ang="0">
                  <a:pos x="connsiteX269-539" y="connsiteY269-540"/>
                </a:cxn>
                <a:cxn ang="0">
                  <a:pos x="connsiteX270-541" y="connsiteY270-542"/>
                </a:cxn>
                <a:cxn ang="0">
                  <a:pos x="connsiteX271-543" y="connsiteY271-544"/>
                </a:cxn>
                <a:cxn ang="0">
                  <a:pos x="connsiteX272-545" y="connsiteY272-546"/>
                </a:cxn>
                <a:cxn ang="0">
                  <a:pos x="connsiteX273-547" y="connsiteY273-548"/>
                </a:cxn>
                <a:cxn ang="0">
                  <a:pos x="connsiteX274-549" y="connsiteY274-550"/>
                </a:cxn>
                <a:cxn ang="0">
                  <a:pos x="connsiteX275-551" y="connsiteY275-552"/>
                </a:cxn>
                <a:cxn ang="0">
                  <a:pos x="connsiteX276-553" y="connsiteY276-554"/>
                </a:cxn>
                <a:cxn ang="0">
                  <a:pos x="connsiteX277-555" y="connsiteY277-556"/>
                </a:cxn>
                <a:cxn ang="0">
                  <a:pos x="connsiteX278-557" y="connsiteY278-558"/>
                </a:cxn>
                <a:cxn ang="0">
                  <a:pos x="connsiteX279-559" y="connsiteY279-560"/>
                </a:cxn>
                <a:cxn ang="0">
                  <a:pos x="connsiteX280-561" y="connsiteY280-562"/>
                </a:cxn>
                <a:cxn ang="0">
                  <a:pos x="connsiteX281-563" y="connsiteY281-564"/>
                </a:cxn>
                <a:cxn ang="0">
                  <a:pos x="connsiteX282-565" y="connsiteY282-566"/>
                </a:cxn>
                <a:cxn ang="0">
                  <a:pos x="connsiteX283-567" y="connsiteY283-568"/>
                </a:cxn>
                <a:cxn ang="0">
                  <a:pos x="connsiteX284-569" y="connsiteY284-570"/>
                </a:cxn>
                <a:cxn ang="0">
                  <a:pos x="connsiteX285-571" y="connsiteY285-572"/>
                </a:cxn>
                <a:cxn ang="0">
                  <a:pos x="connsiteX286-573" y="connsiteY286-574"/>
                </a:cxn>
                <a:cxn ang="0">
                  <a:pos x="connsiteX287-575" y="connsiteY287-576"/>
                </a:cxn>
                <a:cxn ang="0">
                  <a:pos x="connsiteX288-577" y="connsiteY288-578"/>
                </a:cxn>
                <a:cxn ang="0">
                  <a:pos x="connsiteX289-579" y="connsiteY289-580"/>
                </a:cxn>
                <a:cxn ang="0">
                  <a:pos x="connsiteX290-581" y="connsiteY290-582"/>
                </a:cxn>
                <a:cxn ang="0">
                  <a:pos x="connsiteX291-583" y="connsiteY291-584"/>
                </a:cxn>
                <a:cxn ang="0">
                  <a:pos x="connsiteX292-585" y="connsiteY292-586"/>
                </a:cxn>
                <a:cxn ang="0">
                  <a:pos x="connsiteX293-587" y="connsiteY293-588"/>
                </a:cxn>
                <a:cxn ang="0">
                  <a:pos x="connsiteX294-589" y="connsiteY294-590"/>
                </a:cxn>
                <a:cxn ang="0">
                  <a:pos x="connsiteX295-591" y="connsiteY295-592"/>
                </a:cxn>
                <a:cxn ang="0">
                  <a:pos x="connsiteX296-593" y="connsiteY296-594"/>
                </a:cxn>
                <a:cxn ang="0">
                  <a:pos x="connsiteX297-595" y="connsiteY297-596"/>
                </a:cxn>
                <a:cxn ang="0">
                  <a:pos x="connsiteX298-597" y="connsiteY298-598"/>
                </a:cxn>
                <a:cxn ang="0">
                  <a:pos x="connsiteX299-599" y="connsiteY299-600"/>
                </a:cxn>
                <a:cxn ang="0">
                  <a:pos x="connsiteX300-601" y="connsiteY300-602"/>
                </a:cxn>
                <a:cxn ang="0">
                  <a:pos x="connsiteX301-603" y="connsiteY301-604"/>
                </a:cxn>
                <a:cxn ang="0">
                  <a:pos x="connsiteX302-605" y="connsiteY302-606"/>
                </a:cxn>
                <a:cxn ang="0">
                  <a:pos x="connsiteX303-607" y="connsiteY303-608"/>
                </a:cxn>
                <a:cxn ang="0">
                  <a:pos x="connsiteX304-609" y="connsiteY304-610"/>
                </a:cxn>
                <a:cxn ang="0">
                  <a:pos x="connsiteX305-611" y="connsiteY305-612"/>
                </a:cxn>
                <a:cxn ang="0">
                  <a:pos x="connsiteX306-613" y="connsiteY306-614"/>
                </a:cxn>
                <a:cxn ang="0">
                  <a:pos x="connsiteX307-615" y="connsiteY307-616"/>
                </a:cxn>
                <a:cxn ang="0">
                  <a:pos x="connsiteX308-617" y="connsiteY308-618"/>
                </a:cxn>
                <a:cxn ang="0">
                  <a:pos x="connsiteX309-619" y="connsiteY309-620"/>
                </a:cxn>
                <a:cxn ang="0">
                  <a:pos x="connsiteX310-621" y="connsiteY310-622"/>
                </a:cxn>
                <a:cxn ang="0">
                  <a:pos x="connsiteX311-623" y="connsiteY311-624"/>
                </a:cxn>
                <a:cxn ang="0">
                  <a:pos x="connsiteX312-625" y="connsiteY312-626"/>
                </a:cxn>
                <a:cxn ang="0">
                  <a:pos x="connsiteX313-627" y="connsiteY313-628"/>
                </a:cxn>
                <a:cxn ang="0">
                  <a:pos x="connsiteX314-629" y="connsiteY314-630"/>
                </a:cxn>
                <a:cxn ang="0">
                  <a:pos x="connsiteX315-631" y="connsiteY315-632"/>
                </a:cxn>
                <a:cxn ang="0">
                  <a:pos x="connsiteX316-633" y="connsiteY316-634"/>
                </a:cxn>
                <a:cxn ang="0">
                  <a:pos x="connsiteX317-635" y="connsiteY317-636"/>
                </a:cxn>
                <a:cxn ang="0">
                  <a:pos x="connsiteX318-637" y="connsiteY318-638"/>
                </a:cxn>
                <a:cxn ang="0">
                  <a:pos x="connsiteX319-639" y="connsiteY319-640"/>
                </a:cxn>
                <a:cxn ang="0">
                  <a:pos x="connsiteX320-641" y="connsiteY320-642"/>
                </a:cxn>
                <a:cxn ang="0">
                  <a:pos x="connsiteX321-643" y="connsiteY321-644"/>
                </a:cxn>
                <a:cxn ang="0">
                  <a:pos x="connsiteX322-645" y="connsiteY322-646"/>
                </a:cxn>
                <a:cxn ang="0">
                  <a:pos x="connsiteX323-647" y="connsiteY323-648"/>
                </a:cxn>
                <a:cxn ang="0">
                  <a:pos x="connsiteX324-649" y="connsiteY324-650"/>
                </a:cxn>
                <a:cxn ang="0">
                  <a:pos x="connsiteX325-651" y="connsiteY325-652"/>
                </a:cxn>
                <a:cxn ang="0">
                  <a:pos x="connsiteX326-653" y="connsiteY326-654"/>
                </a:cxn>
                <a:cxn ang="0">
                  <a:pos x="connsiteX327-655" y="connsiteY327-656"/>
                </a:cxn>
                <a:cxn ang="0">
                  <a:pos x="connsiteX328-657" y="connsiteY328-658"/>
                </a:cxn>
                <a:cxn ang="0">
                  <a:pos x="connsiteX329-659" y="connsiteY329-660"/>
                </a:cxn>
                <a:cxn ang="0">
                  <a:pos x="connsiteX330-661" y="connsiteY330-662"/>
                </a:cxn>
                <a:cxn ang="0">
                  <a:pos x="connsiteX331-663" y="connsiteY331-664"/>
                </a:cxn>
                <a:cxn ang="0">
                  <a:pos x="connsiteX332-665" y="connsiteY332-666"/>
                </a:cxn>
                <a:cxn ang="0">
                  <a:pos x="connsiteX333-667" y="connsiteY333-668"/>
                </a:cxn>
                <a:cxn ang="0">
                  <a:pos x="connsiteX334-669" y="connsiteY334-670"/>
                </a:cxn>
                <a:cxn ang="0">
                  <a:pos x="connsiteX335-671" y="connsiteY335-672"/>
                </a:cxn>
                <a:cxn ang="0">
                  <a:pos x="connsiteX336-673" y="connsiteY336-674"/>
                </a:cxn>
                <a:cxn ang="0">
                  <a:pos x="connsiteX337-675" y="connsiteY337-676"/>
                </a:cxn>
                <a:cxn ang="0">
                  <a:pos x="connsiteX338-677" y="connsiteY338-678"/>
                </a:cxn>
                <a:cxn ang="0">
                  <a:pos x="connsiteX339-679" y="connsiteY339-680"/>
                </a:cxn>
                <a:cxn ang="0">
                  <a:pos x="connsiteX340-681" y="connsiteY340-682"/>
                </a:cxn>
                <a:cxn ang="0">
                  <a:pos x="connsiteX341-683" y="connsiteY341-684"/>
                </a:cxn>
                <a:cxn ang="0">
                  <a:pos x="connsiteX342-685" y="connsiteY342-686"/>
                </a:cxn>
                <a:cxn ang="0">
                  <a:pos x="connsiteX343-687" y="connsiteY343-688"/>
                </a:cxn>
                <a:cxn ang="0">
                  <a:pos x="connsiteX344-689" y="connsiteY344-690"/>
                </a:cxn>
                <a:cxn ang="0">
                  <a:pos x="connsiteX345-691" y="connsiteY345-692"/>
                </a:cxn>
                <a:cxn ang="0">
                  <a:pos x="connsiteX346-693" y="connsiteY346-694"/>
                </a:cxn>
                <a:cxn ang="0">
                  <a:pos x="connsiteX347-695" y="connsiteY347-696"/>
                </a:cxn>
                <a:cxn ang="0">
                  <a:pos x="connsiteX348-697" y="connsiteY348-698"/>
                </a:cxn>
                <a:cxn ang="0">
                  <a:pos x="connsiteX349-699" y="connsiteY349-700"/>
                </a:cxn>
                <a:cxn ang="0">
                  <a:pos x="connsiteX350-701" y="connsiteY350-702"/>
                </a:cxn>
                <a:cxn ang="0">
                  <a:pos x="connsiteX351-703" y="connsiteY351-704"/>
                </a:cxn>
                <a:cxn ang="0">
                  <a:pos x="connsiteX352-705" y="connsiteY352-706"/>
                </a:cxn>
                <a:cxn ang="0">
                  <a:pos x="connsiteX353-707" y="connsiteY353-708"/>
                </a:cxn>
                <a:cxn ang="0">
                  <a:pos x="connsiteX354-709" y="connsiteY354-710"/>
                </a:cxn>
                <a:cxn ang="0">
                  <a:pos x="connsiteX355-711" y="connsiteY355-712"/>
                </a:cxn>
                <a:cxn ang="0">
                  <a:pos x="connsiteX356-713" y="connsiteY356-714"/>
                </a:cxn>
                <a:cxn ang="0">
                  <a:pos x="connsiteX357-715" y="connsiteY357-716"/>
                </a:cxn>
                <a:cxn ang="0">
                  <a:pos x="connsiteX358-717" y="connsiteY358-718"/>
                </a:cxn>
                <a:cxn ang="0">
                  <a:pos x="connsiteX359-719" y="connsiteY359-720"/>
                </a:cxn>
                <a:cxn ang="0">
                  <a:pos x="connsiteX360-721" y="connsiteY360-722"/>
                </a:cxn>
                <a:cxn ang="0">
                  <a:pos x="connsiteX361-723" y="connsiteY361-724"/>
                </a:cxn>
                <a:cxn ang="0">
                  <a:pos x="connsiteX362-725" y="connsiteY362-726"/>
                </a:cxn>
                <a:cxn ang="0">
                  <a:pos x="connsiteX363-727" y="connsiteY363-728"/>
                </a:cxn>
                <a:cxn ang="0">
                  <a:pos x="connsiteX364-729" y="connsiteY364-730"/>
                </a:cxn>
                <a:cxn ang="0">
                  <a:pos x="connsiteX365-731" y="connsiteY365-732"/>
                </a:cxn>
                <a:cxn ang="0">
                  <a:pos x="connsiteX366-733" y="connsiteY366-734"/>
                </a:cxn>
                <a:cxn ang="0">
                  <a:pos x="connsiteX367-735" y="connsiteY367-736"/>
                </a:cxn>
                <a:cxn ang="0">
                  <a:pos x="connsiteX368-737" y="connsiteY368-738"/>
                </a:cxn>
                <a:cxn ang="0">
                  <a:pos x="connsiteX369-739" y="connsiteY369-740"/>
                </a:cxn>
                <a:cxn ang="0">
                  <a:pos x="connsiteX370-741" y="connsiteY370-742"/>
                </a:cxn>
                <a:cxn ang="0">
                  <a:pos x="connsiteX371-743" y="connsiteY371-744"/>
                </a:cxn>
                <a:cxn ang="0">
                  <a:pos x="connsiteX372-745" y="connsiteY372-746"/>
                </a:cxn>
                <a:cxn ang="0">
                  <a:pos x="connsiteX373-747" y="connsiteY373-748"/>
                </a:cxn>
                <a:cxn ang="0">
                  <a:pos x="connsiteX374-749" y="connsiteY374-750"/>
                </a:cxn>
                <a:cxn ang="0">
                  <a:pos x="connsiteX375-751" y="connsiteY375-752"/>
                </a:cxn>
                <a:cxn ang="0">
                  <a:pos x="connsiteX376-753" y="connsiteY376-754"/>
                </a:cxn>
                <a:cxn ang="0">
                  <a:pos x="connsiteX377-755" y="connsiteY377-756"/>
                </a:cxn>
              </a:cxnLst>
              <a:rect l="l" t="t" r="r" b="b"/>
              <a:pathLst>
                <a:path w="868" h="749">
                  <a:moveTo>
                    <a:pt x="608" y="0"/>
                  </a:moveTo>
                  <a:lnTo>
                    <a:pt x="868" y="324"/>
                  </a:lnTo>
                  <a:lnTo>
                    <a:pt x="274" y="749"/>
                  </a:lnTo>
                  <a:cubicBezTo>
                    <a:pt x="265" y="743"/>
                    <a:pt x="260" y="740"/>
                    <a:pt x="258" y="739"/>
                  </a:cubicBezTo>
                  <a:cubicBezTo>
                    <a:pt x="253" y="737"/>
                    <a:pt x="247" y="732"/>
                    <a:pt x="219" y="699"/>
                  </a:cubicBezTo>
                  <a:cubicBezTo>
                    <a:pt x="210" y="690"/>
                    <a:pt x="193" y="671"/>
                    <a:pt x="186" y="663"/>
                  </a:cubicBezTo>
                  <a:cubicBezTo>
                    <a:pt x="140" y="614"/>
                    <a:pt x="63" y="526"/>
                    <a:pt x="0" y="440"/>
                  </a:cubicBezTo>
                  <a:cubicBezTo>
                    <a:pt x="32" y="418"/>
                    <a:pt x="180" y="309"/>
                    <a:pt x="277" y="237"/>
                  </a:cubicBezTo>
                  <a:cubicBezTo>
                    <a:pt x="472" y="93"/>
                    <a:pt x="536" y="49"/>
                    <a:pt x="563" y="33"/>
                  </a:cubicBezTo>
                  <a:cubicBezTo>
                    <a:pt x="580" y="22"/>
                    <a:pt x="594" y="13"/>
                    <a:pt x="608" y="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700">
                <a:sym typeface="+mn-ea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8616" y="3667"/>
              <a:ext cx="5794" cy="560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algn="l">
                <a:buClrTx/>
                <a:buSzTx/>
                <a:buFont typeface="Arial" panose="020B0604020202020204" pitchFamily="34" charset="0"/>
              </a:pPr>
              <a:endParaRPr lang="zh-CN" altLang="en-US" sz="1000" b="1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74" name="组合 73"/>
          <p:cNvGrpSpPr>
            <a:grpSpLocks noChangeAspect="1"/>
          </p:cNvGrpSpPr>
          <p:nvPr/>
        </p:nvGrpSpPr>
        <p:grpSpPr>
          <a:xfrm>
            <a:off x="6703678" y="2057477"/>
            <a:ext cx="10169009" cy="7189200"/>
            <a:chOff x="-13735" y="11471"/>
            <a:chExt cx="14258" cy="10080"/>
          </a:xfrm>
        </p:grpSpPr>
        <p:pic>
          <p:nvPicPr>
            <p:cNvPr id="75" name="图片 74" descr="D:/00项目-zjq-20230826/2025项目-栖霞-萨瓦迪卡二期/20260212批后公示/【导图】NJDBc011-10修改后(1)-Model.jpg【导图】NJDBc011-10修改后(1)-Model"/>
            <p:cNvPicPr>
              <a:picLocks noChangeAspect="1"/>
            </p:cNvPicPr>
            <p:nvPr/>
          </p:nvPicPr>
          <p:blipFill>
            <a:blip r:embed="rId8"/>
            <a:srcRect l="3889" t="4064" r="3632" b="3005"/>
            <a:stretch>
              <a:fillRect/>
            </a:stretch>
          </p:blipFill>
          <p:spPr>
            <a:xfrm>
              <a:off x="-13735" y="11471"/>
              <a:ext cx="14258" cy="10080"/>
            </a:xfrm>
            <a:prstGeom prst="rect">
              <a:avLst/>
            </a:prstGeom>
          </p:spPr>
        </p:pic>
        <p:sp>
          <p:nvSpPr>
            <p:cNvPr id="76" name="任意多边形 75"/>
            <p:cNvSpPr/>
            <p:nvPr/>
          </p:nvSpPr>
          <p:spPr>
            <a:xfrm>
              <a:off x="-13735" y="11471"/>
              <a:ext cx="14258" cy="1008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258" h="10080">
                  <a:moveTo>
                    <a:pt x="4376" y="7274"/>
                  </a:moveTo>
                  <a:lnTo>
                    <a:pt x="5293" y="8494"/>
                  </a:lnTo>
                  <a:lnTo>
                    <a:pt x="5733" y="8155"/>
                  </a:lnTo>
                  <a:lnTo>
                    <a:pt x="6010" y="8293"/>
                  </a:lnTo>
                  <a:lnTo>
                    <a:pt x="6085" y="8419"/>
                  </a:lnTo>
                  <a:lnTo>
                    <a:pt x="8712" y="6445"/>
                  </a:lnTo>
                  <a:lnTo>
                    <a:pt x="7556" y="5011"/>
                  </a:lnTo>
                  <a:lnTo>
                    <a:pt x="7455" y="4986"/>
                  </a:lnTo>
                  <a:lnTo>
                    <a:pt x="4376" y="7274"/>
                  </a:lnTo>
                  <a:close/>
                  <a:moveTo>
                    <a:pt x="0" y="0"/>
                  </a:moveTo>
                  <a:lnTo>
                    <a:pt x="14258" y="0"/>
                  </a:lnTo>
                  <a:lnTo>
                    <a:pt x="14258" y="10080"/>
                  </a:lnTo>
                  <a:lnTo>
                    <a:pt x="0" y="10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ctr" anchorCtr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304800" algn="l" defTabSz="914400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000"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77" name="任意多边形 76"/>
            <p:cNvSpPr/>
            <p:nvPr/>
          </p:nvSpPr>
          <p:spPr bwMode="auto">
            <a:xfrm>
              <a:off x="-11415" y="12018"/>
              <a:ext cx="9603" cy="8901"/>
            </a:xfrm>
            <a:custGeom>
              <a:avLst/>
              <a:gdLst>
                <a:gd name="connsiteX0" fmla="*/ 0 w 3638550"/>
                <a:gd name="connsiteY0" fmla="*/ 1909762 h 3371850"/>
                <a:gd name="connsiteX1" fmla="*/ 814387 w 3638550"/>
                <a:gd name="connsiteY1" fmla="*/ 3028950 h 3371850"/>
                <a:gd name="connsiteX2" fmla="*/ 1152525 w 3638550"/>
                <a:gd name="connsiteY2" fmla="*/ 3371850 h 3371850"/>
                <a:gd name="connsiteX3" fmla="*/ 3638550 w 3638550"/>
                <a:gd name="connsiteY3" fmla="*/ 1528762 h 3371850"/>
                <a:gd name="connsiteX4" fmla="*/ 2533650 w 3638550"/>
                <a:gd name="connsiteY4" fmla="*/ 0 h 3371850"/>
                <a:gd name="connsiteX5" fmla="*/ 2224087 w 3638550"/>
                <a:gd name="connsiteY5" fmla="*/ 276225 h 3371850"/>
                <a:gd name="connsiteX6" fmla="*/ 0 w 3638550"/>
                <a:gd name="connsiteY6" fmla="*/ 1909762 h 3371850"/>
                <a:gd name="connsiteX0-1" fmla="*/ 40438 w 3678988"/>
                <a:gd name="connsiteY0-2" fmla="*/ 1909762 h 3458075"/>
                <a:gd name="connsiteX1-3" fmla="*/ 854825 w 3678988"/>
                <a:gd name="connsiteY1-4" fmla="*/ 3028950 h 3458075"/>
                <a:gd name="connsiteX2-5" fmla="*/ 1192963 w 3678988"/>
                <a:gd name="connsiteY2-6" fmla="*/ 3371850 h 3458075"/>
                <a:gd name="connsiteX3-7" fmla="*/ 3678988 w 3678988"/>
                <a:gd name="connsiteY3-8" fmla="*/ 1528762 h 3458075"/>
                <a:gd name="connsiteX4-9" fmla="*/ 2574088 w 3678988"/>
                <a:gd name="connsiteY4-10" fmla="*/ 0 h 3458075"/>
                <a:gd name="connsiteX5-11" fmla="*/ 2264525 w 3678988"/>
                <a:gd name="connsiteY5-12" fmla="*/ 276225 h 3458075"/>
                <a:gd name="connsiteX6-13" fmla="*/ 40438 w 3678988"/>
                <a:gd name="connsiteY6-14" fmla="*/ 1909762 h 3458075"/>
                <a:gd name="connsiteX0-15" fmla="*/ 0 w 3638550"/>
                <a:gd name="connsiteY0-16" fmla="*/ 1909762 h 3458075"/>
                <a:gd name="connsiteX1-17" fmla="*/ 814387 w 3638550"/>
                <a:gd name="connsiteY1-18" fmla="*/ 3028950 h 3458075"/>
                <a:gd name="connsiteX2-19" fmla="*/ 1152525 w 3638550"/>
                <a:gd name="connsiteY2-20" fmla="*/ 3371850 h 3458075"/>
                <a:gd name="connsiteX3-21" fmla="*/ 3638550 w 3638550"/>
                <a:gd name="connsiteY3-22" fmla="*/ 1528762 h 3458075"/>
                <a:gd name="connsiteX4-23" fmla="*/ 2533650 w 3638550"/>
                <a:gd name="connsiteY4-24" fmla="*/ 0 h 3458075"/>
                <a:gd name="connsiteX5-25" fmla="*/ 2224087 w 3638550"/>
                <a:gd name="connsiteY5-26" fmla="*/ 276225 h 3458075"/>
                <a:gd name="connsiteX6-27" fmla="*/ 0 w 3638550"/>
                <a:gd name="connsiteY6-28" fmla="*/ 1909762 h 3458075"/>
                <a:gd name="connsiteX0-29" fmla="*/ 0 w 3638550"/>
                <a:gd name="connsiteY0-30" fmla="*/ 1909762 h 3458075"/>
                <a:gd name="connsiteX1-31" fmla="*/ 814387 w 3638550"/>
                <a:gd name="connsiteY1-32" fmla="*/ 3028950 h 3458075"/>
                <a:gd name="connsiteX2-33" fmla="*/ 1152525 w 3638550"/>
                <a:gd name="connsiteY2-34" fmla="*/ 3371850 h 3458075"/>
                <a:gd name="connsiteX3-35" fmla="*/ 3638550 w 3638550"/>
                <a:gd name="connsiteY3-36" fmla="*/ 1528762 h 3458075"/>
                <a:gd name="connsiteX4-37" fmla="*/ 2533650 w 3638550"/>
                <a:gd name="connsiteY4-38" fmla="*/ 0 h 3458075"/>
                <a:gd name="connsiteX5-39" fmla="*/ 2224087 w 3638550"/>
                <a:gd name="connsiteY5-40" fmla="*/ 276225 h 3458075"/>
                <a:gd name="connsiteX6-41" fmla="*/ 0 w 3638550"/>
                <a:gd name="connsiteY6-42" fmla="*/ 1909762 h 3458075"/>
                <a:gd name="connsiteX0-43" fmla="*/ 0 w 3638550"/>
                <a:gd name="connsiteY0-44" fmla="*/ 1909762 h 3371850"/>
                <a:gd name="connsiteX1-45" fmla="*/ 814387 w 3638550"/>
                <a:gd name="connsiteY1-46" fmla="*/ 3028950 h 3371850"/>
                <a:gd name="connsiteX2-47" fmla="*/ 1152525 w 3638550"/>
                <a:gd name="connsiteY2-48" fmla="*/ 3371850 h 3371850"/>
                <a:gd name="connsiteX3-49" fmla="*/ 3638550 w 3638550"/>
                <a:gd name="connsiteY3-50" fmla="*/ 1528762 h 3371850"/>
                <a:gd name="connsiteX4-51" fmla="*/ 2533650 w 3638550"/>
                <a:gd name="connsiteY4-52" fmla="*/ 0 h 3371850"/>
                <a:gd name="connsiteX5-53" fmla="*/ 2224087 w 3638550"/>
                <a:gd name="connsiteY5-54" fmla="*/ 276225 h 3371850"/>
                <a:gd name="connsiteX6-55" fmla="*/ 0 w 3638550"/>
                <a:gd name="connsiteY6-56" fmla="*/ 1909762 h 3371850"/>
                <a:gd name="connsiteX0-57" fmla="*/ 0 w 3638550"/>
                <a:gd name="connsiteY0-58" fmla="*/ 1909762 h 3371850"/>
                <a:gd name="connsiteX1-59" fmla="*/ 814387 w 3638550"/>
                <a:gd name="connsiteY1-60" fmla="*/ 3028950 h 3371850"/>
                <a:gd name="connsiteX2-61" fmla="*/ 1152525 w 3638550"/>
                <a:gd name="connsiteY2-62" fmla="*/ 3371850 h 3371850"/>
                <a:gd name="connsiteX3-63" fmla="*/ 3638550 w 3638550"/>
                <a:gd name="connsiteY3-64" fmla="*/ 1528762 h 3371850"/>
                <a:gd name="connsiteX4-65" fmla="*/ 2533650 w 3638550"/>
                <a:gd name="connsiteY4-66" fmla="*/ 0 h 3371850"/>
                <a:gd name="connsiteX5-67" fmla="*/ 2224087 w 3638550"/>
                <a:gd name="connsiteY5-68" fmla="*/ 276225 h 3371850"/>
                <a:gd name="connsiteX6-69" fmla="*/ 0 w 3638550"/>
                <a:gd name="connsiteY6-70" fmla="*/ 1909762 h 3371850"/>
                <a:gd name="connsiteX0-71" fmla="*/ 0 w 3638550"/>
                <a:gd name="connsiteY0-72" fmla="*/ 2002348 h 3464436"/>
                <a:gd name="connsiteX1-73" fmla="*/ 814387 w 3638550"/>
                <a:gd name="connsiteY1-74" fmla="*/ 3121536 h 3464436"/>
                <a:gd name="connsiteX2-75" fmla="*/ 1152525 w 3638550"/>
                <a:gd name="connsiteY2-76" fmla="*/ 3464436 h 3464436"/>
                <a:gd name="connsiteX3-77" fmla="*/ 3638550 w 3638550"/>
                <a:gd name="connsiteY3-78" fmla="*/ 1621348 h 3464436"/>
                <a:gd name="connsiteX4-79" fmla="*/ 2533650 w 3638550"/>
                <a:gd name="connsiteY4-80" fmla="*/ 92586 h 3464436"/>
                <a:gd name="connsiteX5-81" fmla="*/ 2224087 w 3638550"/>
                <a:gd name="connsiteY5-82" fmla="*/ 368811 h 3464436"/>
                <a:gd name="connsiteX6-83" fmla="*/ 0 w 3638550"/>
                <a:gd name="connsiteY6-84" fmla="*/ 2002348 h 3464436"/>
                <a:gd name="connsiteX0-85" fmla="*/ 0 w 3638550"/>
                <a:gd name="connsiteY0-86" fmla="*/ 2002348 h 3464436"/>
                <a:gd name="connsiteX1-87" fmla="*/ 814387 w 3638550"/>
                <a:gd name="connsiteY1-88" fmla="*/ 3121536 h 3464436"/>
                <a:gd name="connsiteX2-89" fmla="*/ 1152525 w 3638550"/>
                <a:gd name="connsiteY2-90" fmla="*/ 3464436 h 3464436"/>
                <a:gd name="connsiteX3-91" fmla="*/ 3638550 w 3638550"/>
                <a:gd name="connsiteY3-92" fmla="*/ 1621348 h 3464436"/>
                <a:gd name="connsiteX4-93" fmla="*/ 2533650 w 3638550"/>
                <a:gd name="connsiteY4-94" fmla="*/ 92586 h 3464436"/>
                <a:gd name="connsiteX5-95" fmla="*/ 2224087 w 3638550"/>
                <a:gd name="connsiteY5-96" fmla="*/ 368811 h 3464436"/>
                <a:gd name="connsiteX6-97" fmla="*/ 0 w 3638550"/>
                <a:gd name="connsiteY6-98" fmla="*/ 2002348 h 3464436"/>
                <a:gd name="connsiteX0-99" fmla="*/ 0 w 3638550"/>
                <a:gd name="connsiteY0-100" fmla="*/ 2002348 h 3464436"/>
                <a:gd name="connsiteX1-101" fmla="*/ 814387 w 3638550"/>
                <a:gd name="connsiteY1-102" fmla="*/ 3121536 h 3464436"/>
                <a:gd name="connsiteX2-103" fmla="*/ 1152525 w 3638550"/>
                <a:gd name="connsiteY2-104" fmla="*/ 3464436 h 3464436"/>
                <a:gd name="connsiteX3-105" fmla="*/ 3638550 w 3638550"/>
                <a:gd name="connsiteY3-106" fmla="*/ 1621348 h 3464436"/>
                <a:gd name="connsiteX4-107" fmla="*/ 2533650 w 3638550"/>
                <a:gd name="connsiteY4-108" fmla="*/ 92586 h 3464436"/>
                <a:gd name="connsiteX5-109" fmla="*/ 2224087 w 3638550"/>
                <a:gd name="connsiteY5-110" fmla="*/ 368811 h 3464436"/>
                <a:gd name="connsiteX6-111" fmla="*/ 0 w 3638550"/>
                <a:gd name="connsiteY6-112" fmla="*/ 2002348 h 3464436"/>
                <a:gd name="connsiteX0-113" fmla="*/ 0 w 3638550"/>
                <a:gd name="connsiteY0-114" fmla="*/ 1909762 h 3371850"/>
                <a:gd name="connsiteX1-115" fmla="*/ 814387 w 3638550"/>
                <a:gd name="connsiteY1-116" fmla="*/ 3028950 h 3371850"/>
                <a:gd name="connsiteX2-117" fmla="*/ 1152525 w 3638550"/>
                <a:gd name="connsiteY2-118" fmla="*/ 3371850 h 3371850"/>
                <a:gd name="connsiteX3-119" fmla="*/ 3638550 w 3638550"/>
                <a:gd name="connsiteY3-120" fmla="*/ 1528762 h 3371850"/>
                <a:gd name="connsiteX4-121" fmla="*/ 2533650 w 3638550"/>
                <a:gd name="connsiteY4-122" fmla="*/ 0 h 3371850"/>
                <a:gd name="connsiteX5-123" fmla="*/ 2224087 w 3638550"/>
                <a:gd name="connsiteY5-124" fmla="*/ 276225 h 3371850"/>
                <a:gd name="connsiteX6-125" fmla="*/ 0 w 3638550"/>
                <a:gd name="connsiteY6-126" fmla="*/ 1909762 h 3371850"/>
                <a:gd name="connsiteX0-127" fmla="*/ 0 w 3638550"/>
                <a:gd name="connsiteY0-128" fmla="*/ 1909762 h 3371850"/>
                <a:gd name="connsiteX1-129" fmla="*/ 814387 w 3638550"/>
                <a:gd name="connsiteY1-130" fmla="*/ 3028950 h 3371850"/>
                <a:gd name="connsiteX2-131" fmla="*/ 1152525 w 3638550"/>
                <a:gd name="connsiteY2-132" fmla="*/ 3371850 h 3371850"/>
                <a:gd name="connsiteX3-133" fmla="*/ 3638550 w 3638550"/>
                <a:gd name="connsiteY3-134" fmla="*/ 1528762 h 3371850"/>
                <a:gd name="connsiteX4-135" fmla="*/ 2533650 w 3638550"/>
                <a:gd name="connsiteY4-136" fmla="*/ 0 h 3371850"/>
                <a:gd name="connsiteX5-137" fmla="*/ 2095499 w 3638550"/>
                <a:gd name="connsiteY5-138" fmla="*/ 371475 h 3371850"/>
                <a:gd name="connsiteX6-139" fmla="*/ 0 w 3638550"/>
                <a:gd name="connsiteY6-140" fmla="*/ 1909762 h 3371850"/>
                <a:gd name="connsiteX0-141" fmla="*/ 0 w 3638550"/>
                <a:gd name="connsiteY0-142" fmla="*/ 1909762 h 3371850"/>
                <a:gd name="connsiteX1-143" fmla="*/ 814387 w 3638550"/>
                <a:gd name="connsiteY1-144" fmla="*/ 3028950 h 3371850"/>
                <a:gd name="connsiteX2-145" fmla="*/ 1152525 w 3638550"/>
                <a:gd name="connsiteY2-146" fmla="*/ 3371850 h 3371850"/>
                <a:gd name="connsiteX3-147" fmla="*/ 3638550 w 3638550"/>
                <a:gd name="connsiteY3-148" fmla="*/ 1528762 h 3371850"/>
                <a:gd name="connsiteX4-149" fmla="*/ 2533650 w 3638550"/>
                <a:gd name="connsiteY4-150" fmla="*/ 0 h 3371850"/>
                <a:gd name="connsiteX5-151" fmla="*/ 2095499 w 3638550"/>
                <a:gd name="connsiteY5-152" fmla="*/ 371475 h 3371850"/>
                <a:gd name="connsiteX6-153" fmla="*/ 0 w 3638550"/>
                <a:gd name="connsiteY6-154" fmla="*/ 1909762 h 3371850"/>
                <a:gd name="connsiteX0-155" fmla="*/ 0 w 3638550"/>
                <a:gd name="connsiteY0-156" fmla="*/ 1909762 h 3371850"/>
                <a:gd name="connsiteX1-157" fmla="*/ 814387 w 3638550"/>
                <a:gd name="connsiteY1-158" fmla="*/ 3028950 h 3371850"/>
                <a:gd name="connsiteX2-159" fmla="*/ 1152525 w 3638550"/>
                <a:gd name="connsiteY2-160" fmla="*/ 3371850 h 3371850"/>
                <a:gd name="connsiteX3-161" fmla="*/ 3638550 w 3638550"/>
                <a:gd name="connsiteY3-162" fmla="*/ 1528762 h 3371850"/>
                <a:gd name="connsiteX4-163" fmla="*/ 2533650 w 3638550"/>
                <a:gd name="connsiteY4-164" fmla="*/ 0 h 3371850"/>
                <a:gd name="connsiteX5-165" fmla="*/ 2095499 w 3638550"/>
                <a:gd name="connsiteY5-166" fmla="*/ 371475 h 3371850"/>
                <a:gd name="connsiteX6-167" fmla="*/ 0 w 3638550"/>
                <a:gd name="connsiteY6-168" fmla="*/ 1909762 h 3371850"/>
                <a:gd name="connsiteX0-169" fmla="*/ 0 w 3638550"/>
                <a:gd name="connsiteY0-170" fmla="*/ 1909762 h 3371850"/>
                <a:gd name="connsiteX1-171" fmla="*/ 814387 w 3638550"/>
                <a:gd name="connsiteY1-172" fmla="*/ 3028950 h 3371850"/>
                <a:gd name="connsiteX2-173" fmla="*/ 1152525 w 3638550"/>
                <a:gd name="connsiteY2-174" fmla="*/ 3371850 h 3371850"/>
                <a:gd name="connsiteX3-175" fmla="*/ 3638550 w 3638550"/>
                <a:gd name="connsiteY3-176" fmla="*/ 1528762 h 3371850"/>
                <a:gd name="connsiteX4-177" fmla="*/ 2533650 w 3638550"/>
                <a:gd name="connsiteY4-178" fmla="*/ 0 h 3371850"/>
                <a:gd name="connsiteX5-179" fmla="*/ 2095499 w 3638550"/>
                <a:gd name="connsiteY5-180" fmla="*/ 371475 h 3371850"/>
                <a:gd name="connsiteX6-181" fmla="*/ 0 w 3638550"/>
                <a:gd name="connsiteY6-182" fmla="*/ 1909762 h 33718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638550" h="3371850">
                  <a:moveTo>
                    <a:pt x="0" y="1909762"/>
                  </a:moveTo>
                  <a:cubicBezTo>
                    <a:pt x="407193" y="2469356"/>
                    <a:pt x="679450" y="2851944"/>
                    <a:pt x="814387" y="3028950"/>
                  </a:cubicBezTo>
                  <a:cubicBezTo>
                    <a:pt x="949324" y="3205956"/>
                    <a:pt x="1000918" y="3240881"/>
                    <a:pt x="1152525" y="3371850"/>
                  </a:cubicBezTo>
                  <a:lnTo>
                    <a:pt x="3638550" y="1528762"/>
                  </a:lnTo>
                  <a:lnTo>
                    <a:pt x="2533650" y="0"/>
                  </a:lnTo>
                  <a:cubicBezTo>
                    <a:pt x="2378868" y="138112"/>
                    <a:pt x="2274887" y="243681"/>
                    <a:pt x="2095499" y="371475"/>
                  </a:cubicBezTo>
                  <a:cubicBezTo>
                    <a:pt x="1916111" y="499269"/>
                    <a:pt x="277813" y="1717675"/>
                    <a:pt x="0" y="1909762"/>
                  </a:cubicBezTo>
                  <a:close/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78" name="任意多边形 77"/>
            <p:cNvSpPr/>
            <p:nvPr/>
          </p:nvSpPr>
          <p:spPr bwMode="auto">
            <a:xfrm>
              <a:off x="-9359" y="16457"/>
              <a:ext cx="4336" cy="350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36" h="3508">
                  <a:moveTo>
                    <a:pt x="0" y="2288"/>
                  </a:moveTo>
                  <a:lnTo>
                    <a:pt x="917" y="3508"/>
                  </a:lnTo>
                  <a:lnTo>
                    <a:pt x="1357" y="3169"/>
                  </a:lnTo>
                  <a:lnTo>
                    <a:pt x="1634" y="3307"/>
                  </a:lnTo>
                  <a:lnTo>
                    <a:pt x="1709" y="3433"/>
                  </a:lnTo>
                  <a:lnTo>
                    <a:pt x="4336" y="1459"/>
                  </a:lnTo>
                  <a:lnTo>
                    <a:pt x="3180" y="25"/>
                  </a:lnTo>
                  <a:lnTo>
                    <a:pt x="3079" y="0"/>
                  </a:lnTo>
                  <a:lnTo>
                    <a:pt x="0" y="2288"/>
                  </a:lnTo>
                  <a:close/>
                </a:path>
              </a:pathLst>
            </a:custGeom>
            <a:noFill/>
            <a:ln w="50800" cap="flat" cmpd="sng" algn="ctr">
              <a:solidFill>
                <a:srgbClr val="1B21F6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 defTabSz="914400" eaLnBrk="0" fontAlgn="base" hangingPunct="0">
                <a:buClrTx/>
                <a:buSzTx/>
                <a:buFont typeface="Arial" panose="020B0604020202020204" pitchFamily="34" charset="0"/>
              </a:pPr>
              <a:endParaRPr lang="zh-CN" altLang="en-US" sz="1000" b="1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35019" y="1972224"/>
            <a:ext cx="3697725" cy="3059970"/>
            <a:chOff x="2668" y="550"/>
            <a:chExt cx="14095" cy="11664"/>
          </a:xfrm>
        </p:grpSpPr>
        <p:grpSp>
          <p:nvGrpSpPr>
            <p:cNvPr id="40" name="组合 39"/>
            <p:cNvGrpSpPr/>
            <p:nvPr/>
          </p:nvGrpSpPr>
          <p:grpSpPr>
            <a:xfrm>
              <a:off x="2668" y="1118"/>
              <a:ext cx="14090" cy="11096"/>
              <a:chOff x="2668" y="1118"/>
              <a:chExt cx="14090" cy="1109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2668" y="1118"/>
                <a:ext cx="14090" cy="11096"/>
                <a:chOff x="8663423" y="-4846212"/>
                <a:chExt cx="4316400" cy="3398582"/>
              </a:xfrm>
            </p:grpSpPr>
            <p:sp>
              <p:nvSpPr>
                <p:cNvPr id="44" name="矩形 43"/>
                <p:cNvSpPr/>
                <p:nvPr/>
              </p:nvSpPr>
              <p:spPr>
                <a:xfrm>
                  <a:off x="8663423" y="-4846212"/>
                  <a:ext cx="4316319" cy="502022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>
                  <a:defPPr>
                    <a:defRPr lang="zh-CN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r>
                    <a:rPr kumimoji="0" lang="en-US" altLang="zh-CN" sz="1000" b="1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微软雅黑" panose="020B0503020204020204" pitchFamily="34" charset="-122"/>
                      <a:ea typeface="宋体" panose="02010600030101010101" pitchFamily="2" charset="-122"/>
                    </a:rPr>
                    <a:t>12.91</a:t>
                  </a:r>
                  <a:endParaRPr kumimoji="0" lang="zh-CN" altLang="en-US" sz="1000" b="1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微软雅黑" panose="020B0503020204020204" pitchFamily="34" charset="-122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 rotWithShape="1">
                <a:blip r:embed="rId9"/>
                <a:srcRect b="5226"/>
                <a:stretch>
                  <a:fillRect/>
                </a:stretch>
              </p:blipFill>
              <p:spPr>
                <a:xfrm>
                  <a:off x="8663423" y="-4345661"/>
                  <a:ext cx="4316400" cy="2898031"/>
                </a:xfrm>
                <a:prstGeom prst="rect">
                  <a:avLst/>
                </a:prstGeom>
              </p:spPr>
            </p:pic>
          </p:grpSp>
          <p:pic>
            <p:nvPicPr>
              <p:cNvPr id="43" name="图片 42" descr="000000截至2025.4.7栖霞区控规-Model"/>
              <p:cNvPicPr>
                <a:picLocks noChangeAspect="1"/>
              </p:cNvPicPr>
              <p:nvPr/>
            </p:nvPicPr>
            <p:blipFill>
              <a:blip r:embed="rId10"/>
              <a:srcRect l="7756" t="17509" r="15546" b="33741"/>
              <a:stretch>
                <a:fillRect/>
              </a:stretch>
            </p:blipFill>
            <p:spPr>
              <a:xfrm>
                <a:off x="8756" y="7223"/>
                <a:ext cx="905" cy="40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19" h="5265">
                    <a:moveTo>
                      <a:pt x="7509" y="1093"/>
                    </a:moveTo>
                    <a:lnTo>
                      <a:pt x="11113" y="0"/>
                    </a:lnTo>
                    <a:lnTo>
                      <a:pt x="11719" y="2910"/>
                    </a:lnTo>
                    <a:lnTo>
                      <a:pt x="8440" y="3472"/>
                    </a:lnTo>
                    <a:lnTo>
                      <a:pt x="8382" y="3444"/>
                    </a:lnTo>
                    <a:cubicBezTo>
                      <a:pt x="8398" y="3463"/>
                      <a:pt x="8431" y="3501"/>
                      <a:pt x="8438" y="3508"/>
                    </a:cubicBezTo>
                    <a:lnTo>
                      <a:pt x="4214" y="4529"/>
                    </a:lnTo>
                    <a:cubicBezTo>
                      <a:pt x="4012" y="4609"/>
                      <a:pt x="3740" y="4696"/>
                      <a:pt x="3588" y="4745"/>
                    </a:cubicBezTo>
                    <a:cubicBezTo>
                      <a:pt x="3180" y="4871"/>
                      <a:pt x="2695" y="5044"/>
                      <a:pt x="2336" y="5265"/>
                    </a:cubicBezTo>
                    <a:cubicBezTo>
                      <a:pt x="2059" y="5023"/>
                      <a:pt x="1610" y="4893"/>
                      <a:pt x="1179" y="4804"/>
                    </a:cubicBezTo>
                    <a:cubicBezTo>
                      <a:pt x="1150" y="4794"/>
                      <a:pt x="1101" y="4780"/>
                      <a:pt x="1090" y="4777"/>
                    </a:cubicBezTo>
                    <a:cubicBezTo>
                      <a:pt x="854" y="4723"/>
                      <a:pt x="547" y="4587"/>
                      <a:pt x="295" y="4112"/>
                    </a:cubicBezTo>
                    <a:lnTo>
                      <a:pt x="0" y="2871"/>
                    </a:lnTo>
                    <a:lnTo>
                      <a:pt x="7477" y="1092"/>
                    </a:lnTo>
                    <a:lnTo>
                      <a:pt x="7494" y="1143"/>
                    </a:lnTo>
                    <a:lnTo>
                      <a:pt x="7498" y="1131"/>
                    </a:lnTo>
                    <a:lnTo>
                      <a:pt x="7509" y="1093"/>
                    </a:lnTo>
                    <a:close/>
                  </a:path>
                </a:pathLst>
              </a:custGeom>
            </p:spPr>
          </p:pic>
        </p:grpSp>
        <p:sp>
          <p:nvSpPr>
            <p:cNvPr id="41" name="矩形 40"/>
            <p:cNvSpPr/>
            <p:nvPr/>
          </p:nvSpPr>
          <p:spPr>
            <a:xfrm>
              <a:off x="2668" y="550"/>
              <a:ext cx="14095" cy="11664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737" tIns="36368" rIns="72737" bIns="36368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eaLnBrk="1" hangingPunct="1"/>
              <a:endParaRPr lang="zh-CN" altLang="en-US" sz="2310"/>
            </a:p>
          </p:txBody>
        </p:sp>
      </p:grp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3231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南京龙潭新城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NJDBc011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单元控制性详细规划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》NJDBc011—10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则技术修正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用地布局及规划指标。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结合周边土地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权属，从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10—12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地块中切分出一处一类工业用地（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地块编号为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10—23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，容积率由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1.0—2.5 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调整为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≤2.5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，建筑密度由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≤50%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调整为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≤60%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827228" y="3328791"/>
            <a:ext cx="136602" cy="13660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232163" y="353704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NJDBc011—10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892070" y="6932501"/>
            <a:ext cx="1250135" cy="568229"/>
            <a:chOff x="3068969" y="8715920"/>
            <a:chExt cx="1250135" cy="568229"/>
          </a:xfrm>
        </p:grpSpPr>
        <p:sp>
          <p:nvSpPr>
            <p:cNvPr id="18" name="文本框 17"/>
            <p:cNvSpPr txBox="1"/>
            <p:nvPr/>
          </p:nvSpPr>
          <p:spPr>
            <a:xfrm>
              <a:off x="3188913" y="8715920"/>
              <a:ext cx="845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NJDBc011</a:t>
              </a:r>
            </a:p>
            <a:p>
              <a:pPr algn="ctr"/>
              <a:r>
                <a:rPr lang="zh-CN" altLang="en-US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控</a:t>
              </a:r>
              <a:r>
                <a:rPr lang="zh-CN" altLang="en-US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规单元</a:t>
              </a:r>
            </a:p>
          </p:txBody>
        </p:sp>
        <p:sp>
          <p:nvSpPr>
            <p:cNvPr id="19" name="矩形 18"/>
            <p:cNvSpPr/>
            <p:nvPr/>
          </p:nvSpPr>
          <p:spPr>
            <a:xfrm flipV="1">
              <a:off x="3068969" y="9082528"/>
              <a:ext cx="1250135" cy="201621"/>
            </a:xfrm>
            <a:custGeom>
              <a:avLst/>
              <a:gdLst>
                <a:gd name="connsiteX0" fmla="*/ 0 w 978673"/>
                <a:gd name="connsiteY0" fmla="*/ 0 h 393692"/>
                <a:gd name="connsiteX1" fmla="*/ 978673 w 978673"/>
                <a:gd name="connsiteY1" fmla="*/ 0 h 393692"/>
                <a:gd name="connsiteX2" fmla="*/ 978673 w 978673"/>
                <a:gd name="connsiteY2" fmla="*/ 393692 h 393692"/>
                <a:gd name="connsiteX3" fmla="*/ 0 w 978673"/>
                <a:gd name="connsiteY3" fmla="*/ 393692 h 393692"/>
                <a:gd name="connsiteX4" fmla="*/ 0 w 978673"/>
                <a:gd name="connsiteY4" fmla="*/ 0 h 393692"/>
                <a:gd name="connsiteX0-1" fmla="*/ 0 w 978673"/>
                <a:gd name="connsiteY0-2" fmla="*/ 393692 h 485132"/>
                <a:gd name="connsiteX1-3" fmla="*/ 0 w 978673"/>
                <a:gd name="connsiteY1-4" fmla="*/ 0 h 485132"/>
                <a:gd name="connsiteX2-5" fmla="*/ 978673 w 978673"/>
                <a:gd name="connsiteY2-6" fmla="*/ 0 h 485132"/>
                <a:gd name="connsiteX3-7" fmla="*/ 978673 w 978673"/>
                <a:gd name="connsiteY3-8" fmla="*/ 393692 h 485132"/>
                <a:gd name="connsiteX4-9" fmla="*/ 91440 w 978673"/>
                <a:gd name="connsiteY4-10" fmla="*/ 485132 h 485132"/>
                <a:gd name="connsiteX0-11" fmla="*/ 0 w 978673"/>
                <a:gd name="connsiteY0-12" fmla="*/ 393692 h 393692"/>
                <a:gd name="connsiteX1-13" fmla="*/ 0 w 978673"/>
                <a:gd name="connsiteY1-14" fmla="*/ 0 h 393692"/>
                <a:gd name="connsiteX2-15" fmla="*/ 978673 w 978673"/>
                <a:gd name="connsiteY2-16" fmla="*/ 0 h 393692"/>
                <a:gd name="connsiteX3-17" fmla="*/ 978673 w 978673"/>
                <a:gd name="connsiteY3-18" fmla="*/ 393692 h 393692"/>
                <a:gd name="connsiteX0-19" fmla="*/ 0 w 1250135"/>
                <a:gd name="connsiteY0-20" fmla="*/ 595313 h 595313"/>
                <a:gd name="connsiteX1-21" fmla="*/ 0 w 1250135"/>
                <a:gd name="connsiteY1-22" fmla="*/ 201621 h 595313"/>
                <a:gd name="connsiteX2-23" fmla="*/ 978673 w 1250135"/>
                <a:gd name="connsiteY2-24" fmla="*/ 201621 h 595313"/>
                <a:gd name="connsiteX3-25" fmla="*/ 1250135 w 1250135"/>
                <a:gd name="connsiteY3-26" fmla="*/ 0 h 595313"/>
                <a:gd name="connsiteX0-27" fmla="*/ 0 w 1250135"/>
                <a:gd name="connsiteY0-28" fmla="*/ 201621 h 201621"/>
                <a:gd name="connsiteX1-29" fmla="*/ 978673 w 1250135"/>
                <a:gd name="connsiteY1-30" fmla="*/ 201621 h 201621"/>
                <a:gd name="connsiteX2-31" fmla="*/ 1250135 w 1250135"/>
                <a:gd name="connsiteY2-32" fmla="*/ 0 h 2016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50135" h="201621">
                  <a:moveTo>
                    <a:pt x="0" y="201621"/>
                  </a:moveTo>
                  <a:lnTo>
                    <a:pt x="978673" y="201621"/>
                  </a:lnTo>
                  <a:lnTo>
                    <a:pt x="125013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sm" len="sm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644830" y="9396675"/>
            <a:ext cx="36790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NJDBc011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21" name="矩形 20"/>
          <p:cNvSpPr/>
          <p:nvPr/>
        </p:nvSpPr>
        <p:spPr>
          <a:xfrm>
            <a:off x="462373" y="5046165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栖霞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的位置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NJDBc011—10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管理单元图则位于栖霞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区龙潭新城，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东至港城路，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至沿江高等级公路，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至疏港大道，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至润阳东路，用地面积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107.93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805922" y="7834478"/>
            <a:ext cx="1544515" cy="832769"/>
            <a:chOff x="-47247" y="6875437"/>
            <a:chExt cx="1544515" cy="832769"/>
          </a:xfrm>
        </p:grpSpPr>
        <p:sp>
          <p:nvSpPr>
            <p:cNvPr id="23" name="文本框 22"/>
            <p:cNvSpPr txBox="1"/>
            <p:nvPr/>
          </p:nvSpPr>
          <p:spPr>
            <a:xfrm>
              <a:off x="286680" y="7308096"/>
              <a:ext cx="12105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NJDBc011—10</a:t>
              </a:r>
              <a:r>
                <a:rPr lang="zh-CN" altLang="en-US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  <a:endPara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 35"/>
            <p:cNvSpPr/>
            <p:nvPr/>
          </p:nvSpPr>
          <p:spPr>
            <a:xfrm flipH="1" flipV="1">
              <a:off x="-47247" y="6875437"/>
              <a:ext cx="1493600" cy="807596"/>
            </a:xfrm>
            <a:custGeom>
              <a:avLst/>
              <a:gdLst>
                <a:gd name="connsiteX0" fmla="*/ 0 w 1336437"/>
                <a:gd name="connsiteY0" fmla="*/ 0 h 650433"/>
                <a:gd name="connsiteX1" fmla="*/ 1336437 w 1336437"/>
                <a:gd name="connsiteY1" fmla="*/ 0 h 650433"/>
                <a:gd name="connsiteX2" fmla="*/ 1336437 w 1336437"/>
                <a:gd name="connsiteY2" fmla="*/ 650433 h 650433"/>
                <a:gd name="connsiteX3" fmla="*/ 0 w 1336437"/>
                <a:gd name="connsiteY3" fmla="*/ 650433 h 650433"/>
                <a:gd name="connsiteX4" fmla="*/ 0 w 1336437"/>
                <a:gd name="connsiteY4" fmla="*/ 0 h 650433"/>
                <a:gd name="connsiteX0-1" fmla="*/ 0 w 1336437"/>
                <a:gd name="connsiteY0-2" fmla="*/ 650433 h 741873"/>
                <a:gd name="connsiteX1-3" fmla="*/ 0 w 1336437"/>
                <a:gd name="connsiteY1-4" fmla="*/ 0 h 741873"/>
                <a:gd name="connsiteX2-5" fmla="*/ 1336437 w 1336437"/>
                <a:gd name="connsiteY2-6" fmla="*/ 0 h 741873"/>
                <a:gd name="connsiteX3-7" fmla="*/ 1336437 w 1336437"/>
                <a:gd name="connsiteY3-8" fmla="*/ 650433 h 741873"/>
                <a:gd name="connsiteX4-9" fmla="*/ 91440 w 1336437"/>
                <a:gd name="connsiteY4-10" fmla="*/ 741873 h 741873"/>
                <a:gd name="connsiteX0-11" fmla="*/ 0 w 1336437"/>
                <a:gd name="connsiteY0-12" fmla="*/ 650433 h 650433"/>
                <a:gd name="connsiteX1-13" fmla="*/ 0 w 1336437"/>
                <a:gd name="connsiteY1-14" fmla="*/ 0 h 650433"/>
                <a:gd name="connsiteX2-15" fmla="*/ 1336437 w 1336437"/>
                <a:gd name="connsiteY2-16" fmla="*/ 0 h 650433"/>
                <a:gd name="connsiteX3-17" fmla="*/ 1336437 w 1336437"/>
                <a:gd name="connsiteY3-18" fmla="*/ 650433 h 650433"/>
                <a:gd name="connsiteX0-19" fmla="*/ 0 w 1760300"/>
                <a:gd name="connsiteY0-20" fmla="*/ 650433 h 807596"/>
                <a:gd name="connsiteX1-21" fmla="*/ 0 w 1760300"/>
                <a:gd name="connsiteY1-22" fmla="*/ 0 h 807596"/>
                <a:gd name="connsiteX2-23" fmla="*/ 1336437 w 1760300"/>
                <a:gd name="connsiteY2-24" fmla="*/ 0 h 807596"/>
                <a:gd name="connsiteX3-25" fmla="*/ 1760300 w 1760300"/>
                <a:gd name="connsiteY3-26" fmla="*/ 807596 h 807596"/>
                <a:gd name="connsiteX0-27" fmla="*/ 0 w 1760300"/>
                <a:gd name="connsiteY0-28" fmla="*/ 0 h 807596"/>
                <a:gd name="connsiteX1-29" fmla="*/ 1336437 w 1760300"/>
                <a:gd name="connsiteY1-30" fmla="*/ 0 h 807596"/>
                <a:gd name="connsiteX2-31" fmla="*/ 1760300 w 1760300"/>
                <a:gd name="connsiteY2-32" fmla="*/ 807596 h 807596"/>
                <a:gd name="connsiteX0-33" fmla="*/ 0 w 1493600"/>
                <a:gd name="connsiteY0-34" fmla="*/ 0 h 807596"/>
                <a:gd name="connsiteX1-35" fmla="*/ 1069737 w 1493600"/>
                <a:gd name="connsiteY1-36" fmla="*/ 0 h 807596"/>
                <a:gd name="connsiteX2-37" fmla="*/ 1493600 w 1493600"/>
                <a:gd name="connsiteY2-38" fmla="*/ 807596 h 8075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493600" h="807596">
                  <a:moveTo>
                    <a:pt x="0" y="0"/>
                  </a:moveTo>
                  <a:lnTo>
                    <a:pt x="1069737" y="0"/>
                  </a:lnTo>
                  <a:lnTo>
                    <a:pt x="1493600" y="807596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sm" len="sm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67937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办〔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2026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</a:t>
                      </a:r>
                      <a:r>
                        <a:rPr kumimoji="1"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4031270" y="8833448"/>
            <a:ext cx="1696666" cy="904863"/>
            <a:chOff x="17976523" y="7056099"/>
            <a:chExt cx="1696666" cy="904863"/>
          </a:xfrm>
        </p:grpSpPr>
        <p:sp>
          <p:nvSpPr>
            <p:cNvPr id="35" name="矩形 34"/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190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7976523" y="7056099"/>
              <a:ext cx="1696666" cy="904863"/>
              <a:chOff x="17976523" y="7056099"/>
              <a:chExt cx="1696666" cy="90486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31927" y="7056099"/>
                <a:ext cx="1241262" cy="9048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</a:t>
                </a: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则单元</a:t>
                </a:r>
                <a:r>
                  <a:rPr lang="zh-CN" altLang="en-US" sz="11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边界</a:t>
                </a:r>
                <a:endPara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技术修正地块</a:t>
                </a: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范围</a:t>
                </a:r>
              </a:p>
              <a:p>
                <a:pPr>
                  <a:lnSpc>
                    <a:spcPct val="160000"/>
                  </a:lnSpc>
                </a:pP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32" name="矩形标注 31"/>
          <p:cNvSpPr/>
          <p:nvPr/>
        </p:nvSpPr>
        <p:spPr>
          <a:xfrm>
            <a:off x="14364216" y="6516567"/>
            <a:ext cx="2142010" cy="2009518"/>
          </a:xfrm>
          <a:prstGeom prst="wedgeRectCallout">
            <a:avLst>
              <a:gd name="adj1" fmla="val -127145"/>
              <a:gd name="adj2" fmla="val -4382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10—23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(M1)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地面积：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2.28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50m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</a:p>
        </p:txBody>
      </p:sp>
      <p:sp>
        <p:nvSpPr>
          <p:cNvPr id="33" name="矩形标注 32"/>
          <p:cNvSpPr/>
          <p:nvPr/>
        </p:nvSpPr>
        <p:spPr>
          <a:xfrm>
            <a:off x="6881477" y="3492533"/>
            <a:ext cx="2042877" cy="1989846"/>
          </a:xfrm>
          <a:prstGeom prst="wedgeRectCallout">
            <a:avLst>
              <a:gd name="adj1" fmla="val 148017"/>
              <a:gd name="adj2" fmla="val 10492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10—12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(M1)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16.83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1.0-2.5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50m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2.2,&quot;left&quot;:329,&quot;top&quot;:183.2,&quot;width&quot;:407.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2.2,&quot;left&quot;:329,&quot;top&quot;:183.2,&quot;width&quot;:407.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2.2,&quot;left&quot;:329,&quot;top&quot;:183.2,&quot;width&quot;:407.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2.2,&quot;left&quot;:329,&quot;top&quot;:183.2,&quot;width&quot;:407.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2.2,&quot;left&quot;:329,&quot;top&quot;:183.2,&quot;width&quot;:407.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456</Words>
  <Application>Microsoft Office PowerPoint</Application>
  <PresentationFormat>自定义</PresentationFormat>
  <Paragraphs>59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黑体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张军军</cp:lastModifiedBy>
  <cp:revision>424</cp:revision>
  <cp:lastPrinted>2024-03-26T06:31:00Z</cp:lastPrinted>
  <dcterms:created xsi:type="dcterms:W3CDTF">2019-11-04T11:42:00Z</dcterms:created>
  <dcterms:modified xsi:type="dcterms:W3CDTF">2026-03-06T04:29:05Z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2019-11-11T08:00:00Z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2052-12.1.0.25225</vt:lpwstr>
  </property>
</Properties>
</file>