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
  </p:notesMasterIdLst>
  <p:sldIdLst>
    <p:sldId id="256" r:id="rId2"/>
    <p:sldId id="262" r:id="rId3"/>
  </p:sldIdLst>
  <p:sldSz cx="20104100" cy="10058400"/>
  <p:notesSz cx="14304963" cy="9875838"/>
  <p:custDataLst>
    <p:tags r:id="rId5"/>
  </p:custDataLst>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168" userDrawn="1">
          <p15:clr>
            <a:srgbClr val="A4A3A4"/>
          </p15:clr>
        </p15:guide>
        <p15:guide id="2" pos="633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00000"/>
    <a:srgbClr val="D42324"/>
    <a:srgbClr val="FFFFFF"/>
    <a:srgbClr val="0108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285" autoAdjust="0"/>
    <p:restoredTop sz="96344" autoAdjust="0"/>
  </p:normalViewPr>
  <p:slideViewPr>
    <p:cSldViewPr showGuides="1">
      <p:cViewPr varScale="1">
        <p:scale>
          <a:sx n="62" d="100"/>
          <a:sy n="62" d="100"/>
        </p:scale>
        <p:origin x="300" y="84"/>
      </p:cViewPr>
      <p:guideLst>
        <p:guide orient="horz" pos="3168"/>
        <p:guide pos="6332"/>
      </p:guideLst>
    </p:cSldViewPr>
  </p:slideViewPr>
  <p:outlineViewPr>
    <p:cViewPr>
      <p:scale>
        <a:sx n="33" d="100"/>
        <a:sy n="33" d="100"/>
      </p:scale>
      <p:origin x="0" y="0"/>
    </p:cViewPr>
  </p:outlineViewPr>
  <p:notesTextViewPr>
    <p:cViewPr>
      <p:scale>
        <a:sx n="3" d="2"/>
        <a:sy n="3" d="2"/>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tags" Target="tags/tag1.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3" y="1"/>
            <a:ext cx="6199118" cy="495663"/>
          </a:xfrm>
          <a:prstGeom prst="rect">
            <a:avLst/>
          </a:prstGeom>
        </p:spPr>
        <p:txBody>
          <a:bodyPr vert="horz" lIns="73273" tIns="36637" rIns="73273" bIns="36637" rtlCol="0"/>
          <a:lstStyle>
            <a:lvl1pPr algn="l">
              <a:defRPr sz="1000"/>
            </a:lvl1pPr>
          </a:lstStyle>
          <a:p>
            <a:pPr defTabSz="732553">
              <a:defRPr/>
            </a:pPr>
            <a:endParaRPr lang="zh-CN" altLang="en-US"/>
          </a:p>
        </p:txBody>
      </p:sp>
      <p:sp>
        <p:nvSpPr>
          <p:cNvPr id="3" name="日期占位符 2"/>
          <p:cNvSpPr>
            <a:spLocks noGrp="1"/>
          </p:cNvSpPr>
          <p:nvPr>
            <p:ph type="dt" idx="1"/>
          </p:nvPr>
        </p:nvSpPr>
        <p:spPr>
          <a:xfrm>
            <a:off x="8102458" y="1"/>
            <a:ext cx="6199118" cy="495663"/>
          </a:xfrm>
          <a:prstGeom prst="rect">
            <a:avLst/>
          </a:prstGeom>
        </p:spPr>
        <p:txBody>
          <a:bodyPr vert="horz" lIns="73273" tIns="36637" rIns="73273" bIns="36637" rtlCol="0"/>
          <a:lstStyle>
            <a:lvl1pPr algn="r">
              <a:defRPr sz="1000"/>
            </a:lvl1pPr>
          </a:lstStyle>
          <a:p>
            <a:pPr defTabSz="732553">
              <a:defRPr/>
            </a:pPr>
            <a:fld id="{C1DB716A-964D-4EB2-8D0E-86C29F8A49E2}" type="datetimeFigureOut">
              <a:rPr lang="zh-CN" altLang="en-US" smtClean="0"/>
              <a:pPr defTabSz="732553">
                <a:defRPr/>
              </a:pPr>
              <a:t>2026/3/24</a:t>
            </a:fld>
            <a:endParaRPr lang="zh-CN" altLang="en-US"/>
          </a:p>
        </p:txBody>
      </p:sp>
      <p:sp>
        <p:nvSpPr>
          <p:cNvPr id="4" name="幻灯片图像占位符 3"/>
          <p:cNvSpPr>
            <a:spLocks noGrp="1" noRot="1" noChangeAspect="1"/>
          </p:cNvSpPr>
          <p:nvPr>
            <p:ph type="sldImg" idx="2"/>
          </p:nvPr>
        </p:nvSpPr>
        <p:spPr>
          <a:xfrm>
            <a:off x="3824288" y="1236663"/>
            <a:ext cx="6656387" cy="3330575"/>
          </a:xfrm>
          <a:prstGeom prst="rect">
            <a:avLst/>
          </a:prstGeom>
          <a:noFill/>
          <a:ln w="12700">
            <a:solidFill>
              <a:prstClr val="black"/>
            </a:solidFill>
          </a:ln>
        </p:spPr>
        <p:txBody>
          <a:bodyPr vert="horz" lIns="73273" tIns="36637" rIns="73273" bIns="36637" rtlCol="0" anchor="ctr"/>
          <a:lstStyle/>
          <a:p>
            <a:pPr marL="0" marR="0" lvl="0" indent="0" algn="l" defTabSz="732553" rtl="0" eaLnBrk="0" fontAlgn="base" latinLnBrk="0" hangingPunct="0">
              <a:lnSpc>
                <a:spcPct val="100000"/>
              </a:lnSpc>
              <a:spcBef>
                <a:spcPct val="30000"/>
              </a:spcBef>
              <a:spcAft>
                <a:spcPct val="0"/>
              </a:spcAft>
              <a:buClrTx/>
              <a:buSzTx/>
              <a:buFontTx/>
              <a:buNone/>
              <a:defRPr/>
            </a:pPr>
            <a:endParaRPr kumimoji="0" lang="zh-CN"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1430049" y="4752440"/>
            <a:ext cx="11444873" cy="3888923"/>
          </a:xfrm>
          <a:prstGeom prst="rect">
            <a:avLst/>
          </a:prstGeom>
        </p:spPr>
        <p:txBody>
          <a:bodyPr vert="horz" lIns="73273" tIns="36637" rIns="73273" bIns="36637" rtlCol="0"/>
          <a:lstStyle/>
          <a:p>
            <a:pPr marL="0" marR="0" lvl="0" indent="0" algn="l" defTabSz="732553" rtl="0" eaLnBrk="0" fontAlgn="base" latinLnBrk="0" hangingPunct="0">
              <a:lnSpc>
                <a:spcPct val="100000"/>
              </a:lnSpc>
              <a:spcBef>
                <a:spcPct val="30000"/>
              </a:spcBef>
              <a:spcAft>
                <a:spcPct val="0"/>
              </a:spcAft>
              <a:buClrTx/>
              <a:buSzTx/>
              <a:buFontTx/>
              <a:buNone/>
              <a:defRPr/>
            </a:pPr>
            <a:r>
              <a:rPr kumimoji="0" lang="zh-CN" altLang="en-US" sz="1000" b="0" i="0" u="none" strike="noStrike" kern="1200" cap="none" spc="0" normalizeH="0" baseline="0" noProof="0">
                <a:ln>
                  <a:noFill/>
                </a:ln>
                <a:solidFill>
                  <a:schemeClr val="tx1"/>
                </a:solidFill>
                <a:effectLst/>
                <a:uLnTx/>
                <a:uFillTx/>
                <a:latin typeface="+mn-lt"/>
                <a:ea typeface="+mn-ea"/>
                <a:cs typeface="+mn-cs"/>
              </a:rPr>
              <a:t>单击此处编辑母版文本样式</a:t>
            </a:r>
          </a:p>
          <a:p>
            <a:pPr marL="366593" marR="0" lvl="1" indent="0" algn="l" defTabSz="732553" rtl="0" eaLnBrk="0" fontAlgn="base" latinLnBrk="0" hangingPunct="0">
              <a:lnSpc>
                <a:spcPct val="100000"/>
              </a:lnSpc>
              <a:spcBef>
                <a:spcPct val="30000"/>
              </a:spcBef>
              <a:spcAft>
                <a:spcPct val="0"/>
              </a:spcAft>
              <a:buClrTx/>
              <a:buSzTx/>
              <a:buFontTx/>
              <a:buNone/>
              <a:defRPr/>
            </a:pPr>
            <a:r>
              <a:rPr kumimoji="0" lang="zh-CN" altLang="en-US" sz="1000" b="0" i="0" u="none" strike="noStrike" kern="1200" cap="none" spc="0" normalizeH="0" baseline="0" noProof="0">
                <a:ln>
                  <a:noFill/>
                </a:ln>
                <a:solidFill>
                  <a:schemeClr val="tx1"/>
                </a:solidFill>
                <a:effectLst/>
                <a:uLnTx/>
                <a:uFillTx/>
                <a:latin typeface="+mn-lt"/>
                <a:ea typeface="+mn-ea"/>
                <a:cs typeface="+mn-cs"/>
              </a:rPr>
              <a:t>二级</a:t>
            </a:r>
          </a:p>
          <a:p>
            <a:pPr marL="732553" marR="0" lvl="2" indent="0" algn="l" defTabSz="732553" rtl="0" eaLnBrk="0" fontAlgn="base" latinLnBrk="0" hangingPunct="0">
              <a:lnSpc>
                <a:spcPct val="100000"/>
              </a:lnSpc>
              <a:spcBef>
                <a:spcPct val="30000"/>
              </a:spcBef>
              <a:spcAft>
                <a:spcPct val="0"/>
              </a:spcAft>
              <a:buClrTx/>
              <a:buSzTx/>
              <a:buFontTx/>
              <a:buNone/>
              <a:defRPr/>
            </a:pPr>
            <a:r>
              <a:rPr kumimoji="0" lang="zh-CN" altLang="en-US" sz="1000" b="0" i="0" u="none" strike="noStrike" kern="1200" cap="none" spc="0" normalizeH="0" baseline="0" noProof="0">
                <a:ln>
                  <a:noFill/>
                </a:ln>
                <a:solidFill>
                  <a:schemeClr val="tx1"/>
                </a:solidFill>
                <a:effectLst/>
                <a:uLnTx/>
                <a:uFillTx/>
                <a:latin typeface="+mn-lt"/>
                <a:ea typeface="+mn-ea"/>
                <a:cs typeface="+mn-cs"/>
              </a:rPr>
              <a:t>三级</a:t>
            </a:r>
          </a:p>
          <a:p>
            <a:pPr marL="1099148" marR="0" lvl="3" indent="0" algn="l" defTabSz="732553" rtl="0" eaLnBrk="0" fontAlgn="base" latinLnBrk="0" hangingPunct="0">
              <a:lnSpc>
                <a:spcPct val="100000"/>
              </a:lnSpc>
              <a:spcBef>
                <a:spcPct val="30000"/>
              </a:spcBef>
              <a:spcAft>
                <a:spcPct val="0"/>
              </a:spcAft>
              <a:buClrTx/>
              <a:buSzTx/>
              <a:buFontTx/>
              <a:buNone/>
              <a:defRPr/>
            </a:pPr>
            <a:r>
              <a:rPr kumimoji="0" lang="zh-CN" altLang="en-US" sz="1000" b="0" i="0" u="none" strike="noStrike" kern="1200" cap="none" spc="0" normalizeH="0" baseline="0" noProof="0">
                <a:ln>
                  <a:noFill/>
                </a:ln>
                <a:solidFill>
                  <a:schemeClr val="tx1"/>
                </a:solidFill>
                <a:effectLst/>
                <a:uLnTx/>
                <a:uFillTx/>
                <a:latin typeface="+mn-lt"/>
                <a:ea typeface="+mn-ea"/>
                <a:cs typeface="+mn-cs"/>
              </a:rPr>
              <a:t>四级</a:t>
            </a:r>
          </a:p>
          <a:p>
            <a:pPr marL="1465740" marR="0" lvl="4" indent="0" algn="l" defTabSz="732553" rtl="0" eaLnBrk="0" fontAlgn="base" latinLnBrk="0" hangingPunct="0">
              <a:lnSpc>
                <a:spcPct val="100000"/>
              </a:lnSpc>
              <a:spcBef>
                <a:spcPct val="30000"/>
              </a:spcBef>
              <a:spcAft>
                <a:spcPct val="0"/>
              </a:spcAft>
              <a:buClrTx/>
              <a:buSzTx/>
              <a:buFontTx/>
              <a:buNone/>
              <a:defRPr/>
            </a:pPr>
            <a:r>
              <a:rPr kumimoji="0" lang="zh-CN" altLang="en-US" sz="1000" b="0" i="0" u="none" strike="noStrike" kern="1200" cap="none" spc="0" normalizeH="0" baseline="0" noProof="0">
                <a:ln>
                  <a:noFill/>
                </a:ln>
                <a:solidFill>
                  <a:schemeClr val="tx1"/>
                </a:solidFill>
                <a:effectLst/>
                <a:uLnTx/>
                <a:uFillTx/>
                <a:latin typeface="+mn-lt"/>
                <a:ea typeface="+mn-ea"/>
                <a:cs typeface="+mn-cs"/>
              </a:rPr>
              <a:t>五级</a:t>
            </a:r>
          </a:p>
        </p:txBody>
      </p:sp>
      <p:sp>
        <p:nvSpPr>
          <p:cNvPr id="6" name="页脚占位符 5"/>
          <p:cNvSpPr>
            <a:spLocks noGrp="1"/>
          </p:cNvSpPr>
          <p:nvPr>
            <p:ph type="ftr" sz="quarter" idx="4"/>
          </p:nvPr>
        </p:nvSpPr>
        <p:spPr>
          <a:xfrm>
            <a:off x="3" y="9380177"/>
            <a:ext cx="6199118" cy="495663"/>
          </a:xfrm>
          <a:prstGeom prst="rect">
            <a:avLst/>
          </a:prstGeom>
        </p:spPr>
        <p:txBody>
          <a:bodyPr vert="horz" lIns="73273" tIns="36637" rIns="73273" bIns="36637" rtlCol="0" anchor="b"/>
          <a:lstStyle>
            <a:lvl1pPr algn="l">
              <a:defRPr sz="1000"/>
            </a:lvl1pPr>
          </a:lstStyle>
          <a:p>
            <a:pPr defTabSz="732553">
              <a:defRPr/>
            </a:pPr>
            <a:endParaRPr lang="zh-CN" altLang="en-US"/>
          </a:p>
        </p:txBody>
      </p:sp>
      <p:sp>
        <p:nvSpPr>
          <p:cNvPr id="7" name="灯片编号占位符 6"/>
          <p:cNvSpPr>
            <a:spLocks noGrp="1"/>
          </p:cNvSpPr>
          <p:nvPr>
            <p:ph type="sldNum" sz="quarter" idx="5"/>
          </p:nvPr>
        </p:nvSpPr>
        <p:spPr>
          <a:xfrm>
            <a:off x="8102458" y="9380177"/>
            <a:ext cx="6199118" cy="495663"/>
          </a:xfrm>
          <a:prstGeom prst="rect">
            <a:avLst/>
          </a:prstGeom>
        </p:spPr>
        <p:txBody>
          <a:bodyPr vert="horz" wrap="square" lIns="73273" tIns="36637" rIns="73273" bIns="36637" numCol="1" anchor="b" anchorCtr="0" compatLnSpc="1"/>
          <a:lstStyle>
            <a:lvl1pPr algn="r">
              <a:defRPr sz="1000"/>
            </a:lvl1pPr>
          </a:lstStyle>
          <a:p>
            <a:pPr defTabSz="732553">
              <a:defRPr/>
            </a:pPr>
            <a:fld id="{213A655C-B1AC-4425-A5A8-AB2C31E5176D}" type="slidenum">
              <a:rPr lang="zh-CN" altLang="en-US" smtClean="0"/>
              <a:pPr defTabSz="732553">
                <a:defRPr/>
              </a:pPr>
              <a:t>‹#›</a:t>
            </a:fld>
            <a:endParaRPr lang="zh-CN" altLang="en-US"/>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82567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118104"/>
            <a:ext cx="17088485" cy="2112263"/>
          </a:xfrm>
          <a:prstGeom prst="rect">
            <a:avLst/>
          </a:prstGeom>
        </p:spPr>
        <p:txBody>
          <a:bodyPr/>
          <a:lstStyle>
            <a:lvl1pPr>
              <a:defRPr/>
            </a:lvl1pPr>
          </a:lstStyle>
          <a:p>
            <a:endParaRPr/>
          </a:p>
        </p:txBody>
      </p:sp>
      <p:sp>
        <p:nvSpPr>
          <p:cNvPr id="3" name="Holder 3"/>
          <p:cNvSpPr>
            <a:spLocks noGrp="1"/>
          </p:cNvSpPr>
          <p:nvPr>
            <p:ph type="subTitle" idx="4"/>
          </p:nvPr>
        </p:nvSpPr>
        <p:spPr>
          <a:xfrm>
            <a:off x="3015615" y="5632704"/>
            <a:ext cx="14072869" cy="2514600"/>
          </a:xfrm>
          <a:prstGeom prst="rect">
            <a:avLst/>
          </a:prstGeom>
        </p:spPr>
        <p:txBody>
          <a:bodyPr/>
          <a:lstStyle>
            <a:lvl1pPr>
              <a:defRPr/>
            </a:lvl1pPr>
          </a:lstStyle>
          <a:p>
            <a:endParaRPr/>
          </a:p>
        </p:txBody>
      </p:sp>
      <p:sp>
        <p:nvSpPr>
          <p:cNvPr id="9" name="Holder 4"/>
          <p:cNvSpPr>
            <a:spLocks noGrp="1"/>
          </p:cNvSpPr>
          <p:nvPr>
            <p:ph type="ftr" sz="quarter" idx="3"/>
          </p:nvPr>
        </p:nvSpPr>
        <p:spPr>
          <a:xfrm>
            <a:off x="6835775" y="9353550"/>
            <a:ext cx="6432550" cy="503238"/>
          </a:xfrm>
          <a:prstGeom prst="rect">
            <a:avLst/>
          </a:prstGeom>
        </p:spPr>
        <p:txBody>
          <a:bodyPr wrap="square" lIns="0" tIns="0" rIns="0" bIns="0">
            <a:spAutoFit/>
          </a:bodyPr>
          <a:lstStyle>
            <a:lvl1pPr algn="ctr">
              <a:defRPr>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10" name="Holder 5"/>
          <p:cNvSpPr>
            <a:spLocks noGrp="1"/>
          </p:cNvSpPr>
          <p:nvPr>
            <p:ph type="dt" sz="half" idx="2"/>
          </p:nvPr>
        </p:nvSpPr>
        <p:spPr>
          <a:xfrm>
            <a:off x="1004888" y="9353550"/>
            <a:ext cx="4624388" cy="503238"/>
          </a:xfrm>
          <a:prstGeom prst="rect">
            <a:avLst/>
          </a:prstGeom>
        </p:spPr>
        <p:txBody>
          <a:bodyPr wrap="square" lIns="0" tIns="0" rIns="0" bIns="0">
            <a:spAutoFit/>
          </a:bodyPr>
          <a:lstStyle>
            <a:lvl1pPr algn="l">
              <a:defRPr>
                <a:solidFill>
                  <a:schemeClr val="tx1">
                    <a:tint val="75000"/>
                  </a:schemeClr>
                </a:solidFill>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20275FD-135D-4BC5-ABA7-171CF6D46488}" type="datetimeFigureOut">
              <a:rPr kumimoji="0" lang="en-US" sz="1800" b="0" i="0" u="none" strike="noStrike" kern="1200" cap="none" spc="0" normalizeH="0" baseline="0" noProof="1">
                <a:ln>
                  <a:noFill/>
                </a:ln>
                <a:solidFill>
                  <a:schemeClr val="tx1">
                    <a:tint val="75000"/>
                  </a:schemeClr>
                </a:solidFill>
                <a:effectLst/>
                <a:uLnTx/>
                <a:uFillTx/>
                <a:latin typeface="+mn-lt"/>
                <a:ea typeface="+mn-ea"/>
                <a:cs typeface="+mn-cs"/>
              </a:rPr>
              <a:t>3/24/2026</a:t>
            </a:fld>
            <a:endParaRPr kumimoji="0" lang="en-US" sz="18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1" name="Holder 6"/>
          <p:cNvSpPr>
            <a:spLocks noGrp="1"/>
          </p:cNvSpPr>
          <p:nvPr>
            <p:ph type="sldNum" sz="quarter" idx="14"/>
          </p:nvPr>
        </p:nvSpPr>
        <p:spPr>
          <a:xfrm>
            <a:off x="14474825" y="9353550"/>
            <a:ext cx="4624388" cy="503238"/>
          </a:xfrm>
          <a:prstGeom prst="rect">
            <a:avLst/>
          </a:prstGeom>
        </p:spPr>
        <p:txBody>
          <a:bodyPr vert="horz" wrap="square" lIns="0" tIns="0" rIns="0" bIns="0" numCol="1" anchor="t"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BAE77DD5-325A-4769-9C55-E302D77FA1AB}" type="slidenum">
              <a:rPr kumimoji="0" altLang="zh-CN" sz="18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rPr>
              <a:t>‹#›</a:t>
            </a:fld>
            <a:endParaRPr kumimoji="0" lang="zh-CN" altLang="zh-CN" sz="18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a:lvl1pPr>
          </a:lstStyle>
          <a:p>
            <a:endParaRPr/>
          </a:p>
        </p:txBody>
      </p:sp>
      <p:sp>
        <p:nvSpPr>
          <p:cNvPr id="3" name="Holder 3"/>
          <p:cNvSpPr>
            <a:spLocks noGrp="1"/>
          </p:cNvSpPr>
          <p:nvPr>
            <p:ph type="body" idx="1"/>
          </p:nvPr>
        </p:nvSpPr>
        <p:spPr/>
        <p:txBody>
          <a:bodyPr/>
          <a:lstStyle>
            <a:lvl1pPr>
              <a:defRPr/>
            </a:lvl1pPr>
          </a:lstStyle>
          <a:p>
            <a:endParaRPr/>
          </a:p>
        </p:txBody>
      </p:sp>
      <p:sp>
        <p:nvSpPr>
          <p:cNvPr id="9" name="Holder 4"/>
          <p:cNvSpPr>
            <a:spLocks noGrp="1"/>
          </p:cNvSpPr>
          <p:nvPr>
            <p:ph type="ftr" sz="quarter" idx="3"/>
          </p:nvPr>
        </p:nvSpPr>
        <p:spPr>
          <a:xfrm>
            <a:off x="6835775" y="9353550"/>
            <a:ext cx="6432550" cy="503238"/>
          </a:xfrm>
          <a:prstGeom prst="rect">
            <a:avLst/>
          </a:prstGeom>
        </p:spPr>
        <p:txBody>
          <a:bodyPr wrap="square" lIns="0" tIns="0" rIns="0" bIns="0">
            <a:spAutoFit/>
          </a:bodyPr>
          <a:lstStyle>
            <a:lvl1pPr algn="ctr">
              <a:defRPr>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10" name="Holder 5"/>
          <p:cNvSpPr>
            <a:spLocks noGrp="1"/>
          </p:cNvSpPr>
          <p:nvPr>
            <p:ph type="dt" sz="half" idx="2"/>
          </p:nvPr>
        </p:nvSpPr>
        <p:spPr>
          <a:xfrm>
            <a:off x="1004888" y="9353550"/>
            <a:ext cx="4624388" cy="503238"/>
          </a:xfrm>
          <a:prstGeom prst="rect">
            <a:avLst/>
          </a:prstGeom>
        </p:spPr>
        <p:txBody>
          <a:bodyPr wrap="square" lIns="0" tIns="0" rIns="0" bIns="0">
            <a:spAutoFit/>
          </a:bodyPr>
          <a:lstStyle>
            <a:lvl1pPr algn="l">
              <a:defRPr>
                <a:solidFill>
                  <a:schemeClr val="tx1">
                    <a:tint val="75000"/>
                  </a:schemeClr>
                </a:solidFill>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5B41257D-445D-4368-B419-9FA411A0CAA6}" type="datetimeFigureOut">
              <a:rPr kumimoji="0" lang="en-US" sz="1800" b="0" i="0" u="none" strike="noStrike" kern="1200" cap="none" spc="0" normalizeH="0" baseline="0" noProof="1">
                <a:ln>
                  <a:noFill/>
                </a:ln>
                <a:solidFill>
                  <a:schemeClr val="tx1">
                    <a:tint val="75000"/>
                  </a:schemeClr>
                </a:solidFill>
                <a:effectLst/>
                <a:uLnTx/>
                <a:uFillTx/>
                <a:latin typeface="+mn-lt"/>
                <a:ea typeface="+mn-ea"/>
                <a:cs typeface="+mn-cs"/>
              </a:rPr>
              <a:t>3/24/2026</a:t>
            </a:fld>
            <a:endParaRPr kumimoji="0" lang="en-US" sz="18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1" name="Holder 6"/>
          <p:cNvSpPr>
            <a:spLocks noGrp="1"/>
          </p:cNvSpPr>
          <p:nvPr>
            <p:ph type="sldNum" sz="quarter" idx="4"/>
          </p:nvPr>
        </p:nvSpPr>
        <p:spPr>
          <a:xfrm>
            <a:off x="14474825" y="9353550"/>
            <a:ext cx="4624388" cy="503238"/>
          </a:xfrm>
          <a:prstGeom prst="rect">
            <a:avLst/>
          </a:prstGeom>
        </p:spPr>
        <p:txBody>
          <a:bodyPr vert="horz" wrap="square" lIns="0" tIns="0" rIns="0" bIns="0" numCol="1" anchor="t"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95C69B-6AB9-4BA6-9AF6-127A8972002B}" type="slidenum">
              <a:rPr kumimoji="0" altLang="zh-CN" sz="18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rPr>
              <a:t>‹#›</a:t>
            </a:fld>
            <a:endParaRPr kumimoji="0" lang="zh-CN" altLang="zh-CN" sz="18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a:lvl1pPr>
          </a:lstStyle>
          <a:p>
            <a:endParaRPr/>
          </a:p>
        </p:txBody>
      </p:sp>
      <p:sp>
        <p:nvSpPr>
          <p:cNvPr id="3" name="Holder 3"/>
          <p:cNvSpPr>
            <a:spLocks noGrp="1"/>
          </p:cNvSpPr>
          <p:nvPr>
            <p:ph sz="half" idx="2"/>
          </p:nvPr>
        </p:nvSpPr>
        <p:spPr>
          <a:xfrm>
            <a:off x="1005205" y="2313432"/>
            <a:ext cx="8745283" cy="6638544"/>
          </a:xfrm>
          <a:prstGeom prst="rect">
            <a:avLst/>
          </a:prstGeom>
        </p:spPr>
        <p:txBody>
          <a:bodyPr/>
          <a:lstStyle>
            <a:lvl1pPr>
              <a:defRPr/>
            </a:lvl1pPr>
          </a:lstStyle>
          <a:p>
            <a:endParaRPr/>
          </a:p>
        </p:txBody>
      </p:sp>
      <p:sp>
        <p:nvSpPr>
          <p:cNvPr id="4" name="Holder 4"/>
          <p:cNvSpPr>
            <a:spLocks noGrp="1"/>
          </p:cNvSpPr>
          <p:nvPr>
            <p:ph sz="half" idx="3"/>
          </p:nvPr>
        </p:nvSpPr>
        <p:spPr>
          <a:xfrm>
            <a:off x="10353611" y="2313432"/>
            <a:ext cx="8745283" cy="6638544"/>
          </a:xfrm>
          <a:prstGeom prst="rect">
            <a:avLst/>
          </a:prstGeom>
        </p:spPr>
        <p:txBody>
          <a:bodyPr/>
          <a:lstStyle>
            <a:lvl1pPr>
              <a:defRPr/>
            </a:lvl1pPr>
          </a:lstStyle>
          <a:p>
            <a:endParaRPr/>
          </a:p>
        </p:txBody>
      </p:sp>
      <p:sp>
        <p:nvSpPr>
          <p:cNvPr id="9" name="Holder 5"/>
          <p:cNvSpPr>
            <a:spLocks noGrp="1"/>
          </p:cNvSpPr>
          <p:nvPr>
            <p:ph type="ftr" sz="quarter" idx="13"/>
          </p:nvPr>
        </p:nvSpPr>
        <p:spPr>
          <a:xfrm>
            <a:off x="6835775" y="9353550"/>
            <a:ext cx="6432550" cy="503238"/>
          </a:xfrm>
          <a:prstGeom prst="rect">
            <a:avLst/>
          </a:prstGeom>
        </p:spPr>
        <p:txBody>
          <a:bodyPr wrap="square" lIns="0" tIns="0" rIns="0" bIns="0">
            <a:spAutoFit/>
          </a:bodyPr>
          <a:lstStyle>
            <a:lvl1pPr algn="ctr">
              <a:defRPr>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10" name="Holder 6"/>
          <p:cNvSpPr>
            <a:spLocks noGrp="1"/>
          </p:cNvSpPr>
          <p:nvPr>
            <p:ph type="dt" sz="half" idx="12"/>
          </p:nvPr>
        </p:nvSpPr>
        <p:spPr>
          <a:xfrm>
            <a:off x="1004888" y="9353550"/>
            <a:ext cx="4624388" cy="503238"/>
          </a:xfrm>
          <a:prstGeom prst="rect">
            <a:avLst/>
          </a:prstGeom>
        </p:spPr>
        <p:txBody>
          <a:bodyPr wrap="square" lIns="0" tIns="0" rIns="0" bIns="0">
            <a:spAutoFit/>
          </a:bodyPr>
          <a:lstStyle>
            <a:lvl1pPr algn="l">
              <a:defRPr>
                <a:solidFill>
                  <a:schemeClr val="tx1">
                    <a:tint val="75000"/>
                  </a:schemeClr>
                </a:solidFill>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2581978B-FCDE-44CA-AB9F-210F33591AC9}" type="datetimeFigureOut">
              <a:rPr kumimoji="0" lang="en-US" sz="1800" b="0" i="0" u="none" strike="noStrike" kern="1200" cap="none" spc="0" normalizeH="0" baseline="0" noProof="1">
                <a:ln>
                  <a:noFill/>
                </a:ln>
                <a:solidFill>
                  <a:schemeClr val="tx1">
                    <a:tint val="75000"/>
                  </a:schemeClr>
                </a:solidFill>
                <a:effectLst/>
                <a:uLnTx/>
                <a:uFillTx/>
                <a:latin typeface="+mn-lt"/>
                <a:ea typeface="+mn-ea"/>
                <a:cs typeface="+mn-cs"/>
              </a:rPr>
              <a:t>3/24/2026</a:t>
            </a:fld>
            <a:endParaRPr kumimoji="0" lang="en-US" sz="18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1" name="Holder 7"/>
          <p:cNvSpPr>
            <a:spLocks noGrp="1"/>
          </p:cNvSpPr>
          <p:nvPr>
            <p:ph type="sldNum" sz="quarter" idx="4"/>
          </p:nvPr>
        </p:nvSpPr>
        <p:spPr>
          <a:xfrm>
            <a:off x="14474825" y="9353550"/>
            <a:ext cx="4624388" cy="503238"/>
          </a:xfrm>
          <a:prstGeom prst="rect">
            <a:avLst/>
          </a:prstGeom>
        </p:spPr>
        <p:txBody>
          <a:bodyPr vert="horz" wrap="square" lIns="0" tIns="0" rIns="0" bIns="0" numCol="1" anchor="t"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300BB6B4-23BD-4279-B4C6-9EA1EDC7902A}" type="slidenum">
              <a:rPr kumimoji="0" altLang="zh-CN" sz="18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rPr>
              <a:t>‹#›</a:t>
            </a:fld>
            <a:endParaRPr kumimoji="0" lang="zh-CN" altLang="zh-CN" sz="18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a:lvl1pPr>
          </a:lstStyle>
          <a:p>
            <a:endParaRPr/>
          </a:p>
        </p:txBody>
      </p:sp>
      <p:sp>
        <p:nvSpPr>
          <p:cNvPr id="9" name="Holder 3"/>
          <p:cNvSpPr>
            <a:spLocks noGrp="1"/>
          </p:cNvSpPr>
          <p:nvPr>
            <p:ph type="ftr" sz="quarter" idx="3"/>
          </p:nvPr>
        </p:nvSpPr>
        <p:spPr>
          <a:xfrm>
            <a:off x="6835775" y="9353550"/>
            <a:ext cx="6432550" cy="503238"/>
          </a:xfrm>
          <a:prstGeom prst="rect">
            <a:avLst/>
          </a:prstGeom>
        </p:spPr>
        <p:txBody>
          <a:bodyPr wrap="square" lIns="0" tIns="0" rIns="0" bIns="0">
            <a:spAutoFit/>
          </a:bodyPr>
          <a:lstStyle>
            <a:lvl1pPr algn="ctr">
              <a:defRPr>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10" name="Holder 4"/>
          <p:cNvSpPr>
            <a:spLocks noGrp="1"/>
          </p:cNvSpPr>
          <p:nvPr>
            <p:ph type="dt" sz="half" idx="2"/>
          </p:nvPr>
        </p:nvSpPr>
        <p:spPr>
          <a:xfrm>
            <a:off x="1004888" y="9353550"/>
            <a:ext cx="4624388" cy="503238"/>
          </a:xfrm>
          <a:prstGeom prst="rect">
            <a:avLst/>
          </a:prstGeom>
        </p:spPr>
        <p:txBody>
          <a:bodyPr wrap="square" lIns="0" tIns="0" rIns="0" bIns="0">
            <a:spAutoFit/>
          </a:bodyPr>
          <a:lstStyle>
            <a:lvl1pPr algn="l">
              <a:defRPr>
                <a:solidFill>
                  <a:schemeClr val="tx1">
                    <a:tint val="75000"/>
                  </a:schemeClr>
                </a:solidFill>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54387D2B-5DC5-486C-88BF-A8AF506FA990}" type="datetimeFigureOut">
              <a:rPr kumimoji="0" lang="en-US" sz="1800" b="0" i="0" u="none" strike="noStrike" kern="1200" cap="none" spc="0" normalizeH="0" baseline="0" noProof="1">
                <a:ln>
                  <a:noFill/>
                </a:ln>
                <a:solidFill>
                  <a:schemeClr val="tx1">
                    <a:tint val="75000"/>
                  </a:schemeClr>
                </a:solidFill>
                <a:effectLst/>
                <a:uLnTx/>
                <a:uFillTx/>
                <a:latin typeface="+mn-lt"/>
                <a:ea typeface="+mn-ea"/>
                <a:cs typeface="+mn-cs"/>
              </a:rPr>
              <a:t>3/24/2026</a:t>
            </a:fld>
            <a:endParaRPr kumimoji="0" lang="en-US" sz="18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1" name="Holder 5"/>
          <p:cNvSpPr>
            <a:spLocks noGrp="1"/>
          </p:cNvSpPr>
          <p:nvPr>
            <p:ph type="sldNum" sz="quarter" idx="4"/>
          </p:nvPr>
        </p:nvSpPr>
        <p:spPr>
          <a:xfrm>
            <a:off x="14474825" y="9353550"/>
            <a:ext cx="4624388" cy="503238"/>
          </a:xfrm>
          <a:prstGeom prst="rect">
            <a:avLst/>
          </a:prstGeom>
        </p:spPr>
        <p:txBody>
          <a:bodyPr vert="horz" wrap="square" lIns="0" tIns="0" rIns="0" bIns="0" numCol="1" anchor="t"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A7583100-B881-4647-9371-B59ADAC7C855}" type="slidenum">
              <a:rPr kumimoji="0" altLang="zh-CN" sz="18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rPr>
              <a:t>‹#›</a:t>
            </a:fld>
            <a:endParaRPr kumimoji="0" lang="zh-CN" altLang="zh-CN" sz="18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bg>
      <p:bgPr>
        <a:solidFill>
          <a:schemeClr val="bg1"/>
        </a:solidFill>
        <a:effectLst/>
      </p:bgPr>
    </p:bg>
    <p:spTree>
      <p:nvGrpSpPr>
        <p:cNvPr id="1" name=""/>
        <p:cNvGrpSpPr/>
        <p:nvPr/>
      </p:nvGrpSpPr>
      <p:grpSpPr>
        <a:xfrm>
          <a:off x="0" y="0"/>
          <a:ext cx="0" cy="0"/>
          <a:chOff x="0" y="0"/>
          <a:chExt cx="0" cy="0"/>
        </a:xfrm>
      </p:grpSpPr>
      <p:sp>
        <p:nvSpPr>
          <p:cNvPr id="9" name="Holder 2"/>
          <p:cNvSpPr>
            <a:spLocks noGrp="1"/>
          </p:cNvSpPr>
          <p:nvPr>
            <p:ph type="ftr" sz="quarter" idx="3"/>
          </p:nvPr>
        </p:nvSpPr>
        <p:spPr>
          <a:xfrm>
            <a:off x="6835775" y="9353550"/>
            <a:ext cx="6432550" cy="503238"/>
          </a:xfrm>
          <a:prstGeom prst="rect">
            <a:avLst/>
          </a:prstGeom>
        </p:spPr>
        <p:txBody>
          <a:bodyPr wrap="square" lIns="0" tIns="0" rIns="0" bIns="0">
            <a:spAutoFit/>
          </a:bodyPr>
          <a:lstStyle>
            <a:lvl1pPr algn="ctr">
              <a:defRPr>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10" name="Holder 3"/>
          <p:cNvSpPr>
            <a:spLocks noGrp="1"/>
          </p:cNvSpPr>
          <p:nvPr>
            <p:ph type="dt" sz="half" idx="2"/>
          </p:nvPr>
        </p:nvSpPr>
        <p:spPr>
          <a:xfrm>
            <a:off x="1004888" y="9353550"/>
            <a:ext cx="4624388" cy="503238"/>
          </a:xfrm>
          <a:prstGeom prst="rect">
            <a:avLst/>
          </a:prstGeom>
        </p:spPr>
        <p:txBody>
          <a:bodyPr wrap="square" lIns="0" tIns="0" rIns="0" bIns="0">
            <a:spAutoFit/>
          </a:bodyPr>
          <a:lstStyle>
            <a:lvl1pPr algn="l">
              <a:defRPr>
                <a:solidFill>
                  <a:schemeClr val="tx1">
                    <a:tint val="75000"/>
                  </a:schemeClr>
                </a:solidFill>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D7E9C50C-75B2-4F8F-B4F2-C18ECBD5904B}" type="datetimeFigureOut">
              <a:rPr kumimoji="0" lang="en-US" sz="1800" b="0" i="0" u="none" strike="noStrike" kern="1200" cap="none" spc="0" normalizeH="0" baseline="0" noProof="1">
                <a:ln>
                  <a:noFill/>
                </a:ln>
                <a:solidFill>
                  <a:schemeClr val="tx1">
                    <a:tint val="75000"/>
                  </a:schemeClr>
                </a:solidFill>
                <a:effectLst/>
                <a:uLnTx/>
                <a:uFillTx/>
                <a:latin typeface="+mn-lt"/>
                <a:ea typeface="+mn-ea"/>
                <a:cs typeface="+mn-cs"/>
              </a:rPr>
              <a:t>3/24/2026</a:t>
            </a:fld>
            <a:endParaRPr kumimoji="0" lang="en-US" sz="18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1" name="Holder 4"/>
          <p:cNvSpPr>
            <a:spLocks noGrp="1"/>
          </p:cNvSpPr>
          <p:nvPr>
            <p:ph type="sldNum" sz="quarter" idx="4"/>
          </p:nvPr>
        </p:nvSpPr>
        <p:spPr>
          <a:xfrm>
            <a:off x="14474825" y="9353550"/>
            <a:ext cx="4624388" cy="503238"/>
          </a:xfrm>
          <a:prstGeom prst="rect">
            <a:avLst/>
          </a:prstGeom>
        </p:spPr>
        <p:txBody>
          <a:bodyPr vert="horz" wrap="square" lIns="0" tIns="0" rIns="0" bIns="0" numCol="1" anchor="t"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35DFF8DC-8E9D-43EA-9E9C-D93CD9131DF5}" type="slidenum">
              <a:rPr kumimoji="0" altLang="zh-CN" sz="18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rPr>
              <a:t>‹#›</a:t>
            </a:fld>
            <a:endParaRPr kumimoji="0" lang="zh-CN" altLang="zh-CN" sz="18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bk object 17"/>
          <p:cNvSpPr/>
          <p:nvPr/>
        </p:nvSpPr>
        <p:spPr>
          <a:xfrm>
            <a:off x="0" y="0"/>
            <a:ext cx="0" cy="1588"/>
          </a:xfrm>
          <a:custGeom>
            <a:avLst/>
            <a:gdLst/>
            <a:ahLst/>
            <a:cxnLst>
              <a:cxn ang="0">
                <a:pos x="0" y="98202"/>
              </a:cxn>
              <a:cxn ang="0">
                <a:pos x="0" y="344956"/>
              </a:cxn>
            </a:cxnLst>
            <a:rect l="0" t="0" r="0" b="0"/>
            <a:pathLst>
              <a:path w="1" h="1270">
                <a:moveTo>
                  <a:pt x="0" y="461"/>
                </a:moveTo>
                <a:lnTo>
                  <a:pt x="0" y="1617"/>
                </a:lnTo>
              </a:path>
            </a:pathLst>
          </a:custGeom>
          <a:noFill/>
          <a:ln w="3175" cap="flat" cmpd="sng">
            <a:solidFill>
              <a:srgbClr val="000000">
                <a:alpha val="100000"/>
              </a:srgbClr>
            </a:solidFill>
            <a:prstDash val="solid"/>
            <a:round/>
            <a:headEnd type="none" w="med" len="med"/>
            <a:tailEnd type="none" w="med" len="med"/>
          </a:ln>
        </p:spPr>
        <p:txBody>
          <a:bodyPr/>
          <a:lstStyle/>
          <a:p>
            <a:endParaRPr lang="zh-CN" altLang="en-US"/>
          </a:p>
        </p:txBody>
      </p:sp>
      <p:sp>
        <p:nvSpPr>
          <p:cNvPr id="1028" name="Holder 2"/>
          <p:cNvSpPr>
            <a:spLocks noGrp="1"/>
          </p:cNvSpPr>
          <p:nvPr>
            <p:ph type="title"/>
          </p:nvPr>
        </p:nvSpPr>
        <p:spPr>
          <a:xfrm>
            <a:off x="1004888" y="401638"/>
            <a:ext cx="18094325" cy="1609725"/>
          </a:xfrm>
          <a:prstGeom prst="rect">
            <a:avLst/>
          </a:prstGeom>
          <a:noFill/>
          <a:ln w="9525">
            <a:noFill/>
          </a:ln>
        </p:spPr>
        <p:txBody>
          <a:bodyPr lIns="0" tIns="0" rIns="0" bIns="0">
            <a:spAutoFit/>
          </a:bodyPr>
          <a:lstStyle/>
          <a:p>
            <a:pPr lvl="0"/>
            <a:endParaRPr lang="zh-CN" altLang="zh-CN" dirty="0"/>
          </a:p>
        </p:txBody>
      </p:sp>
      <p:sp>
        <p:nvSpPr>
          <p:cNvPr id="1029" name="Holder 3"/>
          <p:cNvSpPr>
            <a:spLocks noGrp="1"/>
          </p:cNvSpPr>
          <p:nvPr>
            <p:ph type="body"/>
          </p:nvPr>
        </p:nvSpPr>
        <p:spPr>
          <a:xfrm>
            <a:off x="1004888" y="2312988"/>
            <a:ext cx="18094325" cy="6638925"/>
          </a:xfrm>
          <a:prstGeom prst="rect">
            <a:avLst/>
          </a:prstGeom>
          <a:noFill/>
          <a:ln w="9525">
            <a:noFill/>
          </a:ln>
        </p:spPr>
        <p:txBody>
          <a:bodyPr lIns="0" tIns="0" rIns="0" bIns="0">
            <a:spAutoFit/>
          </a:bodyPr>
          <a:lstStyle/>
          <a:p>
            <a:pPr lvl="0"/>
            <a:endParaRPr lang="zh-CN" altLang="zh-CN" dirty="0"/>
          </a:p>
        </p:txBody>
      </p:sp>
      <p:sp>
        <p:nvSpPr>
          <p:cNvPr id="4" name="Holder 4"/>
          <p:cNvSpPr>
            <a:spLocks noGrp="1"/>
          </p:cNvSpPr>
          <p:nvPr>
            <p:ph type="ftr" sz="quarter" idx="5"/>
          </p:nvPr>
        </p:nvSpPr>
        <p:spPr>
          <a:xfrm>
            <a:off x="6835775" y="9353550"/>
            <a:ext cx="6432550" cy="503238"/>
          </a:xfrm>
          <a:prstGeom prst="rect">
            <a:avLst/>
          </a:prstGeom>
        </p:spPr>
        <p:txBody>
          <a:bodyPr wrap="square" lIns="0" tIns="0" rIns="0" bIns="0">
            <a:spAutoFit/>
          </a:bodyPr>
          <a:lstStyle>
            <a:lvl1pPr algn="ctr" eaLnBrk="1" fontAlgn="auto" hangingPunct="1">
              <a:defRPr>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5" name="Holder 5"/>
          <p:cNvSpPr>
            <a:spLocks noGrp="1"/>
          </p:cNvSpPr>
          <p:nvPr>
            <p:ph type="dt" sz="half" idx="6"/>
          </p:nvPr>
        </p:nvSpPr>
        <p:spPr>
          <a:xfrm>
            <a:off x="1004888" y="9353550"/>
            <a:ext cx="4624388" cy="503238"/>
          </a:xfrm>
          <a:prstGeom prst="rect">
            <a:avLst/>
          </a:prstGeom>
        </p:spPr>
        <p:txBody>
          <a:bodyPr wrap="square" lIns="0" tIns="0" rIns="0" bIns="0">
            <a:spAutoFit/>
          </a:bodyPr>
          <a:lstStyle>
            <a:lvl1pPr algn="l" eaLnBrk="1" fontAlgn="auto" hangingPunct="1">
              <a:defRPr noProof="1">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BA187F2E-D3FA-4D89-8BC6-EEA6E98D90A6}" type="datetimeFigureOut">
              <a:rPr kumimoji="0" lang="en-US" sz="1800" b="0" i="0" u="none" strike="noStrike" kern="1200" cap="none" spc="0" normalizeH="0" baseline="0" noProof="1">
                <a:ln>
                  <a:noFill/>
                </a:ln>
                <a:solidFill>
                  <a:schemeClr val="tx1">
                    <a:tint val="75000"/>
                  </a:schemeClr>
                </a:solidFill>
                <a:effectLst/>
                <a:uLnTx/>
                <a:uFillTx/>
                <a:latin typeface="+mn-lt"/>
                <a:ea typeface="+mn-ea"/>
                <a:cs typeface="+mn-cs"/>
              </a:rPr>
              <a:t>3/24/2026</a:t>
            </a:fld>
            <a:endParaRPr kumimoji="0" lang="en-US" sz="18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Holder 6"/>
          <p:cNvSpPr>
            <a:spLocks noGrp="1"/>
          </p:cNvSpPr>
          <p:nvPr>
            <p:ph type="sldNum" sz="quarter" idx="7"/>
          </p:nvPr>
        </p:nvSpPr>
        <p:spPr>
          <a:xfrm>
            <a:off x="14474825" y="9353550"/>
            <a:ext cx="4624388" cy="503238"/>
          </a:xfrm>
          <a:prstGeom prst="rect">
            <a:avLst/>
          </a:prstGeom>
        </p:spPr>
        <p:txBody>
          <a:bodyPr vert="horz" wrap="square" lIns="0" tIns="0" rIns="0" bIns="0" numCol="1" anchor="t" anchorCtr="0" compatLnSpc="1">
            <a:spAutoFit/>
          </a:bodyPr>
          <a:lstStyle>
            <a:lvl1pPr algn="r" eaLnBrk="1" hangingPunct="1">
              <a:defRPr noProof="1">
                <a:solidFill>
                  <a:srgbClr val="898989"/>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F6844445-4DBC-44DA-80E1-FCFBF76E9E15}" type="slidenum">
              <a:rPr kumimoji="0" altLang="zh-CN" sz="18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rPr>
              <a:t>‹#›</a:t>
            </a:fld>
            <a:endParaRPr kumimoji="0" lang="zh-CN" altLang="zh-CN" sz="18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pic>
        <p:nvPicPr>
          <p:cNvPr id="7" name="图片 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794" y="0"/>
            <a:ext cx="20098512" cy="100584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Calibri" panose="020F0502020204030204" pitchFamily="34" charset="0"/>
          <a:ea typeface="宋体" panose="02010600030101010101" pitchFamily="2" charset="-122"/>
        </a:defRPr>
      </a:lvl2pPr>
      <a:lvl3pPr algn="l" rtl="0" eaLnBrk="0" fontAlgn="base" hangingPunct="0">
        <a:spcBef>
          <a:spcPct val="0"/>
        </a:spcBef>
        <a:spcAft>
          <a:spcPct val="0"/>
        </a:spcAft>
        <a:defRPr sz="4400">
          <a:solidFill>
            <a:schemeClr val="tx2"/>
          </a:solidFill>
          <a:latin typeface="Calibri" panose="020F0502020204030204" pitchFamily="34" charset="0"/>
          <a:ea typeface="宋体" panose="02010600030101010101" pitchFamily="2" charset="-122"/>
        </a:defRPr>
      </a:lvl3pPr>
      <a:lvl4pPr algn="l" rtl="0" eaLnBrk="0" fontAlgn="base" hangingPunct="0">
        <a:spcBef>
          <a:spcPct val="0"/>
        </a:spcBef>
        <a:spcAft>
          <a:spcPct val="0"/>
        </a:spcAft>
        <a:defRPr sz="4400">
          <a:solidFill>
            <a:schemeClr val="tx2"/>
          </a:solidFill>
          <a:latin typeface="Calibri" panose="020F0502020204030204" pitchFamily="34" charset="0"/>
          <a:ea typeface="宋体" panose="02010600030101010101" pitchFamily="2" charset="-122"/>
        </a:defRPr>
      </a:lvl4pPr>
      <a:lvl5pPr algn="l" rtl="0" eaLnBrk="0" fontAlgn="base" hangingPunct="0">
        <a:spcBef>
          <a:spcPct val="0"/>
        </a:spcBef>
        <a:spcAft>
          <a:spcPct val="0"/>
        </a:spcAft>
        <a:defRPr sz="4400">
          <a:solidFill>
            <a:schemeClr val="tx2"/>
          </a:solidFill>
          <a:latin typeface="Calibri" panose="020F0502020204030204" pitchFamily="34" charset="0"/>
          <a:ea typeface="宋体" panose="02010600030101010101" pitchFamily="2" charset="-122"/>
        </a:defRPr>
      </a:lvl5pPr>
      <a:lvl6pPr marL="457200" algn="l" rtl="0" fontAlgn="base">
        <a:spcBef>
          <a:spcPct val="0"/>
        </a:spcBef>
        <a:spcAft>
          <a:spcPct val="0"/>
        </a:spcAft>
        <a:defRPr>
          <a:solidFill>
            <a:schemeClr val="tx2"/>
          </a:solidFill>
          <a:latin typeface="Calibri" panose="020F0502020204030204" pitchFamily="34" charset="0"/>
          <a:ea typeface="宋体" panose="02010600030101010101" pitchFamily="2" charset="-122"/>
        </a:defRPr>
      </a:lvl6pPr>
      <a:lvl7pPr marL="914400" algn="l" rtl="0" fontAlgn="base">
        <a:spcBef>
          <a:spcPct val="0"/>
        </a:spcBef>
        <a:spcAft>
          <a:spcPct val="0"/>
        </a:spcAft>
        <a:defRPr>
          <a:solidFill>
            <a:schemeClr val="tx2"/>
          </a:solidFill>
          <a:latin typeface="Calibri" panose="020F0502020204030204" pitchFamily="34" charset="0"/>
          <a:ea typeface="宋体" panose="02010600030101010101" pitchFamily="2" charset="-122"/>
        </a:defRPr>
      </a:lvl7pPr>
      <a:lvl8pPr marL="1371600" algn="l" rtl="0" fontAlgn="base">
        <a:spcBef>
          <a:spcPct val="0"/>
        </a:spcBef>
        <a:spcAft>
          <a:spcPct val="0"/>
        </a:spcAft>
        <a:defRPr>
          <a:solidFill>
            <a:schemeClr val="tx2"/>
          </a:solidFill>
          <a:latin typeface="Calibri" panose="020F0502020204030204" pitchFamily="34" charset="0"/>
          <a:ea typeface="宋体" panose="02010600030101010101" pitchFamily="2" charset="-122"/>
        </a:defRPr>
      </a:lvl8pPr>
      <a:lvl9pPr marL="1828800" algn="l" rtl="0" fontAlgn="base">
        <a:spcBef>
          <a:spcPct val="0"/>
        </a:spcBef>
        <a:spcAft>
          <a:spcPct val="0"/>
        </a:spcAft>
        <a:defRPr>
          <a:solidFill>
            <a:schemeClr val="tx2"/>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0"/>
        </a:spcBef>
        <a:spcAft>
          <a:spcPct val="0"/>
        </a:spcAft>
        <a:buChar char="•"/>
        <a:defRPr sz="3200">
          <a:solidFill>
            <a:schemeClr val="tx1"/>
          </a:solidFill>
          <a:latin typeface="+mn-lt"/>
          <a:ea typeface="+mn-ea"/>
          <a:cs typeface="+mn-cs"/>
        </a:defRPr>
      </a:lvl1pPr>
      <a:lvl2pPr marL="457200" algn="l" rtl="0" eaLnBrk="0" fontAlgn="base" hangingPunct="0">
        <a:spcBef>
          <a:spcPct val="0"/>
        </a:spcBef>
        <a:spcAft>
          <a:spcPct val="0"/>
        </a:spcAft>
        <a:buChar char="–"/>
        <a:defRPr sz="2800">
          <a:solidFill>
            <a:schemeClr val="tx1"/>
          </a:solidFill>
          <a:latin typeface="+mn-lt"/>
          <a:ea typeface="+mn-ea"/>
          <a:cs typeface="+mn-cs"/>
        </a:defRPr>
      </a:lvl2pPr>
      <a:lvl3pPr marL="914400" algn="l" rtl="0" eaLnBrk="0" fontAlgn="base" hangingPunct="0">
        <a:spcBef>
          <a:spcPct val="0"/>
        </a:spcBef>
        <a:spcAft>
          <a:spcPct val="0"/>
        </a:spcAft>
        <a:buChar char="•"/>
        <a:defRPr sz="2400">
          <a:solidFill>
            <a:schemeClr val="tx1"/>
          </a:solidFill>
          <a:latin typeface="+mn-lt"/>
          <a:ea typeface="+mn-ea"/>
          <a:cs typeface="+mn-cs"/>
        </a:defRPr>
      </a:lvl3pPr>
      <a:lvl4pPr marL="1371600" algn="l" rtl="0" eaLnBrk="0" fontAlgn="base" hangingPunct="0">
        <a:spcBef>
          <a:spcPct val="0"/>
        </a:spcBef>
        <a:spcAft>
          <a:spcPct val="0"/>
        </a:spcAft>
        <a:buChar char="–"/>
        <a:defRPr sz="2000">
          <a:solidFill>
            <a:schemeClr val="tx1"/>
          </a:solidFill>
          <a:latin typeface="+mn-lt"/>
          <a:ea typeface="+mn-ea"/>
          <a:cs typeface="+mn-cs"/>
        </a:defRPr>
      </a:lvl4pPr>
      <a:lvl5pPr marL="1828800" algn="l" rtl="0" eaLnBrk="0" fontAlgn="base" hangingPunct="0">
        <a:spcBef>
          <a:spcPct val="0"/>
        </a:spcBef>
        <a:spcAft>
          <a:spcPct val="0"/>
        </a:spcAft>
        <a:buChar char="»"/>
        <a:defRPr sz="2000">
          <a:solidFill>
            <a:schemeClr val="tx1"/>
          </a:solidFill>
          <a:latin typeface="+mn-lt"/>
          <a:ea typeface="+mn-ea"/>
          <a:cs typeface="+mn-cs"/>
        </a:defRPr>
      </a:lvl5pPr>
      <a:lvl6pPr marL="2286000">
        <a:defRPr sz="2000">
          <a:latin typeface="+mn-lt"/>
          <a:ea typeface="+mn-ea"/>
          <a:cs typeface="+mn-cs"/>
        </a:defRPr>
      </a:lvl6pPr>
      <a:lvl7pPr marL="2743200">
        <a:defRPr sz="2000">
          <a:latin typeface="+mn-lt"/>
          <a:ea typeface="+mn-ea"/>
          <a:cs typeface="+mn-cs"/>
        </a:defRPr>
      </a:lvl7pPr>
      <a:lvl8pPr marL="3200400">
        <a:defRPr sz="2000">
          <a:latin typeface="+mn-lt"/>
          <a:ea typeface="+mn-ea"/>
          <a:cs typeface="+mn-cs"/>
        </a:defRPr>
      </a:lvl8pPr>
      <a:lvl9pPr marL="3657600">
        <a:defRPr sz="2000">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a:blip r:embed="rId3"/>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4">
            <a:grayscl/>
            <a:extLst>
              <a:ext uri="{BEBA8EAE-BF5A-486C-A8C5-ECC9F3942E4B}">
                <a14:imgProps xmlns:a14="http://schemas.microsoft.com/office/drawing/2010/main">
                  <a14:imgLayer r:embed="rId5">
                    <a14:imgEffect>
                      <a14:brightnessContrast bright="40000" contrast="-40000"/>
                    </a14:imgEffect>
                  </a14:imgLayer>
                </a14:imgProps>
              </a:ext>
            </a:extLst>
          </a:blip>
          <a:srcRect t="1589" b="6575"/>
          <a:stretch/>
        </p:blipFill>
        <p:spPr>
          <a:xfrm>
            <a:off x="10052050" y="5787594"/>
            <a:ext cx="5129709" cy="4289772"/>
          </a:xfrm>
          <a:prstGeom prst="rect">
            <a:avLst/>
          </a:prstGeom>
          <a:solidFill>
            <a:srgbClr val="FFFFFF">
              <a:alpha val="20000"/>
            </a:srgbClr>
          </a:solidFill>
          <a:ln>
            <a:noFill/>
          </a:ln>
        </p:spPr>
      </p:pic>
      <p:sp>
        <p:nvSpPr>
          <p:cNvPr id="3" name="矩形 2"/>
          <p:cNvSpPr/>
          <p:nvPr/>
        </p:nvSpPr>
        <p:spPr>
          <a:xfrm>
            <a:off x="10052050" y="5787594"/>
            <a:ext cx="5122864" cy="4268881"/>
          </a:xfrm>
          <a:prstGeom prst="rect">
            <a:avLst/>
          </a:prstGeom>
          <a:solidFill>
            <a:srgbClr val="FFFFFF">
              <a:alpha val="20000"/>
            </a:srgb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6" name="文本框 5"/>
          <p:cNvSpPr txBox="1"/>
          <p:nvPr/>
        </p:nvSpPr>
        <p:spPr>
          <a:xfrm>
            <a:off x="12968374" y="619172"/>
            <a:ext cx="6948772" cy="230832"/>
          </a:xfrm>
          <a:prstGeom prst="rect">
            <a:avLst/>
          </a:prstGeom>
          <a:noFill/>
        </p:spPr>
        <p:txBody>
          <a:bodyPr wrap="square" rtlCol="0">
            <a:spAutoFit/>
          </a:bodyPr>
          <a:lstStyle/>
          <a:p>
            <a:r>
              <a:rPr lang="zh-CN" altLang="en-US" sz="900" dirty="0">
                <a:solidFill>
                  <a:schemeClr val="tx1">
                    <a:lumMod val="95000"/>
                    <a:lumOff val="5000"/>
                  </a:schemeClr>
                </a:solidFill>
                <a:latin typeface="微软雅黑" panose="020B0503020204020204" pitchFamily="34" charset="-122"/>
                <a:ea typeface="微软雅黑" panose="020B0503020204020204" pitchFamily="34" charset="-122"/>
              </a:rPr>
              <a:t>南京市国土空间规划编制成果公布</a:t>
            </a:r>
          </a:p>
        </p:txBody>
      </p:sp>
      <p:sp>
        <p:nvSpPr>
          <p:cNvPr id="8196" name="object 4"/>
          <p:cNvSpPr txBox="1"/>
          <p:nvPr/>
        </p:nvSpPr>
        <p:spPr>
          <a:xfrm>
            <a:off x="10052050" y="9058223"/>
            <a:ext cx="5122864" cy="612155"/>
          </a:xfrm>
          <a:prstGeom prst="rect">
            <a:avLst/>
          </a:prstGeom>
          <a:noFill/>
          <a:ln w="9525">
            <a:noFill/>
          </a:ln>
        </p:spPr>
        <p:txBody>
          <a:bodyPr wrap="square" lIns="0" tIns="0" rIns="0" bIns="0">
            <a:spAutoFit/>
          </a:bodyPr>
          <a:lstStyle/>
          <a:p>
            <a:pPr marL="374650" indent="-363220" algn="ctr" eaLnBrk="1" hangingPunct="1">
              <a:lnSpc>
                <a:spcPct val="153000"/>
              </a:lnSpc>
            </a:pPr>
            <a:r>
              <a:rPr lang="en-US" altLang="zh-CN" sz="1400" dirty="0" err="1">
                <a:latin typeface="微软雅黑" panose="020B0503020204020204" pitchFamily="34" charset="-122"/>
                <a:ea typeface="微软雅黑" panose="020B0503020204020204" pitchFamily="34" charset="-122"/>
              </a:rPr>
              <a:t>南京市规划和自然资源局</a:t>
            </a:r>
            <a:endParaRPr lang="en-US" altLang="zh-CN" sz="1400" dirty="0">
              <a:latin typeface="微软雅黑" panose="020B0503020204020204" pitchFamily="34" charset="-122"/>
              <a:ea typeface="微软雅黑" panose="020B0503020204020204" pitchFamily="34" charset="-122"/>
            </a:endParaRPr>
          </a:p>
          <a:p>
            <a:pPr marL="374650" indent="-363220" algn="ctr" eaLnBrk="1" hangingPunct="1">
              <a:lnSpc>
                <a:spcPct val="153000"/>
              </a:lnSpc>
            </a:pPr>
            <a:r>
              <a:rPr lang="en-US" altLang="zh-CN" sz="1200" dirty="0">
                <a:latin typeface="微软雅黑" panose="020B0503020204020204" pitchFamily="34" charset="-122"/>
                <a:ea typeface="微软雅黑" panose="020B0503020204020204" pitchFamily="34" charset="-122"/>
              </a:rPr>
              <a:t> </a:t>
            </a:r>
            <a:r>
              <a:rPr lang="en-US" altLang="zh-CN" sz="1200" dirty="0" err="1">
                <a:latin typeface="微软雅黑" panose="020B0503020204020204" pitchFamily="34" charset="-122"/>
                <a:ea typeface="微软雅黑" panose="020B0503020204020204" pitchFamily="34" charset="-122"/>
              </a:rPr>
              <a:t>二O</a:t>
            </a:r>
            <a:r>
              <a:rPr lang="en-US" altLang="en-US" sz="1200" dirty="0" err="1" smtClean="0">
                <a:latin typeface="微软雅黑" panose="020B0503020204020204" pitchFamily="34" charset="-122"/>
                <a:ea typeface="微软雅黑" panose="020B0503020204020204" pitchFamily="34" charset="-122"/>
              </a:rPr>
              <a:t>二</a:t>
            </a:r>
            <a:r>
              <a:rPr lang="zh-CN" altLang="en-US" sz="1200" dirty="0" smtClean="0">
                <a:latin typeface="微软雅黑" panose="020B0503020204020204" pitchFamily="34" charset="-122"/>
                <a:ea typeface="微软雅黑" panose="020B0503020204020204" pitchFamily="34" charset="-122"/>
              </a:rPr>
              <a:t>六</a:t>
            </a:r>
            <a:r>
              <a:rPr lang="en-US" altLang="zh-CN" sz="1200" dirty="0" smtClean="0">
                <a:latin typeface="微软雅黑" panose="020B0503020204020204" pitchFamily="34" charset="-122"/>
                <a:ea typeface="微软雅黑" panose="020B0503020204020204" pitchFamily="34" charset="-122"/>
              </a:rPr>
              <a:t>年</a:t>
            </a:r>
            <a:r>
              <a:rPr lang="zh-CN" altLang="en-US" sz="1200" smtClean="0">
                <a:latin typeface="微软雅黑" panose="020B0503020204020204" pitchFamily="34" charset="-122"/>
                <a:ea typeface="微软雅黑" panose="020B0503020204020204" pitchFamily="34" charset="-122"/>
              </a:rPr>
              <a:t>三</a:t>
            </a:r>
            <a:r>
              <a:rPr lang="en-US" altLang="zh-CN" sz="1200" smtClean="0">
                <a:latin typeface="微软雅黑" panose="020B0503020204020204" pitchFamily="34" charset="-122"/>
                <a:ea typeface="微软雅黑" panose="020B0503020204020204" pitchFamily="34" charset="-122"/>
              </a:rPr>
              <a:t>月</a:t>
            </a:r>
            <a:endParaRPr lang="en-US" altLang="zh-CN" sz="1200" dirty="0">
              <a:latin typeface="微软雅黑" panose="020B0503020204020204" pitchFamily="34" charset="-122"/>
              <a:ea typeface="微软雅黑" panose="020B0503020204020204" pitchFamily="34" charset="-122"/>
            </a:endParaRPr>
          </a:p>
        </p:txBody>
      </p:sp>
      <p:sp>
        <p:nvSpPr>
          <p:cNvPr id="8199" name="object 7"/>
          <p:cNvSpPr txBox="1"/>
          <p:nvPr/>
        </p:nvSpPr>
        <p:spPr>
          <a:xfrm>
            <a:off x="15844664" y="609716"/>
            <a:ext cx="3712442" cy="1995418"/>
          </a:xfrm>
          <a:prstGeom prst="rect">
            <a:avLst/>
          </a:prstGeom>
          <a:noFill/>
          <a:ln w="9525">
            <a:noFill/>
          </a:ln>
        </p:spPr>
        <p:txBody>
          <a:bodyPr wrap="square" lIns="0" tIns="0" rIns="0" bIns="0">
            <a:spAutoFit/>
          </a:bodyPr>
          <a:lstStyle/>
          <a:p>
            <a:pPr marL="12700" indent="-12700" algn="just" eaLnBrk="1" hangingPunct="1">
              <a:lnSpc>
                <a:spcPts val="1975"/>
              </a:lnSpc>
              <a:spcBef>
                <a:spcPts val="600"/>
              </a:spcBef>
              <a:spcAft>
                <a:spcPts val="600"/>
              </a:spcAft>
            </a:pPr>
            <a:r>
              <a:rPr lang="en-US" altLang="zh-CN" sz="1400" dirty="0" err="1">
                <a:latin typeface="微软雅黑" panose="020B0503020204020204" pitchFamily="34" charset="-122"/>
                <a:ea typeface="微软雅黑" panose="020B0503020204020204" pitchFamily="34" charset="-122"/>
              </a:rPr>
              <a:t>前言</a:t>
            </a:r>
            <a:endParaRPr lang="en-US" altLang="zh-CN" sz="1400" dirty="0">
              <a:latin typeface="微软雅黑" panose="020B0503020204020204" pitchFamily="34" charset="-122"/>
              <a:ea typeface="微软雅黑" panose="020B0503020204020204" pitchFamily="34" charset="-122"/>
            </a:endParaRPr>
          </a:p>
          <a:p>
            <a:pPr marL="12700" indent="-12700" algn="just" eaLnBrk="1" hangingPunct="1">
              <a:lnSpc>
                <a:spcPct val="200000"/>
              </a:lnSpc>
            </a:pPr>
            <a:r>
              <a:rPr lang="zh-CN" altLang="en-US" sz="900" dirty="0">
                <a:latin typeface="微软雅黑" panose="020B0503020204020204" pitchFamily="34" charset="-122"/>
                <a:ea typeface="微软雅黑" panose="020B0503020204020204" pitchFamily="34" charset="-122"/>
              </a:rPr>
              <a:t>        为完善南京市铁路相关服务</a:t>
            </a:r>
            <a:r>
              <a:rPr lang="zh-CN" altLang="en-US" sz="900" dirty="0" smtClean="0">
                <a:latin typeface="微软雅黑" panose="020B0503020204020204" pitchFamily="34" charset="-122"/>
                <a:ea typeface="微软雅黑" panose="020B0503020204020204" pitchFamily="34" charset="-122"/>
              </a:rPr>
              <a:t>体系，</a:t>
            </a:r>
            <a:r>
              <a:rPr lang="zh-CN" altLang="en-US" sz="900" dirty="0">
                <a:latin typeface="微软雅黑" panose="020B0503020204020204" pitchFamily="34" charset="-122"/>
                <a:ea typeface="微软雅黑" panose="020B0503020204020204" pitchFamily="34" charset="-122"/>
              </a:rPr>
              <a:t>我</a:t>
            </a:r>
            <a:r>
              <a:rPr lang="zh-CN" altLang="en-US" sz="900" dirty="0" smtClean="0">
                <a:latin typeface="微软雅黑" panose="020B0503020204020204" pitchFamily="34" charset="-122"/>
                <a:ea typeface="微软雅黑" panose="020B0503020204020204" pitchFamily="34" charset="-122"/>
              </a:rPr>
              <a:t>局会同玄武区政府开展</a:t>
            </a:r>
            <a:r>
              <a:rPr lang="zh-CN" altLang="en-US" sz="900" dirty="0">
                <a:latin typeface="微软雅黑" panose="020B0503020204020204" pitchFamily="34" charset="-122"/>
                <a:ea typeface="微软雅黑" panose="020B0503020204020204" pitchFamily="34" charset="-122"/>
              </a:rPr>
              <a:t>了</a:t>
            </a:r>
            <a:r>
              <a:rPr lang="en-US" altLang="zh-CN" sz="900" dirty="0">
                <a:latin typeface="微软雅黑" panose="020B0503020204020204" pitchFamily="34" charset="-122"/>
                <a:ea typeface="微软雅黑" panose="020B0503020204020204" pitchFamily="34" charset="-122"/>
              </a:rPr>
              <a:t>《</a:t>
            </a:r>
            <a:r>
              <a:rPr lang="zh-CN" altLang="en-US" sz="900" dirty="0">
                <a:latin typeface="微软雅黑" panose="020B0503020204020204" pitchFamily="34" charset="-122"/>
                <a:ea typeface="微软雅黑" panose="020B0503020204020204" pitchFamily="34" charset="-122"/>
              </a:rPr>
              <a:t>黑墨营单元（</a:t>
            </a:r>
            <a:r>
              <a:rPr lang="en-US" altLang="zh-CN" sz="900" dirty="0">
                <a:latin typeface="微软雅黑" panose="020B0503020204020204" pitchFamily="34" charset="-122"/>
                <a:ea typeface="微软雅黑" panose="020B0503020204020204" pitchFamily="34" charset="-122"/>
              </a:rPr>
              <a:t>MCb040</a:t>
            </a:r>
            <a:r>
              <a:rPr lang="zh-CN" altLang="en-US" sz="900" dirty="0">
                <a:latin typeface="微软雅黑" panose="020B0503020204020204" pitchFamily="34" charset="-122"/>
                <a:ea typeface="微软雅黑" panose="020B0503020204020204" pitchFamily="34" charset="-122"/>
              </a:rPr>
              <a:t>）控制性详细规划</a:t>
            </a:r>
            <a:r>
              <a:rPr lang="en-US" altLang="zh-CN" sz="900" dirty="0">
                <a:latin typeface="微软雅黑" panose="020B0503020204020204" pitchFamily="34" charset="-122"/>
                <a:ea typeface="微软雅黑" panose="020B0503020204020204" pitchFamily="34" charset="-122"/>
              </a:rPr>
              <a:t>》MCb040-25</a:t>
            </a:r>
            <a:r>
              <a:rPr lang="zh-CN" altLang="en-US" sz="900" dirty="0">
                <a:latin typeface="微软雅黑" panose="020B0503020204020204" pitchFamily="34" charset="-122"/>
                <a:ea typeface="微软雅黑" panose="020B0503020204020204" pitchFamily="34" charset="-122"/>
              </a:rPr>
              <a:t>规划管理单元图则修改工作。</a:t>
            </a:r>
            <a:endParaRPr lang="en-US" altLang="zh-CN" sz="900" dirty="0">
              <a:latin typeface="微软雅黑" panose="020B0503020204020204" pitchFamily="34" charset="-122"/>
              <a:ea typeface="微软雅黑" panose="020B0503020204020204" pitchFamily="34" charset="-122"/>
            </a:endParaRPr>
          </a:p>
          <a:p>
            <a:pPr marL="12700" indent="-12700" algn="just" eaLnBrk="1" hangingPunct="1">
              <a:lnSpc>
                <a:spcPct val="200000"/>
              </a:lnSpc>
            </a:pPr>
            <a:r>
              <a:rPr lang="zh-CN" altLang="en-US" sz="900" dirty="0">
                <a:latin typeface="微软雅黑" panose="020B0503020204020204" pitchFamily="34" charset="-122"/>
                <a:ea typeface="微软雅黑" panose="020B0503020204020204" pitchFamily="34" charset="-122"/>
              </a:rPr>
              <a:t>        根据</a:t>
            </a:r>
            <a:r>
              <a:rPr lang="en-US" altLang="zh-CN" sz="900" dirty="0">
                <a:latin typeface="微软雅黑" panose="020B0503020204020204" pitchFamily="34" charset="-122"/>
                <a:ea typeface="微软雅黑" panose="020B0503020204020204" pitchFamily="34" charset="-122"/>
              </a:rPr>
              <a:t>《</a:t>
            </a:r>
            <a:r>
              <a:rPr lang="zh-CN" altLang="en-US" sz="900" dirty="0">
                <a:latin typeface="微软雅黑" panose="020B0503020204020204" pitchFamily="34" charset="-122"/>
                <a:ea typeface="微软雅黑" panose="020B0503020204020204" pitchFamily="34" charset="-122"/>
              </a:rPr>
              <a:t>中华人民共和国城乡规划法</a:t>
            </a:r>
            <a:r>
              <a:rPr lang="en-US" altLang="zh-CN" sz="900" dirty="0">
                <a:latin typeface="微软雅黑" panose="020B0503020204020204" pitchFamily="34" charset="-122"/>
                <a:ea typeface="微软雅黑" panose="020B0503020204020204" pitchFamily="34" charset="-122"/>
              </a:rPr>
              <a:t>》《</a:t>
            </a:r>
            <a:r>
              <a:rPr lang="zh-CN" altLang="en-US" sz="900" dirty="0">
                <a:latin typeface="微软雅黑" panose="020B0503020204020204" pitchFamily="34" charset="-122"/>
                <a:ea typeface="微软雅黑" panose="020B0503020204020204" pitchFamily="34" charset="-122"/>
              </a:rPr>
              <a:t>南京市国土空间规划条例</a:t>
            </a:r>
            <a:r>
              <a:rPr lang="en-US" altLang="zh-CN" sz="900" dirty="0">
                <a:latin typeface="微软雅黑" panose="020B0503020204020204" pitchFamily="34" charset="-122"/>
                <a:ea typeface="微软雅黑" panose="020B0503020204020204" pitchFamily="34" charset="-122"/>
              </a:rPr>
              <a:t>》</a:t>
            </a:r>
            <a:r>
              <a:rPr lang="zh-CN" altLang="en-US" sz="900" dirty="0">
                <a:latin typeface="微软雅黑" panose="020B0503020204020204" pitchFamily="34" charset="-122"/>
                <a:ea typeface="微软雅黑" panose="020B0503020204020204" pitchFamily="34" charset="-122"/>
              </a:rPr>
              <a:t>，现将</a:t>
            </a:r>
            <a:r>
              <a:rPr lang="en-US" altLang="zh-CN" sz="900" dirty="0">
                <a:latin typeface="微软雅黑" panose="020B0503020204020204" pitchFamily="34" charset="-122"/>
                <a:ea typeface="微软雅黑" panose="020B0503020204020204" pitchFamily="34" charset="-122"/>
              </a:rPr>
              <a:t>《</a:t>
            </a:r>
            <a:r>
              <a:rPr lang="zh-CN" altLang="en-US" sz="900" dirty="0">
                <a:latin typeface="微软雅黑" panose="020B0503020204020204" pitchFamily="34" charset="-122"/>
                <a:ea typeface="微软雅黑" panose="020B0503020204020204" pitchFamily="34" charset="-122"/>
              </a:rPr>
              <a:t>黑墨营单元（</a:t>
            </a:r>
            <a:r>
              <a:rPr lang="en-US" altLang="zh-CN" sz="900" dirty="0">
                <a:latin typeface="微软雅黑" panose="020B0503020204020204" pitchFamily="34" charset="-122"/>
                <a:ea typeface="微软雅黑" panose="020B0503020204020204" pitchFamily="34" charset="-122"/>
              </a:rPr>
              <a:t>MCb040</a:t>
            </a:r>
            <a:r>
              <a:rPr lang="zh-CN" altLang="en-US" sz="900" dirty="0">
                <a:latin typeface="微软雅黑" panose="020B0503020204020204" pitchFamily="34" charset="-122"/>
                <a:ea typeface="微软雅黑" panose="020B0503020204020204" pitchFamily="34" charset="-122"/>
              </a:rPr>
              <a:t>）控制性详细规划</a:t>
            </a:r>
            <a:r>
              <a:rPr lang="en-US" altLang="zh-CN" sz="900" dirty="0">
                <a:latin typeface="微软雅黑" panose="020B0503020204020204" pitchFamily="34" charset="-122"/>
                <a:ea typeface="微软雅黑" panose="020B0503020204020204" pitchFamily="34" charset="-122"/>
              </a:rPr>
              <a:t>》MCb040-25</a:t>
            </a:r>
            <a:r>
              <a:rPr lang="zh-CN" altLang="en-US" sz="900" dirty="0">
                <a:latin typeface="微软雅黑" panose="020B0503020204020204" pitchFamily="34" charset="-122"/>
                <a:ea typeface="微软雅黑" panose="020B0503020204020204" pitchFamily="34" charset="-122"/>
              </a:rPr>
              <a:t>规划管理单元图则修改成果向社会予以公布。</a:t>
            </a:r>
          </a:p>
        </p:txBody>
      </p:sp>
      <p:sp>
        <p:nvSpPr>
          <p:cNvPr id="8203" name="object 16"/>
          <p:cNvSpPr txBox="1"/>
          <p:nvPr/>
        </p:nvSpPr>
        <p:spPr>
          <a:xfrm>
            <a:off x="5434013" y="8665409"/>
            <a:ext cx="2689225" cy="1007968"/>
          </a:xfrm>
          <a:prstGeom prst="rect">
            <a:avLst/>
          </a:prstGeom>
          <a:noFill/>
          <a:ln w="9525">
            <a:noFill/>
          </a:ln>
        </p:spPr>
        <p:txBody>
          <a:bodyPr lIns="0" tIns="0" rIns="0" bIns="0">
            <a:spAutoFit/>
          </a:bodyPr>
          <a:lstStyle/>
          <a:p>
            <a:pPr marL="184150" indent="-171450" eaLnBrk="1" hangingPunct="1">
              <a:buFont typeface="Arial" panose="020B0604020202020204" pitchFamily="34" charset="0"/>
              <a:buChar char="•"/>
            </a:pPr>
            <a:r>
              <a:rPr lang="en-US" altLang="zh-CN" sz="1200" dirty="0">
                <a:latin typeface="微软雅黑" panose="020B0503020204020204" pitchFamily="34" charset="-122"/>
                <a:ea typeface="微软雅黑" panose="020B0503020204020204" pitchFamily="34" charset="-122"/>
              </a:rPr>
              <a:t>地 址</a:t>
            </a:r>
            <a:r>
              <a:rPr lang="zh-CN" altLang="en-US" sz="1200" dirty="0">
                <a:latin typeface="微软雅黑" panose="020B0503020204020204" pitchFamily="34" charset="-122"/>
                <a:ea typeface="微软雅黑" panose="020B0503020204020204" pitchFamily="34" charset="-122"/>
              </a:rPr>
              <a:t>：</a:t>
            </a:r>
            <a:r>
              <a:rPr lang="en-US" altLang="zh-CN" sz="1200" dirty="0">
                <a:latin typeface="微软雅黑" panose="020B0503020204020204" pitchFamily="34" charset="-122"/>
                <a:ea typeface="微软雅黑" panose="020B0503020204020204" pitchFamily="34" charset="-122"/>
              </a:rPr>
              <a:t>南京市鼓楼区</a:t>
            </a:r>
            <a:r>
              <a:rPr lang="en-US" altLang="en-US" sz="1200" dirty="0">
                <a:latin typeface="微软雅黑" panose="020B0503020204020204" pitchFamily="34" charset="-122"/>
                <a:ea typeface="微软雅黑" panose="020B0503020204020204" pitchFamily="34" charset="-122"/>
              </a:rPr>
              <a:t>中山路</a:t>
            </a:r>
            <a:r>
              <a:rPr lang="en-US" altLang="zh-CN" sz="1200" dirty="0">
                <a:latin typeface="微软雅黑" panose="020B0503020204020204" pitchFamily="34" charset="-122"/>
                <a:ea typeface="微软雅黑" panose="020B0503020204020204" pitchFamily="34" charset="-122"/>
              </a:rPr>
              <a:t>171号</a:t>
            </a:r>
          </a:p>
          <a:p>
            <a:pPr marL="184150" indent="-171450" eaLnBrk="1" hangingPunct="1">
              <a:spcBef>
                <a:spcPts val="650"/>
              </a:spcBef>
              <a:buFont typeface="Arial" panose="020B0604020202020204" pitchFamily="34" charset="0"/>
              <a:buChar char="•"/>
            </a:pPr>
            <a:r>
              <a:rPr lang="en-US" altLang="zh-CN" sz="1200" dirty="0">
                <a:latin typeface="微软雅黑" panose="020B0503020204020204" pitchFamily="34" charset="-122"/>
                <a:ea typeface="微软雅黑" panose="020B0503020204020204" pitchFamily="34" charset="-122"/>
              </a:rPr>
              <a:t>邮 编</a:t>
            </a:r>
            <a:r>
              <a:rPr lang="zh-CN" altLang="en-US" sz="1200" dirty="0">
                <a:latin typeface="微软雅黑" panose="020B0503020204020204" pitchFamily="34" charset="-122"/>
                <a:ea typeface="微软雅黑" panose="020B0503020204020204" pitchFamily="34" charset="-122"/>
              </a:rPr>
              <a:t>：</a:t>
            </a:r>
            <a:r>
              <a:rPr lang="en-US" altLang="zh-CN" sz="1200" dirty="0">
                <a:latin typeface="微软雅黑" panose="020B0503020204020204" pitchFamily="34" charset="-122"/>
                <a:ea typeface="微软雅黑" panose="020B0503020204020204" pitchFamily="34" charset="-122"/>
              </a:rPr>
              <a:t>210005</a:t>
            </a:r>
          </a:p>
          <a:p>
            <a:pPr marL="184150" indent="-171450" eaLnBrk="1" hangingPunct="1">
              <a:spcBef>
                <a:spcPts val="650"/>
              </a:spcBef>
              <a:buFont typeface="Arial" panose="020B0604020202020204" pitchFamily="34" charset="0"/>
              <a:buChar char="•"/>
            </a:pPr>
            <a:r>
              <a:rPr lang="en-US" altLang="zh-CN" sz="1200" dirty="0">
                <a:latin typeface="微软雅黑" panose="020B0503020204020204" pitchFamily="34" charset="-122"/>
                <a:ea typeface="微软雅黑" panose="020B0503020204020204" pitchFamily="34" charset="-122"/>
              </a:rPr>
              <a:t>网 址</a:t>
            </a:r>
            <a:r>
              <a:rPr lang="zh-CN" altLang="en-US" sz="1200" dirty="0">
                <a:latin typeface="微软雅黑" panose="020B0503020204020204" pitchFamily="34" charset="-122"/>
                <a:ea typeface="微软雅黑" panose="020B0503020204020204" pitchFamily="34" charset="-122"/>
              </a:rPr>
              <a:t>：</a:t>
            </a:r>
            <a:r>
              <a:rPr lang="en-US" altLang="zh-CN" sz="1200" dirty="0">
                <a:latin typeface="微软雅黑" panose="020B0503020204020204" pitchFamily="34" charset="-122"/>
                <a:ea typeface="微软雅黑" panose="020B0503020204020204" pitchFamily="34" charset="-122"/>
              </a:rPr>
              <a:t>http://ghj.nanjing.gov.cn</a:t>
            </a:r>
          </a:p>
          <a:p>
            <a:pPr marL="184150" indent="-171450" eaLnBrk="1" hangingPunct="1">
              <a:spcBef>
                <a:spcPts val="650"/>
              </a:spcBef>
              <a:buFont typeface="Arial" panose="020B0604020202020204" pitchFamily="34" charset="0"/>
              <a:buChar char="•"/>
            </a:pPr>
            <a:r>
              <a:rPr lang="en-US" altLang="zh-CN" sz="1200" dirty="0" err="1">
                <a:latin typeface="微软雅黑" panose="020B0503020204020204" pitchFamily="34" charset="-122"/>
                <a:ea typeface="微软雅黑" panose="020B0503020204020204" pitchFamily="34" charset="-122"/>
              </a:rPr>
              <a:t>咨询电话</a:t>
            </a:r>
            <a:r>
              <a:rPr lang="zh-CN" altLang="en-US" sz="1200" dirty="0">
                <a:latin typeface="微软雅黑" panose="020B0503020204020204" pitchFamily="34" charset="-122"/>
                <a:ea typeface="微软雅黑" panose="020B0503020204020204" pitchFamily="34" charset="-122"/>
              </a:rPr>
              <a:t>：</a:t>
            </a:r>
            <a:r>
              <a:rPr lang="en-US" altLang="zh-CN" sz="1200" dirty="0">
                <a:latin typeface="微软雅黑" panose="020B0503020204020204" pitchFamily="34" charset="-122"/>
                <a:ea typeface="微软雅黑" panose="020B0503020204020204" pitchFamily="34" charset="-122"/>
              </a:rPr>
              <a:t>025-51817516</a:t>
            </a:r>
            <a:endParaRPr lang="zh-CN" altLang="en-US" sz="1200" dirty="0">
              <a:latin typeface="微软雅黑" panose="020B0503020204020204" pitchFamily="34" charset="-122"/>
              <a:ea typeface="微软雅黑" panose="020B0503020204020204" pitchFamily="34" charset="-122"/>
            </a:endParaRPr>
          </a:p>
        </p:txBody>
      </p:sp>
      <p:sp>
        <p:nvSpPr>
          <p:cNvPr id="4" name="object 12"/>
          <p:cNvSpPr txBox="1"/>
          <p:nvPr/>
        </p:nvSpPr>
        <p:spPr>
          <a:xfrm>
            <a:off x="15844664" y="6520894"/>
            <a:ext cx="3712442" cy="2272417"/>
          </a:xfrm>
          <a:prstGeom prst="rect">
            <a:avLst/>
          </a:prstGeom>
          <a:noFill/>
          <a:ln w="9525">
            <a:noFill/>
          </a:ln>
        </p:spPr>
        <p:txBody>
          <a:bodyPr wrap="square" lIns="0" tIns="0" rIns="0" bIns="0">
            <a:spAutoFit/>
          </a:bodyPr>
          <a:lstStyle/>
          <a:p>
            <a:pPr marL="12700" indent="-12700" algn="just" eaLnBrk="1" hangingPunct="1">
              <a:lnSpc>
                <a:spcPts val="1975"/>
              </a:lnSpc>
              <a:spcBef>
                <a:spcPts val="600"/>
              </a:spcBef>
              <a:spcAft>
                <a:spcPts val="600"/>
              </a:spcAft>
            </a:pPr>
            <a:r>
              <a:rPr lang="zh-CN" altLang="en-US" sz="1400" dirty="0">
                <a:latin typeface="微软雅黑" panose="020B0503020204020204" pitchFamily="34" charset="-122"/>
                <a:ea typeface="微软雅黑" panose="020B0503020204020204" pitchFamily="34" charset="-122"/>
              </a:rPr>
              <a:t>说明</a:t>
            </a:r>
            <a:endParaRPr lang="en-US" altLang="zh-CN" sz="1400" dirty="0">
              <a:latin typeface="微软雅黑" panose="020B0503020204020204" pitchFamily="34" charset="-122"/>
              <a:ea typeface="微软雅黑" panose="020B0503020204020204" pitchFamily="34" charset="-122"/>
            </a:endParaRPr>
          </a:p>
          <a:p>
            <a:pPr marL="12700" indent="-12700" algn="just" eaLnBrk="1" hangingPunct="1">
              <a:lnSpc>
                <a:spcPct val="200000"/>
              </a:lnSpc>
            </a:pPr>
            <a:r>
              <a:rPr lang="en-US" altLang="zh-CN" sz="900" dirty="0">
                <a:latin typeface="微软雅黑" panose="020B0503020204020204" pitchFamily="34" charset="-122"/>
                <a:ea typeface="微软雅黑" panose="020B0503020204020204" pitchFamily="34" charset="-122"/>
              </a:rPr>
              <a:t>1、</a:t>
            </a:r>
            <a:r>
              <a:rPr lang="zh-CN" altLang="en-US" sz="900" dirty="0">
                <a:latin typeface="微软雅黑" panose="020B0503020204020204" pitchFamily="34" charset="-122"/>
                <a:ea typeface="微软雅黑" panose="020B0503020204020204" pitchFamily="34" charset="-122"/>
              </a:rPr>
              <a:t>本规划</a:t>
            </a:r>
            <a:r>
              <a:rPr lang="en-US" altLang="zh-CN" sz="900" dirty="0" err="1">
                <a:latin typeface="微软雅黑" panose="020B0503020204020204" pitchFamily="34" charset="-122"/>
                <a:ea typeface="微软雅黑" panose="020B0503020204020204" pitchFamily="34" charset="-122"/>
              </a:rPr>
              <a:t>是城市发展的控制与引导性文件，不代表具体的项目实施计划和实施方案。一旦有建设行为，应依据批准的具体项目建设方案实施</a:t>
            </a:r>
            <a:r>
              <a:rPr lang="en-US" altLang="zh-CN" sz="900" dirty="0">
                <a:latin typeface="微软雅黑" panose="020B0503020204020204" pitchFamily="34" charset="-122"/>
                <a:ea typeface="微软雅黑" panose="020B0503020204020204" pitchFamily="34" charset="-122"/>
              </a:rPr>
              <a:t>。</a:t>
            </a:r>
          </a:p>
          <a:p>
            <a:pPr marL="12700" indent="-12700" algn="just" eaLnBrk="1" hangingPunct="1">
              <a:lnSpc>
                <a:spcPct val="200000"/>
              </a:lnSpc>
            </a:pPr>
            <a:r>
              <a:rPr lang="en-US" altLang="zh-CN" sz="900" dirty="0">
                <a:latin typeface="微软雅黑" panose="020B0503020204020204" pitchFamily="34" charset="-122"/>
                <a:ea typeface="微软雅黑" panose="020B0503020204020204" pitchFamily="34" charset="-122"/>
              </a:rPr>
              <a:t>2、</a:t>
            </a:r>
            <a:r>
              <a:rPr lang="zh-CN" altLang="en-US" sz="900" dirty="0">
                <a:latin typeface="微软雅黑" panose="020B0503020204020204" pitchFamily="34" charset="-122"/>
                <a:ea typeface="微软雅黑" panose="020B0503020204020204" pitchFamily="34" charset="-122"/>
              </a:rPr>
              <a:t>国土空间规划</a:t>
            </a:r>
            <a:r>
              <a:rPr lang="en-US" altLang="zh-CN" sz="900" dirty="0">
                <a:latin typeface="微软雅黑" panose="020B0503020204020204" pitchFamily="34" charset="-122"/>
                <a:ea typeface="微软雅黑" panose="020B0503020204020204" pitchFamily="34" charset="-122"/>
              </a:rPr>
              <a:t>是不断优化更新的过程，规划内容以南京市规划和自然资源局存档备查的最新版本为准，同一地区同内容深度规划若有更新，南京市规划和自然资源局将</a:t>
            </a:r>
            <a:r>
              <a:rPr lang="en-US" altLang="en-US" sz="900" dirty="0">
                <a:latin typeface="微软雅黑" panose="020B0503020204020204" pitchFamily="34" charset="-122"/>
                <a:ea typeface="微软雅黑" panose="020B0503020204020204" pitchFamily="34" charset="-122"/>
              </a:rPr>
              <a:t>依法及</a:t>
            </a:r>
            <a:r>
              <a:rPr lang="en-US" altLang="zh-CN" sz="900" dirty="0">
                <a:latin typeface="微软雅黑" panose="020B0503020204020204" pitchFamily="34" charset="-122"/>
                <a:ea typeface="微软雅黑" panose="020B0503020204020204" pitchFamily="34" charset="-122"/>
              </a:rPr>
              <a:t>时在网站上公布，本材料自动作废。</a:t>
            </a:r>
          </a:p>
          <a:p>
            <a:pPr marL="12700" indent="-12700" algn="just" eaLnBrk="1" hangingPunct="1">
              <a:lnSpc>
                <a:spcPct val="200000"/>
              </a:lnSpc>
            </a:pPr>
            <a:r>
              <a:rPr lang="en-US" altLang="zh-CN" sz="900" noProof="1">
                <a:latin typeface="微软雅黑" panose="020B0503020204020204" pitchFamily="34" charset="-122"/>
                <a:ea typeface="微软雅黑" panose="020B0503020204020204" pitchFamily="34" charset="-122"/>
              </a:rPr>
              <a:t>3</a:t>
            </a:r>
            <a:r>
              <a:rPr lang="zh-CN" altLang="en-US" sz="900" noProof="1">
                <a:latin typeface="微软雅黑" panose="020B0503020204020204" pitchFamily="34" charset="-122"/>
                <a:ea typeface="微软雅黑" panose="020B0503020204020204" pitchFamily="34" charset="-122"/>
              </a:rPr>
              <a:t>、本材料版权及解释权归南京市规划和自然资源局所有，未取得版权人的书面授权，谢绝改变、分发、发布或使用本材料图文资料。</a:t>
            </a:r>
          </a:p>
        </p:txBody>
      </p:sp>
      <p:pic>
        <p:nvPicPr>
          <p:cNvPr id="13" name="图片 2"/>
          <p:cNvPicPr>
            <a:picLocks noChangeAspect="1"/>
          </p:cNvPicPr>
          <p:nvPr/>
        </p:nvPicPr>
        <p:blipFill rotWithShape="1">
          <a:blip r:embed="rId6"/>
          <a:srcRect r="79277"/>
          <a:stretch/>
        </p:blipFill>
        <p:spPr>
          <a:xfrm>
            <a:off x="12566650" y="533400"/>
            <a:ext cx="473732" cy="530225"/>
          </a:xfrm>
          <a:prstGeom prst="rect">
            <a:avLst/>
          </a:prstGeom>
          <a:noFill/>
          <a:ln w="9525">
            <a:noFill/>
          </a:ln>
        </p:spPr>
      </p:pic>
      <p:sp>
        <p:nvSpPr>
          <p:cNvPr id="17" name="object 5"/>
          <p:cNvSpPr txBox="1"/>
          <p:nvPr/>
        </p:nvSpPr>
        <p:spPr>
          <a:xfrm>
            <a:off x="11132170" y="2367905"/>
            <a:ext cx="4042744" cy="474169"/>
          </a:xfrm>
          <a:prstGeom prst="rect">
            <a:avLst/>
          </a:prstGeom>
          <a:noFill/>
          <a:ln w="9525">
            <a:noFill/>
          </a:ln>
        </p:spPr>
        <p:txBody>
          <a:bodyPr wrap="square" lIns="0" tIns="0" rIns="0" bIns="0">
            <a:spAutoFit/>
          </a:bodyPr>
          <a:lstStyle/>
          <a:p>
            <a:pPr marL="11430" algn="ctr" eaLnBrk="1" hangingPunct="1">
              <a:lnSpc>
                <a:spcPct val="102000"/>
              </a:lnSpc>
            </a:pPr>
            <a:r>
              <a:rPr lang="en-US" altLang="zh-CN" sz="1600" b="1" dirty="0">
                <a:solidFill>
                  <a:schemeClr val="bg1"/>
                </a:solidFill>
                <a:latin typeface="宋体" panose="02010600030101010101" pitchFamily="2" charset="-122"/>
              </a:rPr>
              <a:t>《</a:t>
            </a:r>
            <a:r>
              <a:rPr lang="zh-CN" altLang="en-US" sz="1600" b="1" dirty="0">
                <a:solidFill>
                  <a:schemeClr val="bg1"/>
                </a:solidFill>
                <a:latin typeface="宋体" panose="02010600030101010101" pitchFamily="2" charset="-122"/>
              </a:rPr>
              <a:t>黑墨营单元（</a:t>
            </a:r>
            <a:r>
              <a:rPr lang="en-US" altLang="zh-CN" sz="1600" b="1" dirty="0">
                <a:solidFill>
                  <a:schemeClr val="bg1"/>
                </a:solidFill>
                <a:latin typeface="宋体" panose="02010600030101010101" pitchFamily="2" charset="-122"/>
              </a:rPr>
              <a:t>MCb040</a:t>
            </a:r>
            <a:r>
              <a:rPr lang="zh-CN" altLang="en-US" sz="1600" b="1" dirty="0">
                <a:solidFill>
                  <a:schemeClr val="bg1"/>
                </a:solidFill>
                <a:latin typeface="宋体" panose="02010600030101010101" pitchFamily="2" charset="-122"/>
              </a:rPr>
              <a:t>）控制性详细规划</a:t>
            </a:r>
            <a:r>
              <a:rPr lang="en-US" altLang="zh-CN" sz="1600" b="1" dirty="0">
                <a:solidFill>
                  <a:schemeClr val="bg1"/>
                </a:solidFill>
                <a:latin typeface="宋体" panose="02010600030101010101" pitchFamily="2" charset="-122"/>
              </a:rPr>
              <a:t>》MCb040-25</a:t>
            </a:r>
            <a:r>
              <a:rPr lang="zh-CN" altLang="en-US" sz="1600" b="1" dirty="0">
                <a:solidFill>
                  <a:schemeClr val="bg1"/>
                </a:solidFill>
                <a:latin typeface="宋体" panose="02010600030101010101" pitchFamily="2" charset="-122"/>
              </a:rPr>
              <a:t>规划管理单元</a:t>
            </a:r>
            <a:r>
              <a:rPr lang="zh-CN" altLang="en-US" sz="1600" b="1" dirty="0">
                <a:solidFill>
                  <a:srgbClr val="FFFFFF"/>
                </a:solidFill>
                <a:latin typeface="宋体" panose="02010600030101010101" pitchFamily="2" charset="-122"/>
              </a:rPr>
              <a:t>图则修改</a:t>
            </a:r>
            <a:endParaRPr lang="zh-CN" altLang="en-US" sz="1600" b="1" dirty="0">
              <a:solidFill>
                <a:srgbClr val="FFFFFF"/>
              </a:solidFill>
              <a:latin typeface="宋体" panose="02010600030101010101" pitchFamily="2" charset="-122"/>
              <a:sym typeface="+mn-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组合 65">
            <a:extLst>
              <a:ext uri="{FF2B5EF4-FFF2-40B4-BE49-F238E27FC236}">
                <a16:creationId xmlns:a16="http://schemas.microsoft.com/office/drawing/2014/main" id="{8573E874-9A78-3E96-2189-033A18DEE764}"/>
              </a:ext>
            </a:extLst>
          </p:cNvPr>
          <p:cNvGrpSpPr/>
          <p:nvPr/>
        </p:nvGrpSpPr>
        <p:grpSpPr>
          <a:xfrm>
            <a:off x="7099722" y="2526410"/>
            <a:ext cx="8441375" cy="6895278"/>
            <a:chOff x="7063718" y="2526410"/>
            <a:chExt cx="8441375" cy="6895278"/>
          </a:xfrm>
        </p:grpSpPr>
        <p:pic>
          <p:nvPicPr>
            <p:cNvPr id="55" name="图片 54">
              <a:extLst>
                <a:ext uri="{FF2B5EF4-FFF2-40B4-BE49-F238E27FC236}">
                  <a16:creationId xmlns:a16="http://schemas.microsoft.com/office/drawing/2014/main" id="{EBB3F8A2-EB8B-E94E-6E7A-85C76FD2906B}"/>
                </a:ext>
              </a:extLst>
            </p:cNvPr>
            <p:cNvPicPr>
              <a:picLocks noChangeAspect="1"/>
            </p:cNvPicPr>
            <p:nvPr/>
          </p:nvPicPr>
          <p:blipFill>
            <a:blip r:embed="rId2"/>
            <a:srcRect l="11643" t="5593" r="11901" b="3604"/>
            <a:stretch/>
          </p:blipFill>
          <p:spPr>
            <a:xfrm>
              <a:off x="7063718" y="2526410"/>
              <a:ext cx="8441375" cy="6895278"/>
            </a:xfrm>
            <a:prstGeom prst="rect">
              <a:avLst/>
            </a:prstGeom>
          </p:spPr>
        </p:pic>
        <p:sp>
          <p:nvSpPr>
            <p:cNvPr id="56" name="任意多边形 3">
              <a:extLst>
                <a:ext uri="{FF2B5EF4-FFF2-40B4-BE49-F238E27FC236}">
                  <a16:creationId xmlns:a16="http://schemas.microsoft.com/office/drawing/2014/main" id="{CBE877B3-77E3-2BCD-05FF-336C39784F11}"/>
                </a:ext>
              </a:extLst>
            </p:cNvPr>
            <p:cNvSpPr/>
            <p:nvPr/>
          </p:nvSpPr>
          <p:spPr>
            <a:xfrm>
              <a:off x="9157266" y="3205924"/>
              <a:ext cx="4901628" cy="2606835"/>
            </a:xfrm>
            <a:custGeom>
              <a:avLst/>
              <a:gdLst>
                <a:gd name="connsiteX0" fmla="*/ 0 w 3590925"/>
                <a:gd name="connsiteY0" fmla="*/ 528638 h 1909763"/>
                <a:gd name="connsiteX1" fmla="*/ 647700 w 3590925"/>
                <a:gd name="connsiteY1" fmla="*/ 895350 h 1909763"/>
                <a:gd name="connsiteX2" fmla="*/ 719137 w 3590925"/>
                <a:gd name="connsiteY2" fmla="*/ 895350 h 1909763"/>
                <a:gd name="connsiteX3" fmla="*/ 1776412 w 3590925"/>
                <a:gd name="connsiteY3" fmla="*/ 1462088 h 1909763"/>
                <a:gd name="connsiteX4" fmla="*/ 2233612 w 3590925"/>
                <a:gd name="connsiteY4" fmla="*/ 1676400 h 1909763"/>
                <a:gd name="connsiteX5" fmla="*/ 2752725 w 3590925"/>
                <a:gd name="connsiteY5" fmla="*/ 1819275 h 1909763"/>
                <a:gd name="connsiteX6" fmla="*/ 3281362 w 3590925"/>
                <a:gd name="connsiteY6" fmla="*/ 1890713 h 1909763"/>
                <a:gd name="connsiteX7" fmla="*/ 3581400 w 3590925"/>
                <a:gd name="connsiteY7" fmla="*/ 1909763 h 1909763"/>
                <a:gd name="connsiteX8" fmla="*/ 3590925 w 3590925"/>
                <a:gd name="connsiteY8" fmla="*/ 1847850 h 1909763"/>
                <a:gd name="connsiteX9" fmla="*/ 3533775 w 3590925"/>
                <a:gd name="connsiteY9" fmla="*/ 1843088 h 1909763"/>
                <a:gd name="connsiteX10" fmla="*/ 3533775 w 3590925"/>
                <a:gd name="connsiteY10" fmla="*/ 1533525 h 1909763"/>
                <a:gd name="connsiteX11" fmla="*/ 3095625 w 3590925"/>
                <a:gd name="connsiteY11" fmla="*/ 1447800 h 1909763"/>
                <a:gd name="connsiteX12" fmla="*/ 2576512 w 3590925"/>
                <a:gd name="connsiteY12" fmla="*/ 1228725 h 1909763"/>
                <a:gd name="connsiteX13" fmla="*/ 1981200 w 3590925"/>
                <a:gd name="connsiteY13" fmla="*/ 876300 h 1909763"/>
                <a:gd name="connsiteX14" fmla="*/ 381000 w 3590925"/>
                <a:gd name="connsiteY14" fmla="*/ 0 h 1909763"/>
                <a:gd name="connsiteX15" fmla="*/ 204787 w 3590925"/>
                <a:gd name="connsiteY15" fmla="*/ 238125 h 1909763"/>
                <a:gd name="connsiteX16" fmla="*/ 0 w 3590925"/>
                <a:gd name="connsiteY16" fmla="*/ 528638 h 1909763"/>
                <a:gd name="connsiteX0" fmla="*/ 0 w 3590925"/>
                <a:gd name="connsiteY0" fmla="*/ 528638 h 1909763"/>
                <a:gd name="connsiteX1" fmla="*/ 647700 w 3590925"/>
                <a:gd name="connsiteY1" fmla="*/ 895350 h 1909763"/>
                <a:gd name="connsiteX2" fmla="*/ 719137 w 3590925"/>
                <a:gd name="connsiteY2" fmla="*/ 895350 h 1909763"/>
                <a:gd name="connsiteX3" fmla="*/ 1676399 w 3590925"/>
                <a:gd name="connsiteY3" fmla="*/ 1423988 h 1909763"/>
                <a:gd name="connsiteX4" fmla="*/ 2233612 w 3590925"/>
                <a:gd name="connsiteY4" fmla="*/ 1676400 h 1909763"/>
                <a:gd name="connsiteX5" fmla="*/ 2752725 w 3590925"/>
                <a:gd name="connsiteY5" fmla="*/ 1819275 h 1909763"/>
                <a:gd name="connsiteX6" fmla="*/ 3281362 w 3590925"/>
                <a:gd name="connsiteY6" fmla="*/ 1890713 h 1909763"/>
                <a:gd name="connsiteX7" fmla="*/ 3581400 w 3590925"/>
                <a:gd name="connsiteY7" fmla="*/ 1909763 h 1909763"/>
                <a:gd name="connsiteX8" fmla="*/ 3590925 w 3590925"/>
                <a:gd name="connsiteY8" fmla="*/ 1847850 h 1909763"/>
                <a:gd name="connsiteX9" fmla="*/ 3533775 w 3590925"/>
                <a:gd name="connsiteY9" fmla="*/ 1843088 h 1909763"/>
                <a:gd name="connsiteX10" fmla="*/ 3533775 w 3590925"/>
                <a:gd name="connsiteY10" fmla="*/ 1533525 h 1909763"/>
                <a:gd name="connsiteX11" fmla="*/ 3095625 w 3590925"/>
                <a:gd name="connsiteY11" fmla="*/ 1447800 h 1909763"/>
                <a:gd name="connsiteX12" fmla="*/ 2576512 w 3590925"/>
                <a:gd name="connsiteY12" fmla="*/ 1228725 h 1909763"/>
                <a:gd name="connsiteX13" fmla="*/ 1981200 w 3590925"/>
                <a:gd name="connsiteY13" fmla="*/ 876300 h 1909763"/>
                <a:gd name="connsiteX14" fmla="*/ 381000 w 3590925"/>
                <a:gd name="connsiteY14" fmla="*/ 0 h 1909763"/>
                <a:gd name="connsiteX15" fmla="*/ 204787 w 3590925"/>
                <a:gd name="connsiteY15" fmla="*/ 238125 h 1909763"/>
                <a:gd name="connsiteX16" fmla="*/ 0 w 3590925"/>
                <a:gd name="connsiteY16" fmla="*/ 528638 h 1909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90925" h="1909763">
                  <a:moveTo>
                    <a:pt x="0" y="528638"/>
                  </a:moveTo>
                  <a:lnTo>
                    <a:pt x="647700" y="895350"/>
                  </a:lnTo>
                  <a:lnTo>
                    <a:pt x="719137" y="895350"/>
                  </a:lnTo>
                  <a:lnTo>
                    <a:pt x="1676399" y="1423988"/>
                  </a:lnTo>
                  <a:lnTo>
                    <a:pt x="2233612" y="1676400"/>
                  </a:lnTo>
                  <a:lnTo>
                    <a:pt x="2752725" y="1819275"/>
                  </a:lnTo>
                  <a:lnTo>
                    <a:pt x="3281362" y="1890713"/>
                  </a:lnTo>
                  <a:lnTo>
                    <a:pt x="3581400" y="1909763"/>
                  </a:lnTo>
                  <a:lnTo>
                    <a:pt x="3590925" y="1847850"/>
                  </a:lnTo>
                  <a:lnTo>
                    <a:pt x="3533775" y="1843088"/>
                  </a:lnTo>
                  <a:lnTo>
                    <a:pt x="3533775" y="1533525"/>
                  </a:lnTo>
                  <a:lnTo>
                    <a:pt x="3095625" y="1447800"/>
                  </a:lnTo>
                  <a:lnTo>
                    <a:pt x="2576512" y="1228725"/>
                  </a:lnTo>
                  <a:lnTo>
                    <a:pt x="1981200" y="876300"/>
                  </a:lnTo>
                  <a:lnTo>
                    <a:pt x="381000" y="0"/>
                  </a:lnTo>
                  <a:lnTo>
                    <a:pt x="204787" y="238125"/>
                  </a:lnTo>
                  <a:lnTo>
                    <a:pt x="0" y="528638"/>
                  </a:lnTo>
                  <a:close/>
                </a:path>
              </a:pathLst>
            </a:custGeom>
            <a:noFill/>
            <a:ln w="22225">
              <a:solidFill>
                <a:srgbClr val="0000FF"/>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p>
          </p:txBody>
        </p:sp>
      </p:grpSp>
      <p:grpSp>
        <p:nvGrpSpPr>
          <p:cNvPr id="32" name="组合 31">
            <a:extLst>
              <a:ext uri="{FF2B5EF4-FFF2-40B4-BE49-F238E27FC236}">
                <a16:creationId xmlns:a16="http://schemas.microsoft.com/office/drawing/2014/main" id="{60D0F423-FC68-3893-17DC-3FDD986D135E}"/>
              </a:ext>
            </a:extLst>
          </p:cNvPr>
          <p:cNvGrpSpPr/>
          <p:nvPr/>
        </p:nvGrpSpPr>
        <p:grpSpPr>
          <a:xfrm>
            <a:off x="914051" y="5490392"/>
            <a:ext cx="3110811" cy="3247220"/>
            <a:chOff x="7486355" y="1609815"/>
            <a:chExt cx="7241293" cy="7558824"/>
          </a:xfrm>
        </p:grpSpPr>
        <p:pic>
          <p:nvPicPr>
            <p:cNvPr id="42" name="图片 41">
              <a:extLst>
                <a:ext uri="{FF2B5EF4-FFF2-40B4-BE49-F238E27FC236}">
                  <a16:creationId xmlns:a16="http://schemas.microsoft.com/office/drawing/2014/main" id="{AC45D308-F81A-DD9D-BE78-26C1C0A4A209}"/>
                </a:ext>
              </a:extLst>
            </p:cNvPr>
            <p:cNvPicPr>
              <a:picLocks noChangeAspect="1"/>
            </p:cNvPicPr>
            <p:nvPr/>
          </p:nvPicPr>
          <p:blipFill>
            <a:blip r:embed="rId3"/>
            <a:srcRect l="17382" t="6593" r="17050" b="8063"/>
            <a:stretch/>
          </p:blipFill>
          <p:spPr>
            <a:xfrm>
              <a:off x="7486355" y="1609815"/>
              <a:ext cx="7241293" cy="7540390"/>
            </a:xfrm>
            <a:prstGeom prst="rect">
              <a:avLst/>
            </a:prstGeom>
            <a:ln w="3175">
              <a:solidFill>
                <a:schemeClr val="tx1"/>
              </a:solidFill>
            </a:ln>
          </p:spPr>
        </p:pic>
        <p:sp>
          <p:nvSpPr>
            <p:cNvPr id="43" name="矩形 42">
              <a:extLst>
                <a:ext uri="{FF2B5EF4-FFF2-40B4-BE49-F238E27FC236}">
                  <a16:creationId xmlns:a16="http://schemas.microsoft.com/office/drawing/2014/main" id="{C3DAB5F1-1BEF-BF26-2CD8-E611C02AF61C}"/>
                </a:ext>
              </a:extLst>
            </p:cNvPr>
            <p:cNvSpPr/>
            <p:nvPr/>
          </p:nvSpPr>
          <p:spPr>
            <a:xfrm>
              <a:off x="7488890" y="1609815"/>
              <a:ext cx="7238758" cy="7558824"/>
            </a:xfrm>
            <a:prstGeom prst="rect">
              <a:avLst/>
            </a:prstGeom>
            <a:solidFill>
              <a:schemeClr val="bg1">
                <a:alpha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100" dirty="0"/>
            </a:p>
          </p:txBody>
        </p:sp>
        <p:sp>
          <p:nvSpPr>
            <p:cNvPr id="44" name="任意多边形: 形状 43">
              <a:extLst>
                <a:ext uri="{FF2B5EF4-FFF2-40B4-BE49-F238E27FC236}">
                  <a16:creationId xmlns:a16="http://schemas.microsoft.com/office/drawing/2014/main" id="{D6574CE5-93CD-C956-DDFF-89E9354D1F12}"/>
                </a:ext>
              </a:extLst>
            </p:cNvPr>
            <p:cNvSpPr/>
            <p:nvPr/>
          </p:nvSpPr>
          <p:spPr>
            <a:xfrm>
              <a:off x="8430794" y="6336190"/>
              <a:ext cx="906881" cy="982017"/>
            </a:xfrm>
            <a:custGeom>
              <a:avLst/>
              <a:gdLst>
                <a:gd name="connsiteX0" fmla="*/ 1419225 w 4943475"/>
                <a:gd name="connsiteY0" fmla="*/ 0 h 5353050"/>
                <a:gd name="connsiteX1" fmla="*/ 1495425 w 4943475"/>
                <a:gd name="connsiteY1" fmla="*/ 152400 h 5353050"/>
                <a:gd name="connsiteX2" fmla="*/ 1666875 w 4943475"/>
                <a:gd name="connsiteY2" fmla="*/ 352425 h 5353050"/>
                <a:gd name="connsiteX3" fmla="*/ 1924050 w 4943475"/>
                <a:gd name="connsiteY3" fmla="*/ 571500 h 5353050"/>
                <a:gd name="connsiteX4" fmla="*/ 2524125 w 4943475"/>
                <a:gd name="connsiteY4" fmla="*/ 847725 h 5353050"/>
                <a:gd name="connsiteX5" fmla="*/ 2781300 w 4943475"/>
                <a:gd name="connsiteY5" fmla="*/ 914400 h 5353050"/>
                <a:gd name="connsiteX6" fmla="*/ 4914900 w 4943475"/>
                <a:gd name="connsiteY6" fmla="*/ 866775 h 5353050"/>
                <a:gd name="connsiteX7" fmla="*/ 4895850 w 4943475"/>
                <a:gd name="connsiteY7" fmla="*/ 4324350 h 5353050"/>
                <a:gd name="connsiteX8" fmla="*/ 4943475 w 4943475"/>
                <a:gd name="connsiteY8" fmla="*/ 5019675 h 5353050"/>
                <a:gd name="connsiteX9" fmla="*/ 4876800 w 4943475"/>
                <a:gd name="connsiteY9" fmla="*/ 5353050 h 5353050"/>
                <a:gd name="connsiteX10" fmla="*/ 1924050 w 4943475"/>
                <a:gd name="connsiteY10" fmla="*/ 3400425 h 5353050"/>
                <a:gd name="connsiteX11" fmla="*/ 0 w 4943475"/>
                <a:gd name="connsiteY11" fmla="*/ 1962150 h 5353050"/>
                <a:gd name="connsiteX12" fmla="*/ 638175 w 4943475"/>
                <a:gd name="connsiteY12" fmla="*/ 1019175 h 5353050"/>
                <a:gd name="connsiteX13" fmla="*/ 1104900 w 4943475"/>
                <a:gd name="connsiteY13" fmla="*/ 323850 h 5353050"/>
                <a:gd name="connsiteX14" fmla="*/ 1304925 w 4943475"/>
                <a:gd name="connsiteY14" fmla="*/ 104775 h 5353050"/>
                <a:gd name="connsiteX15" fmla="*/ 1419225 w 4943475"/>
                <a:gd name="connsiteY15"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943475" h="5353050">
                  <a:moveTo>
                    <a:pt x="1419225" y="0"/>
                  </a:moveTo>
                  <a:lnTo>
                    <a:pt x="1495425" y="152400"/>
                  </a:lnTo>
                  <a:lnTo>
                    <a:pt x="1666875" y="352425"/>
                  </a:lnTo>
                  <a:lnTo>
                    <a:pt x="1924050" y="571500"/>
                  </a:lnTo>
                  <a:lnTo>
                    <a:pt x="2524125" y="847725"/>
                  </a:lnTo>
                  <a:lnTo>
                    <a:pt x="2781300" y="914400"/>
                  </a:lnTo>
                  <a:lnTo>
                    <a:pt x="4914900" y="866775"/>
                  </a:lnTo>
                  <a:lnTo>
                    <a:pt x="4895850" y="4324350"/>
                  </a:lnTo>
                  <a:lnTo>
                    <a:pt x="4943475" y="5019675"/>
                  </a:lnTo>
                  <a:lnTo>
                    <a:pt x="4876800" y="5353050"/>
                  </a:lnTo>
                  <a:lnTo>
                    <a:pt x="1924050" y="3400425"/>
                  </a:lnTo>
                  <a:lnTo>
                    <a:pt x="0" y="1962150"/>
                  </a:lnTo>
                  <a:lnTo>
                    <a:pt x="638175" y="1019175"/>
                  </a:lnTo>
                  <a:lnTo>
                    <a:pt x="1104900" y="323850"/>
                  </a:lnTo>
                  <a:lnTo>
                    <a:pt x="1304925" y="104775"/>
                  </a:lnTo>
                  <a:lnTo>
                    <a:pt x="1419225" y="0"/>
                  </a:lnTo>
                  <a:close/>
                </a:path>
              </a:pathLst>
            </a:custGeom>
            <a:noFill/>
            <a:ln w="19050">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grpSp>
      <p:pic>
        <p:nvPicPr>
          <p:cNvPr id="4" name="图片 3">
            <a:extLst>
              <a:ext uri="{FF2B5EF4-FFF2-40B4-BE49-F238E27FC236}">
                <a16:creationId xmlns:a16="http://schemas.microsoft.com/office/drawing/2014/main" id="{22807275-FBA1-B28F-041A-94608B4A0195}"/>
              </a:ext>
            </a:extLst>
          </p:cNvPr>
          <p:cNvPicPr>
            <a:picLocks noChangeAspect="1"/>
          </p:cNvPicPr>
          <p:nvPr/>
        </p:nvPicPr>
        <p:blipFill>
          <a:blip r:embed="rId4"/>
          <a:srcRect b="34979"/>
          <a:stretch/>
        </p:blipFill>
        <p:spPr>
          <a:xfrm rot="16200000">
            <a:off x="884698" y="1951296"/>
            <a:ext cx="3247220" cy="2986524"/>
          </a:xfrm>
          <a:prstGeom prst="rect">
            <a:avLst/>
          </a:prstGeom>
        </p:spPr>
      </p:pic>
      <p:sp>
        <p:nvSpPr>
          <p:cNvPr id="26" name="矩形 25">
            <a:extLst>
              <a:ext uri="{FF2B5EF4-FFF2-40B4-BE49-F238E27FC236}">
                <a16:creationId xmlns:a16="http://schemas.microsoft.com/office/drawing/2014/main" id="{8790C048-076A-DFF2-EB2B-B7002917F145}"/>
              </a:ext>
            </a:extLst>
          </p:cNvPr>
          <p:cNvSpPr/>
          <p:nvPr/>
        </p:nvSpPr>
        <p:spPr>
          <a:xfrm>
            <a:off x="1015046" y="1820948"/>
            <a:ext cx="2986524" cy="3247220"/>
          </a:xfrm>
          <a:prstGeom prst="rect">
            <a:avLst/>
          </a:prstGeom>
          <a:solidFill>
            <a:schemeClr val="bg1">
              <a:alpha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100" dirty="0"/>
          </a:p>
        </p:txBody>
      </p:sp>
      <p:sp>
        <p:nvSpPr>
          <p:cNvPr id="27" name="任意多边形: 形状 26">
            <a:extLst>
              <a:ext uri="{FF2B5EF4-FFF2-40B4-BE49-F238E27FC236}">
                <a16:creationId xmlns:a16="http://schemas.microsoft.com/office/drawing/2014/main" id="{FF22D176-C899-9145-0052-D584CAD906FA}"/>
              </a:ext>
            </a:extLst>
          </p:cNvPr>
          <p:cNvSpPr/>
          <p:nvPr/>
        </p:nvSpPr>
        <p:spPr>
          <a:xfrm>
            <a:off x="986469" y="5779495"/>
            <a:ext cx="2983695" cy="2783479"/>
          </a:xfrm>
          <a:custGeom>
            <a:avLst/>
            <a:gdLst>
              <a:gd name="connsiteX0" fmla="*/ 777240 w 9311640"/>
              <a:gd name="connsiteY0" fmla="*/ 883920 h 8686800"/>
              <a:gd name="connsiteX1" fmla="*/ 2606040 w 9311640"/>
              <a:gd name="connsiteY1" fmla="*/ 472440 h 8686800"/>
              <a:gd name="connsiteX2" fmla="*/ 2956560 w 9311640"/>
              <a:gd name="connsiteY2" fmla="*/ 457200 h 8686800"/>
              <a:gd name="connsiteX3" fmla="*/ 4267200 w 9311640"/>
              <a:gd name="connsiteY3" fmla="*/ 441960 h 8686800"/>
              <a:gd name="connsiteX4" fmla="*/ 4511040 w 9311640"/>
              <a:gd name="connsiteY4" fmla="*/ 381000 h 8686800"/>
              <a:gd name="connsiteX5" fmla="*/ 5699760 w 9311640"/>
              <a:gd name="connsiteY5" fmla="*/ 0 h 8686800"/>
              <a:gd name="connsiteX6" fmla="*/ 5638800 w 9311640"/>
              <a:gd name="connsiteY6" fmla="*/ 2453640 h 8686800"/>
              <a:gd name="connsiteX7" fmla="*/ 5623560 w 9311640"/>
              <a:gd name="connsiteY7" fmla="*/ 2697480 h 8686800"/>
              <a:gd name="connsiteX8" fmla="*/ 5577840 w 9311640"/>
              <a:gd name="connsiteY8" fmla="*/ 2910840 h 8686800"/>
              <a:gd name="connsiteX9" fmla="*/ 5273040 w 9311640"/>
              <a:gd name="connsiteY9" fmla="*/ 4038600 h 8686800"/>
              <a:gd name="connsiteX10" fmla="*/ 5425440 w 9311640"/>
              <a:gd name="connsiteY10" fmla="*/ 4937760 h 8686800"/>
              <a:gd name="connsiteX11" fmla="*/ 6537960 w 9311640"/>
              <a:gd name="connsiteY11" fmla="*/ 4617720 h 8686800"/>
              <a:gd name="connsiteX12" fmla="*/ 7178040 w 9311640"/>
              <a:gd name="connsiteY12" fmla="*/ 4511040 h 8686800"/>
              <a:gd name="connsiteX13" fmla="*/ 7863840 w 9311640"/>
              <a:gd name="connsiteY13" fmla="*/ 4419600 h 8686800"/>
              <a:gd name="connsiteX14" fmla="*/ 9265920 w 9311640"/>
              <a:gd name="connsiteY14" fmla="*/ 4282440 h 8686800"/>
              <a:gd name="connsiteX15" fmla="*/ 9311640 w 9311640"/>
              <a:gd name="connsiteY15" fmla="*/ 4373880 h 8686800"/>
              <a:gd name="connsiteX16" fmla="*/ 8869680 w 9311640"/>
              <a:gd name="connsiteY16" fmla="*/ 4389120 h 8686800"/>
              <a:gd name="connsiteX17" fmla="*/ 8046720 w 9311640"/>
              <a:gd name="connsiteY17" fmla="*/ 4480560 h 8686800"/>
              <a:gd name="connsiteX18" fmla="*/ 7863840 w 9311640"/>
              <a:gd name="connsiteY18" fmla="*/ 4526280 h 8686800"/>
              <a:gd name="connsiteX19" fmla="*/ 7162800 w 9311640"/>
              <a:gd name="connsiteY19" fmla="*/ 4800600 h 8686800"/>
              <a:gd name="connsiteX20" fmla="*/ 7056120 w 9311640"/>
              <a:gd name="connsiteY20" fmla="*/ 4907280 h 8686800"/>
              <a:gd name="connsiteX21" fmla="*/ 6842760 w 9311640"/>
              <a:gd name="connsiteY21" fmla="*/ 5151120 h 8686800"/>
              <a:gd name="connsiteX22" fmla="*/ 6644640 w 9311640"/>
              <a:gd name="connsiteY22" fmla="*/ 5318760 h 8686800"/>
              <a:gd name="connsiteX23" fmla="*/ 6416040 w 9311640"/>
              <a:gd name="connsiteY23" fmla="*/ 5410200 h 8686800"/>
              <a:gd name="connsiteX24" fmla="*/ 5638800 w 9311640"/>
              <a:gd name="connsiteY24" fmla="*/ 5623560 h 8686800"/>
              <a:gd name="connsiteX25" fmla="*/ 5410200 w 9311640"/>
              <a:gd name="connsiteY25" fmla="*/ 6019800 h 8686800"/>
              <a:gd name="connsiteX26" fmla="*/ 5273040 w 9311640"/>
              <a:gd name="connsiteY26" fmla="*/ 6126480 h 8686800"/>
              <a:gd name="connsiteX27" fmla="*/ 5120640 w 9311640"/>
              <a:gd name="connsiteY27" fmla="*/ 6233160 h 8686800"/>
              <a:gd name="connsiteX28" fmla="*/ 5090160 w 9311640"/>
              <a:gd name="connsiteY28" fmla="*/ 6370320 h 8686800"/>
              <a:gd name="connsiteX29" fmla="*/ 5074920 w 9311640"/>
              <a:gd name="connsiteY29" fmla="*/ 6553200 h 8686800"/>
              <a:gd name="connsiteX30" fmla="*/ 5105400 w 9311640"/>
              <a:gd name="connsiteY30" fmla="*/ 6812280 h 8686800"/>
              <a:gd name="connsiteX31" fmla="*/ 5090160 w 9311640"/>
              <a:gd name="connsiteY31" fmla="*/ 6918960 h 8686800"/>
              <a:gd name="connsiteX32" fmla="*/ 4998720 w 9311640"/>
              <a:gd name="connsiteY32" fmla="*/ 7040880 h 8686800"/>
              <a:gd name="connsiteX33" fmla="*/ 4831080 w 9311640"/>
              <a:gd name="connsiteY33" fmla="*/ 7086600 h 8686800"/>
              <a:gd name="connsiteX34" fmla="*/ 4678680 w 9311640"/>
              <a:gd name="connsiteY34" fmla="*/ 7147560 h 8686800"/>
              <a:gd name="connsiteX35" fmla="*/ 4556760 w 9311640"/>
              <a:gd name="connsiteY35" fmla="*/ 7269480 h 8686800"/>
              <a:gd name="connsiteX36" fmla="*/ 4343400 w 9311640"/>
              <a:gd name="connsiteY36" fmla="*/ 7498080 h 8686800"/>
              <a:gd name="connsiteX37" fmla="*/ 3108960 w 9311640"/>
              <a:gd name="connsiteY37" fmla="*/ 8686800 h 8686800"/>
              <a:gd name="connsiteX38" fmla="*/ 2240280 w 9311640"/>
              <a:gd name="connsiteY38" fmla="*/ 6736080 h 8686800"/>
              <a:gd name="connsiteX39" fmla="*/ 1447800 w 9311640"/>
              <a:gd name="connsiteY39" fmla="*/ 6233160 h 8686800"/>
              <a:gd name="connsiteX40" fmla="*/ 990600 w 9311640"/>
              <a:gd name="connsiteY40" fmla="*/ 5867400 h 8686800"/>
              <a:gd name="connsiteX41" fmla="*/ 624840 w 9311640"/>
              <a:gd name="connsiteY41" fmla="*/ 5654040 h 8686800"/>
              <a:gd name="connsiteX42" fmla="*/ 396240 w 9311640"/>
              <a:gd name="connsiteY42" fmla="*/ 5532120 h 8686800"/>
              <a:gd name="connsiteX43" fmla="*/ 0 w 9311640"/>
              <a:gd name="connsiteY43" fmla="*/ 5212080 h 8686800"/>
              <a:gd name="connsiteX44" fmla="*/ 259080 w 9311640"/>
              <a:gd name="connsiteY44" fmla="*/ 4754880 h 8686800"/>
              <a:gd name="connsiteX45" fmla="*/ 411480 w 9311640"/>
              <a:gd name="connsiteY45" fmla="*/ 4236720 h 8686800"/>
              <a:gd name="connsiteX46" fmla="*/ 457200 w 9311640"/>
              <a:gd name="connsiteY46" fmla="*/ 3916680 h 8686800"/>
              <a:gd name="connsiteX47" fmla="*/ 457200 w 9311640"/>
              <a:gd name="connsiteY47" fmla="*/ 3581400 h 8686800"/>
              <a:gd name="connsiteX48" fmla="*/ 502920 w 9311640"/>
              <a:gd name="connsiteY48" fmla="*/ 3261360 h 8686800"/>
              <a:gd name="connsiteX49" fmla="*/ 533400 w 9311640"/>
              <a:gd name="connsiteY49" fmla="*/ 3063240 h 8686800"/>
              <a:gd name="connsiteX50" fmla="*/ 533400 w 9311640"/>
              <a:gd name="connsiteY50" fmla="*/ 2621280 h 8686800"/>
              <a:gd name="connsiteX51" fmla="*/ 548640 w 9311640"/>
              <a:gd name="connsiteY51" fmla="*/ 2484120 h 8686800"/>
              <a:gd name="connsiteX52" fmla="*/ 624840 w 9311640"/>
              <a:gd name="connsiteY52" fmla="*/ 2331720 h 8686800"/>
              <a:gd name="connsiteX53" fmla="*/ 960120 w 9311640"/>
              <a:gd name="connsiteY53" fmla="*/ 1874520 h 8686800"/>
              <a:gd name="connsiteX54" fmla="*/ 1066800 w 9311640"/>
              <a:gd name="connsiteY54" fmla="*/ 1691640 h 8686800"/>
              <a:gd name="connsiteX55" fmla="*/ 1097280 w 9311640"/>
              <a:gd name="connsiteY55" fmla="*/ 1478280 h 8686800"/>
              <a:gd name="connsiteX56" fmla="*/ 1021080 w 9311640"/>
              <a:gd name="connsiteY56" fmla="*/ 1203960 h 8686800"/>
              <a:gd name="connsiteX57" fmla="*/ 777240 w 9311640"/>
              <a:gd name="connsiteY57" fmla="*/ 883920 h 868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9311640" h="8686800">
                <a:moveTo>
                  <a:pt x="777240" y="883920"/>
                </a:moveTo>
                <a:lnTo>
                  <a:pt x="2606040" y="472440"/>
                </a:lnTo>
                <a:lnTo>
                  <a:pt x="2956560" y="457200"/>
                </a:lnTo>
                <a:lnTo>
                  <a:pt x="4267200" y="441960"/>
                </a:lnTo>
                <a:lnTo>
                  <a:pt x="4511040" y="381000"/>
                </a:lnTo>
                <a:lnTo>
                  <a:pt x="5699760" y="0"/>
                </a:lnTo>
                <a:lnTo>
                  <a:pt x="5638800" y="2453640"/>
                </a:lnTo>
                <a:lnTo>
                  <a:pt x="5623560" y="2697480"/>
                </a:lnTo>
                <a:lnTo>
                  <a:pt x="5577840" y="2910840"/>
                </a:lnTo>
                <a:lnTo>
                  <a:pt x="5273040" y="4038600"/>
                </a:lnTo>
                <a:lnTo>
                  <a:pt x="5425440" y="4937760"/>
                </a:lnTo>
                <a:lnTo>
                  <a:pt x="6537960" y="4617720"/>
                </a:lnTo>
                <a:lnTo>
                  <a:pt x="7178040" y="4511040"/>
                </a:lnTo>
                <a:lnTo>
                  <a:pt x="7863840" y="4419600"/>
                </a:lnTo>
                <a:lnTo>
                  <a:pt x="9265920" y="4282440"/>
                </a:lnTo>
                <a:lnTo>
                  <a:pt x="9311640" y="4373880"/>
                </a:lnTo>
                <a:lnTo>
                  <a:pt x="8869680" y="4389120"/>
                </a:lnTo>
                <a:lnTo>
                  <a:pt x="8046720" y="4480560"/>
                </a:lnTo>
                <a:lnTo>
                  <a:pt x="7863840" y="4526280"/>
                </a:lnTo>
                <a:lnTo>
                  <a:pt x="7162800" y="4800600"/>
                </a:lnTo>
                <a:lnTo>
                  <a:pt x="7056120" y="4907280"/>
                </a:lnTo>
                <a:lnTo>
                  <a:pt x="6842760" y="5151120"/>
                </a:lnTo>
                <a:lnTo>
                  <a:pt x="6644640" y="5318760"/>
                </a:lnTo>
                <a:lnTo>
                  <a:pt x="6416040" y="5410200"/>
                </a:lnTo>
                <a:lnTo>
                  <a:pt x="5638800" y="5623560"/>
                </a:lnTo>
                <a:lnTo>
                  <a:pt x="5410200" y="6019800"/>
                </a:lnTo>
                <a:lnTo>
                  <a:pt x="5273040" y="6126480"/>
                </a:lnTo>
                <a:lnTo>
                  <a:pt x="5120640" y="6233160"/>
                </a:lnTo>
                <a:lnTo>
                  <a:pt x="5090160" y="6370320"/>
                </a:lnTo>
                <a:lnTo>
                  <a:pt x="5074920" y="6553200"/>
                </a:lnTo>
                <a:lnTo>
                  <a:pt x="5105400" y="6812280"/>
                </a:lnTo>
                <a:lnTo>
                  <a:pt x="5090160" y="6918960"/>
                </a:lnTo>
                <a:lnTo>
                  <a:pt x="4998720" y="7040880"/>
                </a:lnTo>
                <a:lnTo>
                  <a:pt x="4831080" y="7086600"/>
                </a:lnTo>
                <a:lnTo>
                  <a:pt x="4678680" y="7147560"/>
                </a:lnTo>
                <a:lnTo>
                  <a:pt x="4556760" y="7269480"/>
                </a:lnTo>
                <a:lnTo>
                  <a:pt x="4343400" y="7498080"/>
                </a:lnTo>
                <a:lnTo>
                  <a:pt x="3108960" y="8686800"/>
                </a:lnTo>
                <a:lnTo>
                  <a:pt x="2240280" y="6736080"/>
                </a:lnTo>
                <a:lnTo>
                  <a:pt x="1447800" y="6233160"/>
                </a:lnTo>
                <a:lnTo>
                  <a:pt x="990600" y="5867400"/>
                </a:lnTo>
                <a:lnTo>
                  <a:pt x="624840" y="5654040"/>
                </a:lnTo>
                <a:lnTo>
                  <a:pt x="396240" y="5532120"/>
                </a:lnTo>
                <a:lnTo>
                  <a:pt x="0" y="5212080"/>
                </a:lnTo>
                <a:lnTo>
                  <a:pt x="259080" y="4754880"/>
                </a:lnTo>
                <a:lnTo>
                  <a:pt x="411480" y="4236720"/>
                </a:lnTo>
                <a:lnTo>
                  <a:pt x="457200" y="3916680"/>
                </a:lnTo>
                <a:lnTo>
                  <a:pt x="457200" y="3581400"/>
                </a:lnTo>
                <a:lnTo>
                  <a:pt x="502920" y="3261360"/>
                </a:lnTo>
                <a:lnTo>
                  <a:pt x="533400" y="3063240"/>
                </a:lnTo>
                <a:lnTo>
                  <a:pt x="533400" y="2621280"/>
                </a:lnTo>
                <a:lnTo>
                  <a:pt x="548640" y="2484120"/>
                </a:lnTo>
                <a:lnTo>
                  <a:pt x="624840" y="2331720"/>
                </a:lnTo>
                <a:lnTo>
                  <a:pt x="960120" y="1874520"/>
                </a:lnTo>
                <a:lnTo>
                  <a:pt x="1066800" y="1691640"/>
                </a:lnTo>
                <a:lnTo>
                  <a:pt x="1097280" y="1478280"/>
                </a:lnTo>
                <a:lnTo>
                  <a:pt x="1021080" y="1203960"/>
                </a:lnTo>
                <a:lnTo>
                  <a:pt x="777240" y="883920"/>
                </a:lnTo>
                <a:close/>
              </a:path>
            </a:pathLst>
          </a:custGeom>
          <a:noFill/>
          <a:ln w="19050">
            <a:solidFill>
              <a:srgbClr val="0000FF"/>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100" dirty="0"/>
          </a:p>
        </p:txBody>
      </p:sp>
      <p:sp>
        <p:nvSpPr>
          <p:cNvPr id="6" name="object 7"/>
          <p:cNvSpPr txBox="1"/>
          <p:nvPr/>
        </p:nvSpPr>
        <p:spPr>
          <a:xfrm>
            <a:off x="316098" y="945541"/>
            <a:ext cx="1454150" cy="222250"/>
          </a:xfrm>
          <a:prstGeom prst="rect">
            <a:avLst/>
          </a:prstGeom>
          <a:noFill/>
          <a:ln w="9525">
            <a:noFill/>
          </a:ln>
        </p:spPr>
        <p:txBody>
          <a:bodyPr lIns="0" tIns="0" rIns="0" bIns="0">
            <a:spAutoFit/>
          </a:bodyPr>
          <a:lstStyle/>
          <a:p>
            <a:pPr marL="12700" eaLnBrk="1" hangingPunct="1"/>
            <a:r>
              <a:rPr lang="en-US" altLang="zh-CN" sz="1400" b="1" dirty="0" err="1">
                <a:solidFill>
                  <a:srgbClr val="000000"/>
                </a:solidFill>
                <a:latin typeface="微软雅黑" panose="020B0503020204020204" pitchFamily="34" charset="-122"/>
                <a:ea typeface="微软雅黑" panose="020B0503020204020204" pitchFamily="34" charset="-122"/>
              </a:rPr>
              <a:t>区位</a:t>
            </a:r>
            <a:endParaRPr lang="en-US" altLang="zh-CN" sz="1400" dirty="0">
              <a:solidFill>
                <a:srgbClr val="000000"/>
              </a:solidFill>
              <a:latin typeface="微软雅黑" panose="020B0503020204020204" pitchFamily="34" charset="-122"/>
              <a:ea typeface="微软雅黑" panose="020B0503020204020204" pitchFamily="34" charset="-122"/>
            </a:endParaRPr>
          </a:p>
        </p:txBody>
      </p:sp>
      <p:sp>
        <p:nvSpPr>
          <p:cNvPr id="7" name="object 8"/>
          <p:cNvSpPr/>
          <p:nvPr/>
        </p:nvSpPr>
        <p:spPr>
          <a:xfrm>
            <a:off x="0" y="779463"/>
            <a:ext cx="20104100" cy="0"/>
          </a:xfrm>
          <a:custGeom>
            <a:avLst/>
            <a:gdLst>
              <a:gd name="txL" fmla="*/ 0 w 20104100"/>
              <a:gd name="txT" fmla="*/ 0 h 1"/>
              <a:gd name="txR" fmla="*/ 20104100 w 20104100"/>
              <a:gd name="txB" fmla="*/ 0 h 1"/>
            </a:gdLst>
            <a:ahLst/>
            <a:cxnLst>
              <a:cxn ang="0">
                <a:pos x="0" y="0"/>
              </a:cxn>
              <a:cxn ang="0">
                <a:pos x="20104100" y="0"/>
              </a:cxn>
            </a:cxnLst>
            <a:rect l="txL" t="txT" r="txR" b="txB"/>
            <a:pathLst>
              <a:path w="20104100" h="1">
                <a:moveTo>
                  <a:pt x="0" y="0"/>
                </a:moveTo>
                <a:lnTo>
                  <a:pt x="20104099" y="0"/>
                </a:lnTo>
              </a:path>
            </a:pathLst>
          </a:custGeom>
          <a:noFill/>
          <a:ln w="8666" cap="flat" cmpd="sng">
            <a:solidFill>
              <a:srgbClr val="000000">
                <a:alpha val="100000"/>
              </a:srgbClr>
            </a:solidFill>
            <a:prstDash val="solid"/>
            <a:round/>
            <a:headEnd type="none" w="med" len="med"/>
            <a:tailEnd type="none" w="med" len="med"/>
          </a:ln>
        </p:spPr>
        <p:txBody>
          <a:bodyPr/>
          <a:lstStyle/>
          <a:p>
            <a:endParaRPr lang="zh-CN" altLang="en-US">
              <a:latin typeface="Calibri" panose="020F0502020204030204" pitchFamily="34" charset="0"/>
              <a:ea typeface="宋体" panose="02010600030101010101" pitchFamily="2" charset="-122"/>
            </a:endParaRPr>
          </a:p>
        </p:txBody>
      </p:sp>
      <p:sp>
        <p:nvSpPr>
          <p:cNvPr id="8" name="object 9"/>
          <p:cNvSpPr/>
          <p:nvPr/>
        </p:nvSpPr>
        <p:spPr>
          <a:xfrm>
            <a:off x="0" y="0"/>
            <a:ext cx="0" cy="10053638"/>
          </a:xfrm>
          <a:custGeom>
            <a:avLst/>
            <a:gdLst>
              <a:gd name="txL" fmla="*/ 0 w 1"/>
              <a:gd name="txT" fmla="*/ 0 h 10053320"/>
              <a:gd name="txR" fmla="*/ 0 w 1"/>
              <a:gd name="txB" fmla="*/ 10053320 h 10053320"/>
            </a:gdLst>
            <a:ahLst/>
            <a:cxnLst>
              <a:cxn ang="0">
                <a:pos x="0" y="0"/>
              </a:cxn>
              <a:cxn ang="0">
                <a:pos x="0" y="10060684"/>
              </a:cxn>
            </a:cxnLst>
            <a:rect l="txL" t="txT" r="txR" b="txB"/>
            <a:pathLst>
              <a:path w="1" h="10053320">
                <a:moveTo>
                  <a:pt x="0" y="0"/>
                </a:moveTo>
                <a:lnTo>
                  <a:pt x="0" y="10052740"/>
                </a:lnTo>
              </a:path>
            </a:pathLst>
          </a:custGeom>
          <a:noFill/>
          <a:ln w="8666" cap="flat" cmpd="sng">
            <a:solidFill>
              <a:srgbClr val="000000">
                <a:alpha val="100000"/>
              </a:srgbClr>
            </a:solidFill>
            <a:prstDash val="solid"/>
            <a:round/>
            <a:headEnd type="none" w="med" len="med"/>
            <a:tailEnd type="none" w="med" len="med"/>
          </a:ln>
        </p:spPr>
        <p:txBody>
          <a:bodyPr/>
          <a:lstStyle/>
          <a:p>
            <a:endParaRPr lang="zh-CN" altLang="en-US"/>
          </a:p>
        </p:txBody>
      </p:sp>
      <p:sp>
        <p:nvSpPr>
          <p:cNvPr id="9" name="object 10"/>
          <p:cNvSpPr/>
          <p:nvPr/>
        </p:nvSpPr>
        <p:spPr>
          <a:xfrm>
            <a:off x="-639" y="10034588"/>
            <a:ext cx="20104100" cy="0"/>
          </a:xfrm>
          <a:custGeom>
            <a:avLst/>
            <a:gdLst>
              <a:gd name="txL" fmla="*/ 0 w 20104100"/>
              <a:gd name="txT" fmla="*/ 0 h 1"/>
              <a:gd name="txR" fmla="*/ 20104100 w 20104100"/>
              <a:gd name="txB" fmla="*/ 0 h 1"/>
            </a:gdLst>
            <a:ahLst/>
            <a:cxnLst>
              <a:cxn ang="0">
                <a:pos x="0" y="0"/>
              </a:cxn>
              <a:cxn ang="0">
                <a:pos x="20104100" y="0"/>
              </a:cxn>
            </a:cxnLst>
            <a:rect l="txL" t="txT" r="txR" b="txB"/>
            <a:pathLst>
              <a:path w="20104100" h="1">
                <a:moveTo>
                  <a:pt x="0" y="0"/>
                </a:moveTo>
                <a:lnTo>
                  <a:pt x="20104099" y="0"/>
                </a:lnTo>
              </a:path>
            </a:pathLst>
          </a:custGeom>
          <a:noFill/>
          <a:ln w="8666" cap="flat" cmpd="sng">
            <a:solidFill>
              <a:srgbClr val="000000">
                <a:alpha val="100000"/>
              </a:srgbClr>
            </a:solidFill>
            <a:prstDash val="solid"/>
            <a:round/>
            <a:headEnd type="none" w="med" len="med"/>
            <a:tailEnd type="none" w="med" len="med"/>
          </a:ln>
        </p:spPr>
        <p:txBody>
          <a:bodyPr/>
          <a:lstStyle/>
          <a:p>
            <a:endParaRPr lang="zh-CN" altLang="en-US"/>
          </a:p>
        </p:txBody>
      </p:sp>
      <p:sp>
        <p:nvSpPr>
          <p:cNvPr id="10" name="object 7"/>
          <p:cNvSpPr txBox="1"/>
          <p:nvPr/>
        </p:nvSpPr>
        <p:spPr>
          <a:xfrm>
            <a:off x="5643991" y="924744"/>
            <a:ext cx="2174875" cy="215265"/>
          </a:xfrm>
          <a:prstGeom prst="rect">
            <a:avLst/>
          </a:prstGeom>
          <a:noFill/>
          <a:ln w="9525">
            <a:noFill/>
          </a:ln>
        </p:spPr>
        <p:txBody>
          <a:bodyPr lIns="0" tIns="0" rIns="0" bIns="0">
            <a:spAutoFit/>
          </a:bodyPr>
          <a:lstStyle/>
          <a:p>
            <a:pPr marL="12700" eaLnBrk="1" hangingPunct="1"/>
            <a:r>
              <a:rPr lang="zh-CN" altLang="en-US" sz="1400" b="1" dirty="0">
                <a:solidFill>
                  <a:srgbClr val="000000"/>
                </a:solidFill>
                <a:latin typeface="微软雅黑" panose="020B0503020204020204" pitchFamily="34" charset="-122"/>
                <a:ea typeface="微软雅黑" panose="020B0503020204020204" pitchFamily="34" charset="-122"/>
              </a:rPr>
              <a:t>图则修改内容</a:t>
            </a:r>
            <a:endParaRPr lang="en-US" altLang="en-US" sz="1400" b="1" dirty="0">
              <a:solidFill>
                <a:srgbClr val="000000"/>
              </a:solidFill>
              <a:latin typeface="微软雅黑" panose="020B0503020204020204" pitchFamily="34" charset="-122"/>
              <a:ea typeface="微软雅黑" panose="020B0503020204020204" pitchFamily="34" charset="-122"/>
            </a:endParaRPr>
          </a:p>
        </p:txBody>
      </p:sp>
      <p:sp>
        <p:nvSpPr>
          <p:cNvPr id="11" name="object 11"/>
          <p:cNvSpPr/>
          <p:nvPr/>
        </p:nvSpPr>
        <p:spPr>
          <a:xfrm>
            <a:off x="5191510" y="783478"/>
            <a:ext cx="0" cy="9117013"/>
          </a:xfrm>
          <a:custGeom>
            <a:avLst/>
            <a:gdLst>
              <a:gd name="txL" fmla="*/ 0 w 1"/>
              <a:gd name="txT" fmla="*/ 0 h 9116695"/>
              <a:gd name="txR" fmla="*/ 0 w 1"/>
              <a:gd name="txB" fmla="*/ 9116695 h 9116695"/>
            </a:gdLst>
            <a:ahLst/>
            <a:cxnLst>
              <a:cxn ang="0">
                <a:pos x="0" y="0"/>
              </a:cxn>
              <a:cxn ang="0">
                <a:pos x="0" y="9124211"/>
              </a:cxn>
            </a:cxnLst>
            <a:rect l="txL" t="txT" r="txR" b="txB"/>
            <a:pathLst>
              <a:path w="1" h="9116695">
                <a:moveTo>
                  <a:pt x="0" y="0"/>
                </a:moveTo>
                <a:lnTo>
                  <a:pt x="0" y="9116254"/>
                </a:lnTo>
              </a:path>
            </a:pathLst>
          </a:custGeom>
          <a:noFill/>
          <a:ln w="8666" cap="flat" cmpd="sng">
            <a:solidFill>
              <a:srgbClr val="000000">
                <a:alpha val="100000"/>
              </a:srgbClr>
            </a:solidFill>
            <a:prstDash val="solid"/>
            <a:round/>
            <a:headEnd type="none" w="med" len="med"/>
            <a:tailEnd type="none" w="med" len="med"/>
          </a:ln>
        </p:spPr>
        <p:txBody>
          <a:bodyPr/>
          <a:lstStyle/>
          <a:p>
            <a:endParaRPr lang="zh-CN" altLang="en-US"/>
          </a:p>
        </p:txBody>
      </p:sp>
      <p:sp>
        <p:nvSpPr>
          <p:cNvPr id="12" name="object 2"/>
          <p:cNvSpPr txBox="1"/>
          <p:nvPr/>
        </p:nvSpPr>
        <p:spPr>
          <a:xfrm>
            <a:off x="-639" y="362749"/>
            <a:ext cx="20104099" cy="285078"/>
          </a:xfrm>
          <a:prstGeom prst="rect">
            <a:avLst/>
          </a:prstGeom>
          <a:noFill/>
          <a:ln w="9525">
            <a:noFill/>
          </a:ln>
        </p:spPr>
        <p:txBody>
          <a:bodyPr wrap="square" lIns="0" tIns="0" rIns="0" bIns="0">
            <a:spAutoFit/>
          </a:bodyPr>
          <a:lstStyle/>
          <a:p>
            <a:pPr marL="12700" algn="ctr">
              <a:lnSpc>
                <a:spcPct val="150000"/>
              </a:lnSpc>
            </a:pPr>
            <a:r>
              <a:rPr lang="en-US" altLang="zh-CN" sz="1400" b="1" dirty="0">
                <a:latin typeface="微软雅黑" panose="020B0503020204020204" pitchFamily="34" charset="-122"/>
                <a:ea typeface="微软雅黑" panose="020B0503020204020204" pitchFamily="34" charset="-122"/>
                <a:sym typeface="+mn-ea"/>
              </a:rPr>
              <a:t>《</a:t>
            </a:r>
            <a:r>
              <a:rPr lang="zh-CN" altLang="en-US" sz="1400" b="1" dirty="0">
                <a:latin typeface="微软雅黑" panose="020B0503020204020204" pitchFamily="34" charset="-122"/>
                <a:ea typeface="微软雅黑" panose="020B0503020204020204" pitchFamily="34" charset="-122"/>
                <a:sym typeface="+mn-ea"/>
              </a:rPr>
              <a:t>黑墨营单元（</a:t>
            </a:r>
            <a:r>
              <a:rPr lang="en-US" altLang="zh-CN" sz="1400" b="1" dirty="0">
                <a:latin typeface="微软雅黑" panose="020B0503020204020204" pitchFamily="34" charset="-122"/>
                <a:ea typeface="微软雅黑" panose="020B0503020204020204" pitchFamily="34" charset="-122"/>
                <a:sym typeface="+mn-ea"/>
              </a:rPr>
              <a:t>MCb040</a:t>
            </a:r>
            <a:r>
              <a:rPr lang="zh-CN" altLang="en-US" sz="1400" b="1" dirty="0">
                <a:latin typeface="微软雅黑" panose="020B0503020204020204" pitchFamily="34" charset="-122"/>
                <a:ea typeface="微软雅黑" panose="020B0503020204020204" pitchFamily="34" charset="-122"/>
                <a:sym typeface="+mn-ea"/>
              </a:rPr>
              <a:t>）控制性详细规划</a:t>
            </a:r>
            <a:r>
              <a:rPr lang="en-US" altLang="zh-CN" sz="1400" b="1" dirty="0">
                <a:latin typeface="微软雅黑" panose="020B0503020204020204" pitchFamily="34" charset="-122"/>
                <a:ea typeface="微软雅黑" panose="020B0503020204020204" pitchFamily="34" charset="-122"/>
                <a:sym typeface="+mn-ea"/>
              </a:rPr>
              <a:t>》MCb040-25</a:t>
            </a:r>
            <a:r>
              <a:rPr lang="zh-CN" altLang="en-US" sz="1400" b="1" dirty="0">
                <a:latin typeface="微软雅黑" panose="020B0503020204020204" pitchFamily="34" charset="-122"/>
                <a:ea typeface="微软雅黑" panose="020B0503020204020204" pitchFamily="34" charset="-122"/>
                <a:sym typeface="+mn-ea"/>
              </a:rPr>
              <a:t>规划管理单元图则修改</a:t>
            </a:r>
          </a:p>
        </p:txBody>
      </p:sp>
      <p:sp>
        <p:nvSpPr>
          <p:cNvPr id="13" name="矩形 12"/>
          <p:cNvSpPr/>
          <p:nvPr/>
        </p:nvSpPr>
        <p:spPr>
          <a:xfrm>
            <a:off x="18038644" y="1857817"/>
            <a:ext cx="507121" cy="1521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12414188" y="1857816"/>
            <a:ext cx="609584" cy="1996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 name="组合 29">
            <a:extLst>
              <a:ext uri="{FF2B5EF4-FFF2-40B4-BE49-F238E27FC236}">
                <a16:creationId xmlns:a16="http://schemas.microsoft.com/office/drawing/2014/main" id="{3FE09AB2-C5A2-076D-6A9A-F49E78331C73}"/>
              </a:ext>
            </a:extLst>
          </p:cNvPr>
          <p:cNvGrpSpPr/>
          <p:nvPr/>
        </p:nvGrpSpPr>
        <p:grpSpPr>
          <a:xfrm>
            <a:off x="959705" y="2404989"/>
            <a:ext cx="1210588" cy="569645"/>
            <a:chOff x="1241451" y="2160695"/>
            <a:chExt cx="1210588" cy="569645"/>
          </a:xfrm>
        </p:grpSpPr>
        <p:sp>
          <p:nvSpPr>
            <p:cNvPr id="16" name="椭圆 15"/>
            <p:cNvSpPr/>
            <p:nvPr/>
          </p:nvSpPr>
          <p:spPr>
            <a:xfrm>
              <a:off x="1778444" y="2593738"/>
              <a:ext cx="136602" cy="136602"/>
            </a:xfrm>
            <a:prstGeom prst="ellipse">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1241451" y="2160695"/>
              <a:ext cx="1210588" cy="400110"/>
            </a:xfrm>
            <a:prstGeom prst="rect">
              <a:avLst/>
            </a:prstGeom>
            <a:noFill/>
          </p:spPr>
          <p:txBody>
            <a:bodyPr wrap="square" rtlCol="0">
              <a:spAutoFit/>
            </a:bodyPr>
            <a:lstStyle>
              <a:defPPr>
                <a:defRPr lang="zh-CN"/>
              </a:defPPr>
              <a:lvl1pPr algn="ctr">
                <a:defRPr sz="1000" b="1">
                  <a:solidFill>
                    <a:srgbClr val="C00000"/>
                  </a:solidFill>
                  <a:latin typeface="微软雅黑" panose="020B0503020204020204" pitchFamily="34" charset="-122"/>
                  <a:ea typeface="微软雅黑" panose="020B0503020204020204" pitchFamily="34" charset="-122"/>
                </a:defRPr>
              </a:lvl1pPr>
            </a:lstStyle>
            <a:p>
              <a:r>
                <a:rPr lang="en-US" altLang="zh-CN" dirty="0">
                  <a:effectLst>
                    <a:glow rad="63500">
                      <a:schemeClr val="bg1"/>
                    </a:glow>
                  </a:effectLst>
                </a:rPr>
                <a:t>MCb040-25</a:t>
              </a:r>
            </a:p>
            <a:p>
              <a:r>
                <a:rPr lang="zh-CN" altLang="en-US" dirty="0">
                  <a:effectLst>
                    <a:glow rad="63500">
                      <a:schemeClr val="bg1"/>
                    </a:glow>
                  </a:effectLst>
                </a:rPr>
                <a:t>规划管理单元图则</a:t>
              </a:r>
            </a:p>
          </p:txBody>
        </p:sp>
      </p:grpSp>
      <p:sp>
        <p:nvSpPr>
          <p:cNvPr id="20" name="矩形 19"/>
          <p:cNvSpPr/>
          <p:nvPr/>
        </p:nvSpPr>
        <p:spPr>
          <a:xfrm>
            <a:off x="627301" y="8804351"/>
            <a:ext cx="3684312" cy="232874"/>
          </a:xfrm>
          <a:prstGeom prst="rect">
            <a:avLst/>
          </a:prstGeom>
        </p:spPr>
        <p:txBody>
          <a:bodyPr wrap="square">
            <a:spAutoFit/>
          </a:bodyPr>
          <a:lstStyle/>
          <a:p>
            <a:pPr algn="ctr">
              <a:spcAft>
                <a:spcPts val="0"/>
              </a:spcAft>
            </a:pPr>
            <a:r>
              <a:rPr lang="zh-CN" altLang="en-US" sz="900" kern="100" dirty="0">
                <a:latin typeface="微软雅黑" panose="020B0503020204020204" pitchFamily="34" charset="-122"/>
                <a:ea typeface="微软雅黑" panose="020B0503020204020204" pitchFamily="34" charset="-122"/>
                <a:cs typeface="Times New Roman" panose="02020603050405020304" pitchFamily="18" charset="0"/>
              </a:rPr>
              <a:t>本</a:t>
            </a:r>
            <a:r>
              <a:rPr lang="zh-CN" altLang="zh-CN" sz="900" kern="100" dirty="0">
                <a:latin typeface="微软雅黑" panose="020B0503020204020204" pitchFamily="34" charset="-122"/>
                <a:ea typeface="微软雅黑" panose="020B0503020204020204" pitchFamily="34" charset="-122"/>
                <a:cs typeface="Times New Roman" panose="02020603050405020304" pitchFamily="18" charset="0"/>
              </a:rPr>
              <a:t>图则在</a:t>
            </a:r>
            <a:r>
              <a:rPr lang="en-US" altLang="zh-CN" sz="900" kern="100" dirty="0">
                <a:latin typeface="微软雅黑" panose="020B0503020204020204" pitchFamily="34" charset="-122"/>
                <a:ea typeface="微软雅黑" panose="020B0503020204020204" pitchFamily="34" charset="-122"/>
                <a:cs typeface="Times New Roman" panose="02020603050405020304" pitchFamily="18" charset="0"/>
              </a:rPr>
              <a:t>MCb040</a:t>
            </a:r>
            <a:r>
              <a:rPr lang="zh-CN" altLang="en-US" sz="900" kern="100" dirty="0">
                <a:latin typeface="微软雅黑" panose="020B0503020204020204" pitchFamily="34" charset="-122"/>
                <a:ea typeface="微软雅黑" panose="020B0503020204020204" pitchFamily="34" charset="-122"/>
                <a:cs typeface="Times New Roman" panose="02020603050405020304" pitchFamily="18" charset="0"/>
              </a:rPr>
              <a:t>控规</a:t>
            </a:r>
            <a:r>
              <a:rPr lang="zh-CN" altLang="zh-CN" sz="900" kern="100" dirty="0">
                <a:latin typeface="微软雅黑" panose="020B0503020204020204" pitchFamily="34" charset="-122"/>
                <a:ea typeface="微软雅黑" panose="020B0503020204020204" pitchFamily="34" charset="-122"/>
                <a:cs typeface="Times New Roman" panose="02020603050405020304" pitchFamily="18" charset="0"/>
              </a:rPr>
              <a:t>单元的位置</a:t>
            </a:r>
          </a:p>
        </p:txBody>
      </p:sp>
      <p:sp>
        <p:nvSpPr>
          <p:cNvPr id="21" name="矩形 20">
            <a:extLst>
              <a:ext uri="{FF2B5EF4-FFF2-40B4-BE49-F238E27FC236}">
                <a16:creationId xmlns:a16="http://schemas.microsoft.com/office/drawing/2014/main" id="{78E2E7A0-5722-5A9A-3032-4C94CED4150B}"/>
              </a:ext>
            </a:extLst>
          </p:cNvPr>
          <p:cNvSpPr/>
          <p:nvPr/>
        </p:nvSpPr>
        <p:spPr>
          <a:xfrm>
            <a:off x="627301" y="5086400"/>
            <a:ext cx="3684312" cy="230832"/>
          </a:xfrm>
          <a:prstGeom prst="rect">
            <a:avLst/>
          </a:prstGeom>
        </p:spPr>
        <p:txBody>
          <a:bodyPr wrap="square">
            <a:spAutoFit/>
          </a:bodyPr>
          <a:lstStyle/>
          <a:p>
            <a:pPr algn="ctr">
              <a:spcAft>
                <a:spcPts val="0"/>
              </a:spcAft>
            </a:pPr>
            <a:r>
              <a:rPr lang="zh-CN" altLang="en-US" sz="900" kern="100" dirty="0">
                <a:latin typeface="微软雅黑" panose="020B0503020204020204" pitchFamily="34" charset="-122"/>
                <a:ea typeface="微软雅黑" panose="020B0503020204020204" pitchFamily="34" charset="-122"/>
                <a:cs typeface="Times New Roman" panose="02020603050405020304" pitchFamily="18" charset="0"/>
              </a:rPr>
              <a:t>本</a:t>
            </a:r>
            <a:r>
              <a:rPr lang="zh-CN" altLang="zh-CN" sz="900" kern="100" dirty="0">
                <a:latin typeface="微软雅黑" panose="020B0503020204020204" pitchFamily="34" charset="-122"/>
                <a:ea typeface="微软雅黑" panose="020B0503020204020204" pitchFamily="34" charset="-122"/>
                <a:cs typeface="Times New Roman" panose="02020603050405020304" pitchFamily="18" charset="0"/>
              </a:rPr>
              <a:t>图则在</a:t>
            </a:r>
            <a:r>
              <a:rPr lang="zh-CN" altLang="en-US" sz="900" kern="100" dirty="0">
                <a:latin typeface="微软雅黑" panose="020B0503020204020204" pitchFamily="34" charset="-122"/>
                <a:ea typeface="微软雅黑" panose="020B0503020204020204" pitchFamily="34" charset="-122"/>
                <a:cs typeface="Times New Roman" panose="02020603050405020304" pitchFamily="18" charset="0"/>
              </a:rPr>
              <a:t>玄武</a:t>
            </a:r>
            <a:r>
              <a:rPr lang="zh-CN" altLang="zh-CN" sz="900" kern="100" dirty="0">
                <a:latin typeface="微软雅黑" panose="020B0503020204020204" pitchFamily="34" charset="-122"/>
                <a:ea typeface="微软雅黑" panose="020B0503020204020204" pitchFamily="34" charset="-122"/>
                <a:cs typeface="Times New Roman" panose="02020603050405020304" pitchFamily="18" charset="0"/>
              </a:rPr>
              <a:t>区的位置</a:t>
            </a:r>
          </a:p>
        </p:txBody>
      </p:sp>
      <p:sp>
        <p:nvSpPr>
          <p:cNvPr id="22" name="object 3"/>
          <p:cNvSpPr txBox="1"/>
          <p:nvPr/>
        </p:nvSpPr>
        <p:spPr>
          <a:xfrm>
            <a:off x="316098" y="1298656"/>
            <a:ext cx="4694055" cy="415498"/>
          </a:xfrm>
          <a:prstGeom prst="rect">
            <a:avLst/>
          </a:prstGeom>
        </p:spPr>
        <p:txBody>
          <a:bodyPr wrap="square" lIns="0" tIns="0" rIns="0" bIns="0">
            <a:spAutoFit/>
          </a:bodyPr>
          <a:lstStyle/>
          <a:p>
            <a:pPr marL="12700" indent="323850" algn="just" eaLnBrk="1" fontAlgn="auto" hangingPunct="1">
              <a:lnSpc>
                <a:spcPct val="150000"/>
              </a:lnSpc>
              <a:defRPr/>
            </a:pPr>
            <a:r>
              <a:rPr lang="en-US" altLang="zh-CN" sz="900" spc="20" dirty="0">
                <a:solidFill>
                  <a:prstClr val="black"/>
                </a:solidFill>
                <a:latin typeface="微软雅黑" panose="020B0503020204020204" pitchFamily="34" charset="-122"/>
                <a:ea typeface="微软雅黑" panose="020B0503020204020204" pitchFamily="34" charset="-122"/>
                <a:sym typeface="+mn-ea"/>
              </a:rPr>
              <a:t>MCb040-25</a:t>
            </a:r>
            <a:r>
              <a:rPr lang="zh-CN" altLang="en-US" sz="900" spc="20" dirty="0">
                <a:solidFill>
                  <a:prstClr val="black"/>
                </a:solidFill>
                <a:latin typeface="微软雅黑" panose="020B0503020204020204" pitchFamily="34" charset="-122"/>
                <a:ea typeface="微软雅黑" panose="020B0503020204020204" pitchFamily="34" charset="-122"/>
                <a:sym typeface="+mn-ea"/>
              </a:rPr>
              <a:t>规划管理单元位于玄武区，东至红山路，南至龙蟠路，</a:t>
            </a:r>
            <a:r>
              <a:rPr lang="zh-CN" altLang="en-US" sz="900" spc="20">
                <a:solidFill>
                  <a:prstClr val="black"/>
                </a:solidFill>
                <a:latin typeface="微软雅黑" panose="020B0503020204020204" pitchFamily="34" charset="-122"/>
                <a:ea typeface="微软雅黑" panose="020B0503020204020204" pitchFamily="34" charset="-122"/>
                <a:sym typeface="+mn-ea"/>
              </a:rPr>
              <a:t>西</a:t>
            </a:r>
            <a:r>
              <a:rPr lang="zh-CN" altLang="en-US" sz="900" spc="20" smtClean="0">
                <a:solidFill>
                  <a:prstClr val="black"/>
                </a:solidFill>
                <a:latin typeface="微软雅黑" panose="020B0503020204020204" pitchFamily="34" charset="-122"/>
                <a:ea typeface="微软雅黑" panose="020B0503020204020204" pitchFamily="34" charset="-122"/>
                <a:sym typeface="+mn-ea"/>
              </a:rPr>
              <a:t>至新世纪</a:t>
            </a:r>
            <a:r>
              <a:rPr lang="zh-CN" altLang="en-US" sz="900" spc="20" dirty="0">
                <a:solidFill>
                  <a:prstClr val="black"/>
                </a:solidFill>
                <a:latin typeface="微软雅黑" panose="020B0503020204020204" pitchFamily="34" charset="-122"/>
                <a:ea typeface="微软雅黑" panose="020B0503020204020204" pitchFamily="34" charset="-122"/>
                <a:sym typeface="+mn-ea"/>
              </a:rPr>
              <a:t>东路，北至红山南路，用地面积约</a:t>
            </a:r>
            <a:r>
              <a:rPr lang="en-US" altLang="zh-CN" sz="900" spc="20" dirty="0">
                <a:solidFill>
                  <a:prstClr val="black"/>
                </a:solidFill>
                <a:latin typeface="微软雅黑" panose="020B0503020204020204" pitchFamily="34" charset="-122"/>
                <a:ea typeface="微软雅黑" panose="020B0503020204020204" pitchFamily="34" charset="-122"/>
                <a:sym typeface="+mn-ea"/>
              </a:rPr>
              <a:t>41.18</a:t>
            </a:r>
            <a:r>
              <a:rPr lang="zh-CN" altLang="en-US" sz="900" spc="20" dirty="0">
                <a:solidFill>
                  <a:prstClr val="black"/>
                </a:solidFill>
                <a:latin typeface="微软雅黑" panose="020B0503020204020204" pitchFamily="34" charset="-122"/>
                <a:ea typeface="微软雅黑" panose="020B0503020204020204" pitchFamily="34" charset="-122"/>
                <a:sym typeface="+mn-ea"/>
              </a:rPr>
              <a:t>公顷。</a:t>
            </a:r>
            <a:endParaRPr lang="en-US" altLang="zh-CN" sz="900" spc="20" dirty="0">
              <a:solidFill>
                <a:prstClr val="black"/>
              </a:solidFill>
              <a:latin typeface="微软雅黑" panose="020B0503020204020204" pitchFamily="34" charset="-122"/>
              <a:ea typeface="微软雅黑" panose="020B0503020204020204" pitchFamily="34" charset="-122"/>
              <a:sym typeface="+mn-ea"/>
            </a:endParaRPr>
          </a:p>
        </p:txBody>
      </p:sp>
      <p:graphicFrame>
        <p:nvGraphicFramePr>
          <p:cNvPr id="29" name="表格 28">
            <a:extLst>
              <a:ext uri="{FF2B5EF4-FFF2-40B4-BE49-F238E27FC236}">
                <a16:creationId xmlns:a16="http://schemas.microsoft.com/office/drawing/2014/main" id="{830759D3-E25B-AD77-71FC-324B42EA806B}"/>
              </a:ext>
            </a:extLst>
          </p:cNvPr>
          <p:cNvGraphicFramePr>
            <a:graphicFrameLocks noGrp="1"/>
          </p:cNvGraphicFramePr>
          <p:nvPr>
            <p:extLst>
              <p:ext uri="{D42A27DB-BD31-4B8C-83A1-F6EECF244321}">
                <p14:modId xmlns:p14="http://schemas.microsoft.com/office/powerpoint/2010/main" val="3412200205"/>
              </p:ext>
            </p:extLst>
          </p:nvPr>
        </p:nvGraphicFramePr>
        <p:xfrm>
          <a:off x="16136726" y="9124553"/>
          <a:ext cx="3333750" cy="544243"/>
        </p:xfrm>
        <a:graphic>
          <a:graphicData uri="http://schemas.openxmlformats.org/drawingml/2006/table">
            <a:tbl>
              <a:tblPr firstRow="1" bandRow="1">
                <a:tableStyleId>{073A0DAA-6AF3-43AB-8588-CEC1D06C72B9}</a:tableStyleId>
              </a:tblPr>
              <a:tblGrid>
                <a:gridCol w="523685">
                  <a:extLst>
                    <a:ext uri="{9D8B030D-6E8A-4147-A177-3AD203B41FA5}">
                      <a16:colId xmlns:a16="http://schemas.microsoft.com/office/drawing/2014/main" val="20000"/>
                    </a:ext>
                  </a:extLst>
                </a:gridCol>
                <a:gridCol w="2810065">
                  <a:extLst>
                    <a:ext uri="{9D8B030D-6E8A-4147-A177-3AD203B41FA5}">
                      <a16:colId xmlns:a16="http://schemas.microsoft.com/office/drawing/2014/main" val="20001"/>
                    </a:ext>
                  </a:extLst>
                </a:gridCol>
              </a:tblGrid>
              <a:tr h="29221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CN" altLang="en-US" sz="900" b="0" kern="1200" noProof="0" dirty="0">
                          <a:solidFill>
                            <a:schemeClr val="tx1"/>
                          </a:solidFill>
                          <a:latin typeface="微软雅黑" panose="020B0503020204020204" pitchFamily="34" charset="-122"/>
                          <a:ea typeface="微软雅黑" panose="020B0503020204020204" pitchFamily="34" charset="-122"/>
                          <a:cs typeface="+mn-cs"/>
                        </a:rPr>
                        <a:t>批准单位</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kumimoji="1" lang="zh-CN" altLang="en-US" sz="900" b="0" kern="1200" dirty="0">
                          <a:solidFill>
                            <a:schemeClr val="tx1"/>
                          </a:solidFill>
                          <a:latin typeface="微软雅黑" panose="020B0503020204020204" pitchFamily="34" charset="-122"/>
                          <a:ea typeface="微软雅黑" panose="020B0503020204020204" pitchFamily="34" charset="-122"/>
                          <a:cs typeface="+mn-cs"/>
                        </a:rPr>
                        <a:t>南京市人民政府</a:t>
                      </a:r>
                    </a:p>
                  </a:txBody>
                  <a:tcPr marL="0" marR="0" marT="0" marB="0" anchor="ctr" anchorCtr="1">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520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CN" altLang="en-US" sz="900" b="0" kern="1200" noProof="0" dirty="0">
                          <a:solidFill>
                            <a:schemeClr val="tx1"/>
                          </a:solidFill>
                          <a:latin typeface="微软雅黑" panose="020B0503020204020204" pitchFamily="34" charset="-122"/>
                          <a:ea typeface="微软雅黑" panose="020B0503020204020204" pitchFamily="34" charset="-122"/>
                          <a:cs typeface="+mn-cs"/>
                        </a:rPr>
                        <a:t>批准文号</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lnSpc>
                          <a:spcPct val="100000"/>
                        </a:lnSpc>
                        <a:spcBef>
                          <a:spcPts val="0"/>
                        </a:spcBef>
                        <a:buClr>
                          <a:schemeClr val="accent2"/>
                        </a:buClr>
                        <a:buSzPct val="110000"/>
                      </a:pPr>
                      <a:r>
                        <a:rPr kumimoji="1" lang="zh-CN" altLang="en-US" sz="900" b="0" kern="1200" dirty="0">
                          <a:solidFill>
                            <a:schemeClr val="tx1"/>
                          </a:solidFill>
                          <a:latin typeface="微软雅黑" panose="020B0503020204020204" pitchFamily="34" charset="-122"/>
                          <a:ea typeface="微软雅黑" panose="020B0503020204020204" pitchFamily="34" charset="-122"/>
                          <a:cs typeface="+mn-cs"/>
                        </a:rPr>
                        <a:t>宁政复</a:t>
                      </a:r>
                      <a:r>
                        <a:rPr kumimoji="1" lang="en-US" altLang="zh-CN" sz="900" b="0" kern="1200" dirty="0">
                          <a:solidFill>
                            <a:schemeClr val="tx1"/>
                          </a:solidFill>
                          <a:latin typeface="微软雅黑" panose="020B0503020204020204" pitchFamily="34" charset="-122"/>
                          <a:ea typeface="微软雅黑" panose="020B0503020204020204" pitchFamily="34" charset="-122"/>
                          <a:cs typeface="+mn-cs"/>
                        </a:rPr>
                        <a:t>〔2025〕102</a:t>
                      </a:r>
                      <a:r>
                        <a:rPr kumimoji="1" lang="zh-CN" altLang="en-US" sz="900" b="0" kern="1200" dirty="0">
                          <a:solidFill>
                            <a:schemeClr val="tx1"/>
                          </a:solidFill>
                          <a:latin typeface="微软雅黑" panose="020B0503020204020204" pitchFamily="34" charset="-122"/>
                          <a:ea typeface="微软雅黑" panose="020B0503020204020204" pitchFamily="34" charset="-122"/>
                          <a:cs typeface="+mn-cs"/>
                        </a:rPr>
                        <a:t>号</a:t>
                      </a:r>
                    </a:p>
                  </a:txBody>
                  <a:tcPr marL="0" marR="0" marT="0" marB="0" anchor="ctr" anchorCtr="1">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33" name="矩形标注 32"/>
          <p:cNvSpPr/>
          <p:nvPr/>
        </p:nvSpPr>
        <p:spPr>
          <a:xfrm>
            <a:off x="15723210" y="3998581"/>
            <a:ext cx="2681768" cy="2340986"/>
          </a:xfrm>
          <a:prstGeom prst="wedgeRectCallout">
            <a:avLst>
              <a:gd name="adj1" fmla="val -191981"/>
              <a:gd name="adj2" fmla="val -9034"/>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r>
              <a:rPr lang="en-US" altLang="zh-CN" sz="1400" b="1" dirty="0">
                <a:solidFill>
                  <a:schemeClr val="tx1"/>
                </a:solidFill>
                <a:latin typeface="微软雅黑" panose="020B0503020204020204" pitchFamily="34" charset="-122"/>
                <a:ea typeface="微软雅黑" panose="020B0503020204020204" pitchFamily="34" charset="-122"/>
              </a:rPr>
              <a:t>25-28</a:t>
            </a:r>
            <a:r>
              <a:rPr lang="zh-CN" altLang="en-US" sz="1400" b="1" dirty="0">
                <a:solidFill>
                  <a:schemeClr val="tx1"/>
                </a:solidFill>
                <a:latin typeface="微软雅黑" panose="020B0503020204020204" pitchFamily="34" charset="-122"/>
                <a:ea typeface="微软雅黑" panose="020B0503020204020204" pitchFamily="34" charset="-122"/>
              </a:rPr>
              <a:t>地块</a:t>
            </a:r>
          </a:p>
          <a:p>
            <a:pPr>
              <a:lnSpc>
                <a:spcPts val="2000"/>
              </a:lnSpc>
            </a:pPr>
            <a:r>
              <a:rPr lang="zh-CN" altLang="en-US" sz="1400" b="1" dirty="0">
                <a:solidFill>
                  <a:schemeClr val="tx1"/>
                </a:solidFill>
                <a:latin typeface="微软雅黑" panose="020B0503020204020204" pitchFamily="34" charset="-122"/>
                <a:ea typeface="微软雅黑" panose="020B0503020204020204" pitchFamily="34" charset="-122"/>
              </a:rPr>
              <a:t>铁路用地（</a:t>
            </a:r>
            <a:r>
              <a:rPr lang="en-US" altLang="zh-CN" sz="1400" b="1" dirty="0">
                <a:solidFill>
                  <a:schemeClr val="tx1"/>
                </a:solidFill>
                <a:latin typeface="微软雅黑" panose="020B0503020204020204" pitchFamily="34" charset="-122"/>
                <a:ea typeface="微软雅黑" panose="020B0503020204020204" pitchFamily="34" charset="-122"/>
              </a:rPr>
              <a:t>H21</a:t>
            </a:r>
            <a:r>
              <a:rPr lang="zh-CN" altLang="en-US" sz="1400" b="1" dirty="0">
                <a:solidFill>
                  <a:schemeClr val="tx1"/>
                </a:solidFill>
                <a:latin typeface="微软雅黑" panose="020B0503020204020204" pitchFamily="34" charset="-122"/>
                <a:ea typeface="微软雅黑" panose="020B0503020204020204" pitchFamily="34" charset="-122"/>
              </a:rPr>
              <a:t>）</a:t>
            </a:r>
          </a:p>
          <a:p>
            <a:pPr>
              <a:lnSpc>
                <a:spcPts val="2000"/>
              </a:lnSpc>
            </a:pPr>
            <a:r>
              <a:rPr lang="zh-CN" altLang="en-US" sz="1400" b="1" dirty="0">
                <a:solidFill>
                  <a:schemeClr val="tx1"/>
                </a:solidFill>
                <a:latin typeface="微软雅黑" panose="020B0503020204020204" pitchFamily="34" charset="-122"/>
                <a:ea typeface="微软雅黑" panose="020B0503020204020204" pitchFamily="34" charset="-122"/>
              </a:rPr>
              <a:t>用地面积：</a:t>
            </a:r>
            <a:r>
              <a:rPr lang="en-US" altLang="zh-CN" sz="1400" b="1" dirty="0">
                <a:solidFill>
                  <a:schemeClr val="tx1"/>
                </a:solidFill>
                <a:latin typeface="微软雅黑" panose="020B0503020204020204" pitchFamily="34" charset="-122"/>
                <a:ea typeface="微软雅黑" panose="020B0503020204020204" pitchFamily="34" charset="-122"/>
              </a:rPr>
              <a:t>3.12</a:t>
            </a:r>
            <a:r>
              <a:rPr lang="zh-CN" altLang="en-US" sz="1400" b="1" dirty="0">
                <a:solidFill>
                  <a:schemeClr val="tx1"/>
                </a:solidFill>
                <a:latin typeface="微软雅黑" panose="020B0503020204020204" pitchFamily="34" charset="-122"/>
                <a:ea typeface="微软雅黑" panose="020B0503020204020204" pitchFamily="34" charset="-122"/>
              </a:rPr>
              <a:t>公顷</a:t>
            </a:r>
          </a:p>
          <a:p>
            <a:pPr>
              <a:lnSpc>
                <a:spcPts val="2000"/>
              </a:lnSpc>
            </a:pPr>
            <a:r>
              <a:rPr lang="zh-CN" altLang="en-US" sz="1400" b="1" dirty="0">
                <a:solidFill>
                  <a:schemeClr val="tx1"/>
                </a:solidFill>
                <a:latin typeface="微软雅黑" panose="020B0503020204020204" pitchFamily="34" charset="-122"/>
                <a:ea typeface="微软雅黑" panose="020B0503020204020204" pitchFamily="34" charset="-122"/>
              </a:rPr>
              <a:t>容积率：≤</a:t>
            </a:r>
            <a:r>
              <a:rPr lang="en-US" altLang="zh-CN" sz="1400" b="1" dirty="0" smtClean="0">
                <a:solidFill>
                  <a:schemeClr val="tx1"/>
                </a:solidFill>
                <a:latin typeface="微软雅黑" panose="020B0503020204020204" pitchFamily="34" charset="-122"/>
                <a:ea typeface="微软雅黑" panose="020B0503020204020204" pitchFamily="34" charset="-122"/>
              </a:rPr>
              <a:t>2.0</a:t>
            </a:r>
            <a:endParaRPr lang="en-US" altLang="zh-CN" sz="1400" b="1" dirty="0">
              <a:solidFill>
                <a:schemeClr val="tx1"/>
              </a:solidFill>
              <a:latin typeface="微软雅黑" panose="020B0503020204020204" pitchFamily="34" charset="-122"/>
              <a:ea typeface="微软雅黑" panose="020B0503020204020204" pitchFamily="34" charset="-122"/>
            </a:endParaRPr>
          </a:p>
          <a:p>
            <a:pPr>
              <a:lnSpc>
                <a:spcPts val="2000"/>
              </a:lnSpc>
            </a:pPr>
            <a:r>
              <a:rPr lang="zh-CN" altLang="en-US" sz="1400" b="1" dirty="0">
                <a:solidFill>
                  <a:schemeClr val="tx1"/>
                </a:solidFill>
                <a:latin typeface="微软雅黑" panose="020B0503020204020204" pitchFamily="34" charset="-122"/>
                <a:ea typeface="微软雅黑" panose="020B0503020204020204" pitchFamily="34" charset="-122"/>
              </a:rPr>
              <a:t>建筑密度：≤</a:t>
            </a:r>
            <a:r>
              <a:rPr lang="en-US" altLang="zh-CN" sz="1400" b="1" dirty="0" smtClean="0">
                <a:solidFill>
                  <a:schemeClr val="tx1"/>
                </a:solidFill>
                <a:latin typeface="微软雅黑" panose="020B0503020204020204" pitchFamily="34" charset="-122"/>
                <a:ea typeface="微软雅黑" panose="020B0503020204020204" pitchFamily="34" charset="-122"/>
              </a:rPr>
              <a:t>55</a:t>
            </a:r>
            <a:r>
              <a:rPr lang="en-US" altLang="zh-CN" sz="1400" b="1" dirty="0">
                <a:solidFill>
                  <a:schemeClr val="tx1"/>
                </a:solidFill>
                <a:latin typeface="微软雅黑" panose="020B0503020204020204" pitchFamily="34" charset="-122"/>
                <a:ea typeface="微软雅黑" panose="020B0503020204020204" pitchFamily="34" charset="-122"/>
              </a:rPr>
              <a:t>%</a:t>
            </a:r>
          </a:p>
          <a:p>
            <a:pPr>
              <a:lnSpc>
                <a:spcPts val="2000"/>
              </a:lnSpc>
            </a:pPr>
            <a:r>
              <a:rPr lang="zh-CN" altLang="en-US" sz="1400" b="1" dirty="0">
                <a:solidFill>
                  <a:schemeClr val="tx1"/>
                </a:solidFill>
                <a:latin typeface="微软雅黑" panose="020B0503020204020204" pitchFamily="34" charset="-122"/>
                <a:ea typeface="微软雅黑" panose="020B0503020204020204" pitchFamily="34" charset="-122"/>
              </a:rPr>
              <a:t>控制高度：≤</a:t>
            </a:r>
            <a:r>
              <a:rPr lang="en-US" altLang="zh-CN" sz="1400" b="1" dirty="0" smtClean="0">
                <a:solidFill>
                  <a:schemeClr val="tx1"/>
                </a:solidFill>
                <a:latin typeface="微软雅黑" panose="020B0503020204020204" pitchFamily="34" charset="-122"/>
                <a:ea typeface="微软雅黑" panose="020B0503020204020204" pitchFamily="34" charset="-122"/>
              </a:rPr>
              <a:t>24</a:t>
            </a:r>
            <a:r>
              <a:rPr lang="zh-CN" altLang="en-US" sz="1400" b="1" dirty="0">
                <a:solidFill>
                  <a:schemeClr val="tx1"/>
                </a:solidFill>
                <a:latin typeface="微软雅黑" panose="020B0503020204020204" pitchFamily="34" charset="-122"/>
                <a:ea typeface="微软雅黑" panose="020B0503020204020204" pitchFamily="34" charset="-122"/>
              </a:rPr>
              <a:t>米</a:t>
            </a:r>
          </a:p>
          <a:p>
            <a:pPr>
              <a:lnSpc>
                <a:spcPts val="2000"/>
              </a:lnSpc>
            </a:pPr>
            <a:r>
              <a:rPr lang="zh-CN" altLang="en-US" sz="1400" b="1" dirty="0">
                <a:solidFill>
                  <a:schemeClr val="tx1"/>
                </a:solidFill>
                <a:latin typeface="微软雅黑" panose="020B0503020204020204" pitchFamily="34" charset="-122"/>
                <a:ea typeface="微软雅黑" panose="020B0503020204020204" pitchFamily="34" charset="-122"/>
              </a:rPr>
              <a:t>绿地率：≥</a:t>
            </a:r>
            <a:r>
              <a:rPr lang="en-US" altLang="zh-CN" sz="1400" b="1" dirty="0" smtClean="0">
                <a:solidFill>
                  <a:schemeClr val="tx1"/>
                </a:solidFill>
                <a:latin typeface="微软雅黑" panose="020B0503020204020204" pitchFamily="34" charset="-122"/>
                <a:ea typeface="微软雅黑" panose="020B0503020204020204" pitchFamily="34" charset="-122"/>
              </a:rPr>
              <a:t>20</a:t>
            </a:r>
            <a:r>
              <a:rPr lang="en-US" altLang="zh-CN" sz="1400" b="1" dirty="0">
                <a:solidFill>
                  <a:schemeClr val="tx1"/>
                </a:solidFill>
                <a:latin typeface="微软雅黑" panose="020B0503020204020204" pitchFamily="34" charset="-122"/>
                <a:ea typeface="微软雅黑" panose="020B0503020204020204" pitchFamily="34" charset="-122"/>
              </a:rPr>
              <a:t>%</a:t>
            </a:r>
          </a:p>
          <a:p>
            <a:pPr>
              <a:lnSpc>
                <a:spcPts val="2000"/>
              </a:lnSpc>
            </a:pPr>
            <a:r>
              <a:rPr lang="zh-CN" altLang="en-US" sz="1400" b="1" dirty="0">
                <a:solidFill>
                  <a:schemeClr val="tx1"/>
                </a:solidFill>
                <a:latin typeface="微软雅黑" panose="020B0503020204020204" pitchFamily="34" charset="-122"/>
                <a:ea typeface="微软雅黑" panose="020B0503020204020204" pitchFamily="34" charset="-122"/>
              </a:rPr>
              <a:t>出入口方向：</a:t>
            </a:r>
            <a:r>
              <a:rPr lang="en-US" altLang="zh-CN" sz="1400" b="1" dirty="0">
                <a:solidFill>
                  <a:schemeClr val="tx1"/>
                </a:solidFill>
                <a:latin typeface="微软雅黑" panose="020B0503020204020204" pitchFamily="34" charset="-122"/>
                <a:ea typeface="微软雅黑" panose="020B0503020204020204" pitchFamily="34" charset="-122"/>
              </a:rPr>
              <a:t>W</a:t>
            </a:r>
            <a:r>
              <a:rPr lang="zh-CN" altLang="en-US" sz="1400" b="1" dirty="0">
                <a:solidFill>
                  <a:schemeClr val="tx1"/>
                </a:solidFill>
                <a:latin typeface="微软雅黑" panose="020B0503020204020204" pitchFamily="34" charset="-122"/>
                <a:ea typeface="微软雅黑" panose="020B0503020204020204" pitchFamily="34" charset="-122"/>
              </a:rPr>
              <a:t>、</a:t>
            </a:r>
            <a:r>
              <a:rPr lang="en-US" altLang="zh-CN" sz="1400" b="1" dirty="0">
                <a:solidFill>
                  <a:schemeClr val="tx1"/>
                </a:solidFill>
                <a:latin typeface="微软雅黑" panose="020B0503020204020204" pitchFamily="34" charset="-122"/>
                <a:ea typeface="微软雅黑" panose="020B0503020204020204" pitchFamily="34" charset="-122"/>
              </a:rPr>
              <a:t>N</a:t>
            </a:r>
            <a:r>
              <a:rPr lang="zh-CN" altLang="en-US" sz="1400" b="1" dirty="0">
                <a:solidFill>
                  <a:schemeClr val="tx1"/>
                </a:solidFill>
                <a:latin typeface="微软雅黑" panose="020B0503020204020204" pitchFamily="34" charset="-122"/>
                <a:ea typeface="微软雅黑" panose="020B0503020204020204" pitchFamily="34" charset="-122"/>
              </a:rPr>
              <a:t>、</a:t>
            </a:r>
            <a:r>
              <a:rPr lang="en-US" altLang="zh-CN" sz="1400" b="1" dirty="0" smtClean="0">
                <a:solidFill>
                  <a:schemeClr val="tx1"/>
                </a:solidFill>
                <a:latin typeface="微软雅黑" panose="020B0503020204020204" pitchFamily="34" charset="-122"/>
                <a:ea typeface="微软雅黑" panose="020B0503020204020204" pitchFamily="34" charset="-122"/>
              </a:rPr>
              <a:t>E</a:t>
            </a:r>
          </a:p>
          <a:p>
            <a:pPr>
              <a:lnSpc>
                <a:spcPts val="2000"/>
              </a:lnSpc>
            </a:pPr>
            <a:r>
              <a:rPr lang="zh-CN" altLang="en-US" sz="1400" b="1" dirty="0">
                <a:solidFill>
                  <a:schemeClr val="tx1"/>
                </a:solidFill>
                <a:latin typeface="微软雅黑" panose="020B0503020204020204" pitchFamily="34" charset="-122"/>
                <a:ea typeface="微软雅黑" panose="020B0503020204020204" pitchFamily="34" charset="-122"/>
              </a:rPr>
              <a:t>备注：铁路设施用房</a:t>
            </a:r>
            <a:endParaRPr lang="en-US" altLang="zh-CN" sz="1400" b="1" dirty="0">
              <a:solidFill>
                <a:schemeClr val="tx1"/>
              </a:solidFill>
              <a:latin typeface="微软雅黑" panose="020B0503020204020204" pitchFamily="34" charset="-122"/>
              <a:ea typeface="微软雅黑" panose="020B0503020204020204" pitchFamily="34" charset="-122"/>
            </a:endParaRPr>
          </a:p>
        </p:txBody>
      </p:sp>
      <p:grpSp>
        <p:nvGrpSpPr>
          <p:cNvPr id="34" name="组合 33"/>
          <p:cNvGrpSpPr/>
          <p:nvPr/>
        </p:nvGrpSpPr>
        <p:grpSpPr>
          <a:xfrm>
            <a:off x="14031270" y="8833448"/>
            <a:ext cx="1696666" cy="904863"/>
            <a:chOff x="17976523" y="7056099"/>
            <a:chExt cx="1696666" cy="904863"/>
          </a:xfrm>
        </p:grpSpPr>
        <p:sp>
          <p:nvSpPr>
            <p:cNvPr id="35" name="矩形 34">
              <a:extLst>
                <a:ext uri="{FF2B5EF4-FFF2-40B4-BE49-F238E27FC236}">
                  <a16:creationId xmlns:a16="http://schemas.microsoft.com/office/drawing/2014/main" id="{12476216-644C-4E14-AFBA-A3271C34912B}"/>
                </a:ext>
              </a:extLst>
            </p:cNvPr>
            <p:cNvSpPr/>
            <p:nvPr/>
          </p:nvSpPr>
          <p:spPr>
            <a:xfrm>
              <a:off x="17976523" y="7443214"/>
              <a:ext cx="349281" cy="129117"/>
            </a:xfrm>
            <a:prstGeom prst="rect">
              <a:avLst/>
            </a:prstGeom>
            <a:noFill/>
            <a:ln w="19050">
              <a:solidFill>
                <a:srgbClr val="1C21F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dirty="0"/>
            </a:p>
          </p:txBody>
        </p:sp>
        <p:grpSp>
          <p:nvGrpSpPr>
            <p:cNvPr id="36" name="组合 35"/>
            <p:cNvGrpSpPr/>
            <p:nvPr/>
          </p:nvGrpSpPr>
          <p:grpSpPr>
            <a:xfrm>
              <a:off x="17976523" y="7056099"/>
              <a:ext cx="1696666" cy="904863"/>
              <a:chOff x="17976523" y="7056099"/>
              <a:chExt cx="1696666" cy="904863"/>
            </a:xfrm>
          </p:grpSpPr>
          <p:sp>
            <p:nvSpPr>
              <p:cNvPr id="37" name="文本框 36">
                <a:extLst>
                  <a:ext uri="{FF2B5EF4-FFF2-40B4-BE49-F238E27FC236}">
                    <a16:creationId xmlns:a16="http://schemas.microsoft.com/office/drawing/2014/main" id="{2D8B8F25-776D-4CE5-B273-ACF06C684700}"/>
                  </a:ext>
                </a:extLst>
              </p:cNvPr>
              <p:cNvSpPr txBox="1"/>
              <p:nvPr/>
            </p:nvSpPr>
            <p:spPr>
              <a:xfrm>
                <a:off x="18431927" y="7056099"/>
                <a:ext cx="1241262" cy="904863"/>
              </a:xfrm>
              <a:prstGeom prst="rect">
                <a:avLst/>
              </a:prstGeom>
              <a:noFill/>
            </p:spPr>
            <p:txBody>
              <a:bodyPr wrap="square" lIns="0" rIns="0" rtlCol="0">
                <a:spAutoFit/>
              </a:bodyPr>
              <a:lstStyle/>
              <a:p>
                <a:pPr>
                  <a:lnSpc>
                    <a:spcPct val="160000"/>
                  </a:lnSpc>
                </a:pPr>
                <a:r>
                  <a:rPr lang="zh-CN" altLang="en-US" sz="1100" b="1" dirty="0">
                    <a:latin typeface="微软雅黑" panose="020B0503020204020204" pitchFamily="34" charset="-122"/>
                    <a:ea typeface="微软雅黑" panose="020B0503020204020204" pitchFamily="34" charset="-122"/>
                  </a:rPr>
                  <a:t>图则单元边界</a:t>
                </a:r>
                <a:endParaRPr lang="en-US" altLang="zh-CN" sz="1100" b="1" dirty="0">
                  <a:latin typeface="微软雅黑" panose="020B0503020204020204" pitchFamily="34" charset="-122"/>
                  <a:ea typeface="微软雅黑" panose="020B0503020204020204" pitchFamily="34" charset="-122"/>
                </a:endParaRPr>
              </a:p>
              <a:p>
                <a:pPr>
                  <a:lnSpc>
                    <a:spcPct val="160000"/>
                  </a:lnSpc>
                </a:pPr>
                <a:r>
                  <a:rPr lang="zh-CN" altLang="en-US" sz="1100" b="1" dirty="0">
                    <a:latin typeface="微软雅黑" panose="020B0503020204020204" pitchFamily="34" charset="-122"/>
                    <a:ea typeface="微软雅黑" panose="020B0503020204020204" pitchFamily="34" charset="-122"/>
                  </a:rPr>
                  <a:t>修改地块范围</a:t>
                </a:r>
              </a:p>
              <a:p>
                <a:pPr>
                  <a:lnSpc>
                    <a:spcPct val="160000"/>
                  </a:lnSpc>
                </a:pPr>
                <a:endParaRPr lang="en-US" altLang="zh-CN" sz="1100" b="1" dirty="0">
                  <a:latin typeface="微软雅黑" panose="020B0503020204020204" pitchFamily="34" charset="-122"/>
                  <a:ea typeface="微软雅黑" panose="020B0503020204020204" pitchFamily="34" charset="-122"/>
                </a:endParaRPr>
              </a:p>
            </p:txBody>
          </p:sp>
          <p:sp>
            <p:nvSpPr>
              <p:cNvPr id="38" name="矩形 37">
                <a:extLst>
                  <a:ext uri="{FF2B5EF4-FFF2-40B4-BE49-F238E27FC236}">
                    <a16:creationId xmlns:a16="http://schemas.microsoft.com/office/drawing/2014/main" id="{22617C8D-29A9-4E22-9B34-18A2E5A3950C}"/>
                  </a:ext>
                </a:extLst>
              </p:cNvPr>
              <p:cNvSpPr/>
              <p:nvPr/>
            </p:nvSpPr>
            <p:spPr>
              <a:xfrm>
                <a:off x="17976523" y="7193276"/>
                <a:ext cx="349281" cy="129117"/>
              </a:xfrm>
              <a:prstGeom prst="rect">
                <a:avLst/>
              </a:prstGeom>
              <a:noFill/>
              <a:ln w="19050">
                <a:solidFill>
                  <a:srgbClr val="FF0000"/>
                </a:solidFill>
                <a:prstDash val="sysDash"/>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000">
                  <a:sym typeface="+mn-ea"/>
                </a:endParaRPr>
              </a:p>
            </p:txBody>
          </p:sp>
        </p:grpSp>
      </p:grpSp>
      <p:sp>
        <p:nvSpPr>
          <p:cNvPr id="15" name="矩形 14"/>
          <p:cNvSpPr/>
          <p:nvPr/>
        </p:nvSpPr>
        <p:spPr>
          <a:xfrm>
            <a:off x="5607158" y="1178029"/>
            <a:ext cx="14021956" cy="923330"/>
          </a:xfrm>
          <a:prstGeom prst="rect">
            <a:avLst/>
          </a:prstGeom>
        </p:spPr>
        <p:txBody>
          <a:bodyPr wrap="square">
            <a:spAutoFit/>
          </a:bodyPr>
          <a:lstStyle/>
          <a:p>
            <a:pPr marL="12700" indent="323850" eaLnBrk="1" fontAlgn="auto" hangingPunct="1">
              <a:lnSpc>
                <a:spcPct val="150000"/>
              </a:lnSpc>
              <a:defRPr/>
            </a:pPr>
            <a:r>
              <a:rPr lang="en-US" altLang="zh-CN" sz="900" spc="20" dirty="0">
                <a:latin typeface="微软雅黑" panose="020B0503020204020204" pitchFamily="34" charset="-122"/>
                <a:ea typeface="微软雅黑" panose="020B0503020204020204" pitchFamily="34" charset="-122"/>
                <a:sym typeface="+mn-ea"/>
              </a:rPr>
              <a:t>1</a:t>
            </a:r>
            <a:r>
              <a:rPr lang="zh-CN" altLang="en-US" sz="900" spc="20" dirty="0">
                <a:latin typeface="微软雅黑" panose="020B0503020204020204" pitchFamily="34" charset="-122"/>
                <a:ea typeface="微软雅黑" panose="020B0503020204020204" pitchFamily="34" charset="-122"/>
                <a:sym typeface="+mn-ea"/>
              </a:rPr>
              <a:t>、将原</a:t>
            </a:r>
            <a:r>
              <a:rPr lang="en-US" altLang="zh-CN" sz="900" spc="20" dirty="0">
                <a:latin typeface="微软雅黑" panose="020B0503020204020204" pitchFamily="34" charset="-122"/>
                <a:ea typeface="微软雅黑" panose="020B0503020204020204" pitchFamily="34" charset="-122"/>
                <a:sym typeface="+mn-ea"/>
              </a:rPr>
              <a:t>25-06</a:t>
            </a:r>
            <a:r>
              <a:rPr lang="zh-CN" altLang="en-US" sz="900" spc="20" dirty="0">
                <a:latin typeface="微软雅黑" panose="020B0503020204020204" pitchFamily="34" charset="-122"/>
                <a:ea typeface="微软雅黑" panose="020B0503020204020204" pitchFamily="34" charset="-122"/>
                <a:sym typeface="+mn-ea"/>
              </a:rPr>
              <a:t>地块划分为</a:t>
            </a:r>
            <a:r>
              <a:rPr lang="en-US" altLang="zh-CN" sz="900" spc="20" dirty="0">
                <a:latin typeface="微软雅黑" panose="020B0503020204020204" pitchFamily="34" charset="-122"/>
                <a:ea typeface="微软雅黑" panose="020B0503020204020204" pitchFamily="34" charset="-122"/>
                <a:sym typeface="+mn-ea"/>
              </a:rPr>
              <a:t>25-06</a:t>
            </a:r>
            <a:r>
              <a:rPr lang="zh-CN" altLang="en-US" sz="900" spc="20" dirty="0">
                <a:latin typeface="微软雅黑" panose="020B0503020204020204" pitchFamily="34" charset="-122"/>
                <a:ea typeface="微软雅黑" panose="020B0503020204020204" pitchFamily="34" charset="-122"/>
                <a:sym typeface="+mn-ea"/>
              </a:rPr>
              <a:t>、</a:t>
            </a:r>
            <a:r>
              <a:rPr lang="en-US" altLang="zh-CN" sz="900" spc="20" dirty="0">
                <a:latin typeface="微软雅黑" panose="020B0503020204020204" pitchFamily="34" charset="-122"/>
                <a:ea typeface="微软雅黑" panose="020B0503020204020204" pitchFamily="34" charset="-122"/>
                <a:sym typeface="+mn-ea"/>
              </a:rPr>
              <a:t>25-28</a:t>
            </a:r>
            <a:r>
              <a:rPr lang="zh-CN" altLang="en-US" sz="900" spc="20" dirty="0">
                <a:latin typeface="微软雅黑" panose="020B0503020204020204" pitchFamily="34" charset="-122"/>
                <a:ea typeface="微软雅黑" panose="020B0503020204020204" pitchFamily="34" charset="-122"/>
                <a:sym typeface="+mn-ea"/>
              </a:rPr>
              <a:t>、</a:t>
            </a:r>
            <a:r>
              <a:rPr lang="en-US" altLang="zh-CN" sz="900" spc="20" dirty="0">
                <a:latin typeface="微软雅黑" panose="020B0503020204020204" pitchFamily="34" charset="-122"/>
                <a:ea typeface="微软雅黑" panose="020B0503020204020204" pitchFamily="34" charset="-122"/>
                <a:sym typeface="+mn-ea"/>
              </a:rPr>
              <a:t>25-29</a:t>
            </a:r>
            <a:r>
              <a:rPr lang="zh-CN" altLang="en-US" sz="900" spc="20" dirty="0">
                <a:latin typeface="微软雅黑" panose="020B0503020204020204" pitchFamily="34" charset="-122"/>
                <a:ea typeface="微软雅黑" panose="020B0503020204020204" pitchFamily="34" charset="-122"/>
                <a:sym typeface="+mn-ea"/>
              </a:rPr>
              <a:t>三个地块；用地性质不变，其中：</a:t>
            </a:r>
            <a:r>
              <a:rPr lang="en-US" altLang="zh-CN" sz="900" spc="20" dirty="0">
                <a:latin typeface="微软雅黑" panose="020B0503020204020204" pitchFamily="34" charset="-122"/>
                <a:ea typeface="微软雅黑" panose="020B0503020204020204" pitchFamily="34" charset="-122"/>
                <a:sym typeface="+mn-ea"/>
              </a:rPr>
              <a:t>25-28</a:t>
            </a:r>
            <a:r>
              <a:rPr lang="zh-CN" altLang="en-US" sz="900" spc="20" dirty="0">
                <a:latin typeface="微软雅黑" panose="020B0503020204020204" pitchFamily="34" charset="-122"/>
                <a:ea typeface="微软雅黑" panose="020B0503020204020204" pitchFamily="34" charset="-122"/>
                <a:sym typeface="+mn-ea"/>
              </a:rPr>
              <a:t>地块容积率≤</a:t>
            </a:r>
            <a:r>
              <a:rPr lang="en-US" altLang="zh-CN" sz="900" spc="20" dirty="0">
                <a:latin typeface="微软雅黑" panose="020B0503020204020204" pitchFamily="34" charset="-122"/>
                <a:ea typeface="微软雅黑" panose="020B0503020204020204" pitchFamily="34" charset="-122"/>
                <a:sym typeface="+mn-ea"/>
              </a:rPr>
              <a:t>2.0</a:t>
            </a:r>
            <a:r>
              <a:rPr lang="zh-CN" altLang="en-US" sz="900" spc="20" dirty="0">
                <a:latin typeface="微软雅黑" panose="020B0503020204020204" pitchFamily="34" charset="-122"/>
                <a:ea typeface="微软雅黑" panose="020B0503020204020204" pitchFamily="34" charset="-122"/>
                <a:sym typeface="+mn-ea"/>
              </a:rPr>
              <a:t>，建筑密度≤</a:t>
            </a:r>
            <a:r>
              <a:rPr lang="en-US" altLang="zh-CN" sz="900" spc="20" dirty="0">
                <a:latin typeface="微软雅黑" panose="020B0503020204020204" pitchFamily="34" charset="-122"/>
                <a:ea typeface="微软雅黑" panose="020B0503020204020204" pitchFamily="34" charset="-122"/>
                <a:sym typeface="+mn-ea"/>
              </a:rPr>
              <a:t>55%</a:t>
            </a:r>
            <a:r>
              <a:rPr lang="zh-CN" altLang="en-US" sz="900" spc="20" dirty="0">
                <a:latin typeface="微软雅黑" panose="020B0503020204020204" pitchFamily="34" charset="-122"/>
                <a:ea typeface="微软雅黑" panose="020B0503020204020204" pitchFamily="34" charset="-122"/>
                <a:sym typeface="+mn-ea"/>
              </a:rPr>
              <a:t>，建筑高度≤</a:t>
            </a:r>
            <a:r>
              <a:rPr lang="en-US" altLang="zh-CN" sz="900" spc="20" dirty="0">
                <a:latin typeface="微软雅黑" panose="020B0503020204020204" pitchFamily="34" charset="-122"/>
                <a:ea typeface="微软雅黑" panose="020B0503020204020204" pitchFamily="34" charset="-122"/>
                <a:sym typeface="+mn-ea"/>
              </a:rPr>
              <a:t>24</a:t>
            </a:r>
            <a:r>
              <a:rPr lang="zh-CN" altLang="en-US" sz="900" spc="20" dirty="0">
                <a:latin typeface="微软雅黑" panose="020B0503020204020204" pitchFamily="34" charset="-122"/>
                <a:ea typeface="微软雅黑" panose="020B0503020204020204" pitchFamily="34" charset="-122"/>
                <a:sym typeface="+mn-ea"/>
              </a:rPr>
              <a:t>米，绿地率≥</a:t>
            </a:r>
            <a:r>
              <a:rPr lang="en-US" altLang="zh-CN" sz="900" spc="20" dirty="0">
                <a:latin typeface="微软雅黑" panose="020B0503020204020204" pitchFamily="34" charset="-122"/>
                <a:ea typeface="微软雅黑" panose="020B0503020204020204" pitchFamily="34" charset="-122"/>
                <a:sym typeface="+mn-ea"/>
              </a:rPr>
              <a:t>20%</a:t>
            </a:r>
            <a:r>
              <a:rPr lang="zh-CN" altLang="en-US" sz="900" spc="20" dirty="0">
                <a:latin typeface="微软雅黑" panose="020B0503020204020204" pitchFamily="34" charset="-122"/>
                <a:ea typeface="微软雅黑" panose="020B0503020204020204" pitchFamily="34" charset="-122"/>
                <a:sym typeface="+mn-ea"/>
              </a:rPr>
              <a:t>，规划建设状态“未建”，出入口方向</a:t>
            </a:r>
            <a:r>
              <a:rPr lang="en-US" altLang="zh-CN" sz="900" spc="20" dirty="0">
                <a:latin typeface="微软雅黑" panose="020B0503020204020204" pitchFamily="34" charset="-122"/>
                <a:ea typeface="微软雅黑" panose="020B0503020204020204" pitchFamily="34" charset="-122"/>
                <a:sym typeface="+mn-ea"/>
              </a:rPr>
              <a:t>W</a:t>
            </a:r>
            <a:r>
              <a:rPr lang="zh-CN" altLang="en-US" sz="900" spc="20" dirty="0">
                <a:latin typeface="微软雅黑" panose="020B0503020204020204" pitchFamily="34" charset="-122"/>
                <a:ea typeface="微软雅黑" panose="020B0503020204020204" pitchFamily="34" charset="-122"/>
                <a:sym typeface="+mn-ea"/>
              </a:rPr>
              <a:t>、</a:t>
            </a:r>
            <a:r>
              <a:rPr lang="en-US" altLang="zh-CN" sz="900" spc="20" dirty="0">
                <a:latin typeface="微软雅黑" panose="020B0503020204020204" pitchFamily="34" charset="-122"/>
                <a:ea typeface="微软雅黑" panose="020B0503020204020204" pitchFamily="34" charset="-122"/>
                <a:sym typeface="+mn-ea"/>
              </a:rPr>
              <a:t>N</a:t>
            </a:r>
            <a:r>
              <a:rPr lang="zh-CN" altLang="en-US" sz="900" spc="20" dirty="0">
                <a:latin typeface="微软雅黑" panose="020B0503020204020204" pitchFamily="34" charset="-122"/>
                <a:ea typeface="微软雅黑" panose="020B0503020204020204" pitchFamily="34" charset="-122"/>
                <a:sym typeface="+mn-ea"/>
              </a:rPr>
              <a:t>、</a:t>
            </a:r>
            <a:r>
              <a:rPr lang="en-US" altLang="zh-CN" sz="900" spc="20" dirty="0">
                <a:latin typeface="微软雅黑" panose="020B0503020204020204" pitchFamily="34" charset="-122"/>
                <a:ea typeface="微软雅黑" panose="020B0503020204020204" pitchFamily="34" charset="-122"/>
                <a:sym typeface="+mn-ea"/>
              </a:rPr>
              <a:t>E</a:t>
            </a:r>
            <a:r>
              <a:rPr lang="zh-CN" altLang="en-US" sz="900" spc="20" dirty="0">
                <a:latin typeface="微软雅黑" panose="020B0503020204020204" pitchFamily="34" charset="-122"/>
                <a:ea typeface="微软雅黑" panose="020B0503020204020204" pitchFamily="34" charset="-122"/>
                <a:sym typeface="+mn-ea"/>
              </a:rPr>
              <a:t>，备注“铁路设施用房”</a:t>
            </a:r>
            <a:r>
              <a:rPr lang="zh-CN" altLang="en-US" sz="900" spc="20" dirty="0" smtClean="0">
                <a:latin typeface="微软雅黑" panose="020B0503020204020204" pitchFamily="34" charset="-122"/>
                <a:ea typeface="微软雅黑" panose="020B0503020204020204" pitchFamily="34" charset="-122"/>
                <a:sym typeface="+mn-ea"/>
              </a:rPr>
              <a:t>。</a:t>
            </a:r>
            <a:endParaRPr lang="zh-CN" altLang="en-US" sz="900" spc="20" dirty="0">
              <a:latin typeface="微软雅黑" panose="020B0503020204020204" pitchFamily="34" charset="-122"/>
              <a:ea typeface="微软雅黑" panose="020B0503020204020204" pitchFamily="34" charset="-122"/>
              <a:sym typeface="+mn-ea"/>
            </a:endParaRPr>
          </a:p>
          <a:p>
            <a:pPr marL="12700" indent="323850" eaLnBrk="1" fontAlgn="auto" hangingPunct="1">
              <a:lnSpc>
                <a:spcPct val="150000"/>
              </a:lnSpc>
              <a:defRPr/>
            </a:pPr>
            <a:r>
              <a:rPr lang="en-US" altLang="zh-CN" sz="900" spc="20" dirty="0">
                <a:latin typeface="微软雅黑" panose="020B0503020204020204" pitchFamily="34" charset="-122"/>
                <a:ea typeface="微软雅黑" panose="020B0503020204020204" pitchFamily="34" charset="-122"/>
                <a:sym typeface="+mn-ea"/>
              </a:rPr>
              <a:t>2</a:t>
            </a:r>
            <a:r>
              <a:rPr lang="zh-CN" altLang="en-US" sz="900" spc="20" dirty="0">
                <a:latin typeface="微软雅黑" panose="020B0503020204020204" pitchFamily="34" charset="-122"/>
                <a:ea typeface="微软雅黑" panose="020B0503020204020204" pitchFamily="34" charset="-122"/>
                <a:sym typeface="+mn-ea"/>
              </a:rPr>
              <a:t>、新增规划控制条文：</a:t>
            </a:r>
            <a:r>
              <a:rPr lang="en-US" altLang="zh-CN" sz="900" spc="20" dirty="0">
                <a:latin typeface="微软雅黑" panose="020B0503020204020204" pitchFamily="34" charset="-122"/>
                <a:ea typeface="微软雅黑" panose="020B0503020204020204" pitchFamily="34" charset="-122"/>
                <a:sym typeface="+mn-ea"/>
              </a:rPr>
              <a:t>1</a:t>
            </a:r>
            <a:r>
              <a:rPr lang="zh-CN" altLang="en-US" sz="900" spc="20" dirty="0">
                <a:latin typeface="微软雅黑" panose="020B0503020204020204" pitchFamily="34" charset="-122"/>
                <a:ea typeface="微软雅黑" panose="020B0503020204020204" pitchFamily="34" charset="-122"/>
                <a:sym typeface="+mn-ea"/>
              </a:rPr>
              <a:t>、为优化</a:t>
            </a:r>
            <a:r>
              <a:rPr lang="en-US" altLang="zh-CN" sz="900" spc="20" dirty="0">
                <a:latin typeface="微软雅黑" panose="020B0503020204020204" pitchFamily="34" charset="-122"/>
                <a:ea typeface="微软雅黑" panose="020B0503020204020204" pitchFamily="34" charset="-122"/>
                <a:sym typeface="+mn-ea"/>
              </a:rPr>
              <a:t>25-28</a:t>
            </a:r>
            <a:r>
              <a:rPr lang="zh-CN" altLang="en-US" sz="900" spc="20" dirty="0">
                <a:latin typeface="微软雅黑" panose="020B0503020204020204" pitchFamily="34" charset="-122"/>
                <a:ea typeface="微软雅黑" panose="020B0503020204020204" pitchFamily="34" charset="-122"/>
                <a:sym typeface="+mn-ea"/>
              </a:rPr>
              <a:t>地块的交通组织，允许在地块北侧的红山南路上设置机动车和非机动车下穿通道进入地块内部，允许在地块东侧的红山路上开设消防应急出入口；具体方案以市政府批复的方案设计为准。</a:t>
            </a:r>
            <a:r>
              <a:rPr lang="en-US" altLang="zh-CN" sz="900" spc="20" dirty="0">
                <a:latin typeface="微软雅黑" panose="020B0503020204020204" pitchFamily="34" charset="-122"/>
                <a:ea typeface="微软雅黑" panose="020B0503020204020204" pitchFamily="34" charset="-122"/>
                <a:sym typeface="+mn-ea"/>
              </a:rPr>
              <a:t>2</a:t>
            </a:r>
            <a:r>
              <a:rPr lang="zh-CN" altLang="en-US" sz="900" spc="20" dirty="0">
                <a:latin typeface="微软雅黑" panose="020B0503020204020204" pitchFamily="34" charset="-122"/>
                <a:ea typeface="微软雅黑" panose="020B0503020204020204" pitchFamily="34" charset="-122"/>
                <a:sym typeface="+mn-ea"/>
              </a:rPr>
              <a:t>、单元内地块设计与建设须符合海绵城市相关要求，“年径流总量控制率”、“面源污染消减率”等指标须满足</a:t>
            </a:r>
            <a:r>
              <a:rPr lang="en-US" altLang="zh-CN" sz="900" spc="20" dirty="0">
                <a:latin typeface="微软雅黑" panose="020B0503020204020204" pitchFamily="34" charset="-122"/>
                <a:ea typeface="微软雅黑" panose="020B0503020204020204" pitchFamily="34" charset="-122"/>
                <a:sym typeface="+mn-ea"/>
              </a:rPr>
              <a:t>《</a:t>
            </a:r>
            <a:r>
              <a:rPr lang="zh-CN" altLang="en-US" sz="900" spc="20" dirty="0">
                <a:latin typeface="微软雅黑" panose="020B0503020204020204" pitchFamily="34" charset="-122"/>
                <a:ea typeface="微软雅黑" panose="020B0503020204020204" pitchFamily="34" charset="-122"/>
                <a:sym typeface="+mn-ea"/>
              </a:rPr>
              <a:t>南京市海绵城市规划建设指南</a:t>
            </a:r>
            <a:r>
              <a:rPr lang="en-US" altLang="zh-CN" sz="900" spc="20" dirty="0">
                <a:latin typeface="微软雅黑" panose="020B0503020204020204" pitchFamily="34" charset="-122"/>
                <a:ea typeface="微软雅黑" panose="020B0503020204020204" pitchFamily="34" charset="-122"/>
                <a:sym typeface="+mn-ea"/>
              </a:rPr>
              <a:t>》</a:t>
            </a:r>
            <a:r>
              <a:rPr lang="zh-CN" altLang="en-US" sz="900" spc="20" dirty="0">
                <a:latin typeface="微软雅黑" panose="020B0503020204020204" pitchFamily="34" charset="-122"/>
                <a:ea typeface="微软雅黑" panose="020B0503020204020204" pitchFamily="34" charset="-122"/>
                <a:sym typeface="+mn-ea"/>
              </a:rPr>
              <a:t>等要求。</a:t>
            </a:r>
          </a:p>
          <a:p>
            <a:pPr marL="12700" indent="323850" eaLnBrk="1" fontAlgn="auto" hangingPunct="1">
              <a:lnSpc>
                <a:spcPct val="150000"/>
              </a:lnSpc>
              <a:defRPr/>
            </a:pPr>
            <a:endParaRPr lang="zh-CN" altLang="en-US" sz="900" spc="20" dirty="0">
              <a:latin typeface="微软雅黑" panose="020B0503020204020204" pitchFamily="34" charset="-122"/>
              <a:ea typeface="微软雅黑" panose="020B0503020204020204" pitchFamily="34" charset="-122"/>
              <a:sym typeface="+mn-ea"/>
            </a:endParaRPr>
          </a:p>
        </p:txBody>
      </p:sp>
      <p:sp>
        <p:nvSpPr>
          <p:cNvPr id="41" name="矩形标注 40"/>
          <p:cNvSpPr/>
          <p:nvPr/>
        </p:nvSpPr>
        <p:spPr>
          <a:xfrm>
            <a:off x="5370890" y="6981988"/>
            <a:ext cx="2612377" cy="1851460"/>
          </a:xfrm>
          <a:prstGeom prst="wedgeRectCallout">
            <a:avLst>
              <a:gd name="adj1" fmla="val 172651"/>
              <a:gd name="adj2" fmla="val -162510"/>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r>
              <a:rPr lang="en-US" altLang="zh-CN" sz="1400" b="1" dirty="0">
                <a:solidFill>
                  <a:schemeClr val="tx1"/>
                </a:solidFill>
                <a:latin typeface="微软雅黑" panose="020B0503020204020204" pitchFamily="34" charset="-122"/>
                <a:ea typeface="微软雅黑" panose="020B0503020204020204" pitchFamily="34" charset="-122"/>
              </a:rPr>
              <a:t>25-29</a:t>
            </a:r>
            <a:r>
              <a:rPr lang="zh-CN" altLang="en-US" sz="1400" b="1" dirty="0">
                <a:solidFill>
                  <a:schemeClr val="tx1"/>
                </a:solidFill>
                <a:latin typeface="微软雅黑" panose="020B0503020204020204" pitchFamily="34" charset="-122"/>
                <a:ea typeface="微软雅黑" panose="020B0503020204020204" pitchFamily="34" charset="-122"/>
              </a:rPr>
              <a:t>地块</a:t>
            </a:r>
          </a:p>
          <a:p>
            <a:pPr>
              <a:lnSpc>
                <a:spcPts val="2000"/>
              </a:lnSpc>
            </a:pPr>
            <a:r>
              <a:rPr lang="zh-CN" altLang="en-US" sz="1400" b="1" dirty="0">
                <a:solidFill>
                  <a:schemeClr val="tx1"/>
                </a:solidFill>
                <a:latin typeface="微软雅黑" panose="020B0503020204020204" pitchFamily="34" charset="-122"/>
                <a:ea typeface="微软雅黑" panose="020B0503020204020204" pitchFamily="34" charset="-122"/>
              </a:rPr>
              <a:t>铁路用地（</a:t>
            </a:r>
            <a:r>
              <a:rPr lang="en-US" altLang="zh-CN" sz="1400" b="1" dirty="0">
                <a:solidFill>
                  <a:schemeClr val="tx1"/>
                </a:solidFill>
                <a:latin typeface="微软雅黑" panose="020B0503020204020204" pitchFamily="34" charset="-122"/>
                <a:ea typeface="微软雅黑" panose="020B0503020204020204" pitchFamily="34" charset="-122"/>
              </a:rPr>
              <a:t>H21</a:t>
            </a:r>
            <a:r>
              <a:rPr lang="zh-CN" altLang="en-US" sz="1400" b="1" dirty="0">
                <a:solidFill>
                  <a:schemeClr val="tx1"/>
                </a:solidFill>
                <a:latin typeface="微软雅黑" panose="020B0503020204020204" pitchFamily="34" charset="-122"/>
                <a:ea typeface="微软雅黑" panose="020B0503020204020204" pitchFamily="34" charset="-122"/>
              </a:rPr>
              <a:t>）</a:t>
            </a:r>
          </a:p>
          <a:p>
            <a:pPr>
              <a:lnSpc>
                <a:spcPts val="2000"/>
              </a:lnSpc>
            </a:pPr>
            <a:r>
              <a:rPr lang="zh-CN" altLang="en-US" sz="1400" b="1" dirty="0">
                <a:solidFill>
                  <a:schemeClr val="tx1"/>
                </a:solidFill>
                <a:latin typeface="微软雅黑" panose="020B0503020204020204" pitchFamily="34" charset="-122"/>
                <a:ea typeface="微软雅黑" panose="020B0503020204020204" pitchFamily="34" charset="-122"/>
              </a:rPr>
              <a:t>用地面积：</a:t>
            </a:r>
            <a:r>
              <a:rPr lang="en-US" altLang="zh-CN" sz="1400" b="1" dirty="0">
                <a:solidFill>
                  <a:schemeClr val="tx1"/>
                </a:solidFill>
                <a:latin typeface="微软雅黑" panose="020B0503020204020204" pitchFamily="34" charset="-122"/>
                <a:ea typeface="微软雅黑" panose="020B0503020204020204" pitchFamily="34" charset="-122"/>
              </a:rPr>
              <a:t>2. 05</a:t>
            </a:r>
            <a:r>
              <a:rPr lang="zh-CN" altLang="en-US" sz="1400" b="1" dirty="0">
                <a:solidFill>
                  <a:schemeClr val="tx1"/>
                </a:solidFill>
                <a:latin typeface="微软雅黑" panose="020B0503020204020204" pitchFamily="34" charset="-122"/>
                <a:ea typeface="微软雅黑" panose="020B0503020204020204" pitchFamily="34" charset="-122"/>
              </a:rPr>
              <a:t>公顷</a:t>
            </a:r>
          </a:p>
          <a:p>
            <a:pPr>
              <a:lnSpc>
                <a:spcPts val="2000"/>
              </a:lnSpc>
            </a:pPr>
            <a:r>
              <a:rPr lang="zh-CN" altLang="en-US" sz="1400" b="1" dirty="0">
                <a:solidFill>
                  <a:schemeClr val="tx1"/>
                </a:solidFill>
                <a:latin typeface="微软雅黑" panose="020B0503020204020204" pitchFamily="34" charset="-122"/>
                <a:ea typeface="微软雅黑" panose="020B0503020204020204" pitchFamily="34" charset="-122"/>
              </a:rPr>
              <a:t>容积率：</a:t>
            </a:r>
            <a:r>
              <a:rPr lang="en-US" altLang="zh-CN" sz="1400" b="1" dirty="0">
                <a:solidFill>
                  <a:schemeClr val="tx1"/>
                </a:solidFill>
                <a:latin typeface="微软雅黑" panose="020B0503020204020204" pitchFamily="34" charset="-122"/>
                <a:ea typeface="微软雅黑" panose="020B0503020204020204" pitchFamily="34" charset="-122"/>
              </a:rPr>
              <a:t>——</a:t>
            </a:r>
          </a:p>
          <a:p>
            <a:pPr>
              <a:lnSpc>
                <a:spcPts val="2000"/>
              </a:lnSpc>
            </a:pPr>
            <a:r>
              <a:rPr lang="zh-CN" altLang="en-US" sz="1400" b="1" dirty="0">
                <a:solidFill>
                  <a:schemeClr val="tx1"/>
                </a:solidFill>
                <a:latin typeface="微软雅黑" panose="020B0503020204020204" pitchFamily="34" charset="-122"/>
                <a:ea typeface="微软雅黑" panose="020B0503020204020204" pitchFamily="34" charset="-122"/>
              </a:rPr>
              <a:t>建筑密度：</a:t>
            </a:r>
            <a:r>
              <a:rPr lang="en-US" altLang="zh-CN" sz="1400" b="1" dirty="0">
                <a:solidFill>
                  <a:schemeClr val="tx1"/>
                </a:solidFill>
                <a:latin typeface="微软雅黑" panose="020B0503020204020204" pitchFamily="34" charset="-122"/>
                <a:ea typeface="微软雅黑" panose="020B0503020204020204" pitchFamily="34" charset="-122"/>
              </a:rPr>
              <a:t>——</a:t>
            </a:r>
          </a:p>
          <a:p>
            <a:pPr>
              <a:lnSpc>
                <a:spcPts val="2000"/>
              </a:lnSpc>
            </a:pPr>
            <a:r>
              <a:rPr lang="zh-CN" altLang="en-US" sz="1400" b="1" dirty="0">
                <a:solidFill>
                  <a:schemeClr val="tx1"/>
                </a:solidFill>
                <a:latin typeface="微软雅黑" panose="020B0503020204020204" pitchFamily="34" charset="-122"/>
                <a:ea typeface="微软雅黑" panose="020B0503020204020204" pitchFamily="34" charset="-122"/>
              </a:rPr>
              <a:t>控制高度：</a:t>
            </a:r>
            <a:r>
              <a:rPr lang="en-US" altLang="zh-CN" sz="1400" b="1" dirty="0">
                <a:solidFill>
                  <a:schemeClr val="tx1"/>
                </a:solidFill>
                <a:latin typeface="微软雅黑" panose="020B0503020204020204" pitchFamily="34" charset="-122"/>
                <a:ea typeface="微软雅黑" panose="020B0503020204020204" pitchFamily="34" charset="-122"/>
              </a:rPr>
              <a:t>——</a:t>
            </a:r>
          </a:p>
          <a:p>
            <a:pPr>
              <a:lnSpc>
                <a:spcPts val="2000"/>
              </a:lnSpc>
            </a:pPr>
            <a:r>
              <a:rPr lang="zh-CN" altLang="en-US" sz="1400" b="1" dirty="0">
                <a:solidFill>
                  <a:schemeClr val="tx1"/>
                </a:solidFill>
                <a:latin typeface="微软雅黑" panose="020B0503020204020204" pitchFamily="34" charset="-122"/>
                <a:ea typeface="微软雅黑" panose="020B0503020204020204" pitchFamily="34" charset="-122"/>
              </a:rPr>
              <a:t>绿地率：</a:t>
            </a:r>
            <a:r>
              <a:rPr lang="en-US" altLang="zh-CN" sz="1400" b="1" dirty="0">
                <a:solidFill>
                  <a:schemeClr val="tx1"/>
                </a:solidFill>
                <a:latin typeface="微软雅黑" panose="020B0503020204020204" pitchFamily="34" charset="-122"/>
                <a:ea typeface="微软雅黑" panose="020B0503020204020204" pitchFamily="34" charset="-122"/>
              </a:rPr>
              <a:t>——</a:t>
            </a:r>
            <a:endParaRPr lang="zh-CN" altLang="en-US" sz="1400" b="1" dirty="0">
              <a:solidFill>
                <a:schemeClr val="tx1"/>
              </a:solidFill>
              <a:latin typeface="微软雅黑" panose="020B0503020204020204" pitchFamily="34" charset="-122"/>
              <a:ea typeface="微软雅黑" panose="020B0503020204020204" pitchFamily="34" charset="-122"/>
            </a:endParaRPr>
          </a:p>
        </p:txBody>
      </p:sp>
      <p:sp>
        <p:nvSpPr>
          <p:cNvPr id="40" name="矩形标注 39"/>
          <p:cNvSpPr/>
          <p:nvPr/>
        </p:nvSpPr>
        <p:spPr>
          <a:xfrm>
            <a:off x="5370889" y="4806141"/>
            <a:ext cx="2612377" cy="1949413"/>
          </a:xfrm>
          <a:prstGeom prst="wedgeRectCallout">
            <a:avLst>
              <a:gd name="adj1" fmla="val 141467"/>
              <a:gd name="adj2" fmla="val -106020"/>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r>
              <a:rPr lang="en-US" altLang="zh-CN" sz="1400" b="1" dirty="0">
                <a:solidFill>
                  <a:schemeClr val="tx1"/>
                </a:solidFill>
                <a:latin typeface="微软雅黑" panose="020B0503020204020204" pitchFamily="34" charset="-122"/>
                <a:ea typeface="微软雅黑" panose="020B0503020204020204" pitchFamily="34" charset="-122"/>
              </a:rPr>
              <a:t>25-06</a:t>
            </a:r>
            <a:r>
              <a:rPr lang="zh-CN" altLang="en-US" sz="1400" b="1" dirty="0">
                <a:solidFill>
                  <a:schemeClr val="tx1"/>
                </a:solidFill>
                <a:latin typeface="微软雅黑" panose="020B0503020204020204" pitchFamily="34" charset="-122"/>
                <a:ea typeface="微软雅黑" panose="020B0503020204020204" pitchFamily="34" charset="-122"/>
              </a:rPr>
              <a:t>地块</a:t>
            </a:r>
          </a:p>
          <a:p>
            <a:pPr>
              <a:lnSpc>
                <a:spcPts val="2000"/>
              </a:lnSpc>
            </a:pPr>
            <a:r>
              <a:rPr lang="zh-CN" altLang="en-US" sz="1400" b="1" dirty="0">
                <a:solidFill>
                  <a:schemeClr val="tx1"/>
                </a:solidFill>
                <a:latin typeface="微软雅黑" panose="020B0503020204020204" pitchFamily="34" charset="-122"/>
                <a:ea typeface="微软雅黑" panose="020B0503020204020204" pitchFamily="34" charset="-122"/>
              </a:rPr>
              <a:t>铁路用地（</a:t>
            </a:r>
            <a:r>
              <a:rPr lang="en-US" altLang="zh-CN" sz="1400" b="1" dirty="0">
                <a:solidFill>
                  <a:schemeClr val="tx1"/>
                </a:solidFill>
                <a:latin typeface="微软雅黑" panose="020B0503020204020204" pitchFamily="34" charset="-122"/>
                <a:ea typeface="微软雅黑" panose="020B0503020204020204" pitchFamily="34" charset="-122"/>
              </a:rPr>
              <a:t>H21</a:t>
            </a:r>
            <a:r>
              <a:rPr lang="zh-CN" altLang="en-US" sz="1400" b="1" dirty="0">
                <a:solidFill>
                  <a:schemeClr val="tx1"/>
                </a:solidFill>
                <a:latin typeface="微软雅黑" panose="020B0503020204020204" pitchFamily="34" charset="-122"/>
                <a:ea typeface="微软雅黑" panose="020B0503020204020204" pitchFamily="34" charset="-122"/>
              </a:rPr>
              <a:t>）</a:t>
            </a:r>
          </a:p>
          <a:p>
            <a:pPr>
              <a:lnSpc>
                <a:spcPts val="2000"/>
              </a:lnSpc>
            </a:pPr>
            <a:r>
              <a:rPr lang="zh-CN" altLang="en-US" sz="1400" b="1" dirty="0">
                <a:solidFill>
                  <a:schemeClr val="tx1"/>
                </a:solidFill>
                <a:latin typeface="微软雅黑" panose="020B0503020204020204" pitchFamily="34" charset="-122"/>
                <a:ea typeface="微软雅黑" panose="020B0503020204020204" pitchFamily="34" charset="-122"/>
              </a:rPr>
              <a:t>用地面积：</a:t>
            </a:r>
            <a:r>
              <a:rPr lang="en-US" altLang="zh-CN" sz="1400" b="1" dirty="0">
                <a:solidFill>
                  <a:schemeClr val="tx1"/>
                </a:solidFill>
                <a:latin typeface="微软雅黑" panose="020B0503020204020204" pitchFamily="34" charset="-122"/>
                <a:ea typeface="微软雅黑" panose="020B0503020204020204" pitchFamily="34" charset="-122"/>
              </a:rPr>
              <a:t>2.60</a:t>
            </a:r>
            <a:r>
              <a:rPr lang="zh-CN" altLang="en-US" sz="1400" b="1" dirty="0">
                <a:solidFill>
                  <a:schemeClr val="tx1"/>
                </a:solidFill>
                <a:latin typeface="微软雅黑" panose="020B0503020204020204" pitchFamily="34" charset="-122"/>
                <a:ea typeface="微软雅黑" panose="020B0503020204020204" pitchFamily="34" charset="-122"/>
              </a:rPr>
              <a:t>公顷</a:t>
            </a:r>
          </a:p>
          <a:p>
            <a:pPr>
              <a:lnSpc>
                <a:spcPts val="2000"/>
              </a:lnSpc>
            </a:pPr>
            <a:r>
              <a:rPr lang="zh-CN" altLang="en-US" sz="1400" b="1" dirty="0">
                <a:solidFill>
                  <a:schemeClr val="tx1"/>
                </a:solidFill>
                <a:latin typeface="微软雅黑" panose="020B0503020204020204" pitchFamily="34" charset="-122"/>
                <a:ea typeface="微软雅黑" panose="020B0503020204020204" pitchFamily="34" charset="-122"/>
              </a:rPr>
              <a:t>容积率：</a:t>
            </a:r>
            <a:r>
              <a:rPr lang="en-US" altLang="zh-CN" sz="1400" b="1" dirty="0">
                <a:solidFill>
                  <a:schemeClr val="tx1"/>
                </a:solidFill>
                <a:latin typeface="微软雅黑" panose="020B0503020204020204" pitchFamily="34" charset="-122"/>
                <a:ea typeface="微软雅黑" panose="020B0503020204020204" pitchFamily="34" charset="-122"/>
              </a:rPr>
              <a:t>——</a:t>
            </a:r>
          </a:p>
          <a:p>
            <a:pPr>
              <a:lnSpc>
                <a:spcPts val="2000"/>
              </a:lnSpc>
            </a:pPr>
            <a:r>
              <a:rPr lang="zh-CN" altLang="en-US" sz="1400" b="1" dirty="0">
                <a:solidFill>
                  <a:schemeClr val="tx1"/>
                </a:solidFill>
                <a:latin typeface="微软雅黑" panose="020B0503020204020204" pitchFamily="34" charset="-122"/>
                <a:ea typeface="微软雅黑" panose="020B0503020204020204" pitchFamily="34" charset="-122"/>
              </a:rPr>
              <a:t>建筑密度：</a:t>
            </a:r>
            <a:r>
              <a:rPr lang="en-US" altLang="zh-CN" sz="1400" b="1" dirty="0">
                <a:solidFill>
                  <a:schemeClr val="tx1"/>
                </a:solidFill>
                <a:latin typeface="微软雅黑" panose="020B0503020204020204" pitchFamily="34" charset="-122"/>
                <a:ea typeface="微软雅黑" panose="020B0503020204020204" pitchFamily="34" charset="-122"/>
              </a:rPr>
              <a:t>——</a:t>
            </a:r>
          </a:p>
          <a:p>
            <a:pPr>
              <a:lnSpc>
                <a:spcPts val="2000"/>
              </a:lnSpc>
            </a:pPr>
            <a:r>
              <a:rPr lang="zh-CN" altLang="en-US" sz="1400" b="1" dirty="0">
                <a:solidFill>
                  <a:schemeClr val="tx1"/>
                </a:solidFill>
                <a:latin typeface="微软雅黑" panose="020B0503020204020204" pitchFamily="34" charset="-122"/>
                <a:ea typeface="微软雅黑" panose="020B0503020204020204" pitchFamily="34" charset="-122"/>
              </a:rPr>
              <a:t>控制高度：</a:t>
            </a:r>
            <a:r>
              <a:rPr lang="en-US" altLang="zh-CN" sz="1400" b="1" dirty="0">
                <a:solidFill>
                  <a:schemeClr val="tx1"/>
                </a:solidFill>
                <a:latin typeface="微软雅黑" panose="020B0503020204020204" pitchFamily="34" charset="-122"/>
                <a:ea typeface="微软雅黑" panose="020B0503020204020204" pitchFamily="34" charset="-122"/>
              </a:rPr>
              <a:t>——</a:t>
            </a:r>
          </a:p>
          <a:p>
            <a:pPr>
              <a:lnSpc>
                <a:spcPts val="2000"/>
              </a:lnSpc>
            </a:pPr>
            <a:r>
              <a:rPr lang="zh-CN" altLang="en-US" sz="1400" b="1" dirty="0">
                <a:solidFill>
                  <a:schemeClr val="tx1"/>
                </a:solidFill>
                <a:latin typeface="微软雅黑" panose="020B0503020204020204" pitchFamily="34" charset="-122"/>
                <a:ea typeface="微软雅黑" panose="020B0503020204020204" pitchFamily="34" charset="-122"/>
              </a:rPr>
              <a:t>绿地率：</a:t>
            </a:r>
            <a:r>
              <a:rPr lang="en-US" altLang="zh-CN" sz="1400" b="1" dirty="0">
                <a:solidFill>
                  <a:schemeClr val="tx1"/>
                </a:solidFill>
                <a:latin typeface="微软雅黑" panose="020B0503020204020204" pitchFamily="34" charset="-122"/>
                <a:ea typeface="微软雅黑" panose="020B0503020204020204" pitchFamily="34" charset="-122"/>
              </a:rPr>
              <a:t>——</a:t>
            </a:r>
          </a:p>
        </p:txBody>
      </p:sp>
      <p:grpSp>
        <p:nvGrpSpPr>
          <p:cNvPr id="51" name="组合 50">
            <a:extLst>
              <a:ext uri="{FF2B5EF4-FFF2-40B4-BE49-F238E27FC236}">
                <a16:creationId xmlns:a16="http://schemas.microsoft.com/office/drawing/2014/main" id="{C1C099EA-A62A-1E3A-4536-1F9E48DAF40A}"/>
              </a:ext>
            </a:extLst>
          </p:cNvPr>
          <p:cNvGrpSpPr/>
          <p:nvPr/>
        </p:nvGrpSpPr>
        <p:grpSpPr>
          <a:xfrm>
            <a:off x="2672650" y="5980166"/>
            <a:ext cx="978673" cy="739399"/>
            <a:chOff x="2347194" y="6916393"/>
            <a:chExt cx="978673" cy="739399"/>
          </a:xfrm>
        </p:grpSpPr>
        <p:sp>
          <p:nvSpPr>
            <p:cNvPr id="18" name="文本框 17"/>
            <p:cNvSpPr txBox="1"/>
            <p:nvPr/>
          </p:nvSpPr>
          <p:spPr>
            <a:xfrm>
              <a:off x="2566061" y="6916393"/>
              <a:ext cx="723275" cy="400110"/>
            </a:xfrm>
            <a:prstGeom prst="rect">
              <a:avLst/>
            </a:prstGeom>
            <a:noFill/>
          </p:spPr>
          <p:txBody>
            <a:bodyPr wrap="none" rtlCol="0">
              <a:spAutoFit/>
            </a:bodyPr>
            <a:lstStyle/>
            <a:p>
              <a:pPr algn="ctr"/>
              <a:r>
                <a:rPr lang="en-US" altLang="zh-CN" sz="1000" b="1" dirty="0">
                  <a:solidFill>
                    <a:srgbClr val="0000FF"/>
                  </a:solidFill>
                  <a:latin typeface="微软雅黑" panose="020B0503020204020204" pitchFamily="34" charset="-122"/>
                  <a:ea typeface="微软雅黑" panose="020B0503020204020204" pitchFamily="34" charset="-122"/>
                </a:rPr>
                <a:t>MCb040</a:t>
              </a:r>
            </a:p>
            <a:p>
              <a:pPr algn="ctr"/>
              <a:r>
                <a:rPr lang="zh-CN" altLang="en-US" sz="1000" b="1" dirty="0">
                  <a:solidFill>
                    <a:srgbClr val="0000FF"/>
                  </a:solidFill>
                  <a:latin typeface="微软雅黑" panose="020B0503020204020204" pitchFamily="34" charset="-122"/>
                  <a:ea typeface="微软雅黑" panose="020B0503020204020204" pitchFamily="34" charset="-122"/>
                </a:rPr>
                <a:t>控规单元</a:t>
              </a:r>
            </a:p>
          </p:txBody>
        </p:sp>
        <p:sp>
          <p:nvSpPr>
            <p:cNvPr id="19" name="任意多边形 18"/>
            <p:cNvSpPr/>
            <p:nvPr/>
          </p:nvSpPr>
          <p:spPr>
            <a:xfrm>
              <a:off x="2347194" y="7275795"/>
              <a:ext cx="978673" cy="379997"/>
            </a:xfrm>
            <a:custGeom>
              <a:avLst/>
              <a:gdLst>
                <a:gd name="connsiteX0" fmla="*/ 0 w 1209675"/>
                <a:gd name="connsiteY0" fmla="*/ 257175 h 257175"/>
                <a:gd name="connsiteX1" fmla="*/ 257175 w 1209675"/>
                <a:gd name="connsiteY1" fmla="*/ 0 h 257175"/>
                <a:gd name="connsiteX2" fmla="*/ 1209675 w 1209675"/>
                <a:gd name="connsiteY2" fmla="*/ 0 h 257175"/>
              </a:gdLst>
              <a:ahLst/>
              <a:cxnLst>
                <a:cxn ang="0">
                  <a:pos x="connsiteX0" y="connsiteY0"/>
                </a:cxn>
                <a:cxn ang="0">
                  <a:pos x="connsiteX1" y="connsiteY1"/>
                </a:cxn>
                <a:cxn ang="0">
                  <a:pos x="connsiteX2" y="connsiteY2"/>
                </a:cxn>
              </a:cxnLst>
              <a:rect l="l" t="t" r="r" b="b"/>
              <a:pathLst>
                <a:path w="1209675" h="257175">
                  <a:moveTo>
                    <a:pt x="0" y="257175"/>
                  </a:moveTo>
                  <a:lnTo>
                    <a:pt x="257175" y="0"/>
                  </a:lnTo>
                  <a:lnTo>
                    <a:pt x="1209675" y="0"/>
                  </a:lnTo>
                </a:path>
              </a:pathLst>
            </a:custGeom>
            <a:noFill/>
            <a:ln w="12700">
              <a:solidFill>
                <a:schemeClr val="tx1"/>
              </a:solidFill>
              <a:headEnd type="oval"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2" name="组合 51">
            <a:extLst>
              <a:ext uri="{FF2B5EF4-FFF2-40B4-BE49-F238E27FC236}">
                <a16:creationId xmlns:a16="http://schemas.microsoft.com/office/drawing/2014/main" id="{90D05621-6D99-1BAD-F307-22D518C61747}"/>
              </a:ext>
            </a:extLst>
          </p:cNvPr>
          <p:cNvGrpSpPr/>
          <p:nvPr/>
        </p:nvGrpSpPr>
        <p:grpSpPr>
          <a:xfrm>
            <a:off x="324587" y="6865404"/>
            <a:ext cx="1266523" cy="797938"/>
            <a:chOff x="248492" y="7255682"/>
            <a:chExt cx="1266523" cy="797938"/>
          </a:xfrm>
        </p:grpSpPr>
        <p:sp>
          <p:nvSpPr>
            <p:cNvPr id="23" name="文本框 22">
              <a:extLst>
                <a:ext uri="{FF2B5EF4-FFF2-40B4-BE49-F238E27FC236}">
                  <a16:creationId xmlns:a16="http://schemas.microsoft.com/office/drawing/2014/main" id="{D8757BA3-AB0B-7F9C-E661-CF5A7F95BBB1}"/>
                </a:ext>
              </a:extLst>
            </p:cNvPr>
            <p:cNvSpPr txBox="1"/>
            <p:nvPr/>
          </p:nvSpPr>
          <p:spPr>
            <a:xfrm>
              <a:off x="248492" y="7255682"/>
              <a:ext cx="1210588" cy="400110"/>
            </a:xfrm>
            <a:prstGeom prst="rect">
              <a:avLst/>
            </a:prstGeom>
            <a:noFill/>
          </p:spPr>
          <p:txBody>
            <a:bodyPr wrap="square" rtlCol="0">
              <a:spAutoFit/>
            </a:bodyPr>
            <a:lstStyle/>
            <a:p>
              <a:pPr algn="ctr"/>
              <a:r>
                <a:rPr lang="en-US" altLang="zh-CN" sz="1000" b="1" dirty="0">
                  <a:solidFill>
                    <a:srgbClr val="C00000"/>
                  </a:solidFill>
                  <a:latin typeface="微软雅黑" panose="020B0503020204020204" pitchFamily="34" charset="-122"/>
                  <a:ea typeface="微软雅黑" panose="020B0503020204020204" pitchFamily="34" charset="-122"/>
                </a:rPr>
                <a:t>MCb040-25</a:t>
              </a:r>
            </a:p>
            <a:p>
              <a:pPr algn="ctr"/>
              <a:r>
                <a:rPr lang="zh-CN" altLang="en-US" sz="1000" b="1" dirty="0">
                  <a:solidFill>
                    <a:srgbClr val="C00000"/>
                  </a:solidFill>
                  <a:latin typeface="微软雅黑" panose="020B0503020204020204" pitchFamily="34" charset="-122"/>
                  <a:ea typeface="微软雅黑" panose="020B0503020204020204" pitchFamily="34" charset="-122"/>
                </a:rPr>
                <a:t>规划管理单元图则</a:t>
              </a:r>
            </a:p>
          </p:txBody>
        </p:sp>
        <p:sp>
          <p:nvSpPr>
            <p:cNvPr id="24" name="任意多边形 35">
              <a:extLst>
                <a:ext uri="{FF2B5EF4-FFF2-40B4-BE49-F238E27FC236}">
                  <a16:creationId xmlns:a16="http://schemas.microsoft.com/office/drawing/2014/main" id="{D2C25531-B564-0D6E-5A0A-6E2AEFB94575}"/>
                </a:ext>
              </a:extLst>
            </p:cNvPr>
            <p:cNvSpPr/>
            <p:nvPr/>
          </p:nvSpPr>
          <p:spPr>
            <a:xfrm flipH="1">
              <a:off x="345266" y="7695633"/>
              <a:ext cx="1169749" cy="357987"/>
            </a:xfrm>
            <a:custGeom>
              <a:avLst/>
              <a:gdLst>
                <a:gd name="connsiteX0" fmla="*/ 0 w 1209675"/>
                <a:gd name="connsiteY0" fmla="*/ 257175 h 257175"/>
                <a:gd name="connsiteX1" fmla="*/ 257175 w 1209675"/>
                <a:gd name="connsiteY1" fmla="*/ 0 h 257175"/>
                <a:gd name="connsiteX2" fmla="*/ 1209675 w 1209675"/>
                <a:gd name="connsiteY2" fmla="*/ 0 h 257175"/>
              </a:gdLst>
              <a:ahLst/>
              <a:cxnLst>
                <a:cxn ang="0">
                  <a:pos x="connsiteX0" y="connsiteY0"/>
                </a:cxn>
                <a:cxn ang="0">
                  <a:pos x="connsiteX1" y="connsiteY1"/>
                </a:cxn>
                <a:cxn ang="0">
                  <a:pos x="connsiteX2" y="connsiteY2"/>
                </a:cxn>
              </a:cxnLst>
              <a:rect l="l" t="t" r="r" b="b"/>
              <a:pathLst>
                <a:path w="1209675" h="257175">
                  <a:moveTo>
                    <a:pt x="0" y="257175"/>
                  </a:moveTo>
                  <a:lnTo>
                    <a:pt x="257175" y="0"/>
                  </a:lnTo>
                  <a:lnTo>
                    <a:pt x="1209675" y="0"/>
                  </a:lnTo>
                </a:path>
              </a:pathLst>
            </a:custGeom>
            <a:noFill/>
            <a:ln w="12700">
              <a:solidFill>
                <a:schemeClr val="tx1"/>
              </a:solidFill>
              <a:headEnd type="oval"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7247539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N2Y0ZDAzNDUzMWQxNTUxMjJmYzQwOTRhYjVjMTI3ZTAif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5448</TotalTime>
  <Words>570</Words>
  <Application>Microsoft Office PowerPoint</Application>
  <PresentationFormat>自定义</PresentationFormat>
  <Paragraphs>58</Paragraphs>
  <Slides>2</Slides>
  <Notes>1</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vt:i4>
      </vt:variant>
    </vt:vector>
  </HeadingPairs>
  <TitlesOfParts>
    <vt:vector size="9" baseType="lpstr">
      <vt:lpstr>等线</vt:lpstr>
      <vt:lpstr>宋体</vt:lpstr>
      <vt:lpstr>微软雅黑</vt:lpstr>
      <vt:lpstr>Arial</vt:lpstr>
      <vt:lpstr>Calibri</vt:lpstr>
      <vt:lpstr>Times New Roman</vt:lpstr>
      <vt:lpstr>Office Theme</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zc</dc:creator>
  <cp:lastModifiedBy>NTKO</cp:lastModifiedBy>
  <cp:revision>427</cp:revision>
  <cp:lastPrinted>2026-02-10T01:18:52Z</cp:lastPrinted>
  <dcterms:created xsi:type="dcterms:W3CDTF">2019-11-04T11:42:00Z</dcterms:created>
  <dcterms:modified xsi:type="dcterms:W3CDTF">2026-03-24T02:45:27Z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2019-10-16T00:00:00Z</vt:filetime>
  </property>
  <property fmtid="{D5CDD505-2E9C-101B-9397-08002B2CF9AE}" pid="3" name="Creator">
    <vt:lpwstr>Microsoft? Office PowerPoint 2007</vt:lpwstr>
  </property>
  <property fmtid="{D5CDD505-2E9C-101B-9397-08002B2CF9AE}" pid="4" name="LastSaved">
    <vt:filetime>2019-11-11T00:00:00Z</vt:filetime>
  </property>
  <property fmtid="{D5CDD505-2E9C-101B-9397-08002B2CF9AE}" pid="5" name="ICV">
    <vt:lpwstr>71574463EEF24D818072EAEF89BD15EC</vt:lpwstr>
  </property>
  <property fmtid="{D5CDD505-2E9C-101B-9397-08002B2CF9AE}" pid="6" name="KSOProductBuildVer">
    <vt:lpwstr>2052-11.1.0.12302</vt:lpwstr>
  </property>
</Properties>
</file>