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75" d="100"/>
          <a:sy n="75" d="100"/>
        </p:scale>
        <p:origin x="-1248" y="-336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2026/3/24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0362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3/24/2026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5"/>
          <p:cNvSpPr txBox="1">
            <a:spLocks noChangeArrowheads="1"/>
          </p:cNvSpPr>
          <p:nvPr/>
        </p:nvSpPr>
        <p:spPr bwMode="auto">
          <a:xfrm>
            <a:off x="10966450" y="2297113"/>
            <a:ext cx="4267200" cy="4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江苏软件园控制性详细规划</a:t>
            </a: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》</a:t>
            </a:r>
          </a:p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NJNBg020—07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object 7"/>
          <p:cNvSpPr txBox="1">
            <a:spLocks noChangeArrowheads="1"/>
          </p:cNvSpPr>
          <p:nvPr/>
        </p:nvSpPr>
        <p:spPr bwMode="auto">
          <a:xfrm>
            <a:off x="15844838" y="609600"/>
            <a:ext cx="3711575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为盘活存量用地，促进产业用地高质量利用，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我局会同江宁区人民政府开展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江苏软件园控制性详细规划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》NJNBg020—07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江苏软件园控制性详细规划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》NJNBg020—07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950" r="786" b="1950"/>
          <a:stretch/>
        </p:blipFill>
        <p:spPr>
          <a:xfrm>
            <a:off x="6307633" y="2211371"/>
            <a:ext cx="10297145" cy="7102305"/>
          </a:xfrm>
          <a:prstGeom prst="rect">
            <a:avLst/>
          </a:prstGeom>
        </p:spPr>
      </p:pic>
      <p:sp>
        <p:nvSpPr>
          <p:cNvPr id="178" name="任意多边形 177"/>
          <p:cNvSpPr/>
          <p:nvPr/>
        </p:nvSpPr>
        <p:spPr>
          <a:xfrm>
            <a:off x="6271630" y="2184884"/>
            <a:ext cx="10333148" cy="7164796"/>
          </a:xfrm>
          <a:custGeom>
            <a:avLst/>
            <a:gdLst>
              <a:gd name="connsiteX0" fmla="*/ 0 w 10333148"/>
              <a:gd name="connsiteY0" fmla="*/ 0 h 7164796"/>
              <a:gd name="connsiteX1" fmla="*/ 10333148 w 10333148"/>
              <a:gd name="connsiteY1" fmla="*/ 0 h 7164796"/>
              <a:gd name="connsiteX2" fmla="*/ 10333148 w 10333148"/>
              <a:gd name="connsiteY2" fmla="*/ 7164796 h 7164796"/>
              <a:gd name="connsiteX3" fmla="*/ 0 w 10333148"/>
              <a:gd name="connsiteY3" fmla="*/ 7164796 h 7164796"/>
              <a:gd name="connsiteX4" fmla="*/ 0 w 10333148"/>
              <a:gd name="connsiteY4" fmla="*/ 0 h 7164796"/>
              <a:gd name="connsiteX5" fmla="*/ 6875403 w 10333148"/>
              <a:gd name="connsiteY5" fmla="*/ 3428756 h 7164796"/>
              <a:gd name="connsiteX6" fmla="*/ 6846708 w 10333148"/>
              <a:gd name="connsiteY6" fmla="*/ 3432742 h 7164796"/>
              <a:gd name="connsiteX7" fmla="*/ 6072729 w 10333148"/>
              <a:gd name="connsiteY7" fmla="*/ 3599335 h 7164796"/>
              <a:gd name="connsiteX8" fmla="*/ 6064758 w 10333148"/>
              <a:gd name="connsiteY8" fmla="*/ 3600929 h 7164796"/>
              <a:gd name="connsiteX9" fmla="*/ 6082294 w 10333148"/>
              <a:gd name="connsiteY9" fmla="*/ 4223460 h 7164796"/>
              <a:gd name="connsiteX10" fmla="*/ 5109041 w 10333148"/>
              <a:gd name="connsiteY10" fmla="*/ 4284039 h 7164796"/>
              <a:gd name="connsiteX11" fmla="*/ 5110636 w 10333148"/>
              <a:gd name="connsiteY11" fmla="*/ 4373313 h 7164796"/>
              <a:gd name="connsiteX12" fmla="*/ 4794189 w 10333148"/>
              <a:gd name="connsiteY12" fmla="*/ 4380487 h 7164796"/>
              <a:gd name="connsiteX13" fmla="*/ 4794189 w 10333148"/>
              <a:gd name="connsiteY13" fmla="*/ 4390052 h 7164796"/>
              <a:gd name="connsiteX14" fmla="*/ 4809334 w 10333148"/>
              <a:gd name="connsiteY14" fmla="*/ 4968743 h 7164796"/>
              <a:gd name="connsiteX15" fmla="*/ 6087874 w 10333148"/>
              <a:gd name="connsiteY15" fmla="*/ 4814904 h 7164796"/>
              <a:gd name="connsiteX16" fmla="*/ 6097439 w 10333148"/>
              <a:gd name="connsiteY16" fmla="*/ 4814904 h 7164796"/>
              <a:gd name="connsiteX17" fmla="*/ 7347283 w 10333148"/>
              <a:gd name="connsiteY17" fmla="*/ 4663456 h 7164796"/>
              <a:gd name="connsiteX18" fmla="*/ 7322573 w 10333148"/>
              <a:gd name="connsiteY18" fmla="*/ 4583746 h 7164796"/>
              <a:gd name="connsiteX19" fmla="*/ 6964678 w 10333148"/>
              <a:gd name="connsiteY19" fmla="*/ 3498901 h 7164796"/>
              <a:gd name="connsiteX20" fmla="*/ 6951127 w 10333148"/>
              <a:gd name="connsiteY20" fmla="*/ 3472596 h 7164796"/>
              <a:gd name="connsiteX21" fmla="*/ 6930402 w 10333148"/>
              <a:gd name="connsiteY21" fmla="*/ 3451075 h 7164796"/>
              <a:gd name="connsiteX22" fmla="*/ 6904098 w 10333148"/>
              <a:gd name="connsiteY22" fmla="*/ 3435930 h 7164796"/>
              <a:gd name="connsiteX23" fmla="*/ 6875403 w 10333148"/>
              <a:gd name="connsiteY23" fmla="*/ 3428756 h 7164796"/>
              <a:gd name="connsiteX24" fmla="*/ 4382962 w 10333148"/>
              <a:gd name="connsiteY24" fmla="*/ 5587036 h 7164796"/>
              <a:gd name="connsiteX25" fmla="*/ 4395577 w 10333148"/>
              <a:gd name="connsiteY25" fmla="*/ 6161022 h 7164796"/>
              <a:gd name="connsiteX26" fmla="*/ 4524882 w 10333148"/>
              <a:gd name="connsiteY26" fmla="*/ 6173637 h 7164796"/>
              <a:gd name="connsiteX27" fmla="*/ 4572188 w 10333148"/>
              <a:gd name="connsiteY27" fmla="*/ 6167330 h 7164796"/>
              <a:gd name="connsiteX28" fmla="*/ 4632110 w 10333148"/>
              <a:gd name="connsiteY28" fmla="*/ 6132638 h 7164796"/>
              <a:gd name="connsiteX29" fmla="*/ 4657340 w 10333148"/>
              <a:gd name="connsiteY29" fmla="*/ 6079024 h 7164796"/>
              <a:gd name="connsiteX30" fmla="*/ 4669955 w 10333148"/>
              <a:gd name="connsiteY30" fmla="*/ 6025410 h 7164796"/>
              <a:gd name="connsiteX31" fmla="*/ 4657340 w 10333148"/>
              <a:gd name="connsiteY31" fmla="*/ 5918182 h 7164796"/>
              <a:gd name="connsiteX32" fmla="*/ 4654186 w 10333148"/>
              <a:gd name="connsiteY32" fmla="*/ 5807800 h 7164796"/>
              <a:gd name="connsiteX33" fmla="*/ 4666801 w 10333148"/>
              <a:gd name="connsiteY33" fmla="*/ 5716341 h 7164796"/>
              <a:gd name="connsiteX34" fmla="*/ 4673109 w 10333148"/>
              <a:gd name="connsiteY34" fmla="*/ 5587036 h 7164796"/>
              <a:gd name="connsiteX35" fmla="*/ 4382962 w 10333148"/>
              <a:gd name="connsiteY35" fmla="*/ 5587036 h 71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333148" h="7164796">
                <a:moveTo>
                  <a:pt x="0" y="0"/>
                </a:moveTo>
                <a:lnTo>
                  <a:pt x="10333148" y="0"/>
                </a:lnTo>
                <a:lnTo>
                  <a:pt x="10333148" y="7164796"/>
                </a:lnTo>
                <a:lnTo>
                  <a:pt x="0" y="7164796"/>
                </a:lnTo>
                <a:lnTo>
                  <a:pt x="0" y="0"/>
                </a:lnTo>
                <a:close/>
                <a:moveTo>
                  <a:pt x="6875403" y="3428756"/>
                </a:moveTo>
                <a:lnTo>
                  <a:pt x="6846708" y="3432742"/>
                </a:lnTo>
                <a:lnTo>
                  <a:pt x="6072729" y="3599335"/>
                </a:lnTo>
                <a:lnTo>
                  <a:pt x="6064758" y="3600929"/>
                </a:lnTo>
                <a:lnTo>
                  <a:pt x="6082294" y="4223460"/>
                </a:lnTo>
                <a:lnTo>
                  <a:pt x="5109041" y="4284039"/>
                </a:lnTo>
                <a:lnTo>
                  <a:pt x="5110636" y="4373313"/>
                </a:lnTo>
                <a:lnTo>
                  <a:pt x="4794189" y="4380487"/>
                </a:lnTo>
                <a:lnTo>
                  <a:pt x="4794189" y="4390052"/>
                </a:lnTo>
                <a:lnTo>
                  <a:pt x="4809334" y="4968743"/>
                </a:lnTo>
                <a:lnTo>
                  <a:pt x="6087874" y="4814904"/>
                </a:lnTo>
                <a:lnTo>
                  <a:pt x="6097439" y="4814904"/>
                </a:lnTo>
                <a:lnTo>
                  <a:pt x="7347283" y="4663456"/>
                </a:lnTo>
                <a:lnTo>
                  <a:pt x="7322573" y="4583746"/>
                </a:lnTo>
                <a:lnTo>
                  <a:pt x="6964678" y="3498901"/>
                </a:lnTo>
                <a:lnTo>
                  <a:pt x="6951127" y="3472596"/>
                </a:lnTo>
                <a:lnTo>
                  <a:pt x="6930402" y="3451075"/>
                </a:lnTo>
                <a:lnTo>
                  <a:pt x="6904098" y="3435930"/>
                </a:lnTo>
                <a:lnTo>
                  <a:pt x="6875403" y="3428756"/>
                </a:lnTo>
                <a:close/>
                <a:moveTo>
                  <a:pt x="4382962" y="5587036"/>
                </a:moveTo>
                <a:lnTo>
                  <a:pt x="4395577" y="6161022"/>
                </a:lnTo>
                <a:lnTo>
                  <a:pt x="4524882" y="6173637"/>
                </a:lnTo>
                <a:lnTo>
                  <a:pt x="4572188" y="6167330"/>
                </a:lnTo>
                <a:lnTo>
                  <a:pt x="4632110" y="6132638"/>
                </a:lnTo>
                <a:lnTo>
                  <a:pt x="4657340" y="6079024"/>
                </a:lnTo>
                <a:lnTo>
                  <a:pt x="4669955" y="6025410"/>
                </a:lnTo>
                <a:lnTo>
                  <a:pt x="4657340" y="5918182"/>
                </a:lnTo>
                <a:cubicBezTo>
                  <a:pt x="4656289" y="5881388"/>
                  <a:pt x="4655237" y="5844594"/>
                  <a:pt x="4654186" y="5807800"/>
                </a:cubicBezTo>
                <a:lnTo>
                  <a:pt x="4666801" y="5716341"/>
                </a:lnTo>
                <a:lnTo>
                  <a:pt x="4673109" y="5587036"/>
                </a:lnTo>
                <a:lnTo>
                  <a:pt x="4382962" y="558703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buFont typeface="Arial" panose="020B0604020202020204" pitchFamily="34" charset="0"/>
            </a:pP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388942" y="3018971"/>
            <a:ext cx="6188528" cy="5452713"/>
          </a:xfrm>
          <a:custGeom>
            <a:avLst/>
            <a:gdLst>
              <a:gd name="connsiteX0" fmla="*/ 116114 w 6125028"/>
              <a:gd name="connsiteY0" fmla="*/ 6096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38400 w 6125028"/>
              <a:gd name="connsiteY7" fmla="*/ 537029 h 5442858"/>
              <a:gd name="connsiteX8" fmla="*/ 116114 w 6125028"/>
              <a:gd name="connsiteY8" fmla="*/ 609600 h 5442858"/>
              <a:gd name="connsiteX0" fmla="*/ 103414 w 6125028"/>
              <a:gd name="connsiteY0" fmla="*/ 6477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38400 w 6125028"/>
              <a:gd name="connsiteY7" fmla="*/ 537029 h 5442858"/>
              <a:gd name="connsiteX8" fmla="*/ 103414 w 6125028"/>
              <a:gd name="connsiteY8" fmla="*/ 647700 h 5442858"/>
              <a:gd name="connsiteX0" fmla="*/ 103414 w 6125028"/>
              <a:gd name="connsiteY0" fmla="*/ 6477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25700 w 6125028"/>
              <a:gd name="connsiteY7" fmla="*/ 562429 h 5442858"/>
              <a:gd name="connsiteX8" fmla="*/ 103414 w 6125028"/>
              <a:gd name="connsiteY8" fmla="*/ 647700 h 5442858"/>
              <a:gd name="connsiteX0" fmla="*/ 103414 w 6125028"/>
              <a:gd name="connsiteY0" fmla="*/ 6477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25700 w 6125028"/>
              <a:gd name="connsiteY7" fmla="*/ 562429 h 5442858"/>
              <a:gd name="connsiteX8" fmla="*/ 103414 w 6125028"/>
              <a:gd name="connsiteY8" fmla="*/ 647700 h 5442858"/>
              <a:gd name="connsiteX0" fmla="*/ 103414 w 6125028"/>
              <a:gd name="connsiteY0" fmla="*/ 6477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47700 h 5442858"/>
              <a:gd name="connsiteX0" fmla="*/ 103414 w 6125028"/>
              <a:gd name="connsiteY0" fmla="*/ 6477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47700 h 5442858"/>
              <a:gd name="connsiteX0" fmla="*/ 103414 w 6125028"/>
              <a:gd name="connsiteY0" fmla="*/ 6350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35000 h 5442858"/>
              <a:gd name="connsiteX0" fmla="*/ 103414 w 6125028"/>
              <a:gd name="connsiteY0" fmla="*/ 6350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35000 h 5442858"/>
              <a:gd name="connsiteX0" fmla="*/ 103414 w 6125028"/>
              <a:gd name="connsiteY0" fmla="*/ 6350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35000 h 5442858"/>
              <a:gd name="connsiteX0" fmla="*/ 103414 w 6125028"/>
              <a:gd name="connsiteY0" fmla="*/ 635000 h 5442858"/>
              <a:gd name="connsiteX1" fmla="*/ 0 w 6125028"/>
              <a:gd name="connsiteY1" fmla="*/ 5254172 h 5442858"/>
              <a:gd name="connsiteX2" fmla="*/ 1509485 w 6125028"/>
              <a:gd name="connsiteY2" fmla="*/ 5384800 h 5442858"/>
              <a:gd name="connsiteX3" fmla="*/ 2989943 w 6125028"/>
              <a:gd name="connsiteY3" fmla="*/ 5442858 h 5442858"/>
              <a:gd name="connsiteX4" fmla="*/ 6125028 w 6125028"/>
              <a:gd name="connsiteY4" fmla="*/ 5094515 h 5442858"/>
              <a:gd name="connsiteX5" fmla="*/ 5805714 w 6125028"/>
              <a:gd name="connsiteY5" fmla="*/ 1553029 h 5442858"/>
              <a:gd name="connsiteX6" fmla="*/ 5558971 w 6125028"/>
              <a:gd name="connsiteY6" fmla="*/ 0 h 5442858"/>
              <a:gd name="connsiteX7" fmla="*/ 2406650 w 6125028"/>
              <a:gd name="connsiteY7" fmla="*/ 556079 h 5442858"/>
              <a:gd name="connsiteX8" fmla="*/ 103414 w 6125028"/>
              <a:gd name="connsiteY8" fmla="*/ 635000 h 5442858"/>
              <a:gd name="connsiteX0" fmla="*/ 103414 w 6163128"/>
              <a:gd name="connsiteY0" fmla="*/ 635000 h 5442858"/>
              <a:gd name="connsiteX1" fmla="*/ 0 w 6163128"/>
              <a:gd name="connsiteY1" fmla="*/ 5254172 h 5442858"/>
              <a:gd name="connsiteX2" fmla="*/ 1509485 w 6163128"/>
              <a:gd name="connsiteY2" fmla="*/ 5384800 h 5442858"/>
              <a:gd name="connsiteX3" fmla="*/ 2989943 w 6163128"/>
              <a:gd name="connsiteY3" fmla="*/ 5442858 h 5442858"/>
              <a:gd name="connsiteX4" fmla="*/ 6163128 w 6163128"/>
              <a:gd name="connsiteY4" fmla="*/ 5088165 h 5442858"/>
              <a:gd name="connsiteX5" fmla="*/ 5805714 w 6163128"/>
              <a:gd name="connsiteY5" fmla="*/ 1553029 h 5442858"/>
              <a:gd name="connsiteX6" fmla="*/ 5558971 w 6163128"/>
              <a:gd name="connsiteY6" fmla="*/ 0 h 5442858"/>
              <a:gd name="connsiteX7" fmla="*/ 2406650 w 6163128"/>
              <a:gd name="connsiteY7" fmla="*/ 556079 h 5442858"/>
              <a:gd name="connsiteX8" fmla="*/ 103414 w 6163128"/>
              <a:gd name="connsiteY8" fmla="*/ 635000 h 5442858"/>
              <a:gd name="connsiteX0" fmla="*/ 103414 w 6163128"/>
              <a:gd name="connsiteY0" fmla="*/ 635000 h 5442858"/>
              <a:gd name="connsiteX1" fmla="*/ 0 w 6163128"/>
              <a:gd name="connsiteY1" fmla="*/ 5254172 h 5442858"/>
              <a:gd name="connsiteX2" fmla="*/ 1465035 w 6163128"/>
              <a:gd name="connsiteY2" fmla="*/ 5397500 h 5442858"/>
              <a:gd name="connsiteX3" fmla="*/ 2989943 w 6163128"/>
              <a:gd name="connsiteY3" fmla="*/ 5442858 h 5442858"/>
              <a:gd name="connsiteX4" fmla="*/ 6163128 w 6163128"/>
              <a:gd name="connsiteY4" fmla="*/ 5088165 h 5442858"/>
              <a:gd name="connsiteX5" fmla="*/ 5805714 w 6163128"/>
              <a:gd name="connsiteY5" fmla="*/ 1553029 h 5442858"/>
              <a:gd name="connsiteX6" fmla="*/ 5558971 w 6163128"/>
              <a:gd name="connsiteY6" fmla="*/ 0 h 5442858"/>
              <a:gd name="connsiteX7" fmla="*/ 2406650 w 6163128"/>
              <a:gd name="connsiteY7" fmla="*/ 556079 h 5442858"/>
              <a:gd name="connsiteX8" fmla="*/ 103414 w 6163128"/>
              <a:gd name="connsiteY8" fmla="*/ 635000 h 5442858"/>
              <a:gd name="connsiteX0" fmla="*/ 103414 w 6163128"/>
              <a:gd name="connsiteY0" fmla="*/ 635000 h 5442858"/>
              <a:gd name="connsiteX1" fmla="*/ 0 w 6163128"/>
              <a:gd name="connsiteY1" fmla="*/ 5254172 h 5442858"/>
              <a:gd name="connsiteX2" fmla="*/ 1465035 w 6163128"/>
              <a:gd name="connsiteY2" fmla="*/ 5397500 h 5442858"/>
              <a:gd name="connsiteX3" fmla="*/ 2989943 w 6163128"/>
              <a:gd name="connsiteY3" fmla="*/ 5442858 h 5442858"/>
              <a:gd name="connsiteX4" fmla="*/ 6163128 w 6163128"/>
              <a:gd name="connsiteY4" fmla="*/ 5088165 h 5442858"/>
              <a:gd name="connsiteX5" fmla="*/ 5805714 w 6163128"/>
              <a:gd name="connsiteY5" fmla="*/ 1553029 h 5442858"/>
              <a:gd name="connsiteX6" fmla="*/ 5558971 w 6163128"/>
              <a:gd name="connsiteY6" fmla="*/ 0 h 5442858"/>
              <a:gd name="connsiteX7" fmla="*/ 2406650 w 6163128"/>
              <a:gd name="connsiteY7" fmla="*/ 556079 h 5442858"/>
              <a:gd name="connsiteX8" fmla="*/ 103414 w 6163128"/>
              <a:gd name="connsiteY8" fmla="*/ 635000 h 5442858"/>
              <a:gd name="connsiteX0" fmla="*/ 103414 w 6163128"/>
              <a:gd name="connsiteY0" fmla="*/ 635000 h 5436508"/>
              <a:gd name="connsiteX1" fmla="*/ 0 w 6163128"/>
              <a:gd name="connsiteY1" fmla="*/ 5254172 h 5436508"/>
              <a:gd name="connsiteX2" fmla="*/ 1465035 w 6163128"/>
              <a:gd name="connsiteY2" fmla="*/ 5397500 h 5436508"/>
              <a:gd name="connsiteX3" fmla="*/ 3085193 w 6163128"/>
              <a:gd name="connsiteY3" fmla="*/ 5436508 h 5436508"/>
              <a:gd name="connsiteX4" fmla="*/ 6163128 w 6163128"/>
              <a:gd name="connsiteY4" fmla="*/ 5088165 h 5436508"/>
              <a:gd name="connsiteX5" fmla="*/ 5805714 w 6163128"/>
              <a:gd name="connsiteY5" fmla="*/ 1553029 h 5436508"/>
              <a:gd name="connsiteX6" fmla="*/ 5558971 w 6163128"/>
              <a:gd name="connsiteY6" fmla="*/ 0 h 5436508"/>
              <a:gd name="connsiteX7" fmla="*/ 2406650 w 6163128"/>
              <a:gd name="connsiteY7" fmla="*/ 556079 h 5436508"/>
              <a:gd name="connsiteX8" fmla="*/ 103414 w 6163128"/>
              <a:gd name="connsiteY8" fmla="*/ 635000 h 5436508"/>
              <a:gd name="connsiteX0" fmla="*/ 103414 w 6163128"/>
              <a:gd name="connsiteY0" fmla="*/ 635000 h 5452713"/>
              <a:gd name="connsiteX1" fmla="*/ 0 w 6163128"/>
              <a:gd name="connsiteY1" fmla="*/ 5254172 h 5452713"/>
              <a:gd name="connsiteX2" fmla="*/ 1465035 w 6163128"/>
              <a:gd name="connsiteY2" fmla="*/ 5397500 h 5452713"/>
              <a:gd name="connsiteX3" fmla="*/ 3085193 w 6163128"/>
              <a:gd name="connsiteY3" fmla="*/ 5436508 h 5452713"/>
              <a:gd name="connsiteX4" fmla="*/ 6163128 w 6163128"/>
              <a:gd name="connsiteY4" fmla="*/ 5088165 h 5452713"/>
              <a:gd name="connsiteX5" fmla="*/ 5805714 w 6163128"/>
              <a:gd name="connsiteY5" fmla="*/ 1553029 h 5452713"/>
              <a:gd name="connsiteX6" fmla="*/ 5558971 w 6163128"/>
              <a:gd name="connsiteY6" fmla="*/ 0 h 5452713"/>
              <a:gd name="connsiteX7" fmla="*/ 2406650 w 6163128"/>
              <a:gd name="connsiteY7" fmla="*/ 556079 h 5452713"/>
              <a:gd name="connsiteX8" fmla="*/ 103414 w 6163128"/>
              <a:gd name="connsiteY8" fmla="*/ 635000 h 5452713"/>
              <a:gd name="connsiteX0" fmla="*/ 128814 w 6188528"/>
              <a:gd name="connsiteY0" fmla="*/ 635000 h 5452713"/>
              <a:gd name="connsiteX1" fmla="*/ 0 w 6188528"/>
              <a:gd name="connsiteY1" fmla="*/ 5235122 h 5452713"/>
              <a:gd name="connsiteX2" fmla="*/ 1490435 w 6188528"/>
              <a:gd name="connsiteY2" fmla="*/ 5397500 h 5452713"/>
              <a:gd name="connsiteX3" fmla="*/ 3110593 w 6188528"/>
              <a:gd name="connsiteY3" fmla="*/ 5436508 h 5452713"/>
              <a:gd name="connsiteX4" fmla="*/ 6188528 w 6188528"/>
              <a:gd name="connsiteY4" fmla="*/ 5088165 h 5452713"/>
              <a:gd name="connsiteX5" fmla="*/ 5831114 w 6188528"/>
              <a:gd name="connsiteY5" fmla="*/ 1553029 h 5452713"/>
              <a:gd name="connsiteX6" fmla="*/ 5584371 w 6188528"/>
              <a:gd name="connsiteY6" fmla="*/ 0 h 5452713"/>
              <a:gd name="connsiteX7" fmla="*/ 2432050 w 6188528"/>
              <a:gd name="connsiteY7" fmla="*/ 556079 h 5452713"/>
              <a:gd name="connsiteX8" fmla="*/ 128814 w 6188528"/>
              <a:gd name="connsiteY8" fmla="*/ 635000 h 54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8528" h="5452713">
                <a:moveTo>
                  <a:pt x="128814" y="635000"/>
                </a:moveTo>
                <a:lnTo>
                  <a:pt x="0" y="5235122"/>
                </a:lnTo>
                <a:lnTo>
                  <a:pt x="1490435" y="5397500"/>
                </a:lnTo>
                <a:cubicBezTo>
                  <a:pt x="2055888" y="5444369"/>
                  <a:pt x="2551490" y="5472189"/>
                  <a:pt x="3110593" y="5436508"/>
                </a:cubicBezTo>
                <a:lnTo>
                  <a:pt x="6188528" y="5088165"/>
                </a:lnTo>
                <a:lnTo>
                  <a:pt x="5831114" y="1553029"/>
                </a:lnTo>
                <a:cubicBezTo>
                  <a:pt x="5786966" y="978203"/>
                  <a:pt x="5711069" y="530376"/>
                  <a:pt x="5584371" y="0"/>
                </a:cubicBezTo>
                <a:cubicBezTo>
                  <a:pt x="4590747" y="320826"/>
                  <a:pt x="3514574" y="438453"/>
                  <a:pt x="2432050" y="556079"/>
                </a:cubicBezTo>
                <a:cubicBezTo>
                  <a:pt x="1664305" y="605669"/>
                  <a:pt x="896559" y="604460"/>
                  <a:pt x="128814" y="635000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654592" y="5614790"/>
            <a:ext cx="2964321" cy="2744881"/>
            <a:chOff x="10302936" y="5766040"/>
            <a:chExt cx="2964321" cy="2744881"/>
          </a:xfrm>
        </p:grpSpPr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10714163" y="5766040"/>
              <a:ext cx="2553094" cy="1539987"/>
            </a:xfrm>
            <a:custGeom>
              <a:avLst/>
              <a:gdLst>
                <a:gd name="T0" fmla="*/ 2575 w 3203"/>
                <a:gd name="T1" fmla="*/ 5 h 1932"/>
                <a:gd name="T2" fmla="*/ 2611 w 3203"/>
                <a:gd name="T3" fmla="*/ 0 h 1932"/>
                <a:gd name="T4" fmla="*/ 2647 w 3203"/>
                <a:gd name="T5" fmla="*/ 9 h 1932"/>
                <a:gd name="T6" fmla="*/ 2680 w 3203"/>
                <a:gd name="T7" fmla="*/ 28 h 1932"/>
                <a:gd name="T8" fmla="*/ 2706 w 3203"/>
                <a:gd name="T9" fmla="*/ 55 h 1932"/>
                <a:gd name="T10" fmla="*/ 2723 w 3203"/>
                <a:gd name="T11" fmla="*/ 88 h 1932"/>
                <a:gd name="T12" fmla="*/ 3172 w 3203"/>
                <a:gd name="T13" fmla="*/ 1449 h 1932"/>
                <a:gd name="T14" fmla="*/ 3203 w 3203"/>
                <a:gd name="T15" fmla="*/ 1549 h 1932"/>
                <a:gd name="T16" fmla="*/ 1635 w 3203"/>
                <a:gd name="T17" fmla="*/ 1739 h 1932"/>
                <a:gd name="T18" fmla="*/ 1623 w 3203"/>
                <a:gd name="T19" fmla="*/ 1739 h 1932"/>
                <a:gd name="T20" fmla="*/ 19 w 3203"/>
                <a:gd name="T21" fmla="*/ 1932 h 1932"/>
                <a:gd name="T22" fmla="*/ 0 w 3203"/>
                <a:gd name="T23" fmla="*/ 1206 h 1932"/>
                <a:gd name="T24" fmla="*/ 0 w 3203"/>
                <a:gd name="T25" fmla="*/ 1194 h 1932"/>
                <a:gd name="T26" fmla="*/ 397 w 3203"/>
                <a:gd name="T27" fmla="*/ 1185 h 1932"/>
                <a:gd name="T28" fmla="*/ 395 w 3203"/>
                <a:gd name="T29" fmla="*/ 1073 h 1932"/>
                <a:gd name="T30" fmla="*/ 1616 w 3203"/>
                <a:gd name="T31" fmla="*/ 997 h 1932"/>
                <a:gd name="T32" fmla="*/ 1594 w 3203"/>
                <a:gd name="T33" fmla="*/ 216 h 1932"/>
                <a:gd name="T34" fmla="*/ 1604 w 3203"/>
                <a:gd name="T35" fmla="*/ 214 h 1932"/>
                <a:gd name="T36" fmla="*/ 2575 w 3203"/>
                <a:gd name="T37" fmla="*/ 5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3" h="1932">
                  <a:moveTo>
                    <a:pt x="2575" y="5"/>
                  </a:moveTo>
                  <a:lnTo>
                    <a:pt x="2611" y="0"/>
                  </a:lnTo>
                  <a:lnTo>
                    <a:pt x="2647" y="9"/>
                  </a:lnTo>
                  <a:lnTo>
                    <a:pt x="2680" y="28"/>
                  </a:lnTo>
                  <a:lnTo>
                    <a:pt x="2706" y="55"/>
                  </a:lnTo>
                  <a:lnTo>
                    <a:pt x="2723" y="88"/>
                  </a:lnTo>
                  <a:lnTo>
                    <a:pt x="3172" y="1449"/>
                  </a:lnTo>
                  <a:lnTo>
                    <a:pt x="3203" y="1549"/>
                  </a:lnTo>
                  <a:lnTo>
                    <a:pt x="1635" y="1739"/>
                  </a:lnTo>
                  <a:lnTo>
                    <a:pt x="1623" y="1739"/>
                  </a:lnTo>
                  <a:lnTo>
                    <a:pt x="19" y="1932"/>
                  </a:lnTo>
                  <a:lnTo>
                    <a:pt x="0" y="1206"/>
                  </a:lnTo>
                  <a:lnTo>
                    <a:pt x="0" y="1194"/>
                  </a:lnTo>
                  <a:lnTo>
                    <a:pt x="397" y="1185"/>
                  </a:lnTo>
                  <a:lnTo>
                    <a:pt x="395" y="1073"/>
                  </a:lnTo>
                  <a:lnTo>
                    <a:pt x="1616" y="997"/>
                  </a:lnTo>
                  <a:lnTo>
                    <a:pt x="1594" y="216"/>
                  </a:lnTo>
                  <a:lnTo>
                    <a:pt x="1604" y="214"/>
                  </a:lnTo>
                  <a:lnTo>
                    <a:pt x="2575" y="5"/>
                  </a:lnTo>
                  <a:close/>
                </a:path>
              </a:pathLst>
            </a:custGeom>
            <a:noFill/>
            <a:ln w="5397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任意多边形 175"/>
            <p:cNvSpPr/>
            <p:nvPr/>
          </p:nvSpPr>
          <p:spPr bwMode="auto">
            <a:xfrm>
              <a:off x="10302936" y="7924320"/>
              <a:ext cx="290147" cy="586601"/>
            </a:xfrm>
            <a:custGeom>
              <a:avLst/>
              <a:gdLst>
                <a:gd name="connsiteX0" fmla="*/ 0 w 292100"/>
                <a:gd name="connsiteY0" fmla="*/ 0 h 590550"/>
                <a:gd name="connsiteX1" fmla="*/ 292100 w 292100"/>
                <a:gd name="connsiteY1" fmla="*/ 0 h 590550"/>
                <a:gd name="connsiteX2" fmla="*/ 285750 w 292100"/>
                <a:gd name="connsiteY2" fmla="*/ 130175 h 590550"/>
                <a:gd name="connsiteX3" fmla="*/ 273050 w 292100"/>
                <a:gd name="connsiteY3" fmla="*/ 222250 h 590550"/>
                <a:gd name="connsiteX4" fmla="*/ 276225 w 292100"/>
                <a:gd name="connsiteY4" fmla="*/ 333375 h 590550"/>
                <a:gd name="connsiteX5" fmla="*/ 288925 w 292100"/>
                <a:gd name="connsiteY5" fmla="*/ 441325 h 590550"/>
                <a:gd name="connsiteX6" fmla="*/ 276225 w 292100"/>
                <a:gd name="connsiteY6" fmla="*/ 495300 h 590550"/>
                <a:gd name="connsiteX7" fmla="*/ 250825 w 292100"/>
                <a:gd name="connsiteY7" fmla="*/ 549275 h 590550"/>
                <a:gd name="connsiteX8" fmla="*/ 190500 w 292100"/>
                <a:gd name="connsiteY8" fmla="*/ 584200 h 590550"/>
                <a:gd name="connsiteX9" fmla="*/ 142875 w 292100"/>
                <a:gd name="connsiteY9" fmla="*/ 590550 h 590550"/>
                <a:gd name="connsiteX10" fmla="*/ 12700 w 292100"/>
                <a:gd name="connsiteY10" fmla="*/ 577850 h 590550"/>
                <a:gd name="connsiteX11" fmla="*/ 0 w 292100"/>
                <a:gd name="connsiteY11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100" h="590550">
                  <a:moveTo>
                    <a:pt x="0" y="0"/>
                  </a:moveTo>
                  <a:lnTo>
                    <a:pt x="292100" y="0"/>
                  </a:lnTo>
                  <a:lnTo>
                    <a:pt x="285750" y="130175"/>
                  </a:lnTo>
                  <a:lnTo>
                    <a:pt x="273050" y="222250"/>
                  </a:lnTo>
                  <a:cubicBezTo>
                    <a:pt x="274108" y="259292"/>
                    <a:pt x="275167" y="296333"/>
                    <a:pt x="276225" y="333375"/>
                  </a:cubicBezTo>
                  <a:lnTo>
                    <a:pt x="288925" y="441325"/>
                  </a:lnTo>
                  <a:lnTo>
                    <a:pt x="276225" y="495300"/>
                  </a:lnTo>
                  <a:lnTo>
                    <a:pt x="250825" y="549275"/>
                  </a:lnTo>
                  <a:lnTo>
                    <a:pt x="190500" y="584200"/>
                  </a:lnTo>
                  <a:lnTo>
                    <a:pt x="142875" y="590550"/>
                  </a:lnTo>
                  <a:lnTo>
                    <a:pt x="12700" y="5778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397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1" name="组合 33"/>
          <p:cNvGrpSpPr/>
          <p:nvPr/>
        </p:nvGrpSpPr>
        <p:grpSpPr bwMode="auto">
          <a:xfrm>
            <a:off x="6487654" y="8701608"/>
            <a:ext cx="1666875" cy="633413"/>
            <a:chOff x="17976523" y="7061476"/>
            <a:chExt cx="1666732" cy="634020"/>
          </a:xfrm>
        </p:grpSpPr>
        <p:sp>
          <p:nvSpPr>
            <p:cNvPr id="182" name="矩形 181"/>
            <p:cNvSpPr/>
            <p:nvPr/>
          </p:nvSpPr>
          <p:spPr>
            <a:xfrm>
              <a:off x="17976523" y="7444431"/>
              <a:ext cx="349220" cy="130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 noProof="1"/>
            </a:p>
          </p:txBody>
        </p:sp>
        <p:grpSp>
          <p:nvGrpSpPr>
            <p:cNvPr id="183" name="组合 35"/>
            <p:cNvGrpSpPr/>
            <p:nvPr/>
          </p:nvGrpSpPr>
          <p:grpSpPr bwMode="auto">
            <a:xfrm>
              <a:off x="17976523" y="7061476"/>
              <a:ext cx="1666732" cy="634020"/>
              <a:chOff x="17976523" y="7061476"/>
              <a:chExt cx="1666732" cy="634020"/>
            </a:xfrm>
          </p:grpSpPr>
          <p:sp>
            <p:nvSpPr>
              <p:cNvPr id="184" name="文本框 36"/>
              <p:cNvSpPr txBox="1">
                <a:spLocks noChangeArrowheads="1"/>
              </p:cNvSpPr>
              <p:nvPr/>
            </p:nvSpPr>
            <p:spPr bwMode="auto">
              <a:xfrm>
                <a:off x="18401993" y="7061476"/>
                <a:ext cx="1241262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976523" y="7212434"/>
                <a:ext cx="349220" cy="128710"/>
              </a:xfrm>
              <a:prstGeom prst="rect">
                <a:avLst/>
              </a:prstGeom>
              <a:noFill/>
              <a:ln w="190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0" noProof="1">
                  <a:sym typeface="+mn-ea"/>
                </a:endParaRPr>
              </a:p>
            </p:txBody>
          </p:sp>
        </p:grpSp>
      </p:grpSp>
      <p:sp>
        <p:nvSpPr>
          <p:cNvPr id="186" name="矩形标注 26"/>
          <p:cNvSpPr/>
          <p:nvPr/>
        </p:nvSpPr>
        <p:spPr>
          <a:xfrm>
            <a:off x="14660562" y="5281228"/>
            <a:ext cx="2628292" cy="2438066"/>
          </a:xfrm>
          <a:prstGeom prst="wedgeRectCallout">
            <a:avLst>
              <a:gd name="adj1" fmla="val -105090"/>
              <a:gd name="adj2" fmla="val 8102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07—22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科研设计用地（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B29a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3.34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备注：科研设计和一类工业混合用地</a:t>
            </a:r>
          </a:p>
        </p:txBody>
      </p:sp>
      <p:sp>
        <p:nvSpPr>
          <p:cNvPr id="187" name="文本框 117"/>
          <p:cNvSpPr txBox="1"/>
          <p:nvPr/>
        </p:nvSpPr>
        <p:spPr bwMode="auto">
          <a:xfrm rot="21162078">
            <a:off x="10284139" y="3350666"/>
            <a:ext cx="1939398" cy="376609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正方大道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8" name="文本框 117"/>
          <p:cNvSpPr txBox="1"/>
          <p:nvPr/>
        </p:nvSpPr>
        <p:spPr bwMode="auto">
          <a:xfrm rot="21162078">
            <a:off x="11220243" y="8247211"/>
            <a:ext cx="1939398" cy="376609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创新大道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9" name="文本框 118"/>
          <p:cNvSpPr txBox="1"/>
          <p:nvPr/>
        </p:nvSpPr>
        <p:spPr bwMode="auto">
          <a:xfrm>
            <a:off x="8287854" y="4885184"/>
            <a:ext cx="357729" cy="1778762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滨湖东路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0" name="文本框 118"/>
          <p:cNvSpPr txBox="1"/>
          <p:nvPr/>
        </p:nvSpPr>
        <p:spPr bwMode="auto">
          <a:xfrm rot="21326346">
            <a:off x="14140339" y="5050902"/>
            <a:ext cx="357729" cy="1418722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宁丹大道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1" name="文本框 118"/>
          <p:cNvSpPr txBox="1"/>
          <p:nvPr/>
        </p:nvSpPr>
        <p:spPr bwMode="auto">
          <a:xfrm rot="20595378">
            <a:off x="13269862" y="5781817"/>
            <a:ext cx="357729" cy="895907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宁丹西路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2" name="文本框 117"/>
          <p:cNvSpPr txBox="1"/>
          <p:nvPr/>
        </p:nvSpPr>
        <p:spPr bwMode="auto">
          <a:xfrm rot="20959118">
            <a:off x="11370147" y="5560494"/>
            <a:ext cx="1494624" cy="376609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研发西路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3" name="文本框 118"/>
          <p:cNvSpPr txBox="1"/>
          <p:nvPr/>
        </p:nvSpPr>
        <p:spPr bwMode="auto">
          <a:xfrm>
            <a:off x="10772130" y="6541368"/>
            <a:ext cx="357729" cy="936104"/>
          </a:xfrm>
          <a:prstGeom prst="rect">
            <a:avLst/>
          </a:prstGeom>
          <a:noFill/>
        </p:spPr>
        <p:txBody>
          <a:bodyPr vert="eaVert"/>
          <a:lstStyle>
            <a:defPPr>
              <a:defRPr lang="zh-CN"/>
            </a:defPPr>
            <a:lvl1pPr marL="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723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0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34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957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681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468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1915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99150" algn="l" defTabSz="1475105" rtl="0" eaLnBrk="1" latinLnBrk="0" hangingPunct="1">
              <a:defRPr sz="2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200" b="1" noProof="1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联岛路</a:t>
            </a:r>
            <a:endParaRPr lang="zh-CN" altLang="en-US" sz="1200" b="1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4" name="矩形标注 26"/>
          <p:cNvSpPr/>
          <p:nvPr/>
        </p:nvSpPr>
        <p:spPr>
          <a:xfrm>
            <a:off x="14624558" y="2832956"/>
            <a:ext cx="2232248" cy="1980220"/>
          </a:xfrm>
          <a:prstGeom prst="wedgeRectCallout">
            <a:avLst>
              <a:gd name="adj1" fmla="val -161839"/>
              <a:gd name="adj2" fmla="val 144446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07—15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科研设计用地（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B29a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1.95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195" name="矩形标注 26"/>
          <p:cNvSpPr/>
          <p:nvPr/>
        </p:nvSpPr>
        <p:spPr>
          <a:xfrm>
            <a:off x="5623558" y="5641268"/>
            <a:ext cx="2520280" cy="2052228"/>
          </a:xfrm>
          <a:prstGeom prst="wedgeRectCallout">
            <a:avLst>
              <a:gd name="adj1" fmla="val 155684"/>
              <a:gd name="adj2" fmla="val 61013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07—12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机动车停车场库（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S42a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46447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地块用地性质为机动车停车场库（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S42a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0.38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07-22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地块用地性质为科研设计用地（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B29a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3.34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，备注科研设计和一类工业混合用地；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07-15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地块用地面积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1.95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 </a:t>
            </a:r>
            <a:endParaRPr lang="en-US" altLang="zh-CN" sz="900" spc="2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64340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政复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object 2"/>
          <p:cNvSpPr txBox="1">
            <a:spLocks noChangeArrowheads="1"/>
          </p:cNvSpPr>
          <p:nvPr/>
        </p:nvSpPr>
        <p:spPr bwMode="auto">
          <a:xfrm>
            <a:off x="0" y="363538"/>
            <a:ext cx="20104100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江苏软件园控制性详细规划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》NJNBg020—07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" name="object 7"/>
          <p:cNvSpPr txBox="1">
            <a:spLocks noChangeArrowheads="1"/>
          </p:cNvSpPr>
          <p:nvPr/>
        </p:nvSpPr>
        <p:spPr bwMode="auto">
          <a:xfrm>
            <a:off x="5643563" y="925513"/>
            <a:ext cx="2174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object 3"/>
          <p:cNvSpPr txBox="1"/>
          <p:nvPr/>
        </p:nvSpPr>
        <p:spPr>
          <a:xfrm>
            <a:off x="315913" y="1298575"/>
            <a:ext cx="4694237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23850" algn="just" fontAlgn="auto">
              <a:lnSpc>
                <a:spcPct val="150000"/>
              </a:lnSpc>
              <a:defRPr/>
            </a:pPr>
            <a:r>
              <a:rPr lang="en-US" altLang="zh-CN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NJNBg020—07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管理单元图则位于江宁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区江苏软件园片区中部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，东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丹大道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至滨湖东路、南至</a:t>
            </a:r>
            <a:r>
              <a:rPr lang="zh-CN" altLang="en-US" sz="9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创新大道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东吉大道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71.39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79613"/>
            <a:ext cx="3678238" cy="30527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655638" y="1989138"/>
            <a:ext cx="3668712" cy="304323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3" name="椭圆 82"/>
          <p:cNvSpPr/>
          <p:nvPr/>
        </p:nvSpPr>
        <p:spPr>
          <a:xfrm>
            <a:off x="2275186" y="3625044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4" name="文本框 16"/>
          <p:cNvSpPr txBox="1">
            <a:spLocks noChangeArrowheads="1"/>
          </p:cNvSpPr>
          <p:nvPr/>
        </p:nvSpPr>
        <p:spPr bwMode="auto">
          <a:xfrm>
            <a:off x="1786628" y="3244054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NJNBg020—07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86" name="矩形 20"/>
          <p:cNvSpPr>
            <a:spLocks noChangeArrowheads="1"/>
          </p:cNvSpPr>
          <p:nvPr/>
        </p:nvSpPr>
        <p:spPr bwMode="auto">
          <a:xfrm>
            <a:off x="641350" y="5046663"/>
            <a:ext cx="3679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江宁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区的位置</a:t>
            </a:r>
          </a:p>
        </p:txBody>
      </p:sp>
      <p:sp>
        <p:nvSpPr>
          <p:cNvPr id="131" name="矩形 19"/>
          <p:cNvSpPr>
            <a:spLocks noChangeArrowheads="1"/>
          </p:cNvSpPr>
          <p:nvPr/>
        </p:nvSpPr>
        <p:spPr bwMode="auto">
          <a:xfrm>
            <a:off x="644525" y="9169660"/>
            <a:ext cx="367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</a:t>
            </a:r>
            <a:r>
              <a:rPr lang="zh-CN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NJNBg020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单元的位置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8336" y="5588504"/>
            <a:ext cx="4127111" cy="3594695"/>
            <a:chOff x="19469100" y="-68580"/>
            <a:chExt cx="13201650" cy="11498580"/>
          </a:xfrm>
        </p:grpSpPr>
        <p:sp>
          <p:nvSpPr>
            <p:cNvPr id="92" name="矩形 91"/>
            <p:cNvSpPr/>
            <p:nvPr/>
          </p:nvSpPr>
          <p:spPr>
            <a:xfrm>
              <a:off x="19526250" y="0"/>
              <a:ext cx="13144500" cy="1143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4"/>
            <a:srcRect l="2879" t="5263" r="12082"/>
            <a:stretch/>
          </p:blipFill>
          <p:spPr>
            <a:xfrm>
              <a:off x="19917928" y="509721"/>
              <a:ext cx="11821672" cy="10182090"/>
            </a:xfrm>
            <a:prstGeom prst="rect">
              <a:avLst/>
            </a:prstGeom>
          </p:spPr>
        </p:pic>
        <p:sp>
          <p:nvSpPr>
            <p:cNvPr id="114" name="任意多边形 113"/>
            <p:cNvSpPr/>
            <p:nvPr/>
          </p:nvSpPr>
          <p:spPr>
            <a:xfrm>
              <a:off x="19469100" y="-68580"/>
              <a:ext cx="13163550" cy="10760393"/>
            </a:xfrm>
            <a:custGeom>
              <a:avLst/>
              <a:gdLst>
                <a:gd name="connsiteX0" fmla="*/ 0 w 13163550"/>
                <a:gd name="connsiteY0" fmla="*/ 0 h 10760393"/>
                <a:gd name="connsiteX1" fmla="*/ 13163550 w 13163550"/>
                <a:gd name="connsiteY1" fmla="*/ 0 h 10760393"/>
                <a:gd name="connsiteX2" fmla="*/ 13163550 w 13163550"/>
                <a:gd name="connsiteY2" fmla="*/ 10760393 h 10760393"/>
                <a:gd name="connsiteX3" fmla="*/ 0 w 13163550"/>
                <a:gd name="connsiteY3" fmla="*/ 10760393 h 10760393"/>
                <a:gd name="connsiteX4" fmla="*/ 0 w 13163550"/>
                <a:gd name="connsiteY4" fmla="*/ 0 h 10760393"/>
                <a:gd name="connsiteX5" fmla="*/ 9418320 w 13163550"/>
                <a:gd name="connsiteY5" fmla="*/ 6990398 h 10760393"/>
                <a:gd name="connsiteX6" fmla="*/ 7108508 w 13163550"/>
                <a:gd name="connsiteY6" fmla="*/ 7255192 h 10760393"/>
                <a:gd name="connsiteX7" fmla="*/ 7033260 w 13163550"/>
                <a:gd name="connsiteY7" fmla="*/ 9204008 h 10760393"/>
                <a:gd name="connsiteX8" fmla="*/ 8357236 w 13163550"/>
                <a:gd name="connsiteY8" fmla="*/ 9297353 h 10760393"/>
                <a:gd name="connsiteX9" fmla="*/ 9690734 w 13163550"/>
                <a:gd name="connsiteY9" fmla="*/ 9128760 h 10760393"/>
                <a:gd name="connsiteX10" fmla="*/ 9418320 w 13163550"/>
                <a:gd name="connsiteY10" fmla="*/ 6990398 h 1076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63550" h="10760393">
                  <a:moveTo>
                    <a:pt x="0" y="0"/>
                  </a:moveTo>
                  <a:lnTo>
                    <a:pt x="13163550" y="0"/>
                  </a:lnTo>
                  <a:lnTo>
                    <a:pt x="13163550" y="10760393"/>
                  </a:lnTo>
                  <a:lnTo>
                    <a:pt x="0" y="10760393"/>
                  </a:lnTo>
                  <a:lnTo>
                    <a:pt x="0" y="0"/>
                  </a:lnTo>
                  <a:close/>
                  <a:moveTo>
                    <a:pt x="9418320" y="6990398"/>
                  </a:moveTo>
                  <a:cubicBezTo>
                    <a:pt x="8599168" y="7169150"/>
                    <a:pt x="8037194" y="7247890"/>
                    <a:pt x="7108508" y="7255192"/>
                  </a:cubicBezTo>
                  <a:lnTo>
                    <a:pt x="7033260" y="9204008"/>
                  </a:lnTo>
                  <a:cubicBezTo>
                    <a:pt x="7453946" y="9258935"/>
                    <a:pt x="7812724" y="9304338"/>
                    <a:pt x="8357236" y="9297353"/>
                  </a:cubicBezTo>
                  <a:cubicBezTo>
                    <a:pt x="8763634" y="9257030"/>
                    <a:pt x="9250996" y="9183370"/>
                    <a:pt x="9690734" y="9128760"/>
                  </a:cubicBezTo>
                  <a:cubicBezTo>
                    <a:pt x="9596754" y="8428673"/>
                    <a:pt x="9555162" y="7514272"/>
                    <a:pt x="9418320" y="6990398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76200" cap="sq">
              <a:noFill/>
              <a:prstDash val="solid"/>
              <a:miter lim="800000"/>
              <a:headEnd type="arrow" w="lg" len="sm"/>
              <a:tailEnd type="arrow" w="lg" len="sm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19945428" y="2301934"/>
              <a:ext cx="11794473" cy="2981417"/>
            </a:xfrm>
            <a:custGeom>
              <a:avLst/>
              <a:gdLst>
                <a:gd name="connsiteX0" fmla="*/ 0 w 12758057"/>
                <a:gd name="connsiteY0" fmla="*/ 0 h 3077029"/>
                <a:gd name="connsiteX1" fmla="*/ 1814286 w 12758057"/>
                <a:gd name="connsiteY1" fmla="*/ 1088572 h 3077029"/>
                <a:gd name="connsiteX2" fmla="*/ 3251200 w 12758057"/>
                <a:gd name="connsiteY2" fmla="*/ 2162629 h 3077029"/>
                <a:gd name="connsiteX3" fmla="*/ 4934857 w 12758057"/>
                <a:gd name="connsiteY3" fmla="*/ 2931886 h 3077029"/>
                <a:gd name="connsiteX4" fmla="*/ 7474857 w 12758057"/>
                <a:gd name="connsiteY4" fmla="*/ 3077029 h 3077029"/>
                <a:gd name="connsiteX5" fmla="*/ 9405257 w 12758057"/>
                <a:gd name="connsiteY5" fmla="*/ 2815772 h 3077029"/>
                <a:gd name="connsiteX6" fmla="*/ 11088914 w 12758057"/>
                <a:gd name="connsiteY6" fmla="*/ 2554515 h 3077029"/>
                <a:gd name="connsiteX7" fmla="*/ 11901714 w 12758057"/>
                <a:gd name="connsiteY7" fmla="*/ 1683657 h 3077029"/>
                <a:gd name="connsiteX8" fmla="*/ 12279086 w 12758057"/>
                <a:gd name="connsiteY8" fmla="*/ 885372 h 3077029"/>
                <a:gd name="connsiteX9" fmla="*/ 12758057 w 12758057"/>
                <a:gd name="connsiteY9" fmla="*/ 595086 h 3077029"/>
                <a:gd name="connsiteX0" fmla="*/ 0 w 12787086"/>
                <a:gd name="connsiteY0" fmla="*/ 0 h 3106058"/>
                <a:gd name="connsiteX1" fmla="*/ 1843315 w 12787086"/>
                <a:gd name="connsiteY1" fmla="*/ 1117601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843315 w 12787086"/>
                <a:gd name="connsiteY1" fmla="*/ 1117601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843315 w 12787086"/>
                <a:gd name="connsiteY1" fmla="*/ 1117601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843315 w 12787086"/>
                <a:gd name="connsiteY1" fmla="*/ 1074058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843315 w 12787086"/>
                <a:gd name="connsiteY1" fmla="*/ 1074058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741715 w 12787086"/>
                <a:gd name="connsiteY1" fmla="*/ 1045030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741715 w 12787086"/>
                <a:gd name="connsiteY1" fmla="*/ 1045030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98173 w 12787086"/>
                <a:gd name="connsiteY1" fmla="*/ 986972 h 3106058"/>
                <a:gd name="connsiteX2" fmla="*/ 3280229 w 12787086"/>
                <a:gd name="connsiteY2" fmla="*/ 2191658 h 3106058"/>
                <a:gd name="connsiteX3" fmla="*/ 4963886 w 12787086"/>
                <a:gd name="connsiteY3" fmla="*/ 29609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98173 w 12787086"/>
                <a:gd name="connsiteY1" fmla="*/ 986972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98173 w 12787086"/>
                <a:gd name="connsiteY1" fmla="*/ 986972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98173 w 12787086"/>
                <a:gd name="connsiteY1" fmla="*/ 986972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98173 w 12787086"/>
                <a:gd name="connsiteY1" fmla="*/ 986972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40116 w 12787086"/>
                <a:gd name="connsiteY1" fmla="*/ 928915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106058"/>
                <a:gd name="connsiteX1" fmla="*/ 1640116 w 12787086"/>
                <a:gd name="connsiteY1" fmla="*/ 928915 h 3106058"/>
                <a:gd name="connsiteX2" fmla="*/ 3280229 w 12787086"/>
                <a:gd name="connsiteY2" fmla="*/ 2191658 h 3106058"/>
                <a:gd name="connsiteX3" fmla="*/ 5036458 w 12787086"/>
                <a:gd name="connsiteY3" fmla="*/ 2859315 h 3106058"/>
                <a:gd name="connsiteX4" fmla="*/ 7503886 w 12787086"/>
                <a:gd name="connsiteY4" fmla="*/ 3106058 h 3106058"/>
                <a:gd name="connsiteX5" fmla="*/ 9434286 w 12787086"/>
                <a:gd name="connsiteY5" fmla="*/ 2844801 h 3106058"/>
                <a:gd name="connsiteX6" fmla="*/ 11117943 w 12787086"/>
                <a:gd name="connsiteY6" fmla="*/ 2583544 h 3106058"/>
                <a:gd name="connsiteX7" fmla="*/ 11930743 w 12787086"/>
                <a:gd name="connsiteY7" fmla="*/ 1712686 h 3106058"/>
                <a:gd name="connsiteX8" fmla="*/ 12308115 w 12787086"/>
                <a:gd name="connsiteY8" fmla="*/ 914401 h 3106058"/>
                <a:gd name="connsiteX9" fmla="*/ 12787086 w 12787086"/>
                <a:gd name="connsiteY9" fmla="*/ 624115 h 3106058"/>
                <a:gd name="connsiteX0" fmla="*/ 0 w 12787086"/>
                <a:gd name="connsiteY0" fmla="*/ 0 h 3033486"/>
                <a:gd name="connsiteX1" fmla="*/ 1640116 w 12787086"/>
                <a:gd name="connsiteY1" fmla="*/ 928915 h 3033486"/>
                <a:gd name="connsiteX2" fmla="*/ 3280229 w 12787086"/>
                <a:gd name="connsiteY2" fmla="*/ 2191658 h 3033486"/>
                <a:gd name="connsiteX3" fmla="*/ 5036458 w 12787086"/>
                <a:gd name="connsiteY3" fmla="*/ 2859315 h 3033486"/>
                <a:gd name="connsiteX4" fmla="*/ 7503886 w 12787086"/>
                <a:gd name="connsiteY4" fmla="*/ 3033486 h 3033486"/>
                <a:gd name="connsiteX5" fmla="*/ 9434286 w 12787086"/>
                <a:gd name="connsiteY5" fmla="*/ 2844801 h 3033486"/>
                <a:gd name="connsiteX6" fmla="*/ 11117943 w 12787086"/>
                <a:gd name="connsiteY6" fmla="*/ 2583544 h 3033486"/>
                <a:gd name="connsiteX7" fmla="*/ 11930743 w 12787086"/>
                <a:gd name="connsiteY7" fmla="*/ 1712686 h 3033486"/>
                <a:gd name="connsiteX8" fmla="*/ 12308115 w 12787086"/>
                <a:gd name="connsiteY8" fmla="*/ 914401 h 3033486"/>
                <a:gd name="connsiteX9" fmla="*/ 12787086 w 12787086"/>
                <a:gd name="connsiteY9" fmla="*/ 624115 h 3033486"/>
                <a:gd name="connsiteX0" fmla="*/ 0 w 12787086"/>
                <a:gd name="connsiteY0" fmla="*/ 0 h 3045170"/>
                <a:gd name="connsiteX1" fmla="*/ 1640116 w 12787086"/>
                <a:gd name="connsiteY1" fmla="*/ 928915 h 3045170"/>
                <a:gd name="connsiteX2" fmla="*/ 3280229 w 12787086"/>
                <a:gd name="connsiteY2" fmla="*/ 2191658 h 3045170"/>
                <a:gd name="connsiteX3" fmla="*/ 5036458 w 12787086"/>
                <a:gd name="connsiteY3" fmla="*/ 2859315 h 3045170"/>
                <a:gd name="connsiteX4" fmla="*/ 7503886 w 12787086"/>
                <a:gd name="connsiteY4" fmla="*/ 3033486 h 3045170"/>
                <a:gd name="connsiteX5" fmla="*/ 9434286 w 12787086"/>
                <a:gd name="connsiteY5" fmla="*/ 2844801 h 3045170"/>
                <a:gd name="connsiteX6" fmla="*/ 11117943 w 12787086"/>
                <a:gd name="connsiteY6" fmla="*/ 2583544 h 3045170"/>
                <a:gd name="connsiteX7" fmla="*/ 11930743 w 12787086"/>
                <a:gd name="connsiteY7" fmla="*/ 1712686 h 3045170"/>
                <a:gd name="connsiteX8" fmla="*/ 12308115 w 12787086"/>
                <a:gd name="connsiteY8" fmla="*/ 914401 h 3045170"/>
                <a:gd name="connsiteX9" fmla="*/ 12787086 w 12787086"/>
                <a:gd name="connsiteY9" fmla="*/ 624115 h 3045170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434286 w 12787086"/>
                <a:gd name="connsiteY5" fmla="*/ 2844801 h 3062666"/>
                <a:gd name="connsiteX6" fmla="*/ 11117943 w 12787086"/>
                <a:gd name="connsiteY6" fmla="*/ 2583544 h 3062666"/>
                <a:gd name="connsiteX7" fmla="*/ 11930743 w 12787086"/>
                <a:gd name="connsiteY7" fmla="*/ 1712686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434286 w 12787086"/>
                <a:gd name="connsiteY5" fmla="*/ 2844801 h 3062666"/>
                <a:gd name="connsiteX6" fmla="*/ 11248572 w 12787086"/>
                <a:gd name="connsiteY6" fmla="*/ 2496458 h 3062666"/>
                <a:gd name="connsiteX7" fmla="*/ 11930743 w 12787086"/>
                <a:gd name="connsiteY7" fmla="*/ 1712686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434286 w 12787086"/>
                <a:gd name="connsiteY5" fmla="*/ 2844801 h 3062666"/>
                <a:gd name="connsiteX6" fmla="*/ 11248572 w 12787086"/>
                <a:gd name="connsiteY6" fmla="*/ 2496458 h 3062666"/>
                <a:gd name="connsiteX7" fmla="*/ 11930743 w 12787086"/>
                <a:gd name="connsiteY7" fmla="*/ 1712686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248572 w 12787086"/>
                <a:gd name="connsiteY6" fmla="*/ 2496458 h 3062666"/>
                <a:gd name="connsiteX7" fmla="*/ 11930743 w 12787086"/>
                <a:gd name="connsiteY7" fmla="*/ 1712686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248572 w 12787086"/>
                <a:gd name="connsiteY6" fmla="*/ 2496458 h 3062666"/>
                <a:gd name="connsiteX7" fmla="*/ 11930743 w 12787086"/>
                <a:gd name="connsiteY7" fmla="*/ 1712686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248572 w 12787086"/>
                <a:gd name="connsiteY6" fmla="*/ 2496458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248572 w 12787086"/>
                <a:gd name="connsiteY6" fmla="*/ 2496458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248572 w 12787086"/>
                <a:gd name="connsiteY6" fmla="*/ 2496458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887200 w 12787086"/>
                <a:gd name="connsiteY7" fmla="*/ 1582058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785600 w 12787086"/>
                <a:gd name="connsiteY7" fmla="*/ 1727201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785600 w 12787086"/>
                <a:gd name="connsiteY7" fmla="*/ 1727201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785600 w 12787086"/>
                <a:gd name="connsiteY7" fmla="*/ 1727201 h 3062666"/>
                <a:gd name="connsiteX8" fmla="*/ 12308115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785600 w 12787086"/>
                <a:gd name="connsiteY7" fmla="*/ 1727201 h 3062666"/>
                <a:gd name="connsiteX8" fmla="*/ 12221029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787086"/>
                <a:gd name="connsiteY0" fmla="*/ 0 h 3062666"/>
                <a:gd name="connsiteX1" fmla="*/ 1640116 w 12787086"/>
                <a:gd name="connsiteY1" fmla="*/ 928915 h 3062666"/>
                <a:gd name="connsiteX2" fmla="*/ 3280229 w 12787086"/>
                <a:gd name="connsiteY2" fmla="*/ 2191658 h 3062666"/>
                <a:gd name="connsiteX3" fmla="*/ 5036458 w 12787086"/>
                <a:gd name="connsiteY3" fmla="*/ 2859315 h 3062666"/>
                <a:gd name="connsiteX4" fmla="*/ 7503886 w 12787086"/>
                <a:gd name="connsiteY4" fmla="*/ 3033486 h 3062666"/>
                <a:gd name="connsiteX5" fmla="*/ 9289143 w 12787086"/>
                <a:gd name="connsiteY5" fmla="*/ 2859315 h 3062666"/>
                <a:gd name="connsiteX6" fmla="*/ 11016343 w 12787086"/>
                <a:gd name="connsiteY6" fmla="*/ 2583544 h 3062666"/>
                <a:gd name="connsiteX7" fmla="*/ 11785600 w 12787086"/>
                <a:gd name="connsiteY7" fmla="*/ 1727201 h 3062666"/>
                <a:gd name="connsiteX8" fmla="*/ 12221029 w 12787086"/>
                <a:gd name="connsiteY8" fmla="*/ 914401 h 3062666"/>
                <a:gd name="connsiteX9" fmla="*/ 12787086 w 12787086"/>
                <a:gd name="connsiteY9" fmla="*/ 624115 h 3062666"/>
                <a:gd name="connsiteX0" fmla="*/ 0 w 12961257"/>
                <a:gd name="connsiteY0" fmla="*/ 0 h 3062666"/>
                <a:gd name="connsiteX1" fmla="*/ 1640116 w 12961257"/>
                <a:gd name="connsiteY1" fmla="*/ 928915 h 3062666"/>
                <a:gd name="connsiteX2" fmla="*/ 3280229 w 12961257"/>
                <a:gd name="connsiteY2" fmla="*/ 2191658 h 3062666"/>
                <a:gd name="connsiteX3" fmla="*/ 5036458 w 12961257"/>
                <a:gd name="connsiteY3" fmla="*/ 2859315 h 3062666"/>
                <a:gd name="connsiteX4" fmla="*/ 7503886 w 12961257"/>
                <a:gd name="connsiteY4" fmla="*/ 3033486 h 3062666"/>
                <a:gd name="connsiteX5" fmla="*/ 9289143 w 12961257"/>
                <a:gd name="connsiteY5" fmla="*/ 2859315 h 3062666"/>
                <a:gd name="connsiteX6" fmla="*/ 11016343 w 12961257"/>
                <a:gd name="connsiteY6" fmla="*/ 2583544 h 3062666"/>
                <a:gd name="connsiteX7" fmla="*/ 11785600 w 12961257"/>
                <a:gd name="connsiteY7" fmla="*/ 1727201 h 3062666"/>
                <a:gd name="connsiteX8" fmla="*/ 12221029 w 12961257"/>
                <a:gd name="connsiteY8" fmla="*/ 914401 h 3062666"/>
                <a:gd name="connsiteX9" fmla="*/ 12961257 w 12961257"/>
                <a:gd name="connsiteY9" fmla="*/ 580573 h 3062666"/>
                <a:gd name="connsiteX0" fmla="*/ 0 w 12961257"/>
                <a:gd name="connsiteY0" fmla="*/ 0 h 3062666"/>
                <a:gd name="connsiteX1" fmla="*/ 1640116 w 12961257"/>
                <a:gd name="connsiteY1" fmla="*/ 928915 h 3062666"/>
                <a:gd name="connsiteX2" fmla="*/ 3280229 w 12961257"/>
                <a:gd name="connsiteY2" fmla="*/ 2191658 h 3062666"/>
                <a:gd name="connsiteX3" fmla="*/ 5036458 w 12961257"/>
                <a:gd name="connsiteY3" fmla="*/ 2859315 h 3062666"/>
                <a:gd name="connsiteX4" fmla="*/ 7503886 w 12961257"/>
                <a:gd name="connsiteY4" fmla="*/ 3033486 h 3062666"/>
                <a:gd name="connsiteX5" fmla="*/ 9289143 w 12961257"/>
                <a:gd name="connsiteY5" fmla="*/ 2859315 h 3062666"/>
                <a:gd name="connsiteX6" fmla="*/ 11016343 w 12961257"/>
                <a:gd name="connsiteY6" fmla="*/ 2583544 h 3062666"/>
                <a:gd name="connsiteX7" fmla="*/ 11785600 w 12961257"/>
                <a:gd name="connsiteY7" fmla="*/ 1727201 h 3062666"/>
                <a:gd name="connsiteX8" fmla="*/ 12221029 w 12961257"/>
                <a:gd name="connsiteY8" fmla="*/ 914401 h 3062666"/>
                <a:gd name="connsiteX9" fmla="*/ 12961257 w 12961257"/>
                <a:gd name="connsiteY9" fmla="*/ 580573 h 3062666"/>
                <a:gd name="connsiteX0" fmla="*/ 0 w 12221028"/>
                <a:gd name="connsiteY0" fmla="*/ 0 h 3062666"/>
                <a:gd name="connsiteX1" fmla="*/ 1640116 w 12221028"/>
                <a:gd name="connsiteY1" fmla="*/ 928915 h 3062666"/>
                <a:gd name="connsiteX2" fmla="*/ 3280229 w 12221028"/>
                <a:gd name="connsiteY2" fmla="*/ 2191658 h 3062666"/>
                <a:gd name="connsiteX3" fmla="*/ 5036458 w 12221028"/>
                <a:gd name="connsiteY3" fmla="*/ 2859315 h 3062666"/>
                <a:gd name="connsiteX4" fmla="*/ 7503886 w 12221028"/>
                <a:gd name="connsiteY4" fmla="*/ 3033486 h 3062666"/>
                <a:gd name="connsiteX5" fmla="*/ 9289143 w 12221028"/>
                <a:gd name="connsiteY5" fmla="*/ 2859315 h 3062666"/>
                <a:gd name="connsiteX6" fmla="*/ 11016343 w 12221028"/>
                <a:gd name="connsiteY6" fmla="*/ 2583544 h 3062666"/>
                <a:gd name="connsiteX7" fmla="*/ 11785600 w 12221028"/>
                <a:gd name="connsiteY7" fmla="*/ 1727201 h 3062666"/>
                <a:gd name="connsiteX8" fmla="*/ 12221029 w 12221028"/>
                <a:gd name="connsiteY8" fmla="*/ 914401 h 3062666"/>
                <a:gd name="connsiteX0" fmla="*/ 0 w 12058531"/>
                <a:gd name="connsiteY0" fmla="*/ 0 h 3062666"/>
                <a:gd name="connsiteX1" fmla="*/ 1640116 w 12058531"/>
                <a:gd name="connsiteY1" fmla="*/ 928915 h 3062666"/>
                <a:gd name="connsiteX2" fmla="*/ 3280229 w 12058531"/>
                <a:gd name="connsiteY2" fmla="*/ 2191658 h 3062666"/>
                <a:gd name="connsiteX3" fmla="*/ 5036458 w 12058531"/>
                <a:gd name="connsiteY3" fmla="*/ 2859315 h 3062666"/>
                <a:gd name="connsiteX4" fmla="*/ 7503886 w 12058531"/>
                <a:gd name="connsiteY4" fmla="*/ 3033486 h 3062666"/>
                <a:gd name="connsiteX5" fmla="*/ 9289143 w 12058531"/>
                <a:gd name="connsiteY5" fmla="*/ 2859315 h 3062666"/>
                <a:gd name="connsiteX6" fmla="*/ 11016343 w 12058531"/>
                <a:gd name="connsiteY6" fmla="*/ 2583544 h 3062666"/>
                <a:gd name="connsiteX7" fmla="*/ 11785600 w 12058531"/>
                <a:gd name="connsiteY7" fmla="*/ 1727201 h 3062666"/>
                <a:gd name="connsiteX8" fmla="*/ 12058531 w 12058531"/>
                <a:gd name="connsiteY8" fmla="*/ 1076899 h 3062666"/>
                <a:gd name="connsiteX0" fmla="*/ 0 w 12058531"/>
                <a:gd name="connsiteY0" fmla="*/ 0 h 3062666"/>
                <a:gd name="connsiteX1" fmla="*/ 1640116 w 12058531"/>
                <a:gd name="connsiteY1" fmla="*/ 928915 h 3062666"/>
                <a:gd name="connsiteX2" fmla="*/ 3280229 w 12058531"/>
                <a:gd name="connsiteY2" fmla="*/ 2191658 h 3062666"/>
                <a:gd name="connsiteX3" fmla="*/ 5036458 w 12058531"/>
                <a:gd name="connsiteY3" fmla="*/ 2859315 h 3062666"/>
                <a:gd name="connsiteX4" fmla="*/ 7503886 w 12058531"/>
                <a:gd name="connsiteY4" fmla="*/ 3033486 h 3062666"/>
                <a:gd name="connsiteX5" fmla="*/ 9289143 w 12058531"/>
                <a:gd name="connsiteY5" fmla="*/ 2859315 h 3062666"/>
                <a:gd name="connsiteX6" fmla="*/ 11016343 w 12058531"/>
                <a:gd name="connsiteY6" fmla="*/ 2583544 h 3062666"/>
                <a:gd name="connsiteX7" fmla="*/ 11785600 w 12058531"/>
                <a:gd name="connsiteY7" fmla="*/ 1727201 h 3062666"/>
                <a:gd name="connsiteX8" fmla="*/ 12058531 w 12058531"/>
                <a:gd name="connsiteY8" fmla="*/ 1076899 h 3062666"/>
                <a:gd name="connsiteX0" fmla="*/ 0 w 11794473"/>
                <a:gd name="connsiteY0" fmla="*/ 0 h 2981417"/>
                <a:gd name="connsiteX1" fmla="*/ 1376058 w 11794473"/>
                <a:gd name="connsiteY1" fmla="*/ 847666 h 2981417"/>
                <a:gd name="connsiteX2" fmla="*/ 3016171 w 11794473"/>
                <a:gd name="connsiteY2" fmla="*/ 2110409 h 2981417"/>
                <a:gd name="connsiteX3" fmla="*/ 4772400 w 11794473"/>
                <a:gd name="connsiteY3" fmla="*/ 2778066 h 2981417"/>
                <a:gd name="connsiteX4" fmla="*/ 7239828 w 11794473"/>
                <a:gd name="connsiteY4" fmla="*/ 2952237 h 2981417"/>
                <a:gd name="connsiteX5" fmla="*/ 9025085 w 11794473"/>
                <a:gd name="connsiteY5" fmla="*/ 2778066 h 2981417"/>
                <a:gd name="connsiteX6" fmla="*/ 10752285 w 11794473"/>
                <a:gd name="connsiteY6" fmla="*/ 2502295 h 2981417"/>
                <a:gd name="connsiteX7" fmla="*/ 11521542 w 11794473"/>
                <a:gd name="connsiteY7" fmla="*/ 1645952 h 2981417"/>
                <a:gd name="connsiteX8" fmla="*/ 11794473 w 11794473"/>
                <a:gd name="connsiteY8" fmla="*/ 995650 h 2981417"/>
                <a:gd name="connsiteX0" fmla="*/ 0 w 11794473"/>
                <a:gd name="connsiteY0" fmla="*/ 0 h 2981417"/>
                <a:gd name="connsiteX1" fmla="*/ 1376058 w 11794473"/>
                <a:gd name="connsiteY1" fmla="*/ 847666 h 2981417"/>
                <a:gd name="connsiteX2" fmla="*/ 3016171 w 11794473"/>
                <a:gd name="connsiteY2" fmla="*/ 2110409 h 2981417"/>
                <a:gd name="connsiteX3" fmla="*/ 4772400 w 11794473"/>
                <a:gd name="connsiteY3" fmla="*/ 2778066 h 2981417"/>
                <a:gd name="connsiteX4" fmla="*/ 7239828 w 11794473"/>
                <a:gd name="connsiteY4" fmla="*/ 2952237 h 2981417"/>
                <a:gd name="connsiteX5" fmla="*/ 9025085 w 11794473"/>
                <a:gd name="connsiteY5" fmla="*/ 2778066 h 2981417"/>
                <a:gd name="connsiteX6" fmla="*/ 10752285 w 11794473"/>
                <a:gd name="connsiteY6" fmla="*/ 2502295 h 2981417"/>
                <a:gd name="connsiteX7" fmla="*/ 11521542 w 11794473"/>
                <a:gd name="connsiteY7" fmla="*/ 1645952 h 2981417"/>
                <a:gd name="connsiteX8" fmla="*/ 11794473 w 11794473"/>
                <a:gd name="connsiteY8" fmla="*/ 995650 h 298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4473" h="2981417">
                  <a:moveTo>
                    <a:pt x="0" y="0"/>
                  </a:moveTo>
                  <a:cubicBezTo>
                    <a:pt x="840868" y="413159"/>
                    <a:pt x="761620" y="315475"/>
                    <a:pt x="1376058" y="847666"/>
                  </a:cubicBezTo>
                  <a:cubicBezTo>
                    <a:pt x="1855029" y="1307284"/>
                    <a:pt x="2522685" y="1795932"/>
                    <a:pt x="3016171" y="2110409"/>
                  </a:cubicBezTo>
                  <a:cubicBezTo>
                    <a:pt x="3587066" y="2434561"/>
                    <a:pt x="4099904" y="2700657"/>
                    <a:pt x="4772400" y="2778066"/>
                  </a:cubicBezTo>
                  <a:cubicBezTo>
                    <a:pt x="5652933" y="2995780"/>
                    <a:pt x="6243181" y="3010294"/>
                    <a:pt x="7239828" y="2952237"/>
                  </a:cubicBezTo>
                  <a:lnTo>
                    <a:pt x="9025085" y="2778066"/>
                  </a:lnTo>
                  <a:cubicBezTo>
                    <a:pt x="9687904" y="2647437"/>
                    <a:pt x="10103980" y="2734524"/>
                    <a:pt x="10752285" y="2502295"/>
                  </a:cubicBezTo>
                  <a:cubicBezTo>
                    <a:pt x="11168361" y="2400695"/>
                    <a:pt x="11279637" y="2095894"/>
                    <a:pt x="11521542" y="1645952"/>
                  </a:cubicBezTo>
                  <a:cubicBezTo>
                    <a:pt x="11661847" y="1321800"/>
                    <a:pt x="11625102" y="1261746"/>
                    <a:pt x="11794473" y="995650"/>
                  </a:cubicBezTo>
                </a:path>
              </a:pathLst>
            </a:custGeom>
            <a:noFill/>
            <a:ln w="25400">
              <a:solidFill>
                <a:schemeClr val="tx1">
                  <a:alpha val="40000"/>
                </a:schemeClr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7161514" y="506542"/>
              <a:ext cx="2223112" cy="10580557"/>
            </a:xfrm>
            <a:custGeom>
              <a:avLst/>
              <a:gdLst>
                <a:gd name="connsiteX0" fmla="*/ 0 w 2057400"/>
                <a:gd name="connsiteY0" fmla="*/ 0 h 11029950"/>
                <a:gd name="connsiteX1" fmla="*/ 247650 w 2057400"/>
                <a:gd name="connsiteY1" fmla="*/ 3105150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161925 w 2057400"/>
                <a:gd name="connsiteY1" fmla="*/ 3114675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161925 w 2057400"/>
                <a:gd name="connsiteY1" fmla="*/ 3114675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57175 w 2057400"/>
                <a:gd name="connsiteY1" fmla="*/ 3105150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57175 w 2057400"/>
                <a:gd name="connsiteY1" fmla="*/ 3105150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181100 w 2057400"/>
                <a:gd name="connsiteY2" fmla="*/ 5372100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85950 w 2057400"/>
                <a:gd name="connsiteY3" fmla="*/ 77914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00225 w 2057400"/>
                <a:gd name="connsiteY3" fmla="*/ 78676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00225 w 2057400"/>
                <a:gd name="connsiteY3" fmla="*/ 7867650 h 11029950"/>
                <a:gd name="connsiteX4" fmla="*/ 2057400 w 2057400"/>
                <a:gd name="connsiteY4" fmla="*/ 11029950 h 11029950"/>
                <a:gd name="connsiteX0" fmla="*/ 0 w 2057400"/>
                <a:gd name="connsiteY0" fmla="*/ 0 h 11029950"/>
                <a:gd name="connsiteX1" fmla="*/ 219075 w 2057400"/>
                <a:gd name="connsiteY1" fmla="*/ 3095625 h 11029950"/>
                <a:gd name="connsiteX2" fmla="*/ 1009650 w 2057400"/>
                <a:gd name="connsiteY2" fmla="*/ 5153025 h 11029950"/>
                <a:gd name="connsiteX3" fmla="*/ 1800225 w 2057400"/>
                <a:gd name="connsiteY3" fmla="*/ 7867650 h 11029950"/>
                <a:gd name="connsiteX4" fmla="*/ 2057400 w 2057400"/>
                <a:gd name="connsiteY4" fmla="*/ 11029950 h 11029950"/>
                <a:gd name="connsiteX0" fmla="*/ 0 w 2162175"/>
                <a:gd name="connsiteY0" fmla="*/ 0 h 11068050"/>
                <a:gd name="connsiteX1" fmla="*/ 219075 w 2162175"/>
                <a:gd name="connsiteY1" fmla="*/ 3095625 h 11068050"/>
                <a:gd name="connsiteX2" fmla="*/ 1009650 w 2162175"/>
                <a:gd name="connsiteY2" fmla="*/ 5153025 h 11068050"/>
                <a:gd name="connsiteX3" fmla="*/ 1800225 w 2162175"/>
                <a:gd name="connsiteY3" fmla="*/ 7867650 h 11068050"/>
                <a:gd name="connsiteX4" fmla="*/ 2162175 w 2162175"/>
                <a:gd name="connsiteY4" fmla="*/ 11068050 h 11068050"/>
                <a:gd name="connsiteX0" fmla="*/ 26548 w 2188723"/>
                <a:gd name="connsiteY0" fmla="*/ 0 h 11068050"/>
                <a:gd name="connsiteX1" fmla="*/ 245623 w 2188723"/>
                <a:gd name="connsiteY1" fmla="*/ 3095625 h 11068050"/>
                <a:gd name="connsiteX2" fmla="*/ 1036198 w 2188723"/>
                <a:gd name="connsiteY2" fmla="*/ 5153025 h 11068050"/>
                <a:gd name="connsiteX3" fmla="*/ 1826773 w 2188723"/>
                <a:gd name="connsiteY3" fmla="*/ 7867650 h 11068050"/>
                <a:gd name="connsiteX4" fmla="*/ 2188723 w 2188723"/>
                <a:gd name="connsiteY4" fmla="*/ 11068050 h 11068050"/>
                <a:gd name="connsiteX0" fmla="*/ 16923 w 2179098"/>
                <a:gd name="connsiteY0" fmla="*/ 0 h 11068050"/>
                <a:gd name="connsiteX1" fmla="*/ 302673 w 2179098"/>
                <a:gd name="connsiteY1" fmla="*/ 3190875 h 11068050"/>
                <a:gd name="connsiteX2" fmla="*/ 1026573 w 2179098"/>
                <a:gd name="connsiteY2" fmla="*/ 5153025 h 11068050"/>
                <a:gd name="connsiteX3" fmla="*/ 1817148 w 2179098"/>
                <a:gd name="connsiteY3" fmla="*/ 7867650 h 11068050"/>
                <a:gd name="connsiteX4" fmla="*/ 2179098 w 2179098"/>
                <a:gd name="connsiteY4" fmla="*/ 11068050 h 11068050"/>
                <a:gd name="connsiteX0" fmla="*/ 12699 w 2174874"/>
                <a:gd name="connsiteY0" fmla="*/ 0 h 11068050"/>
                <a:gd name="connsiteX1" fmla="*/ 298449 w 2174874"/>
                <a:gd name="connsiteY1" fmla="*/ 3190875 h 11068050"/>
                <a:gd name="connsiteX2" fmla="*/ 1022349 w 2174874"/>
                <a:gd name="connsiteY2" fmla="*/ 5153025 h 11068050"/>
                <a:gd name="connsiteX3" fmla="*/ 1812924 w 2174874"/>
                <a:gd name="connsiteY3" fmla="*/ 7867650 h 11068050"/>
                <a:gd name="connsiteX4" fmla="*/ 2174874 w 2174874"/>
                <a:gd name="connsiteY4" fmla="*/ 11068050 h 11068050"/>
                <a:gd name="connsiteX0" fmla="*/ 12699 w 2174874"/>
                <a:gd name="connsiteY0" fmla="*/ 0 h 11068050"/>
                <a:gd name="connsiteX1" fmla="*/ 298449 w 2174874"/>
                <a:gd name="connsiteY1" fmla="*/ 3190875 h 11068050"/>
                <a:gd name="connsiteX2" fmla="*/ 1022349 w 2174874"/>
                <a:gd name="connsiteY2" fmla="*/ 5153025 h 11068050"/>
                <a:gd name="connsiteX3" fmla="*/ 1812924 w 2174874"/>
                <a:gd name="connsiteY3" fmla="*/ 7867650 h 11068050"/>
                <a:gd name="connsiteX4" fmla="*/ 2174874 w 2174874"/>
                <a:gd name="connsiteY4" fmla="*/ 11068050 h 11068050"/>
                <a:gd name="connsiteX0" fmla="*/ 15515 w 2177690"/>
                <a:gd name="connsiteY0" fmla="*/ 0 h 11068050"/>
                <a:gd name="connsiteX1" fmla="*/ 263165 w 2177690"/>
                <a:gd name="connsiteY1" fmla="*/ 3190875 h 11068050"/>
                <a:gd name="connsiteX2" fmla="*/ 1025165 w 2177690"/>
                <a:gd name="connsiteY2" fmla="*/ 5153025 h 11068050"/>
                <a:gd name="connsiteX3" fmla="*/ 1815740 w 2177690"/>
                <a:gd name="connsiteY3" fmla="*/ 7867650 h 11068050"/>
                <a:gd name="connsiteX4" fmla="*/ 2177690 w 2177690"/>
                <a:gd name="connsiteY4" fmla="*/ 11068050 h 11068050"/>
                <a:gd name="connsiteX0" fmla="*/ 13426 w 2175601"/>
                <a:gd name="connsiteY0" fmla="*/ 0 h 11068050"/>
                <a:gd name="connsiteX1" fmla="*/ 261076 w 2175601"/>
                <a:gd name="connsiteY1" fmla="*/ 3190875 h 11068050"/>
                <a:gd name="connsiteX2" fmla="*/ 1023076 w 2175601"/>
                <a:gd name="connsiteY2" fmla="*/ 5153025 h 11068050"/>
                <a:gd name="connsiteX3" fmla="*/ 1813651 w 2175601"/>
                <a:gd name="connsiteY3" fmla="*/ 7867650 h 11068050"/>
                <a:gd name="connsiteX4" fmla="*/ 2175601 w 2175601"/>
                <a:gd name="connsiteY4" fmla="*/ 11068050 h 11068050"/>
                <a:gd name="connsiteX0" fmla="*/ 10188 w 2233300"/>
                <a:gd name="connsiteY0" fmla="*/ 0 h 10580558"/>
                <a:gd name="connsiteX1" fmla="*/ 318775 w 2233300"/>
                <a:gd name="connsiteY1" fmla="*/ 2703383 h 10580558"/>
                <a:gd name="connsiteX2" fmla="*/ 1080775 w 2233300"/>
                <a:gd name="connsiteY2" fmla="*/ 4665533 h 10580558"/>
                <a:gd name="connsiteX3" fmla="*/ 1871350 w 2233300"/>
                <a:gd name="connsiteY3" fmla="*/ 7380158 h 10580558"/>
                <a:gd name="connsiteX4" fmla="*/ 2233300 w 2233300"/>
                <a:gd name="connsiteY4" fmla="*/ 10580558 h 10580558"/>
                <a:gd name="connsiteX0" fmla="*/ 0 w 2223112"/>
                <a:gd name="connsiteY0" fmla="*/ 0 h 10580558"/>
                <a:gd name="connsiteX1" fmla="*/ 308587 w 2223112"/>
                <a:gd name="connsiteY1" fmla="*/ 2703383 h 10580558"/>
                <a:gd name="connsiteX2" fmla="*/ 1070587 w 2223112"/>
                <a:gd name="connsiteY2" fmla="*/ 4665533 h 10580558"/>
                <a:gd name="connsiteX3" fmla="*/ 1861162 w 2223112"/>
                <a:gd name="connsiteY3" fmla="*/ 7380158 h 10580558"/>
                <a:gd name="connsiteX4" fmla="*/ 2223112 w 2223112"/>
                <a:gd name="connsiteY4" fmla="*/ 10580558 h 1058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112" h="10580558">
                  <a:moveTo>
                    <a:pt x="0" y="0"/>
                  </a:moveTo>
                  <a:cubicBezTo>
                    <a:pt x="34256" y="1124561"/>
                    <a:pt x="137137" y="1906458"/>
                    <a:pt x="308587" y="2703383"/>
                  </a:cubicBezTo>
                  <a:cubicBezTo>
                    <a:pt x="543537" y="3484433"/>
                    <a:pt x="788012" y="3779708"/>
                    <a:pt x="1070587" y="4665533"/>
                  </a:cubicBezTo>
                  <a:cubicBezTo>
                    <a:pt x="1505562" y="5627558"/>
                    <a:pt x="1788137" y="6208583"/>
                    <a:pt x="1861162" y="7380158"/>
                  </a:cubicBezTo>
                  <a:lnTo>
                    <a:pt x="2223112" y="10580558"/>
                  </a:lnTo>
                </a:path>
              </a:pathLst>
            </a:custGeom>
            <a:noFill/>
            <a:ln w="25400">
              <a:solidFill>
                <a:schemeClr val="tx1">
                  <a:alpha val="40000"/>
                </a:schemeClr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40" name="任意多边形 139"/>
            <p:cNvSpPr/>
            <p:nvPr/>
          </p:nvSpPr>
          <p:spPr>
            <a:xfrm>
              <a:off x="19903818" y="9438795"/>
              <a:ext cx="11784061" cy="973649"/>
            </a:xfrm>
            <a:custGeom>
              <a:avLst/>
              <a:gdLst>
                <a:gd name="connsiteX0" fmla="*/ 12917715 w 12917715"/>
                <a:gd name="connsiteY0" fmla="*/ 348343 h 1175657"/>
                <a:gd name="connsiteX1" fmla="*/ 8476343 w 12917715"/>
                <a:gd name="connsiteY1" fmla="*/ 1175657 h 1175657"/>
                <a:gd name="connsiteX2" fmla="*/ 6516915 w 12917715"/>
                <a:gd name="connsiteY2" fmla="*/ 1117600 h 1175657"/>
                <a:gd name="connsiteX3" fmla="*/ 3759200 w 12917715"/>
                <a:gd name="connsiteY3" fmla="*/ 740229 h 1175657"/>
                <a:gd name="connsiteX4" fmla="*/ 2206172 w 12917715"/>
                <a:gd name="connsiteY4" fmla="*/ 362857 h 1175657"/>
                <a:gd name="connsiteX5" fmla="*/ 1132115 w 12917715"/>
                <a:gd name="connsiteY5" fmla="*/ 0 h 1175657"/>
                <a:gd name="connsiteX6" fmla="*/ 0 w 12917715"/>
                <a:gd name="connsiteY6" fmla="*/ 406400 h 1175657"/>
                <a:gd name="connsiteX0" fmla="*/ 12905015 w 12905015"/>
                <a:gd name="connsiteY0" fmla="*/ 348343 h 1175657"/>
                <a:gd name="connsiteX1" fmla="*/ 8463643 w 12905015"/>
                <a:gd name="connsiteY1" fmla="*/ 1175657 h 1175657"/>
                <a:gd name="connsiteX2" fmla="*/ 6504215 w 12905015"/>
                <a:gd name="connsiteY2" fmla="*/ 1117600 h 1175657"/>
                <a:gd name="connsiteX3" fmla="*/ 3746500 w 12905015"/>
                <a:gd name="connsiteY3" fmla="*/ 740229 h 1175657"/>
                <a:gd name="connsiteX4" fmla="*/ 2193472 w 12905015"/>
                <a:gd name="connsiteY4" fmla="*/ 362857 h 1175657"/>
                <a:gd name="connsiteX5" fmla="*/ 1119415 w 12905015"/>
                <a:gd name="connsiteY5" fmla="*/ 0 h 1175657"/>
                <a:gd name="connsiteX6" fmla="*/ 0 w 12905015"/>
                <a:gd name="connsiteY6" fmla="*/ 558800 h 1175657"/>
                <a:gd name="connsiteX0" fmla="*/ 12905015 w 12905015"/>
                <a:gd name="connsiteY0" fmla="*/ 348343 h 1175657"/>
                <a:gd name="connsiteX1" fmla="*/ 8463643 w 12905015"/>
                <a:gd name="connsiteY1" fmla="*/ 1175657 h 1175657"/>
                <a:gd name="connsiteX2" fmla="*/ 6504215 w 12905015"/>
                <a:gd name="connsiteY2" fmla="*/ 1117600 h 1175657"/>
                <a:gd name="connsiteX3" fmla="*/ 3746500 w 12905015"/>
                <a:gd name="connsiteY3" fmla="*/ 740229 h 1175657"/>
                <a:gd name="connsiteX4" fmla="*/ 2193472 w 12905015"/>
                <a:gd name="connsiteY4" fmla="*/ 362857 h 1175657"/>
                <a:gd name="connsiteX5" fmla="*/ 1119415 w 12905015"/>
                <a:gd name="connsiteY5" fmla="*/ 0 h 1175657"/>
                <a:gd name="connsiteX6" fmla="*/ 0 w 12905015"/>
                <a:gd name="connsiteY6" fmla="*/ 558800 h 1175657"/>
                <a:gd name="connsiteX0" fmla="*/ 12905015 w 12905015"/>
                <a:gd name="connsiteY0" fmla="*/ 469731 h 1297045"/>
                <a:gd name="connsiteX1" fmla="*/ 8463643 w 12905015"/>
                <a:gd name="connsiteY1" fmla="*/ 1297045 h 1297045"/>
                <a:gd name="connsiteX2" fmla="*/ 6504215 w 12905015"/>
                <a:gd name="connsiteY2" fmla="*/ 1238988 h 1297045"/>
                <a:gd name="connsiteX3" fmla="*/ 3746500 w 12905015"/>
                <a:gd name="connsiteY3" fmla="*/ 861617 h 1297045"/>
                <a:gd name="connsiteX4" fmla="*/ 2193472 w 12905015"/>
                <a:gd name="connsiteY4" fmla="*/ 484245 h 1297045"/>
                <a:gd name="connsiteX5" fmla="*/ 1119415 w 12905015"/>
                <a:gd name="connsiteY5" fmla="*/ 121388 h 1297045"/>
                <a:gd name="connsiteX6" fmla="*/ 0 w 12905015"/>
                <a:gd name="connsiteY6" fmla="*/ 680188 h 1297045"/>
                <a:gd name="connsiteX0" fmla="*/ 12905015 w 12905015"/>
                <a:gd name="connsiteY0" fmla="*/ 442319 h 1269633"/>
                <a:gd name="connsiteX1" fmla="*/ 8463643 w 12905015"/>
                <a:gd name="connsiteY1" fmla="*/ 1269633 h 1269633"/>
                <a:gd name="connsiteX2" fmla="*/ 6504215 w 12905015"/>
                <a:gd name="connsiteY2" fmla="*/ 1211576 h 1269633"/>
                <a:gd name="connsiteX3" fmla="*/ 3746500 w 12905015"/>
                <a:gd name="connsiteY3" fmla="*/ 834205 h 1269633"/>
                <a:gd name="connsiteX4" fmla="*/ 2193472 w 12905015"/>
                <a:gd name="connsiteY4" fmla="*/ 456833 h 1269633"/>
                <a:gd name="connsiteX5" fmla="*/ 1259115 w 12905015"/>
                <a:gd name="connsiteY5" fmla="*/ 132076 h 1269633"/>
                <a:gd name="connsiteX6" fmla="*/ 0 w 12905015"/>
                <a:gd name="connsiteY6" fmla="*/ 652776 h 1269633"/>
                <a:gd name="connsiteX0" fmla="*/ 12905015 w 12905015"/>
                <a:gd name="connsiteY0" fmla="*/ 399164 h 1226478"/>
                <a:gd name="connsiteX1" fmla="*/ 8463643 w 12905015"/>
                <a:gd name="connsiteY1" fmla="*/ 1226478 h 1226478"/>
                <a:gd name="connsiteX2" fmla="*/ 6504215 w 12905015"/>
                <a:gd name="connsiteY2" fmla="*/ 1168421 h 1226478"/>
                <a:gd name="connsiteX3" fmla="*/ 3746500 w 12905015"/>
                <a:gd name="connsiteY3" fmla="*/ 791050 h 1226478"/>
                <a:gd name="connsiteX4" fmla="*/ 2193472 w 12905015"/>
                <a:gd name="connsiteY4" fmla="*/ 413678 h 1226478"/>
                <a:gd name="connsiteX5" fmla="*/ 1449615 w 12905015"/>
                <a:gd name="connsiteY5" fmla="*/ 152421 h 1226478"/>
                <a:gd name="connsiteX6" fmla="*/ 0 w 12905015"/>
                <a:gd name="connsiteY6" fmla="*/ 609621 h 1226478"/>
                <a:gd name="connsiteX0" fmla="*/ 12905015 w 12905015"/>
                <a:gd name="connsiteY0" fmla="*/ 399164 h 1226478"/>
                <a:gd name="connsiteX1" fmla="*/ 8463643 w 12905015"/>
                <a:gd name="connsiteY1" fmla="*/ 1226478 h 1226478"/>
                <a:gd name="connsiteX2" fmla="*/ 6504215 w 12905015"/>
                <a:gd name="connsiteY2" fmla="*/ 1168421 h 1226478"/>
                <a:gd name="connsiteX3" fmla="*/ 3746500 w 12905015"/>
                <a:gd name="connsiteY3" fmla="*/ 791050 h 1226478"/>
                <a:gd name="connsiteX4" fmla="*/ 2193472 w 12905015"/>
                <a:gd name="connsiteY4" fmla="*/ 413678 h 1226478"/>
                <a:gd name="connsiteX5" fmla="*/ 1449615 w 12905015"/>
                <a:gd name="connsiteY5" fmla="*/ 152421 h 1226478"/>
                <a:gd name="connsiteX6" fmla="*/ 0 w 12905015"/>
                <a:gd name="connsiteY6" fmla="*/ 609621 h 1226478"/>
                <a:gd name="connsiteX0" fmla="*/ 12905015 w 12905015"/>
                <a:gd name="connsiteY0" fmla="*/ 399164 h 1226478"/>
                <a:gd name="connsiteX1" fmla="*/ 8463643 w 12905015"/>
                <a:gd name="connsiteY1" fmla="*/ 1226478 h 1226478"/>
                <a:gd name="connsiteX2" fmla="*/ 6504215 w 12905015"/>
                <a:gd name="connsiteY2" fmla="*/ 1168421 h 1226478"/>
                <a:gd name="connsiteX3" fmla="*/ 4127500 w 12905015"/>
                <a:gd name="connsiteY3" fmla="*/ 816450 h 1226478"/>
                <a:gd name="connsiteX4" fmla="*/ 2193472 w 12905015"/>
                <a:gd name="connsiteY4" fmla="*/ 413678 h 1226478"/>
                <a:gd name="connsiteX5" fmla="*/ 1449615 w 12905015"/>
                <a:gd name="connsiteY5" fmla="*/ 152421 h 1226478"/>
                <a:gd name="connsiteX6" fmla="*/ 0 w 12905015"/>
                <a:gd name="connsiteY6" fmla="*/ 609621 h 1226478"/>
                <a:gd name="connsiteX0" fmla="*/ 12905015 w 12905015"/>
                <a:gd name="connsiteY0" fmla="*/ 399164 h 1226478"/>
                <a:gd name="connsiteX1" fmla="*/ 8463643 w 12905015"/>
                <a:gd name="connsiteY1" fmla="*/ 1226478 h 1226478"/>
                <a:gd name="connsiteX2" fmla="*/ 6504215 w 12905015"/>
                <a:gd name="connsiteY2" fmla="*/ 1168421 h 1226478"/>
                <a:gd name="connsiteX3" fmla="*/ 4127500 w 12905015"/>
                <a:gd name="connsiteY3" fmla="*/ 816450 h 1226478"/>
                <a:gd name="connsiteX4" fmla="*/ 2193472 w 12905015"/>
                <a:gd name="connsiteY4" fmla="*/ 413678 h 1226478"/>
                <a:gd name="connsiteX5" fmla="*/ 1449615 w 12905015"/>
                <a:gd name="connsiteY5" fmla="*/ 152421 h 1226478"/>
                <a:gd name="connsiteX6" fmla="*/ 0 w 12905015"/>
                <a:gd name="connsiteY6" fmla="*/ 609621 h 1226478"/>
                <a:gd name="connsiteX0" fmla="*/ 12905015 w 12905015"/>
                <a:gd name="connsiteY0" fmla="*/ 399164 h 1230918"/>
                <a:gd name="connsiteX1" fmla="*/ 8463643 w 12905015"/>
                <a:gd name="connsiteY1" fmla="*/ 1226478 h 1230918"/>
                <a:gd name="connsiteX2" fmla="*/ 6504215 w 12905015"/>
                <a:gd name="connsiteY2" fmla="*/ 1168421 h 1230918"/>
                <a:gd name="connsiteX3" fmla="*/ 4127500 w 12905015"/>
                <a:gd name="connsiteY3" fmla="*/ 816450 h 1230918"/>
                <a:gd name="connsiteX4" fmla="*/ 2193472 w 12905015"/>
                <a:gd name="connsiteY4" fmla="*/ 413678 h 1230918"/>
                <a:gd name="connsiteX5" fmla="*/ 1449615 w 12905015"/>
                <a:gd name="connsiteY5" fmla="*/ 152421 h 1230918"/>
                <a:gd name="connsiteX6" fmla="*/ 0 w 12905015"/>
                <a:gd name="connsiteY6" fmla="*/ 609621 h 1230918"/>
                <a:gd name="connsiteX0" fmla="*/ 12905015 w 12905015"/>
                <a:gd name="connsiteY0" fmla="*/ 399164 h 1225648"/>
                <a:gd name="connsiteX1" fmla="*/ 8565243 w 12905015"/>
                <a:gd name="connsiteY1" fmla="*/ 1213778 h 1225648"/>
                <a:gd name="connsiteX2" fmla="*/ 6504215 w 12905015"/>
                <a:gd name="connsiteY2" fmla="*/ 1168421 h 1225648"/>
                <a:gd name="connsiteX3" fmla="*/ 4127500 w 12905015"/>
                <a:gd name="connsiteY3" fmla="*/ 816450 h 1225648"/>
                <a:gd name="connsiteX4" fmla="*/ 2193472 w 12905015"/>
                <a:gd name="connsiteY4" fmla="*/ 413678 h 1225648"/>
                <a:gd name="connsiteX5" fmla="*/ 1449615 w 12905015"/>
                <a:gd name="connsiteY5" fmla="*/ 152421 h 1225648"/>
                <a:gd name="connsiteX6" fmla="*/ 0 w 12905015"/>
                <a:gd name="connsiteY6" fmla="*/ 609621 h 1225648"/>
                <a:gd name="connsiteX0" fmla="*/ 12905015 w 12905015"/>
                <a:gd name="connsiteY0" fmla="*/ 399164 h 1270021"/>
                <a:gd name="connsiteX1" fmla="*/ 8565243 w 12905015"/>
                <a:gd name="connsiteY1" fmla="*/ 1213778 h 1270021"/>
                <a:gd name="connsiteX2" fmla="*/ 6504215 w 12905015"/>
                <a:gd name="connsiteY2" fmla="*/ 1168421 h 1270021"/>
                <a:gd name="connsiteX3" fmla="*/ 4127500 w 12905015"/>
                <a:gd name="connsiteY3" fmla="*/ 816450 h 1270021"/>
                <a:gd name="connsiteX4" fmla="*/ 2193472 w 12905015"/>
                <a:gd name="connsiteY4" fmla="*/ 413678 h 1270021"/>
                <a:gd name="connsiteX5" fmla="*/ 1449615 w 12905015"/>
                <a:gd name="connsiteY5" fmla="*/ 152421 h 1270021"/>
                <a:gd name="connsiteX6" fmla="*/ 0 w 12905015"/>
                <a:gd name="connsiteY6" fmla="*/ 609621 h 1270021"/>
                <a:gd name="connsiteX0" fmla="*/ 12905015 w 12905015"/>
                <a:gd name="connsiteY0" fmla="*/ 399164 h 1242168"/>
                <a:gd name="connsiteX1" fmla="*/ 8743043 w 12905015"/>
                <a:gd name="connsiteY1" fmla="*/ 1162978 h 1242168"/>
                <a:gd name="connsiteX2" fmla="*/ 6504215 w 12905015"/>
                <a:gd name="connsiteY2" fmla="*/ 1168421 h 1242168"/>
                <a:gd name="connsiteX3" fmla="*/ 4127500 w 12905015"/>
                <a:gd name="connsiteY3" fmla="*/ 816450 h 1242168"/>
                <a:gd name="connsiteX4" fmla="*/ 2193472 w 12905015"/>
                <a:gd name="connsiteY4" fmla="*/ 413678 h 1242168"/>
                <a:gd name="connsiteX5" fmla="*/ 1449615 w 12905015"/>
                <a:gd name="connsiteY5" fmla="*/ 152421 h 1242168"/>
                <a:gd name="connsiteX6" fmla="*/ 0 w 12905015"/>
                <a:gd name="connsiteY6" fmla="*/ 609621 h 1242168"/>
                <a:gd name="connsiteX0" fmla="*/ 12905015 w 12905015"/>
                <a:gd name="connsiteY0" fmla="*/ 399164 h 1261209"/>
                <a:gd name="connsiteX1" fmla="*/ 8743043 w 12905015"/>
                <a:gd name="connsiteY1" fmla="*/ 1162978 h 1261209"/>
                <a:gd name="connsiteX2" fmla="*/ 6504215 w 12905015"/>
                <a:gd name="connsiteY2" fmla="*/ 1168421 h 1261209"/>
                <a:gd name="connsiteX3" fmla="*/ 4127500 w 12905015"/>
                <a:gd name="connsiteY3" fmla="*/ 816450 h 1261209"/>
                <a:gd name="connsiteX4" fmla="*/ 2193472 w 12905015"/>
                <a:gd name="connsiteY4" fmla="*/ 413678 h 1261209"/>
                <a:gd name="connsiteX5" fmla="*/ 1449615 w 12905015"/>
                <a:gd name="connsiteY5" fmla="*/ 152421 h 1261209"/>
                <a:gd name="connsiteX6" fmla="*/ 0 w 12905015"/>
                <a:gd name="connsiteY6" fmla="*/ 609621 h 1261209"/>
                <a:gd name="connsiteX0" fmla="*/ 12962165 w 12962165"/>
                <a:gd name="connsiteY0" fmla="*/ 301013 h 1163058"/>
                <a:gd name="connsiteX1" fmla="*/ 8800193 w 12962165"/>
                <a:gd name="connsiteY1" fmla="*/ 1064827 h 1163058"/>
                <a:gd name="connsiteX2" fmla="*/ 6561365 w 12962165"/>
                <a:gd name="connsiteY2" fmla="*/ 1070270 h 1163058"/>
                <a:gd name="connsiteX3" fmla="*/ 4184650 w 12962165"/>
                <a:gd name="connsiteY3" fmla="*/ 718299 h 1163058"/>
                <a:gd name="connsiteX4" fmla="*/ 2250622 w 12962165"/>
                <a:gd name="connsiteY4" fmla="*/ 315527 h 1163058"/>
                <a:gd name="connsiteX5" fmla="*/ 1506765 w 12962165"/>
                <a:gd name="connsiteY5" fmla="*/ 54270 h 1163058"/>
                <a:gd name="connsiteX6" fmla="*/ 0 w 12962165"/>
                <a:gd name="connsiteY6" fmla="*/ 1063920 h 1163058"/>
                <a:gd name="connsiteX0" fmla="*/ 12962165 w 12962165"/>
                <a:gd name="connsiteY0" fmla="*/ 179542 h 1041587"/>
                <a:gd name="connsiteX1" fmla="*/ 8800193 w 12962165"/>
                <a:gd name="connsiteY1" fmla="*/ 943356 h 1041587"/>
                <a:gd name="connsiteX2" fmla="*/ 6561365 w 12962165"/>
                <a:gd name="connsiteY2" fmla="*/ 948799 h 1041587"/>
                <a:gd name="connsiteX3" fmla="*/ 4184650 w 12962165"/>
                <a:gd name="connsiteY3" fmla="*/ 596828 h 1041587"/>
                <a:gd name="connsiteX4" fmla="*/ 2250622 w 12962165"/>
                <a:gd name="connsiteY4" fmla="*/ 194056 h 1041587"/>
                <a:gd name="connsiteX5" fmla="*/ 1735365 w 12962165"/>
                <a:gd name="connsiteY5" fmla="*/ 66149 h 1041587"/>
                <a:gd name="connsiteX6" fmla="*/ 0 w 12962165"/>
                <a:gd name="connsiteY6" fmla="*/ 942449 h 1041587"/>
                <a:gd name="connsiteX0" fmla="*/ 12962165 w 12962165"/>
                <a:gd name="connsiteY0" fmla="*/ 165665 h 1027710"/>
                <a:gd name="connsiteX1" fmla="*/ 8800193 w 12962165"/>
                <a:gd name="connsiteY1" fmla="*/ 929479 h 1027710"/>
                <a:gd name="connsiteX2" fmla="*/ 6561365 w 12962165"/>
                <a:gd name="connsiteY2" fmla="*/ 934922 h 1027710"/>
                <a:gd name="connsiteX3" fmla="*/ 4184650 w 12962165"/>
                <a:gd name="connsiteY3" fmla="*/ 582951 h 1027710"/>
                <a:gd name="connsiteX4" fmla="*/ 2250622 w 12962165"/>
                <a:gd name="connsiteY4" fmla="*/ 180179 h 1027710"/>
                <a:gd name="connsiteX5" fmla="*/ 1735365 w 12962165"/>
                <a:gd name="connsiteY5" fmla="*/ 52272 h 1027710"/>
                <a:gd name="connsiteX6" fmla="*/ 0 w 12962165"/>
                <a:gd name="connsiteY6" fmla="*/ 928572 h 1027710"/>
                <a:gd name="connsiteX0" fmla="*/ 12962165 w 12962165"/>
                <a:gd name="connsiteY0" fmla="*/ 125796 h 987841"/>
                <a:gd name="connsiteX1" fmla="*/ 8800193 w 12962165"/>
                <a:gd name="connsiteY1" fmla="*/ 889610 h 987841"/>
                <a:gd name="connsiteX2" fmla="*/ 6561365 w 12962165"/>
                <a:gd name="connsiteY2" fmla="*/ 895053 h 987841"/>
                <a:gd name="connsiteX3" fmla="*/ 4184650 w 12962165"/>
                <a:gd name="connsiteY3" fmla="*/ 543082 h 987841"/>
                <a:gd name="connsiteX4" fmla="*/ 2250622 w 12962165"/>
                <a:gd name="connsiteY4" fmla="*/ 140310 h 987841"/>
                <a:gd name="connsiteX5" fmla="*/ 1735365 w 12962165"/>
                <a:gd name="connsiteY5" fmla="*/ 12403 h 987841"/>
                <a:gd name="connsiteX6" fmla="*/ 0 w 12962165"/>
                <a:gd name="connsiteY6" fmla="*/ 888703 h 987841"/>
                <a:gd name="connsiteX0" fmla="*/ 12962165 w 12962165"/>
                <a:gd name="connsiteY0" fmla="*/ 107259 h 969304"/>
                <a:gd name="connsiteX1" fmla="*/ 8800193 w 12962165"/>
                <a:gd name="connsiteY1" fmla="*/ 871073 h 969304"/>
                <a:gd name="connsiteX2" fmla="*/ 6561365 w 12962165"/>
                <a:gd name="connsiteY2" fmla="*/ 876516 h 969304"/>
                <a:gd name="connsiteX3" fmla="*/ 4184650 w 12962165"/>
                <a:gd name="connsiteY3" fmla="*/ 524545 h 969304"/>
                <a:gd name="connsiteX4" fmla="*/ 2250622 w 12962165"/>
                <a:gd name="connsiteY4" fmla="*/ 121773 h 969304"/>
                <a:gd name="connsiteX5" fmla="*/ 1716315 w 12962165"/>
                <a:gd name="connsiteY5" fmla="*/ 12916 h 969304"/>
                <a:gd name="connsiteX6" fmla="*/ 0 w 12962165"/>
                <a:gd name="connsiteY6" fmla="*/ 870166 h 969304"/>
                <a:gd name="connsiteX0" fmla="*/ 12962165 w 12962165"/>
                <a:gd name="connsiteY0" fmla="*/ 107259 h 969304"/>
                <a:gd name="connsiteX1" fmla="*/ 8800193 w 12962165"/>
                <a:gd name="connsiteY1" fmla="*/ 871073 h 969304"/>
                <a:gd name="connsiteX2" fmla="*/ 6561365 w 12962165"/>
                <a:gd name="connsiteY2" fmla="*/ 876516 h 969304"/>
                <a:gd name="connsiteX3" fmla="*/ 4184650 w 12962165"/>
                <a:gd name="connsiteY3" fmla="*/ 524545 h 969304"/>
                <a:gd name="connsiteX4" fmla="*/ 2250622 w 12962165"/>
                <a:gd name="connsiteY4" fmla="*/ 121773 h 969304"/>
                <a:gd name="connsiteX5" fmla="*/ 1716315 w 12962165"/>
                <a:gd name="connsiteY5" fmla="*/ 12916 h 969304"/>
                <a:gd name="connsiteX6" fmla="*/ 0 w 12962165"/>
                <a:gd name="connsiteY6" fmla="*/ 870166 h 969304"/>
                <a:gd name="connsiteX0" fmla="*/ 12962165 w 12962165"/>
                <a:gd name="connsiteY0" fmla="*/ 121377 h 983422"/>
                <a:gd name="connsiteX1" fmla="*/ 8800193 w 12962165"/>
                <a:gd name="connsiteY1" fmla="*/ 885191 h 983422"/>
                <a:gd name="connsiteX2" fmla="*/ 6561365 w 12962165"/>
                <a:gd name="connsiteY2" fmla="*/ 890634 h 983422"/>
                <a:gd name="connsiteX3" fmla="*/ 4184650 w 12962165"/>
                <a:gd name="connsiteY3" fmla="*/ 538663 h 983422"/>
                <a:gd name="connsiteX4" fmla="*/ 2250622 w 12962165"/>
                <a:gd name="connsiteY4" fmla="*/ 135891 h 983422"/>
                <a:gd name="connsiteX5" fmla="*/ 1643743 w 12962165"/>
                <a:gd name="connsiteY5" fmla="*/ 12520 h 983422"/>
                <a:gd name="connsiteX6" fmla="*/ 0 w 12962165"/>
                <a:gd name="connsiteY6" fmla="*/ 884284 h 983422"/>
                <a:gd name="connsiteX0" fmla="*/ 12962165 w 12962165"/>
                <a:gd name="connsiteY0" fmla="*/ 121377 h 983422"/>
                <a:gd name="connsiteX1" fmla="*/ 8800193 w 12962165"/>
                <a:gd name="connsiteY1" fmla="*/ 885191 h 983422"/>
                <a:gd name="connsiteX2" fmla="*/ 6561365 w 12962165"/>
                <a:gd name="connsiteY2" fmla="*/ 890634 h 983422"/>
                <a:gd name="connsiteX3" fmla="*/ 4184650 w 12962165"/>
                <a:gd name="connsiteY3" fmla="*/ 538663 h 983422"/>
                <a:gd name="connsiteX4" fmla="*/ 2250622 w 12962165"/>
                <a:gd name="connsiteY4" fmla="*/ 135891 h 983422"/>
                <a:gd name="connsiteX5" fmla="*/ 1643743 w 12962165"/>
                <a:gd name="connsiteY5" fmla="*/ 12520 h 983422"/>
                <a:gd name="connsiteX6" fmla="*/ 0 w 12962165"/>
                <a:gd name="connsiteY6" fmla="*/ 884284 h 983422"/>
                <a:gd name="connsiteX0" fmla="*/ 12962165 w 12962165"/>
                <a:gd name="connsiteY0" fmla="*/ 108857 h 970902"/>
                <a:gd name="connsiteX1" fmla="*/ 8800193 w 12962165"/>
                <a:gd name="connsiteY1" fmla="*/ 872671 h 970902"/>
                <a:gd name="connsiteX2" fmla="*/ 6561365 w 12962165"/>
                <a:gd name="connsiteY2" fmla="*/ 878114 h 970902"/>
                <a:gd name="connsiteX3" fmla="*/ 4184650 w 12962165"/>
                <a:gd name="connsiteY3" fmla="*/ 526143 h 970902"/>
                <a:gd name="connsiteX4" fmla="*/ 2250622 w 12962165"/>
                <a:gd name="connsiteY4" fmla="*/ 123371 h 970902"/>
                <a:gd name="connsiteX5" fmla="*/ 1643743 w 12962165"/>
                <a:gd name="connsiteY5" fmla="*/ 0 h 970902"/>
                <a:gd name="connsiteX6" fmla="*/ 0 w 12962165"/>
                <a:gd name="connsiteY6" fmla="*/ 871764 h 970902"/>
                <a:gd name="connsiteX0" fmla="*/ 12535610 w 12535610"/>
                <a:gd name="connsiteY0" fmla="*/ 115277 h 977322"/>
                <a:gd name="connsiteX1" fmla="*/ 8373638 w 12535610"/>
                <a:gd name="connsiteY1" fmla="*/ 879091 h 977322"/>
                <a:gd name="connsiteX2" fmla="*/ 6134810 w 12535610"/>
                <a:gd name="connsiteY2" fmla="*/ 884534 h 977322"/>
                <a:gd name="connsiteX3" fmla="*/ 3758095 w 12535610"/>
                <a:gd name="connsiteY3" fmla="*/ 532563 h 977322"/>
                <a:gd name="connsiteX4" fmla="*/ 1824067 w 12535610"/>
                <a:gd name="connsiteY4" fmla="*/ 129791 h 977322"/>
                <a:gd name="connsiteX5" fmla="*/ 1217188 w 12535610"/>
                <a:gd name="connsiteY5" fmla="*/ 6420 h 977322"/>
                <a:gd name="connsiteX6" fmla="*/ 0 w 12535610"/>
                <a:gd name="connsiteY6" fmla="*/ 492252 h 977322"/>
                <a:gd name="connsiteX0" fmla="*/ 12535610 w 12535610"/>
                <a:gd name="connsiteY0" fmla="*/ 108857 h 970902"/>
                <a:gd name="connsiteX1" fmla="*/ 8373638 w 12535610"/>
                <a:gd name="connsiteY1" fmla="*/ 872671 h 970902"/>
                <a:gd name="connsiteX2" fmla="*/ 6134810 w 12535610"/>
                <a:gd name="connsiteY2" fmla="*/ 878114 h 970902"/>
                <a:gd name="connsiteX3" fmla="*/ 3758095 w 12535610"/>
                <a:gd name="connsiteY3" fmla="*/ 526143 h 970902"/>
                <a:gd name="connsiteX4" fmla="*/ 1824067 w 12535610"/>
                <a:gd name="connsiteY4" fmla="*/ 123371 h 970902"/>
                <a:gd name="connsiteX5" fmla="*/ 1217188 w 12535610"/>
                <a:gd name="connsiteY5" fmla="*/ 0 h 970902"/>
                <a:gd name="connsiteX6" fmla="*/ 0 w 12535610"/>
                <a:gd name="connsiteY6" fmla="*/ 485832 h 970902"/>
                <a:gd name="connsiteX0" fmla="*/ 12535610 w 12535610"/>
                <a:gd name="connsiteY0" fmla="*/ 111605 h 973650"/>
                <a:gd name="connsiteX1" fmla="*/ 8373638 w 12535610"/>
                <a:gd name="connsiteY1" fmla="*/ 875419 h 973650"/>
                <a:gd name="connsiteX2" fmla="*/ 6134810 w 12535610"/>
                <a:gd name="connsiteY2" fmla="*/ 880862 h 973650"/>
                <a:gd name="connsiteX3" fmla="*/ 3758095 w 12535610"/>
                <a:gd name="connsiteY3" fmla="*/ 528891 h 973650"/>
                <a:gd name="connsiteX4" fmla="*/ 1824067 w 12535610"/>
                <a:gd name="connsiteY4" fmla="*/ 126119 h 973650"/>
                <a:gd name="connsiteX5" fmla="*/ 1217188 w 12535610"/>
                <a:gd name="connsiteY5" fmla="*/ 2748 h 973650"/>
                <a:gd name="connsiteX6" fmla="*/ 0 w 12535610"/>
                <a:gd name="connsiteY6" fmla="*/ 488580 h 973650"/>
                <a:gd name="connsiteX0" fmla="*/ 11865309 w 11865309"/>
                <a:gd name="connsiteY0" fmla="*/ 213166 h 973650"/>
                <a:gd name="connsiteX1" fmla="*/ 8373638 w 11865309"/>
                <a:gd name="connsiteY1" fmla="*/ 875419 h 973650"/>
                <a:gd name="connsiteX2" fmla="*/ 6134810 w 11865309"/>
                <a:gd name="connsiteY2" fmla="*/ 880862 h 973650"/>
                <a:gd name="connsiteX3" fmla="*/ 3758095 w 11865309"/>
                <a:gd name="connsiteY3" fmla="*/ 528891 h 973650"/>
                <a:gd name="connsiteX4" fmla="*/ 1824067 w 11865309"/>
                <a:gd name="connsiteY4" fmla="*/ 126119 h 973650"/>
                <a:gd name="connsiteX5" fmla="*/ 1217188 w 11865309"/>
                <a:gd name="connsiteY5" fmla="*/ 2748 h 973650"/>
                <a:gd name="connsiteX6" fmla="*/ 0 w 11865309"/>
                <a:gd name="connsiteY6" fmla="*/ 488580 h 973650"/>
                <a:gd name="connsiteX0" fmla="*/ 11784060 w 11784060"/>
                <a:gd name="connsiteY0" fmla="*/ 233478 h 973650"/>
                <a:gd name="connsiteX1" fmla="*/ 8373638 w 11784060"/>
                <a:gd name="connsiteY1" fmla="*/ 875419 h 973650"/>
                <a:gd name="connsiteX2" fmla="*/ 6134810 w 11784060"/>
                <a:gd name="connsiteY2" fmla="*/ 880862 h 973650"/>
                <a:gd name="connsiteX3" fmla="*/ 3758095 w 11784060"/>
                <a:gd name="connsiteY3" fmla="*/ 528891 h 973650"/>
                <a:gd name="connsiteX4" fmla="*/ 1824067 w 11784060"/>
                <a:gd name="connsiteY4" fmla="*/ 126119 h 973650"/>
                <a:gd name="connsiteX5" fmla="*/ 1217188 w 11784060"/>
                <a:gd name="connsiteY5" fmla="*/ 2748 h 973650"/>
                <a:gd name="connsiteX6" fmla="*/ 0 w 11784060"/>
                <a:gd name="connsiteY6" fmla="*/ 488580 h 97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4060" h="973650">
                  <a:moveTo>
                    <a:pt x="11784060" y="233478"/>
                  </a:moveTo>
                  <a:lnTo>
                    <a:pt x="8373638" y="875419"/>
                  </a:lnTo>
                  <a:cubicBezTo>
                    <a:pt x="7174395" y="1021167"/>
                    <a:pt x="6902253" y="989114"/>
                    <a:pt x="6134810" y="880862"/>
                  </a:cubicBezTo>
                  <a:lnTo>
                    <a:pt x="3758095" y="528891"/>
                  </a:lnTo>
                  <a:cubicBezTo>
                    <a:pt x="3049919" y="428500"/>
                    <a:pt x="2392543" y="391610"/>
                    <a:pt x="1824067" y="126119"/>
                  </a:cubicBezTo>
                  <a:cubicBezTo>
                    <a:pt x="1573394" y="31776"/>
                    <a:pt x="1438833" y="24519"/>
                    <a:pt x="1217188" y="2748"/>
                  </a:cubicBezTo>
                  <a:cubicBezTo>
                    <a:pt x="778816" y="-17263"/>
                    <a:pt x="700775" y="64759"/>
                    <a:pt x="0" y="488580"/>
                  </a:cubicBezTo>
                </a:path>
              </a:pathLst>
            </a:custGeom>
            <a:noFill/>
            <a:ln w="25400">
              <a:solidFill>
                <a:schemeClr val="tx1">
                  <a:alpha val="40000"/>
                </a:schemeClr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>
              <a:off x="21286470" y="4474845"/>
              <a:ext cx="10180320" cy="5942213"/>
            </a:xfrm>
            <a:custGeom>
              <a:avLst/>
              <a:gdLst>
                <a:gd name="connsiteX0" fmla="*/ 1638300 w 10096500"/>
                <a:gd name="connsiteY0" fmla="*/ 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17" fmla="*/ 1581150 w 10096500"/>
                <a:gd name="connsiteY17" fmla="*/ 0 h 5962650"/>
                <a:gd name="connsiteX18" fmla="*/ 1638300 w 10096500"/>
                <a:gd name="connsiteY18" fmla="*/ 0 h 5962650"/>
                <a:gd name="connsiteX0" fmla="*/ 1581150 w 10096500"/>
                <a:gd name="connsiteY0" fmla="*/ 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17" fmla="*/ 1581150 w 10096500"/>
                <a:gd name="connsiteY17" fmla="*/ 0 h 5962650"/>
                <a:gd name="connsiteX0" fmla="*/ 952500 w 10096500"/>
                <a:gd name="connsiteY0" fmla="*/ 140970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162300 w 10096500"/>
                <a:gd name="connsiteY2" fmla="*/ 62103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52500 w 10096500"/>
                <a:gd name="connsiteY16" fmla="*/ 1402080 h 5955030"/>
                <a:gd name="connsiteX0" fmla="*/ 990600 w 10096500"/>
                <a:gd name="connsiteY0" fmla="*/ 134112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90600 w 10096500"/>
                <a:gd name="connsiteY16" fmla="*/ 1341120 h 5955030"/>
                <a:gd name="connsiteX0" fmla="*/ 990600 w 10096500"/>
                <a:gd name="connsiteY0" fmla="*/ 134112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90600 w 1009650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8958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15824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15824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32170"/>
                <a:gd name="connsiteX1" fmla="*/ 1722120 w 10203180"/>
                <a:gd name="connsiteY1" fmla="*/ 0 h 5932170"/>
                <a:gd name="connsiteX2" fmla="*/ 3307080 w 10203180"/>
                <a:gd name="connsiteY2" fmla="*/ 598170 h 5932170"/>
                <a:gd name="connsiteX3" fmla="*/ 5440680 w 10203180"/>
                <a:gd name="connsiteY3" fmla="*/ 811530 h 5932170"/>
                <a:gd name="connsiteX4" fmla="*/ 8431530 w 10203180"/>
                <a:gd name="connsiteY4" fmla="*/ 430530 h 5932170"/>
                <a:gd name="connsiteX5" fmla="*/ 9650730 w 10203180"/>
                <a:gd name="connsiteY5" fmla="*/ 259080 h 5932170"/>
                <a:gd name="connsiteX6" fmla="*/ 9631680 w 10203180"/>
                <a:gd name="connsiteY6" fmla="*/ 1002030 h 5932170"/>
                <a:gd name="connsiteX7" fmla="*/ 9917430 w 10203180"/>
                <a:gd name="connsiteY7" fmla="*/ 1630680 h 5932170"/>
                <a:gd name="connsiteX8" fmla="*/ 9250680 w 10203180"/>
                <a:gd name="connsiteY8" fmla="*/ 1840230 h 5932170"/>
                <a:gd name="connsiteX9" fmla="*/ 9841230 w 10203180"/>
                <a:gd name="connsiteY9" fmla="*/ 3421380 h 5932170"/>
                <a:gd name="connsiteX10" fmla="*/ 10203180 w 10203180"/>
                <a:gd name="connsiteY10" fmla="*/ 5154930 h 5932170"/>
                <a:gd name="connsiteX11" fmla="*/ 8393430 w 10203180"/>
                <a:gd name="connsiteY11" fmla="*/ 5669280 h 5932170"/>
                <a:gd name="connsiteX12" fmla="*/ 5684520 w 10203180"/>
                <a:gd name="connsiteY12" fmla="*/ 5932170 h 5932170"/>
                <a:gd name="connsiteX13" fmla="*/ 1242060 w 10203180"/>
                <a:gd name="connsiteY13" fmla="*/ 5326380 h 5932170"/>
                <a:gd name="connsiteX14" fmla="*/ 0 w 10203180"/>
                <a:gd name="connsiteY14" fmla="*/ 4933950 h 5932170"/>
                <a:gd name="connsiteX15" fmla="*/ 236220 w 10203180"/>
                <a:gd name="connsiteY15" fmla="*/ 3497580 h 5932170"/>
                <a:gd name="connsiteX16" fmla="*/ 1097280 w 10203180"/>
                <a:gd name="connsiteY16" fmla="*/ 1341120 h 5932170"/>
                <a:gd name="connsiteX0" fmla="*/ 1097280 w 10203180"/>
                <a:gd name="connsiteY0" fmla="*/ 1341120 h 5932170"/>
                <a:gd name="connsiteX1" fmla="*/ 1722120 w 10203180"/>
                <a:gd name="connsiteY1" fmla="*/ 0 h 5932170"/>
                <a:gd name="connsiteX2" fmla="*/ 3307080 w 10203180"/>
                <a:gd name="connsiteY2" fmla="*/ 598170 h 5932170"/>
                <a:gd name="connsiteX3" fmla="*/ 5440680 w 10203180"/>
                <a:gd name="connsiteY3" fmla="*/ 811530 h 5932170"/>
                <a:gd name="connsiteX4" fmla="*/ 8431530 w 10203180"/>
                <a:gd name="connsiteY4" fmla="*/ 430530 h 5932170"/>
                <a:gd name="connsiteX5" fmla="*/ 9650730 w 10203180"/>
                <a:gd name="connsiteY5" fmla="*/ 259080 h 5932170"/>
                <a:gd name="connsiteX6" fmla="*/ 9631680 w 10203180"/>
                <a:gd name="connsiteY6" fmla="*/ 1002030 h 5932170"/>
                <a:gd name="connsiteX7" fmla="*/ 9917430 w 10203180"/>
                <a:gd name="connsiteY7" fmla="*/ 1630680 h 5932170"/>
                <a:gd name="connsiteX8" fmla="*/ 9250680 w 10203180"/>
                <a:gd name="connsiteY8" fmla="*/ 1840230 h 5932170"/>
                <a:gd name="connsiteX9" fmla="*/ 9841230 w 10203180"/>
                <a:gd name="connsiteY9" fmla="*/ 3421380 h 5932170"/>
                <a:gd name="connsiteX10" fmla="*/ 10203180 w 10203180"/>
                <a:gd name="connsiteY10" fmla="*/ 5154930 h 5932170"/>
                <a:gd name="connsiteX11" fmla="*/ 8393430 w 10203180"/>
                <a:gd name="connsiteY11" fmla="*/ 5669280 h 5932170"/>
                <a:gd name="connsiteX12" fmla="*/ 5684520 w 10203180"/>
                <a:gd name="connsiteY12" fmla="*/ 5932170 h 5932170"/>
                <a:gd name="connsiteX13" fmla="*/ 1242060 w 10203180"/>
                <a:gd name="connsiteY13" fmla="*/ 5326380 h 5932170"/>
                <a:gd name="connsiteX14" fmla="*/ 0 w 10203180"/>
                <a:gd name="connsiteY14" fmla="*/ 4933950 h 5932170"/>
                <a:gd name="connsiteX15" fmla="*/ 236220 w 10203180"/>
                <a:gd name="connsiteY15" fmla="*/ 3497580 h 5932170"/>
                <a:gd name="connsiteX16" fmla="*/ 1097280 w 10203180"/>
                <a:gd name="connsiteY16" fmla="*/ 1341120 h 5932170"/>
                <a:gd name="connsiteX0" fmla="*/ 1097280 w 10203180"/>
                <a:gd name="connsiteY0" fmla="*/ 1341120 h 5932671"/>
                <a:gd name="connsiteX1" fmla="*/ 1722120 w 10203180"/>
                <a:gd name="connsiteY1" fmla="*/ 0 h 5932671"/>
                <a:gd name="connsiteX2" fmla="*/ 3307080 w 10203180"/>
                <a:gd name="connsiteY2" fmla="*/ 598170 h 5932671"/>
                <a:gd name="connsiteX3" fmla="*/ 5440680 w 10203180"/>
                <a:gd name="connsiteY3" fmla="*/ 811530 h 5932671"/>
                <a:gd name="connsiteX4" fmla="*/ 8431530 w 10203180"/>
                <a:gd name="connsiteY4" fmla="*/ 430530 h 5932671"/>
                <a:gd name="connsiteX5" fmla="*/ 9650730 w 10203180"/>
                <a:gd name="connsiteY5" fmla="*/ 259080 h 5932671"/>
                <a:gd name="connsiteX6" fmla="*/ 9631680 w 10203180"/>
                <a:gd name="connsiteY6" fmla="*/ 1002030 h 5932671"/>
                <a:gd name="connsiteX7" fmla="*/ 9917430 w 10203180"/>
                <a:gd name="connsiteY7" fmla="*/ 1630680 h 5932671"/>
                <a:gd name="connsiteX8" fmla="*/ 9250680 w 10203180"/>
                <a:gd name="connsiteY8" fmla="*/ 1840230 h 5932671"/>
                <a:gd name="connsiteX9" fmla="*/ 9841230 w 10203180"/>
                <a:gd name="connsiteY9" fmla="*/ 3421380 h 5932671"/>
                <a:gd name="connsiteX10" fmla="*/ 10203180 w 10203180"/>
                <a:gd name="connsiteY10" fmla="*/ 5154930 h 5932671"/>
                <a:gd name="connsiteX11" fmla="*/ 8393430 w 10203180"/>
                <a:gd name="connsiteY11" fmla="*/ 5669280 h 5932671"/>
                <a:gd name="connsiteX12" fmla="*/ 5684520 w 10203180"/>
                <a:gd name="connsiteY12" fmla="*/ 5932170 h 5932671"/>
                <a:gd name="connsiteX13" fmla="*/ 1242060 w 10203180"/>
                <a:gd name="connsiteY13" fmla="*/ 5326380 h 5932671"/>
                <a:gd name="connsiteX14" fmla="*/ 0 w 10203180"/>
                <a:gd name="connsiteY14" fmla="*/ 4933950 h 5932671"/>
                <a:gd name="connsiteX15" fmla="*/ 236220 w 10203180"/>
                <a:gd name="connsiteY15" fmla="*/ 3497580 h 5932671"/>
                <a:gd name="connsiteX16" fmla="*/ 1097280 w 10203180"/>
                <a:gd name="connsiteY16" fmla="*/ 1341120 h 5932671"/>
                <a:gd name="connsiteX0" fmla="*/ 1097280 w 10203180"/>
                <a:gd name="connsiteY0" fmla="*/ 1341120 h 5932531"/>
                <a:gd name="connsiteX1" fmla="*/ 1722120 w 10203180"/>
                <a:gd name="connsiteY1" fmla="*/ 0 h 5932531"/>
                <a:gd name="connsiteX2" fmla="*/ 3307080 w 10203180"/>
                <a:gd name="connsiteY2" fmla="*/ 598170 h 5932531"/>
                <a:gd name="connsiteX3" fmla="*/ 5440680 w 10203180"/>
                <a:gd name="connsiteY3" fmla="*/ 811530 h 5932531"/>
                <a:gd name="connsiteX4" fmla="*/ 8431530 w 10203180"/>
                <a:gd name="connsiteY4" fmla="*/ 430530 h 5932531"/>
                <a:gd name="connsiteX5" fmla="*/ 9650730 w 10203180"/>
                <a:gd name="connsiteY5" fmla="*/ 259080 h 5932531"/>
                <a:gd name="connsiteX6" fmla="*/ 9631680 w 10203180"/>
                <a:gd name="connsiteY6" fmla="*/ 1002030 h 5932531"/>
                <a:gd name="connsiteX7" fmla="*/ 9917430 w 10203180"/>
                <a:gd name="connsiteY7" fmla="*/ 1630680 h 5932531"/>
                <a:gd name="connsiteX8" fmla="*/ 9250680 w 10203180"/>
                <a:gd name="connsiteY8" fmla="*/ 1840230 h 5932531"/>
                <a:gd name="connsiteX9" fmla="*/ 9841230 w 10203180"/>
                <a:gd name="connsiteY9" fmla="*/ 3421380 h 5932531"/>
                <a:gd name="connsiteX10" fmla="*/ 10203180 w 10203180"/>
                <a:gd name="connsiteY10" fmla="*/ 5154930 h 5932531"/>
                <a:gd name="connsiteX11" fmla="*/ 8393430 w 10203180"/>
                <a:gd name="connsiteY11" fmla="*/ 5593080 h 5932531"/>
                <a:gd name="connsiteX12" fmla="*/ 5684520 w 10203180"/>
                <a:gd name="connsiteY12" fmla="*/ 5932170 h 5932531"/>
                <a:gd name="connsiteX13" fmla="*/ 1242060 w 10203180"/>
                <a:gd name="connsiteY13" fmla="*/ 5326380 h 5932531"/>
                <a:gd name="connsiteX14" fmla="*/ 0 w 10203180"/>
                <a:gd name="connsiteY14" fmla="*/ 4933950 h 5932531"/>
                <a:gd name="connsiteX15" fmla="*/ 236220 w 10203180"/>
                <a:gd name="connsiteY15" fmla="*/ 3497580 h 5932531"/>
                <a:gd name="connsiteX16" fmla="*/ 1097280 w 10203180"/>
                <a:gd name="connsiteY16" fmla="*/ 1341120 h 5932531"/>
                <a:gd name="connsiteX0" fmla="*/ 1097280 w 10203180"/>
                <a:gd name="connsiteY0" fmla="*/ 1341120 h 5932670"/>
                <a:gd name="connsiteX1" fmla="*/ 1722120 w 10203180"/>
                <a:gd name="connsiteY1" fmla="*/ 0 h 5932670"/>
                <a:gd name="connsiteX2" fmla="*/ 3307080 w 10203180"/>
                <a:gd name="connsiteY2" fmla="*/ 598170 h 5932670"/>
                <a:gd name="connsiteX3" fmla="*/ 5440680 w 10203180"/>
                <a:gd name="connsiteY3" fmla="*/ 811530 h 5932670"/>
                <a:gd name="connsiteX4" fmla="*/ 8431530 w 10203180"/>
                <a:gd name="connsiteY4" fmla="*/ 430530 h 5932670"/>
                <a:gd name="connsiteX5" fmla="*/ 9650730 w 10203180"/>
                <a:gd name="connsiteY5" fmla="*/ 259080 h 5932670"/>
                <a:gd name="connsiteX6" fmla="*/ 9631680 w 10203180"/>
                <a:gd name="connsiteY6" fmla="*/ 1002030 h 5932670"/>
                <a:gd name="connsiteX7" fmla="*/ 9917430 w 10203180"/>
                <a:gd name="connsiteY7" fmla="*/ 1630680 h 5932670"/>
                <a:gd name="connsiteX8" fmla="*/ 9250680 w 10203180"/>
                <a:gd name="connsiteY8" fmla="*/ 1840230 h 5932670"/>
                <a:gd name="connsiteX9" fmla="*/ 9841230 w 10203180"/>
                <a:gd name="connsiteY9" fmla="*/ 3421380 h 5932670"/>
                <a:gd name="connsiteX10" fmla="*/ 10203180 w 10203180"/>
                <a:gd name="connsiteY10" fmla="*/ 5154930 h 5932670"/>
                <a:gd name="connsiteX11" fmla="*/ 8393430 w 10203180"/>
                <a:gd name="connsiteY11" fmla="*/ 5593080 h 5932670"/>
                <a:gd name="connsiteX12" fmla="*/ 5684520 w 10203180"/>
                <a:gd name="connsiteY12" fmla="*/ 5932170 h 5932670"/>
                <a:gd name="connsiteX13" fmla="*/ 1242060 w 10203180"/>
                <a:gd name="connsiteY13" fmla="*/ 5326380 h 5932670"/>
                <a:gd name="connsiteX14" fmla="*/ 0 w 10203180"/>
                <a:gd name="connsiteY14" fmla="*/ 4933950 h 5932670"/>
                <a:gd name="connsiteX15" fmla="*/ 236220 w 10203180"/>
                <a:gd name="connsiteY15" fmla="*/ 3497580 h 5932670"/>
                <a:gd name="connsiteX16" fmla="*/ 1097280 w 10203180"/>
                <a:gd name="connsiteY16" fmla="*/ 1341120 h 5932670"/>
                <a:gd name="connsiteX0" fmla="*/ 1097280 w 10203180"/>
                <a:gd name="connsiteY0" fmla="*/ 1341120 h 5902280"/>
                <a:gd name="connsiteX1" fmla="*/ 1722120 w 10203180"/>
                <a:gd name="connsiteY1" fmla="*/ 0 h 5902280"/>
                <a:gd name="connsiteX2" fmla="*/ 3307080 w 10203180"/>
                <a:gd name="connsiteY2" fmla="*/ 598170 h 5902280"/>
                <a:gd name="connsiteX3" fmla="*/ 5440680 w 10203180"/>
                <a:gd name="connsiteY3" fmla="*/ 811530 h 5902280"/>
                <a:gd name="connsiteX4" fmla="*/ 8431530 w 10203180"/>
                <a:gd name="connsiteY4" fmla="*/ 430530 h 5902280"/>
                <a:gd name="connsiteX5" fmla="*/ 9650730 w 10203180"/>
                <a:gd name="connsiteY5" fmla="*/ 259080 h 5902280"/>
                <a:gd name="connsiteX6" fmla="*/ 9631680 w 10203180"/>
                <a:gd name="connsiteY6" fmla="*/ 1002030 h 5902280"/>
                <a:gd name="connsiteX7" fmla="*/ 9917430 w 10203180"/>
                <a:gd name="connsiteY7" fmla="*/ 1630680 h 5902280"/>
                <a:gd name="connsiteX8" fmla="*/ 9250680 w 10203180"/>
                <a:gd name="connsiteY8" fmla="*/ 1840230 h 5902280"/>
                <a:gd name="connsiteX9" fmla="*/ 9841230 w 10203180"/>
                <a:gd name="connsiteY9" fmla="*/ 3421380 h 5902280"/>
                <a:gd name="connsiteX10" fmla="*/ 10203180 w 10203180"/>
                <a:gd name="connsiteY10" fmla="*/ 5154930 h 5902280"/>
                <a:gd name="connsiteX11" fmla="*/ 8393430 w 10203180"/>
                <a:gd name="connsiteY11" fmla="*/ 5593080 h 5902280"/>
                <a:gd name="connsiteX12" fmla="*/ 5471160 w 10203180"/>
                <a:gd name="connsiteY12" fmla="*/ 5901690 h 5902280"/>
                <a:gd name="connsiteX13" fmla="*/ 1242060 w 10203180"/>
                <a:gd name="connsiteY13" fmla="*/ 5326380 h 5902280"/>
                <a:gd name="connsiteX14" fmla="*/ 0 w 10203180"/>
                <a:gd name="connsiteY14" fmla="*/ 4933950 h 5902280"/>
                <a:gd name="connsiteX15" fmla="*/ 236220 w 10203180"/>
                <a:gd name="connsiteY15" fmla="*/ 3497580 h 5902280"/>
                <a:gd name="connsiteX16" fmla="*/ 1097280 w 10203180"/>
                <a:gd name="connsiteY16" fmla="*/ 1341120 h 5902280"/>
                <a:gd name="connsiteX0" fmla="*/ 1097280 w 10203180"/>
                <a:gd name="connsiteY0" fmla="*/ 1341120 h 5932670"/>
                <a:gd name="connsiteX1" fmla="*/ 1722120 w 10203180"/>
                <a:gd name="connsiteY1" fmla="*/ 0 h 5932670"/>
                <a:gd name="connsiteX2" fmla="*/ 3307080 w 10203180"/>
                <a:gd name="connsiteY2" fmla="*/ 598170 h 5932670"/>
                <a:gd name="connsiteX3" fmla="*/ 5440680 w 10203180"/>
                <a:gd name="connsiteY3" fmla="*/ 811530 h 5932670"/>
                <a:gd name="connsiteX4" fmla="*/ 8431530 w 10203180"/>
                <a:gd name="connsiteY4" fmla="*/ 430530 h 5932670"/>
                <a:gd name="connsiteX5" fmla="*/ 9650730 w 10203180"/>
                <a:gd name="connsiteY5" fmla="*/ 259080 h 5932670"/>
                <a:gd name="connsiteX6" fmla="*/ 9631680 w 10203180"/>
                <a:gd name="connsiteY6" fmla="*/ 1002030 h 5932670"/>
                <a:gd name="connsiteX7" fmla="*/ 9917430 w 10203180"/>
                <a:gd name="connsiteY7" fmla="*/ 1630680 h 5932670"/>
                <a:gd name="connsiteX8" fmla="*/ 9250680 w 10203180"/>
                <a:gd name="connsiteY8" fmla="*/ 1840230 h 5932670"/>
                <a:gd name="connsiteX9" fmla="*/ 9841230 w 10203180"/>
                <a:gd name="connsiteY9" fmla="*/ 3421380 h 5932670"/>
                <a:gd name="connsiteX10" fmla="*/ 10203180 w 10203180"/>
                <a:gd name="connsiteY10" fmla="*/ 5154930 h 5932670"/>
                <a:gd name="connsiteX11" fmla="*/ 8393430 w 10203180"/>
                <a:gd name="connsiteY11" fmla="*/ 5593080 h 5932670"/>
                <a:gd name="connsiteX12" fmla="*/ 5707380 w 10203180"/>
                <a:gd name="connsiteY12" fmla="*/ 5932170 h 5932670"/>
                <a:gd name="connsiteX13" fmla="*/ 1242060 w 10203180"/>
                <a:gd name="connsiteY13" fmla="*/ 5326380 h 5932670"/>
                <a:gd name="connsiteX14" fmla="*/ 0 w 10203180"/>
                <a:gd name="connsiteY14" fmla="*/ 4933950 h 5932670"/>
                <a:gd name="connsiteX15" fmla="*/ 236220 w 10203180"/>
                <a:gd name="connsiteY15" fmla="*/ 3497580 h 5932670"/>
                <a:gd name="connsiteX16" fmla="*/ 1097280 w 10203180"/>
                <a:gd name="connsiteY16" fmla="*/ 1341120 h 5932670"/>
                <a:gd name="connsiteX0" fmla="*/ 1097280 w 10126980"/>
                <a:gd name="connsiteY0" fmla="*/ 1341120 h 5932670"/>
                <a:gd name="connsiteX1" fmla="*/ 1722120 w 10126980"/>
                <a:gd name="connsiteY1" fmla="*/ 0 h 5932670"/>
                <a:gd name="connsiteX2" fmla="*/ 3307080 w 10126980"/>
                <a:gd name="connsiteY2" fmla="*/ 598170 h 5932670"/>
                <a:gd name="connsiteX3" fmla="*/ 5440680 w 10126980"/>
                <a:gd name="connsiteY3" fmla="*/ 811530 h 5932670"/>
                <a:gd name="connsiteX4" fmla="*/ 8431530 w 10126980"/>
                <a:gd name="connsiteY4" fmla="*/ 430530 h 5932670"/>
                <a:gd name="connsiteX5" fmla="*/ 9650730 w 10126980"/>
                <a:gd name="connsiteY5" fmla="*/ 259080 h 5932670"/>
                <a:gd name="connsiteX6" fmla="*/ 9631680 w 10126980"/>
                <a:gd name="connsiteY6" fmla="*/ 1002030 h 5932670"/>
                <a:gd name="connsiteX7" fmla="*/ 9917430 w 10126980"/>
                <a:gd name="connsiteY7" fmla="*/ 1630680 h 5932670"/>
                <a:gd name="connsiteX8" fmla="*/ 9250680 w 10126980"/>
                <a:gd name="connsiteY8" fmla="*/ 1840230 h 5932670"/>
                <a:gd name="connsiteX9" fmla="*/ 9841230 w 10126980"/>
                <a:gd name="connsiteY9" fmla="*/ 3421380 h 5932670"/>
                <a:gd name="connsiteX10" fmla="*/ 10126980 w 10126980"/>
                <a:gd name="connsiteY10" fmla="*/ 5223510 h 5932670"/>
                <a:gd name="connsiteX11" fmla="*/ 8393430 w 10126980"/>
                <a:gd name="connsiteY11" fmla="*/ 5593080 h 5932670"/>
                <a:gd name="connsiteX12" fmla="*/ 5707380 w 10126980"/>
                <a:gd name="connsiteY12" fmla="*/ 5932170 h 5932670"/>
                <a:gd name="connsiteX13" fmla="*/ 1242060 w 10126980"/>
                <a:gd name="connsiteY13" fmla="*/ 5326380 h 5932670"/>
                <a:gd name="connsiteX14" fmla="*/ 0 w 10126980"/>
                <a:gd name="connsiteY14" fmla="*/ 4933950 h 5932670"/>
                <a:gd name="connsiteX15" fmla="*/ 236220 w 10126980"/>
                <a:gd name="connsiteY15" fmla="*/ 3497580 h 5932670"/>
                <a:gd name="connsiteX16" fmla="*/ 1097280 w 10126980"/>
                <a:gd name="connsiteY16" fmla="*/ 1341120 h 5932670"/>
                <a:gd name="connsiteX0" fmla="*/ 1097280 w 10126980"/>
                <a:gd name="connsiteY0" fmla="*/ 1341120 h 5932603"/>
                <a:gd name="connsiteX1" fmla="*/ 1722120 w 10126980"/>
                <a:gd name="connsiteY1" fmla="*/ 0 h 5932603"/>
                <a:gd name="connsiteX2" fmla="*/ 3307080 w 10126980"/>
                <a:gd name="connsiteY2" fmla="*/ 598170 h 5932603"/>
                <a:gd name="connsiteX3" fmla="*/ 5440680 w 10126980"/>
                <a:gd name="connsiteY3" fmla="*/ 811530 h 5932603"/>
                <a:gd name="connsiteX4" fmla="*/ 8431530 w 10126980"/>
                <a:gd name="connsiteY4" fmla="*/ 430530 h 5932603"/>
                <a:gd name="connsiteX5" fmla="*/ 9650730 w 10126980"/>
                <a:gd name="connsiteY5" fmla="*/ 259080 h 5932603"/>
                <a:gd name="connsiteX6" fmla="*/ 9631680 w 10126980"/>
                <a:gd name="connsiteY6" fmla="*/ 1002030 h 5932603"/>
                <a:gd name="connsiteX7" fmla="*/ 9917430 w 10126980"/>
                <a:gd name="connsiteY7" fmla="*/ 1630680 h 5932603"/>
                <a:gd name="connsiteX8" fmla="*/ 9250680 w 10126980"/>
                <a:gd name="connsiteY8" fmla="*/ 1840230 h 5932603"/>
                <a:gd name="connsiteX9" fmla="*/ 9841230 w 10126980"/>
                <a:gd name="connsiteY9" fmla="*/ 3421380 h 5932603"/>
                <a:gd name="connsiteX10" fmla="*/ 10126980 w 10126980"/>
                <a:gd name="connsiteY10" fmla="*/ 5223510 h 5932603"/>
                <a:gd name="connsiteX11" fmla="*/ 8393430 w 10126980"/>
                <a:gd name="connsiteY11" fmla="*/ 5562600 h 5932603"/>
                <a:gd name="connsiteX12" fmla="*/ 5707380 w 10126980"/>
                <a:gd name="connsiteY12" fmla="*/ 5932170 h 5932603"/>
                <a:gd name="connsiteX13" fmla="*/ 1242060 w 10126980"/>
                <a:gd name="connsiteY13" fmla="*/ 5326380 h 5932603"/>
                <a:gd name="connsiteX14" fmla="*/ 0 w 10126980"/>
                <a:gd name="connsiteY14" fmla="*/ 4933950 h 5932603"/>
                <a:gd name="connsiteX15" fmla="*/ 236220 w 10126980"/>
                <a:gd name="connsiteY15" fmla="*/ 3497580 h 5932603"/>
                <a:gd name="connsiteX16" fmla="*/ 1097280 w 10126980"/>
                <a:gd name="connsiteY16" fmla="*/ 1341120 h 5932603"/>
                <a:gd name="connsiteX0" fmla="*/ 1097280 w 10126980"/>
                <a:gd name="connsiteY0" fmla="*/ 1341120 h 5932688"/>
                <a:gd name="connsiteX1" fmla="*/ 1722120 w 10126980"/>
                <a:gd name="connsiteY1" fmla="*/ 0 h 5932688"/>
                <a:gd name="connsiteX2" fmla="*/ 3307080 w 10126980"/>
                <a:gd name="connsiteY2" fmla="*/ 598170 h 5932688"/>
                <a:gd name="connsiteX3" fmla="*/ 5440680 w 10126980"/>
                <a:gd name="connsiteY3" fmla="*/ 811530 h 5932688"/>
                <a:gd name="connsiteX4" fmla="*/ 8431530 w 10126980"/>
                <a:gd name="connsiteY4" fmla="*/ 430530 h 5932688"/>
                <a:gd name="connsiteX5" fmla="*/ 9650730 w 10126980"/>
                <a:gd name="connsiteY5" fmla="*/ 259080 h 5932688"/>
                <a:gd name="connsiteX6" fmla="*/ 9631680 w 10126980"/>
                <a:gd name="connsiteY6" fmla="*/ 1002030 h 5932688"/>
                <a:gd name="connsiteX7" fmla="*/ 9917430 w 10126980"/>
                <a:gd name="connsiteY7" fmla="*/ 1630680 h 5932688"/>
                <a:gd name="connsiteX8" fmla="*/ 9250680 w 10126980"/>
                <a:gd name="connsiteY8" fmla="*/ 1840230 h 5932688"/>
                <a:gd name="connsiteX9" fmla="*/ 9841230 w 10126980"/>
                <a:gd name="connsiteY9" fmla="*/ 3421380 h 5932688"/>
                <a:gd name="connsiteX10" fmla="*/ 10126980 w 10126980"/>
                <a:gd name="connsiteY10" fmla="*/ 5223510 h 5932688"/>
                <a:gd name="connsiteX11" fmla="*/ 8393430 w 10126980"/>
                <a:gd name="connsiteY11" fmla="*/ 5562600 h 5932688"/>
                <a:gd name="connsiteX12" fmla="*/ 5707380 w 10126980"/>
                <a:gd name="connsiteY12" fmla="*/ 5932170 h 5932688"/>
                <a:gd name="connsiteX13" fmla="*/ 1242060 w 10126980"/>
                <a:gd name="connsiteY13" fmla="*/ 5326380 h 5932688"/>
                <a:gd name="connsiteX14" fmla="*/ 0 w 10126980"/>
                <a:gd name="connsiteY14" fmla="*/ 4933950 h 5932688"/>
                <a:gd name="connsiteX15" fmla="*/ 236220 w 10126980"/>
                <a:gd name="connsiteY15" fmla="*/ 3497580 h 5932688"/>
                <a:gd name="connsiteX16" fmla="*/ 1097280 w 10126980"/>
                <a:gd name="connsiteY16" fmla="*/ 1341120 h 5932688"/>
                <a:gd name="connsiteX0" fmla="*/ 1097280 w 10126980"/>
                <a:gd name="connsiteY0" fmla="*/ 1341120 h 5932688"/>
                <a:gd name="connsiteX1" fmla="*/ 1722120 w 10126980"/>
                <a:gd name="connsiteY1" fmla="*/ 0 h 5932688"/>
                <a:gd name="connsiteX2" fmla="*/ 3307080 w 10126980"/>
                <a:gd name="connsiteY2" fmla="*/ 598170 h 5932688"/>
                <a:gd name="connsiteX3" fmla="*/ 5440680 w 10126980"/>
                <a:gd name="connsiteY3" fmla="*/ 811530 h 5932688"/>
                <a:gd name="connsiteX4" fmla="*/ 8431530 w 10126980"/>
                <a:gd name="connsiteY4" fmla="*/ 430530 h 5932688"/>
                <a:gd name="connsiteX5" fmla="*/ 9650730 w 10126980"/>
                <a:gd name="connsiteY5" fmla="*/ 259080 h 5932688"/>
                <a:gd name="connsiteX6" fmla="*/ 9631680 w 10126980"/>
                <a:gd name="connsiteY6" fmla="*/ 1002030 h 5932688"/>
                <a:gd name="connsiteX7" fmla="*/ 9917430 w 10126980"/>
                <a:gd name="connsiteY7" fmla="*/ 1630680 h 5932688"/>
                <a:gd name="connsiteX8" fmla="*/ 9250680 w 10126980"/>
                <a:gd name="connsiteY8" fmla="*/ 1840230 h 5932688"/>
                <a:gd name="connsiteX9" fmla="*/ 9841230 w 10126980"/>
                <a:gd name="connsiteY9" fmla="*/ 3421380 h 5932688"/>
                <a:gd name="connsiteX10" fmla="*/ 10126980 w 10126980"/>
                <a:gd name="connsiteY10" fmla="*/ 5223510 h 5932688"/>
                <a:gd name="connsiteX11" fmla="*/ 8393430 w 10126980"/>
                <a:gd name="connsiteY11" fmla="*/ 5562600 h 5932688"/>
                <a:gd name="connsiteX12" fmla="*/ 5707380 w 10126980"/>
                <a:gd name="connsiteY12" fmla="*/ 5932170 h 5932688"/>
                <a:gd name="connsiteX13" fmla="*/ 1242060 w 10126980"/>
                <a:gd name="connsiteY13" fmla="*/ 5326380 h 5932688"/>
                <a:gd name="connsiteX14" fmla="*/ 0 w 10126980"/>
                <a:gd name="connsiteY14" fmla="*/ 4933950 h 5932688"/>
                <a:gd name="connsiteX15" fmla="*/ 236220 w 10126980"/>
                <a:gd name="connsiteY15" fmla="*/ 3497580 h 5932688"/>
                <a:gd name="connsiteX16" fmla="*/ 1097280 w 1012698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841230 w 10149840"/>
                <a:gd name="connsiteY9" fmla="*/ 3421380 h 5932688"/>
                <a:gd name="connsiteX10" fmla="*/ 10149840 w 10149840"/>
                <a:gd name="connsiteY10" fmla="*/ 5223510 h 5932688"/>
                <a:gd name="connsiteX11" fmla="*/ 8393430 w 10149840"/>
                <a:gd name="connsiteY11" fmla="*/ 5562600 h 5932688"/>
                <a:gd name="connsiteX12" fmla="*/ 5707380 w 10149840"/>
                <a:gd name="connsiteY12" fmla="*/ 5932170 h 5932688"/>
                <a:gd name="connsiteX13" fmla="*/ 1242060 w 10149840"/>
                <a:gd name="connsiteY13" fmla="*/ 5326380 h 5932688"/>
                <a:gd name="connsiteX14" fmla="*/ 0 w 10149840"/>
                <a:gd name="connsiteY14" fmla="*/ 4933950 h 5932688"/>
                <a:gd name="connsiteX15" fmla="*/ 236220 w 10149840"/>
                <a:gd name="connsiteY15" fmla="*/ 3497580 h 5932688"/>
                <a:gd name="connsiteX16" fmla="*/ 1097280 w 1014984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772650 w 10149840"/>
                <a:gd name="connsiteY9" fmla="*/ 4191000 h 5932688"/>
                <a:gd name="connsiteX10" fmla="*/ 10149840 w 10149840"/>
                <a:gd name="connsiteY10" fmla="*/ 5223510 h 5932688"/>
                <a:gd name="connsiteX11" fmla="*/ 8393430 w 10149840"/>
                <a:gd name="connsiteY11" fmla="*/ 5562600 h 5932688"/>
                <a:gd name="connsiteX12" fmla="*/ 5707380 w 10149840"/>
                <a:gd name="connsiteY12" fmla="*/ 5932170 h 5932688"/>
                <a:gd name="connsiteX13" fmla="*/ 1242060 w 10149840"/>
                <a:gd name="connsiteY13" fmla="*/ 5326380 h 5932688"/>
                <a:gd name="connsiteX14" fmla="*/ 0 w 10149840"/>
                <a:gd name="connsiteY14" fmla="*/ 4933950 h 5932688"/>
                <a:gd name="connsiteX15" fmla="*/ 236220 w 10149840"/>
                <a:gd name="connsiteY15" fmla="*/ 3497580 h 5932688"/>
                <a:gd name="connsiteX16" fmla="*/ 1097280 w 1014984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72650 w 10149840"/>
                <a:gd name="connsiteY10" fmla="*/ 419100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20250 w 10149840"/>
                <a:gd name="connsiteY9" fmla="*/ 25336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20250 w 10149840"/>
                <a:gd name="connsiteY9" fmla="*/ 25336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73590 w 10149840"/>
                <a:gd name="connsiteY9" fmla="*/ 259460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88780 w 10149840"/>
                <a:gd name="connsiteY8" fmla="*/ 1832610 h 5932688"/>
                <a:gd name="connsiteX9" fmla="*/ 9673590 w 10149840"/>
                <a:gd name="connsiteY9" fmla="*/ 259460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88780 w 10149840"/>
                <a:gd name="connsiteY8" fmla="*/ 1832610 h 5932688"/>
                <a:gd name="connsiteX9" fmla="*/ 9673590 w 10149840"/>
                <a:gd name="connsiteY9" fmla="*/ 2594609 h 5932688"/>
                <a:gd name="connsiteX10" fmla="*/ 9795510 w 10149840"/>
                <a:gd name="connsiteY10" fmla="*/ 397764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88780 w 10180320"/>
                <a:gd name="connsiteY8" fmla="*/ 1832610 h 5932688"/>
                <a:gd name="connsiteX9" fmla="*/ 9673590 w 10180320"/>
                <a:gd name="connsiteY9" fmla="*/ 259460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88780 w 10180320"/>
                <a:gd name="connsiteY8" fmla="*/ 1832610 h 5932688"/>
                <a:gd name="connsiteX9" fmla="*/ 9688830 w 10180320"/>
                <a:gd name="connsiteY9" fmla="*/ 260984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9288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9288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471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72650 w 10180320"/>
                <a:gd name="connsiteY10" fmla="*/ 39852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57784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72650 w 10180320"/>
                <a:gd name="connsiteY10" fmla="*/ 39852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0320" h="5942213">
                  <a:moveTo>
                    <a:pt x="1097280" y="1350645"/>
                  </a:moveTo>
                  <a:lnTo>
                    <a:pt x="1722120" y="0"/>
                  </a:lnTo>
                  <a:cubicBezTo>
                    <a:pt x="2269490" y="278765"/>
                    <a:pt x="2693035" y="452755"/>
                    <a:pt x="3307080" y="607695"/>
                  </a:cubicBezTo>
                  <a:cubicBezTo>
                    <a:pt x="4023360" y="770255"/>
                    <a:pt x="4625340" y="856615"/>
                    <a:pt x="5577840" y="821055"/>
                  </a:cubicBezTo>
                  <a:lnTo>
                    <a:pt x="8248650" y="531495"/>
                  </a:lnTo>
                  <a:cubicBezTo>
                    <a:pt x="8749030" y="464185"/>
                    <a:pt x="9074150" y="488315"/>
                    <a:pt x="9635490" y="238125"/>
                  </a:cubicBezTo>
                  <a:lnTo>
                    <a:pt x="9601200" y="958215"/>
                  </a:lnTo>
                  <a:lnTo>
                    <a:pt x="9871710" y="1640205"/>
                  </a:lnTo>
                  <a:lnTo>
                    <a:pt x="9296400" y="1826895"/>
                  </a:lnTo>
                  <a:cubicBezTo>
                    <a:pt x="9406890" y="1989455"/>
                    <a:pt x="9662160" y="2388234"/>
                    <a:pt x="9688830" y="2619374"/>
                  </a:cubicBezTo>
                  <a:cubicBezTo>
                    <a:pt x="9732010" y="3161664"/>
                    <a:pt x="9729470" y="3429635"/>
                    <a:pt x="9772650" y="3994785"/>
                  </a:cubicBezTo>
                  <a:cubicBezTo>
                    <a:pt x="9847580" y="4498975"/>
                    <a:pt x="10036810" y="4827905"/>
                    <a:pt x="10180320" y="5233035"/>
                  </a:cubicBezTo>
                  <a:lnTo>
                    <a:pt x="8393430" y="5572125"/>
                  </a:lnTo>
                  <a:cubicBezTo>
                    <a:pt x="7345680" y="5774055"/>
                    <a:pt x="6442710" y="5953125"/>
                    <a:pt x="5707380" y="5941695"/>
                  </a:cubicBezTo>
                  <a:cubicBezTo>
                    <a:pt x="4203700" y="5777865"/>
                    <a:pt x="2722880" y="5537835"/>
                    <a:pt x="1242060" y="5335905"/>
                  </a:cubicBezTo>
                  <a:cubicBezTo>
                    <a:pt x="642620" y="5205095"/>
                    <a:pt x="386080" y="5074285"/>
                    <a:pt x="0" y="4943475"/>
                  </a:cubicBezTo>
                  <a:cubicBezTo>
                    <a:pt x="43180" y="4479925"/>
                    <a:pt x="116840" y="4077335"/>
                    <a:pt x="236220" y="3507105"/>
                  </a:cubicBezTo>
                  <a:cubicBezTo>
                    <a:pt x="474980" y="2628265"/>
                    <a:pt x="713740" y="2153285"/>
                    <a:pt x="1097280" y="1350645"/>
                  </a:cubicBezTo>
                  <a:close/>
                </a:path>
              </a:pathLst>
            </a:custGeom>
            <a:noFill/>
            <a:ln w="25400" cmpd="sng"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144" name="任意多边形 143"/>
            <p:cNvSpPr/>
            <p:nvPr/>
          </p:nvSpPr>
          <p:spPr bwMode="auto">
            <a:xfrm>
              <a:off x="26502359" y="6921818"/>
              <a:ext cx="2657475" cy="2307666"/>
            </a:xfrm>
            <a:custGeom>
              <a:avLst/>
              <a:gdLst>
                <a:gd name="connsiteX0" fmla="*/ 99060 w 2667000"/>
                <a:gd name="connsiteY0" fmla="*/ 274320 h 2316480"/>
                <a:gd name="connsiteX1" fmla="*/ 2385060 w 2667000"/>
                <a:gd name="connsiteY1" fmla="*/ 0 h 2316480"/>
                <a:gd name="connsiteX2" fmla="*/ 2667000 w 2667000"/>
                <a:gd name="connsiteY2" fmla="*/ 2095500 h 2316480"/>
                <a:gd name="connsiteX3" fmla="*/ 1333500 w 2667000"/>
                <a:gd name="connsiteY3" fmla="*/ 2316480 h 2316480"/>
                <a:gd name="connsiteX4" fmla="*/ 0 w 2667000"/>
                <a:gd name="connsiteY4" fmla="*/ 2232660 h 2316480"/>
                <a:gd name="connsiteX5" fmla="*/ 99060 w 2667000"/>
                <a:gd name="connsiteY5" fmla="*/ 274320 h 2316480"/>
                <a:gd name="connsiteX0" fmla="*/ 99060 w 2667000"/>
                <a:gd name="connsiteY0" fmla="*/ 279082 h 2321242"/>
                <a:gd name="connsiteX1" fmla="*/ 2385060 w 2667000"/>
                <a:gd name="connsiteY1" fmla="*/ 0 h 2321242"/>
                <a:gd name="connsiteX2" fmla="*/ 2667000 w 2667000"/>
                <a:gd name="connsiteY2" fmla="*/ 2100262 h 2321242"/>
                <a:gd name="connsiteX3" fmla="*/ 1333500 w 2667000"/>
                <a:gd name="connsiteY3" fmla="*/ 2321242 h 2321242"/>
                <a:gd name="connsiteX4" fmla="*/ 0 w 2667000"/>
                <a:gd name="connsiteY4" fmla="*/ 2237422 h 2321242"/>
                <a:gd name="connsiteX5" fmla="*/ 99060 w 2667000"/>
                <a:gd name="connsiteY5" fmla="*/ 279082 h 2321242"/>
                <a:gd name="connsiteX0" fmla="*/ 99060 w 2667000"/>
                <a:gd name="connsiteY0" fmla="*/ 279082 h 2321242"/>
                <a:gd name="connsiteX1" fmla="*/ 2385060 w 2667000"/>
                <a:gd name="connsiteY1" fmla="*/ 0 h 2321242"/>
                <a:gd name="connsiteX2" fmla="*/ 2667000 w 2667000"/>
                <a:gd name="connsiteY2" fmla="*/ 2100262 h 2321242"/>
                <a:gd name="connsiteX3" fmla="*/ 1333500 w 2667000"/>
                <a:gd name="connsiteY3" fmla="*/ 2321242 h 2321242"/>
                <a:gd name="connsiteX4" fmla="*/ 0 w 2667000"/>
                <a:gd name="connsiteY4" fmla="*/ 2237422 h 2321242"/>
                <a:gd name="connsiteX5" fmla="*/ 99060 w 2667000"/>
                <a:gd name="connsiteY5" fmla="*/ 279082 h 2321242"/>
                <a:gd name="connsiteX0" fmla="*/ 99060 w 2657475"/>
                <a:gd name="connsiteY0" fmla="*/ 279082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37422 h 2321242"/>
                <a:gd name="connsiteX5" fmla="*/ 99060 w 2657475"/>
                <a:gd name="connsiteY5" fmla="*/ 279082 h 2321242"/>
                <a:gd name="connsiteX0" fmla="*/ 99060 w 2657475"/>
                <a:gd name="connsiteY0" fmla="*/ 279082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37422 h 2321242"/>
                <a:gd name="connsiteX5" fmla="*/ 99060 w 2657475"/>
                <a:gd name="connsiteY5" fmla="*/ 279082 h 2321242"/>
                <a:gd name="connsiteX0" fmla="*/ 75248 w 2657475"/>
                <a:gd name="connsiteY0" fmla="*/ 264794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37422 h 2321242"/>
                <a:gd name="connsiteX5" fmla="*/ 75248 w 2657475"/>
                <a:gd name="connsiteY5" fmla="*/ 264794 h 2321242"/>
                <a:gd name="connsiteX0" fmla="*/ 75248 w 2657475"/>
                <a:gd name="connsiteY0" fmla="*/ 264794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37422 h 2321242"/>
                <a:gd name="connsiteX5" fmla="*/ 75248 w 2657475"/>
                <a:gd name="connsiteY5" fmla="*/ 264794 h 2321242"/>
                <a:gd name="connsiteX0" fmla="*/ 75248 w 2657475"/>
                <a:gd name="connsiteY0" fmla="*/ 264794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13610 h 2321242"/>
                <a:gd name="connsiteX5" fmla="*/ 75248 w 2657475"/>
                <a:gd name="connsiteY5" fmla="*/ 264794 h 2321242"/>
                <a:gd name="connsiteX0" fmla="*/ 75248 w 2657475"/>
                <a:gd name="connsiteY0" fmla="*/ 264794 h 2321242"/>
                <a:gd name="connsiteX1" fmla="*/ 2385060 w 2657475"/>
                <a:gd name="connsiteY1" fmla="*/ 0 h 2321242"/>
                <a:gd name="connsiteX2" fmla="*/ 2657475 w 2657475"/>
                <a:gd name="connsiteY2" fmla="*/ 2138362 h 2321242"/>
                <a:gd name="connsiteX3" fmla="*/ 1333500 w 2657475"/>
                <a:gd name="connsiteY3" fmla="*/ 2321242 h 2321242"/>
                <a:gd name="connsiteX4" fmla="*/ 0 w 2657475"/>
                <a:gd name="connsiteY4" fmla="*/ 2213610 h 2321242"/>
                <a:gd name="connsiteX5" fmla="*/ 75248 w 2657475"/>
                <a:gd name="connsiteY5" fmla="*/ 264794 h 2321242"/>
                <a:gd name="connsiteX0" fmla="*/ 75248 w 2657475"/>
                <a:gd name="connsiteY0" fmla="*/ 264794 h 2302192"/>
                <a:gd name="connsiteX1" fmla="*/ 2385060 w 2657475"/>
                <a:gd name="connsiteY1" fmla="*/ 0 h 2302192"/>
                <a:gd name="connsiteX2" fmla="*/ 2657475 w 2657475"/>
                <a:gd name="connsiteY2" fmla="*/ 2138362 h 2302192"/>
                <a:gd name="connsiteX3" fmla="*/ 1338263 w 2657475"/>
                <a:gd name="connsiteY3" fmla="*/ 2302192 h 2302192"/>
                <a:gd name="connsiteX4" fmla="*/ 0 w 2657475"/>
                <a:gd name="connsiteY4" fmla="*/ 2213610 h 2302192"/>
                <a:gd name="connsiteX5" fmla="*/ 75248 w 2657475"/>
                <a:gd name="connsiteY5" fmla="*/ 264794 h 2302192"/>
                <a:gd name="connsiteX0" fmla="*/ 75248 w 2657475"/>
                <a:gd name="connsiteY0" fmla="*/ 264794 h 2302974"/>
                <a:gd name="connsiteX1" fmla="*/ 2385060 w 2657475"/>
                <a:gd name="connsiteY1" fmla="*/ 0 h 2302974"/>
                <a:gd name="connsiteX2" fmla="*/ 2657475 w 2657475"/>
                <a:gd name="connsiteY2" fmla="*/ 2138362 h 2302974"/>
                <a:gd name="connsiteX3" fmla="*/ 1338263 w 2657475"/>
                <a:gd name="connsiteY3" fmla="*/ 2302192 h 2302974"/>
                <a:gd name="connsiteX4" fmla="*/ 0 w 2657475"/>
                <a:gd name="connsiteY4" fmla="*/ 2213610 h 2302974"/>
                <a:gd name="connsiteX5" fmla="*/ 75248 w 2657475"/>
                <a:gd name="connsiteY5" fmla="*/ 264794 h 2302974"/>
                <a:gd name="connsiteX0" fmla="*/ 75248 w 2657475"/>
                <a:gd name="connsiteY0" fmla="*/ 264794 h 2302974"/>
                <a:gd name="connsiteX1" fmla="*/ 2385060 w 2657475"/>
                <a:gd name="connsiteY1" fmla="*/ 0 h 2302974"/>
                <a:gd name="connsiteX2" fmla="*/ 2657475 w 2657475"/>
                <a:gd name="connsiteY2" fmla="*/ 2138362 h 2302974"/>
                <a:gd name="connsiteX3" fmla="*/ 1338263 w 2657475"/>
                <a:gd name="connsiteY3" fmla="*/ 2302192 h 2302974"/>
                <a:gd name="connsiteX4" fmla="*/ 0 w 2657475"/>
                <a:gd name="connsiteY4" fmla="*/ 2213610 h 2302974"/>
                <a:gd name="connsiteX5" fmla="*/ 75248 w 2657475"/>
                <a:gd name="connsiteY5" fmla="*/ 264794 h 2302974"/>
                <a:gd name="connsiteX0" fmla="*/ 75248 w 2657475"/>
                <a:gd name="connsiteY0" fmla="*/ 264794 h 2307666"/>
                <a:gd name="connsiteX1" fmla="*/ 2385060 w 2657475"/>
                <a:gd name="connsiteY1" fmla="*/ 0 h 2307666"/>
                <a:gd name="connsiteX2" fmla="*/ 2657475 w 2657475"/>
                <a:gd name="connsiteY2" fmla="*/ 2138362 h 2307666"/>
                <a:gd name="connsiteX3" fmla="*/ 1323976 w 2657475"/>
                <a:gd name="connsiteY3" fmla="*/ 2306955 h 2307666"/>
                <a:gd name="connsiteX4" fmla="*/ 0 w 2657475"/>
                <a:gd name="connsiteY4" fmla="*/ 2213610 h 2307666"/>
                <a:gd name="connsiteX5" fmla="*/ 75248 w 2657475"/>
                <a:gd name="connsiteY5" fmla="*/ 264794 h 23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7475" h="2307666">
                  <a:moveTo>
                    <a:pt x="75248" y="264794"/>
                  </a:moveTo>
                  <a:cubicBezTo>
                    <a:pt x="1003935" y="257492"/>
                    <a:pt x="1565910" y="178752"/>
                    <a:pt x="2385060" y="0"/>
                  </a:cubicBezTo>
                  <a:cubicBezTo>
                    <a:pt x="2521903" y="523874"/>
                    <a:pt x="2563495" y="1438275"/>
                    <a:pt x="2657475" y="2138362"/>
                  </a:cubicBezTo>
                  <a:cubicBezTo>
                    <a:pt x="2217738" y="2192972"/>
                    <a:pt x="1730375" y="2266632"/>
                    <a:pt x="1323976" y="2306955"/>
                  </a:cubicBezTo>
                  <a:cubicBezTo>
                    <a:pt x="779464" y="2313940"/>
                    <a:pt x="420687" y="2268537"/>
                    <a:pt x="0" y="2213610"/>
                  </a:cubicBezTo>
                  <a:lnTo>
                    <a:pt x="75248" y="26479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ysDash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21918401" y="5014014"/>
              <a:ext cx="7258609" cy="5484561"/>
              <a:chOff x="21918401" y="5014014"/>
              <a:chExt cx="7258609" cy="5484561"/>
            </a:xfrm>
          </p:grpSpPr>
          <p:sp>
            <p:nvSpPr>
              <p:cNvPr id="154" name="矩形 153"/>
              <p:cNvSpPr/>
              <p:nvPr/>
            </p:nvSpPr>
            <p:spPr bwMode="auto">
              <a:xfrm rot="419135">
                <a:off x="25148884" y="5014014"/>
                <a:ext cx="1325173" cy="408680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600" b="1" dirty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正方大道</a:t>
                </a:r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 rot="414729">
                <a:off x="24735647" y="10089895"/>
                <a:ext cx="1548329" cy="408680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6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银杏湖大道</a:t>
                </a:r>
                <a:endPara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 rot="281902">
                <a:off x="26277544" y="7572396"/>
                <a:ext cx="311842" cy="864682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zh-CN" altLang="en-US" sz="6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滨湖东路</a:t>
                </a:r>
                <a:endPara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 rot="1411208">
                <a:off x="21918401" y="5495805"/>
                <a:ext cx="311843" cy="1605659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zh-CN" altLang="en-US" sz="6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新能源大道</a:t>
                </a:r>
                <a:endPara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 bwMode="auto">
              <a:xfrm rot="21214967">
                <a:off x="27175597" y="6828011"/>
                <a:ext cx="1040095" cy="408680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600" b="1" dirty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东吉大道</a:t>
                </a: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 rot="21209300">
                <a:off x="28865168" y="7451746"/>
                <a:ext cx="311842" cy="864682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zh-CN" altLang="en-US" sz="6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宁丹大道</a:t>
                </a:r>
                <a:endPara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 rot="21214967">
                <a:off x="27499446" y="9056860"/>
                <a:ext cx="1040095" cy="408680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6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创新大道</a:t>
                </a:r>
                <a:endPara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7" name="文本框 17"/>
          <p:cNvSpPr txBox="1">
            <a:spLocks noChangeArrowheads="1"/>
          </p:cNvSpPr>
          <p:nvPr/>
        </p:nvSpPr>
        <p:spPr bwMode="auto">
          <a:xfrm>
            <a:off x="1879974" y="6391511"/>
            <a:ext cx="872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NJNBg020</a:t>
            </a:r>
          </a:p>
          <a:p>
            <a:pPr algn="ctr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  <a:endParaRPr lang="zh-CN" altLang="en-US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167"/>
          <p:cNvSpPr/>
          <p:nvPr/>
        </p:nvSpPr>
        <p:spPr>
          <a:xfrm>
            <a:off x="1735126" y="6755048"/>
            <a:ext cx="979488" cy="290376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69" name="矩形 168"/>
          <p:cNvSpPr/>
          <p:nvPr/>
        </p:nvSpPr>
        <p:spPr>
          <a:xfrm>
            <a:off x="619002" y="5749280"/>
            <a:ext cx="3733702" cy="33483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文本框 22"/>
          <p:cNvSpPr txBox="1">
            <a:spLocks noChangeArrowheads="1"/>
          </p:cNvSpPr>
          <p:nvPr/>
        </p:nvSpPr>
        <p:spPr bwMode="auto">
          <a:xfrm>
            <a:off x="2887254" y="7189440"/>
            <a:ext cx="120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NJNBg020—07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"/>
          <p:cNvSpPr/>
          <p:nvPr/>
        </p:nvSpPr>
        <p:spPr>
          <a:xfrm>
            <a:off x="2851250" y="7585484"/>
            <a:ext cx="1080120" cy="25202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519</Words>
  <Application>Microsoft Office PowerPoint</Application>
  <PresentationFormat>自定义</PresentationFormat>
  <Paragraphs>70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409</cp:revision>
  <cp:lastPrinted>2024-03-26T06:31:01Z</cp:lastPrinted>
  <dcterms:created xsi:type="dcterms:W3CDTF">2019-11-04T11:42:00Z</dcterms:created>
  <dcterms:modified xsi:type="dcterms:W3CDTF">2026-03-24T06:24:19Z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