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3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31" autoAdjust="0"/>
  </p:normalViewPr>
  <p:slideViewPr>
    <p:cSldViewPr showGuides="1">
      <p:cViewPr varScale="1">
        <p:scale>
          <a:sx n="70" d="100"/>
          <a:sy n="70" d="100"/>
        </p:scale>
        <p:origin x="96" y="252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2026/3/17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005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3/17/2026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为了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促进产业用地高质量利用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，我局会同江宁区政府组织开展了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城西单元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NJNBh010—04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管理单元图则技术修正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城西单元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NJNBh010—04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管理单元图则技术修正成果向社会予以公布。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5023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南京禄口新城西单元控制性详细规划</a:t>
            </a: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》NJNBh010—04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规划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管理单元图则技术修正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/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118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43"/>
          <a:stretch/>
        </p:blipFill>
        <p:spPr>
          <a:xfrm>
            <a:off x="655006" y="5641268"/>
            <a:ext cx="4029928" cy="3980969"/>
          </a:xfrm>
          <a:custGeom>
            <a:avLst/>
            <a:gdLst>
              <a:gd name="connsiteX0" fmla="*/ 0 w 8455655"/>
              <a:gd name="connsiteY0" fmla="*/ 0 h 8352928"/>
              <a:gd name="connsiteX1" fmla="*/ 8455655 w 8455655"/>
              <a:gd name="connsiteY1" fmla="*/ 0 h 8352928"/>
              <a:gd name="connsiteX2" fmla="*/ 8455655 w 8455655"/>
              <a:gd name="connsiteY2" fmla="*/ 8352928 h 8352928"/>
              <a:gd name="connsiteX3" fmla="*/ 0 w 8455655"/>
              <a:gd name="connsiteY3" fmla="*/ 8352928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5655" h="8352928">
                <a:moveTo>
                  <a:pt x="0" y="0"/>
                </a:moveTo>
                <a:lnTo>
                  <a:pt x="8455655" y="0"/>
                </a:lnTo>
                <a:lnTo>
                  <a:pt x="8455655" y="8352928"/>
                </a:lnTo>
                <a:lnTo>
                  <a:pt x="0" y="8352928"/>
                </a:lnTo>
                <a:close/>
              </a:path>
            </a:pathLst>
          </a:custGeom>
        </p:spPr>
      </p:pic>
      <p:sp>
        <p:nvSpPr>
          <p:cNvPr id="123" name="任意多边形 122"/>
          <p:cNvSpPr>
            <a:spLocks/>
          </p:cNvSpPr>
          <p:nvPr/>
        </p:nvSpPr>
        <p:spPr>
          <a:xfrm>
            <a:off x="655006" y="5641268"/>
            <a:ext cx="4032448" cy="3980969"/>
          </a:xfrm>
          <a:custGeom>
            <a:avLst/>
            <a:gdLst>
              <a:gd name="connsiteX0" fmla="*/ 4310635 w 8460942"/>
              <a:gd name="connsiteY0" fmla="*/ 638223 h 8352928"/>
              <a:gd name="connsiteX1" fmla="*/ 3896850 w 8460942"/>
              <a:gd name="connsiteY1" fmla="*/ 713457 h 8352928"/>
              <a:gd name="connsiteX2" fmla="*/ 3474705 w 8460942"/>
              <a:gd name="connsiteY2" fmla="*/ 1683135 h 8352928"/>
              <a:gd name="connsiteX3" fmla="*/ 3694137 w 8460942"/>
              <a:gd name="connsiteY3" fmla="*/ 1816884 h 8352928"/>
              <a:gd name="connsiteX4" fmla="*/ 3861323 w 8460942"/>
              <a:gd name="connsiteY4" fmla="*/ 1921375 h 8352928"/>
              <a:gd name="connsiteX5" fmla="*/ 3907299 w 8460942"/>
              <a:gd name="connsiteY5" fmla="*/ 1942273 h 8352928"/>
              <a:gd name="connsiteX6" fmla="*/ 0 w 8460942"/>
              <a:gd name="connsiteY6" fmla="*/ 0 h 8352928"/>
              <a:gd name="connsiteX7" fmla="*/ 8460942 w 8460942"/>
              <a:gd name="connsiteY7" fmla="*/ 0 h 8352928"/>
              <a:gd name="connsiteX8" fmla="*/ 8460942 w 8460942"/>
              <a:gd name="connsiteY8" fmla="*/ 8352928 h 8352928"/>
              <a:gd name="connsiteX9" fmla="*/ 0 w 8460942"/>
              <a:gd name="connsiteY9" fmla="*/ 8352928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60942" h="8352928">
                <a:moveTo>
                  <a:pt x="4310635" y="638223"/>
                </a:moveTo>
                <a:lnTo>
                  <a:pt x="3896850" y="713457"/>
                </a:lnTo>
                <a:lnTo>
                  <a:pt x="3474705" y="1683135"/>
                </a:lnTo>
                <a:lnTo>
                  <a:pt x="3694137" y="1816884"/>
                </a:lnTo>
                <a:lnTo>
                  <a:pt x="3861323" y="1921375"/>
                </a:lnTo>
                <a:lnTo>
                  <a:pt x="3907299" y="1942273"/>
                </a:lnTo>
                <a:close/>
                <a:moveTo>
                  <a:pt x="0" y="0"/>
                </a:moveTo>
                <a:lnTo>
                  <a:pt x="8460942" y="0"/>
                </a:lnTo>
                <a:lnTo>
                  <a:pt x="8460942" y="8352928"/>
                </a:lnTo>
                <a:lnTo>
                  <a:pt x="0" y="8352928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87" name="任意多边形 86"/>
          <p:cNvSpPr/>
          <p:nvPr/>
        </p:nvSpPr>
        <p:spPr>
          <a:xfrm>
            <a:off x="2682089" y="5914844"/>
            <a:ext cx="1447465" cy="3529750"/>
          </a:xfrm>
          <a:custGeom>
            <a:avLst/>
            <a:gdLst>
              <a:gd name="connsiteX0" fmla="*/ 119666 w 2234216"/>
              <a:gd name="connsiteY0" fmla="*/ 0 h 5734050"/>
              <a:gd name="connsiteX1" fmla="*/ 376841 w 2234216"/>
              <a:gd name="connsiteY1" fmla="*/ 428625 h 5734050"/>
              <a:gd name="connsiteX2" fmla="*/ 491141 w 2234216"/>
              <a:gd name="connsiteY2" fmla="*/ 752475 h 5734050"/>
              <a:gd name="connsiteX3" fmla="*/ 433991 w 2234216"/>
              <a:gd name="connsiteY3" fmla="*/ 1133475 h 5734050"/>
              <a:gd name="connsiteX4" fmla="*/ 233966 w 2234216"/>
              <a:gd name="connsiteY4" fmla="*/ 1552575 h 5734050"/>
              <a:gd name="connsiteX5" fmla="*/ 43466 w 2234216"/>
              <a:gd name="connsiteY5" fmla="*/ 1905000 h 5734050"/>
              <a:gd name="connsiteX6" fmla="*/ 5366 w 2234216"/>
              <a:gd name="connsiteY6" fmla="*/ 2333625 h 5734050"/>
              <a:gd name="connsiteX7" fmla="*/ 14891 w 2234216"/>
              <a:gd name="connsiteY7" fmla="*/ 2790825 h 5734050"/>
              <a:gd name="connsiteX8" fmla="*/ 138716 w 2234216"/>
              <a:gd name="connsiteY8" fmla="*/ 3209925 h 5734050"/>
              <a:gd name="connsiteX9" fmla="*/ 414941 w 2234216"/>
              <a:gd name="connsiteY9" fmla="*/ 3629025 h 5734050"/>
              <a:gd name="connsiteX10" fmla="*/ 995966 w 2234216"/>
              <a:gd name="connsiteY10" fmla="*/ 4286250 h 5734050"/>
              <a:gd name="connsiteX11" fmla="*/ 1815116 w 2234216"/>
              <a:gd name="connsiteY11" fmla="*/ 5248275 h 5734050"/>
              <a:gd name="connsiteX12" fmla="*/ 2234216 w 2234216"/>
              <a:gd name="connsiteY12" fmla="*/ 5734050 h 5734050"/>
              <a:gd name="connsiteX0" fmla="*/ 300641 w 2234216"/>
              <a:gd name="connsiteY0" fmla="*/ 0 h 5448300"/>
              <a:gd name="connsiteX1" fmla="*/ 376841 w 2234216"/>
              <a:gd name="connsiteY1" fmla="*/ 142875 h 5448300"/>
              <a:gd name="connsiteX2" fmla="*/ 491141 w 2234216"/>
              <a:gd name="connsiteY2" fmla="*/ 466725 h 5448300"/>
              <a:gd name="connsiteX3" fmla="*/ 433991 w 2234216"/>
              <a:gd name="connsiteY3" fmla="*/ 847725 h 5448300"/>
              <a:gd name="connsiteX4" fmla="*/ 233966 w 2234216"/>
              <a:gd name="connsiteY4" fmla="*/ 1266825 h 5448300"/>
              <a:gd name="connsiteX5" fmla="*/ 43466 w 2234216"/>
              <a:gd name="connsiteY5" fmla="*/ 1619250 h 5448300"/>
              <a:gd name="connsiteX6" fmla="*/ 5366 w 2234216"/>
              <a:gd name="connsiteY6" fmla="*/ 2047875 h 5448300"/>
              <a:gd name="connsiteX7" fmla="*/ 14891 w 2234216"/>
              <a:gd name="connsiteY7" fmla="*/ 2505075 h 5448300"/>
              <a:gd name="connsiteX8" fmla="*/ 138716 w 2234216"/>
              <a:gd name="connsiteY8" fmla="*/ 2924175 h 5448300"/>
              <a:gd name="connsiteX9" fmla="*/ 414941 w 2234216"/>
              <a:gd name="connsiteY9" fmla="*/ 3343275 h 5448300"/>
              <a:gd name="connsiteX10" fmla="*/ 995966 w 2234216"/>
              <a:gd name="connsiteY10" fmla="*/ 4000500 h 5448300"/>
              <a:gd name="connsiteX11" fmla="*/ 1815116 w 2234216"/>
              <a:gd name="connsiteY11" fmla="*/ 4962525 h 5448300"/>
              <a:gd name="connsiteX12" fmla="*/ 2234216 w 2234216"/>
              <a:gd name="connsiteY12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4216" h="5448300">
                <a:moveTo>
                  <a:pt x="300641" y="0"/>
                </a:moveTo>
                <a:cubicBezTo>
                  <a:pt x="398272" y="151606"/>
                  <a:pt x="345091" y="65088"/>
                  <a:pt x="376841" y="142875"/>
                </a:cubicBezTo>
                <a:cubicBezTo>
                  <a:pt x="408591" y="220662"/>
                  <a:pt x="481616" y="349250"/>
                  <a:pt x="491141" y="466725"/>
                </a:cubicBezTo>
                <a:cubicBezTo>
                  <a:pt x="500666" y="584200"/>
                  <a:pt x="476853" y="714375"/>
                  <a:pt x="433991" y="847725"/>
                </a:cubicBezTo>
                <a:cubicBezTo>
                  <a:pt x="391129" y="981075"/>
                  <a:pt x="299053" y="1138238"/>
                  <a:pt x="233966" y="1266825"/>
                </a:cubicBezTo>
                <a:cubicBezTo>
                  <a:pt x="168879" y="1395412"/>
                  <a:pt x="81566" y="1489075"/>
                  <a:pt x="43466" y="1619250"/>
                </a:cubicBezTo>
                <a:cubicBezTo>
                  <a:pt x="5366" y="1749425"/>
                  <a:pt x="10128" y="1900238"/>
                  <a:pt x="5366" y="2047875"/>
                </a:cubicBezTo>
                <a:cubicBezTo>
                  <a:pt x="604" y="2195512"/>
                  <a:pt x="-7334" y="2359025"/>
                  <a:pt x="14891" y="2505075"/>
                </a:cubicBezTo>
                <a:cubicBezTo>
                  <a:pt x="37116" y="2651125"/>
                  <a:pt x="72041" y="2784475"/>
                  <a:pt x="138716" y="2924175"/>
                </a:cubicBezTo>
                <a:cubicBezTo>
                  <a:pt x="205391" y="3063875"/>
                  <a:pt x="272066" y="3163888"/>
                  <a:pt x="414941" y="3343275"/>
                </a:cubicBezTo>
                <a:cubicBezTo>
                  <a:pt x="557816" y="3522663"/>
                  <a:pt x="762604" y="3730625"/>
                  <a:pt x="995966" y="4000500"/>
                </a:cubicBezTo>
                <a:cubicBezTo>
                  <a:pt x="1229329" y="4270375"/>
                  <a:pt x="1608741" y="4721225"/>
                  <a:pt x="1815116" y="4962525"/>
                </a:cubicBezTo>
                <a:cubicBezTo>
                  <a:pt x="2021491" y="5203825"/>
                  <a:pt x="2127853" y="5326062"/>
                  <a:pt x="2234216" y="5448300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8" name="任意多边形 87"/>
          <p:cNvSpPr/>
          <p:nvPr/>
        </p:nvSpPr>
        <p:spPr>
          <a:xfrm>
            <a:off x="1105816" y="7216847"/>
            <a:ext cx="3511237" cy="752904"/>
          </a:xfrm>
          <a:custGeom>
            <a:avLst/>
            <a:gdLst>
              <a:gd name="connsiteX0" fmla="*/ 0 w 5667375"/>
              <a:gd name="connsiteY0" fmla="*/ 1162135 h 1162135"/>
              <a:gd name="connsiteX1" fmla="*/ 495300 w 5667375"/>
              <a:gd name="connsiteY1" fmla="*/ 924010 h 1162135"/>
              <a:gd name="connsiteX2" fmla="*/ 876300 w 5667375"/>
              <a:gd name="connsiteY2" fmla="*/ 590635 h 1162135"/>
              <a:gd name="connsiteX3" fmla="*/ 1171575 w 5667375"/>
              <a:gd name="connsiteY3" fmla="*/ 400135 h 1162135"/>
              <a:gd name="connsiteX4" fmla="*/ 1600200 w 5667375"/>
              <a:gd name="connsiteY4" fmla="*/ 228685 h 1162135"/>
              <a:gd name="connsiteX5" fmla="*/ 2352675 w 5667375"/>
              <a:gd name="connsiteY5" fmla="*/ 57235 h 1162135"/>
              <a:gd name="connsiteX6" fmla="*/ 3038475 w 5667375"/>
              <a:gd name="connsiteY6" fmla="*/ 85 h 1162135"/>
              <a:gd name="connsiteX7" fmla="*/ 3514725 w 5667375"/>
              <a:gd name="connsiteY7" fmla="*/ 66760 h 1162135"/>
              <a:gd name="connsiteX8" fmla="*/ 3867150 w 5667375"/>
              <a:gd name="connsiteY8" fmla="*/ 114385 h 1162135"/>
              <a:gd name="connsiteX9" fmla="*/ 4200525 w 5667375"/>
              <a:gd name="connsiteY9" fmla="*/ 152485 h 1162135"/>
              <a:gd name="connsiteX10" fmla="*/ 4667250 w 5667375"/>
              <a:gd name="connsiteY10" fmla="*/ 152485 h 1162135"/>
              <a:gd name="connsiteX11" fmla="*/ 5019675 w 5667375"/>
              <a:gd name="connsiteY11" fmla="*/ 152485 h 1162135"/>
              <a:gd name="connsiteX12" fmla="*/ 5248275 w 5667375"/>
              <a:gd name="connsiteY12" fmla="*/ 152485 h 1162135"/>
              <a:gd name="connsiteX13" fmla="*/ 5467350 w 5667375"/>
              <a:gd name="connsiteY13" fmla="*/ 114385 h 1162135"/>
              <a:gd name="connsiteX14" fmla="*/ 5667375 w 5667375"/>
              <a:gd name="connsiteY14" fmla="*/ 95335 h 1162135"/>
              <a:gd name="connsiteX0" fmla="*/ 0 w 5467350"/>
              <a:gd name="connsiteY0" fmla="*/ 1162135 h 1162135"/>
              <a:gd name="connsiteX1" fmla="*/ 495300 w 5467350"/>
              <a:gd name="connsiteY1" fmla="*/ 924010 h 1162135"/>
              <a:gd name="connsiteX2" fmla="*/ 876300 w 5467350"/>
              <a:gd name="connsiteY2" fmla="*/ 590635 h 1162135"/>
              <a:gd name="connsiteX3" fmla="*/ 1171575 w 5467350"/>
              <a:gd name="connsiteY3" fmla="*/ 400135 h 1162135"/>
              <a:gd name="connsiteX4" fmla="*/ 1600200 w 5467350"/>
              <a:gd name="connsiteY4" fmla="*/ 228685 h 1162135"/>
              <a:gd name="connsiteX5" fmla="*/ 2352675 w 5467350"/>
              <a:gd name="connsiteY5" fmla="*/ 57235 h 1162135"/>
              <a:gd name="connsiteX6" fmla="*/ 3038475 w 5467350"/>
              <a:gd name="connsiteY6" fmla="*/ 85 h 1162135"/>
              <a:gd name="connsiteX7" fmla="*/ 3514725 w 5467350"/>
              <a:gd name="connsiteY7" fmla="*/ 66760 h 1162135"/>
              <a:gd name="connsiteX8" fmla="*/ 3867150 w 5467350"/>
              <a:gd name="connsiteY8" fmla="*/ 114385 h 1162135"/>
              <a:gd name="connsiteX9" fmla="*/ 4200525 w 5467350"/>
              <a:gd name="connsiteY9" fmla="*/ 152485 h 1162135"/>
              <a:gd name="connsiteX10" fmla="*/ 4667250 w 5467350"/>
              <a:gd name="connsiteY10" fmla="*/ 152485 h 1162135"/>
              <a:gd name="connsiteX11" fmla="*/ 5019675 w 5467350"/>
              <a:gd name="connsiteY11" fmla="*/ 152485 h 1162135"/>
              <a:gd name="connsiteX12" fmla="*/ 5248275 w 5467350"/>
              <a:gd name="connsiteY12" fmla="*/ 152485 h 1162135"/>
              <a:gd name="connsiteX13" fmla="*/ 5467350 w 5467350"/>
              <a:gd name="connsiteY13" fmla="*/ 114385 h 1162135"/>
              <a:gd name="connsiteX0" fmla="*/ 0 w 5248275"/>
              <a:gd name="connsiteY0" fmla="*/ 1162135 h 1162135"/>
              <a:gd name="connsiteX1" fmla="*/ 495300 w 5248275"/>
              <a:gd name="connsiteY1" fmla="*/ 924010 h 1162135"/>
              <a:gd name="connsiteX2" fmla="*/ 876300 w 5248275"/>
              <a:gd name="connsiteY2" fmla="*/ 590635 h 1162135"/>
              <a:gd name="connsiteX3" fmla="*/ 1171575 w 5248275"/>
              <a:gd name="connsiteY3" fmla="*/ 400135 h 1162135"/>
              <a:gd name="connsiteX4" fmla="*/ 1600200 w 5248275"/>
              <a:gd name="connsiteY4" fmla="*/ 228685 h 1162135"/>
              <a:gd name="connsiteX5" fmla="*/ 2352675 w 5248275"/>
              <a:gd name="connsiteY5" fmla="*/ 57235 h 1162135"/>
              <a:gd name="connsiteX6" fmla="*/ 3038475 w 5248275"/>
              <a:gd name="connsiteY6" fmla="*/ 85 h 1162135"/>
              <a:gd name="connsiteX7" fmla="*/ 3514725 w 5248275"/>
              <a:gd name="connsiteY7" fmla="*/ 66760 h 1162135"/>
              <a:gd name="connsiteX8" fmla="*/ 3867150 w 5248275"/>
              <a:gd name="connsiteY8" fmla="*/ 114385 h 1162135"/>
              <a:gd name="connsiteX9" fmla="*/ 4200525 w 5248275"/>
              <a:gd name="connsiteY9" fmla="*/ 152485 h 1162135"/>
              <a:gd name="connsiteX10" fmla="*/ 4667250 w 5248275"/>
              <a:gd name="connsiteY10" fmla="*/ 152485 h 1162135"/>
              <a:gd name="connsiteX11" fmla="*/ 5019675 w 5248275"/>
              <a:gd name="connsiteY11" fmla="*/ 152485 h 1162135"/>
              <a:gd name="connsiteX12" fmla="*/ 5248275 w 5248275"/>
              <a:gd name="connsiteY12" fmla="*/ 152485 h 1162135"/>
              <a:gd name="connsiteX0" fmla="*/ 0 w 5419725"/>
              <a:gd name="connsiteY0" fmla="*/ 1162135 h 1162135"/>
              <a:gd name="connsiteX1" fmla="*/ 495300 w 5419725"/>
              <a:gd name="connsiteY1" fmla="*/ 924010 h 1162135"/>
              <a:gd name="connsiteX2" fmla="*/ 876300 w 5419725"/>
              <a:gd name="connsiteY2" fmla="*/ 590635 h 1162135"/>
              <a:gd name="connsiteX3" fmla="*/ 1171575 w 5419725"/>
              <a:gd name="connsiteY3" fmla="*/ 400135 h 1162135"/>
              <a:gd name="connsiteX4" fmla="*/ 1600200 w 5419725"/>
              <a:gd name="connsiteY4" fmla="*/ 228685 h 1162135"/>
              <a:gd name="connsiteX5" fmla="*/ 2352675 w 5419725"/>
              <a:gd name="connsiteY5" fmla="*/ 57235 h 1162135"/>
              <a:gd name="connsiteX6" fmla="*/ 3038475 w 5419725"/>
              <a:gd name="connsiteY6" fmla="*/ 85 h 1162135"/>
              <a:gd name="connsiteX7" fmla="*/ 3514725 w 5419725"/>
              <a:gd name="connsiteY7" fmla="*/ 66760 h 1162135"/>
              <a:gd name="connsiteX8" fmla="*/ 3867150 w 5419725"/>
              <a:gd name="connsiteY8" fmla="*/ 114385 h 1162135"/>
              <a:gd name="connsiteX9" fmla="*/ 4200525 w 5419725"/>
              <a:gd name="connsiteY9" fmla="*/ 152485 h 1162135"/>
              <a:gd name="connsiteX10" fmla="*/ 4667250 w 5419725"/>
              <a:gd name="connsiteY10" fmla="*/ 152485 h 1162135"/>
              <a:gd name="connsiteX11" fmla="*/ 5019675 w 5419725"/>
              <a:gd name="connsiteY11" fmla="*/ 152485 h 1162135"/>
              <a:gd name="connsiteX12" fmla="*/ 5419725 w 5419725"/>
              <a:gd name="connsiteY12" fmla="*/ 133435 h 116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9725" h="1162135">
                <a:moveTo>
                  <a:pt x="0" y="1162135"/>
                </a:moveTo>
                <a:cubicBezTo>
                  <a:pt x="174625" y="1090697"/>
                  <a:pt x="349250" y="1019260"/>
                  <a:pt x="495300" y="924010"/>
                </a:cubicBezTo>
                <a:cubicBezTo>
                  <a:pt x="641350" y="828760"/>
                  <a:pt x="763588" y="677947"/>
                  <a:pt x="876300" y="590635"/>
                </a:cubicBezTo>
                <a:cubicBezTo>
                  <a:pt x="989012" y="503323"/>
                  <a:pt x="1050925" y="460460"/>
                  <a:pt x="1171575" y="400135"/>
                </a:cubicBezTo>
                <a:cubicBezTo>
                  <a:pt x="1292225" y="339810"/>
                  <a:pt x="1403350" y="285835"/>
                  <a:pt x="1600200" y="228685"/>
                </a:cubicBezTo>
                <a:cubicBezTo>
                  <a:pt x="1797050" y="171535"/>
                  <a:pt x="2112963" y="95335"/>
                  <a:pt x="2352675" y="57235"/>
                </a:cubicBezTo>
                <a:cubicBezTo>
                  <a:pt x="2592388" y="19135"/>
                  <a:pt x="2844800" y="-1502"/>
                  <a:pt x="3038475" y="85"/>
                </a:cubicBezTo>
                <a:cubicBezTo>
                  <a:pt x="3232150" y="1672"/>
                  <a:pt x="3514725" y="66760"/>
                  <a:pt x="3514725" y="66760"/>
                </a:cubicBezTo>
                <a:lnTo>
                  <a:pt x="3867150" y="114385"/>
                </a:lnTo>
                <a:cubicBezTo>
                  <a:pt x="3981450" y="128673"/>
                  <a:pt x="4067175" y="146135"/>
                  <a:pt x="4200525" y="152485"/>
                </a:cubicBezTo>
                <a:cubicBezTo>
                  <a:pt x="4333875" y="158835"/>
                  <a:pt x="4667250" y="152485"/>
                  <a:pt x="4667250" y="152485"/>
                </a:cubicBezTo>
                <a:cubicBezTo>
                  <a:pt x="4784725" y="152485"/>
                  <a:pt x="4894263" y="155660"/>
                  <a:pt x="5019675" y="152485"/>
                </a:cubicBezTo>
                <a:cubicBezTo>
                  <a:pt x="5145087" y="149310"/>
                  <a:pt x="5345113" y="139785"/>
                  <a:pt x="5419725" y="133435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9" name="任意多边形 88"/>
          <p:cNvSpPr/>
          <p:nvPr/>
        </p:nvSpPr>
        <p:spPr>
          <a:xfrm>
            <a:off x="2049721" y="5982724"/>
            <a:ext cx="1287220" cy="3579595"/>
          </a:xfrm>
          <a:custGeom>
            <a:avLst/>
            <a:gdLst>
              <a:gd name="connsiteX0" fmla="*/ 686173 w 2162548"/>
              <a:gd name="connsiteY0" fmla="*/ 0 h 5762625"/>
              <a:gd name="connsiteX1" fmla="*/ 333748 w 2162548"/>
              <a:gd name="connsiteY1" fmla="*/ 828675 h 5762625"/>
              <a:gd name="connsiteX2" fmla="*/ 143248 w 2162548"/>
              <a:gd name="connsiteY2" fmla="*/ 1285875 h 5762625"/>
              <a:gd name="connsiteX3" fmla="*/ 38473 w 2162548"/>
              <a:gd name="connsiteY3" fmla="*/ 1647825 h 5762625"/>
              <a:gd name="connsiteX4" fmla="*/ 373 w 2162548"/>
              <a:gd name="connsiteY4" fmla="*/ 1962150 h 5762625"/>
              <a:gd name="connsiteX5" fmla="*/ 57523 w 2162548"/>
              <a:gd name="connsiteY5" fmla="*/ 2495550 h 5762625"/>
              <a:gd name="connsiteX6" fmla="*/ 114673 w 2162548"/>
              <a:gd name="connsiteY6" fmla="*/ 2943225 h 5762625"/>
              <a:gd name="connsiteX7" fmla="*/ 228973 w 2162548"/>
              <a:gd name="connsiteY7" fmla="*/ 3343275 h 5762625"/>
              <a:gd name="connsiteX8" fmla="*/ 448048 w 2162548"/>
              <a:gd name="connsiteY8" fmla="*/ 3733800 h 5762625"/>
              <a:gd name="connsiteX9" fmla="*/ 2162548 w 2162548"/>
              <a:gd name="connsiteY9" fmla="*/ 5762625 h 5762625"/>
              <a:gd name="connsiteX0" fmla="*/ 790948 w 2162548"/>
              <a:gd name="connsiteY0" fmla="*/ 0 h 6029325"/>
              <a:gd name="connsiteX1" fmla="*/ 333748 w 2162548"/>
              <a:gd name="connsiteY1" fmla="*/ 1095375 h 6029325"/>
              <a:gd name="connsiteX2" fmla="*/ 143248 w 2162548"/>
              <a:gd name="connsiteY2" fmla="*/ 1552575 h 6029325"/>
              <a:gd name="connsiteX3" fmla="*/ 38473 w 2162548"/>
              <a:gd name="connsiteY3" fmla="*/ 1914525 h 6029325"/>
              <a:gd name="connsiteX4" fmla="*/ 373 w 2162548"/>
              <a:gd name="connsiteY4" fmla="*/ 2228850 h 6029325"/>
              <a:gd name="connsiteX5" fmla="*/ 57523 w 2162548"/>
              <a:gd name="connsiteY5" fmla="*/ 2762250 h 6029325"/>
              <a:gd name="connsiteX6" fmla="*/ 114673 w 2162548"/>
              <a:gd name="connsiteY6" fmla="*/ 3209925 h 6029325"/>
              <a:gd name="connsiteX7" fmla="*/ 228973 w 2162548"/>
              <a:gd name="connsiteY7" fmla="*/ 3609975 h 6029325"/>
              <a:gd name="connsiteX8" fmla="*/ 448048 w 2162548"/>
              <a:gd name="connsiteY8" fmla="*/ 4000500 h 6029325"/>
              <a:gd name="connsiteX9" fmla="*/ 2162548 w 2162548"/>
              <a:gd name="connsiteY9" fmla="*/ 6029325 h 6029325"/>
              <a:gd name="connsiteX0" fmla="*/ 695698 w 2162548"/>
              <a:gd name="connsiteY0" fmla="*/ 0 h 5715000"/>
              <a:gd name="connsiteX1" fmla="*/ 333748 w 2162548"/>
              <a:gd name="connsiteY1" fmla="*/ 781050 h 5715000"/>
              <a:gd name="connsiteX2" fmla="*/ 143248 w 2162548"/>
              <a:gd name="connsiteY2" fmla="*/ 1238250 h 5715000"/>
              <a:gd name="connsiteX3" fmla="*/ 38473 w 2162548"/>
              <a:gd name="connsiteY3" fmla="*/ 1600200 h 5715000"/>
              <a:gd name="connsiteX4" fmla="*/ 373 w 2162548"/>
              <a:gd name="connsiteY4" fmla="*/ 1914525 h 5715000"/>
              <a:gd name="connsiteX5" fmla="*/ 57523 w 2162548"/>
              <a:gd name="connsiteY5" fmla="*/ 2447925 h 5715000"/>
              <a:gd name="connsiteX6" fmla="*/ 114673 w 2162548"/>
              <a:gd name="connsiteY6" fmla="*/ 2895600 h 5715000"/>
              <a:gd name="connsiteX7" fmla="*/ 228973 w 2162548"/>
              <a:gd name="connsiteY7" fmla="*/ 3295650 h 5715000"/>
              <a:gd name="connsiteX8" fmla="*/ 448048 w 2162548"/>
              <a:gd name="connsiteY8" fmla="*/ 3686175 h 5715000"/>
              <a:gd name="connsiteX9" fmla="*/ 2162548 w 2162548"/>
              <a:gd name="connsiteY9" fmla="*/ 5715000 h 5715000"/>
              <a:gd name="connsiteX0" fmla="*/ 695698 w 2162548"/>
              <a:gd name="connsiteY0" fmla="*/ 0 h 5715000"/>
              <a:gd name="connsiteX1" fmla="*/ 333748 w 2162548"/>
              <a:gd name="connsiteY1" fmla="*/ 781050 h 5715000"/>
              <a:gd name="connsiteX2" fmla="*/ 143248 w 2162548"/>
              <a:gd name="connsiteY2" fmla="*/ 1238250 h 5715000"/>
              <a:gd name="connsiteX3" fmla="*/ 38473 w 2162548"/>
              <a:gd name="connsiteY3" fmla="*/ 1600200 h 5715000"/>
              <a:gd name="connsiteX4" fmla="*/ 373 w 2162548"/>
              <a:gd name="connsiteY4" fmla="*/ 1914525 h 5715000"/>
              <a:gd name="connsiteX5" fmla="*/ 57523 w 2162548"/>
              <a:gd name="connsiteY5" fmla="*/ 2447925 h 5715000"/>
              <a:gd name="connsiteX6" fmla="*/ 114673 w 2162548"/>
              <a:gd name="connsiteY6" fmla="*/ 2895600 h 5715000"/>
              <a:gd name="connsiteX7" fmla="*/ 228973 w 2162548"/>
              <a:gd name="connsiteY7" fmla="*/ 3295650 h 5715000"/>
              <a:gd name="connsiteX8" fmla="*/ 530839 w 2162548"/>
              <a:gd name="connsiteY8" fmla="*/ 3737919 h 5715000"/>
              <a:gd name="connsiteX9" fmla="*/ 2162548 w 2162548"/>
              <a:gd name="connsiteY9" fmla="*/ 5715000 h 5715000"/>
              <a:gd name="connsiteX0" fmla="*/ 695698 w 2166775"/>
              <a:gd name="connsiteY0" fmla="*/ 0 h 5731935"/>
              <a:gd name="connsiteX1" fmla="*/ 333748 w 2166775"/>
              <a:gd name="connsiteY1" fmla="*/ 781050 h 5731935"/>
              <a:gd name="connsiteX2" fmla="*/ 143248 w 2166775"/>
              <a:gd name="connsiteY2" fmla="*/ 1238250 h 5731935"/>
              <a:gd name="connsiteX3" fmla="*/ 38473 w 2166775"/>
              <a:gd name="connsiteY3" fmla="*/ 1600200 h 5731935"/>
              <a:gd name="connsiteX4" fmla="*/ 373 w 2166775"/>
              <a:gd name="connsiteY4" fmla="*/ 1914525 h 5731935"/>
              <a:gd name="connsiteX5" fmla="*/ 57523 w 2166775"/>
              <a:gd name="connsiteY5" fmla="*/ 2447925 h 5731935"/>
              <a:gd name="connsiteX6" fmla="*/ 114673 w 2166775"/>
              <a:gd name="connsiteY6" fmla="*/ 2895600 h 5731935"/>
              <a:gd name="connsiteX7" fmla="*/ 228973 w 2166775"/>
              <a:gd name="connsiteY7" fmla="*/ 3295650 h 5731935"/>
              <a:gd name="connsiteX8" fmla="*/ 530839 w 2166775"/>
              <a:gd name="connsiteY8" fmla="*/ 3737919 h 5731935"/>
              <a:gd name="connsiteX9" fmla="*/ 1986871 w 2166775"/>
              <a:gd name="connsiteY9" fmla="*/ 5525238 h 5731935"/>
              <a:gd name="connsiteX10" fmla="*/ 2162548 w 2166775"/>
              <a:gd name="connsiteY10" fmla="*/ 5715000 h 5731935"/>
              <a:gd name="connsiteX0" fmla="*/ 695698 w 1986871"/>
              <a:gd name="connsiteY0" fmla="*/ 0 h 5525238"/>
              <a:gd name="connsiteX1" fmla="*/ 333748 w 1986871"/>
              <a:gd name="connsiteY1" fmla="*/ 781050 h 5525238"/>
              <a:gd name="connsiteX2" fmla="*/ 143248 w 1986871"/>
              <a:gd name="connsiteY2" fmla="*/ 1238250 h 5525238"/>
              <a:gd name="connsiteX3" fmla="*/ 38473 w 1986871"/>
              <a:gd name="connsiteY3" fmla="*/ 1600200 h 5525238"/>
              <a:gd name="connsiteX4" fmla="*/ 373 w 1986871"/>
              <a:gd name="connsiteY4" fmla="*/ 1914525 h 5525238"/>
              <a:gd name="connsiteX5" fmla="*/ 57523 w 1986871"/>
              <a:gd name="connsiteY5" fmla="*/ 2447925 h 5525238"/>
              <a:gd name="connsiteX6" fmla="*/ 114673 w 1986871"/>
              <a:gd name="connsiteY6" fmla="*/ 2895600 h 5525238"/>
              <a:gd name="connsiteX7" fmla="*/ 228973 w 1986871"/>
              <a:gd name="connsiteY7" fmla="*/ 3295650 h 5525238"/>
              <a:gd name="connsiteX8" fmla="*/ 530839 w 1986871"/>
              <a:gd name="connsiteY8" fmla="*/ 3737919 h 5525238"/>
              <a:gd name="connsiteX9" fmla="*/ 1986871 w 1986871"/>
              <a:gd name="connsiteY9" fmla="*/ 5525238 h 552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6871" h="5525238">
                <a:moveTo>
                  <a:pt x="695698" y="0"/>
                </a:moveTo>
                <a:cubicBezTo>
                  <a:pt x="575048" y="260350"/>
                  <a:pt x="425823" y="574675"/>
                  <a:pt x="333748" y="781050"/>
                </a:cubicBezTo>
                <a:cubicBezTo>
                  <a:pt x="241673" y="987425"/>
                  <a:pt x="192460" y="1101725"/>
                  <a:pt x="143248" y="1238250"/>
                </a:cubicBezTo>
                <a:cubicBezTo>
                  <a:pt x="94036" y="1374775"/>
                  <a:pt x="62285" y="1487488"/>
                  <a:pt x="38473" y="1600200"/>
                </a:cubicBezTo>
                <a:cubicBezTo>
                  <a:pt x="14661" y="1712912"/>
                  <a:pt x="-2802" y="1773238"/>
                  <a:pt x="373" y="1914525"/>
                </a:cubicBezTo>
                <a:cubicBezTo>
                  <a:pt x="3548" y="2055812"/>
                  <a:pt x="38473" y="2284413"/>
                  <a:pt x="57523" y="2447925"/>
                </a:cubicBezTo>
                <a:cubicBezTo>
                  <a:pt x="76573" y="2611437"/>
                  <a:pt x="86098" y="2754313"/>
                  <a:pt x="114673" y="2895600"/>
                </a:cubicBezTo>
                <a:cubicBezTo>
                  <a:pt x="143248" y="3036887"/>
                  <a:pt x="159612" y="3155264"/>
                  <a:pt x="228973" y="3295650"/>
                </a:cubicBezTo>
                <a:cubicBezTo>
                  <a:pt x="298334" y="3436037"/>
                  <a:pt x="237856" y="3366321"/>
                  <a:pt x="530839" y="3737919"/>
                </a:cubicBezTo>
                <a:cubicBezTo>
                  <a:pt x="823822" y="4109517"/>
                  <a:pt x="1714920" y="5195725"/>
                  <a:pt x="1986871" y="5525238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0" name="任意多边形 89"/>
          <p:cNvSpPr/>
          <p:nvPr/>
        </p:nvSpPr>
        <p:spPr>
          <a:xfrm>
            <a:off x="3595836" y="5785255"/>
            <a:ext cx="805236" cy="3363136"/>
          </a:xfrm>
          <a:custGeom>
            <a:avLst/>
            <a:gdLst>
              <a:gd name="connsiteX0" fmla="*/ 0 w 1333500"/>
              <a:gd name="connsiteY0" fmla="*/ 0 h 5314950"/>
              <a:gd name="connsiteX1" fmla="*/ 152400 w 1333500"/>
              <a:gd name="connsiteY1" fmla="*/ 219075 h 5314950"/>
              <a:gd name="connsiteX2" fmla="*/ 171450 w 1333500"/>
              <a:gd name="connsiteY2" fmla="*/ 638175 h 5314950"/>
              <a:gd name="connsiteX3" fmla="*/ 180975 w 1333500"/>
              <a:gd name="connsiteY3" fmla="*/ 1514475 h 5314950"/>
              <a:gd name="connsiteX4" fmla="*/ 152400 w 1333500"/>
              <a:gd name="connsiteY4" fmla="*/ 1981200 h 5314950"/>
              <a:gd name="connsiteX5" fmla="*/ 95250 w 1333500"/>
              <a:gd name="connsiteY5" fmla="*/ 2390775 h 5314950"/>
              <a:gd name="connsiteX6" fmla="*/ 104775 w 1333500"/>
              <a:gd name="connsiteY6" fmla="*/ 2876550 h 5314950"/>
              <a:gd name="connsiteX7" fmla="*/ 190500 w 1333500"/>
              <a:gd name="connsiteY7" fmla="*/ 3390900 h 5314950"/>
              <a:gd name="connsiteX8" fmla="*/ 438150 w 1333500"/>
              <a:gd name="connsiteY8" fmla="*/ 4095750 h 5314950"/>
              <a:gd name="connsiteX9" fmla="*/ 561975 w 1333500"/>
              <a:gd name="connsiteY9" fmla="*/ 4381500 h 5314950"/>
              <a:gd name="connsiteX10" fmla="*/ 809625 w 1333500"/>
              <a:gd name="connsiteY10" fmla="*/ 4657725 h 5314950"/>
              <a:gd name="connsiteX11" fmla="*/ 1333500 w 1333500"/>
              <a:gd name="connsiteY11" fmla="*/ 5314950 h 5314950"/>
              <a:gd name="connsiteX0" fmla="*/ 0 w 1333500"/>
              <a:gd name="connsiteY0" fmla="*/ 0 h 5314950"/>
              <a:gd name="connsiteX1" fmla="*/ 152400 w 1333500"/>
              <a:gd name="connsiteY1" fmla="*/ 219075 h 5314950"/>
              <a:gd name="connsiteX2" fmla="*/ 171450 w 1333500"/>
              <a:gd name="connsiteY2" fmla="*/ 638175 h 5314950"/>
              <a:gd name="connsiteX3" fmla="*/ 180975 w 1333500"/>
              <a:gd name="connsiteY3" fmla="*/ 1514475 h 5314950"/>
              <a:gd name="connsiteX4" fmla="*/ 152400 w 1333500"/>
              <a:gd name="connsiteY4" fmla="*/ 1981200 h 5314950"/>
              <a:gd name="connsiteX5" fmla="*/ 95250 w 1333500"/>
              <a:gd name="connsiteY5" fmla="*/ 2390775 h 5314950"/>
              <a:gd name="connsiteX6" fmla="*/ 104775 w 1333500"/>
              <a:gd name="connsiteY6" fmla="*/ 2876550 h 5314950"/>
              <a:gd name="connsiteX7" fmla="*/ 190500 w 1333500"/>
              <a:gd name="connsiteY7" fmla="*/ 3390900 h 5314950"/>
              <a:gd name="connsiteX8" fmla="*/ 438150 w 1333500"/>
              <a:gd name="connsiteY8" fmla="*/ 4095750 h 5314950"/>
              <a:gd name="connsiteX9" fmla="*/ 561975 w 1333500"/>
              <a:gd name="connsiteY9" fmla="*/ 4381500 h 5314950"/>
              <a:gd name="connsiteX10" fmla="*/ 809625 w 1333500"/>
              <a:gd name="connsiteY10" fmla="*/ 4657725 h 5314950"/>
              <a:gd name="connsiteX11" fmla="*/ 1333500 w 1333500"/>
              <a:gd name="connsiteY11" fmla="*/ 5314950 h 5314950"/>
              <a:gd name="connsiteX0" fmla="*/ 0 w 1333500"/>
              <a:gd name="connsiteY0" fmla="*/ 0 h 5314950"/>
              <a:gd name="connsiteX1" fmla="*/ 152400 w 1333500"/>
              <a:gd name="connsiteY1" fmla="*/ 219075 h 5314950"/>
              <a:gd name="connsiteX2" fmla="*/ 171450 w 1333500"/>
              <a:gd name="connsiteY2" fmla="*/ 638175 h 5314950"/>
              <a:gd name="connsiteX3" fmla="*/ 180975 w 1333500"/>
              <a:gd name="connsiteY3" fmla="*/ 1514475 h 5314950"/>
              <a:gd name="connsiteX4" fmla="*/ 152400 w 1333500"/>
              <a:gd name="connsiteY4" fmla="*/ 1981200 h 5314950"/>
              <a:gd name="connsiteX5" fmla="*/ 95250 w 1333500"/>
              <a:gd name="connsiteY5" fmla="*/ 2390775 h 5314950"/>
              <a:gd name="connsiteX6" fmla="*/ 104775 w 1333500"/>
              <a:gd name="connsiteY6" fmla="*/ 2876550 h 5314950"/>
              <a:gd name="connsiteX7" fmla="*/ 190500 w 1333500"/>
              <a:gd name="connsiteY7" fmla="*/ 3390900 h 5314950"/>
              <a:gd name="connsiteX8" fmla="*/ 438150 w 1333500"/>
              <a:gd name="connsiteY8" fmla="*/ 4095750 h 5314950"/>
              <a:gd name="connsiteX9" fmla="*/ 561975 w 1333500"/>
              <a:gd name="connsiteY9" fmla="*/ 4381500 h 5314950"/>
              <a:gd name="connsiteX10" fmla="*/ 809625 w 1333500"/>
              <a:gd name="connsiteY10" fmla="*/ 4657725 h 5314950"/>
              <a:gd name="connsiteX11" fmla="*/ 1333500 w 1333500"/>
              <a:gd name="connsiteY11" fmla="*/ 5314950 h 5314950"/>
              <a:gd name="connsiteX0" fmla="*/ 61812 w 1242912"/>
              <a:gd name="connsiteY0" fmla="*/ 0 h 5095875"/>
              <a:gd name="connsiteX1" fmla="*/ 80862 w 1242912"/>
              <a:gd name="connsiteY1" fmla="*/ 419100 h 5095875"/>
              <a:gd name="connsiteX2" fmla="*/ 90387 w 1242912"/>
              <a:gd name="connsiteY2" fmla="*/ 1295400 h 5095875"/>
              <a:gd name="connsiteX3" fmla="*/ 61812 w 1242912"/>
              <a:gd name="connsiteY3" fmla="*/ 1762125 h 5095875"/>
              <a:gd name="connsiteX4" fmla="*/ 4662 w 1242912"/>
              <a:gd name="connsiteY4" fmla="*/ 2171700 h 5095875"/>
              <a:gd name="connsiteX5" fmla="*/ 14187 w 1242912"/>
              <a:gd name="connsiteY5" fmla="*/ 2657475 h 5095875"/>
              <a:gd name="connsiteX6" fmla="*/ 99912 w 1242912"/>
              <a:gd name="connsiteY6" fmla="*/ 3171825 h 5095875"/>
              <a:gd name="connsiteX7" fmla="*/ 347562 w 1242912"/>
              <a:gd name="connsiteY7" fmla="*/ 3876675 h 5095875"/>
              <a:gd name="connsiteX8" fmla="*/ 471387 w 1242912"/>
              <a:gd name="connsiteY8" fmla="*/ 4162425 h 5095875"/>
              <a:gd name="connsiteX9" fmla="*/ 719037 w 1242912"/>
              <a:gd name="connsiteY9" fmla="*/ 4438650 h 5095875"/>
              <a:gd name="connsiteX10" fmla="*/ 1242912 w 1242912"/>
              <a:gd name="connsiteY10" fmla="*/ 5095875 h 5095875"/>
              <a:gd name="connsiteX0" fmla="*/ 23712 w 1242912"/>
              <a:gd name="connsiteY0" fmla="*/ 0 h 5191125"/>
              <a:gd name="connsiteX1" fmla="*/ 80862 w 1242912"/>
              <a:gd name="connsiteY1" fmla="*/ 514350 h 5191125"/>
              <a:gd name="connsiteX2" fmla="*/ 90387 w 1242912"/>
              <a:gd name="connsiteY2" fmla="*/ 1390650 h 5191125"/>
              <a:gd name="connsiteX3" fmla="*/ 61812 w 1242912"/>
              <a:gd name="connsiteY3" fmla="*/ 1857375 h 5191125"/>
              <a:gd name="connsiteX4" fmla="*/ 4662 w 1242912"/>
              <a:gd name="connsiteY4" fmla="*/ 2266950 h 5191125"/>
              <a:gd name="connsiteX5" fmla="*/ 14187 w 1242912"/>
              <a:gd name="connsiteY5" fmla="*/ 2752725 h 5191125"/>
              <a:gd name="connsiteX6" fmla="*/ 99912 w 1242912"/>
              <a:gd name="connsiteY6" fmla="*/ 3267075 h 5191125"/>
              <a:gd name="connsiteX7" fmla="*/ 347562 w 1242912"/>
              <a:gd name="connsiteY7" fmla="*/ 3971925 h 5191125"/>
              <a:gd name="connsiteX8" fmla="*/ 471387 w 1242912"/>
              <a:gd name="connsiteY8" fmla="*/ 4257675 h 5191125"/>
              <a:gd name="connsiteX9" fmla="*/ 719037 w 1242912"/>
              <a:gd name="connsiteY9" fmla="*/ 4533900 h 5191125"/>
              <a:gd name="connsiteX10" fmla="*/ 1242912 w 1242912"/>
              <a:gd name="connsiteY10" fmla="*/ 5191125 h 519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2912" h="5191125">
                <a:moveTo>
                  <a:pt x="23712" y="0"/>
                </a:moveTo>
                <a:cubicBezTo>
                  <a:pt x="52287" y="106363"/>
                  <a:pt x="69750" y="282575"/>
                  <a:pt x="80862" y="514350"/>
                </a:cubicBezTo>
                <a:cubicBezTo>
                  <a:pt x="91974" y="746125"/>
                  <a:pt x="93562" y="1166813"/>
                  <a:pt x="90387" y="1390650"/>
                </a:cubicBezTo>
                <a:cubicBezTo>
                  <a:pt x="87212" y="1614487"/>
                  <a:pt x="76099" y="1711325"/>
                  <a:pt x="61812" y="1857375"/>
                </a:cubicBezTo>
                <a:cubicBezTo>
                  <a:pt x="47525" y="2003425"/>
                  <a:pt x="12600" y="2117725"/>
                  <a:pt x="4662" y="2266950"/>
                </a:cubicBezTo>
                <a:cubicBezTo>
                  <a:pt x="-3276" y="2416175"/>
                  <a:pt x="-1688" y="2586038"/>
                  <a:pt x="14187" y="2752725"/>
                </a:cubicBezTo>
                <a:cubicBezTo>
                  <a:pt x="30062" y="2919412"/>
                  <a:pt x="44350" y="3063875"/>
                  <a:pt x="99912" y="3267075"/>
                </a:cubicBezTo>
                <a:cubicBezTo>
                  <a:pt x="155475" y="3470275"/>
                  <a:pt x="285650" y="3806825"/>
                  <a:pt x="347562" y="3971925"/>
                </a:cubicBezTo>
                <a:cubicBezTo>
                  <a:pt x="409474" y="4137025"/>
                  <a:pt x="409475" y="4164013"/>
                  <a:pt x="471387" y="4257675"/>
                </a:cubicBezTo>
                <a:cubicBezTo>
                  <a:pt x="533299" y="4351337"/>
                  <a:pt x="590450" y="4378325"/>
                  <a:pt x="719037" y="4533900"/>
                </a:cubicBezTo>
                <a:cubicBezTo>
                  <a:pt x="847625" y="4689475"/>
                  <a:pt x="1045268" y="4940300"/>
                  <a:pt x="1242912" y="5191125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2" name="任意多边形 91"/>
          <p:cNvSpPr/>
          <p:nvPr/>
        </p:nvSpPr>
        <p:spPr>
          <a:xfrm>
            <a:off x="1599488" y="7624181"/>
            <a:ext cx="2005540" cy="1036710"/>
          </a:xfrm>
          <a:custGeom>
            <a:avLst/>
            <a:gdLst>
              <a:gd name="connsiteX0" fmla="*/ 0 w 3095625"/>
              <a:gd name="connsiteY0" fmla="*/ 1600200 h 1600200"/>
              <a:gd name="connsiteX1" fmla="*/ 523875 w 3095625"/>
              <a:gd name="connsiteY1" fmla="*/ 1466850 h 1600200"/>
              <a:gd name="connsiteX2" fmla="*/ 1047750 w 3095625"/>
              <a:gd name="connsiteY2" fmla="*/ 1152525 h 1600200"/>
              <a:gd name="connsiteX3" fmla="*/ 1504950 w 3095625"/>
              <a:gd name="connsiteY3" fmla="*/ 809625 h 1600200"/>
              <a:gd name="connsiteX4" fmla="*/ 2047875 w 3095625"/>
              <a:gd name="connsiteY4" fmla="*/ 371475 h 1600200"/>
              <a:gd name="connsiteX5" fmla="*/ 2657475 w 3095625"/>
              <a:gd name="connsiteY5" fmla="*/ 95250 h 1600200"/>
              <a:gd name="connsiteX6" fmla="*/ 3095625 w 3095625"/>
              <a:gd name="connsiteY6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625" h="1600200">
                <a:moveTo>
                  <a:pt x="0" y="1600200"/>
                </a:moveTo>
                <a:cubicBezTo>
                  <a:pt x="174625" y="1570831"/>
                  <a:pt x="349250" y="1541462"/>
                  <a:pt x="523875" y="1466850"/>
                </a:cubicBezTo>
                <a:cubicBezTo>
                  <a:pt x="698500" y="1392237"/>
                  <a:pt x="884238" y="1262062"/>
                  <a:pt x="1047750" y="1152525"/>
                </a:cubicBezTo>
                <a:cubicBezTo>
                  <a:pt x="1211262" y="1042988"/>
                  <a:pt x="1338263" y="939800"/>
                  <a:pt x="1504950" y="809625"/>
                </a:cubicBezTo>
                <a:cubicBezTo>
                  <a:pt x="1671637" y="679450"/>
                  <a:pt x="1855788" y="490537"/>
                  <a:pt x="2047875" y="371475"/>
                </a:cubicBezTo>
                <a:cubicBezTo>
                  <a:pt x="2239962" y="252413"/>
                  <a:pt x="2482850" y="157163"/>
                  <a:pt x="2657475" y="95250"/>
                </a:cubicBezTo>
                <a:cubicBezTo>
                  <a:pt x="2832100" y="33337"/>
                  <a:pt x="2963862" y="16668"/>
                  <a:pt x="3095625" y="0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none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3" name="任意多边形 92"/>
          <p:cNvSpPr/>
          <p:nvPr/>
        </p:nvSpPr>
        <p:spPr>
          <a:xfrm>
            <a:off x="2290628" y="6439369"/>
            <a:ext cx="2332597" cy="283861"/>
          </a:xfrm>
          <a:custGeom>
            <a:avLst/>
            <a:gdLst>
              <a:gd name="connsiteX0" fmla="*/ 0 w 3600450"/>
              <a:gd name="connsiteY0" fmla="*/ 0 h 438150"/>
              <a:gd name="connsiteX1" fmla="*/ 390525 w 3600450"/>
              <a:gd name="connsiteY1" fmla="*/ 257175 h 438150"/>
              <a:gd name="connsiteX2" fmla="*/ 771525 w 3600450"/>
              <a:gd name="connsiteY2" fmla="*/ 361950 h 438150"/>
              <a:gd name="connsiteX3" fmla="*/ 1104900 w 3600450"/>
              <a:gd name="connsiteY3" fmla="*/ 428625 h 438150"/>
              <a:gd name="connsiteX4" fmla="*/ 2085975 w 3600450"/>
              <a:gd name="connsiteY4" fmla="*/ 428625 h 438150"/>
              <a:gd name="connsiteX5" fmla="*/ 3600450 w 3600450"/>
              <a:gd name="connsiteY5" fmla="*/ 438150 h 438150"/>
              <a:gd name="connsiteX0" fmla="*/ 0 w 3600450"/>
              <a:gd name="connsiteY0" fmla="*/ 0 h 438150"/>
              <a:gd name="connsiteX1" fmla="*/ 351320 w 3600450"/>
              <a:gd name="connsiteY1" fmla="*/ 217969 h 438150"/>
              <a:gd name="connsiteX2" fmla="*/ 771525 w 3600450"/>
              <a:gd name="connsiteY2" fmla="*/ 361950 h 438150"/>
              <a:gd name="connsiteX3" fmla="*/ 1104900 w 3600450"/>
              <a:gd name="connsiteY3" fmla="*/ 428625 h 438150"/>
              <a:gd name="connsiteX4" fmla="*/ 2085975 w 3600450"/>
              <a:gd name="connsiteY4" fmla="*/ 428625 h 438150"/>
              <a:gd name="connsiteX5" fmla="*/ 3600450 w 3600450"/>
              <a:gd name="connsiteY5" fmla="*/ 438150 h 438150"/>
              <a:gd name="connsiteX0" fmla="*/ 0 w 3600450"/>
              <a:gd name="connsiteY0" fmla="*/ 0 h 438150"/>
              <a:gd name="connsiteX1" fmla="*/ 351320 w 3600450"/>
              <a:gd name="connsiteY1" fmla="*/ 217969 h 438150"/>
              <a:gd name="connsiteX2" fmla="*/ 737220 w 3600450"/>
              <a:gd name="connsiteY2" fmla="*/ 357049 h 438150"/>
              <a:gd name="connsiteX3" fmla="*/ 1104900 w 3600450"/>
              <a:gd name="connsiteY3" fmla="*/ 428625 h 438150"/>
              <a:gd name="connsiteX4" fmla="*/ 2085975 w 3600450"/>
              <a:gd name="connsiteY4" fmla="*/ 428625 h 438150"/>
              <a:gd name="connsiteX5" fmla="*/ 3600450 w 3600450"/>
              <a:gd name="connsiteY5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450" h="438150">
                <a:moveTo>
                  <a:pt x="0" y="0"/>
                </a:moveTo>
                <a:cubicBezTo>
                  <a:pt x="130969" y="98425"/>
                  <a:pt x="228450" y="158461"/>
                  <a:pt x="351320" y="217969"/>
                </a:cubicBezTo>
                <a:cubicBezTo>
                  <a:pt x="474190" y="277477"/>
                  <a:pt x="611623" y="321940"/>
                  <a:pt x="737220" y="357049"/>
                </a:cubicBezTo>
                <a:cubicBezTo>
                  <a:pt x="862817" y="392158"/>
                  <a:pt x="880108" y="416696"/>
                  <a:pt x="1104900" y="428625"/>
                </a:cubicBezTo>
                <a:cubicBezTo>
                  <a:pt x="1329692" y="440554"/>
                  <a:pt x="2085975" y="428625"/>
                  <a:pt x="2085975" y="428625"/>
                </a:cubicBezTo>
                <a:lnTo>
                  <a:pt x="3600450" y="438150"/>
                </a:ln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5" name="任意多边形 94"/>
          <p:cNvSpPr>
            <a:spLocks/>
          </p:cNvSpPr>
          <p:nvPr/>
        </p:nvSpPr>
        <p:spPr bwMode="auto">
          <a:xfrm>
            <a:off x="1120700" y="5902595"/>
            <a:ext cx="2889549" cy="3626525"/>
          </a:xfrm>
          <a:custGeom>
            <a:avLst/>
            <a:gdLst>
              <a:gd name="connsiteX0" fmla="*/ 2753940 w 4525784"/>
              <a:gd name="connsiteY0" fmla="*/ 0 h 5680086"/>
              <a:gd name="connsiteX1" fmla="*/ 2870252 w 4525784"/>
              <a:gd name="connsiteY1" fmla="*/ 227772 h 5680086"/>
              <a:gd name="connsiteX2" fmla="*/ 2898765 w 4525784"/>
              <a:gd name="connsiteY2" fmla="*/ 293093 h 5680086"/>
              <a:gd name="connsiteX3" fmla="*/ 2923656 w 4525784"/>
              <a:gd name="connsiteY3" fmla="*/ 361254 h 5680086"/>
              <a:gd name="connsiteX4" fmla="*/ 2940402 w 4525784"/>
              <a:gd name="connsiteY4" fmla="*/ 431119 h 5680086"/>
              <a:gd name="connsiteX5" fmla="*/ 2952169 w 4525784"/>
              <a:gd name="connsiteY5" fmla="*/ 502120 h 5680086"/>
              <a:gd name="connsiteX6" fmla="*/ 2957147 w 4525784"/>
              <a:gd name="connsiteY6" fmla="*/ 572553 h 5680086"/>
              <a:gd name="connsiteX7" fmla="*/ 2957147 w 4525784"/>
              <a:gd name="connsiteY7" fmla="*/ 645826 h 5680086"/>
              <a:gd name="connsiteX8" fmla="*/ 2948548 w 4525784"/>
              <a:gd name="connsiteY8" fmla="*/ 716259 h 5680086"/>
              <a:gd name="connsiteX9" fmla="*/ 2938139 w 4525784"/>
              <a:gd name="connsiteY9" fmla="*/ 786124 h 5680086"/>
              <a:gd name="connsiteX10" fmla="*/ 2917773 w 4525784"/>
              <a:gd name="connsiteY10" fmla="*/ 857693 h 5680086"/>
              <a:gd name="connsiteX11" fmla="*/ 2892881 w 4525784"/>
              <a:gd name="connsiteY11" fmla="*/ 925286 h 5680086"/>
              <a:gd name="connsiteX12" fmla="*/ 2862106 w 4525784"/>
              <a:gd name="connsiteY12" fmla="*/ 989471 h 5680086"/>
              <a:gd name="connsiteX13" fmla="*/ 2554352 w 4525784"/>
              <a:gd name="connsiteY13" fmla="*/ 1564296 h 5680086"/>
              <a:gd name="connsiteX14" fmla="*/ 2523577 w 4525784"/>
              <a:gd name="connsiteY14" fmla="*/ 1629049 h 5680086"/>
              <a:gd name="connsiteX15" fmla="*/ 2497328 w 4525784"/>
              <a:gd name="connsiteY15" fmla="*/ 1697210 h 5680086"/>
              <a:gd name="connsiteX16" fmla="*/ 2478319 w 4525784"/>
              <a:gd name="connsiteY16" fmla="*/ 1767075 h 5680086"/>
              <a:gd name="connsiteX17" fmla="*/ 2464290 w 4525784"/>
              <a:gd name="connsiteY17" fmla="*/ 1838076 h 5680086"/>
              <a:gd name="connsiteX18" fmla="*/ 2458406 w 4525784"/>
              <a:gd name="connsiteY18" fmla="*/ 1910781 h 5680086"/>
              <a:gd name="connsiteX19" fmla="*/ 2455690 w 4525784"/>
              <a:gd name="connsiteY19" fmla="*/ 1984622 h 5680086"/>
              <a:gd name="connsiteX20" fmla="*/ 2464290 w 4525784"/>
              <a:gd name="connsiteY20" fmla="*/ 2136280 h 5680086"/>
              <a:gd name="connsiteX21" fmla="*/ 2474699 w 4525784"/>
              <a:gd name="connsiteY21" fmla="*/ 2491286 h 5680086"/>
              <a:gd name="connsiteX22" fmla="*/ 2484203 w 4525784"/>
              <a:gd name="connsiteY22" fmla="*/ 2581599 h 5680086"/>
              <a:gd name="connsiteX23" fmla="*/ 2495065 w 4525784"/>
              <a:gd name="connsiteY23" fmla="*/ 2666232 h 5680086"/>
              <a:gd name="connsiteX24" fmla="*/ 2511810 w 4525784"/>
              <a:gd name="connsiteY24" fmla="*/ 2753706 h 5680086"/>
              <a:gd name="connsiteX25" fmla="*/ 2537607 w 4525784"/>
              <a:gd name="connsiteY25" fmla="*/ 2838339 h 5680086"/>
              <a:gd name="connsiteX26" fmla="*/ 2565214 w 4525784"/>
              <a:gd name="connsiteY26" fmla="*/ 2922404 h 5680086"/>
              <a:gd name="connsiteX27" fmla="*/ 2599610 w 4525784"/>
              <a:gd name="connsiteY27" fmla="*/ 3001926 h 5680086"/>
              <a:gd name="connsiteX28" fmla="*/ 2641248 w 4525784"/>
              <a:gd name="connsiteY28" fmla="*/ 3080311 h 5680086"/>
              <a:gd name="connsiteX29" fmla="*/ 2686053 w 4525784"/>
              <a:gd name="connsiteY29" fmla="*/ 3156424 h 5680086"/>
              <a:gd name="connsiteX30" fmla="*/ 2737194 w 4525784"/>
              <a:gd name="connsiteY30" fmla="*/ 3230265 h 5680086"/>
              <a:gd name="connsiteX31" fmla="*/ 2790598 w 4525784"/>
              <a:gd name="connsiteY31" fmla="*/ 3297858 h 5680086"/>
              <a:gd name="connsiteX32" fmla="*/ 4370097 w 4525784"/>
              <a:gd name="connsiteY32" fmla="*/ 5146726 h 5680086"/>
              <a:gd name="connsiteX33" fmla="*/ 4429385 w 4525784"/>
              <a:gd name="connsiteY33" fmla="*/ 5217159 h 5680086"/>
              <a:gd name="connsiteX34" fmla="*/ 4480526 w 4525784"/>
              <a:gd name="connsiteY34" fmla="*/ 5294408 h 5680086"/>
              <a:gd name="connsiteX35" fmla="*/ 4525784 w 4525784"/>
              <a:gd name="connsiteY35" fmla="*/ 5372225 h 5680086"/>
              <a:gd name="connsiteX36" fmla="*/ 4476906 w 4525784"/>
              <a:gd name="connsiteY36" fmla="*/ 5409146 h 5680086"/>
              <a:gd name="connsiteX37" fmla="*/ 4195854 w 4525784"/>
              <a:gd name="connsiteY37" fmla="*/ 5649413 h 5680086"/>
              <a:gd name="connsiteX38" fmla="*/ 4161006 w 4525784"/>
              <a:gd name="connsiteY38" fmla="*/ 5680086 h 5680086"/>
              <a:gd name="connsiteX39" fmla="*/ 3783556 w 4525784"/>
              <a:gd name="connsiteY39" fmla="*/ 5231359 h 5680086"/>
              <a:gd name="connsiteX40" fmla="*/ 3619722 w 4525784"/>
              <a:gd name="connsiteY40" fmla="*/ 5369953 h 5680086"/>
              <a:gd name="connsiteX41" fmla="*/ 3389360 w 4525784"/>
              <a:gd name="connsiteY41" fmla="*/ 5567053 h 5680086"/>
              <a:gd name="connsiteX42" fmla="*/ 3227789 w 4525784"/>
              <a:gd name="connsiteY42" fmla="*/ 5380745 h 5680086"/>
              <a:gd name="connsiteX43" fmla="*/ 3016435 w 4525784"/>
              <a:gd name="connsiteY43" fmla="*/ 5135934 h 5680086"/>
              <a:gd name="connsiteX44" fmla="*/ 2835856 w 4525784"/>
              <a:gd name="connsiteY44" fmla="*/ 4929747 h 5680086"/>
              <a:gd name="connsiteX45" fmla="*/ 2706419 w 4525784"/>
              <a:gd name="connsiteY45" fmla="*/ 4780929 h 5680086"/>
              <a:gd name="connsiteX46" fmla="*/ 2663876 w 4525784"/>
              <a:gd name="connsiteY46" fmla="*/ 4732647 h 5680086"/>
              <a:gd name="connsiteX47" fmla="*/ 2650752 w 4525784"/>
              <a:gd name="connsiteY47" fmla="*/ 4713335 h 5680086"/>
              <a:gd name="connsiteX48" fmla="*/ 2624502 w 4525784"/>
              <a:gd name="connsiteY48" fmla="*/ 4682663 h 5680086"/>
              <a:gd name="connsiteX49" fmla="*/ 2601873 w 4525784"/>
              <a:gd name="connsiteY49" fmla="*/ 4654263 h 5680086"/>
              <a:gd name="connsiteX50" fmla="*/ 2320370 w 4525784"/>
              <a:gd name="connsiteY50" fmla="*/ 4323682 h 5680086"/>
              <a:gd name="connsiteX51" fmla="*/ 1947445 w 4525784"/>
              <a:gd name="connsiteY51" fmla="*/ 3890291 h 5680086"/>
              <a:gd name="connsiteX52" fmla="*/ 1928436 w 4525784"/>
              <a:gd name="connsiteY52" fmla="*/ 3864163 h 5680086"/>
              <a:gd name="connsiteX53" fmla="*/ 1897661 w 4525784"/>
              <a:gd name="connsiteY53" fmla="*/ 3824970 h 5680086"/>
              <a:gd name="connsiteX54" fmla="*/ 1821628 w 4525784"/>
              <a:gd name="connsiteY54" fmla="*/ 3884611 h 5680086"/>
              <a:gd name="connsiteX55" fmla="*/ 1770487 w 4525784"/>
              <a:gd name="connsiteY55" fmla="*/ 3921531 h 5680086"/>
              <a:gd name="connsiteX56" fmla="*/ 1541482 w 4525784"/>
              <a:gd name="connsiteY56" fmla="*/ 4075462 h 5680086"/>
              <a:gd name="connsiteX57" fmla="*/ 1471332 w 4525784"/>
              <a:gd name="connsiteY57" fmla="*/ 4118630 h 5680086"/>
              <a:gd name="connsiteX58" fmla="*/ 1395299 w 4525784"/>
              <a:gd name="connsiteY58" fmla="*/ 4154983 h 5680086"/>
              <a:gd name="connsiteX59" fmla="*/ 1317003 w 4525784"/>
              <a:gd name="connsiteY59" fmla="*/ 4182815 h 5680086"/>
              <a:gd name="connsiteX60" fmla="*/ 1130541 w 4525784"/>
              <a:gd name="connsiteY60" fmla="*/ 4237344 h 5680086"/>
              <a:gd name="connsiteX61" fmla="*/ 1040478 w 4525784"/>
              <a:gd name="connsiteY61" fmla="*/ 4258361 h 5680086"/>
              <a:gd name="connsiteX62" fmla="*/ 1040478 w 4525784"/>
              <a:gd name="connsiteY62" fmla="*/ 4225416 h 5680086"/>
              <a:gd name="connsiteX63" fmla="*/ 1040478 w 4525784"/>
              <a:gd name="connsiteY63" fmla="*/ 4174295 h 5680086"/>
              <a:gd name="connsiteX64" fmla="*/ 1034142 w 4525784"/>
              <a:gd name="connsiteY64" fmla="*/ 4124311 h 5680086"/>
              <a:gd name="connsiteX65" fmla="*/ 1023732 w 4525784"/>
              <a:gd name="connsiteY65" fmla="*/ 4075462 h 5680086"/>
              <a:gd name="connsiteX66" fmla="*/ 1006082 w 4525784"/>
              <a:gd name="connsiteY66" fmla="*/ 4030589 h 5680086"/>
              <a:gd name="connsiteX67" fmla="*/ 983453 w 4525784"/>
              <a:gd name="connsiteY67" fmla="*/ 3985716 h 5680086"/>
              <a:gd name="connsiteX68" fmla="*/ 876192 w 4525784"/>
              <a:gd name="connsiteY68" fmla="*/ 4014117 h 5680086"/>
              <a:gd name="connsiteX69" fmla="*/ 839533 w 4525784"/>
              <a:gd name="connsiteY69" fmla="*/ 4022069 h 5680086"/>
              <a:gd name="connsiteX70" fmla="*/ 802874 w 4525784"/>
              <a:gd name="connsiteY70" fmla="*/ 4024909 h 5680086"/>
              <a:gd name="connsiteX71" fmla="*/ 279241 w 4525784"/>
              <a:gd name="connsiteY71" fmla="*/ 4044789 h 5680086"/>
              <a:gd name="connsiteX72" fmla="*/ 233983 w 4525784"/>
              <a:gd name="connsiteY72" fmla="*/ 3773849 h 5680086"/>
              <a:gd name="connsiteX73" fmla="*/ 4526 w 4525784"/>
              <a:gd name="connsiteY73" fmla="*/ 3782369 h 5680086"/>
              <a:gd name="connsiteX74" fmla="*/ 0 w 4525784"/>
              <a:gd name="connsiteY74" fmla="*/ 3732385 h 5680086"/>
              <a:gd name="connsiteX75" fmla="*/ 0 w 4525784"/>
              <a:gd name="connsiteY75" fmla="*/ 3703984 h 5680086"/>
              <a:gd name="connsiteX76" fmla="*/ 4526 w 4525784"/>
              <a:gd name="connsiteY76" fmla="*/ 3675584 h 5680086"/>
              <a:gd name="connsiteX77" fmla="*/ 16745 w 4525784"/>
              <a:gd name="connsiteY77" fmla="*/ 3650591 h 5680086"/>
              <a:gd name="connsiteX78" fmla="*/ 81917 w 4525784"/>
              <a:gd name="connsiteY78" fmla="*/ 3515405 h 5680086"/>
              <a:gd name="connsiteX79" fmla="*/ 92779 w 4525784"/>
              <a:gd name="connsiteY79" fmla="*/ 3494957 h 5680086"/>
              <a:gd name="connsiteX80" fmla="*/ 112692 w 4525784"/>
              <a:gd name="connsiteY80" fmla="*/ 3480757 h 5680086"/>
              <a:gd name="connsiteX81" fmla="*/ 131700 w 4525784"/>
              <a:gd name="connsiteY81" fmla="*/ 3472237 h 5680086"/>
              <a:gd name="connsiteX82" fmla="*/ 154329 w 4525784"/>
              <a:gd name="connsiteY82" fmla="*/ 3469965 h 5680086"/>
              <a:gd name="connsiteX83" fmla="*/ 236246 w 4525784"/>
              <a:gd name="connsiteY83" fmla="*/ 3469965 h 5680086"/>
              <a:gd name="connsiteX84" fmla="*/ 275620 w 4525784"/>
              <a:gd name="connsiteY84" fmla="*/ 3320578 h 5680086"/>
              <a:gd name="connsiteX85" fmla="*/ 279241 w 4525784"/>
              <a:gd name="connsiteY85" fmla="*/ 3292178 h 5680086"/>
              <a:gd name="connsiteX86" fmla="*/ 279241 w 4525784"/>
              <a:gd name="connsiteY86" fmla="*/ 3264346 h 5680086"/>
              <a:gd name="connsiteX87" fmla="*/ 273357 w 4525784"/>
              <a:gd name="connsiteY87" fmla="*/ 3233673 h 5680086"/>
              <a:gd name="connsiteX88" fmla="*/ 261138 w 4525784"/>
              <a:gd name="connsiteY88" fmla="*/ 3207545 h 5680086"/>
              <a:gd name="connsiteX89" fmla="*/ 248013 w 4525784"/>
              <a:gd name="connsiteY89" fmla="*/ 3182552 h 5680086"/>
              <a:gd name="connsiteX90" fmla="*/ 228100 w 4525784"/>
              <a:gd name="connsiteY90" fmla="*/ 3156424 h 5680086"/>
              <a:gd name="connsiteX91" fmla="*/ 310016 w 4525784"/>
              <a:gd name="connsiteY91" fmla="*/ 3094511 h 5680086"/>
              <a:gd name="connsiteX92" fmla="*/ 396459 w 4525784"/>
              <a:gd name="connsiteY92" fmla="*/ 3041118 h 5680086"/>
              <a:gd name="connsiteX93" fmla="*/ 388312 w 4525784"/>
              <a:gd name="connsiteY93" fmla="*/ 3030894 h 5680086"/>
              <a:gd name="connsiteX94" fmla="*/ 273357 w 4525784"/>
              <a:gd name="connsiteY94" fmla="*/ 2877532 h 5680086"/>
              <a:gd name="connsiteX95" fmla="*/ 264758 w 4525784"/>
              <a:gd name="connsiteY95" fmla="*/ 2861059 h 5680086"/>
              <a:gd name="connsiteX96" fmla="*/ 258875 w 4525784"/>
              <a:gd name="connsiteY96" fmla="*/ 2841747 h 5680086"/>
              <a:gd name="connsiteX97" fmla="*/ 193704 w 4525784"/>
              <a:gd name="connsiteY97" fmla="*/ 2852539 h 5680086"/>
              <a:gd name="connsiteX98" fmla="*/ 129437 w 4525784"/>
              <a:gd name="connsiteY98" fmla="*/ 2861059 h 5680086"/>
              <a:gd name="connsiteX99" fmla="*/ 129437 w 4525784"/>
              <a:gd name="connsiteY99" fmla="*/ 2723033 h 5680086"/>
              <a:gd name="connsiteX100" fmla="*/ 131700 w 4525784"/>
              <a:gd name="connsiteY100" fmla="*/ 2694633 h 5680086"/>
              <a:gd name="connsiteX101" fmla="*/ 140299 w 4525784"/>
              <a:gd name="connsiteY101" fmla="*/ 2669641 h 5680086"/>
              <a:gd name="connsiteX102" fmla="*/ 154329 w 4525784"/>
              <a:gd name="connsiteY102" fmla="*/ 2646920 h 5680086"/>
              <a:gd name="connsiteX103" fmla="*/ 197324 w 4525784"/>
              <a:gd name="connsiteY103" fmla="*/ 2590119 h 5680086"/>
              <a:gd name="connsiteX104" fmla="*/ 216332 w 4525784"/>
              <a:gd name="connsiteY104" fmla="*/ 2559447 h 5680086"/>
              <a:gd name="connsiteX105" fmla="*/ 228100 w 4525784"/>
              <a:gd name="connsiteY105" fmla="*/ 2525934 h 5680086"/>
              <a:gd name="connsiteX106" fmla="*/ 230362 w 4525784"/>
              <a:gd name="connsiteY106" fmla="*/ 2491286 h 5680086"/>
              <a:gd name="connsiteX107" fmla="*/ 230362 w 4525784"/>
              <a:gd name="connsiteY107" fmla="*/ 2359508 h 5680086"/>
              <a:gd name="connsiteX108" fmla="*/ 228100 w 4525784"/>
              <a:gd name="connsiteY108" fmla="*/ 2333379 h 5680086"/>
              <a:gd name="connsiteX109" fmla="*/ 219501 w 4525784"/>
              <a:gd name="connsiteY109" fmla="*/ 2308387 h 5680086"/>
              <a:gd name="connsiteX110" fmla="*/ 180579 w 4525784"/>
              <a:gd name="connsiteY110" fmla="*/ 2220914 h 5680086"/>
              <a:gd name="connsiteX111" fmla="*/ 324046 w 4525784"/>
              <a:gd name="connsiteY111" fmla="*/ 2086296 h 5680086"/>
              <a:gd name="connsiteX112" fmla="*/ 777982 w 4525784"/>
              <a:gd name="connsiteY112" fmla="*/ 1947702 h 5680086"/>
              <a:gd name="connsiteX113" fmla="*/ 784403 w 4525784"/>
              <a:gd name="connsiteY113" fmla="*/ 1969434 h 5680086"/>
              <a:gd name="connsiteX114" fmla="*/ 792456 w 4525784"/>
              <a:gd name="connsiteY114" fmla="*/ 1933195 h 5680086"/>
              <a:gd name="connsiteX115" fmla="*/ 668631 w 4525784"/>
              <a:gd name="connsiteY115" fmla="*/ 1542670 h 5680086"/>
              <a:gd name="connsiteX116" fmla="*/ 1473493 w 4525784"/>
              <a:gd name="connsiteY116" fmla="*/ 904495 h 5680086"/>
              <a:gd name="connsiteX117" fmla="*/ 1711618 w 4525784"/>
              <a:gd name="connsiteY117" fmla="*/ 780670 h 5680086"/>
              <a:gd name="connsiteX118" fmla="*/ 1842906 w 4525784"/>
              <a:gd name="connsiteY118" fmla="*/ 834730 h 5680086"/>
              <a:gd name="connsiteX119" fmla="*/ 2173282 w 4525784"/>
              <a:gd name="connsiteY119" fmla="*/ 106786 h 5680086"/>
              <a:gd name="connsiteX0" fmla="*/ 2753940 w 4525784"/>
              <a:gd name="connsiteY0" fmla="*/ 0 h 5680086"/>
              <a:gd name="connsiteX1" fmla="*/ 2870252 w 4525784"/>
              <a:gd name="connsiteY1" fmla="*/ 227772 h 5680086"/>
              <a:gd name="connsiteX2" fmla="*/ 2898765 w 4525784"/>
              <a:gd name="connsiteY2" fmla="*/ 293093 h 5680086"/>
              <a:gd name="connsiteX3" fmla="*/ 2923656 w 4525784"/>
              <a:gd name="connsiteY3" fmla="*/ 361254 h 5680086"/>
              <a:gd name="connsiteX4" fmla="*/ 2940402 w 4525784"/>
              <a:gd name="connsiteY4" fmla="*/ 431119 h 5680086"/>
              <a:gd name="connsiteX5" fmla="*/ 2952169 w 4525784"/>
              <a:gd name="connsiteY5" fmla="*/ 502120 h 5680086"/>
              <a:gd name="connsiteX6" fmla="*/ 2957147 w 4525784"/>
              <a:gd name="connsiteY6" fmla="*/ 572553 h 5680086"/>
              <a:gd name="connsiteX7" fmla="*/ 2957147 w 4525784"/>
              <a:gd name="connsiteY7" fmla="*/ 645826 h 5680086"/>
              <a:gd name="connsiteX8" fmla="*/ 2948548 w 4525784"/>
              <a:gd name="connsiteY8" fmla="*/ 716259 h 5680086"/>
              <a:gd name="connsiteX9" fmla="*/ 2938139 w 4525784"/>
              <a:gd name="connsiteY9" fmla="*/ 786124 h 5680086"/>
              <a:gd name="connsiteX10" fmla="*/ 2917773 w 4525784"/>
              <a:gd name="connsiteY10" fmla="*/ 857693 h 5680086"/>
              <a:gd name="connsiteX11" fmla="*/ 2892881 w 4525784"/>
              <a:gd name="connsiteY11" fmla="*/ 925286 h 5680086"/>
              <a:gd name="connsiteX12" fmla="*/ 2862106 w 4525784"/>
              <a:gd name="connsiteY12" fmla="*/ 989471 h 5680086"/>
              <a:gd name="connsiteX13" fmla="*/ 2554352 w 4525784"/>
              <a:gd name="connsiteY13" fmla="*/ 1564296 h 5680086"/>
              <a:gd name="connsiteX14" fmla="*/ 2523577 w 4525784"/>
              <a:gd name="connsiteY14" fmla="*/ 1629049 h 5680086"/>
              <a:gd name="connsiteX15" fmla="*/ 2497328 w 4525784"/>
              <a:gd name="connsiteY15" fmla="*/ 1697210 h 5680086"/>
              <a:gd name="connsiteX16" fmla="*/ 2478319 w 4525784"/>
              <a:gd name="connsiteY16" fmla="*/ 1767075 h 5680086"/>
              <a:gd name="connsiteX17" fmla="*/ 2464290 w 4525784"/>
              <a:gd name="connsiteY17" fmla="*/ 1838076 h 5680086"/>
              <a:gd name="connsiteX18" fmla="*/ 2458406 w 4525784"/>
              <a:gd name="connsiteY18" fmla="*/ 1910781 h 5680086"/>
              <a:gd name="connsiteX19" fmla="*/ 2455690 w 4525784"/>
              <a:gd name="connsiteY19" fmla="*/ 1984622 h 5680086"/>
              <a:gd name="connsiteX20" fmla="*/ 2464290 w 4525784"/>
              <a:gd name="connsiteY20" fmla="*/ 2136280 h 5680086"/>
              <a:gd name="connsiteX21" fmla="*/ 2474699 w 4525784"/>
              <a:gd name="connsiteY21" fmla="*/ 2491286 h 5680086"/>
              <a:gd name="connsiteX22" fmla="*/ 2484203 w 4525784"/>
              <a:gd name="connsiteY22" fmla="*/ 2581599 h 5680086"/>
              <a:gd name="connsiteX23" fmla="*/ 2495065 w 4525784"/>
              <a:gd name="connsiteY23" fmla="*/ 2666232 h 5680086"/>
              <a:gd name="connsiteX24" fmla="*/ 2511810 w 4525784"/>
              <a:gd name="connsiteY24" fmla="*/ 2753706 h 5680086"/>
              <a:gd name="connsiteX25" fmla="*/ 2537607 w 4525784"/>
              <a:gd name="connsiteY25" fmla="*/ 2838339 h 5680086"/>
              <a:gd name="connsiteX26" fmla="*/ 2565214 w 4525784"/>
              <a:gd name="connsiteY26" fmla="*/ 2922404 h 5680086"/>
              <a:gd name="connsiteX27" fmla="*/ 2599610 w 4525784"/>
              <a:gd name="connsiteY27" fmla="*/ 3001926 h 5680086"/>
              <a:gd name="connsiteX28" fmla="*/ 2641248 w 4525784"/>
              <a:gd name="connsiteY28" fmla="*/ 3080311 h 5680086"/>
              <a:gd name="connsiteX29" fmla="*/ 2686053 w 4525784"/>
              <a:gd name="connsiteY29" fmla="*/ 3156424 h 5680086"/>
              <a:gd name="connsiteX30" fmla="*/ 2737194 w 4525784"/>
              <a:gd name="connsiteY30" fmla="*/ 3230265 h 5680086"/>
              <a:gd name="connsiteX31" fmla="*/ 2790598 w 4525784"/>
              <a:gd name="connsiteY31" fmla="*/ 3297858 h 5680086"/>
              <a:gd name="connsiteX32" fmla="*/ 4370097 w 4525784"/>
              <a:gd name="connsiteY32" fmla="*/ 5146726 h 5680086"/>
              <a:gd name="connsiteX33" fmla="*/ 4429385 w 4525784"/>
              <a:gd name="connsiteY33" fmla="*/ 5217159 h 5680086"/>
              <a:gd name="connsiteX34" fmla="*/ 4480526 w 4525784"/>
              <a:gd name="connsiteY34" fmla="*/ 5294408 h 5680086"/>
              <a:gd name="connsiteX35" fmla="*/ 4525784 w 4525784"/>
              <a:gd name="connsiteY35" fmla="*/ 5372225 h 5680086"/>
              <a:gd name="connsiteX36" fmla="*/ 4476906 w 4525784"/>
              <a:gd name="connsiteY36" fmla="*/ 5409146 h 5680086"/>
              <a:gd name="connsiteX37" fmla="*/ 4195854 w 4525784"/>
              <a:gd name="connsiteY37" fmla="*/ 5649413 h 5680086"/>
              <a:gd name="connsiteX38" fmla="*/ 4161006 w 4525784"/>
              <a:gd name="connsiteY38" fmla="*/ 5680086 h 5680086"/>
              <a:gd name="connsiteX39" fmla="*/ 3783556 w 4525784"/>
              <a:gd name="connsiteY39" fmla="*/ 5231359 h 5680086"/>
              <a:gd name="connsiteX40" fmla="*/ 3619722 w 4525784"/>
              <a:gd name="connsiteY40" fmla="*/ 5369953 h 5680086"/>
              <a:gd name="connsiteX41" fmla="*/ 3389360 w 4525784"/>
              <a:gd name="connsiteY41" fmla="*/ 5567053 h 5680086"/>
              <a:gd name="connsiteX42" fmla="*/ 3227789 w 4525784"/>
              <a:gd name="connsiteY42" fmla="*/ 5380745 h 5680086"/>
              <a:gd name="connsiteX43" fmla="*/ 3016435 w 4525784"/>
              <a:gd name="connsiteY43" fmla="*/ 5135934 h 5680086"/>
              <a:gd name="connsiteX44" fmla="*/ 2835856 w 4525784"/>
              <a:gd name="connsiteY44" fmla="*/ 4929747 h 5680086"/>
              <a:gd name="connsiteX45" fmla="*/ 2706419 w 4525784"/>
              <a:gd name="connsiteY45" fmla="*/ 4780929 h 5680086"/>
              <a:gd name="connsiteX46" fmla="*/ 2663876 w 4525784"/>
              <a:gd name="connsiteY46" fmla="*/ 4732647 h 5680086"/>
              <a:gd name="connsiteX47" fmla="*/ 2650752 w 4525784"/>
              <a:gd name="connsiteY47" fmla="*/ 4713335 h 5680086"/>
              <a:gd name="connsiteX48" fmla="*/ 2624502 w 4525784"/>
              <a:gd name="connsiteY48" fmla="*/ 4682663 h 5680086"/>
              <a:gd name="connsiteX49" fmla="*/ 2601873 w 4525784"/>
              <a:gd name="connsiteY49" fmla="*/ 4654263 h 5680086"/>
              <a:gd name="connsiteX50" fmla="*/ 2320370 w 4525784"/>
              <a:gd name="connsiteY50" fmla="*/ 4323682 h 5680086"/>
              <a:gd name="connsiteX51" fmla="*/ 1947445 w 4525784"/>
              <a:gd name="connsiteY51" fmla="*/ 3890291 h 5680086"/>
              <a:gd name="connsiteX52" fmla="*/ 1928436 w 4525784"/>
              <a:gd name="connsiteY52" fmla="*/ 3864163 h 5680086"/>
              <a:gd name="connsiteX53" fmla="*/ 1897661 w 4525784"/>
              <a:gd name="connsiteY53" fmla="*/ 3824970 h 5680086"/>
              <a:gd name="connsiteX54" fmla="*/ 1821628 w 4525784"/>
              <a:gd name="connsiteY54" fmla="*/ 3884611 h 5680086"/>
              <a:gd name="connsiteX55" fmla="*/ 1770487 w 4525784"/>
              <a:gd name="connsiteY55" fmla="*/ 3921531 h 5680086"/>
              <a:gd name="connsiteX56" fmla="*/ 1541482 w 4525784"/>
              <a:gd name="connsiteY56" fmla="*/ 4075462 h 5680086"/>
              <a:gd name="connsiteX57" fmla="*/ 1471332 w 4525784"/>
              <a:gd name="connsiteY57" fmla="*/ 4118630 h 5680086"/>
              <a:gd name="connsiteX58" fmla="*/ 1395299 w 4525784"/>
              <a:gd name="connsiteY58" fmla="*/ 4154983 h 5680086"/>
              <a:gd name="connsiteX59" fmla="*/ 1317003 w 4525784"/>
              <a:gd name="connsiteY59" fmla="*/ 4182815 h 5680086"/>
              <a:gd name="connsiteX60" fmla="*/ 1130541 w 4525784"/>
              <a:gd name="connsiteY60" fmla="*/ 4237344 h 5680086"/>
              <a:gd name="connsiteX61" fmla="*/ 1040478 w 4525784"/>
              <a:gd name="connsiteY61" fmla="*/ 4258361 h 5680086"/>
              <a:gd name="connsiteX62" fmla="*/ 1040478 w 4525784"/>
              <a:gd name="connsiteY62" fmla="*/ 4225416 h 5680086"/>
              <a:gd name="connsiteX63" fmla="*/ 1040478 w 4525784"/>
              <a:gd name="connsiteY63" fmla="*/ 4174295 h 5680086"/>
              <a:gd name="connsiteX64" fmla="*/ 1034142 w 4525784"/>
              <a:gd name="connsiteY64" fmla="*/ 4124311 h 5680086"/>
              <a:gd name="connsiteX65" fmla="*/ 1023732 w 4525784"/>
              <a:gd name="connsiteY65" fmla="*/ 4075462 h 5680086"/>
              <a:gd name="connsiteX66" fmla="*/ 1006082 w 4525784"/>
              <a:gd name="connsiteY66" fmla="*/ 4030589 h 5680086"/>
              <a:gd name="connsiteX67" fmla="*/ 983453 w 4525784"/>
              <a:gd name="connsiteY67" fmla="*/ 3985716 h 5680086"/>
              <a:gd name="connsiteX68" fmla="*/ 876192 w 4525784"/>
              <a:gd name="connsiteY68" fmla="*/ 4014117 h 5680086"/>
              <a:gd name="connsiteX69" fmla="*/ 839533 w 4525784"/>
              <a:gd name="connsiteY69" fmla="*/ 4022069 h 5680086"/>
              <a:gd name="connsiteX70" fmla="*/ 802874 w 4525784"/>
              <a:gd name="connsiteY70" fmla="*/ 4024909 h 5680086"/>
              <a:gd name="connsiteX71" fmla="*/ 279241 w 4525784"/>
              <a:gd name="connsiteY71" fmla="*/ 4044789 h 5680086"/>
              <a:gd name="connsiteX72" fmla="*/ 233983 w 4525784"/>
              <a:gd name="connsiteY72" fmla="*/ 3773849 h 5680086"/>
              <a:gd name="connsiteX73" fmla="*/ 4526 w 4525784"/>
              <a:gd name="connsiteY73" fmla="*/ 3782369 h 5680086"/>
              <a:gd name="connsiteX74" fmla="*/ 0 w 4525784"/>
              <a:gd name="connsiteY74" fmla="*/ 3732385 h 5680086"/>
              <a:gd name="connsiteX75" fmla="*/ 0 w 4525784"/>
              <a:gd name="connsiteY75" fmla="*/ 3703984 h 5680086"/>
              <a:gd name="connsiteX76" fmla="*/ 4526 w 4525784"/>
              <a:gd name="connsiteY76" fmla="*/ 3675584 h 5680086"/>
              <a:gd name="connsiteX77" fmla="*/ 16745 w 4525784"/>
              <a:gd name="connsiteY77" fmla="*/ 3650591 h 5680086"/>
              <a:gd name="connsiteX78" fmla="*/ 81917 w 4525784"/>
              <a:gd name="connsiteY78" fmla="*/ 3515405 h 5680086"/>
              <a:gd name="connsiteX79" fmla="*/ 92779 w 4525784"/>
              <a:gd name="connsiteY79" fmla="*/ 3494957 h 5680086"/>
              <a:gd name="connsiteX80" fmla="*/ 112692 w 4525784"/>
              <a:gd name="connsiteY80" fmla="*/ 3480757 h 5680086"/>
              <a:gd name="connsiteX81" fmla="*/ 131700 w 4525784"/>
              <a:gd name="connsiteY81" fmla="*/ 3472237 h 5680086"/>
              <a:gd name="connsiteX82" fmla="*/ 154329 w 4525784"/>
              <a:gd name="connsiteY82" fmla="*/ 3469965 h 5680086"/>
              <a:gd name="connsiteX83" fmla="*/ 236246 w 4525784"/>
              <a:gd name="connsiteY83" fmla="*/ 3469965 h 5680086"/>
              <a:gd name="connsiteX84" fmla="*/ 275620 w 4525784"/>
              <a:gd name="connsiteY84" fmla="*/ 3320578 h 5680086"/>
              <a:gd name="connsiteX85" fmla="*/ 279241 w 4525784"/>
              <a:gd name="connsiteY85" fmla="*/ 3292178 h 5680086"/>
              <a:gd name="connsiteX86" fmla="*/ 279241 w 4525784"/>
              <a:gd name="connsiteY86" fmla="*/ 3264346 h 5680086"/>
              <a:gd name="connsiteX87" fmla="*/ 273357 w 4525784"/>
              <a:gd name="connsiteY87" fmla="*/ 3233673 h 5680086"/>
              <a:gd name="connsiteX88" fmla="*/ 261138 w 4525784"/>
              <a:gd name="connsiteY88" fmla="*/ 3207545 h 5680086"/>
              <a:gd name="connsiteX89" fmla="*/ 248013 w 4525784"/>
              <a:gd name="connsiteY89" fmla="*/ 3182552 h 5680086"/>
              <a:gd name="connsiteX90" fmla="*/ 228100 w 4525784"/>
              <a:gd name="connsiteY90" fmla="*/ 3156424 h 5680086"/>
              <a:gd name="connsiteX91" fmla="*/ 310016 w 4525784"/>
              <a:gd name="connsiteY91" fmla="*/ 3094511 h 5680086"/>
              <a:gd name="connsiteX92" fmla="*/ 396459 w 4525784"/>
              <a:gd name="connsiteY92" fmla="*/ 3041118 h 5680086"/>
              <a:gd name="connsiteX93" fmla="*/ 388312 w 4525784"/>
              <a:gd name="connsiteY93" fmla="*/ 3030894 h 5680086"/>
              <a:gd name="connsiteX94" fmla="*/ 273357 w 4525784"/>
              <a:gd name="connsiteY94" fmla="*/ 2877532 h 5680086"/>
              <a:gd name="connsiteX95" fmla="*/ 264758 w 4525784"/>
              <a:gd name="connsiteY95" fmla="*/ 2861059 h 5680086"/>
              <a:gd name="connsiteX96" fmla="*/ 258875 w 4525784"/>
              <a:gd name="connsiteY96" fmla="*/ 2841747 h 5680086"/>
              <a:gd name="connsiteX97" fmla="*/ 193704 w 4525784"/>
              <a:gd name="connsiteY97" fmla="*/ 2852539 h 5680086"/>
              <a:gd name="connsiteX98" fmla="*/ 129437 w 4525784"/>
              <a:gd name="connsiteY98" fmla="*/ 2861059 h 5680086"/>
              <a:gd name="connsiteX99" fmla="*/ 129437 w 4525784"/>
              <a:gd name="connsiteY99" fmla="*/ 2723033 h 5680086"/>
              <a:gd name="connsiteX100" fmla="*/ 131700 w 4525784"/>
              <a:gd name="connsiteY100" fmla="*/ 2694633 h 5680086"/>
              <a:gd name="connsiteX101" fmla="*/ 140299 w 4525784"/>
              <a:gd name="connsiteY101" fmla="*/ 2669641 h 5680086"/>
              <a:gd name="connsiteX102" fmla="*/ 154329 w 4525784"/>
              <a:gd name="connsiteY102" fmla="*/ 2646920 h 5680086"/>
              <a:gd name="connsiteX103" fmla="*/ 197324 w 4525784"/>
              <a:gd name="connsiteY103" fmla="*/ 2590119 h 5680086"/>
              <a:gd name="connsiteX104" fmla="*/ 216332 w 4525784"/>
              <a:gd name="connsiteY104" fmla="*/ 2559447 h 5680086"/>
              <a:gd name="connsiteX105" fmla="*/ 228100 w 4525784"/>
              <a:gd name="connsiteY105" fmla="*/ 2525934 h 5680086"/>
              <a:gd name="connsiteX106" fmla="*/ 230362 w 4525784"/>
              <a:gd name="connsiteY106" fmla="*/ 2491286 h 5680086"/>
              <a:gd name="connsiteX107" fmla="*/ 230362 w 4525784"/>
              <a:gd name="connsiteY107" fmla="*/ 2359508 h 5680086"/>
              <a:gd name="connsiteX108" fmla="*/ 228100 w 4525784"/>
              <a:gd name="connsiteY108" fmla="*/ 2333379 h 5680086"/>
              <a:gd name="connsiteX109" fmla="*/ 219501 w 4525784"/>
              <a:gd name="connsiteY109" fmla="*/ 2308387 h 5680086"/>
              <a:gd name="connsiteX110" fmla="*/ 180579 w 4525784"/>
              <a:gd name="connsiteY110" fmla="*/ 2220914 h 5680086"/>
              <a:gd name="connsiteX111" fmla="*/ 324046 w 4525784"/>
              <a:gd name="connsiteY111" fmla="*/ 2086296 h 5680086"/>
              <a:gd name="connsiteX112" fmla="*/ 777982 w 4525784"/>
              <a:gd name="connsiteY112" fmla="*/ 1947702 h 5680086"/>
              <a:gd name="connsiteX113" fmla="*/ 792456 w 4525784"/>
              <a:gd name="connsiteY113" fmla="*/ 1933195 h 5680086"/>
              <a:gd name="connsiteX114" fmla="*/ 668631 w 4525784"/>
              <a:gd name="connsiteY114" fmla="*/ 1542670 h 5680086"/>
              <a:gd name="connsiteX115" fmla="*/ 1473493 w 4525784"/>
              <a:gd name="connsiteY115" fmla="*/ 904495 h 5680086"/>
              <a:gd name="connsiteX116" fmla="*/ 1711618 w 4525784"/>
              <a:gd name="connsiteY116" fmla="*/ 780670 h 5680086"/>
              <a:gd name="connsiteX117" fmla="*/ 1842906 w 4525784"/>
              <a:gd name="connsiteY117" fmla="*/ 834730 h 5680086"/>
              <a:gd name="connsiteX118" fmla="*/ 2173282 w 4525784"/>
              <a:gd name="connsiteY118" fmla="*/ 106786 h 5680086"/>
              <a:gd name="connsiteX119" fmla="*/ 2753940 w 4525784"/>
              <a:gd name="connsiteY119" fmla="*/ 0 h 56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525784" h="5680086">
                <a:moveTo>
                  <a:pt x="2753940" y="0"/>
                </a:moveTo>
                <a:lnTo>
                  <a:pt x="2870252" y="227772"/>
                </a:lnTo>
                <a:cubicBezTo>
                  <a:pt x="2879756" y="249356"/>
                  <a:pt x="2889260" y="271508"/>
                  <a:pt x="2898765" y="293093"/>
                </a:cubicBezTo>
                <a:cubicBezTo>
                  <a:pt x="2906911" y="315813"/>
                  <a:pt x="2915510" y="338533"/>
                  <a:pt x="2923656" y="361254"/>
                </a:cubicBezTo>
                <a:cubicBezTo>
                  <a:pt x="2929088" y="384542"/>
                  <a:pt x="2934971" y="407830"/>
                  <a:pt x="2940402" y="431119"/>
                </a:cubicBezTo>
                <a:cubicBezTo>
                  <a:pt x="2944475" y="454975"/>
                  <a:pt x="2948096" y="478263"/>
                  <a:pt x="2952169" y="502120"/>
                </a:cubicBezTo>
                <a:cubicBezTo>
                  <a:pt x="2953979" y="525408"/>
                  <a:pt x="2955337" y="549265"/>
                  <a:pt x="2957147" y="572553"/>
                </a:cubicBezTo>
                <a:lnTo>
                  <a:pt x="2957147" y="645826"/>
                </a:lnTo>
                <a:cubicBezTo>
                  <a:pt x="2954432" y="669114"/>
                  <a:pt x="2951264" y="692971"/>
                  <a:pt x="2948548" y="716259"/>
                </a:cubicBezTo>
                <a:cubicBezTo>
                  <a:pt x="2944928" y="739547"/>
                  <a:pt x="2941760" y="762836"/>
                  <a:pt x="2938139" y="786124"/>
                </a:cubicBezTo>
                <a:lnTo>
                  <a:pt x="2917773" y="857693"/>
                </a:lnTo>
                <a:cubicBezTo>
                  <a:pt x="2909626" y="880414"/>
                  <a:pt x="2901028" y="902566"/>
                  <a:pt x="2892881" y="925286"/>
                </a:cubicBezTo>
                <a:lnTo>
                  <a:pt x="2862106" y="989471"/>
                </a:lnTo>
                <a:lnTo>
                  <a:pt x="2554352" y="1564296"/>
                </a:lnTo>
                <a:cubicBezTo>
                  <a:pt x="2543943" y="1585880"/>
                  <a:pt x="2533986" y="1607465"/>
                  <a:pt x="2523577" y="1629049"/>
                </a:cubicBezTo>
                <a:cubicBezTo>
                  <a:pt x="2514978" y="1651769"/>
                  <a:pt x="2505926" y="1674490"/>
                  <a:pt x="2497328" y="1697210"/>
                </a:cubicBezTo>
                <a:lnTo>
                  <a:pt x="2478319" y="1767075"/>
                </a:lnTo>
                <a:cubicBezTo>
                  <a:pt x="2473794" y="1790931"/>
                  <a:pt x="2468815" y="1814220"/>
                  <a:pt x="2464290" y="1838076"/>
                </a:cubicBezTo>
                <a:cubicBezTo>
                  <a:pt x="2462479" y="1862500"/>
                  <a:pt x="2460216" y="1886357"/>
                  <a:pt x="2458406" y="1910781"/>
                </a:cubicBezTo>
                <a:cubicBezTo>
                  <a:pt x="2457501" y="1935205"/>
                  <a:pt x="2456596" y="1960198"/>
                  <a:pt x="2455690" y="1984622"/>
                </a:cubicBezTo>
                <a:cubicBezTo>
                  <a:pt x="2458406" y="2035175"/>
                  <a:pt x="2461574" y="2085728"/>
                  <a:pt x="2464290" y="2136280"/>
                </a:cubicBezTo>
                <a:cubicBezTo>
                  <a:pt x="2467910" y="2254426"/>
                  <a:pt x="2471078" y="2373140"/>
                  <a:pt x="2474699" y="2491286"/>
                </a:cubicBezTo>
                <a:lnTo>
                  <a:pt x="2484203" y="2581599"/>
                </a:lnTo>
                <a:cubicBezTo>
                  <a:pt x="2487824" y="2610000"/>
                  <a:pt x="2491444" y="2637832"/>
                  <a:pt x="2495065" y="2666232"/>
                </a:cubicBezTo>
                <a:cubicBezTo>
                  <a:pt x="2500496" y="2695201"/>
                  <a:pt x="2506379" y="2724737"/>
                  <a:pt x="2511810" y="2753706"/>
                </a:cubicBezTo>
                <a:cubicBezTo>
                  <a:pt x="2520409" y="2782106"/>
                  <a:pt x="2529008" y="2809939"/>
                  <a:pt x="2537607" y="2838339"/>
                </a:cubicBezTo>
                <a:cubicBezTo>
                  <a:pt x="2546659" y="2866172"/>
                  <a:pt x="2556163" y="2894572"/>
                  <a:pt x="2565214" y="2922404"/>
                </a:cubicBezTo>
                <a:cubicBezTo>
                  <a:pt x="2576529" y="2949101"/>
                  <a:pt x="2588296" y="2975229"/>
                  <a:pt x="2599610" y="3001926"/>
                </a:cubicBezTo>
                <a:cubicBezTo>
                  <a:pt x="2613640" y="3028054"/>
                  <a:pt x="2627218" y="3054182"/>
                  <a:pt x="2641248" y="3080311"/>
                </a:cubicBezTo>
                <a:cubicBezTo>
                  <a:pt x="2656183" y="3105871"/>
                  <a:pt x="2671118" y="3130864"/>
                  <a:pt x="2686053" y="3156424"/>
                </a:cubicBezTo>
                <a:cubicBezTo>
                  <a:pt x="2703251" y="3180848"/>
                  <a:pt x="2719996" y="3205841"/>
                  <a:pt x="2737194" y="3230265"/>
                </a:cubicBezTo>
                <a:cubicBezTo>
                  <a:pt x="2754845" y="3252985"/>
                  <a:pt x="2772948" y="3275138"/>
                  <a:pt x="2790598" y="3297858"/>
                </a:cubicBezTo>
                <a:lnTo>
                  <a:pt x="4370097" y="5146726"/>
                </a:lnTo>
                <a:cubicBezTo>
                  <a:pt x="4390010" y="5170015"/>
                  <a:pt x="4409472" y="5193871"/>
                  <a:pt x="4429385" y="5217159"/>
                </a:cubicBezTo>
                <a:cubicBezTo>
                  <a:pt x="4446583" y="5242719"/>
                  <a:pt x="4463328" y="5268848"/>
                  <a:pt x="4480526" y="5294408"/>
                </a:cubicBezTo>
                <a:cubicBezTo>
                  <a:pt x="4495461" y="5320537"/>
                  <a:pt x="4510849" y="5346097"/>
                  <a:pt x="4525784" y="5372225"/>
                </a:cubicBezTo>
                <a:lnTo>
                  <a:pt x="4476906" y="5409146"/>
                </a:lnTo>
                <a:lnTo>
                  <a:pt x="4195854" y="5649413"/>
                </a:lnTo>
                <a:lnTo>
                  <a:pt x="4161006" y="5680086"/>
                </a:lnTo>
                <a:lnTo>
                  <a:pt x="3783556" y="5231359"/>
                </a:lnTo>
                <a:lnTo>
                  <a:pt x="3619722" y="5369953"/>
                </a:lnTo>
                <a:lnTo>
                  <a:pt x="3389360" y="5567053"/>
                </a:lnTo>
                <a:lnTo>
                  <a:pt x="3227789" y="5380745"/>
                </a:lnTo>
                <a:lnTo>
                  <a:pt x="3016435" y="5135934"/>
                </a:lnTo>
                <a:lnTo>
                  <a:pt x="2835856" y="4929747"/>
                </a:lnTo>
                <a:lnTo>
                  <a:pt x="2706419" y="4780929"/>
                </a:lnTo>
                <a:lnTo>
                  <a:pt x="2663876" y="4732647"/>
                </a:lnTo>
                <a:cubicBezTo>
                  <a:pt x="2659351" y="4726399"/>
                  <a:pt x="2655278" y="4719583"/>
                  <a:pt x="2650752" y="4713335"/>
                </a:cubicBezTo>
                <a:cubicBezTo>
                  <a:pt x="2642153" y="4703111"/>
                  <a:pt x="2633101" y="4692887"/>
                  <a:pt x="2624502" y="4682663"/>
                </a:cubicBezTo>
                <a:lnTo>
                  <a:pt x="2601873" y="4654263"/>
                </a:lnTo>
                <a:lnTo>
                  <a:pt x="2320370" y="4323682"/>
                </a:lnTo>
                <a:lnTo>
                  <a:pt x="1947445" y="3890291"/>
                </a:lnTo>
                <a:cubicBezTo>
                  <a:pt x="1941109" y="3881771"/>
                  <a:pt x="1934773" y="3872683"/>
                  <a:pt x="1928436" y="3864163"/>
                </a:cubicBezTo>
                <a:cubicBezTo>
                  <a:pt x="1918027" y="3851098"/>
                  <a:pt x="1908070" y="3838034"/>
                  <a:pt x="1897661" y="3824970"/>
                </a:cubicBezTo>
                <a:lnTo>
                  <a:pt x="1821628" y="3884611"/>
                </a:lnTo>
                <a:lnTo>
                  <a:pt x="1770487" y="3921531"/>
                </a:lnTo>
                <a:lnTo>
                  <a:pt x="1541482" y="4075462"/>
                </a:lnTo>
                <a:lnTo>
                  <a:pt x="1471332" y="4118630"/>
                </a:lnTo>
                <a:lnTo>
                  <a:pt x="1395299" y="4154983"/>
                </a:lnTo>
                <a:lnTo>
                  <a:pt x="1317003" y="4182815"/>
                </a:lnTo>
                <a:lnTo>
                  <a:pt x="1130541" y="4237344"/>
                </a:lnTo>
                <a:lnTo>
                  <a:pt x="1040478" y="4258361"/>
                </a:lnTo>
                <a:lnTo>
                  <a:pt x="1040478" y="4225416"/>
                </a:lnTo>
                <a:lnTo>
                  <a:pt x="1040478" y="4174295"/>
                </a:lnTo>
                <a:cubicBezTo>
                  <a:pt x="1038215" y="4157823"/>
                  <a:pt x="1036405" y="4140783"/>
                  <a:pt x="1034142" y="4124311"/>
                </a:cubicBezTo>
                <a:cubicBezTo>
                  <a:pt x="1030521" y="4107838"/>
                  <a:pt x="1027353" y="4091934"/>
                  <a:pt x="1023732" y="4075462"/>
                </a:cubicBezTo>
                <a:cubicBezTo>
                  <a:pt x="1017849" y="4060694"/>
                  <a:pt x="1011965" y="4045357"/>
                  <a:pt x="1006082" y="4030589"/>
                </a:cubicBezTo>
                <a:cubicBezTo>
                  <a:pt x="998388" y="4015821"/>
                  <a:pt x="991147" y="4000485"/>
                  <a:pt x="983453" y="3985716"/>
                </a:cubicBezTo>
                <a:lnTo>
                  <a:pt x="876192" y="4014117"/>
                </a:lnTo>
                <a:cubicBezTo>
                  <a:pt x="863972" y="4016957"/>
                  <a:pt x="851753" y="4019229"/>
                  <a:pt x="839533" y="4022069"/>
                </a:cubicBezTo>
                <a:cubicBezTo>
                  <a:pt x="827313" y="4023205"/>
                  <a:pt x="815094" y="4023773"/>
                  <a:pt x="802874" y="4024909"/>
                </a:cubicBezTo>
                <a:lnTo>
                  <a:pt x="279241" y="4044789"/>
                </a:lnTo>
                <a:cubicBezTo>
                  <a:pt x="264306" y="3954476"/>
                  <a:pt x="248918" y="3864163"/>
                  <a:pt x="233983" y="3773849"/>
                </a:cubicBezTo>
                <a:lnTo>
                  <a:pt x="4526" y="3782369"/>
                </a:lnTo>
                <a:cubicBezTo>
                  <a:pt x="3168" y="3765897"/>
                  <a:pt x="1358" y="3748857"/>
                  <a:pt x="0" y="3732385"/>
                </a:cubicBezTo>
                <a:lnTo>
                  <a:pt x="0" y="3703984"/>
                </a:lnTo>
                <a:cubicBezTo>
                  <a:pt x="1358" y="3694328"/>
                  <a:pt x="3168" y="3685240"/>
                  <a:pt x="4526" y="3675584"/>
                </a:cubicBezTo>
                <a:cubicBezTo>
                  <a:pt x="8599" y="3667064"/>
                  <a:pt x="12672" y="3659112"/>
                  <a:pt x="16745" y="3650591"/>
                </a:cubicBezTo>
                <a:lnTo>
                  <a:pt x="81917" y="3515405"/>
                </a:lnTo>
                <a:lnTo>
                  <a:pt x="92779" y="3494957"/>
                </a:lnTo>
                <a:cubicBezTo>
                  <a:pt x="99567" y="3490413"/>
                  <a:pt x="105903" y="3485301"/>
                  <a:pt x="112692" y="3480757"/>
                </a:cubicBezTo>
                <a:lnTo>
                  <a:pt x="131700" y="3472237"/>
                </a:lnTo>
                <a:cubicBezTo>
                  <a:pt x="139394" y="3471669"/>
                  <a:pt x="146635" y="3470533"/>
                  <a:pt x="154329" y="3469965"/>
                </a:cubicBezTo>
                <a:lnTo>
                  <a:pt x="236246" y="3469965"/>
                </a:lnTo>
                <a:cubicBezTo>
                  <a:pt x="249371" y="3419980"/>
                  <a:pt x="262495" y="3370563"/>
                  <a:pt x="275620" y="3320578"/>
                </a:cubicBezTo>
                <a:cubicBezTo>
                  <a:pt x="276978" y="3310922"/>
                  <a:pt x="277883" y="3301834"/>
                  <a:pt x="279241" y="3292178"/>
                </a:cubicBezTo>
                <a:lnTo>
                  <a:pt x="279241" y="3264346"/>
                </a:lnTo>
                <a:cubicBezTo>
                  <a:pt x="277431" y="3254121"/>
                  <a:pt x="275168" y="3243897"/>
                  <a:pt x="273357" y="3233673"/>
                </a:cubicBezTo>
                <a:cubicBezTo>
                  <a:pt x="269284" y="3225153"/>
                  <a:pt x="265211" y="3216065"/>
                  <a:pt x="261138" y="3207545"/>
                </a:cubicBezTo>
                <a:cubicBezTo>
                  <a:pt x="256612" y="3199025"/>
                  <a:pt x="252539" y="3191072"/>
                  <a:pt x="248013" y="3182552"/>
                </a:cubicBezTo>
                <a:cubicBezTo>
                  <a:pt x="241224" y="3174032"/>
                  <a:pt x="234888" y="3164944"/>
                  <a:pt x="228100" y="3156424"/>
                </a:cubicBezTo>
                <a:lnTo>
                  <a:pt x="310016" y="3094511"/>
                </a:lnTo>
                <a:lnTo>
                  <a:pt x="396459" y="3041118"/>
                </a:lnTo>
                <a:lnTo>
                  <a:pt x="388312" y="3030894"/>
                </a:lnTo>
                <a:lnTo>
                  <a:pt x="273357" y="2877532"/>
                </a:lnTo>
                <a:cubicBezTo>
                  <a:pt x="270642" y="2871852"/>
                  <a:pt x="267474" y="2866740"/>
                  <a:pt x="264758" y="2861059"/>
                </a:cubicBezTo>
                <a:cubicBezTo>
                  <a:pt x="262948" y="2854811"/>
                  <a:pt x="260685" y="2847995"/>
                  <a:pt x="258875" y="2841747"/>
                </a:cubicBezTo>
                <a:lnTo>
                  <a:pt x="193704" y="2852539"/>
                </a:lnTo>
                <a:lnTo>
                  <a:pt x="129437" y="2861059"/>
                </a:lnTo>
                <a:lnTo>
                  <a:pt x="129437" y="2723033"/>
                </a:lnTo>
                <a:cubicBezTo>
                  <a:pt x="130343" y="2713377"/>
                  <a:pt x="130795" y="2704289"/>
                  <a:pt x="131700" y="2694633"/>
                </a:cubicBezTo>
                <a:cubicBezTo>
                  <a:pt x="134416" y="2686113"/>
                  <a:pt x="137584" y="2678161"/>
                  <a:pt x="140299" y="2669641"/>
                </a:cubicBezTo>
                <a:lnTo>
                  <a:pt x="154329" y="2646920"/>
                </a:lnTo>
                <a:cubicBezTo>
                  <a:pt x="168812" y="2628176"/>
                  <a:pt x="182842" y="2608864"/>
                  <a:pt x="197324" y="2590119"/>
                </a:cubicBezTo>
                <a:lnTo>
                  <a:pt x="216332" y="2559447"/>
                </a:lnTo>
                <a:cubicBezTo>
                  <a:pt x="220406" y="2548087"/>
                  <a:pt x="224026" y="2537295"/>
                  <a:pt x="228100" y="2525934"/>
                </a:cubicBezTo>
                <a:cubicBezTo>
                  <a:pt x="229005" y="2514574"/>
                  <a:pt x="229457" y="2502646"/>
                  <a:pt x="230362" y="2491286"/>
                </a:cubicBezTo>
                <a:lnTo>
                  <a:pt x="230362" y="2359508"/>
                </a:lnTo>
                <a:cubicBezTo>
                  <a:pt x="229457" y="2350988"/>
                  <a:pt x="229005" y="2341900"/>
                  <a:pt x="228100" y="2333379"/>
                </a:cubicBezTo>
                <a:cubicBezTo>
                  <a:pt x="225384" y="2324859"/>
                  <a:pt x="222216" y="2316907"/>
                  <a:pt x="219501" y="2308387"/>
                </a:cubicBezTo>
                <a:cubicBezTo>
                  <a:pt x="206376" y="2279419"/>
                  <a:pt x="193704" y="2249882"/>
                  <a:pt x="180579" y="2220914"/>
                </a:cubicBezTo>
                <a:lnTo>
                  <a:pt x="324046" y="2086296"/>
                </a:lnTo>
                <a:lnTo>
                  <a:pt x="777982" y="1947702"/>
                </a:lnTo>
                <a:lnTo>
                  <a:pt x="792456" y="1933195"/>
                </a:lnTo>
                <a:lnTo>
                  <a:pt x="668631" y="1542670"/>
                </a:lnTo>
                <a:lnTo>
                  <a:pt x="1473493" y="904495"/>
                </a:lnTo>
                <a:lnTo>
                  <a:pt x="1711618" y="780670"/>
                </a:lnTo>
                <a:lnTo>
                  <a:pt x="1842906" y="834730"/>
                </a:lnTo>
                <a:lnTo>
                  <a:pt x="2173282" y="106786"/>
                </a:lnTo>
                <a:lnTo>
                  <a:pt x="2753940" y="0"/>
                </a:lnTo>
                <a:close/>
              </a:path>
            </a:pathLst>
          </a:custGeom>
          <a:noFill/>
          <a:ln w="25400" cmpd="sng">
            <a:solidFill>
              <a:srgbClr val="011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653" tIns="32326" rIns="64653" bIns="32326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>
              <a:solidFill>
                <a:schemeClr val="lt1"/>
              </a:solidFill>
            </a:endParaRPr>
          </a:p>
        </p:txBody>
      </p:sp>
      <p:sp>
        <p:nvSpPr>
          <p:cNvPr id="96" name="任意多边形 95"/>
          <p:cNvSpPr/>
          <p:nvPr/>
        </p:nvSpPr>
        <p:spPr>
          <a:xfrm>
            <a:off x="2198063" y="5664642"/>
            <a:ext cx="2099905" cy="348937"/>
          </a:xfrm>
          <a:custGeom>
            <a:avLst/>
            <a:gdLst>
              <a:gd name="connsiteX0" fmla="*/ 3181350 w 3181350"/>
              <a:gd name="connsiteY0" fmla="*/ 0 h 542925"/>
              <a:gd name="connsiteX1" fmla="*/ 0 w 3181350"/>
              <a:gd name="connsiteY1" fmla="*/ 542925 h 542925"/>
              <a:gd name="connsiteX0" fmla="*/ 3181350 w 3181350"/>
              <a:gd name="connsiteY0" fmla="*/ 0 h 542925"/>
              <a:gd name="connsiteX1" fmla="*/ 2983292 w 3181350"/>
              <a:gd name="connsiteY1" fmla="*/ 37346 h 542925"/>
              <a:gd name="connsiteX2" fmla="*/ 0 w 3181350"/>
              <a:gd name="connsiteY2" fmla="*/ 542925 h 542925"/>
              <a:gd name="connsiteX0" fmla="*/ 2983292 w 2983292"/>
              <a:gd name="connsiteY0" fmla="*/ 0 h 505579"/>
              <a:gd name="connsiteX1" fmla="*/ 0 w 2983292"/>
              <a:gd name="connsiteY1" fmla="*/ 505579 h 505579"/>
              <a:gd name="connsiteX0" fmla="*/ 3042292 w 3042292"/>
              <a:gd name="connsiteY0" fmla="*/ 0 h 502374"/>
              <a:gd name="connsiteX1" fmla="*/ 0 w 3042292"/>
              <a:gd name="connsiteY1" fmla="*/ 502374 h 502374"/>
              <a:gd name="connsiteX0" fmla="*/ 3042292 w 3042292"/>
              <a:gd name="connsiteY0" fmla="*/ 0 h 502374"/>
              <a:gd name="connsiteX1" fmla="*/ 0 w 3042292"/>
              <a:gd name="connsiteY1" fmla="*/ 502374 h 502374"/>
              <a:gd name="connsiteX0" fmla="*/ 3032459 w 3032459"/>
              <a:gd name="connsiteY0" fmla="*/ 0 h 492758"/>
              <a:gd name="connsiteX1" fmla="*/ 0 w 3032459"/>
              <a:gd name="connsiteY1" fmla="*/ 492758 h 49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32459" h="492758">
                <a:moveTo>
                  <a:pt x="3032459" y="0"/>
                </a:moveTo>
                <a:cubicBezTo>
                  <a:pt x="2001974" y="148226"/>
                  <a:pt x="1014097" y="325300"/>
                  <a:pt x="0" y="492758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7" name="文本框 96"/>
          <p:cNvSpPr txBox="1"/>
          <p:nvPr/>
        </p:nvSpPr>
        <p:spPr>
          <a:xfrm>
            <a:off x="3800426" y="6402510"/>
            <a:ext cx="439692" cy="203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如意湖</a:t>
            </a:r>
            <a:endParaRPr lang="en-US" altLang="zh-CN" sz="5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2014948" y="5716904"/>
            <a:ext cx="1832526" cy="2146453"/>
            <a:chOff x="9632878" y="3590196"/>
            <a:chExt cx="2828572" cy="3313130"/>
          </a:xfrm>
        </p:grpSpPr>
        <p:sp>
          <p:nvSpPr>
            <p:cNvPr id="99" name="文本框 98"/>
            <p:cNvSpPr txBox="1"/>
            <p:nvPr/>
          </p:nvSpPr>
          <p:spPr>
            <a:xfrm rot="21364578">
              <a:off x="10521861" y="5671251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信诚大道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 rot="1518797">
              <a:off x="11062715" y="4443513"/>
              <a:ext cx="278428" cy="712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将军大道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 rot="20818398">
              <a:off x="10441955" y="3590196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楚风路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 rot="1347764">
              <a:off x="9632878" y="4801825"/>
              <a:ext cx="308017" cy="57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云龙路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 rot="19911797">
              <a:off x="10581462" y="6618287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苍穹路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12090785" y="5140654"/>
              <a:ext cx="370665" cy="57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翔宇路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7" name="任意多边形 106"/>
          <p:cNvSpPr/>
          <p:nvPr/>
        </p:nvSpPr>
        <p:spPr>
          <a:xfrm>
            <a:off x="2311035" y="5945442"/>
            <a:ext cx="398401" cy="621505"/>
          </a:xfrm>
          <a:custGeom>
            <a:avLst/>
            <a:gdLst>
              <a:gd name="connsiteX0" fmla="*/ 3771900 w 3771900"/>
              <a:gd name="connsiteY0" fmla="*/ 0 h 5943600"/>
              <a:gd name="connsiteX1" fmla="*/ 1876425 w 3771900"/>
              <a:gd name="connsiteY1" fmla="*/ 342900 h 5943600"/>
              <a:gd name="connsiteX2" fmla="*/ 0 w 3771900"/>
              <a:gd name="connsiteY2" fmla="*/ 4762500 h 5943600"/>
              <a:gd name="connsiteX3" fmla="*/ 1019175 w 3771900"/>
              <a:gd name="connsiteY3" fmla="*/ 5372100 h 5943600"/>
              <a:gd name="connsiteX4" fmla="*/ 1762125 w 3771900"/>
              <a:gd name="connsiteY4" fmla="*/ 5848350 h 5943600"/>
              <a:gd name="connsiteX5" fmla="*/ 1971675 w 3771900"/>
              <a:gd name="connsiteY5" fmla="*/ 5943600 h 5943600"/>
              <a:gd name="connsiteX6" fmla="*/ 3771900 w 3771900"/>
              <a:gd name="connsiteY6" fmla="*/ 0 h 5943600"/>
              <a:gd name="connsiteX0" fmla="*/ 3810000 w 3810000"/>
              <a:gd name="connsiteY0" fmla="*/ 0 h 5943600"/>
              <a:gd name="connsiteX1" fmla="*/ 1876425 w 3810000"/>
              <a:gd name="connsiteY1" fmla="*/ 342900 h 5943600"/>
              <a:gd name="connsiteX2" fmla="*/ 0 w 3810000"/>
              <a:gd name="connsiteY2" fmla="*/ 4762500 h 5943600"/>
              <a:gd name="connsiteX3" fmla="*/ 1019175 w 3810000"/>
              <a:gd name="connsiteY3" fmla="*/ 5372100 h 5943600"/>
              <a:gd name="connsiteX4" fmla="*/ 1762125 w 3810000"/>
              <a:gd name="connsiteY4" fmla="*/ 5848350 h 5943600"/>
              <a:gd name="connsiteX5" fmla="*/ 1971675 w 3810000"/>
              <a:gd name="connsiteY5" fmla="*/ 5943600 h 5943600"/>
              <a:gd name="connsiteX6" fmla="*/ 3810000 w 3810000"/>
              <a:gd name="connsiteY6" fmla="*/ 0 h 5943600"/>
              <a:gd name="connsiteX0" fmla="*/ 3810000 w 3810000"/>
              <a:gd name="connsiteY0" fmla="*/ 0 h 5943600"/>
              <a:gd name="connsiteX1" fmla="*/ 1924050 w 3810000"/>
              <a:gd name="connsiteY1" fmla="*/ 342900 h 5943600"/>
              <a:gd name="connsiteX2" fmla="*/ 0 w 3810000"/>
              <a:gd name="connsiteY2" fmla="*/ 4762500 h 5943600"/>
              <a:gd name="connsiteX3" fmla="*/ 1019175 w 3810000"/>
              <a:gd name="connsiteY3" fmla="*/ 5372100 h 5943600"/>
              <a:gd name="connsiteX4" fmla="*/ 1762125 w 3810000"/>
              <a:gd name="connsiteY4" fmla="*/ 5848350 h 5943600"/>
              <a:gd name="connsiteX5" fmla="*/ 1971675 w 3810000"/>
              <a:gd name="connsiteY5" fmla="*/ 5943600 h 5943600"/>
              <a:gd name="connsiteX6" fmla="*/ 3810000 w 3810000"/>
              <a:gd name="connsiteY6" fmla="*/ 0 h 5943600"/>
              <a:gd name="connsiteX0" fmla="*/ 3810000 w 3810000"/>
              <a:gd name="connsiteY0" fmla="*/ 0 h 5943600"/>
              <a:gd name="connsiteX1" fmla="*/ 1924050 w 3810000"/>
              <a:gd name="connsiteY1" fmla="*/ 342900 h 5943600"/>
              <a:gd name="connsiteX2" fmla="*/ 0 w 3810000"/>
              <a:gd name="connsiteY2" fmla="*/ 4762500 h 5943600"/>
              <a:gd name="connsiteX3" fmla="*/ 1000125 w 3810000"/>
              <a:gd name="connsiteY3" fmla="*/ 5372100 h 5943600"/>
              <a:gd name="connsiteX4" fmla="*/ 1762125 w 3810000"/>
              <a:gd name="connsiteY4" fmla="*/ 5848350 h 5943600"/>
              <a:gd name="connsiteX5" fmla="*/ 1971675 w 3810000"/>
              <a:gd name="connsiteY5" fmla="*/ 5943600 h 5943600"/>
              <a:gd name="connsiteX6" fmla="*/ 3810000 w 3810000"/>
              <a:gd name="connsiteY6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0" h="5943600">
                <a:moveTo>
                  <a:pt x="3810000" y="0"/>
                </a:moveTo>
                <a:lnTo>
                  <a:pt x="1924050" y="342900"/>
                </a:lnTo>
                <a:lnTo>
                  <a:pt x="0" y="4762500"/>
                </a:lnTo>
                <a:lnTo>
                  <a:pt x="1000125" y="5372100"/>
                </a:lnTo>
                <a:lnTo>
                  <a:pt x="1762125" y="5848350"/>
                </a:lnTo>
                <a:lnTo>
                  <a:pt x="1971675" y="5943600"/>
                </a:lnTo>
                <a:lnTo>
                  <a:pt x="3810000" y="0"/>
                </a:lnTo>
                <a:close/>
              </a:path>
            </a:pathLst>
          </a:custGeom>
          <a:ln w="25400">
            <a:solidFill>
              <a:srgbClr val="FF0000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08" name="文本框 107"/>
          <p:cNvSpPr txBox="1"/>
          <p:nvPr/>
        </p:nvSpPr>
        <p:spPr>
          <a:xfrm rot="1001560">
            <a:off x="2576385" y="6091925"/>
            <a:ext cx="18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明瑞路</a:t>
            </a:r>
            <a:endParaRPr lang="en-US" altLang="zh-CN" sz="600" b="1" dirty="0">
              <a:effectLst>
                <a:glow rad="1016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 rot="1238303">
            <a:off x="2258156" y="6537970"/>
            <a:ext cx="42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越秀路</a:t>
            </a:r>
            <a:endParaRPr lang="en-US" altLang="zh-CN" sz="600" b="1" dirty="0">
              <a:effectLst>
                <a:glow rad="1016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31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南京禄口新城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单元控制性详细规划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NJNBh010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管理单元图则技术修正</a:t>
            </a:r>
          </a:p>
        </p:txBody>
      </p:sp>
      <p:sp>
        <p:nvSpPr>
          <p:cNvPr id="15" name="矩形 14"/>
          <p:cNvSpPr/>
          <p:nvPr/>
        </p:nvSpPr>
        <p:spPr>
          <a:xfrm>
            <a:off x="5236358" y="1231948"/>
            <a:ext cx="131578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04-06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地块容积率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65%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55006" y="1795748"/>
            <a:ext cx="4028953" cy="3545107"/>
            <a:chOff x="655006" y="1795748"/>
            <a:chExt cx="3672409" cy="3231381"/>
          </a:xfrm>
        </p:grpSpPr>
        <p:grpSp>
          <p:nvGrpSpPr>
            <p:cNvPr id="25" name="组合 24"/>
            <p:cNvGrpSpPr/>
            <p:nvPr/>
          </p:nvGrpSpPr>
          <p:grpSpPr>
            <a:xfrm>
              <a:off x="655006" y="1795748"/>
              <a:ext cx="3672409" cy="3231381"/>
              <a:chOff x="142851" y="3329682"/>
              <a:chExt cx="7281023" cy="6406628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86E980A1-069D-FA70-68F0-5C6C737D7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851" y="3329682"/>
                <a:ext cx="7274379" cy="640662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DA2B7C7-2D69-0A7A-0816-35E91E545B3B}"/>
                  </a:ext>
                </a:extLst>
              </p:cNvPr>
              <p:cNvSpPr/>
              <p:nvPr/>
            </p:nvSpPr>
            <p:spPr>
              <a:xfrm>
                <a:off x="149493" y="3329682"/>
                <a:ext cx="7274381" cy="6406628"/>
              </a:xfrm>
              <a:prstGeom prst="rect">
                <a:avLst/>
              </a:prstGeom>
              <a:solidFill>
                <a:schemeClr val="bg1">
                  <a:alpha val="30000"/>
                </a:schemeClr>
              </a:solidFill>
              <a:ln w="952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2459986" y="3824155"/>
              <a:ext cx="136602" cy="13660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988466" y="3397524"/>
              <a:ext cx="1103456" cy="364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NJNBh010—04</a:t>
              </a:r>
              <a:endPara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644830" y="9601708"/>
            <a:ext cx="40786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NJNBh010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8E2E7A0-5722-5A9A-3032-4C94CED4150B}"/>
              </a:ext>
            </a:extLst>
          </p:cNvPr>
          <p:cNvSpPr/>
          <p:nvPr/>
        </p:nvSpPr>
        <p:spPr>
          <a:xfrm>
            <a:off x="697986" y="5360212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江宁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NJNBh010—04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管理单元图则位于江宁禄口新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城西单元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北部，东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至明瑞路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，西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至云龙路，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至越秀路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，北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至楚风路，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用地面积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45.66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943038" y="5821288"/>
            <a:ext cx="1780295" cy="3316436"/>
            <a:chOff x="655006" y="5317231"/>
            <a:chExt cx="1780295" cy="3316436"/>
          </a:xfrm>
        </p:grpSpPr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ACE85DAB-4766-FFBC-6DC5-870D9F5BA068}"/>
                </a:ext>
              </a:extLst>
            </p:cNvPr>
            <p:cNvGrpSpPr/>
            <p:nvPr/>
          </p:nvGrpSpPr>
          <p:grpSpPr>
            <a:xfrm>
              <a:off x="1267074" y="8233557"/>
              <a:ext cx="1168227" cy="400110"/>
              <a:chOff x="5332242" y="7747486"/>
              <a:chExt cx="3308252" cy="1133054"/>
            </a:xfrm>
          </p:grpSpPr>
          <p:sp>
            <p:nvSpPr>
              <p:cNvPr id="129" name="任意多边形: 形状 32">
                <a:extLst>
                  <a:ext uri="{FF2B5EF4-FFF2-40B4-BE49-F238E27FC236}">
                    <a16:creationId xmlns:a16="http://schemas.microsoft.com/office/drawing/2014/main" id="{70FA6F2D-ADAA-EDB1-7488-53C042C14A14}"/>
                  </a:ext>
                </a:extLst>
              </p:cNvPr>
              <p:cNvSpPr/>
              <p:nvPr/>
            </p:nvSpPr>
            <p:spPr>
              <a:xfrm flipV="1">
                <a:off x="5638117" y="7982626"/>
                <a:ext cx="3002377" cy="886391"/>
              </a:xfrm>
              <a:custGeom>
                <a:avLst/>
                <a:gdLst>
                  <a:gd name="connsiteX0" fmla="*/ 1785938 w 1785938"/>
                  <a:gd name="connsiteY0" fmla="*/ 485775 h 485775"/>
                  <a:gd name="connsiteX1" fmla="*/ 1404938 w 1785938"/>
                  <a:gd name="connsiteY1" fmla="*/ 0 h 485775"/>
                  <a:gd name="connsiteX2" fmla="*/ 0 w 1785938"/>
                  <a:gd name="connsiteY2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8" h="485775">
                    <a:moveTo>
                      <a:pt x="1785938" y="485775"/>
                    </a:moveTo>
                    <a:lnTo>
                      <a:pt x="1404938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86340675-66FB-4986-A4F0-BCC6E0A16063}"/>
                  </a:ext>
                </a:extLst>
              </p:cNvPr>
              <p:cNvSpPr/>
              <p:nvPr/>
            </p:nvSpPr>
            <p:spPr>
              <a:xfrm>
                <a:off x="5332242" y="7747486"/>
                <a:ext cx="2988535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NJNBh010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控规单元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B718B72E-21EE-78F1-258D-20CE1B3A315B}"/>
                </a:ext>
              </a:extLst>
            </p:cNvPr>
            <p:cNvGrpSpPr/>
            <p:nvPr/>
          </p:nvGrpSpPr>
          <p:grpSpPr>
            <a:xfrm flipH="1">
              <a:off x="655006" y="5317231"/>
              <a:ext cx="1440160" cy="540060"/>
              <a:chOff x="11532092" y="1853989"/>
              <a:chExt cx="4303837" cy="1529376"/>
            </a:xfrm>
          </p:grpSpPr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6E1E0A47-76A1-7729-1027-F5EEB108144B}"/>
                  </a:ext>
                </a:extLst>
              </p:cNvPr>
              <p:cNvSpPr/>
              <p:nvPr/>
            </p:nvSpPr>
            <p:spPr>
              <a:xfrm>
                <a:off x="12104932" y="1853989"/>
                <a:ext cx="3730997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NJNBh010—04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规划管理单元图则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任意多边形: 形状 31">
                <a:extLst>
                  <a:ext uri="{FF2B5EF4-FFF2-40B4-BE49-F238E27FC236}">
                    <a16:creationId xmlns:a16="http://schemas.microsoft.com/office/drawing/2014/main" id="{4297457C-1C24-720C-968D-242391686702}"/>
                  </a:ext>
                </a:extLst>
              </p:cNvPr>
              <p:cNvSpPr/>
              <p:nvPr/>
            </p:nvSpPr>
            <p:spPr>
              <a:xfrm flipH="1" flipV="1">
                <a:off x="11532092" y="2975531"/>
                <a:ext cx="4088645" cy="407834"/>
              </a:xfrm>
              <a:custGeom>
                <a:avLst/>
                <a:gdLst>
                  <a:gd name="connsiteX0" fmla="*/ 1433513 w 1433513"/>
                  <a:gd name="connsiteY0" fmla="*/ 0 h 295275"/>
                  <a:gd name="connsiteX1" fmla="*/ 1100138 w 1433513"/>
                  <a:gd name="connsiteY1" fmla="*/ 295275 h 295275"/>
                  <a:gd name="connsiteX2" fmla="*/ 0 w 1433513"/>
                  <a:gd name="connsiteY2" fmla="*/ 295275 h 295275"/>
                  <a:gd name="connsiteX0" fmla="*/ 1412373 w 1412373"/>
                  <a:gd name="connsiteY0" fmla="*/ 0 h 342042"/>
                  <a:gd name="connsiteX1" fmla="*/ 1100138 w 1412373"/>
                  <a:gd name="connsiteY1" fmla="*/ 342042 h 342042"/>
                  <a:gd name="connsiteX2" fmla="*/ 0 w 1412373"/>
                  <a:gd name="connsiteY2" fmla="*/ 342042 h 342042"/>
                  <a:gd name="connsiteX0" fmla="*/ 1274961 w 1274961"/>
                  <a:gd name="connsiteY0" fmla="*/ 0 h 300590"/>
                  <a:gd name="connsiteX1" fmla="*/ 1100138 w 1274961"/>
                  <a:gd name="connsiteY1" fmla="*/ 300590 h 300590"/>
                  <a:gd name="connsiteX2" fmla="*/ 0 w 1274961"/>
                  <a:gd name="connsiteY2" fmla="*/ 300590 h 300590"/>
                  <a:gd name="connsiteX0" fmla="*/ 1309314 w 1309314"/>
                  <a:gd name="connsiteY0" fmla="*/ 0 h 367551"/>
                  <a:gd name="connsiteX1" fmla="*/ 1100138 w 1309314"/>
                  <a:gd name="connsiteY1" fmla="*/ 367551 h 367551"/>
                  <a:gd name="connsiteX2" fmla="*/ 0 w 1309314"/>
                  <a:gd name="connsiteY2" fmla="*/ 367551 h 367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9314" h="367551">
                    <a:moveTo>
                      <a:pt x="1309314" y="0"/>
                    </a:moveTo>
                    <a:lnTo>
                      <a:pt x="1100138" y="367551"/>
                    </a:lnTo>
                    <a:lnTo>
                      <a:pt x="0" y="367551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</p:grpSp>
      <p:pic>
        <p:nvPicPr>
          <p:cNvPr id="5" name="图片 4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562" y="1795748"/>
            <a:ext cx="11300665" cy="7805960"/>
          </a:xfrm>
          <a:prstGeom prst="rect">
            <a:avLst/>
          </a:prstGeom>
          <a:ln>
            <a:noFill/>
          </a:ln>
        </p:spPr>
      </p:pic>
      <p:sp>
        <p:nvSpPr>
          <p:cNvPr id="134" name="任意多边形 133"/>
          <p:cNvSpPr>
            <a:spLocks/>
          </p:cNvSpPr>
          <p:nvPr/>
        </p:nvSpPr>
        <p:spPr>
          <a:xfrm>
            <a:off x="5659561" y="1795748"/>
            <a:ext cx="11300666" cy="7805960"/>
          </a:xfrm>
          <a:custGeom>
            <a:avLst/>
            <a:gdLst>
              <a:gd name="connsiteX0" fmla="*/ 4696667 w 11300666"/>
              <a:gd name="connsiteY0" fmla="*/ 3413472 h 7805960"/>
              <a:gd name="connsiteX1" fmla="*/ 4660258 w 11300666"/>
              <a:gd name="connsiteY1" fmla="*/ 3416506 h 7805960"/>
              <a:gd name="connsiteX2" fmla="*/ 3740924 w 11300666"/>
              <a:gd name="connsiteY2" fmla="*/ 5543413 h 7805960"/>
              <a:gd name="connsiteX3" fmla="*/ 5791978 w 11300666"/>
              <a:gd name="connsiteY3" fmla="*/ 6447576 h 7805960"/>
              <a:gd name="connsiteX4" fmla="*/ 6462516 w 11300666"/>
              <a:gd name="connsiteY4" fmla="*/ 4284260 h 7805960"/>
              <a:gd name="connsiteX5" fmla="*/ 6480720 w 11300666"/>
              <a:gd name="connsiteY5" fmla="*/ 4208407 h 7805960"/>
              <a:gd name="connsiteX6" fmla="*/ 6471618 w 11300666"/>
              <a:gd name="connsiteY6" fmla="*/ 4171998 h 7805960"/>
              <a:gd name="connsiteX7" fmla="*/ 6456447 w 11300666"/>
              <a:gd name="connsiteY7" fmla="*/ 4132555 h 7805960"/>
              <a:gd name="connsiteX8" fmla="*/ 6407902 w 11300666"/>
              <a:gd name="connsiteY8" fmla="*/ 4108282 h 7805960"/>
              <a:gd name="connsiteX9" fmla="*/ 6140900 w 11300666"/>
              <a:gd name="connsiteY9" fmla="*/ 4011191 h 7805960"/>
              <a:gd name="connsiteX10" fmla="*/ 5664546 w 11300666"/>
              <a:gd name="connsiteY10" fmla="*/ 3829144 h 7805960"/>
              <a:gd name="connsiteX11" fmla="*/ 5327760 w 11300666"/>
              <a:gd name="connsiteY11" fmla="*/ 3686542 h 7805960"/>
              <a:gd name="connsiteX12" fmla="*/ 4763417 w 11300666"/>
              <a:gd name="connsiteY12" fmla="*/ 3431677 h 7805960"/>
              <a:gd name="connsiteX13" fmla="*/ 0 w 11300666"/>
              <a:gd name="connsiteY13" fmla="*/ 0 h 7805960"/>
              <a:gd name="connsiteX14" fmla="*/ 11300666 w 11300666"/>
              <a:gd name="connsiteY14" fmla="*/ 0 h 7805960"/>
              <a:gd name="connsiteX15" fmla="*/ 11300666 w 11300666"/>
              <a:gd name="connsiteY15" fmla="*/ 7805960 h 7805960"/>
              <a:gd name="connsiteX16" fmla="*/ 0 w 11300666"/>
              <a:gd name="connsiteY16" fmla="*/ 7805960 h 780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300666" h="7805960">
                <a:moveTo>
                  <a:pt x="4696667" y="3413472"/>
                </a:moveTo>
                <a:lnTo>
                  <a:pt x="4660258" y="3416506"/>
                </a:lnTo>
                <a:lnTo>
                  <a:pt x="3740924" y="5543413"/>
                </a:lnTo>
                <a:lnTo>
                  <a:pt x="5791978" y="6447576"/>
                </a:lnTo>
                <a:lnTo>
                  <a:pt x="6462516" y="4284260"/>
                </a:lnTo>
                <a:lnTo>
                  <a:pt x="6480720" y="4208407"/>
                </a:lnTo>
                <a:lnTo>
                  <a:pt x="6471618" y="4171998"/>
                </a:lnTo>
                <a:lnTo>
                  <a:pt x="6456447" y="4132555"/>
                </a:lnTo>
                <a:lnTo>
                  <a:pt x="6407902" y="4108282"/>
                </a:lnTo>
                <a:lnTo>
                  <a:pt x="6140900" y="4011191"/>
                </a:lnTo>
                <a:lnTo>
                  <a:pt x="5664546" y="3829144"/>
                </a:lnTo>
                <a:lnTo>
                  <a:pt x="5327760" y="3686542"/>
                </a:lnTo>
                <a:lnTo>
                  <a:pt x="4763417" y="3431677"/>
                </a:lnTo>
                <a:close/>
                <a:moveTo>
                  <a:pt x="0" y="0"/>
                </a:moveTo>
                <a:lnTo>
                  <a:pt x="11300666" y="0"/>
                </a:lnTo>
                <a:lnTo>
                  <a:pt x="11300666" y="7805960"/>
                </a:lnTo>
                <a:lnTo>
                  <a:pt x="0" y="780596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1" name="任意多边形 130"/>
          <p:cNvSpPr/>
          <p:nvPr/>
        </p:nvSpPr>
        <p:spPr>
          <a:xfrm>
            <a:off x="9043938" y="2328900"/>
            <a:ext cx="4284476" cy="6683776"/>
          </a:xfrm>
          <a:custGeom>
            <a:avLst/>
            <a:gdLst>
              <a:gd name="connsiteX0" fmla="*/ 3771900 w 3771900"/>
              <a:gd name="connsiteY0" fmla="*/ 0 h 5943600"/>
              <a:gd name="connsiteX1" fmla="*/ 1876425 w 3771900"/>
              <a:gd name="connsiteY1" fmla="*/ 342900 h 5943600"/>
              <a:gd name="connsiteX2" fmla="*/ 0 w 3771900"/>
              <a:gd name="connsiteY2" fmla="*/ 4762500 h 5943600"/>
              <a:gd name="connsiteX3" fmla="*/ 1019175 w 3771900"/>
              <a:gd name="connsiteY3" fmla="*/ 5372100 h 5943600"/>
              <a:gd name="connsiteX4" fmla="*/ 1762125 w 3771900"/>
              <a:gd name="connsiteY4" fmla="*/ 5848350 h 5943600"/>
              <a:gd name="connsiteX5" fmla="*/ 1971675 w 3771900"/>
              <a:gd name="connsiteY5" fmla="*/ 5943600 h 5943600"/>
              <a:gd name="connsiteX6" fmla="*/ 3771900 w 3771900"/>
              <a:gd name="connsiteY6" fmla="*/ 0 h 5943600"/>
              <a:gd name="connsiteX0" fmla="*/ 3810000 w 3810000"/>
              <a:gd name="connsiteY0" fmla="*/ 0 h 5943600"/>
              <a:gd name="connsiteX1" fmla="*/ 1876425 w 3810000"/>
              <a:gd name="connsiteY1" fmla="*/ 342900 h 5943600"/>
              <a:gd name="connsiteX2" fmla="*/ 0 w 3810000"/>
              <a:gd name="connsiteY2" fmla="*/ 4762500 h 5943600"/>
              <a:gd name="connsiteX3" fmla="*/ 1019175 w 3810000"/>
              <a:gd name="connsiteY3" fmla="*/ 5372100 h 5943600"/>
              <a:gd name="connsiteX4" fmla="*/ 1762125 w 3810000"/>
              <a:gd name="connsiteY4" fmla="*/ 5848350 h 5943600"/>
              <a:gd name="connsiteX5" fmla="*/ 1971675 w 3810000"/>
              <a:gd name="connsiteY5" fmla="*/ 5943600 h 5943600"/>
              <a:gd name="connsiteX6" fmla="*/ 3810000 w 3810000"/>
              <a:gd name="connsiteY6" fmla="*/ 0 h 5943600"/>
              <a:gd name="connsiteX0" fmla="*/ 3810000 w 3810000"/>
              <a:gd name="connsiteY0" fmla="*/ 0 h 5943600"/>
              <a:gd name="connsiteX1" fmla="*/ 1924050 w 3810000"/>
              <a:gd name="connsiteY1" fmla="*/ 342900 h 5943600"/>
              <a:gd name="connsiteX2" fmla="*/ 0 w 3810000"/>
              <a:gd name="connsiteY2" fmla="*/ 4762500 h 5943600"/>
              <a:gd name="connsiteX3" fmla="*/ 1019175 w 3810000"/>
              <a:gd name="connsiteY3" fmla="*/ 5372100 h 5943600"/>
              <a:gd name="connsiteX4" fmla="*/ 1762125 w 3810000"/>
              <a:gd name="connsiteY4" fmla="*/ 5848350 h 5943600"/>
              <a:gd name="connsiteX5" fmla="*/ 1971675 w 3810000"/>
              <a:gd name="connsiteY5" fmla="*/ 5943600 h 5943600"/>
              <a:gd name="connsiteX6" fmla="*/ 3810000 w 3810000"/>
              <a:gd name="connsiteY6" fmla="*/ 0 h 5943600"/>
              <a:gd name="connsiteX0" fmla="*/ 3810000 w 3810000"/>
              <a:gd name="connsiteY0" fmla="*/ 0 h 5943600"/>
              <a:gd name="connsiteX1" fmla="*/ 1924050 w 3810000"/>
              <a:gd name="connsiteY1" fmla="*/ 342900 h 5943600"/>
              <a:gd name="connsiteX2" fmla="*/ 0 w 3810000"/>
              <a:gd name="connsiteY2" fmla="*/ 4762500 h 5943600"/>
              <a:gd name="connsiteX3" fmla="*/ 1000125 w 3810000"/>
              <a:gd name="connsiteY3" fmla="*/ 5372100 h 5943600"/>
              <a:gd name="connsiteX4" fmla="*/ 1762125 w 3810000"/>
              <a:gd name="connsiteY4" fmla="*/ 5848350 h 5943600"/>
              <a:gd name="connsiteX5" fmla="*/ 1971675 w 3810000"/>
              <a:gd name="connsiteY5" fmla="*/ 5943600 h 5943600"/>
              <a:gd name="connsiteX6" fmla="*/ 3810000 w 3810000"/>
              <a:gd name="connsiteY6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000" h="5943600">
                <a:moveTo>
                  <a:pt x="3810000" y="0"/>
                </a:moveTo>
                <a:lnTo>
                  <a:pt x="1924050" y="342900"/>
                </a:lnTo>
                <a:lnTo>
                  <a:pt x="0" y="4762500"/>
                </a:lnTo>
                <a:lnTo>
                  <a:pt x="1000125" y="5372100"/>
                </a:lnTo>
                <a:lnTo>
                  <a:pt x="1762125" y="5848350"/>
                </a:lnTo>
                <a:lnTo>
                  <a:pt x="1971675" y="5943600"/>
                </a:lnTo>
                <a:lnTo>
                  <a:pt x="3810000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63500">
            <a:solidFill>
              <a:srgbClr val="FF0000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32" name="任意多边形 131"/>
          <p:cNvSpPr/>
          <p:nvPr/>
        </p:nvSpPr>
        <p:spPr>
          <a:xfrm>
            <a:off x="9400486" y="5209220"/>
            <a:ext cx="2739796" cy="3034104"/>
          </a:xfrm>
          <a:custGeom>
            <a:avLst/>
            <a:gdLst>
              <a:gd name="connsiteX0" fmla="*/ 0 w 2867025"/>
              <a:gd name="connsiteY0" fmla="*/ 2228850 h 2228850"/>
              <a:gd name="connsiteX1" fmla="*/ 962025 w 2867025"/>
              <a:gd name="connsiteY1" fmla="*/ 3175 h 2228850"/>
              <a:gd name="connsiteX2" fmla="*/ 1000125 w 2867025"/>
              <a:gd name="connsiteY2" fmla="*/ 0 h 2228850"/>
              <a:gd name="connsiteX3" fmla="*/ 1069975 w 2867025"/>
              <a:gd name="connsiteY3" fmla="*/ 19050 h 2228850"/>
              <a:gd name="connsiteX4" fmla="*/ 1660525 w 2867025"/>
              <a:gd name="connsiteY4" fmla="*/ 285750 h 2228850"/>
              <a:gd name="connsiteX5" fmla="*/ 2012950 w 2867025"/>
              <a:gd name="connsiteY5" fmla="*/ 434975 h 2228850"/>
              <a:gd name="connsiteX6" fmla="*/ 2511425 w 2867025"/>
              <a:gd name="connsiteY6" fmla="*/ 625475 h 2228850"/>
              <a:gd name="connsiteX7" fmla="*/ 2790825 w 2867025"/>
              <a:gd name="connsiteY7" fmla="*/ 727075 h 2228850"/>
              <a:gd name="connsiteX8" fmla="*/ 2841625 w 2867025"/>
              <a:gd name="connsiteY8" fmla="*/ 752475 h 2228850"/>
              <a:gd name="connsiteX9" fmla="*/ 2857500 w 2867025"/>
              <a:gd name="connsiteY9" fmla="*/ 793750 h 2228850"/>
              <a:gd name="connsiteX10" fmla="*/ 2867025 w 2867025"/>
              <a:gd name="connsiteY10" fmla="*/ 831850 h 2228850"/>
              <a:gd name="connsiteX11" fmla="*/ 2847975 w 2867025"/>
              <a:gd name="connsiteY11" fmla="*/ 911225 h 2228850"/>
              <a:gd name="connsiteX12" fmla="*/ 2473325 w 2867025"/>
              <a:gd name="connsiteY12" fmla="*/ 2111375 h 2228850"/>
              <a:gd name="connsiteX13" fmla="*/ 0 w 2867025"/>
              <a:gd name="connsiteY13" fmla="*/ 2228850 h 2228850"/>
              <a:gd name="connsiteX0" fmla="*/ 0 w 2867025"/>
              <a:gd name="connsiteY0" fmla="*/ 2228850 h 3175000"/>
              <a:gd name="connsiteX1" fmla="*/ 962025 w 2867025"/>
              <a:gd name="connsiteY1" fmla="*/ 3175 h 3175000"/>
              <a:gd name="connsiteX2" fmla="*/ 1000125 w 2867025"/>
              <a:gd name="connsiteY2" fmla="*/ 0 h 3175000"/>
              <a:gd name="connsiteX3" fmla="*/ 1069975 w 2867025"/>
              <a:gd name="connsiteY3" fmla="*/ 19050 h 3175000"/>
              <a:gd name="connsiteX4" fmla="*/ 1660525 w 2867025"/>
              <a:gd name="connsiteY4" fmla="*/ 285750 h 3175000"/>
              <a:gd name="connsiteX5" fmla="*/ 2012950 w 2867025"/>
              <a:gd name="connsiteY5" fmla="*/ 434975 h 3175000"/>
              <a:gd name="connsiteX6" fmla="*/ 2511425 w 2867025"/>
              <a:gd name="connsiteY6" fmla="*/ 625475 h 3175000"/>
              <a:gd name="connsiteX7" fmla="*/ 2790825 w 2867025"/>
              <a:gd name="connsiteY7" fmla="*/ 727075 h 3175000"/>
              <a:gd name="connsiteX8" fmla="*/ 2841625 w 2867025"/>
              <a:gd name="connsiteY8" fmla="*/ 752475 h 3175000"/>
              <a:gd name="connsiteX9" fmla="*/ 2857500 w 2867025"/>
              <a:gd name="connsiteY9" fmla="*/ 793750 h 3175000"/>
              <a:gd name="connsiteX10" fmla="*/ 2867025 w 2867025"/>
              <a:gd name="connsiteY10" fmla="*/ 831850 h 3175000"/>
              <a:gd name="connsiteX11" fmla="*/ 2847975 w 2867025"/>
              <a:gd name="connsiteY11" fmla="*/ 911225 h 3175000"/>
              <a:gd name="connsiteX12" fmla="*/ 2146300 w 2867025"/>
              <a:gd name="connsiteY12" fmla="*/ 3175000 h 3175000"/>
              <a:gd name="connsiteX13" fmla="*/ 0 w 2867025"/>
              <a:gd name="connsiteY13" fmla="*/ 222885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7025" h="3175000">
                <a:moveTo>
                  <a:pt x="0" y="2228850"/>
                </a:moveTo>
                <a:lnTo>
                  <a:pt x="962025" y="3175"/>
                </a:lnTo>
                <a:lnTo>
                  <a:pt x="1000125" y="0"/>
                </a:lnTo>
                <a:lnTo>
                  <a:pt x="1069975" y="19050"/>
                </a:lnTo>
                <a:lnTo>
                  <a:pt x="1660525" y="285750"/>
                </a:lnTo>
                <a:lnTo>
                  <a:pt x="2012950" y="434975"/>
                </a:lnTo>
                <a:lnTo>
                  <a:pt x="2511425" y="625475"/>
                </a:lnTo>
                <a:lnTo>
                  <a:pt x="2790825" y="727075"/>
                </a:lnTo>
                <a:lnTo>
                  <a:pt x="2841625" y="752475"/>
                </a:lnTo>
                <a:lnTo>
                  <a:pt x="2857500" y="793750"/>
                </a:lnTo>
                <a:lnTo>
                  <a:pt x="2867025" y="831850"/>
                </a:lnTo>
                <a:lnTo>
                  <a:pt x="2847975" y="911225"/>
                </a:lnTo>
                <a:lnTo>
                  <a:pt x="2146300" y="3175000"/>
                </a:lnTo>
                <a:lnTo>
                  <a:pt x="0" y="222885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508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5" name="对话气泡: 矩形 27"/>
          <p:cNvSpPr/>
          <p:nvPr/>
        </p:nvSpPr>
        <p:spPr>
          <a:xfrm>
            <a:off x="7099722" y="5029200"/>
            <a:ext cx="2052228" cy="1620180"/>
          </a:xfrm>
          <a:prstGeom prst="wedgeRectCallout">
            <a:avLst>
              <a:gd name="adj1" fmla="val 116148"/>
              <a:gd name="adj2" fmla="val 42832"/>
            </a:avLst>
          </a:prstGeom>
          <a:solidFill>
            <a:schemeClr val="bg1">
              <a:alpha val="6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04-06</a:t>
            </a: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地块面积：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16.54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65% </a:t>
            </a: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10268074" y="6361348"/>
            <a:ext cx="1116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b="1">
                <a:effectLst>
                  <a:glow rad="76200">
                    <a:schemeClr val="bg1"/>
                  </a:glow>
                </a:effectLst>
                <a:latin typeface="+mn-ea"/>
              </a:defRPr>
            </a:lvl1pPr>
          </a:lstStyle>
          <a:p>
            <a:r>
              <a:rPr lang="en-US" altLang="zh-CN" sz="1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04-06</a:t>
            </a:r>
          </a:p>
          <a:p>
            <a:r>
              <a:rPr lang="en-US" altLang="zh-CN" sz="1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endParaRPr lang="zh-CN" altLang="en-US" sz="1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30759D3-E25B-AD77-71FC-324B42EA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817834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宁规划资源办〔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2025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〕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181</a:t>
                      </a:r>
                      <a:r>
                        <a:rPr kumimoji="1" lang="zh-CN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7" name="组合 136"/>
          <p:cNvGrpSpPr/>
          <p:nvPr/>
        </p:nvGrpSpPr>
        <p:grpSpPr>
          <a:xfrm>
            <a:off x="15164618" y="8305564"/>
            <a:ext cx="1696666" cy="634020"/>
            <a:chOff x="17976523" y="7056099"/>
            <a:chExt cx="1696666" cy="634020"/>
          </a:xfrm>
        </p:grpSpPr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12476216-644C-4E14-AFBA-A3271C34912B}"/>
                </a:ext>
              </a:extLst>
            </p:cNvPr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1905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17976523" y="7056099"/>
              <a:ext cx="1696666" cy="634020"/>
              <a:chOff x="17976523" y="7056099"/>
              <a:chExt cx="1696666" cy="634020"/>
            </a:xfrm>
          </p:grpSpPr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id="{2D8B8F25-776D-4CE5-B273-ACF06C684700}"/>
                  </a:ext>
                </a:extLst>
              </p:cNvPr>
              <p:cNvSpPr txBox="1"/>
              <p:nvPr/>
            </p:nvSpPr>
            <p:spPr>
              <a:xfrm>
                <a:off x="18431927" y="7056099"/>
                <a:ext cx="1241262" cy="63402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技术修正地块</a:t>
                </a:r>
                <a:r>
                  <a:rPr lang="zh-CN" altLang="en-US" sz="11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22617C8D-29A9-4E22-9B34-18A2E5A3950C}"/>
                  </a:ext>
                </a:extLst>
              </p:cNvPr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000">
                  <a:sym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07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375</Words>
  <Application>Microsoft Office PowerPoint</Application>
  <PresentationFormat>自定义</PresentationFormat>
  <Paragraphs>52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等线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Administrator</cp:lastModifiedBy>
  <cp:revision>413</cp:revision>
  <cp:lastPrinted>2024-03-26T06:31:01Z</cp:lastPrinted>
  <dcterms:created xsi:type="dcterms:W3CDTF">2019-11-04T11:42:00Z</dcterms:created>
  <dcterms:modified xsi:type="dcterms:W3CDTF">2026-03-17T10:21:54Z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