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2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8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740" autoAdjust="0"/>
    <p:restoredTop sz="96331" autoAdjust="0"/>
  </p:normalViewPr>
  <p:slideViewPr>
    <p:cSldViewPr showGuides="1">
      <p:cViewPr varScale="1">
        <p:scale>
          <a:sx n="77" d="100"/>
          <a:sy n="77" d="100"/>
        </p:scale>
        <p:origin x="-426" y="-108"/>
      </p:cViewPr>
      <p:guideLst>
        <p:guide orient="horz" pos="3168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686">
              <a:defRPr/>
            </a:pPr>
            <a:fld id="{C1DB716A-964D-4EB2-8D0E-86C29F8A49E2}" type="datetimeFigureOut">
              <a:rPr lang="zh-CN" altLang="en-US" smtClean="0"/>
              <a:pPr defTabSz="735686">
                <a:defRPr/>
              </a:pPr>
              <a:t>2026/4/1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161" marR="0" lvl="1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686" marR="0" lvl="2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849" marR="0" lvl="3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2010" marR="0" lvl="4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686">
              <a:defRPr/>
            </a:pPr>
            <a:fld id="{213A655C-B1AC-4425-A5A8-AB2C31E5176D}" type="slidenum">
              <a:rPr lang="zh-CN" altLang="en-US" smtClean="0"/>
              <a:pPr defTabSz="735686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44086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8256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4/1/2026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4/1/2026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4/1/2026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4/1/2026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4/1/2026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4/1/2026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025-52126800</a:t>
            </a: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4"/>
          <a:srcRect r="79277"/>
          <a:stretch/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/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矩形 13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10052050" y="9058223"/>
            <a:ext cx="5122864" cy="61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5"/>
          <p:cNvSpPr txBox="1">
            <a:spLocks noChangeArrowheads="1"/>
          </p:cNvSpPr>
          <p:nvPr/>
        </p:nvSpPr>
        <p:spPr bwMode="auto">
          <a:xfrm>
            <a:off x="10966450" y="2297113"/>
            <a:ext cx="4267200" cy="47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4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南京市江宁高新园潭桥片区控制性详细规划</a:t>
            </a:r>
            <a:r>
              <a:rPr lang="en-US" altLang="zh-CN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》NJNBd060—06</a:t>
            </a:r>
            <a:r>
              <a: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规划管理单元图则修改</a:t>
            </a:r>
            <a:endParaRPr lang="zh-CN" altLang="en-US" sz="1600" b="1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object 7"/>
          <p:cNvSpPr txBox="1">
            <a:spLocks noChangeArrowheads="1"/>
          </p:cNvSpPr>
          <p:nvPr/>
        </p:nvSpPr>
        <p:spPr bwMode="auto">
          <a:xfrm>
            <a:off x="15844838" y="609600"/>
            <a:ext cx="3711575" cy="199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-127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为高效利用存量产业用地，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我局会同江宁区人民政府开展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南京市江宁高新园潭桥片区控制性详细规划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》NJNBd060—06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规划管理单元图则修改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南京市江宁高新园潭桥片区控制性详细规划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》NJNBd060—06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规划管理单元图则修改成果向社会予以公布。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7654" y="2220888"/>
            <a:ext cx="8729410" cy="7106699"/>
          </a:xfrm>
          <a:prstGeom prst="rect">
            <a:avLst/>
          </a:prstGeom>
        </p:spPr>
      </p:pic>
      <p:sp>
        <p:nvSpPr>
          <p:cNvPr id="99" name="任意多边形 98"/>
          <p:cNvSpPr/>
          <p:nvPr/>
        </p:nvSpPr>
        <p:spPr>
          <a:xfrm>
            <a:off x="6487654" y="2184884"/>
            <a:ext cx="8712968" cy="7092788"/>
          </a:xfrm>
          <a:custGeom>
            <a:avLst/>
            <a:gdLst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914962 w 8712968"/>
              <a:gd name="connsiteY5" fmla="*/ 576064 h 7092788"/>
              <a:gd name="connsiteX6" fmla="*/ 4290311 w 8712968"/>
              <a:gd name="connsiteY6" fmla="*/ 2734229 h 7092788"/>
              <a:gd name="connsiteX7" fmla="*/ 2124236 w 8712968"/>
              <a:gd name="connsiteY7" fmla="*/ 3958187 h 7092788"/>
              <a:gd name="connsiteX8" fmla="*/ 3360175 w 8712968"/>
              <a:gd name="connsiteY8" fmla="*/ 6599273 h 7092788"/>
              <a:gd name="connsiteX9" fmla="*/ 5420346 w 8712968"/>
              <a:gd name="connsiteY9" fmla="*/ 2945664 h 7092788"/>
              <a:gd name="connsiteX10" fmla="*/ 6657795 w 8712968"/>
              <a:gd name="connsiteY10" fmla="*/ 1037356 h 7092788"/>
              <a:gd name="connsiteX11" fmla="*/ 5914962 w 8712968"/>
              <a:gd name="connsiteY11" fmla="*/ 576064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914962 w 8712968"/>
              <a:gd name="connsiteY5" fmla="*/ 576064 h 7092788"/>
              <a:gd name="connsiteX6" fmla="*/ 4290311 w 8712968"/>
              <a:gd name="connsiteY6" fmla="*/ 2734229 h 7092788"/>
              <a:gd name="connsiteX7" fmla="*/ 5004596 w 8712968"/>
              <a:gd name="connsiteY7" fmla="*/ 2197967 h 7092788"/>
              <a:gd name="connsiteX8" fmla="*/ 3360175 w 8712968"/>
              <a:gd name="connsiteY8" fmla="*/ 6599273 h 7092788"/>
              <a:gd name="connsiteX9" fmla="*/ 5420346 w 8712968"/>
              <a:gd name="connsiteY9" fmla="*/ 2945664 h 7092788"/>
              <a:gd name="connsiteX10" fmla="*/ 6657795 w 8712968"/>
              <a:gd name="connsiteY10" fmla="*/ 1037356 h 7092788"/>
              <a:gd name="connsiteX11" fmla="*/ 5914962 w 8712968"/>
              <a:gd name="connsiteY11" fmla="*/ 576064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914962 w 8712968"/>
              <a:gd name="connsiteY5" fmla="*/ 576064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3360175 w 8712968"/>
              <a:gd name="connsiteY8" fmla="*/ 6599273 h 7092788"/>
              <a:gd name="connsiteX9" fmla="*/ 5420346 w 8712968"/>
              <a:gd name="connsiteY9" fmla="*/ 2945664 h 7092788"/>
              <a:gd name="connsiteX10" fmla="*/ 6657795 w 8712968"/>
              <a:gd name="connsiteY10" fmla="*/ 1037356 h 7092788"/>
              <a:gd name="connsiteX11" fmla="*/ 5914962 w 8712968"/>
              <a:gd name="connsiteY11" fmla="*/ 576064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914962 w 8712968"/>
              <a:gd name="connsiteY5" fmla="*/ 576064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3360175 w 8712968"/>
              <a:gd name="connsiteY8" fmla="*/ 6599273 h 7092788"/>
              <a:gd name="connsiteX9" fmla="*/ 5420346 w 8712968"/>
              <a:gd name="connsiteY9" fmla="*/ 2945664 h 7092788"/>
              <a:gd name="connsiteX10" fmla="*/ 6657795 w 8712968"/>
              <a:gd name="connsiteY10" fmla="*/ 1037356 h 7092788"/>
              <a:gd name="connsiteX11" fmla="*/ 5914962 w 8712968"/>
              <a:gd name="connsiteY11" fmla="*/ 576064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914962 w 8712968"/>
              <a:gd name="connsiteY5" fmla="*/ 576064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5402335 w 8712968"/>
              <a:gd name="connsiteY8" fmla="*/ 2446373 h 7092788"/>
              <a:gd name="connsiteX9" fmla="*/ 5420346 w 8712968"/>
              <a:gd name="connsiteY9" fmla="*/ 2945664 h 7092788"/>
              <a:gd name="connsiteX10" fmla="*/ 6657795 w 8712968"/>
              <a:gd name="connsiteY10" fmla="*/ 1037356 h 7092788"/>
              <a:gd name="connsiteX11" fmla="*/ 5914962 w 8712968"/>
              <a:gd name="connsiteY11" fmla="*/ 576064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914962 w 8712968"/>
              <a:gd name="connsiteY5" fmla="*/ 576064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5402335 w 8712968"/>
              <a:gd name="connsiteY8" fmla="*/ 2446373 h 7092788"/>
              <a:gd name="connsiteX9" fmla="*/ 5420346 w 8712968"/>
              <a:gd name="connsiteY9" fmla="*/ 2945664 h 7092788"/>
              <a:gd name="connsiteX10" fmla="*/ 6657795 w 8712968"/>
              <a:gd name="connsiteY10" fmla="*/ 1037356 h 7092788"/>
              <a:gd name="connsiteX11" fmla="*/ 5914962 w 8712968"/>
              <a:gd name="connsiteY11" fmla="*/ 576064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914962 w 8712968"/>
              <a:gd name="connsiteY5" fmla="*/ 576064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5402335 w 8712968"/>
              <a:gd name="connsiteY8" fmla="*/ 2446373 h 7092788"/>
              <a:gd name="connsiteX9" fmla="*/ 5420346 w 8712968"/>
              <a:gd name="connsiteY9" fmla="*/ 2945664 h 7092788"/>
              <a:gd name="connsiteX10" fmla="*/ 6657795 w 8712968"/>
              <a:gd name="connsiteY10" fmla="*/ 1037356 h 7092788"/>
              <a:gd name="connsiteX11" fmla="*/ 5914962 w 8712968"/>
              <a:gd name="connsiteY11" fmla="*/ 576064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914962 w 8712968"/>
              <a:gd name="connsiteY5" fmla="*/ 576064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5402335 w 8712968"/>
              <a:gd name="connsiteY8" fmla="*/ 2446373 h 7092788"/>
              <a:gd name="connsiteX9" fmla="*/ 5420346 w 8712968"/>
              <a:gd name="connsiteY9" fmla="*/ 2945664 h 7092788"/>
              <a:gd name="connsiteX10" fmla="*/ 6657795 w 8712968"/>
              <a:gd name="connsiteY10" fmla="*/ 1037356 h 7092788"/>
              <a:gd name="connsiteX11" fmla="*/ 5914962 w 8712968"/>
              <a:gd name="connsiteY11" fmla="*/ 576064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914962 w 8712968"/>
              <a:gd name="connsiteY5" fmla="*/ 576064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5402335 w 8712968"/>
              <a:gd name="connsiteY8" fmla="*/ 2446373 h 7092788"/>
              <a:gd name="connsiteX9" fmla="*/ 5420346 w 8712968"/>
              <a:gd name="connsiteY9" fmla="*/ 2945664 h 7092788"/>
              <a:gd name="connsiteX10" fmla="*/ 6657795 w 8712968"/>
              <a:gd name="connsiteY10" fmla="*/ 1037356 h 7092788"/>
              <a:gd name="connsiteX11" fmla="*/ 5914962 w 8712968"/>
              <a:gd name="connsiteY11" fmla="*/ 576064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914962 w 8712968"/>
              <a:gd name="connsiteY5" fmla="*/ 576064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5402335 w 8712968"/>
              <a:gd name="connsiteY8" fmla="*/ 2446373 h 7092788"/>
              <a:gd name="connsiteX9" fmla="*/ 5420346 w 8712968"/>
              <a:gd name="connsiteY9" fmla="*/ 2945664 h 7092788"/>
              <a:gd name="connsiteX10" fmla="*/ 6657795 w 8712968"/>
              <a:gd name="connsiteY10" fmla="*/ 1037356 h 7092788"/>
              <a:gd name="connsiteX11" fmla="*/ 5914962 w 8712968"/>
              <a:gd name="connsiteY11" fmla="*/ 576064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33022 w 8712968"/>
              <a:gd name="connsiteY5" fmla="*/ 2054344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5402335 w 8712968"/>
              <a:gd name="connsiteY8" fmla="*/ 2446373 h 7092788"/>
              <a:gd name="connsiteX9" fmla="*/ 5420346 w 8712968"/>
              <a:gd name="connsiteY9" fmla="*/ 2945664 h 7092788"/>
              <a:gd name="connsiteX10" fmla="*/ 6657795 w 8712968"/>
              <a:gd name="connsiteY10" fmla="*/ 1037356 h 7092788"/>
              <a:gd name="connsiteX11" fmla="*/ 5633022 w 8712968"/>
              <a:gd name="connsiteY11" fmla="*/ 2054344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33022 w 8712968"/>
              <a:gd name="connsiteY5" fmla="*/ 2054344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5402335 w 8712968"/>
              <a:gd name="connsiteY8" fmla="*/ 2446373 h 7092788"/>
              <a:gd name="connsiteX9" fmla="*/ 5420346 w 8712968"/>
              <a:gd name="connsiteY9" fmla="*/ 2945664 h 7092788"/>
              <a:gd name="connsiteX10" fmla="*/ 6657795 w 8712968"/>
              <a:gd name="connsiteY10" fmla="*/ 1037356 h 7092788"/>
              <a:gd name="connsiteX11" fmla="*/ 5633022 w 8712968"/>
              <a:gd name="connsiteY11" fmla="*/ 2054344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33022 w 8712968"/>
              <a:gd name="connsiteY5" fmla="*/ 2054344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5402335 w 8712968"/>
              <a:gd name="connsiteY8" fmla="*/ 2446373 h 7092788"/>
              <a:gd name="connsiteX9" fmla="*/ 5420346 w 8712968"/>
              <a:gd name="connsiteY9" fmla="*/ 2945664 h 7092788"/>
              <a:gd name="connsiteX10" fmla="*/ 5633022 w 8712968"/>
              <a:gd name="connsiteY10" fmla="*/ 2054344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33022 w 8712968"/>
              <a:gd name="connsiteY5" fmla="*/ 2054344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5402335 w 8712968"/>
              <a:gd name="connsiteY8" fmla="*/ 2446373 h 7092788"/>
              <a:gd name="connsiteX9" fmla="*/ 5633022 w 8712968"/>
              <a:gd name="connsiteY9" fmla="*/ 2054344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33022 w 8712968"/>
              <a:gd name="connsiteY5" fmla="*/ 2054344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5390429 w 8712968"/>
              <a:gd name="connsiteY8" fmla="*/ 2439229 h 7092788"/>
              <a:gd name="connsiteX9" fmla="*/ 5633022 w 8712968"/>
              <a:gd name="connsiteY9" fmla="*/ 2054344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33022 w 8712968"/>
              <a:gd name="connsiteY5" fmla="*/ 2054344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5390429 w 8712968"/>
              <a:gd name="connsiteY8" fmla="*/ 2439229 h 7092788"/>
              <a:gd name="connsiteX9" fmla="*/ 5633022 w 8712968"/>
              <a:gd name="connsiteY9" fmla="*/ 2054344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13972 w 8712968"/>
              <a:gd name="connsiteY5" fmla="*/ 2085300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5390429 w 8712968"/>
              <a:gd name="connsiteY8" fmla="*/ 2439229 h 7092788"/>
              <a:gd name="connsiteX9" fmla="*/ 5613972 w 8712968"/>
              <a:gd name="connsiteY9" fmla="*/ 2085300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13972 w 8712968"/>
              <a:gd name="connsiteY5" fmla="*/ 2085300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5390429 w 8712968"/>
              <a:gd name="connsiteY8" fmla="*/ 2439229 h 7092788"/>
              <a:gd name="connsiteX9" fmla="*/ 5613972 w 8712968"/>
              <a:gd name="connsiteY9" fmla="*/ 2085300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13972 w 8712968"/>
              <a:gd name="connsiteY5" fmla="*/ 2085300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5390429 w 8712968"/>
              <a:gd name="connsiteY8" fmla="*/ 2439229 h 7092788"/>
              <a:gd name="connsiteX9" fmla="*/ 5613972 w 8712968"/>
              <a:gd name="connsiteY9" fmla="*/ 2085300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13972 w 8712968"/>
              <a:gd name="connsiteY5" fmla="*/ 2085300 h 7092788"/>
              <a:gd name="connsiteX6" fmla="*/ 5235191 w 8712968"/>
              <a:gd name="connsiteY6" fmla="*/ 1842689 h 7092788"/>
              <a:gd name="connsiteX7" fmla="*/ 5004596 w 8712968"/>
              <a:gd name="connsiteY7" fmla="*/ 2197967 h 7092788"/>
              <a:gd name="connsiteX8" fmla="*/ 5390429 w 8712968"/>
              <a:gd name="connsiteY8" fmla="*/ 2439229 h 7092788"/>
              <a:gd name="connsiteX9" fmla="*/ 5613972 w 8712968"/>
              <a:gd name="connsiteY9" fmla="*/ 2085300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13972 w 8712968"/>
              <a:gd name="connsiteY5" fmla="*/ 2085300 h 7092788"/>
              <a:gd name="connsiteX6" fmla="*/ 5244716 w 8712968"/>
              <a:gd name="connsiteY6" fmla="*/ 1849833 h 7092788"/>
              <a:gd name="connsiteX7" fmla="*/ 5004596 w 8712968"/>
              <a:gd name="connsiteY7" fmla="*/ 2197967 h 7092788"/>
              <a:gd name="connsiteX8" fmla="*/ 5390429 w 8712968"/>
              <a:gd name="connsiteY8" fmla="*/ 2439229 h 7092788"/>
              <a:gd name="connsiteX9" fmla="*/ 5613972 w 8712968"/>
              <a:gd name="connsiteY9" fmla="*/ 2085300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13972 w 8712968"/>
              <a:gd name="connsiteY5" fmla="*/ 2085300 h 7092788"/>
              <a:gd name="connsiteX6" fmla="*/ 5244716 w 8712968"/>
              <a:gd name="connsiteY6" fmla="*/ 1849833 h 7092788"/>
              <a:gd name="connsiteX7" fmla="*/ 4997452 w 8712968"/>
              <a:gd name="connsiteY7" fmla="*/ 2209873 h 7092788"/>
              <a:gd name="connsiteX8" fmla="*/ 5390429 w 8712968"/>
              <a:gd name="connsiteY8" fmla="*/ 2439229 h 7092788"/>
              <a:gd name="connsiteX9" fmla="*/ 5613972 w 8712968"/>
              <a:gd name="connsiteY9" fmla="*/ 2085300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13972 w 8712968"/>
              <a:gd name="connsiteY5" fmla="*/ 2085300 h 7092788"/>
              <a:gd name="connsiteX6" fmla="*/ 5244716 w 8712968"/>
              <a:gd name="connsiteY6" fmla="*/ 1849833 h 7092788"/>
              <a:gd name="connsiteX7" fmla="*/ 4997452 w 8712968"/>
              <a:gd name="connsiteY7" fmla="*/ 2209873 h 7092788"/>
              <a:gd name="connsiteX8" fmla="*/ 5390429 w 8712968"/>
              <a:gd name="connsiteY8" fmla="*/ 2439229 h 7092788"/>
              <a:gd name="connsiteX9" fmla="*/ 5613972 w 8712968"/>
              <a:gd name="connsiteY9" fmla="*/ 2085300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13972 w 8712968"/>
              <a:gd name="connsiteY5" fmla="*/ 2085300 h 7092788"/>
              <a:gd name="connsiteX6" fmla="*/ 5244716 w 8712968"/>
              <a:gd name="connsiteY6" fmla="*/ 1849833 h 7092788"/>
              <a:gd name="connsiteX7" fmla="*/ 4997452 w 8712968"/>
              <a:gd name="connsiteY7" fmla="*/ 2209873 h 7092788"/>
              <a:gd name="connsiteX8" fmla="*/ 5388047 w 8712968"/>
              <a:gd name="connsiteY8" fmla="*/ 2439229 h 7092788"/>
              <a:gd name="connsiteX9" fmla="*/ 5613972 w 8712968"/>
              <a:gd name="connsiteY9" fmla="*/ 2085300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13972 w 8712968"/>
              <a:gd name="connsiteY5" fmla="*/ 2085300 h 7092788"/>
              <a:gd name="connsiteX6" fmla="*/ 5244716 w 8712968"/>
              <a:gd name="connsiteY6" fmla="*/ 1849833 h 7092788"/>
              <a:gd name="connsiteX7" fmla="*/ 4997452 w 8712968"/>
              <a:gd name="connsiteY7" fmla="*/ 2209873 h 7092788"/>
              <a:gd name="connsiteX8" fmla="*/ 5388047 w 8712968"/>
              <a:gd name="connsiteY8" fmla="*/ 2439229 h 7092788"/>
              <a:gd name="connsiteX9" fmla="*/ 5613972 w 8712968"/>
              <a:gd name="connsiteY9" fmla="*/ 2085300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13972 w 8712968"/>
              <a:gd name="connsiteY5" fmla="*/ 2085300 h 7092788"/>
              <a:gd name="connsiteX6" fmla="*/ 5244716 w 8712968"/>
              <a:gd name="connsiteY6" fmla="*/ 1849833 h 7092788"/>
              <a:gd name="connsiteX7" fmla="*/ 4997452 w 8712968"/>
              <a:gd name="connsiteY7" fmla="*/ 2209873 h 7092788"/>
              <a:gd name="connsiteX8" fmla="*/ 5388047 w 8712968"/>
              <a:gd name="connsiteY8" fmla="*/ 2439229 h 7092788"/>
              <a:gd name="connsiteX9" fmla="*/ 5613972 w 8712968"/>
              <a:gd name="connsiteY9" fmla="*/ 2085300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13972 w 8712968"/>
              <a:gd name="connsiteY5" fmla="*/ 2085300 h 7092788"/>
              <a:gd name="connsiteX6" fmla="*/ 5244716 w 8712968"/>
              <a:gd name="connsiteY6" fmla="*/ 1849833 h 7092788"/>
              <a:gd name="connsiteX7" fmla="*/ 4997452 w 8712968"/>
              <a:gd name="connsiteY7" fmla="*/ 2209873 h 7092788"/>
              <a:gd name="connsiteX8" fmla="*/ 5388047 w 8712968"/>
              <a:gd name="connsiteY8" fmla="*/ 2439229 h 7092788"/>
              <a:gd name="connsiteX9" fmla="*/ 5613972 w 8712968"/>
              <a:gd name="connsiteY9" fmla="*/ 2085300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13972 w 8712968"/>
              <a:gd name="connsiteY5" fmla="*/ 2085300 h 7092788"/>
              <a:gd name="connsiteX6" fmla="*/ 5244716 w 8712968"/>
              <a:gd name="connsiteY6" fmla="*/ 1849833 h 7092788"/>
              <a:gd name="connsiteX7" fmla="*/ 4997452 w 8712968"/>
              <a:gd name="connsiteY7" fmla="*/ 2209873 h 7092788"/>
              <a:gd name="connsiteX8" fmla="*/ 5385666 w 8712968"/>
              <a:gd name="connsiteY8" fmla="*/ 2439229 h 7092788"/>
              <a:gd name="connsiteX9" fmla="*/ 5613972 w 8712968"/>
              <a:gd name="connsiteY9" fmla="*/ 2085300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13972 w 8712968"/>
              <a:gd name="connsiteY5" fmla="*/ 2085300 h 7092788"/>
              <a:gd name="connsiteX6" fmla="*/ 5244716 w 8712968"/>
              <a:gd name="connsiteY6" fmla="*/ 1849833 h 7092788"/>
              <a:gd name="connsiteX7" fmla="*/ 4997452 w 8712968"/>
              <a:gd name="connsiteY7" fmla="*/ 2209873 h 7092788"/>
              <a:gd name="connsiteX8" fmla="*/ 5385666 w 8712968"/>
              <a:gd name="connsiteY8" fmla="*/ 2439229 h 7092788"/>
              <a:gd name="connsiteX9" fmla="*/ 5613972 w 8712968"/>
              <a:gd name="connsiteY9" fmla="*/ 2085300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13972 w 8712968"/>
              <a:gd name="connsiteY5" fmla="*/ 2085300 h 7092788"/>
              <a:gd name="connsiteX6" fmla="*/ 5244716 w 8712968"/>
              <a:gd name="connsiteY6" fmla="*/ 1849833 h 7092788"/>
              <a:gd name="connsiteX7" fmla="*/ 4997452 w 8712968"/>
              <a:gd name="connsiteY7" fmla="*/ 2209873 h 7092788"/>
              <a:gd name="connsiteX8" fmla="*/ 5385666 w 8712968"/>
              <a:gd name="connsiteY8" fmla="*/ 2439229 h 7092788"/>
              <a:gd name="connsiteX9" fmla="*/ 5613972 w 8712968"/>
              <a:gd name="connsiteY9" fmla="*/ 2085300 h 7092788"/>
              <a:gd name="connsiteX0" fmla="*/ 0 w 8712968"/>
              <a:gd name="connsiteY0" fmla="*/ 0 h 7092788"/>
              <a:gd name="connsiteX1" fmla="*/ 8712968 w 8712968"/>
              <a:gd name="connsiteY1" fmla="*/ 0 h 7092788"/>
              <a:gd name="connsiteX2" fmla="*/ 8712968 w 8712968"/>
              <a:gd name="connsiteY2" fmla="*/ 7092788 h 7092788"/>
              <a:gd name="connsiteX3" fmla="*/ 0 w 8712968"/>
              <a:gd name="connsiteY3" fmla="*/ 7092788 h 7092788"/>
              <a:gd name="connsiteX4" fmla="*/ 0 w 8712968"/>
              <a:gd name="connsiteY4" fmla="*/ 0 h 7092788"/>
              <a:gd name="connsiteX5" fmla="*/ 5613972 w 8712968"/>
              <a:gd name="connsiteY5" fmla="*/ 2085300 h 7092788"/>
              <a:gd name="connsiteX6" fmla="*/ 5244716 w 8712968"/>
              <a:gd name="connsiteY6" fmla="*/ 1849833 h 7092788"/>
              <a:gd name="connsiteX7" fmla="*/ 4997452 w 8712968"/>
              <a:gd name="connsiteY7" fmla="*/ 2209873 h 7092788"/>
              <a:gd name="connsiteX8" fmla="*/ 5385666 w 8712968"/>
              <a:gd name="connsiteY8" fmla="*/ 2439229 h 7092788"/>
              <a:gd name="connsiteX9" fmla="*/ 5613972 w 8712968"/>
              <a:gd name="connsiteY9" fmla="*/ 2085300 h 70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12968" h="7092788">
                <a:moveTo>
                  <a:pt x="0" y="0"/>
                </a:moveTo>
                <a:lnTo>
                  <a:pt x="8712968" y="0"/>
                </a:lnTo>
                <a:lnTo>
                  <a:pt x="8712968" y="7092788"/>
                </a:lnTo>
                <a:lnTo>
                  <a:pt x="0" y="7092788"/>
                </a:lnTo>
                <a:lnTo>
                  <a:pt x="0" y="0"/>
                </a:lnTo>
                <a:close/>
                <a:moveTo>
                  <a:pt x="5613972" y="2085300"/>
                </a:moveTo>
                <a:cubicBezTo>
                  <a:pt x="5557493" y="2051887"/>
                  <a:pt x="5322724" y="1910261"/>
                  <a:pt x="5244716" y="1849833"/>
                </a:cubicBezTo>
                <a:cubicBezTo>
                  <a:pt x="5224061" y="1885482"/>
                  <a:pt x="5008928" y="2200752"/>
                  <a:pt x="4997452" y="2209873"/>
                </a:cubicBezTo>
                <a:cubicBezTo>
                  <a:pt x="5050674" y="2248193"/>
                  <a:pt x="5367324" y="2418052"/>
                  <a:pt x="5385666" y="2439229"/>
                </a:cubicBezTo>
                <a:cubicBezTo>
                  <a:pt x="5504691" y="2258129"/>
                  <a:pt x="5553723" y="2190676"/>
                  <a:pt x="5613972" y="20853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>
              <a:buFont typeface="Arial" panose="020B0604020202020204" pitchFamily="34" charset="0"/>
            </a:pPr>
            <a:endParaRPr lang="zh-CN" altLang="en-US" sz="1000" b="1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6358" y="1231948"/>
            <a:ext cx="1464478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06—21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地块一类工业用地（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M1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），容积率≤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2.7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45%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35</a:t>
            </a:r>
            <a:r>
              <a:rPr lang="zh-CN" altLang="en-US" sz="900" spc="2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米，绿地率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≥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900" spc="2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表格 28">
            <a:extLst>
              <a:ext uri="{FF2B5EF4-FFF2-40B4-BE49-F238E27FC236}">
                <a16:creationId xmlns="" xmlns:a16="http://schemas.microsoft.com/office/drawing/2014/main" id="{830759D3-E25B-AD77-71FC-324B42EA8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2018605"/>
              </p:ext>
            </p:extLst>
          </p:nvPr>
        </p:nvGraphicFramePr>
        <p:xfrm>
          <a:off x="15272630" y="8989640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00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南京市规划和自然资源局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</a:t>
                      </a:r>
                      <a:r>
                        <a:rPr kumimoji="1" lang="zh-CN" altLang="en-US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政复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〕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zh-CN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" name="object 2"/>
          <p:cNvSpPr txBox="1">
            <a:spLocks noChangeArrowheads="1"/>
          </p:cNvSpPr>
          <p:nvPr/>
        </p:nvSpPr>
        <p:spPr bwMode="auto">
          <a:xfrm>
            <a:off x="0" y="363538"/>
            <a:ext cx="20104100" cy="28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南京市江宁高新园潭桥片区控制性详细规划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》NJNBd060—06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规划管理单元图则修改</a:t>
            </a:r>
          </a:p>
        </p:txBody>
      </p:sp>
      <p:sp>
        <p:nvSpPr>
          <p:cNvPr id="71" name="object 7"/>
          <p:cNvSpPr txBox="1">
            <a:spLocks noChangeArrowheads="1"/>
          </p:cNvSpPr>
          <p:nvPr/>
        </p:nvSpPr>
        <p:spPr bwMode="auto">
          <a:xfrm>
            <a:off x="5643563" y="925513"/>
            <a:ext cx="2174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object 3"/>
          <p:cNvSpPr txBox="1"/>
          <p:nvPr/>
        </p:nvSpPr>
        <p:spPr>
          <a:xfrm>
            <a:off x="315913" y="1298575"/>
            <a:ext cx="4694237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323850" algn="just" fontAlgn="auto">
              <a:lnSpc>
                <a:spcPct val="150000"/>
              </a:lnSpc>
              <a:defRPr/>
            </a:pPr>
            <a:r>
              <a:rPr lang="en-US" altLang="zh-CN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NJNBd060—06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管理单元图则位于江宁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潭桥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片区南部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东南至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绕</a:t>
            </a:r>
            <a:r>
              <a:rPr lang="zh-CN" altLang="en-US" sz="90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城高速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至竹山路、北至诚信大道，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用地面积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约</a:t>
            </a:r>
            <a:r>
              <a:rPr lang="en-US" altLang="zh-CN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76.46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  <p:pic>
        <p:nvPicPr>
          <p:cNvPr id="80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79613"/>
            <a:ext cx="3678238" cy="305276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矩形 81"/>
          <p:cNvSpPr/>
          <p:nvPr/>
        </p:nvSpPr>
        <p:spPr>
          <a:xfrm>
            <a:off x="655638" y="1989138"/>
            <a:ext cx="3668712" cy="3043237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83" name="椭圆 82"/>
          <p:cNvSpPr/>
          <p:nvPr/>
        </p:nvSpPr>
        <p:spPr>
          <a:xfrm>
            <a:off x="2815246" y="3084984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84" name="文本框 16"/>
          <p:cNvSpPr txBox="1">
            <a:spLocks noChangeArrowheads="1"/>
          </p:cNvSpPr>
          <p:nvPr/>
        </p:nvSpPr>
        <p:spPr bwMode="auto">
          <a:xfrm>
            <a:off x="2275186" y="2688940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NJNBd060—06</a:t>
            </a:r>
          </a:p>
          <a:p>
            <a:pPr algn="ctr"/>
            <a:r>
              <a:rPr lang="zh-CN" altLang="en-US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  <a:endParaRPr lang="zh-CN" altLang="en-US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20"/>
          <p:cNvSpPr>
            <a:spLocks noChangeArrowheads="1"/>
          </p:cNvSpPr>
          <p:nvPr/>
        </p:nvSpPr>
        <p:spPr bwMode="auto">
          <a:xfrm>
            <a:off x="641350" y="5046663"/>
            <a:ext cx="36798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图则在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江宁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区的位置</a:t>
            </a:r>
          </a:p>
        </p:txBody>
      </p:sp>
      <p:sp>
        <p:nvSpPr>
          <p:cNvPr id="131" name="矩形 19"/>
          <p:cNvSpPr>
            <a:spLocks noChangeArrowheads="1"/>
          </p:cNvSpPr>
          <p:nvPr/>
        </p:nvSpPr>
        <p:spPr bwMode="auto">
          <a:xfrm>
            <a:off x="644525" y="9169660"/>
            <a:ext cx="36798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图则</a:t>
            </a:r>
            <a:r>
              <a:rPr lang="zh-CN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NJNBd060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控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单元的位置</a:t>
            </a: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28" t="4739" r="15806" b="14116"/>
          <a:stretch/>
        </p:blipFill>
        <p:spPr>
          <a:xfrm>
            <a:off x="655006" y="5624466"/>
            <a:ext cx="3706011" cy="3437182"/>
          </a:xfrm>
          <a:prstGeom prst="rect">
            <a:avLst/>
          </a:prstGeom>
        </p:spPr>
      </p:pic>
      <p:sp>
        <p:nvSpPr>
          <p:cNvPr id="64" name="任意多边形 63"/>
          <p:cNvSpPr>
            <a:spLocks/>
          </p:cNvSpPr>
          <p:nvPr/>
        </p:nvSpPr>
        <p:spPr>
          <a:xfrm>
            <a:off x="655006" y="5605264"/>
            <a:ext cx="3706011" cy="3456384"/>
          </a:xfrm>
          <a:custGeom>
            <a:avLst/>
            <a:gdLst>
              <a:gd name="connsiteX0" fmla="*/ 6728939 w 11029950"/>
              <a:gd name="connsiteY0" fmla="*/ 4737890 h 10287001"/>
              <a:gd name="connsiteX1" fmla="*/ 5811711 w 11029950"/>
              <a:gd name="connsiteY1" fmla="*/ 5987952 h 10287001"/>
              <a:gd name="connsiteX2" fmla="*/ 4644858 w 11029950"/>
              <a:gd name="connsiteY2" fmla="*/ 6624594 h 10287001"/>
              <a:gd name="connsiteX3" fmla="*/ 5351162 w 11029950"/>
              <a:gd name="connsiteY3" fmla="*/ 8014948 h 10287001"/>
              <a:gd name="connsiteX4" fmla="*/ 6456092 w 11029950"/>
              <a:gd name="connsiteY4" fmla="*/ 6045037 h 10287001"/>
              <a:gd name="connsiteX5" fmla="*/ 7152721 w 11029950"/>
              <a:gd name="connsiteY5" fmla="*/ 4992354 h 10287001"/>
              <a:gd name="connsiteX6" fmla="*/ 0 w 11029950"/>
              <a:gd name="connsiteY6" fmla="*/ 0 h 10287001"/>
              <a:gd name="connsiteX7" fmla="*/ 11029950 w 11029950"/>
              <a:gd name="connsiteY7" fmla="*/ 0 h 10287001"/>
              <a:gd name="connsiteX8" fmla="*/ 11029950 w 11029950"/>
              <a:gd name="connsiteY8" fmla="*/ 10287001 h 10287001"/>
              <a:gd name="connsiteX9" fmla="*/ 0 w 11029950"/>
              <a:gd name="connsiteY9" fmla="*/ 1028700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9950" h="10287001">
                <a:moveTo>
                  <a:pt x="6728939" y="4737890"/>
                </a:moveTo>
                <a:cubicBezTo>
                  <a:pt x="6374819" y="5186829"/>
                  <a:pt x="6257747" y="5582552"/>
                  <a:pt x="5811711" y="5987952"/>
                </a:cubicBezTo>
                <a:cubicBezTo>
                  <a:pt x="5424372" y="6271119"/>
                  <a:pt x="5075736" y="6443018"/>
                  <a:pt x="4644858" y="6624594"/>
                </a:cubicBezTo>
                <a:cubicBezTo>
                  <a:pt x="4968983" y="7057407"/>
                  <a:pt x="5220545" y="7422492"/>
                  <a:pt x="5351162" y="8014948"/>
                </a:cubicBezTo>
                <a:lnTo>
                  <a:pt x="6456092" y="6045037"/>
                </a:lnTo>
                <a:lnTo>
                  <a:pt x="7152721" y="4992354"/>
                </a:lnTo>
                <a:close/>
                <a:moveTo>
                  <a:pt x="0" y="0"/>
                </a:moveTo>
                <a:lnTo>
                  <a:pt x="11029950" y="0"/>
                </a:lnTo>
                <a:lnTo>
                  <a:pt x="11029950" y="10287001"/>
                </a:lnTo>
                <a:lnTo>
                  <a:pt x="0" y="10287001"/>
                </a:lnTo>
                <a:close/>
              </a:path>
            </a:pathLst>
          </a:custGeom>
          <a:solidFill>
            <a:schemeClr val="bg1">
              <a:alpha val="65000"/>
            </a:schemeClr>
          </a:solidFill>
          <a:ln w="50800">
            <a:noFill/>
            <a:headEnd type="arrow" w="med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>
            <a:off x="730900" y="5789666"/>
            <a:ext cx="3501493" cy="1097265"/>
          </a:xfrm>
          <a:custGeom>
            <a:avLst/>
            <a:gdLst>
              <a:gd name="connsiteX0" fmla="*/ 0 w 10421257"/>
              <a:gd name="connsiteY0" fmla="*/ 3265715 h 3265715"/>
              <a:gd name="connsiteX1" fmla="*/ 2438400 w 10421257"/>
              <a:gd name="connsiteY1" fmla="*/ 2612572 h 3265715"/>
              <a:gd name="connsiteX2" fmla="*/ 4513942 w 10421257"/>
              <a:gd name="connsiteY2" fmla="*/ 1872343 h 3265715"/>
              <a:gd name="connsiteX3" fmla="*/ 5370285 w 10421257"/>
              <a:gd name="connsiteY3" fmla="*/ 1582058 h 3265715"/>
              <a:gd name="connsiteX4" fmla="*/ 6342742 w 10421257"/>
              <a:gd name="connsiteY4" fmla="*/ 1349829 h 3265715"/>
              <a:gd name="connsiteX5" fmla="*/ 7837714 w 10421257"/>
              <a:gd name="connsiteY5" fmla="*/ 1059543 h 3265715"/>
              <a:gd name="connsiteX6" fmla="*/ 8723085 w 10421257"/>
              <a:gd name="connsiteY6" fmla="*/ 870858 h 3265715"/>
              <a:gd name="connsiteX7" fmla="*/ 10421257 w 10421257"/>
              <a:gd name="connsiteY7" fmla="*/ 0 h 326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21257" h="3265715">
                <a:moveTo>
                  <a:pt x="0" y="3265715"/>
                </a:moveTo>
                <a:cubicBezTo>
                  <a:pt x="843038" y="3055258"/>
                  <a:pt x="1686076" y="2844801"/>
                  <a:pt x="2438400" y="2612572"/>
                </a:cubicBezTo>
                <a:cubicBezTo>
                  <a:pt x="3190724" y="2380343"/>
                  <a:pt x="4025295" y="2044095"/>
                  <a:pt x="4513942" y="1872343"/>
                </a:cubicBezTo>
                <a:cubicBezTo>
                  <a:pt x="5002589" y="1700591"/>
                  <a:pt x="5065485" y="1669144"/>
                  <a:pt x="5370285" y="1582058"/>
                </a:cubicBezTo>
                <a:cubicBezTo>
                  <a:pt x="5675085" y="1494972"/>
                  <a:pt x="5931504" y="1436915"/>
                  <a:pt x="6342742" y="1349829"/>
                </a:cubicBezTo>
                <a:cubicBezTo>
                  <a:pt x="6753980" y="1262743"/>
                  <a:pt x="7440990" y="1139371"/>
                  <a:pt x="7837714" y="1059543"/>
                </a:cubicBezTo>
                <a:cubicBezTo>
                  <a:pt x="8234438" y="979715"/>
                  <a:pt x="8292494" y="1047449"/>
                  <a:pt x="8723085" y="870858"/>
                </a:cubicBezTo>
                <a:cubicBezTo>
                  <a:pt x="9153676" y="694267"/>
                  <a:pt x="9787466" y="347133"/>
                  <a:pt x="10421257" y="0"/>
                </a:cubicBezTo>
              </a:path>
            </a:pathLst>
          </a:custGeom>
          <a:noFill/>
          <a:ln w="25400">
            <a:solidFill>
              <a:schemeClr val="tx1">
                <a:alpha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6" name="任意多边形 75"/>
          <p:cNvSpPr/>
          <p:nvPr/>
        </p:nvSpPr>
        <p:spPr>
          <a:xfrm>
            <a:off x="1992754" y="5692131"/>
            <a:ext cx="2034816" cy="3299109"/>
          </a:xfrm>
          <a:custGeom>
            <a:avLst/>
            <a:gdLst>
              <a:gd name="connsiteX0" fmla="*/ 0 w 7039429"/>
              <a:gd name="connsiteY0" fmla="*/ 11611429 h 11611429"/>
              <a:gd name="connsiteX1" fmla="*/ 1016000 w 7039429"/>
              <a:gd name="connsiteY1" fmla="*/ 10101943 h 11611429"/>
              <a:gd name="connsiteX2" fmla="*/ 2133600 w 7039429"/>
              <a:gd name="connsiteY2" fmla="*/ 8432800 h 11611429"/>
              <a:gd name="connsiteX3" fmla="*/ 3265715 w 7039429"/>
              <a:gd name="connsiteY3" fmla="*/ 6458858 h 11611429"/>
              <a:gd name="connsiteX4" fmla="*/ 4441372 w 7039429"/>
              <a:gd name="connsiteY4" fmla="*/ 4644572 h 11611429"/>
              <a:gd name="connsiteX5" fmla="*/ 5791200 w 7039429"/>
              <a:gd name="connsiteY5" fmla="*/ 2554515 h 11611429"/>
              <a:gd name="connsiteX6" fmla="*/ 6676572 w 7039429"/>
              <a:gd name="connsiteY6" fmla="*/ 928915 h 11611429"/>
              <a:gd name="connsiteX7" fmla="*/ 7039429 w 7039429"/>
              <a:gd name="connsiteY7" fmla="*/ 0 h 11611429"/>
              <a:gd name="connsiteX0" fmla="*/ 0 w 6676572"/>
              <a:gd name="connsiteY0" fmla="*/ 10682514 h 10682514"/>
              <a:gd name="connsiteX1" fmla="*/ 1016000 w 6676572"/>
              <a:gd name="connsiteY1" fmla="*/ 9173028 h 10682514"/>
              <a:gd name="connsiteX2" fmla="*/ 2133600 w 6676572"/>
              <a:gd name="connsiteY2" fmla="*/ 7503885 h 10682514"/>
              <a:gd name="connsiteX3" fmla="*/ 3265715 w 6676572"/>
              <a:gd name="connsiteY3" fmla="*/ 5529943 h 10682514"/>
              <a:gd name="connsiteX4" fmla="*/ 4441372 w 6676572"/>
              <a:gd name="connsiteY4" fmla="*/ 3715657 h 10682514"/>
              <a:gd name="connsiteX5" fmla="*/ 5791200 w 6676572"/>
              <a:gd name="connsiteY5" fmla="*/ 1625600 h 10682514"/>
              <a:gd name="connsiteX6" fmla="*/ 6676572 w 6676572"/>
              <a:gd name="connsiteY6" fmla="*/ 0 h 10682514"/>
              <a:gd name="connsiteX0" fmla="*/ 0 w 6676572"/>
              <a:gd name="connsiteY0" fmla="*/ 10682514 h 10682514"/>
              <a:gd name="connsiteX1" fmla="*/ 620486 w 6676572"/>
              <a:gd name="connsiteY1" fmla="*/ 9818913 h 10682514"/>
              <a:gd name="connsiteX2" fmla="*/ 1016000 w 6676572"/>
              <a:gd name="connsiteY2" fmla="*/ 9173028 h 10682514"/>
              <a:gd name="connsiteX3" fmla="*/ 2133600 w 6676572"/>
              <a:gd name="connsiteY3" fmla="*/ 7503885 h 10682514"/>
              <a:gd name="connsiteX4" fmla="*/ 3265715 w 6676572"/>
              <a:gd name="connsiteY4" fmla="*/ 5529943 h 10682514"/>
              <a:gd name="connsiteX5" fmla="*/ 4441372 w 6676572"/>
              <a:gd name="connsiteY5" fmla="*/ 3715657 h 10682514"/>
              <a:gd name="connsiteX6" fmla="*/ 5791200 w 6676572"/>
              <a:gd name="connsiteY6" fmla="*/ 1625600 h 10682514"/>
              <a:gd name="connsiteX7" fmla="*/ 6676572 w 6676572"/>
              <a:gd name="connsiteY7" fmla="*/ 0 h 10682514"/>
              <a:gd name="connsiteX0" fmla="*/ 0 w 6056086"/>
              <a:gd name="connsiteY0" fmla="*/ 9818913 h 9818913"/>
              <a:gd name="connsiteX1" fmla="*/ 395514 w 6056086"/>
              <a:gd name="connsiteY1" fmla="*/ 9173028 h 9818913"/>
              <a:gd name="connsiteX2" fmla="*/ 1513114 w 6056086"/>
              <a:gd name="connsiteY2" fmla="*/ 7503885 h 9818913"/>
              <a:gd name="connsiteX3" fmla="*/ 2645229 w 6056086"/>
              <a:gd name="connsiteY3" fmla="*/ 5529943 h 9818913"/>
              <a:gd name="connsiteX4" fmla="*/ 3820886 w 6056086"/>
              <a:gd name="connsiteY4" fmla="*/ 3715657 h 9818913"/>
              <a:gd name="connsiteX5" fmla="*/ 5170714 w 6056086"/>
              <a:gd name="connsiteY5" fmla="*/ 1625600 h 9818913"/>
              <a:gd name="connsiteX6" fmla="*/ 6056086 w 6056086"/>
              <a:gd name="connsiteY6" fmla="*/ 0 h 981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6086" h="9818913">
                <a:moveTo>
                  <a:pt x="0" y="9818913"/>
                </a:moveTo>
                <a:lnTo>
                  <a:pt x="395514" y="9173028"/>
                </a:lnTo>
                <a:cubicBezTo>
                  <a:pt x="751114" y="8643256"/>
                  <a:pt x="1138162" y="8111066"/>
                  <a:pt x="1513114" y="7503885"/>
                </a:cubicBezTo>
                <a:cubicBezTo>
                  <a:pt x="1888067" y="6896704"/>
                  <a:pt x="2260600" y="6161314"/>
                  <a:pt x="2645229" y="5529943"/>
                </a:cubicBezTo>
                <a:cubicBezTo>
                  <a:pt x="3029858" y="4898572"/>
                  <a:pt x="3820886" y="3715657"/>
                  <a:pt x="3820886" y="3715657"/>
                </a:cubicBezTo>
                <a:cubicBezTo>
                  <a:pt x="4241800" y="3064933"/>
                  <a:pt x="4798181" y="2244876"/>
                  <a:pt x="5170714" y="1625600"/>
                </a:cubicBezTo>
                <a:cubicBezTo>
                  <a:pt x="5543247" y="1006324"/>
                  <a:pt x="5848048" y="425752"/>
                  <a:pt x="6056086" y="0"/>
                </a:cubicBezTo>
              </a:path>
            </a:pathLst>
          </a:custGeom>
          <a:noFill/>
          <a:ln w="25400">
            <a:solidFill>
              <a:schemeClr val="tx1">
                <a:alpha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7" name="任意多边形 76"/>
          <p:cNvSpPr/>
          <p:nvPr/>
        </p:nvSpPr>
        <p:spPr>
          <a:xfrm>
            <a:off x="2652027" y="5690607"/>
            <a:ext cx="1126830" cy="2554216"/>
          </a:xfrm>
          <a:custGeom>
            <a:avLst/>
            <a:gdLst>
              <a:gd name="connsiteX0" fmla="*/ 0 w 3672114"/>
              <a:gd name="connsiteY0" fmla="*/ 0 h 8569862"/>
              <a:gd name="connsiteX1" fmla="*/ 261257 w 3672114"/>
              <a:gd name="connsiteY1" fmla="*/ 682171 h 8569862"/>
              <a:gd name="connsiteX2" fmla="*/ 580571 w 3672114"/>
              <a:gd name="connsiteY2" fmla="*/ 1901371 h 8569862"/>
              <a:gd name="connsiteX3" fmla="*/ 870857 w 3672114"/>
              <a:gd name="connsiteY3" fmla="*/ 3628571 h 8569862"/>
              <a:gd name="connsiteX4" fmla="*/ 1088571 w 3672114"/>
              <a:gd name="connsiteY4" fmla="*/ 5457371 h 8569862"/>
              <a:gd name="connsiteX5" fmla="*/ 1291771 w 3672114"/>
              <a:gd name="connsiteY5" fmla="*/ 7039428 h 8569862"/>
              <a:gd name="connsiteX6" fmla="*/ 1509486 w 3672114"/>
              <a:gd name="connsiteY6" fmla="*/ 7895771 h 8569862"/>
              <a:gd name="connsiteX7" fmla="*/ 2162628 w 3672114"/>
              <a:gd name="connsiteY7" fmla="*/ 8345714 h 8569862"/>
              <a:gd name="connsiteX8" fmla="*/ 3033486 w 3672114"/>
              <a:gd name="connsiteY8" fmla="*/ 8563428 h 8569862"/>
              <a:gd name="connsiteX9" fmla="*/ 3672114 w 3672114"/>
              <a:gd name="connsiteY9" fmla="*/ 8490857 h 8569862"/>
              <a:gd name="connsiteX0" fmla="*/ 0 w 3410857"/>
              <a:gd name="connsiteY0" fmla="*/ 0 h 7887691"/>
              <a:gd name="connsiteX1" fmla="*/ 319314 w 3410857"/>
              <a:gd name="connsiteY1" fmla="*/ 1219200 h 7887691"/>
              <a:gd name="connsiteX2" fmla="*/ 609600 w 3410857"/>
              <a:gd name="connsiteY2" fmla="*/ 2946400 h 7887691"/>
              <a:gd name="connsiteX3" fmla="*/ 827314 w 3410857"/>
              <a:gd name="connsiteY3" fmla="*/ 4775200 h 7887691"/>
              <a:gd name="connsiteX4" fmla="*/ 1030514 w 3410857"/>
              <a:gd name="connsiteY4" fmla="*/ 6357257 h 7887691"/>
              <a:gd name="connsiteX5" fmla="*/ 1248229 w 3410857"/>
              <a:gd name="connsiteY5" fmla="*/ 7213600 h 7887691"/>
              <a:gd name="connsiteX6" fmla="*/ 1901371 w 3410857"/>
              <a:gd name="connsiteY6" fmla="*/ 7663543 h 7887691"/>
              <a:gd name="connsiteX7" fmla="*/ 2772229 w 3410857"/>
              <a:gd name="connsiteY7" fmla="*/ 7881257 h 7887691"/>
              <a:gd name="connsiteX8" fmla="*/ 3410857 w 3410857"/>
              <a:gd name="connsiteY8" fmla="*/ 7808686 h 7887691"/>
              <a:gd name="connsiteX0" fmla="*/ 0 w 3353707"/>
              <a:gd name="connsiteY0" fmla="*/ 0 h 7601941"/>
              <a:gd name="connsiteX1" fmla="*/ 262164 w 3353707"/>
              <a:gd name="connsiteY1" fmla="*/ 933450 h 7601941"/>
              <a:gd name="connsiteX2" fmla="*/ 552450 w 3353707"/>
              <a:gd name="connsiteY2" fmla="*/ 2660650 h 7601941"/>
              <a:gd name="connsiteX3" fmla="*/ 770164 w 3353707"/>
              <a:gd name="connsiteY3" fmla="*/ 4489450 h 7601941"/>
              <a:gd name="connsiteX4" fmla="*/ 973364 w 3353707"/>
              <a:gd name="connsiteY4" fmla="*/ 6071507 h 7601941"/>
              <a:gd name="connsiteX5" fmla="*/ 1191079 w 3353707"/>
              <a:gd name="connsiteY5" fmla="*/ 6927850 h 7601941"/>
              <a:gd name="connsiteX6" fmla="*/ 1844221 w 3353707"/>
              <a:gd name="connsiteY6" fmla="*/ 7377793 h 7601941"/>
              <a:gd name="connsiteX7" fmla="*/ 2715079 w 3353707"/>
              <a:gd name="connsiteY7" fmla="*/ 7595507 h 7601941"/>
              <a:gd name="connsiteX8" fmla="*/ 3353707 w 3353707"/>
              <a:gd name="connsiteY8" fmla="*/ 7522936 h 760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3707" h="7601941">
                <a:moveTo>
                  <a:pt x="0" y="0"/>
                </a:moveTo>
                <a:cubicBezTo>
                  <a:pt x="96762" y="316895"/>
                  <a:pt x="170089" y="490008"/>
                  <a:pt x="262164" y="933450"/>
                </a:cubicBezTo>
                <a:cubicBezTo>
                  <a:pt x="354239" y="1376892"/>
                  <a:pt x="467783" y="2067983"/>
                  <a:pt x="552450" y="2660650"/>
                </a:cubicBezTo>
                <a:cubicBezTo>
                  <a:pt x="637117" y="3253317"/>
                  <a:pt x="700012" y="3920974"/>
                  <a:pt x="770164" y="4489450"/>
                </a:cubicBezTo>
                <a:cubicBezTo>
                  <a:pt x="840316" y="5057926"/>
                  <a:pt x="903212" y="5665107"/>
                  <a:pt x="973364" y="6071507"/>
                </a:cubicBezTo>
                <a:cubicBezTo>
                  <a:pt x="1043516" y="6477907"/>
                  <a:pt x="1045936" y="6710136"/>
                  <a:pt x="1191079" y="6927850"/>
                </a:cubicBezTo>
                <a:cubicBezTo>
                  <a:pt x="1336222" y="7145564"/>
                  <a:pt x="1590221" y="7266517"/>
                  <a:pt x="1844221" y="7377793"/>
                </a:cubicBezTo>
                <a:cubicBezTo>
                  <a:pt x="2098221" y="7489069"/>
                  <a:pt x="2463498" y="7571317"/>
                  <a:pt x="2715079" y="7595507"/>
                </a:cubicBezTo>
                <a:cubicBezTo>
                  <a:pt x="2966660" y="7619698"/>
                  <a:pt x="3160183" y="7571317"/>
                  <a:pt x="3353707" y="7522936"/>
                </a:cubicBezTo>
              </a:path>
            </a:pathLst>
          </a:custGeom>
          <a:noFill/>
          <a:ln w="25400">
            <a:solidFill>
              <a:schemeClr val="tx1">
                <a:alpha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8" name="任意多边形 77"/>
          <p:cNvSpPr/>
          <p:nvPr/>
        </p:nvSpPr>
        <p:spPr>
          <a:xfrm>
            <a:off x="769914" y="7208795"/>
            <a:ext cx="2136008" cy="936332"/>
          </a:xfrm>
          <a:custGeom>
            <a:avLst/>
            <a:gdLst>
              <a:gd name="connsiteX0" fmla="*/ 0 w 6357257"/>
              <a:gd name="connsiteY0" fmla="*/ 2786742 h 2786742"/>
              <a:gd name="connsiteX1" fmla="*/ 1596571 w 6357257"/>
              <a:gd name="connsiteY1" fmla="*/ 2714171 h 2786742"/>
              <a:gd name="connsiteX2" fmla="*/ 2554514 w 6357257"/>
              <a:gd name="connsiteY2" fmla="*/ 2525485 h 2786742"/>
              <a:gd name="connsiteX3" fmla="*/ 4107543 w 6357257"/>
              <a:gd name="connsiteY3" fmla="*/ 1915885 h 2786742"/>
              <a:gd name="connsiteX4" fmla="*/ 5109028 w 6357257"/>
              <a:gd name="connsiteY4" fmla="*/ 1451428 h 2786742"/>
              <a:gd name="connsiteX5" fmla="*/ 5834743 w 6357257"/>
              <a:gd name="connsiteY5" fmla="*/ 856342 h 2786742"/>
              <a:gd name="connsiteX6" fmla="*/ 6357257 w 6357257"/>
              <a:gd name="connsiteY6" fmla="*/ 0 h 278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7257" h="2786742">
                <a:moveTo>
                  <a:pt x="0" y="2786742"/>
                </a:moveTo>
                <a:cubicBezTo>
                  <a:pt x="585409" y="2772228"/>
                  <a:pt x="1170819" y="2757714"/>
                  <a:pt x="1596571" y="2714171"/>
                </a:cubicBezTo>
                <a:cubicBezTo>
                  <a:pt x="2022323" y="2670628"/>
                  <a:pt x="2136019" y="2658533"/>
                  <a:pt x="2554514" y="2525485"/>
                </a:cubicBezTo>
                <a:cubicBezTo>
                  <a:pt x="2973009" y="2392437"/>
                  <a:pt x="3681791" y="2094894"/>
                  <a:pt x="4107543" y="1915885"/>
                </a:cubicBezTo>
                <a:cubicBezTo>
                  <a:pt x="4533295" y="1736876"/>
                  <a:pt x="4821161" y="1628018"/>
                  <a:pt x="5109028" y="1451428"/>
                </a:cubicBezTo>
                <a:cubicBezTo>
                  <a:pt x="5396895" y="1274837"/>
                  <a:pt x="5626705" y="1098247"/>
                  <a:pt x="5834743" y="856342"/>
                </a:cubicBezTo>
                <a:cubicBezTo>
                  <a:pt x="6042781" y="614437"/>
                  <a:pt x="6200019" y="307218"/>
                  <a:pt x="6357257" y="0"/>
                </a:cubicBezTo>
              </a:path>
            </a:pathLst>
          </a:custGeom>
          <a:noFill/>
          <a:ln w="25400">
            <a:solidFill>
              <a:schemeClr val="tx1">
                <a:alpha val="40000"/>
              </a:schemeClr>
            </a:solidFill>
            <a:headEnd type="stealth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9" name="任意多边形 78"/>
          <p:cNvSpPr/>
          <p:nvPr/>
        </p:nvSpPr>
        <p:spPr>
          <a:xfrm>
            <a:off x="1634315" y="5694874"/>
            <a:ext cx="891223" cy="3147625"/>
          </a:xfrm>
          <a:custGeom>
            <a:avLst/>
            <a:gdLst>
              <a:gd name="connsiteX0" fmla="*/ 2525486 w 2696527"/>
              <a:gd name="connsiteY0" fmla="*/ 11030857 h 11030857"/>
              <a:gd name="connsiteX1" fmla="*/ 2670629 w 2696527"/>
              <a:gd name="connsiteY1" fmla="*/ 10508342 h 11030857"/>
              <a:gd name="connsiteX2" fmla="*/ 2670629 w 2696527"/>
              <a:gd name="connsiteY2" fmla="*/ 9739085 h 11030857"/>
              <a:gd name="connsiteX3" fmla="*/ 2409372 w 2696527"/>
              <a:gd name="connsiteY3" fmla="*/ 8273142 h 11030857"/>
              <a:gd name="connsiteX4" fmla="*/ 2206172 w 2696527"/>
              <a:gd name="connsiteY4" fmla="*/ 7445828 h 11030857"/>
              <a:gd name="connsiteX5" fmla="*/ 1683657 w 2696527"/>
              <a:gd name="connsiteY5" fmla="*/ 6705600 h 11030857"/>
              <a:gd name="connsiteX6" fmla="*/ 740229 w 2696527"/>
              <a:gd name="connsiteY6" fmla="*/ 4876800 h 11030857"/>
              <a:gd name="connsiteX7" fmla="*/ 87086 w 2696527"/>
              <a:gd name="connsiteY7" fmla="*/ 3556000 h 11030857"/>
              <a:gd name="connsiteX8" fmla="*/ 72572 w 2696527"/>
              <a:gd name="connsiteY8" fmla="*/ 2322285 h 11030857"/>
              <a:gd name="connsiteX9" fmla="*/ 0 w 2696527"/>
              <a:gd name="connsiteY9" fmla="*/ 0 h 11030857"/>
              <a:gd name="connsiteX0" fmla="*/ 2525486 w 2696527"/>
              <a:gd name="connsiteY0" fmla="*/ 11030857 h 11030857"/>
              <a:gd name="connsiteX1" fmla="*/ 2670629 w 2696527"/>
              <a:gd name="connsiteY1" fmla="*/ 10508342 h 11030857"/>
              <a:gd name="connsiteX2" fmla="*/ 2670629 w 2696527"/>
              <a:gd name="connsiteY2" fmla="*/ 9739085 h 11030857"/>
              <a:gd name="connsiteX3" fmla="*/ 2409372 w 2696527"/>
              <a:gd name="connsiteY3" fmla="*/ 8273142 h 11030857"/>
              <a:gd name="connsiteX4" fmla="*/ 2206172 w 2696527"/>
              <a:gd name="connsiteY4" fmla="*/ 7445828 h 11030857"/>
              <a:gd name="connsiteX5" fmla="*/ 1683657 w 2696527"/>
              <a:gd name="connsiteY5" fmla="*/ 6705600 h 11030857"/>
              <a:gd name="connsiteX6" fmla="*/ 740229 w 2696527"/>
              <a:gd name="connsiteY6" fmla="*/ 4876800 h 11030857"/>
              <a:gd name="connsiteX7" fmla="*/ 87086 w 2696527"/>
              <a:gd name="connsiteY7" fmla="*/ 3556000 h 11030857"/>
              <a:gd name="connsiteX8" fmla="*/ 72572 w 2696527"/>
              <a:gd name="connsiteY8" fmla="*/ 2322285 h 11030857"/>
              <a:gd name="connsiteX9" fmla="*/ 18143 w 2696527"/>
              <a:gd name="connsiteY9" fmla="*/ 371021 h 11030857"/>
              <a:gd name="connsiteX10" fmla="*/ 0 w 2696527"/>
              <a:gd name="connsiteY10" fmla="*/ 0 h 11030857"/>
              <a:gd name="connsiteX0" fmla="*/ 2507343 w 2678384"/>
              <a:gd name="connsiteY0" fmla="*/ 10659836 h 10659836"/>
              <a:gd name="connsiteX1" fmla="*/ 2652486 w 2678384"/>
              <a:gd name="connsiteY1" fmla="*/ 10137321 h 10659836"/>
              <a:gd name="connsiteX2" fmla="*/ 2652486 w 2678384"/>
              <a:gd name="connsiteY2" fmla="*/ 9368064 h 10659836"/>
              <a:gd name="connsiteX3" fmla="*/ 2391229 w 2678384"/>
              <a:gd name="connsiteY3" fmla="*/ 7902121 h 10659836"/>
              <a:gd name="connsiteX4" fmla="*/ 2188029 w 2678384"/>
              <a:gd name="connsiteY4" fmla="*/ 7074807 h 10659836"/>
              <a:gd name="connsiteX5" fmla="*/ 1665514 w 2678384"/>
              <a:gd name="connsiteY5" fmla="*/ 6334579 h 10659836"/>
              <a:gd name="connsiteX6" fmla="*/ 722086 w 2678384"/>
              <a:gd name="connsiteY6" fmla="*/ 4505779 h 10659836"/>
              <a:gd name="connsiteX7" fmla="*/ 68943 w 2678384"/>
              <a:gd name="connsiteY7" fmla="*/ 3184979 h 10659836"/>
              <a:gd name="connsiteX8" fmla="*/ 54429 w 2678384"/>
              <a:gd name="connsiteY8" fmla="*/ 1951264 h 10659836"/>
              <a:gd name="connsiteX9" fmla="*/ 0 w 2678384"/>
              <a:gd name="connsiteY9" fmla="*/ 0 h 10659836"/>
              <a:gd name="connsiteX0" fmla="*/ 2652486 w 2678384"/>
              <a:gd name="connsiteY0" fmla="*/ 10137321 h 10137321"/>
              <a:gd name="connsiteX1" fmla="*/ 2652486 w 2678384"/>
              <a:gd name="connsiteY1" fmla="*/ 9368064 h 10137321"/>
              <a:gd name="connsiteX2" fmla="*/ 2391229 w 2678384"/>
              <a:gd name="connsiteY2" fmla="*/ 7902121 h 10137321"/>
              <a:gd name="connsiteX3" fmla="*/ 2188029 w 2678384"/>
              <a:gd name="connsiteY3" fmla="*/ 7074807 h 10137321"/>
              <a:gd name="connsiteX4" fmla="*/ 1665514 w 2678384"/>
              <a:gd name="connsiteY4" fmla="*/ 6334579 h 10137321"/>
              <a:gd name="connsiteX5" fmla="*/ 722086 w 2678384"/>
              <a:gd name="connsiteY5" fmla="*/ 4505779 h 10137321"/>
              <a:gd name="connsiteX6" fmla="*/ 68943 w 2678384"/>
              <a:gd name="connsiteY6" fmla="*/ 3184979 h 10137321"/>
              <a:gd name="connsiteX7" fmla="*/ 54429 w 2678384"/>
              <a:gd name="connsiteY7" fmla="*/ 1951264 h 10137321"/>
              <a:gd name="connsiteX8" fmla="*/ 0 w 2678384"/>
              <a:gd name="connsiteY8" fmla="*/ 0 h 10137321"/>
              <a:gd name="connsiteX0" fmla="*/ 2652486 w 2652486"/>
              <a:gd name="connsiteY0" fmla="*/ 9368064 h 9368064"/>
              <a:gd name="connsiteX1" fmla="*/ 2391229 w 2652486"/>
              <a:gd name="connsiteY1" fmla="*/ 7902121 h 9368064"/>
              <a:gd name="connsiteX2" fmla="*/ 2188029 w 2652486"/>
              <a:gd name="connsiteY2" fmla="*/ 7074807 h 9368064"/>
              <a:gd name="connsiteX3" fmla="*/ 1665514 w 2652486"/>
              <a:gd name="connsiteY3" fmla="*/ 6334579 h 9368064"/>
              <a:gd name="connsiteX4" fmla="*/ 722086 w 2652486"/>
              <a:gd name="connsiteY4" fmla="*/ 4505779 h 9368064"/>
              <a:gd name="connsiteX5" fmla="*/ 68943 w 2652486"/>
              <a:gd name="connsiteY5" fmla="*/ 3184979 h 9368064"/>
              <a:gd name="connsiteX6" fmla="*/ 54429 w 2652486"/>
              <a:gd name="connsiteY6" fmla="*/ 1951264 h 9368064"/>
              <a:gd name="connsiteX7" fmla="*/ 0 w 2652486"/>
              <a:gd name="connsiteY7" fmla="*/ 0 h 93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2486" h="9368064">
                <a:moveTo>
                  <a:pt x="2652486" y="9368064"/>
                </a:moveTo>
                <a:cubicBezTo>
                  <a:pt x="2608943" y="8995531"/>
                  <a:pt x="2468638" y="8284330"/>
                  <a:pt x="2391229" y="7902121"/>
                </a:cubicBezTo>
                <a:cubicBezTo>
                  <a:pt x="2313819" y="7519911"/>
                  <a:pt x="2308981" y="7336064"/>
                  <a:pt x="2188029" y="7074807"/>
                </a:cubicBezTo>
                <a:cubicBezTo>
                  <a:pt x="2067077" y="6813550"/>
                  <a:pt x="1909838" y="6762750"/>
                  <a:pt x="1665514" y="6334579"/>
                </a:cubicBezTo>
                <a:cubicBezTo>
                  <a:pt x="1421190" y="5906408"/>
                  <a:pt x="988181" y="5030712"/>
                  <a:pt x="722086" y="4505779"/>
                </a:cubicBezTo>
                <a:cubicBezTo>
                  <a:pt x="455991" y="3980846"/>
                  <a:pt x="180219" y="3610732"/>
                  <a:pt x="68943" y="3184979"/>
                </a:cubicBezTo>
                <a:cubicBezTo>
                  <a:pt x="-42333" y="2759226"/>
                  <a:pt x="65919" y="2482094"/>
                  <a:pt x="54429" y="1951264"/>
                </a:cubicBezTo>
                <a:cubicBezTo>
                  <a:pt x="42939" y="1420434"/>
                  <a:pt x="12095" y="387047"/>
                  <a:pt x="0" y="0"/>
                </a:cubicBezTo>
              </a:path>
            </a:pathLst>
          </a:custGeom>
          <a:noFill/>
          <a:ln w="25400">
            <a:solidFill>
              <a:schemeClr val="tx1">
                <a:alpha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81" name="任意多边形 80"/>
          <p:cNvSpPr/>
          <p:nvPr/>
        </p:nvSpPr>
        <p:spPr>
          <a:xfrm>
            <a:off x="2905922" y="7194165"/>
            <a:ext cx="1355731" cy="907072"/>
          </a:xfrm>
          <a:custGeom>
            <a:avLst/>
            <a:gdLst>
              <a:gd name="connsiteX0" fmla="*/ 0 w 4034971"/>
              <a:gd name="connsiteY0" fmla="*/ 0 h 2699657"/>
              <a:gd name="connsiteX1" fmla="*/ 943429 w 4034971"/>
              <a:gd name="connsiteY1" fmla="*/ 580571 h 2699657"/>
              <a:gd name="connsiteX2" fmla="*/ 1524000 w 4034971"/>
              <a:gd name="connsiteY2" fmla="*/ 1088571 h 2699657"/>
              <a:gd name="connsiteX3" fmla="*/ 1915886 w 4034971"/>
              <a:gd name="connsiteY3" fmla="*/ 1494971 h 2699657"/>
              <a:gd name="connsiteX4" fmla="*/ 2380343 w 4034971"/>
              <a:gd name="connsiteY4" fmla="*/ 1669143 h 2699657"/>
              <a:gd name="connsiteX5" fmla="*/ 2801257 w 4034971"/>
              <a:gd name="connsiteY5" fmla="*/ 1857828 h 2699657"/>
              <a:gd name="connsiteX6" fmla="*/ 3672114 w 4034971"/>
              <a:gd name="connsiteY6" fmla="*/ 2409371 h 2699657"/>
              <a:gd name="connsiteX7" fmla="*/ 4034971 w 4034971"/>
              <a:gd name="connsiteY7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971" h="2699657">
                <a:moveTo>
                  <a:pt x="0" y="0"/>
                </a:moveTo>
                <a:cubicBezTo>
                  <a:pt x="344714" y="199571"/>
                  <a:pt x="689429" y="399143"/>
                  <a:pt x="943429" y="580571"/>
                </a:cubicBezTo>
                <a:cubicBezTo>
                  <a:pt x="1197429" y="761999"/>
                  <a:pt x="1361924" y="936171"/>
                  <a:pt x="1524000" y="1088571"/>
                </a:cubicBezTo>
                <a:cubicBezTo>
                  <a:pt x="1686076" y="1240971"/>
                  <a:pt x="1773162" y="1398209"/>
                  <a:pt x="1915886" y="1494971"/>
                </a:cubicBezTo>
                <a:cubicBezTo>
                  <a:pt x="2058610" y="1591733"/>
                  <a:pt x="2232781" y="1608667"/>
                  <a:pt x="2380343" y="1669143"/>
                </a:cubicBezTo>
                <a:cubicBezTo>
                  <a:pt x="2527905" y="1729619"/>
                  <a:pt x="2585962" y="1734457"/>
                  <a:pt x="2801257" y="1857828"/>
                </a:cubicBezTo>
                <a:cubicBezTo>
                  <a:pt x="3016552" y="1981199"/>
                  <a:pt x="3466495" y="2269066"/>
                  <a:pt x="3672114" y="2409371"/>
                </a:cubicBezTo>
                <a:cubicBezTo>
                  <a:pt x="3877733" y="2549676"/>
                  <a:pt x="3956352" y="2624666"/>
                  <a:pt x="4034971" y="2699657"/>
                </a:cubicBezTo>
              </a:path>
            </a:pathLst>
          </a:custGeom>
          <a:noFill/>
          <a:ln w="25400">
            <a:solidFill>
              <a:schemeClr val="tx1">
                <a:alpha val="40000"/>
              </a:schemeClr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88" name="任意多边形 87"/>
          <p:cNvSpPr/>
          <p:nvPr/>
        </p:nvSpPr>
        <p:spPr>
          <a:xfrm>
            <a:off x="2115892" y="5692131"/>
            <a:ext cx="604715" cy="1784884"/>
          </a:xfrm>
          <a:custGeom>
            <a:avLst/>
            <a:gdLst>
              <a:gd name="connsiteX0" fmla="*/ 1799771 w 1799771"/>
              <a:gd name="connsiteY0" fmla="*/ 5312228 h 5312228"/>
              <a:gd name="connsiteX1" fmla="*/ 1393371 w 1799771"/>
              <a:gd name="connsiteY1" fmla="*/ 3918857 h 5312228"/>
              <a:gd name="connsiteX2" fmla="*/ 667657 w 1799771"/>
              <a:gd name="connsiteY2" fmla="*/ 2075543 h 5312228"/>
              <a:gd name="connsiteX3" fmla="*/ 0 w 1799771"/>
              <a:gd name="connsiteY3" fmla="*/ 0 h 531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771" h="5312228">
                <a:moveTo>
                  <a:pt x="1799771" y="5312228"/>
                </a:moveTo>
                <a:cubicBezTo>
                  <a:pt x="1690914" y="4885266"/>
                  <a:pt x="1582057" y="4458304"/>
                  <a:pt x="1393371" y="3918857"/>
                </a:cubicBezTo>
                <a:cubicBezTo>
                  <a:pt x="1204685" y="3379410"/>
                  <a:pt x="899885" y="2728686"/>
                  <a:pt x="667657" y="2075543"/>
                </a:cubicBezTo>
                <a:cubicBezTo>
                  <a:pt x="435429" y="1422400"/>
                  <a:pt x="217714" y="711200"/>
                  <a:pt x="0" y="0"/>
                </a:cubicBezTo>
              </a:path>
            </a:pathLst>
          </a:custGeom>
          <a:noFill/>
          <a:ln w="25400">
            <a:solidFill>
              <a:schemeClr val="tx1">
                <a:alpha val="40000"/>
              </a:schemeClr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89" name="任意多边形 88"/>
          <p:cNvSpPr/>
          <p:nvPr/>
        </p:nvSpPr>
        <p:spPr>
          <a:xfrm>
            <a:off x="1139829" y="5984917"/>
            <a:ext cx="2735080" cy="2817437"/>
          </a:xfrm>
          <a:custGeom>
            <a:avLst/>
            <a:gdLst>
              <a:gd name="connsiteX0" fmla="*/ 7962900 w 7962900"/>
              <a:gd name="connsiteY0" fmla="*/ 0 h 8255000"/>
              <a:gd name="connsiteX1" fmla="*/ 7366000 w 7962900"/>
              <a:gd name="connsiteY1" fmla="*/ 304800 h 8255000"/>
              <a:gd name="connsiteX2" fmla="*/ 5613400 w 7962900"/>
              <a:gd name="connsiteY2" fmla="*/ 660400 h 8255000"/>
              <a:gd name="connsiteX3" fmla="*/ 4457700 w 7962900"/>
              <a:gd name="connsiteY3" fmla="*/ 901700 h 8255000"/>
              <a:gd name="connsiteX4" fmla="*/ 3479800 w 7962900"/>
              <a:gd name="connsiteY4" fmla="*/ 1219200 h 8255000"/>
              <a:gd name="connsiteX5" fmla="*/ 1435100 w 7962900"/>
              <a:gd name="connsiteY5" fmla="*/ 1968500 h 8255000"/>
              <a:gd name="connsiteX6" fmla="*/ 0 w 7962900"/>
              <a:gd name="connsiteY6" fmla="*/ 2349500 h 8255000"/>
              <a:gd name="connsiteX7" fmla="*/ 635000 w 7962900"/>
              <a:gd name="connsiteY7" fmla="*/ 4000500 h 8255000"/>
              <a:gd name="connsiteX8" fmla="*/ 838200 w 7962900"/>
              <a:gd name="connsiteY8" fmla="*/ 4191000 h 8255000"/>
              <a:gd name="connsiteX9" fmla="*/ 1206500 w 7962900"/>
              <a:gd name="connsiteY9" fmla="*/ 4356100 h 8255000"/>
              <a:gd name="connsiteX10" fmla="*/ 1600200 w 7962900"/>
              <a:gd name="connsiteY10" fmla="*/ 4584700 h 8255000"/>
              <a:gd name="connsiteX11" fmla="*/ 2019300 w 7962900"/>
              <a:gd name="connsiteY11" fmla="*/ 5041900 h 8255000"/>
              <a:gd name="connsiteX12" fmla="*/ 2209800 w 7962900"/>
              <a:gd name="connsiteY12" fmla="*/ 5283200 h 8255000"/>
              <a:gd name="connsiteX13" fmla="*/ 2628900 w 7962900"/>
              <a:gd name="connsiteY13" fmla="*/ 6057900 h 8255000"/>
              <a:gd name="connsiteX14" fmla="*/ 2679700 w 7962900"/>
              <a:gd name="connsiteY14" fmla="*/ 6311900 h 8255000"/>
              <a:gd name="connsiteX15" fmla="*/ 2654300 w 7962900"/>
              <a:gd name="connsiteY15" fmla="*/ 6616700 h 8255000"/>
              <a:gd name="connsiteX16" fmla="*/ 2552700 w 7962900"/>
              <a:gd name="connsiteY16" fmla="*/ 6883400 h 8255000"/>
              <a:gd name="connsiteX17" fmla="*/ 2451100 w 7962900"/>
              <a:gd name="connsiteY17" fmla="*/ 7086600 h 8255000"/>
              <a:gd name="connsiteX18" fmla="*/ 2387600 w 7962900"/>
              <a:gd name="connsiteY18" fmla="*/ 7289800 h 8255000"/>
              <a:gd name="connsiteX19" fmla="*/ 2413000 w 7962900"/>
              <a:gd name="connsiteY19" fmla="*/ 7556500 h 8255000"/>
              <a:gd name="connsiteX20" fmla="*/ 2527300 w 7962900"/>
              <a:gd name="connsiteY20" fmla="*/ 7848600 h 8255000"/>
              <a:gd name="connsiteX21" fmla="*/ 2794000 w 7962900"/>
              <a:gd name="connsiteY21" fmla="*/ 8255000 h 8255000"/>
              <a:gd name="connsiteX22" fmla="*/ 3860800 w 7962900"/>
              <a:gd name="connsiteY22" fmla="*/ 6743700 h 8255000"/>
              <a:gd name="connsiteX23" fmla="*/ 4864100 w 7962900"/>
              <a:gd name="connsiteY23" fmla="*/ 4953000 h 8255000"/>
              <a:gd name="connsiteX24" fmla="*/ 6286500 w 7962900"/>
              <a:gd name="connsiteY24" fmla="*/ 2755900 h 8255000"/>
              <a:gd name="connsiteX25" fmla="*/ 7531100 w 7962900"/>
              <a:gd name="connsiteY25" fmla="*/ 914400 h 8255000"/>
              <a:gd name="connsiteX26" fmla="*/ 7962900 w 7962900"/>
              <a:gd name="connsiteY26" fmla="*/ 0 h 8255000"/>
              <a:gd name="connsiteX0-1" fmla="*/ 8013700 w 8013700"/>
              <a:gd name="connsiteY0-2" fmla="*/ 0 h 8255000"/>
              <a:gd name="connsiteX1-3" fmla="*/ 7366000 w 8013700"/>
              <a:gd name="connsiteY1-4" fmla="*/ 304800 h 8255000"/>
              <a:gd name="connsiteX2-5" fmla="*/ 5613400 w 8013700"/>
              <a:gd name="connsiteY2-6" fmla="*/ 660400 h 8255000"/>
              <a:gd name="connsiteX3-7" fmla="*/ 4457700 w 8013700"/>
              <a:gd name="connsiteY3-8" fmla="*/ 901700 h 8255000"/>
              <a:gd name="connsiteX4-9" fmla="*/ 3479800 w 8013700"/>
              <a:gd name="connsiteY4-10" fmla="*/ 1219200 h 8255000"/>
              <a:gd name="connsiteX5-11" fmla="*/ 1435100 w 8013700"/>
              <a:gd name="connsiteY5-12" fmla="*/ 1968500 h 8255000"/>
              <a:gd name="connsiteX6-13" fmla="*/ 0 w 8013700"/>
              <a:gd name="connsiteY6-14" fmla="*/ 2349500 h 8255000"/>
              <a:gd name="connsiteX7-15" fmla="*/ 635000 w 8013700"/>
              <a:gd name="connsiteY7-16" fmla="*/ 4000500 h 8255000"/>
              <a:gd name="connsiteX8-17" fmla="*/ 838200 w 8013700"/>
              <a:gd name="connsiteY8-18" fmla="*/ 4191000 h 8255000"/>
              <a:gd name="connsiteX9-19" fmla="*/ 1206500 w 8013700"/>
              <a:gd name="connsiteY9-20" fmla="*/ 4356100 h 8255000"/>
              <a:gd name="connsiteX10-21" fmla="*/ 1600200 w 8013700"/>
              <a:gd name="connsiteY10-22" fmla="*/ 4584700 h 8255000"/>
              <a:gd name="connsiteX11-23" fmla="*/ 2019300 w 8013700"/>
              <a:gd name="connsiteY11-24" fmla="*/ 5041900 h 8255000"/>
              <a:gd name="connsiteX12-25" fmla="*/ 2209800 w 8013700"/>
              <a:gd name="connsiteY12-26" fmla="*/ 5283200 h 8255000"/>
              <a:gd name="connsiteX13-27" fmla="*/ 2628900 w 8013700"/>
              <a:gd name="connsiteY13-28" fmla="*/ 6057900 h 8255000"/>
              <a:gd name="connsiteX14-29" fmla="*/ 2679700 w 8013700"/>
              <a:gd name="connsiteY14-30" fmla="*/ 6311900 h 8255000"/>
              <a:gd name="connsiteX15-31" fmla="*/ 2654300 w 8013700"/>
              <a:gd name="connsiteY15-32" fmla="*/ 6616700 h 8255000"/>
              <a:gd name="connsiteX16-33" fmla="*/ 2552700 w 8013700"/>
              <a:gd name="connsiteY16-34" fmla="*/ 6883400 h 8255000"/>
              <a:gd name="connsiteX17-35" fmla="*/ 2451100 w 8013700"/>
              <a:gd name="connsiteY17-36" fmla="*/ 7086600 h 8255000"/>
              <a:gd name="connsiteX18-37" fmla="*/ 2387600 w 8013700"/>
              <a:gd name="connsiteY18-38" fmla="*/ 7289800 h 8255000"/>
              <a:gd name="connsiteX19-39" fmla="*/ 2413000 w 8013700"/>
              <a:gd name="connsiteY19-40" fmla="*/ 7556500 h 8255000"/>
              <a:gd name="connsiteX20-41" fmla="*/ 2527300 w 8013700"/>
              <a:gd name="connsiteY20-42" fmla="*/ 7848600 h 8255000"/>
              <a:gd name="connsiteX21-43" fmla="*/ 2794000 w 8013700"/>
              <a:gd name="connsiteY21-44" fmla="*/ 8255000 h 8255000"/>
              <a:gd name="connsiteX22-45" fmla="*/ 3860800 w 8013700"/>
              <a:gd name="connsiteY22-46" fmla="*/ 6743700 h 8255000"/>
              <a:gd name="connsiteX23-47" fmla="*/ 4864100 w 8013700"/>
              <a:gd name="connsiteY23-48" fmla="*/ 4953000 h 8255000"/>
              <a:gd name="connsiteX24-49" fmla="*/ 6286500 w 8013700"/>
              <a:gd name="connsiteY24-50" fmla="*/ 2755900 h 8255000"/>
              <a:gd name="connsiteX25-51" fmla="*/ 7531100 w 8013700"/>
              <a:gd name="connsiteY25-52" fmla="*/ 914400 h 8255000"/>
              <a:gd name="connsiteX26-53" fmla="*/ 8013700 w 8013700"/>
              <a:gd name="connsiteY26-54" fmla="*/ 0 h 8255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8013700" h="8255000">
                <a:moveTo>
                  <a:pt x="8013700" y="0"/>
                </a:moveTo>
                <a:lnTo>
                  <a:pt x="7366000" y="304800"/>
                </a:lnTo>
                <a:lnTo>
                  <a:pt x="5613400" y="660400"/>
                </a:lnTo>
                <a:lnTo>
                  <a:pt x="4457700" y="901700"/>
                </a:lnTo>
                <a:lnTo>
                  <a:pt x="3479800" y="1219200"/>
                </a:lnTo>
                <a:lnTo>
                  <a:pt x="1435100" y="1968500"/>
                </a:lnTo>
                <a:lnTo>
                  <a:pt x="0" y="2349500"/>
                </a:lnTo>
                <a:lnTo>
                  <a:pt x="635000" y="4000500"/>
                </a:lnTo>
                <a:lnTo>
                  <a:pt x="838200" y="4191000"/>
                </a:lnTo>
                <a:lnTo>
                  <a:pt x="1206500" y="4356100"/>
                </a:lnTo>
                <a:lnTo>
                  <a:pt x="1600200" y="4584700"/>
                </a:lnTo>
                <a:lnTo>
                  <a:pt x="2019300" y="5041900"/>
                </a:lnTo>
                <a:lnTo>
                  <a:pt x="2209800" y="5283200"/>
                </a:lnTo>
                <a:lnTo>
                  <a:pt x="2628900" y="6057900"/>
                </a:lnTo>
                <a:lnTo>
                  <a:pt x="2679700" y="6311900"/>
                </a:lnTo>
                <a:lnTo>
                  <a:pt x="2654300" y="6616700"/>
                </a:lnTo>
                <a:lnTo>
                  <a:pt x="2552700" y="6883400"/>
                </a:lnTo>
                <a:lnTo>
                  <a:pt x="2451100" y="7086600"/>
                </a:lnTo>
                <a:lnTo>
                  <a:pt x="2387600" y="7289800"/>
                </a:lnTo>
                <a:lnTo>
                  <a:pt x="2413000" y="7556500"/>
                </a:lnTo>
                <a:lnTo>
                  <a:pt x="2527300" y="7848600"/>
                </a:lnTo>
                <a:lnTo>
                  <a:pt x="2794000" y="8255000"/>
                </a:lnTo>
                <a:lnTo>
                  <a:pt x="3860800" y="6743700"/>
                </a:lnTo>
                <a:lnTo>
                  <a:pt x="4864100" y="4953000"/>
                </a:lnTo>
                <a:lnTo>
                  <a:pt x="6286500" y="2755900"/>
                </a:lnTo>
                <a:lnTo>
                  <a:pt x="7531100" y="914400"/>
                </a:lnTo>
                <a:lnTo>
                  <a:pt x="8013700" y="0"/>
                </a:lnTo>
                <a:close/>
              </a:path>
            </a:pathLst>
          </a:custGeom>
          <a:noFill/>
          <a:ln w="2540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/>
          </a:p>
        </p:txBody>
      </p:sp>
      <p:sp>
        <p:nvSpPr>
          <p:cNvPr id="90" name="任意多边形 89"/>
          <p:cNvSpPr/>
          <p:nvPr/>
        </p:nvSpPr>
        <p:spPr>
          <a:xfrm>
            <a:off x="2215656" y="7197173"/>
            <a:ext cx="842630" cy="1101076"/>
          </a:xfrm>
          <a:custGeom>
            <a:avLst/>
            <a:gdLst>
              <a:gd name="connsiteX0" fmla="*/ 0 w 2430780"/>
              <a:gd name="connsiteY0" fmla="*/ 1790700 h 3192780"/>
              <a:gd name="connsiteX1" fmla="*/ 685800 w 2430780"/>
              <a:gd name="connsiteY1" fmla="*/ 3192780 h 3192780"/>
              <a:gd name="connsiteX2" fmla="*/ 1744980 w 2430780"/>
              <a:gd name="connsiteY2" fmla="*/ 1272540 h 3192780"/>
              <a:gd name="connsiteX3" fmla="*/ 2430780 w 2430780"/>
              <a:gd name="connsiteY3" fmla="*/ 236220 h 3192780"/>
              <a:gd name="connsiteX4" fmla="*/ 2042160 w 2430780"/>
              <a:gd name="connsiteY4" fmla="*/ 0 h 3192780"/>
              <a:gd name="connsiteX5" fmla="*/ 1120140 w 2430780"/>
              <a:gd name="connsiteY5" fmla="*/ 1249680 h 3192780"/>
              <a:gd name="connsiteX6" fmla="*/ 0 w 2430780"/>
              <a:gd name="connsiteY6" fmla="*/ 1790700 h 3192780"/>
              <a:gd name="connsiteX0-1" fmla="*/ 0 w 2430780"/>
              <a:gd name="connsiteY0-2" fmla="*/ 1790700 h 3211830"/>
              <a:gd name="connsiteX1-3" fmla="*/ 657225 w 2430780"/>
              <a:gd name="connsiteY1-4" fmla="*/ 3211830 h 3211830"/>
              <a:gd name="connsiteX2-5" fmla="*/ 1744980 w 2430780"/>
              <a:gd name="connsiteY2-6" fmla="*/ 1272540 h 3211830"/>
              <a:gd name="connsiteX3-7" fmla="*/ 2430780 w 2430780"/>
              <a:gd name="connsiteY3-8" fmla="*/ 236220 h 3211830"/>
              <a:gd name="connsiteX4-9" fmla="*/ 2042160 w 2430780"/>
              <a:gd name="connsiteY4-10" fmla="*/ 0 h 3211830"/>
              <a:gd name="connsiteX5-11" fmla="*/ 1120140 w 2430780"/>
              <a:gd name="connsiteY5-12" fmla="*/ 1249680 h 3211830"/>
              <a:gd name="connsiteX6-13" fmla="*/ 0 w 2430780"/>
              <a:gd name="connsiteY6-14" fmla="*/ 1790700 h 3211830"/>
              <a:gd name="connsiteX0-15" fmla="*/ 0 w 2430780"/>
              <a:gd name="connsiteY0-16" fmla="*/ 1790700 h 3211830"/>
              <a:gd name="connsiteX1-17" fmla="*/ 657225 w 2430780"/>
              <a:gd name="connsiteY1-18" fmla="*/ 3211830 h 3211830"/>
              <a:gd name="connsiteX2-19" fmla="*/ 1744980 w 2430780"/>
              <a:gd name="connsiteY2-20" fmla="*/ 1272540 h 3211830"/>
              <a:gd name="connsiteX3-21" fmla="*/ 2430780 w 2430780"/>
              <a:gd name="connsiteY3-22" fmla="*/ 236220 h 3211830"/>
              <a:gd name="connsiteX4-23" fmla="*/ 2042160 w 2430780"/>
              <a:gd name="connsiteY4-24" fmla="*/ 0 h 3211830"/>
              <a:gd name="connsiteX5-25" fmla="*/ 1120140 w 2430780"/>
              <a:gd name="connsiteY5-26" fmla="*/ 1249680 h 3211830"/>
              <a:gd name="connsiteX6-27" fmla="*/ 0 w 2430780"/>
              <a:gd name="connsiteY6-28" fmla="*/ 1790700 h 3211830"/>
              <a:gd name="connsiteX0-29" fmla="*/ 0 w 2468880"/>
              <a:gd name="connsiteY0-30" fmla="*/ 1843088 h 3211830"/>
              <a:gd name="connsiteX1-31" fmla="*/ 695325 w 2468880"/>
              <a:gd name="connsiteY1-32" fmla="*/ 3211830 h 3211830"/>
              <a:gd name="connsiteX2-33" fmla="*/ 1783080 w 2468880"/>
              <a:gd name="connsiteY2-34" fmla="*/ 1272540 h 3211830"/>
              <a:gd name="connsiteX3-35" fmla="*/ 2468880 w 2468880"/>
              <a:gd name="connsiteY3-36" fmla="*/ 236220 h 3211830"/>
              <a:gd name="connsiteX4-37" fmla="*/ 2080260 w 2468880"/>
              <a:gd name="connsiteY4-38" fmla="*/ 0 h 3211830"/>
              <a:gd name="connsiteX5-39" fmla="*/ 1158240 w 2468880"/>
              <a:gd name="connsiteY5-40" fmla="*/ 1249680 h 3211830"/>
              <a:gd name="connsiteX6-41" fmla="*/ 0 w 2468880"/>
              <a:gd name="connsiteY6-42" fmla="*/ 1843088 h 3211830"/>
              <a:gd name="connsiteX0-43" fmla="*/ 0 w 2468880"/>
              <a:gd name="connsiteY0-44" fmla="*/ 1843088 h 3211830"/>
              <a:gd name="connsiteX1-45" fmla="*/ 695325 w 2468880"/>
              <a:gd name="connsiteY1-46" fmla="*/ 3211830 h 3211830"/>
              <a:gd name="connsiteX2-47" fmla="*/ 1783080 w 2468880"/>
              <a:gd name="connsiteY2-48" fmla="*/ 1272540 h 3211830"/>
              <a:gd name="connsiteX3-49" fmla="*/ 2468880 w 2468880"/>
              <a:gd name="connsiteY3-50" fmla="*/ 236220 h 3211830"/>
              <a:gd name="connsiteX4-51" fmla="*/ 2080260 w 2468880"/>
              <a:gd name="connsiteY4-52" fmla="*/ 0 h 3211830"/>
              <a:gd name="connsiteX5-53" fmla="*/ 1158240 w 2468880"/>
              <a:gd name="connsiteY5-54" fmla="*/ 1249680 h 3211830"/>
              <a:gd name="connsiteX6-55" fmla="*/ 0 w 2468880"/>
              <a:gd name="connsiteY6-56" fmla="*/ 1843088 h 3211830"/>
              <a:gd name="connsiteX0-57" fmla="*/ 0 w 2468880"/>
              <a:gd name="connsiteY0-58" fmla="*/ 1843088 h 3211830"/>
              <a:gd name="connsiteX1-59" fmla="*/ 695325 w 2468880"/>
              <a:gd name="connsiteY1-60" fmla="*/ 3211830 h 3211830"/>
              <a:gd name="connsiteX2-61" fmla="*/ 1783080 w 2468880"/>
              <a:gd name="connsiteY2-62" fmla="*/ 1272540 h 3211830"/>
              <a:gd name="connsiteX3-63" fmla="*/ 2468880 w 2468880"/>
              <a:gd name="connsiteY3-64" fmla="*/ 236220 h 3211830"/>
              <a:gd name="connsiteX4-65" fmla="*/ 2080260 w 2468880"/>
              <a:gd name="connsiteY4-66" fmla="*/ 0 h 3211830"/>
              <a:gd name="connsiteX5-67" fmla="*/ 1158240 w 2468880"/>
              <a:gd name="connsiteY5-68" fmla="*/ 1249680 h 3211830"/>
              <a:gd name="connsiteX6-69" fmla="*/ 0 w 2468880"/>
              <a:gd name="connsiteY6-70" fmla="*/ 1843088 h 3211830"/>
              <a:gd name="connsiteX0-71" fmla="*/ 0 w 2468880"/>
              <a:gd name="connsiteY0-72" fmla="*/ 1843088 h 3211830"/>
              <a:gd name="connsiteX1-73" fmla="*/ 695325 w 2468880"/>
              <a:gd name="connsiteY1-74" fmla="*/ 3211830 h 3211830"/>
              <a:gd name="connsiteX2-75" fmla="*/ 1783080 w 2468880"/>
              <a:gd name="connsiteY2-76" fmla="*/ 1272540 h 3211830"/>
              <a:gd name="connsiteX3-77" fmla="*/ 2468880 w 2468880"/>
              <a:gd name="connsiteY3-78" fmla="*/ 236220 h 3211830"/>
              <a:gd name="connsiteX4-79" fmla="*/ 2080260 w 2468880"/>
              <a:gd name="connsiteY4-80" fmla="*/ 0 h 3211830"/>
              <a:gd name="connsiteX5-81" fmla="*/ 1034415 w 2468880"/>
              <a:gd name="connsiteY5-82" fmla="*/ 1325880 h 3211830"/>
              <a:gd name="connsiteX6-83" fmla="*/ 0 w 2468880"/>
              <a:gd name="connsiteY6-84" fmla="*/ 1843088 h 3211830"/>
              <a:gd name="connsiteX0-85" fmla="*/ 0 w 2468880"/>
              <a:gd name="connsiteY0-86" fmla="*/ 1843088 h 3211830"/>
              <a:gd name="connsiteX1-87" fmla="*/ 695325 w 2468880"/>
              <a:gd name="connsiteY1-88" fmla="*/ 3211830 h 3211830"/>
              <a:gd name="connsiteX2-89" fmla="*/ 1783080 w 2468880"/>
              <a:gd name="connsiteY2-90" fmla="*/ 1272540 h 3211830"/>
              <a:gd name="connsiteX3-91" fmla="*/ 2468880 w 2468880"/>
              <a:gd name="connsiteY3-92" fmla="*/ 236220 h 3211830"/>
              <a:gd name="connsiteX4-93" fmla="*/ 2080260 w 2468880"/>
              <a:gd name="connsiteY4-94" fmla="*/ 0 h 3211830"/>
              <a:gd name="connsiteX5-95" fmla="*/ 1034415 w 2468880"/>
              <a:gd name="connsiteY5-96" fmla="*/ 1325880 h 3211830"/>
              <a:gd name="connsiteX6-97" fmla="*/ 0 w 2468880"/>
              <a:gd name="connsiteY6-98" fmla="*/ 1843088 h 3211830"/>
              <a:gd name="connsiteX0-99" fmla="*/ 0 w 2468880"/>
              <a:gd name="connsiteY0-100" fmla="*/ 1843088 h 3211830"/>
              <a:gd name="connsiteX1-101" fmla="*/ 695325 w 2468880"/>
              <a:gd name="connsiteY1-102" fmla="*/ 3211830 h 3211830"/>
              <a:gd name="connsiteX2-103" fmla="*/ 1783080 w 2468880"/>
              <a:gd name="connsiteY2-104" fmla="*/ 1272540 h 3211830"/>
              <a:gd name="connsiteX3-105" fmla="*/ 2468880 w 2468880"/>
              <a:gd name="connsiteY3-106" fmla="*/ 236220 h 3211830"/>
              <a:gd name="connsiteX4-107" fmla="*/ 2080260 w 2468880"/>
              <a:gd name="connsiteY4-108" fmla="*/ 0 h 3211830"/>
              <a:gd name="connsiteX5-109" fmla="*/ 1148715 w 2468880"/>
              <a:gd name="connsiteY5-110" fmla="*/ 1216342 h 3211830"/>
              <a:gd name="connsiteX6-111" fmla="*/ 0 w 2468880"/>
              <a:gd name="connsiteY6-112" fmla="*/ 1843088 h 3211830"/>
              <a:gd name="connsiteX0-113" fmla="*/ 0 w 2468880"/>
              <a:gd name="connsiteY0-114" fmla="*/ 1843088 h 3211830"/>
              <a:gd name="connsiteX1-115" fmla="*/ 695325 w 2468880"/>
              <a:gd name="connsiteY1-116" fmla="*/ 3211830 h 3211830"/>
              <a:gd name="connsiteX2-117" fmla="*/ 1783080 w 2468880"/>
              <a:gd name="connsiteY2-118" fmla="*/ 1272540 h 3211830"/>
              <a:gd name="connsiteX3-119" fmla="*/ 2468880 w 2468880"/>
              <a:gd name="connsiteY3-120" fmla="*/ 236220 h 3211830"/>
              <a:gd name="connsiteX4-121" fmla="*/ 2080260 w 2468880"/>
              <a:gd name="connsiteY4-122" fmla="*/ 0 h 3211830"/>
              <a:gd name="connsiteX5-123" fmla="*/ 1148715 w 2468880"/>
              <a:gd name="connsiteY5-124" fmla="*/ 1216342 h 3211830"/>
              <a:gd name="connsiteX6-125" fmla="*/ 0 w 2468880"/>
              <a:gd name="connsiteY6-126" fmla="*/ 1843088 h 3211830"/>
              <a:gd name="connsiteX0-127" fmla="*/ 0 w 2468880"/>
              <a:gd name="connsiteY0-128" fmla="*/ 1857376 h 3226118"/>
              <a:gd name="connsiteX1-129" fmla="*/ 695325 w 2468880"/>
              <a:gd name="connsiteY1-130" fmla="*/ 3226118 h 3226118"/>
              <a:gd name="connsiteX2-131" fmla="*/ 1783080 w 2468880"/>
              <a:gd name="connsiteY2-132" fmla="*/ 1286828 h 3226118"/>
              <a:gd name="connsiteX3-133" fmla="*/ 2468880 w 2468880"/>
              <a:gd name="connsiteY3-134" fmla="*/ 250508 h 3226118"/>
              <a:gd name="connsiteX4-135" fmla="*/ 2051685 w 2468880"/>
              <a:gd name="connsiteY4-136" fmla="*/ 0 h 3226118"/>
              <a:gd name="connsiteX5-137" fmla="*/ 1148715 w 2468880"/>
              <a:gd name="connsiteY5-138" fmla="*/ 1230630 h 3226118"/>
              <a:gd name="connsiteX6-139" fmla="*/ 0 w 2468880"/>
              <a:gd name="connsiteY6-140" fmla="*/ 1857376 h 32261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468880" h="3226118">
                <a:moveTo>
                  <a:pt x="0" y="1857376"/>
                </a:moveTo>
                <a:cubicBezTo>
                  <a:pt x="319087" y="2283461"/>
                  <a:pt x="566738" y="2642871"/>
                  <a:pt x="695325" y="3226118"/>
                </a:cubicBezTo>
                <a:lnTo>
                  <a:pt x="1783080" y="1286828"/>
                </a:lnTo>
                <a:lnTo>
                  <a:pt x="2468880" y="250508"/>
                </a:lnTo>
                <a:lnTo>
                  <a:pt x="2051685" y="0"/>
                </a:lnTo>
                <a:cubicBezTo>
                  <a:pt x="1703070" y="441960"/>
                  <a:pt x="1587818" y="831532"/>
                  <a:pt x="1148715" y="1230630"/>
                </a:cubicBezTo>
                <a:cubicBezTo>
                  <a:pt x="767397" y="1509396"/>
                  <a:pt x="424180" y="1678623"/>
                  <a:pt x="0" y="1857376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prstDash val="sysDash"/>
          </a:ln>
        </p:spPr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891139" y="6193377"/>
            <a:ext cx="1805532" cy="1607241"/>
            <a:chOff x="7241369" y="1883712"/>
            <a:chExt cx="5373684" cy="4783522"/>
          </a:xfrm>
        </p:grpSpPr>
        <p:sp>
          <p:nvSpPr>
            <p:cNvPr id="66" name="文本框 65"/>
            <p:cNvSpPr txBox="1"/>
            <p:nvPr/>
          </p:nvSpPr>
          <p:spPr>
            <a:xfrm rot="20440340">
              <a:off x="8531343" y="1883712"/>
              <a:ext cx="1815091" cy="64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天元东路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 rot="19976944">
              <a:off x="7241369" y="5167999"/>
              <a:ext cx="916016" cy="149923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竹山路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 rot="21191802">
              <a:off x="9714857" y="3391319"/>
              <a:ext cx="916016" cy="157521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天印大道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 rot="18864242">
              <a:off x="11369437" y="5223919"/>
              <a:ext cx="916016" cy="157521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弘景大道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 rot="1981424">
              <a:off x="11231810" y="2634026"/>
              <a:ext cx="916016" cy="18750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绕城高速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 rot="19207117">
              <a:off x="8382739" y="5716384"/>
              <a:ext cx="2065178" cy="64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诚信大道</a:t>
              </a:r>
            </a:p>
          </p:txBody>
        </p:sp>
      </p:grpSp>
      <p:sp>
        <p:nvSpPr>
          <p:cNvPr id="91" name="文本框 22"/>
          <p:cNvSpPr txBox="1">
            <a:spLocks noChangeArrowheads="1"/>
          </p:cNvSpPr>
          <p:nvPr/>
        </p:nvSpPr>
        <p:spPr bwMode="auto">
          <a:xfrm>
            <a:off x="2779242" y="8017531"/>
            <a:ext cx="1209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NJNBd060—06</a:t>
            </a:r>
          </a:p>
          <a:p>
            <a:pPr algn="ctr"/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93" name="任意多边形 35"/>
          <p:cNvSpPr/>
          <p:nvPr/>
        </p:nvSpPr>
        <p:spPr>
          <a:xfrm flipV="1">
            <a:off x="2599222" y="8053535"/>
            <a:ext cx="1080120" cy="360040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94" name="文本框 17"/>
          <p:cNvSpPr txBox="1">
            <a:spLocks noChangeArrowheads="1"/>
          </p:cNvSpPr>
          <p:nvPr/>
        </p:nvSpPr>
        <p:spPr bwMode="auto">
          <a:xfrm>
            <a:off x="799022" y="5893296"/>
            <a:ext cx="8723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NJNBd060</a:t>
            </a:r>
          </a:p>
          <a:p>
            <a:pPr algn="ctr"/>
            <a:r>
              <a:rPr lang="zh-CN" altLang="en-US" sz="1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控规单元</a:t>
            </a:r>
            <a:endParaRPr lang="zh-CN" altLang="en-US" sz="1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任意多边形 94"/>
          <p:cNvSpPr/>
          <p:nvPr/>
        </p:nvSpPr>
        <p:spPr>
          <a:xfrm flipH="1">
            <a:off x="871030" y="6289340"/>
            <a:ext cx="936104" cy="290375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96" name="矩形 95"/>
          <p:cNvSpPr/>
          <p:nvPr/>
        </p:nvSpPr>
        <p:spPr>
          <a:xfrm>
            <a:off x="655006" y="5605264"/>
            <a:ext cx="3697698" cy="345638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任意多边形 96"/>
          <p:cNvSpPr/>
          <p:nvPr/>
        </p:nvSpPr>
        <p:spPr>
          <a:xfrm>
            <a:off x="8605191" y="2763044"/>
            <a:ext cx="4533559" cy="6023209"/>
          </a:xfrm>
          <a:custGeom>
            <a:avLst/>
            <a:gdLst>
              <a:gd name="connsiteX0" fmla="*/ 0 w 2430780"/>
              <a:gd name="connsiteY0" fmla="*/ 1790700 h 3192780"/>
              <a:gd name="connsiteX1" fmla="*/ 685800 w 2430780"/>
              <a:gd name="connsiteY1" fmla="*/ 3192780 h 3192780"/>
              <a:gd name="connsiteX2" fmla="*/ 1744980 w 2430780"/>
              <a:gd name="connsiteY2" fmla="*/ 1272540 h 3192780"/>
              <a:gd name="connsiteX3" fmla="*/ 2430780 w 2430780"/>
              <a:gd name="connsiteY3" fmla="*/ 236220 h 3192780"/>
              <a:gd name="connsiteX4" fmla="*/ 2042160 w 2430780"/>
              <a:gd name="connsiteY4" fmla="*/ 0 h 3192780"/>
              <a:gd name="connsiteX5" fmla="*/ 1120140 w 2430780"/>
              <a:gd name="connsiteY5" fmla="*/ 1249680 h 3192780"/>
              <a:gd name="connsiteX6" fmla="*/ 0 w 2430780"/>
              <a:gd name="connsiteY6" fmla="*/ 1790700 h 3192780"/>
              <a:gd name="connsiteX0-1" fmla="*/ 0 w 2430780"/>
              <a:gd name="connsiteY0-2" fmla="*/ 1790700 h 3211830"/>
              <a:gd name="connsiteX1-3" fmla="*/ 657225 w 2430780"/>
              <a:gd name="connsiteY1-4" fmla="*/ 3211830 h 3211830"/>
              <a:gd name="connsiteX2-5" fmla="*/ 1744980 w 2430780"/>
              <a:gd name="connsiteY2-6" fmla="*/ 1272540 h 3211830"/>
              <a:gd name="connsiteX3-7" fmla="*/ 2430780 w 2430780"/>
              <a:gd name="connsiteY3-8" fmla="*/ 236220 h 3211830"/>
              <a:gd name="connsiteX4-9" fmla="*/ 2042160 w 2430780"/>
              <a:gd name="connsiteY4-10" fmla="*/ 0 h 3211830"/>
              <a:gd name="connsiteX5-11" fmla="*/ 1120140 w 2430780"/>
              <a:gd name="connsiteY5-12" fmla="*/ 1249680 h 3211830"/>
              <a:gd name="connsiteX6-13" fmla="*/ 0 w 2430780"/>
              <a:gd name="connsiteY6-14" fmla="*/ 1790700 h 3211830"/>
              <a:gd name="connsiteX0-15" fmla="*/ 0 w 2430780"/>
              <a:gd name="connsiteY0-16" fmla="*/ 1790700 h 3211830"/>
              <a:gd name="connsiteX1-17" fmla="*/ 657225 w 2430780"/>
              <a:gd name="connsiteY1-18" fmla="*/ 3211830 h 3211830"/>
              <a:gd name="connsiteX2-19" fmla="*/ 1744980 w 2430780"/>
              <a:gd name="connsiteY2-20" fmla="*/ 1272540 h 3211830"/>
              <a:gd name="connsiteX3-21" fmla="*/ 2430780 w 2430780"/>
              <a:gd name="connsiteY3-22" fmla="*/ 236220 h 3211830"/>
              <a:gd name="connsiteX4-23" fmla="*/ 2042160 w 2430780"/>
              <a:gd name="connsiteY4-24" fmla="*/ 0 h 3211830"/>
              <a:gd name="connsiteX5-25" fmla="*/ 1120140 w 2430780"/>
              <a:gd name="connsiteY5-26" fmla="*/ 1249680 h 3211830"/>
              <a:gd name="connsiteX6-27" fmla="*/ 0 w 2430780"/>
              <a:gd name="connsiteY6-28" fmla="*/ 1790700 h 3211830"/>
              <a:gd name="connsiteX0-29" fmla="*/ 0 w 2468880"/>
              <a:gd name="connsiteY0-30" fmla="*/ 1843088 h 3211830"/>
              <a:gd name="connsiteX1-31" fmla="*/ 695325 w 2468880"/>
              <a:gd name="connsiteY1-32" fmla="*/ 3211830 h 3211830"/>
              <a:gd name="connsiteX2-33" fmla="*/ 1783080 w 2468880"/>
              <a:gd name="connsiteY2-34" fmla="*/ 1272540 h 3211830"/>
              <a:gd name="connsiteX3-35" fmla="*/ 2468880 w 2468880"/>
              <a:gd name="connsiteY3-36" fmla="*/ 236220 h 3211830"/>
              <a:gd name="connsiteX4-37" fmla="*/ 2080260 w 2468880"/>
              <a:gd name="connsiteY4-38" fmla="*/ 0 h 3211830"/>
              <a:gd name="connsiteX5-39" fmla="*/ 1158240 w 2468880"/>
              <a:gd name="connsiteY5-40" fmla="*/ 1249680 h 3211830"/>
              <a:gd name="connsiteX6-41" fmla="*/ 0 w 2468880"/>
              <a:gd name="connsiteY6-42" fmla="*/ 1843088 h 3211830"/>
              <a:gd name="connsiteX0-43" fmla="*/ 0 w 2468880"/>
              <a:gd name="connsiteY0-44" fmla="*/ 1843088 h 3211830"/>
              <a:gd name="connsiteX1-45" fmla="*/ 695325 w 2468880"/>
              <a:gd name="connsiteY1-46" fmla="*/ 3211830 h 3211830"/>
              <a:gd name="connsiteX2-47" fmla="*/ 1783080 w 2468880"/>
              <a:gd name="connsiteY2-48" fmla="*/ 1272540 h 3211830"/>
              <a:gd name="connsiteX3-49" fmla="*/ 2468880 w 2468880"/>
              <a:gd name="connsiteY3-50" fmla="*/ 236220 h 3211830"/>
              <a:gd name="connsiteX4-51" fmla="*/ 2080260 w 2468880"/>
              <a:gd name="connsiteY4-52" fmla="*/ 0 h 3211830"/>
              <a:gd name="connsiteX5-53" fmla="*/ 1158240 w 2468880"/>
              <a:gd name="connsiteY5-54" fmla="*/ 1249680 h 3211830"/>
              <a:gd name="connsiteX6-55" fmla="*/ 0 w 2468880"/>
              <a:gd name="connsiteY6-56" fmla="*/ 1843088 h 3211830"/>
              <a:gd name="connsiteX0-57" fmla="*/ 0 w 2468880"/>
              <a:gd name="connsiteY0-58" fmla="*/ 1843088 h 3211830"/>
              <a:gd name="connsiteX1-59" fmla="*/ 695325 w 2468880"/>
              <a:gd name="connsiteY1-60" fmla="*/ 3211830 h 3211830"/>
              <a:gd name="connsiteX2-61" fmla="*/ 1783080 w 2468880"/>
              <a:gd name="connsiteY2-62" fmla="*/ 1272540 h 3211830"/>
              <a:gd name="connsiteX3-63" fmla="*/ 2468880 w 2468880"/>
              <a:gd name="connsiteY3-64" fmla="*/ 236220 h 3211830"/>
              <a:gd name="connsiteX4-65" fmla="*/ 2080260 w 2468880"/>
              <a:gd name="connsiteY4-66" fmla="*/ 0 h 3211830"/>
              <a:gd name="connsiteX5-67" fmla="*/ 1158240 w 2468880"/>
              <a:gd name="connsiteY5-68" fmla="*/ 1249680 h 3211830"/>
              <a:gd name="connsiteX6-69" fmla="*/ 0 w 2468880"/>
              <a:gd name="connsiteY6-70" fmla="*/ 1843088 h 3211830"/>
              <a:gd name="connsiteX0-71" fmla="*/ 0 w 2468880"/>
              <a:gd name="connsiteY0-72" fmla="*/ 1843088 h 3211830"/>
              <a:gd name="connsiteX1-73" fmla="*/ 695325 w 2468880"/>
              <a:gd name="connsiteY1-74" fmla="*/ 3211830 h 3211830"/>
              <a:gd name="connsiteX2-75" fmla="*/ 1783080 w 2468880"/>
              <a:gd name="connsiteY2-76" fmla="*/ 1272540 h 3211830"/>
              <a:gd name="connsiteX3-77" fmla="*/ 2468880 w 2468880"/>
              <a:gd name="connsiteY3-78" fmla="*/ 236220 h 3211830"/>
              <a:gd name="connsiteX4-79" fmla="*/ 2080260 w 2468880"/>
              <a:gd name="connsiteY4-80" fmla="*/ 0 h 3211830"/>
              <a:gd name="connsiteX5-81" fmla="*/ 1034415 w 2468880"/>
              <a:gd name="connsiteY5-82" fmla="*/ 1325880 h 3211830"/>
              <a:gd name="connsiteX6-83" fmla="*/ 0 w 2468880"/>
              <a:gd name="connsiteY6-84" fmla="*/ 1843088 h 3211830"/>
              <a:gd name="connsiteX0-85" fmla="*/ 0 w 2468880"/>
              <a:gd name="connsiteY0-86" fmla="*/ 1843088 h 3211830"/>
              <a:gd name="connsiteX1-87" fmla="*/ 695325 w 2468880"/>
              <a:gd name="connsiteY1-88" fmla="*/ 3211830 h 3211830"/>
              <a:gd name="connsiteX2-89" fmla="*/ 1783080 w 2468880"/>
              <a:gd name="connsiteY2-90" fmla="*/ 1272540 h 3211830"/>
              <a:gd name="connsiteX3-91" fmla="*/ 2468880 w 2468880"/>
              <a:gd name="connsiteY3-92" fmla="*/ 236220 h 3211830"/>
              <a:gd name="connsiteX4-93" fmla="*/ 2080260 w 2468880"/>
              <a:gd name="connsiteY4-94" fmla="*/ 0 h 3211830"/>
              <a:gd name="connsiteX5-95" fmla="*/ 1034415 w 2468880"/>
              <a:gd name="connsiteY5-96" fmla="*/ 1325880 h 3211830"/>
              <a:gd name="connsiteX6-97" fmla="*/ 0 w 2468880"/>
              <a:gd name="connsiteY6-98" fmla="*/ 1843088 h 3211830"/>
              <a:gd name="connsiteX0-99" fmla="*/ 0 w 2468880"/>
              <a:gd name="connsiteY0-100" fmla="*/ 1843088 h 3211830"/>
              <a:gd name="connsiteX1-101" fmla="*/ 695325 w 2468880"/>
              <a:gd name="connsiteY1-102" fmla="*/ 3211830 h 3211830"/>
              <a:gd name="connsiteX2-103" fmla="*/ 1783080 w 2468880"/>
              <a:gd name="connsiteY2-104" fmla="*/ 1272540 h 3211830"/>
              <a:gd name="connsiteX3-105" fmla="*/ 2468880 w 2468880"/>
              <a:gd name="connsiteY3-106" fmla="*/ 236220 h 3211830"/>
              <a:gd name="connsiteX4-107" fmla="*/ 2080260 w 2468880"/>
              <a:gd name="connsiteY4-108" fmla="*/ 0 h 3211830"/>
              <a:gd name="connsiteX5-109" fmla="*/ 1148715 w 2468880"/>
              <a:gd name="connsiteY5-110" fmla="*/ 1216342 h 3211830"/>
              <a:gd name="connsiteX6-111" fmla="*/ 0 w 2468880"/>
              <a:gd name="connsiteY6-112" fmla="*/ 1843088 h 3211830"/>
              <a:gd name="connsiteX0-113" fmla="*/ 0 w 2468880"/>
              <a:gd name="connsiteY0-114" fmla="*/ 1843088 h 3211830"/>
              <a:gd name="connsiteX1-115" fmla="*/ 695325 w 2468880"/>
              <a:gd name="connsiteY1-116" fmla="*/ 3211830 h 3211830"/>
              <a:gd name="connsiteX2-117" fmla="*/ 1783080 w 2468880"/>
              <a:gd name="connsiteY2-118" fmla="*/ 1272540 h 3211830"/>
              <a:gd name="connsiteX3-119" fmla="*/ 2468880 w 2468880"/>
              <a:gd name="connsiteY3-120" fmla="*/ 236220 h 3211830"/>
              <a:gd name="connsiteX4-121" fmla="*/ 2080260 w 2468880"/>
              <a:gd name="connsiteY4-122" fmla="*/ 0 h 3211830"/>
              <a:gd name="connsiteX5-123" fmla="*/ 1148715 w 2468880"/>
              <a:gd name="connsiteY5-124" fmla="*/ 1216342 h 3211830"/>
              <a:gd name="connsiteX6-125" fmla="*/ 0 w 2468880"/>
              <a:gd name="connsiteY6-126" fmla="*/ 1843088 h 3211830"/>
              <a:gd name="connsiteX0-127" fmla="*/ 0 w 2468880"/>
              <a:gd name="connsiteY0-128" fmla="*/ 1857376 h 3226118"/>
              <a:gd name="connsiteX1-129" fmla="*/ 695325 w 2468880"/>
              <a:gd name="connsiteY1-130" fmla="*/ 3226118 h 3226118"/>
              <a:gd name="connsiteX2-131" fmla="*/ 1783080 w 2468880"/>
              <a:gd name="connsiteY2-132" fmla="*/ 1286828 h 3226118"/>
              <a:gd name="connsiteX3-133" fmla="*/ 2468880 w 2468880"/>
              <a:gd name="connsiteY3-134" fmla="*/ 250508 h 3226118"/>
              <a:gd name="connsiteX4-135" fmla="*/ 2051685 w 2468880"/>
              <a:gd name="connsiteY4-136" fmla="*/ 0 h 3226118"/>
              <a:gd name="connsiteX5-137" fmla="*/ 1148715 w 2468880"/>
              <a:gd name="connsiteY5-138" fmla="*/ 1230630 h 3226118"/>
              <a:gd name="connsiteX6-139" fmla="*/ 0 w 2468880"/>
              <a:gd name="connsiteY6-140" fmla="*/ 1857376 h 3226118"/>
              <a:gd name="connsiteX0" fmla="*/ 0 w 2468880"/>
              <a:gd name="connsiteY0" fmla="*/ 1857376 h 3270947"/>
              <a:gd name="connsiteX1" fmla="*/ 664289 w 2468880"/>
              <a:gd name="connsiteY1" fmla="*/ 3270947 h 3270947"/>
              <a:gd name="connsiteX2" fmla="*/ 1783080 w 2468880"/>
              <a:gd name="connsiteY2" fmla="*/ 1286828 h 3270947"/>
              <a:gd name="connsiteX3" fmla="*/ 2468880 w 2468880"/>
              <a:gd name="connsiteY3" fmla="*/ 250508 h 3270947"/>
              <a:gd name="connsiteX4" fmla="*/ 2051685 w 2468880"/>
              <a:gd name="connsiteY4" fmla="*/ 0 h 3270947"/>
              <a:gd name="connsiteX5" fmla="*/ 1148715 w 2468880"/>
              <a:gd name="connsiteY5" fmla="*/ 1230630 h 3270947"/>
              <a:gd name="connsiteX6" fmla="*/ 0 w 2468880"/>
              <a:gd name="connsiteY6" fmla="*/ 1857376 h 3270947"/>
              <a:gd name="connsiteX0" fmla="*/ 0 w 2468880"/>
              <a:gd name="connsiteY0" fmla="*/ 1857376 h 3270947"/>
              <a:gd name="connsiteX1" fmla="*/ 664289 w 2468880"/>
              <a:gd name="connsiteY1" fmla="*/ 3270947 h 3270947"/>
              <a:gd name="connsiteX2" fmla="*/ 1783080 w 2468880"/>
              <a:gd name="connsiteY2" fmla="*/ 1286828 h 3270947"/>
              <a:gd name="connsiteX3" fmla="*/ 2468880 w 2468880"/>
              <a:gd name="connsiteY3" fmla="*/ 250508 h 3270947"/>
              <a:gd name="connsiteX4" fmla="*/ 2051685 w 2468880"/>
              <a:gd name="connsiteY4" fmla="*/ 0 h 3270947"/>
              <a:gd name="connsiteX5" fmla="*/ 1148715 w 2468880"/>
              <a:gd name="connsiteY5" fmla="*/ 1230630 h 3270947"/>
              <a:gd name="connsiteX6" fmla="*/ 0 w 2468880"/>
              <a:gd name="connsiteY6" fmla="*/ 1857376 h 3270947"/>
              <a:gd name="connsiteX0" fmla="*/ 0 w 2475777"/>
              <a:gd name="connsiteY0" fmla="*/ 1836686 h 3270947"/>
              <a:gd name="connsiteX1" fmla="*/ 671186 w 2475777"/>
              <a:gd name="connsiteY1" fmla="*/ 3270947 h 3270947"/>
              <a:gd name="connsiteX2" fmla="*/ 1789977 w 2475777"/>
              <a:gd name="connsiteY2" fmla="*/ 1286828 h 3270947"/>
              <a:gd name="connsiteX3" fmla="*/ 2475777 w 2475777"/>
              <a:gd name="connsiteY3" fmla="*/ 250508 h 3270947"/>
              <a:gd name="connsiteX4" fmla="*/ 2058582 w 2475777"/>
              <a:gd name="connsiteY4" fmla="*/ 0 h 3270947"/>
              <a:gd name="connsiteX5" fmla="*/ 1155612 w 2475777"/>
              <a:gd name="connsiteY5" fmla="*/ 1230630 h 3270947"/>
              <a:gd name="connsiteX6" fmla="*/ 0 w 2475777"/>
              <a:gd name="connsiteY6" fmla="*/ 1836686 h 3270947"/>
              <a:gd name="connsiteX0" fmla="*/ 0 w 2475777"/>
              <a:gd name="connsiteY0" fmla="*/ 1836686 h 3270947"/>
              <a:gd name="connsiteX1" fmla="*/ 671186 w 2475777"/>
              <a:gd name="connsiteY1" fmla="*/ 3270947 h 3270947"/>
              <a:gd name="connsiteX2" fmla="*/ 1789977 w 2475777"/>
              <a:gd name="connsiteY2" fmla="*/ 1286828 h 3270947"/>
              <a:gd name="connsiteX3" fmla="*/ 2475777 w 2475777"/>
              <a:gd name="connsiteY3" fmla="*/ 250508 h 3270947"/>
              <a:gd name="connsiteX4" fmla="*/ 2058582 w 2475777"/>
              <a:gd name="connsiteY4" fmla="*/ 0 h 3270947"/>
              <a:gd name="connsiteX5" fmla="*/ 1145267 w 2475777"/>
              <a:gd name="connsiteY5" fmla="*/ 1206491 h 3270947"/>
              <a:gd name="connsiteX6" fmla="*/ 0 w 2475777"/>
              <a:gd name="connsiteY6" fmla="*/ 1836686 h 3270947"/>
              <a:gd name="connsiteX0" fmla="*/ 0 w 2475777"/>
              <a:gd name="connsiteY0" fmla="*/ 1836686 h 3270947"/>
              <a:gd name="connsiteX1" fmla="*/ 671186 w 2475777"/>
              <a:gd name="connsiteY1" fmla="*/ 3270947 h 3270947"/>
              <a:gd name="connsiteX2" fmla="*/ 1789977 w 2475777"/>
              <a:gd name="connsiteY2" fmla="*/ 1286828 h 3270947"/>
              <a:gd name="connsiteX3" fmla="*/ 2475777 w 2475777"/>
              <a:gd name="connsiteY3" fmla="*/ 250508 h 3270947"/>
              <a:gd name="connsiteX4" fmla="*/ 2058582 w 2475777"/>
              <a:gd name="connsiteY4" fmla="*/ 0 h 3270947"/>
              <a:gd name="connsiteX5" fmla="*/ 1145267 w 2475777"/>
              <a:gd name="connsiteY5" fmla="*/ 1206491 h 3270947"/>
              <a:gd name="connsiteX6" fmla="*/ 0 w 2475777"/>
              <a:gd name="connsiteY6" fmla="*/ 1836686 h 3270947"/>
              <a:gd name="connsiteX0" fmla="*/ 0 w 2475777"/>
              <a:gd name="connsiteY0" fmla="*/ 1836686 h 3270947"/>
              <a:gd name="connsiteX1" fmla="*/ 671186 w 2475777"/>
              <a:gd name="connsiteY1" fmla="*/ 3270947 h 3270947"/>
              <a:gd name="connsiteX2" fmla="*/ 1789977 w 2475777"/>
              <a:gd name="connsiteY2" fmla="*/ 1286828 h 3270947"/>
              <a:gd name="connsiteX3" fmla="*/ 2475777 w 2475777"/>
              <a:gd name="connsiteY3" fmla="*/ 250508 h 3270947"/>
              <a:gd name="connsiteX4" fmla="*/ 2058582 w 2475777"/>
              <a:gd name="connsiteY4" fmla="*/ 0 h 3270947"/>
              <a:gd name="connsiteX5" fmla="*/ 1176303 w 2475777"/>
              <a:gd name="connsiteY5" fmla="*/ 1172007 h 3270947"/>
              <a:gd name="connsiteX6" fmla="*/ 0 w 2475777"/>
              <a:gd name="connsiteY6" fmla="*/ 1836686 h 3270947"/>
              <a:gd name="connsiteX0" fmla="*/ 0 w 2461983"/>
              <a:gd name="connsiteY0" fmla="*/ 1836686 h 3270947"/>
              <a:gd name="connsiteX1" fmla="*/ 671186 w 2461983"/>
              <a:gd name="connsiteY1" fmla="*/ 3270947 h 3270947"/>
              <a:gd name="connsiteX2" fmla="*/ 1789977 w 2461983"/>
              <a:gd name="connsiteY2" fmla="*/ 1286828 h 3270947"/>
              <a:gd name="connsiteX3" fmla="*/ 2461983 w 2461983"/>
              <a:gd name="connsiteY3" fmla="*/ 250508 h 3270947"/>
              <a:gd name="connsiteX4" fmla="*/ 2058582 w 2461983"/>
              <a:gd name="connsiteY4" fmla="*/ 0 h 3270947"/>
              <a:gd name="connsiteX5" fmla="*/ 1176303 w 2461983"/>
              <a:gd name="connsiteY5" fmla="*/ 1172007 h 3270947"/>
              <a:gd name="connsiteX6" fmla="*/ 0 w 2461983"/>
              <a:gd name="connsiteY6" fmla="*/ 1836686 h 327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1983" h="3270947">
                <a:moveTo>
                  <a:pt x="0" y="1836686"/>
                </a:moveTo>
                <a:cubicBezTo>
                  <a:pt x="319087" y="2262771"/>
                  <a:pt x="528806" y="2663561"/>
                  <a:pt x="671186" y="3270947"/>
                </a:cubicBezTo>
                <a:lnTo>
                  <a:pt x="1789977" y="1286828"/>
                </a:lnTo>
                <a:lnTo>
                  <a:pt x="2461983" y="250508"/>
                </a:lnTo>
                <a:lnTo>
                  <a:pt x="2058582" y="0"/>
                </a:lnTo>
                <a:cubicBezTo>
                  <a:pt x="1744451" y="504031"/>
                  <a:pt x="1615406" y="772909"/>
                  <a:pt x="1176303" y="1172007"/>
                </a:cubicBezTo>
                <a:cubicBezTo>
                  <a:pt x="794985" y="1450773"/>
                  <a:pt x="424180" y="1657933"/>
                  <a:pt x="0" y="1836686"/>
                </a:cubicBezTo>
                <a:close/>
              </a:path>
            </a:pathLst>
          </a:custGeom>
          <a:noFill/>
          <a:ln w="539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1" name="文本框 117"/>
          <p:cNvSpPr txBox="1"/>
          <p:nvPr/>
        </p:nvSpPr>
        <p:spPr bwMode="auto">
          <a:xfrm rot="19046174">
            <a:off x="10373819" y="4540737"/>
            <a:ext cx="1257360" cy="376609"/>
          </a:xfrm>
          <a:prstGeom prst="rect">
            <a:avLst/>
          </a:prstGeom>
          <a:noFill/>
        </p:spPr>
        <p:txBody>
          <a:bodyPr/>
          <a:lstStyle>
            <a:defPPr>
              <a:defRPr lang="zh-CN"/>
            </a:defPPr>
            <a:lvl1pPr marL="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723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510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4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57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681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8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191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15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200" b="1" noProof="1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诚信大道</a:t>
            </a:r>
            <a:endParaRPr lang="zh-CN" altLang="en-US" sz="1200" b="1" noProof="1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2" name="文本框 118"/>
          <p:cNvSpPr txBox="1"/>
          <p:nvPr/>
        </p:nvSpPr>
        <p:spPr bwMode="auto">
          <a:xfrm rot="17999841">
            <a:off x="13002693" y="2518501"/>
            <a:ext cx="357729" cy="1418722"/>
          </a:xfrm>
          <a:prstGeom prst="rect">
            <a:avLst/>
          </a:prstGeom>
          <a:noFill/>
        </p:spPr>
        <p:txBody>
          <a:bodyPr vert="eaVert"/>
          <a:lstStyle>
            <a:defPPr>
              <a:defRPr lang="zh-CN"/>
            </a:defPPr>
            <a:lvl1pPr marL="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723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510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4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57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681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8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191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15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200" b="1" noProof="1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弘景大道</a:t>
            </a:r>
            <a:endParaRPr lang="zh-CN" altLang="en-US" sz="1200" b="1" noProof="1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5" name="文本框 117"/>
          <p:cNvSpPr txBox="1"/>
          <p:nvPr/>
        </p:nvSpPr>
        <p:spPr bwMode="auto">
          <a:xfrm rot="17933142">
            <a:off x="10972059" y="5499585"/>
            <a:ext cx="1257360" cy="376609"/>
          </a:xfrm>
          <a:prstGeom prst="rect">
            <a:avLst/>
          </a:prstGeom>
          <a:noFill/>
        </p:spPr>
        <p:txBody>
          <a:bodyPr/>
          <a:lstStyle>
            <a:defPPr>
              <a:defRPr lang="zh-CN"/>
            </a:defPPr>
            <a:lvl1pPr marL="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723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510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4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57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681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8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191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15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200" b="1" noProof="1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绕城高速</a:t>
            </a:r>
            <a:endParaRPr lang="zh-CN" altLang="en-US" sz="1200" b="1" noProof="1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6" name="文本框 118"/>
          <p:cNvSpPr txBox="1"/>
          <p:nvPr/>
        </p:nvSpPr>
        <p:spPr bwMode="auto">
          <a:xfrm rot="20121530">
            <a:off x="9080895" y="6716875"/>
            <a:ext cx="357729" cy="946243"/>
          </a:xfrm>
          <a:prstGeom prst="rect">
            <a:avLst/>
          </a:prstGeom>
          <a:noFill/>
        </p:spPr>
        <p:txBody>
          <a:bodyPr vert="eaVert"/>
          <a:lstStyle>
            <a:defPPr>
              <a:defRPr lang="zh-CN"/>
            </a:defPPr>
            <a:lvl1pPr marL="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723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510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4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57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681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8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191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15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200" b="1" noProof="1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竹山路</a:t>
            </a:r>
            <a:endParaRPr lang="zh-CN" altLang="en-US" sz="1200" b="1" noProof="1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1488739" y="4044950"/>
            <a:ext cx="619918" cy="573881"/>
          </a:xfrm>
          <a:custGeom>
            <a:avLst/>
            <a:gdLst>
              <a:gd name="connsiteX0" fmla="*/ 234950 w 612775"/>
              <a:gd name="connsiteY0" fmla="*/ 0 h 571500"/>
              <a:gd name="connsiteX1" fmla="*/ 612775 w 612775"/>
              <a:gd name="connsiteY1" fmla="*/ 225425 h 571500"/>
              <a:gd name="connsiteX2" fmla="*/ 377825 w 612775"/>
              <a:gd name="connsiteY2" fmla="*/ 571500 h 571500"/>
              <a:gd name="connsiteX3" fmla="*/ 0 w 612775"/>
              <a:gd name="connsiteY3" fmla="*/ 355600 h 571500"/>
              <a:gd name="connsiteX4" fmla="*/ 234950 w 612775"/>
              <a:gd name="connsiteY4" fmla="*/ 0 h 571500"/>
              <a:gd name="connsiteX0" fmla="*/ 239712 w 617537"/>
              <a:gd name="connsiteY0" fmla="*/ 0 h 571500"/>
              <a:gd name="connsiteX1" fmla="*/ 617537 w 617537"/>
              <a:gd name="connsiteY1" fmla="*/ 225425 h 571500"/>
              <a:gd name="connsiteX2" fmla="*/ 382587 w 617537"/>
              <a:gd name="connsiteY2" fmla="*/ 571500 h 571500"/>
              <a:gd name="connsiteX3" fmla="*/ 0 w 617537"/>
              <a:gd name="connsiteY3" fmla="*/ 353219 h 571500"/>
              <a:gd name="connsiteX4" fmla="*/ 239712 w 617537"/>
              <a:gd name="connsiteY4" fmla="*/ 0 h 571500"/>
              <a:gd name="connsiteX0" fmla="*/ 234950 w 617537"/>
              <a:gd name="connsiteY0" fmla="*/ 0 h 571500"/>
              <a:gd name="connsiteX1" fmla="*/ 617537 w 617537"/>
              <a:gd name="connsiteY1" fmla="*/ 225425 h 571500"/>
              <a:gd name="connsiteX2" fmla="*/ 382587 w 617537"/>
              <a:gd name="connsiteY2" fmla="*/ 571500 h 571500"/>
              <a:gd name="connsiteX3" fmla="*/ 0 w 617537"/>
              <a:gd name="connsiteY3" fmla="*/ 353219 h 571500"/>
              <a:gd name="connsiteX4" fmla="*/ 234950 w 617537"/>
              <a:gd name="connsiteY4" fmla="*/ 0 h 571500"/>
              <a:gd name="connsiteX0" fmla="*/ 234950 w 617537"/>
              <a:gd name="connsiteY0" fmla="*/ 0 h 573881"/>
              <a:gd name="connsiteX1" fmla="*/ 617537 w 617537"/>
              <a:gd name="connsiteY1" fmla="*/ 225425 h 573881"/>
              <a:gd name="connsiteX2" fmla="*/ 387350 w 617537"/>
              <a:gd name="connsiteY2" fmla="*/ 573881 h 573881"/>
              <a:gd name="connsiteX3" fmla="*/ 0 w 617537"/>
              <a:gd name="connsiteY3" fmla="*/ 353219 h 573881"/>
              <a:gd name="connsiteX4" fmla="*/ 234950 w 617537"/>
              <a:gd name="connsiteY4" fmla="*/ 0 h 573881"/>
              <a:gd name="connsiteX0" fmla="*/ 234950 w 619918"/>
              <a:gd name="connsiteY0" fmla="*/ 0 h 573881"/>
              <a:gd name="connsiteX1" fmla="*/ 619918 w 619918"/>
              <a:gd name="connsiteY1" fmla="*/ 234950 h 573881"/>
              <a:gd name="connsiteX2" fmla="*/ 387350 w 619918"/>
              <a:gd name="connsiteY2" fmla="*/ 573881 h 573881"/>
              <a:gd name="connsiteX3" fmla="*/ 0 w 619918"/>
              <a:gd name="connsiteY3" fmla="*/ 353219 h 573881"/>
              <a:gd name="connsiteX4" fmla="*/ 234950 w 619918"/>
              <a:gd name="connsiteY4" fmla="*/ 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18" h="573881">
                <a:moveTo>
                  <a:pt x="234950" y="0"/>
                </a:moveTo>
                <a:lnTo>
                  <a:pt x="619918" y="234950"/>
                </a:lnTo>
                <a:lnTo>
                  <a:pt x="387350" y="573881"/>
                </a:lnTo>
                <a:lnTo>
                  <a:pt x="0" y="353219"/>
                </a:lnTo>
                <a:lnTo>
                  <a:pt x="234950" y="0"/>
                </a:lnTo>
                <a:close/>
              </a:path>
            </a:pathLst>
          </a:custGeom>
          <a:noFill/>
          <a:ln w="53975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8" name="组合 33"/>
          <p:cNvGrpSpPr/>
          <p:nvPr/>
        </p:nvGrpSpPr>
        <p:grpSpPr bwMode="auto">
          <a:xfrm>
            <a:off x="6451650" y="8773616"/>
            <a:ext cx="1666875" cy="633413"/>
            <a:chOff x="17976523" y="7061476"/>
            <a:chExt cx="1666732" cy="634020"/>
          </a:xfrm>
        </p:grpSpPr>
        <p:sp>
          <p:nvSpPr>
            <p:cNvPr id="109" name="矩形 108"/>
            <p:cNvSpPr/>
            <p:nvPr/>
          </p:nvSpPr>
          <p:spPr>
            <a:xfrm>
              <a:off x="17976523" y="7444431"/>
              <a:ext cx="349220" cy="1303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 noProof="1"/>
            </a:p>
          </p:txBody>
        </p:sp>
        <p:grpSp>
          <p:nvGrpSpPr>
            <p:cNvPr id="110" name="组合 35"/>
            <p:cNvGrpSpPr/>
            <p:nvPr/>
          </p:nvGrpSpPr>
          <p:grpSpPr bwMode="auto">
            <a:xfrm>
              <a:off x="17976523" y="7061476"/>
              <a:ext cx="1666732" cy="634020"/>
              <a:chOff x="17976523" y="7061476"/>
              <a:chExt cx="1666732" cy="634020"/>
            </a:xfrm>
          </p:grpSpPr>
          <p:sp>
            <p:nvSpPr>
              <p:cNvPr id="111" name="文本框 36"/>
              <p:cNvSpPr txBox="1">
                <a:spLocks noChangeArrowheads="1"/>
              </p:cNvSpPr>
              <p:nvPr/>
            </p:nvSpPr>
            <p:spPr bwMode="auto">
              <a:xfrm>
                <a:off x="18401993" y="7061476"/>
                <a:ext cx="1241262" cy="634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eaLnBrk="0" hangingPunct="0"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修改地块范围</a:t>
                </a:r>
              </a:p>
              <a:p>
                <a:pPr eaLnBrk="0" hangingPunct="0"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17976523" y="7212434"/>
                <a:ext cx="349220" cy="128710"/>
              </a:xfrm>
              <a:prstGeom prst="rect">
                <a:avLst/>
              </a:prstGeom>
              <a:noFill/>
              <a:ln w="19050">
                <a:solidFill>
                  <a:srgbClr val="1C21F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000" noProof="1">
                  <a:sym typeface="+mn-ea"/>
                </a:endParaRPr>
              </a:p>
            </p:txBody>
          </p:sp>
        </p:grpSp>
      </p:grpSp>
      <p:sp>
        <p:nvSpPr>
          <p:cNvPr id="107" name="矩形标注 26"/>
          <p:cNvSpPr/>
          <p:nvPr/>
        </p:nvSpPr>
        <p:spPr>
          <a:xfrm>
            <a:off x="12536326" y="4777172"/>
            <a:ext cx="2016224" cy="1980220"/>
          </a:xfrm>
          <a:prstGeom prst="wedgeRectCallout">
            <a:avLst>
              <a:gd name="adj1" fmla="val -78612"/>
              <a:gd name="adj2" fmla="val -67380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06—21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一类工业用地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(M1)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1.88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2.7</a:t>
            </a:r>
          </a:p>
          <a:p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高度≤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xmlns="" val="17247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4967</TotalTime>
  <Words>380</Words>
  <Application>Microsoft Office PowerPoint</Application>
  <PresentationFormat>自定义</PresentationFormat>
  <Paragraphs>51</Paragraphs>
  <Slides>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Theme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NTKO</cp:lastModifiedBy>
  <cp:revision>412</cp:revision>
  <cp:lastPrinted>2024-03-26T06:31:01Z</cp:lastPrinted>
  <dcterms:created xsi:type="dcterms:W3CDTF">2019-11-04T11:42:00Z</dcterms:created>
  <dcterms:modified xsi:type="dcterms:W3CDTF">2026-04-01T06:22:57Z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2019-10-16T00:00:00Z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2019-11-11T00:00:00Z</vt:filetime>
  </property>
  <property fmtid="{D5CDD505-2E9C-101B-9397-08002B2CF9AE}" pid="5" name="ICV">
    <vt:lpwstr>71574463EEF24D818072EAEF89BD15EC</vt:lpwstr>
  </property>
  <property fmtid="{D5CDD505-2E9C-101B-9397-08002B2CF9AE}" pid="6" name="KSOProductBuildVer">
    <vt:lpwstr>2052-11.1.0.12302</vt:lpwstr>
  </property>
</Properties>
</file>