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6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6" userDrawn="1">
          <p15:clr>
            <a:srgbClr val="A4A3A4"/>
          </p15:clr>
        </p15:guide>
        <p15:guide id="2" pos="63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740" autoAdjust="0"/>
    <p:restoredTop sz="96331" autoAdjust="0"/>
  </p:normalViewPr>
  <p:slideViewPr>
    <p:cSldViewPr snapToGrid="0" showGuides="1">
      <p:cViewPr>
        <p:scale>
          <a:sx n="75" d="100"/>
          <a:sy n="75" d="100"/>
        </p:scale>
        <p:origin x="-558" y="-174"/>
      </p:cViewPr>
      <p:guideLst>
        <p:guide orient="horz" pos="3166"/>
        <p:guide pos="63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pPr defTabSz="735965">
                <a:defRPr/>
              </a:pPr>
              <a:t>2026/4/7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pPr defTabSz="735965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xfrm>
            <a:off x="1429097" y="4747856"/>
            <a:ext cx="11437252" cy="3885172"/>
          </a:xfrm>
          <a:noFill/>
          <a:ln>
            <a:noFill/>
          </a:ln>
        </p:spPr>
        <p:txBody>
          <a:bodyPr wrap="square" lIns="73218" tIns="36610" rIns="73218" bIns="3661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097062" y="9371130"/>
            <a:ext cx="6194991" cy="495184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4/7/2026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object 5"/>
          <p:cNvSpPr txBox="1"/>
          <p:nvPr/>
        </p:nvSpPr>
        <p:spPr>
          <a:xfrm>
            <a:off x="11097197" y="2366324"/>
            <a:ext cx="4114692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《南京市溧水区和凤镇镇控制性详细规划》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NJLSf011-03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04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  <a:sym typeface="+mn-ea"/>
              </a:rPr>
              <a:t>规划管理单元图则技术修正</a:t>
            </a:r>
          </a:p>
        </p:txBody>
      </p:sp>
      <p:sp>
        <p:nvSpPr>
          <p:cNvPr id="2" name="object 7"/>
          <p:cNvSpPr txBox="1"/>
          <p:nvPr/>
        </p:nvSpPr>
        <p:spPr>
          <a:xfrm>
            <a:off x="15845506" y="609716"/>
            <a:ext cx="3711600" cy="17953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200025" eaLnBrk="1" hangingPunct="1">
              <a:lnSpc>
                <a:spcPts val="1975"/>
              </a:lnSpc>
            </a:pPr>
            <a:r>
              <a:rPr lang="en-US" altLang="zh-CN" sz="1400" dirty="0" err="1">
                <a:latin typeface="黑体" panose="02010609060101010101" pitchFamily="49" charset="-122"/>
                <a:ea typeface="黑体" panose="02010609060101010101" pitchFamily="49" charset="-122"/>
              </a:rPr>
              <a:t>前言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700" indent="200025" algn="just" eaLnBrk="1" hangingPunct="1">
              <a:lnSpc>
                <a:spcPts val="1975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为进一步提升和凤机电产业园环境品质，保障供电安全，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我局会同溧水区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人民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南京市溧水区和凤镇控制性详细规划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》NJLSf011-03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规划管理单元图则技术修正工作</a:t>
            </a:r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indent="200025" algn="just" eaLnBrk="1" hangingPunct="1">
              <a:lnSpc>
                <a:spcPts val="1975"/>
              </a:lnSpc>
            </a:pPr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</a:t>
            </a:r>
            <a:r>
              <a:rPr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《中华人民共和国城乡规划法》《南京市国土空间规划条例》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南京市溧水区和凤镇控制性详细规划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》NJLSf011-03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规划管理单元图则技术修正成果向社会予以公布。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02" name="object 15"/>
          <p:cNvSpPr/>
          <p:nvPr/>
        </p:nvSpPr>
        <p:spPr>
          <a:xfrm>
            <a:off x="5335588" y="8804275"/>
            <a:ext cx="3013075" cy="1025525"/>
          </a:xfrm>
          <a:custGeom>
            <a:avLst/>
            <a:gdLst>
              <a:gd name="txL" fmla="*/ 0 w 3013709"/>
              <a:gd name="txT" fmla="*/ 0 h 1024890"/>
              <a:gd name="txR" fmla="*/ 3013709 w 3013709"/>
              <a:gd name="txB" fmla="*/ 1024890 h 1024890"/>
            </a:gdLst>
            <a:ahLst/>
            <a:cxnLst>
              <a:cxn ang="0">
                <a:pos x="0" y="1040429"/>
              </a:cxn>
              <a:cxn ang="0">
                <a:pos x="2997703" y="1040429"/>
              </a:cxn>
              <a:cxn ang="0">
                <a:pos x="2997703" y="0"/>
              </a:cxn>
              <a:cxn ang="0">
                <a:pos x="0" y="0"/>
              </a:cxn>
              <a:cxn ang="0">
                <a:pos x="0" y="1040429"/>
              </a:cxn>
            </a:cxnLst>
            <a:rect l="txL" t="txT" r="txR" b="txB"/>
            <a:pathLst>
              <a:path w="3013709" h="1024890">
                <a:moveTo>
                  <a:pt x="0" y="1024443"/>
                </a:moveTo>
                <a:lnTo>
                  <a:pt x="3013511" y="1024443"/>
                </a:lnTo>
                <a:lnTo>
                  <a:pt x="3013511" y="0"/>
                </a:lnTo>
                <a:lnTo>
                  <a:pt x="0" y="0"/>
                </a:lnTo>
                <a:lnTo>
                  <a:pt x="0" y="102444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sp>
        <p:nvSpPr>
          <p:cNvPr id="5" name="object 16"/>
          <p:cNvSpPr txBox="1"/>
          <p:nvPr/>
        </p:nvSpPr>
        <p:spPr>
          <a:xfrm>
            <a:off x="5497512" y="8856980"/>
            <a:ext cx="2689225" cy="9886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56618702</a:t>
            </a:r>
          </a:p>
        </p:txBody>
      </p:sp>
      <p:pic>
        <p:nvPicPr>
          <p:cNvPr id="8" name="图片 7" descr="有度即时通2025030511411111631"/>
          <p:cNvPicPr>
            <a:picLocks noChangeAspect="1"/>
          </p:cNvPicPr>
          <p:nvPr/>
        </p:nvPicPr>
        <p:blipFill>
          <a:blip r:embed="rId5">
            <a:grayscl/>
          </a:blip>
          <a:srcRect l="159" t="3653"/>
          <a:stretch>
            <a:fillRect/>
          </a:stretch>
        </p:blipFill>
        <p:spPr>
          <a:xfrm>
            <a:off x="10125075" y="5785485"/>
            <a:ext cx="5086985" cy="4272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08888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1747500" y="8702675"/>
            <a:ext cx="2000078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eaLnBrk="1" hangingPunct="1">
              <a:lnSpc>
                <a:spcPct val="153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南京市规划和自然资源局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200" dirty="0" err="1">
                <a:latin typeface="黑体" panose="02010609060101010101" pitchFamily="49" charset="-122"/>
                <a:ea typeface="黑体" panose="02010609060101010101" pitchFamily="49" charset="-122"/>
              </a:rPr>
              <a:t>二O</a:t>
            </a:r>
            <a:r>
              <a:rPr lang="en-US" altLang="en-US" sz="1200" dirty="0" err="1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六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2" y="6164163"/>
            <a:ext cx="3672919" cy="3432927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 bwMode="auto">
          <a:xfrm>
            <a:off x="839651" y="1772524"/>
            <a:ext cx="3224228" cy="3801745"/>
          </a:xfrm>
          <a:prstGeom prst="rect">
            <a:avLst/>
          </a:prstGeom>
          <a:solidFill>
            <a:schemeClr val="l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9652" y="2023582"/>
            <a:ext cx="3224227" cy="38017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222" name="object 7"/>
          <p:cNvSpPr txBox="1"/>
          <p:nvPr/>
        </p:nvSpPr>
        <p:spPr>
          <a:xfrm>
            <a:off x="292318" y="1066904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区位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23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4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5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6" name="object 7"/>
          <p:cNvSpPr txBox="1"/>
          <p:nvPr/>
        </p:nvSpPr>
        <p:spPr>
          <a:xfrm>
            <a:off x="5643991" y="1082170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图则技术修正内容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31" name="object 11"/>
          <p:cNvSpPr/>
          <p:nvPr/>
        </p:nvSpPr>
        <p:spPr>
          <a:xfrm>
            <a:off x="4760913" y="796925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2" name="object 2"/>
          <p:cNvSpPr txBox="1"/>
          <p:nvPr/>
        </p:nvSpPr>
        <p:spPr>
          <a:xfrm>
            <a:off x="-639" y="362749"/>
            <a:ext cx="20104099" cy="2727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南京市溧水区和凤镇控制性详细规划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》NJLSf011-03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04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规划管理单元图则技术修正</a:t>
            </a:r>
          </a:p>
        </p:txBody>
      </p:sp>
      <p:sp>
        <p:nvSpPr>
          <p:cNvPr id="2" name="object 3"/>
          <p:cNvSpPr txBox="1"/>
          <p:nvPr/>
        </p:nvSpPr>
        <p:spPr>
          <a:xfrm>
            <a:off x="320817" y="1355816"/>
            <a:ext cx="4321175" cy="80650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marR="0" lvl="0" indent="3238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NJLSf011-03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规划管理单元图则位于溧水区和凤镇镇域南部、镇区西侧、和凤机电产业园东部，东临宁宣高速、西至凤鸣路、南至和凤西路、北至和昌路，总用地面积约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110.30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公顷。</a:t>
            </a:r>
            <a:endParaRPr kumimoji="0" lang="zh-CN" altLang="en-US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12700" marR="0" lvl="0" indent="32385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2504" y="1406079"/>
            <a:ext cx="702183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NJLSf011—03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规划管理单元图则：</a:t>
            </a:r>
          </a:p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03-07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地块二类工业用地（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M2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）容积率调整为≤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2.0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，绿地率调整为≥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10%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kumimoji="0" lang="en-US" altLang="zh-CN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03-13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地块供电用地（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U12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）建筑密度调整为≤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40%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，建筑高度调整为≤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米，绿地率调整为≥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20%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kumimoji="0" lang="en-US" altLang="zh-CN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依据土地权属，规划新增街旁绿地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en-US" altLang="zh-CN" sz="900" b="0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Glc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，面积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0.68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公顷。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2400" y="15240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6604721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宁规划资源办〔2026〕18号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839650" y="5813643"/>
            <a:ext cx="322422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溧水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8" name="矩形 27"/>
          <p:cNvSpPr/>
          <p:nvPr/>
        </p:nvSpPr>
        <p:spPr>
          <a:xfrm>
            <a:off x="588061" y="9621361"/>
            <a:ext cx="367291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图则在</a:t>
            </a:r>
            <a:r>
              <a:rPr kumimoji="0" lang="en-US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NJLSf011</a:t>
            </a: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控规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单元的位置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868673" y="8831580"/>
            <a:ext cx="1336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NJLSf011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控规单元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086437" y="6499312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NJLSf011-03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规划管理单元图则</a:t>
            </a:r>
          </a:p>
        </p:txBody>
      </p:sp>
      <p:sp>
        <p:nvSpPr>
          <p:cNvPr id="60" name="任意多边形 59"/>
          <p:cNvSpPr/>
          <p:nvPr/>
        </p:nvSpPr>
        <p:spPr>
          <a:xfrm flipV="1">
            <a:off x="1775868" y="8662818"/>
            <a:ext cx="1297305" cy="409228"/>
          </a:xfrm>
          <a:custGeom>
            <a:avLst/>
            <a:gdLst>
              <a:gd name="connisteX0" fmla="*/ 0 w 1297305"/>
              <a:gd name="connsiteY0" fmla="*/ 196215 h 196215"/>
              <a:gd name="connisteX1" fmla="*/ 148590 w 1297305"/>
              <a:gd name="connsiteY1" fmla="*/ 5715 h 196215"/>
              <a:gd name="connisteX2" fmla="*/ 1297305 w 1297305"/>
              <a:gd name="connsiteY2" fmla="*/ 5715 h 196215"/>
              <a:gd name="connisteX3" fmla="*/ 1297305 w 1297305"/>
              <a:gd name="connsiteY3" fmla="*/ 0 h 1962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97305" h="196215">
                <a:moveTo>
                  <a:pt x="0" y="196215"/>
                </a:moveTo>
                <a:lnTo>
                  <a:pt x="148590" y="5715"/>
                </a:lnTo>
                <a:lnTo>
                  <a:pt x="1297305" y="5715"/>
                </a:lnTo>
                <a:lnTo>
                  <a:pt x="129730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3103164" y="6910949"/>
            <a:ext cx="1116238" cy="157056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  <a:gd name="connsiteX0-1" fmla="*/ 0 w 1209675"/>
              <a:gd name="connsiteY0-2" fmla="*/ 257175 h 257175"/>
              <a:gd name="connsiteX1-3" fmla="*/ 433483 w 1209675"/>
              <a:gd name="connsiteY1-4" fmla="*/ 0 h 257175"/>
              <a:gd name="connsiteX2-5" fmla="*/ 1209675 w 1209675"/>
              <a:gd name="connsiteY2-6" fmla="*/ 0 h 257175"/>
              <a:gd name="connsiteX0-7" fmla="*/ 0 w 1792844"/>
              <a:gd name="connsiteY0-8" fmla="*/ 257175 h 257175"/>
              <a:gd name="connsiteX1-9" fmla="*/ 433483 w 1792844"/>
              <a:gd name="connsiteY1-10" fmla="*/ 0 h 257175"/>
              <a:gd name="connsiteX2-11" fmla="*/ 1792844 w 1792844"/>
              <a:gd name="connsiteY2-12" fmla="*/ 0 h 257175"/>
              <a:gd name="connsiteX0-13" fmla="*/ 0 w 1792844"/>
              <a:gd name="connsiteY0-14" fmla="*/ 257175 h 257175"/>
              <a:gd name="connsiteX1-15" fmla="*/ 243613 w 1792844"/>
              <a:gd name="connsiteY1-16" fmla="*/ 0 h 257175"/>
              <a:gd name="connsiteX2-17" fmla="*/ 1792844 w 1792844"/>
              <a:gd name="connsiteY2-18" fmla="*/ 0 h 257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92844" h="257175">
                <a:moveTo>
                  <a:pt x="0" y="257175"/>
                </a:moveTo>
                <a:lnTo>
                  <a:pt x="243613" y="0"/>
                </a:lnTo>
                <a:lnTo>
                  <a:pt x="1792844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840585" y="8752840"/>
            <a:ext cx="1414780" cy="6477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15096" y="5409039"/>
            <a:ext cx="152396" cy="15239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24962" y="5353208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NJLSf011-03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规划管理单元图则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7317" y="7617542"/>
            <a:ext cx="12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NJLSf011-04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规划管理单元图则</a:t>
            </a:r>
          </a:p>
        </p:txBody>
      </p:sp>
      <p:sp>
        <p:nvSpPr>
          <p:cNvPr id="10" name="任意多边形 60"/>
          <p:cNvSpPr/>
          <p:nvPr/>
        </p:nvSpPr>
        <p:spPr>
          <a:xfrm>
            <a:off x="2888234" y="8021385"/>
            <a:ext cx="1331168" cy="157056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  <a:gd name="connsiteX0-1" fmla="*/ 0 w 1209675"/>
              <a:gd name="connsiteY0-2" fmla="*/ 257175 h 257175"/>
              <a:gd name="connsiteX1-3" fmla="*/ 433483 w 1209675"/>
              <a:gd name="connsiteY1-4" fmla="*/ 0 h 257175"/>
              <a:gd name="connsiteX2-5" fmla="*/ 1209675 w 1209675"/>
              <a:gd name="connsiteY2-6" fmla="*/ 0 h 257175"/>
              <a:gd name="connsiteX0-7" fmla="*/ 0 w 1792844"/>
              <a:gd name="connsiteY0-8" fmla="*/ 257175 h 257175"/>
              <a:gd name="connsiteX1-9" fmla="*/ 433483 w 1792844"/>
              <a:gd name="connsiteY1-10" fmla="*/ 0 h 257175"/>
              <a:gd name="connsiteX2-11" fmla="*/ 1792844 w 1792844"/>
              <a:gd name="connsiteY2-12" fmla="*/ 0 h 257175"/>
              <a:gd name="connsiteX0-13" fmla="*/ 0 w 1792844"/>
              <a:gd name="connsiteY0-14" fmla="*/ 257175 h 257175"/>
              <a:gd name="connsiteX1-15" fmla="*/ 243613 w 1792844"/>
              <a:gd name="connsiteY1-16" fmla="*/ 0 h 257175"/>
              <a:gd name="connsiteX2-17" fmla="*/ 1792844 w 1792844"/>
              <a:gd name="connsiteY2-18" fmla="*/ 0 h 257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92844" h="257175">
                <a:moveTo>
                  <a:pt x="0" y="257175"/>
                </a:moveTo>
                <a:lnTo>
                  <a:pt x="243613" y="0"/>
                </a:lnTo>
                <a:lnTo>
                  <a:pt x="1792844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83776" y="1406079"/>
            <a:ext cx="6768752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NJLSf011—04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规划管理单元图则：</a:t>
            </a:r>
          </a:p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04-21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地块二类工业用地（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M2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）容积率调整为≤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2.0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，绿地率调整为≥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10%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kumimoji="0" lang="en-US" altLang="zh-CN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23368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xmlns="" val="200" checksum="4145137957"/>
                </a:ext>
              </a:extLst>
            </a:pP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依据土地权属，规划新增街旁绿地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en-US" altLang="zh-CN" sz="900" b="0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Glc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，面积</a:t>
            </a:r>
            <a:r>
              <a:rPr kumimoji="0" lang="en-US" altLang="zh-CN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0.92</a:t>
            </a:r>
            <a:r>
              <a:rPr kumimoji="0" lang="zh-CN" altLang="en-US" sz="9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公顷。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280435" y="2682808"/>
            <a:ext cx="6360045" cy="5807254"/>
            <a:chOff x="13855649" y="4471989"/>
            <a:chExt cx="4768820" cy="4354332"/>
          </a:xfrm>
        </p:grpSpPr>
        <p:pic>
          <p:nvPicPr>
            <p:cNvPr id="27" name="图片 26" descr="图示&#10;&#10;AI 生成的内容可能不正确。"/>
            <p:cNvPicPr>
              <a:picLocks noChangeAspect="1"/>
            </p:cNvPicPr>
            <p:nvPr/>
          </p:nvPicPr>
          <p:blipFill rotWithShape="1">
            <a:blip r:embed="rId5"/>
            <a:srcRect l="8654" t="1821" r="16772" b="1851"/>
            <a:stretch>
              <a:fillRect/>
            </a:stretch>
          </p:blipFill>
          <p:spPr>
            <a:xfrm>
              <a:off x="13855649" y="4471989"/>
              <a:ext cx="4768820" cy="4354332"/>
            </a:xfrm>
            <a:prstGeom prst="rect">
              <a:avLst/>
            </a:prstGeom>
          </p:spPr>
        </p:pic>
        <p:sp>
          <p:nvSpPr>
            <p:cNvPr id="29" name="任意多边形: 形状 28"/>
            <p:cNvSpPr/>
            <p:nvPr/>
          </p:nvSpPr>
          <p:spPr bwMode="auto">
            <a:xfrm>
              <a:off x="15332293" y="4817143"/>
              <a:ext cx="2144164" cy="3496774"/>
            </a:xfrm>
            <a:custGeom>
              <a:avLst/>
              <a:gdLst>
                <a:gd name="csX0" fmla="*/ 97081 w 1582738"/>
                <a:gd name="csY0" fmla="*/ 2419337 h 2581181"/>
                <a:gd name="csX1" fmla="*/ 57098 w 1582738"/>
                <a:gd name="csY1" fmla="*/ 2436977 h 2581181"/>
                <a:gd name="csX2" fmla="*/ 52394 w 1582738"/>
                <a:gd name="csY2" fmla="*/ 2542225 h 2581181"/>
                <a:gd name="csX3" fmla="*/ 193509 w 1582738"/>
                <a:gd name="csY3" fmla="*/ 2494011 h 2581181"/>
                <a:gd name="csX4" fmla="*/ 184689 w 1582738"/>
                <a:gd name="csY4" fmla="*/ 2438153 h 2581181"/>
                <a:gd name="csX5" fmla="*/ 183513 w 1582738"/>
                <a:gd name="csY5" fmla="*/ 2429333 h 2581181"/>
                <a:gd name="csX6" fmla="*/ 175870 w 1582738"/>
                <a:gd name="csY6" fmla="*/ 2428157 h 2581181"/>
                <a:gd name="csX7" fmla="*/ 175282 w 1582738"/>
                <a:gd name="csY7" fmla="*/ 2428157 h 2581181"/>
                <a:gd name="csX8" fmla="*/ 159994 w 1582738"/>
                <a:gd name="csY8" fmla="*/ 762414 h 2581181"/>
                <a:gd name="csX9" fmla="*/ 157054 w 1582738"/>
                <a:gd name="csY9" fmla="*/ 822976 h 2581181"/>
                <a:gd name="csX10" fmla="*/ 278178 w 1582738"/>
                <a:gd name="csY10" fmla="*/ 847083 h 2581181"/>
                <a:gd name="csX11" fmla="*/ 617442 w 1582738"/>
                <a:gd name="csY11" fmla="*/ 914701 h 2581181"/>
                <a:gd name="csX12" fmla="*/ 644489 w 1582738"/>
                <a:gd name="csY12" fmla="*/ 919993 h 2581181"/>
                <a:gd name="csX13" fmla="*/ 730334 w 1582738"/>
                <a:gd name="csY13" fmla="*/ 937632 h 2581181"/>
                <a:gd name="csX14" fmla="*/ 743269 w 1582738"/>
                <a:gd name="csY14" fmla="*/ 875306 h 2581181"/>
                <a:gd name="csX15" fmla="*/ 1075928 w 1582738"/>
                <a:gd name="csY15" fmla="*/ 201482 h 2581181"/>
                <a:gd name="csX16" fmla="*/ 943641 w 1582738"/>
                <a:gd name="csY16" fmla="*/ 866314 h 2581181"/>
                <a:gd name="csX17" fmla="*/ 932168 w 1582738"/>
                <a:gd name="csY17" fmla="*/ 923125 h 2581181"/>
                <a:gd name="csX18" fmla="*/ 922044 w 1582738"/>
                <a:gd name="csY18" fmla="*/ 973850 h 2581181"/>
                <a:gd name="csX19" fmla="*/ 922044 w 1582738"/>
                <a:gd name="csY19" fmla="*/ 975202 h 2581181"/>
                <a:gd name="csX20" fmla="*/ 837677 w 1582738"/>
                <a:gd name="csY20" fmla="*/ 1399261 h 2581181"/>
                <a:gd name="csX21" fmla="*/ 835652 w 1582738"/>
                <a:gd name="csY21" fmla="*/ 1410082 h 2581181"/>
                <a:gd name="csX22" fmla="*/ 811355 w 1582738"/>
                <a:gd name="csY22" fmla="*/ 1534526 h 2581181"/>
                <a:gd name="csX23" fmla="*/ 796506 w 1582738"/>
                <a:gd name="csY23" fmla="*/ 1609599 h 2581181"/>
                <a:gd name="csX24" fmla="*/ 770859 w 1582738"/>
                <a:gd name="csY24" fmla="*/ 1741483 h 2581181"/>
                <a:gd name="csX25" fmla="*/ 753310 w 1582738"/>
                <a:gd name="csY25" fmla="*/ 1828729 h 2581181"/>
                <a:gd name="csX26" fmla="*/ 749936 w 1582738"/>
                <a:gd name="csY26" fmla="*/ 1844961 h 2581181"/>
                <a:gd name="csX27" fmla="*/ 747236 w 1582738"/>
                <a:gd name="csY27" fmla="*/ 1857812 h 2581181"/>
                <a:gd name="csX28" fmla="*/ 745886 w 1582738"/>
                <a:gd name="csY28" fmla="*/ 1857812 h 2581181"/>
                <a:gd name="csX29" fmla="*/ 744536 w 1582738"/>
                <a:gd name="csY29" fmla="*/ 1865928 h 2581181"/>
                <a:gd name="csX30" fmla="*/ 683792 w 1582738"/>
                <a:gd name="csY30" fmla="*/ 2216266 h 2581181"/>
                <a:gd name="csX31" fmla="*/ 678393 w 1582738"/>
                <a:gd name="csY31" fmla="*/ 2215590 h 2581181"/>
                <a:gd name="csX32" fmla="*/ 677718 w 1582738"/>
                <a:gd name="csY32" fmla="*/ 2220324 h 2581181"/>
                <a:gd name="csX33" fmla="*/ 666244 w 1582738"/>
                <a:gd name="csY33" fmla="*/ 2276459 h 2581181"/>
                <a:gd name="csX34" fmla="*/ 674343 w 1582738"/>
                <a:gd name="csY34" fmla="*/ 2271725 h 2581181"/>
                <a:gd name="csX35" fmla="*/ 748586 w 1582738"/>
                <a:gd name="csY35" fmla="*/ 2216942 h 2581181"/>
                <a:gd name="csX36" fmla="*/ 827553 w 1582738"/>
                <a:gd name="csY36" fmla="*/ 1820614 h 2581181"/>
                <a:gd name="csX37" fmla="*/ 854550 w 1582738"/>
                <a:gd name="csY37" fmla="*/ 1686024 h 2581181"/>
                <a:gd name="csX38" fmla="*/ 949716 w 1582738"/>
                <a:gd name="csY38" fmla="*/ 1205154 h 2581181"/>
                <a:gd name="csX39" fmla="*/ 992236 w 1582738"/>
                <a:gd name="csY39" fmla="*/ 990082 h 2581181"/>
                <a:gd name="csX40" fmla="*/ 993586 w 1582738"/>
                <a:gd name="csY40" fmla="*/ 990082 h 2581181"/>
                <a:gd name="csX41" fmla="*/ 1000336 w 1582738"/>
                <a:gd name="csY41" fmla="*/ 954913 h 2581181"/>
                <a:gd name="csX42" fmla="*/ 1003710 w 1582738"/>
                <a:gd name="csY42" fmla="*/ 938681 h 2581181"/>
                <a:gd name="csX43" fmla="*/ 1003710 w 1582738"/>
                <a:gd name="csY43" fmla="*/ 935975 h 2581181"/>
                <a:gd name="csX44" fmla="*/ 1011135 w 1582738"/>
                <a:gd name="csY44" fmla="*/ 899454 h 2581181"/>
                <a:gd name="csX45" fmla="*/ 1010460 w 1582738"/>
                <a:gd name="csY45" fmla="*/ 899454 h 2581181"/>
                <a:gd name="csX46" fmla="*/ 1023958 w 1582738"/>
                <a:gd name="csY46" fmla="*/ 832497 h 2581181"/>
                <a:gd name="csX47" fmla="*/ 1023283 w 1582738"/>
                <a:gd name="csY47" fmla="*/ 832497 h 2581181"/>
                <a:gd name="csX48" fmla="*/ 1055680 w 1582738"/>
                <a:gd name="csY48" fmla="*/ 668149 h 2581181"/>
                <a:gd name="csX49" fmla="*/ 1056355 w 1582738"/>
                <a:gd name="csY49" fmla="*/ 668149 h 2581181"/>
                <a:gd name="csX50" fmla="*/ 1059730 w 1582738"/>
                <a:gd name="csY50" fmla="*/ 649212 h 2581181"/>
                <a:gd name="csX51" fmla="*/ 1117099 w 1582738"/>
                <a:gd name="csY51" fmla="*/ 359067 h 2581181"/>
                <a:gd name="csX52" fmla="*/ 1145446 w 1582738"/>
                <a:gd name="csY52" fmla="*/ 215009 h 2581181"/>
                <a:gd name="csX53" fmla="*/ 149991 w 1582738"/>
                <a:gd name="csY53" fmla="*/ 0 h 2581181"/>
                <a:gd name="csX54" fmla="*/ 391767 w 1582738"/>
                <a:gd name="csY54" fmla="*/ 35819 h 2581181"/>
                <a:gd name="csX55" fmla="*/ 635782 w 1582738"/>
                <a:gd name="csY55" fmla="*/ 76115 h 2581181"/>
                <a:gd name="csX56" fmla="*/ 882035 w 1582738"/>
                <a:gd name="csY56" fmla="*/ 116411 h 2581181"/>
                <a:gd name="csX57" fmla="*/ 1126050 w 1582738"/>
                <a:gd name="csY57" fmla="*/ 156707 h 2581181"/>
                <a:gd name="csX58" fmla="*/ 1582738 w 1582738"/>
                <a:gd name="csY58" fmla="*/ 255208 h 2581181"/>
                <a:gd name="csX59" fmla="*/ 1549158 w 1582738"/>
                <a:gd name="csY59" fmla="*/ 418631 h 2581181"/>
                <a:gd name="csX60" fmla="*/ 1542442 w 1582738"/>
                <a:gd name="csY60" fmla="*/ 454449 h 2581181"/>
                <a:gd name="csX61" fmla="*/ 1526771 w 1582738"/>
                <a:gd name="csY61" fmla="*/ 535041 h 2581181"/>
                <a:gd name="csX62" fmla="*/ 1506623 w 1582738"/>
                <a:gd name="csY62" fmla="*/ 638020 h 2581181"/>
                <a:gd name="csX63" fmla="*/ 1481998 w 1582738"/>
                <a:gd name="csY63" fmla="*/ 758908 h 2581181"/>
                <a:gd name="csX64" fmla="*/ 1473043 w 1582738"/>
                <a:gd name="csY64" fmla="*/ 803681 h 2581181"/>
                <a:gd name="csX65" fmla="*/ 1452895 w 1582738"/>
                <a:gd name="csY65" fmla="*/ 908898 h 2581181"/>
                <a:gd name="csX66" fmla="*/ 1450657 w 1582738"/>
                <a:gd name="csY66" fmla="*/ 913376 h 2581181"/>
                <a:gd name="csX67" fmla="*/ 1432747 w 1582738"/>
                <a:gd name="csY67" fmla="*/ 1009638 h 2581181"/>
                <a:gd name="csX68" fmla="*/ 1432747 w 1582738"/>
                <a:gd name="csY68" fmla="*/ 1011877 h 2581181"/>
                <a:gd name="csX69" fmla="*/ 1423793 w 1582738"/>
                <a:gd name="csY69" fmla="*/ 1047696 h 2581181"/>
                <a:gd name="csX70" fmla="*/ 1439463 w 1582738"/>
                <a:gd name="csY70" fmla="*/ 1049934 h 2581181"/>
                <a:gd name="csX71" fmla="*/ 1394690 w 1582738"/>
                <a:gd name="csY71" fmla="*/ 1291710 h 2581181"/>
                <a:gd name="csX72" fmla="*/ 1379019 w 1582738"/>
                <a:gd name="csY72" fmla="*/ 1287233 h 2581181"/>
                <a:gd name="csX73" fmla="*/ 1334246 w 1582738"/>
                <a:gd name="csY73" fmla="*/ 1508861 h 2581181"/>
                <a:gd name="csX74" fmla="*/ 1233506 w 1582738"/>
                <a:gd name="csY74" fmla="*/ 2008083 h 2581181"/>
                <a:gd name="csX75" fmla="*/ 1229029 w 1582738"/>
                <a:gd name="csY75" fmla="*/ 2008083 h 2581181"/>
                <a:gd name="csX76" fmla="*/ 1226790 w 1582738"/>
                <a:gd name="csY76" fmla="*/ 2010322 h 2581181"/>
                <a:gd name="csX77" fmla="*/ 1222313 w 1582738"/>
                <a:gd name="csY77" fmla="*/ 2010322 h 2581181"/>
                <a:gd name="csX78" fmla="*/ 1217835 w 1582738"/>
                <a:gd name="csY78" fmla="*/ 2010322 h 2581181"/>
                <a:gd name="csX79" fmla="*/ 1213358 w 1582738"/>
                <a:gd name="csY79" fmla="*/ 2012560 h 2581181"/>
                <a:gd name="csX80" fmla="*/ 1208881 w 1582738"/>
                <a:gd name="csY80" fmla="*/ 2012560 h 2581181"/>
                <a:gd name="csX81" fmla="*/ 1206642 w 1582738"/>
                <a:gd name="csY81" fmla="*/ 2014799 h 2581181"/>
                <a:gd name="csX82" fmla="*/ 1175301 w 1582738"/>
                <a:gd name="csY82" fmla="*/ 2023754 h 2581181"/>
                <a:gd name="csX83" fmla="*/ 1143959 w 1582738"/>
                <a:gd name="csY83" fmla="*/ 2032708 h 2581181"/>
                <a:gd name="csX84" fmla="*/ 1112618 w 1582738"/>
                <a:gd name="csY84" fmla="*/ 2046140 h 2581181"/>
                <a:gd name="csX85" fmla="*/ 1105902 w 1582738"/>
                <a:gd name="csY85" fmla="*/ 2048379 h 2581181"/>
                <a:gd name="csX86" fmla="*/ 1096947 w 1582738"/>
                <a:gd name="csY86" fmla="*/ 2052856 h 2581181"/>
                <a:gd name="csX87" fmla="*/ 1090231 w 1582738"/>
                <a:gd name="csY87" fmla="*/ 2057334 h 2581181"/>
                <a:gd name="csX88" fmla="*/ 1007401 w 1582738"/>
                <a:gd name="csY88" fmla="*/ 2093152 h 2581181"/>
                <a:gd name="csX89" fmla="*/ 926809 w 1582738"/>
                <a:gd name="csY89" fmla="*/ 2135687 h 2581181"/>
                <a:gd name="csX90" fmla="*/ 852933 w 1582738"/>
                <a:gd name="csY90" fmla="*/ 2187176 h 2581181"/>
                <a:gd name="csX91" fmla="*/ 837262 w 1582738"/>
                <a:gd name="csY91" fmla="*/ 2198369 h 2581181"/>
                <a:gd name="csX92" fmla="*/ 830546 w 1582738"/>
                <a:gd name="csY92" fmla="*/ 2202847 h 2581181"/>
                <a:gd name="csX93" fmla="*/ 821591 w 1582738"/>
                <a:gd name="csY93" fmla="*/ 2209563 h 2581181"/>
                <a:gd name="csX94" fmla="*/ 814875 w 1582738"/>
                <a:gd name="csY94" fmla="*/ 2214040 h 2581181"/>
                <a:gd name="csX95" fmla="*/ 805920 w 1582738"/>
                <a:gd name="csY95" fmla="*/ 2218517 h 2581181"/>
                <a:gd name="csX96" fmla="*/ 805920 w 1582738"/>
                <a:gd name="csY96" fmla="*/ 2220756 h 2581181"/>
                <a:gd name="csX97" fmla="*/ 662646 w 1582738"/>
                <a:gd name="csY97" fmla="*/ 2305825 h 2581181"/>
                <a:gd name="csX98" fmla="*/ 566383 w 1582738"/>
                <a:gd name="csY98" fmla="*/ 2364031 h 2581181"/>
                <a:gd name="csX99" fmla="*/ 465643 w 1582738"/>
                <a:gd name="csY99" fmla="*/ 2411043 h 2581181"/>
                <a:gd name="csX100" fmla="*/ 362664 w 1582738"/>
                <a:gd name="csY100" fmla="*/ 2455816 h 2581181"/>
                <a:gd name="csX101" fmla="*/ 360426 w 1582738"/>
                <a:gd name="csY101" fmla="*/ 2455816 h 2581181"/>
                <a:gd name="csX102" fmla="*/ 358187 w 1582738"/>
                <a:gd name="csY102" fmla="*/ 2455816 h 2581181"/>
                <a:gd name="csX103" fmla="*/ 355948 w 1582738"/>
                <a:gd name="csY103" fmla="*/ 2458055 h 2581181"/>
                <a:gd name="csX104" fmla="*/ 353710 w 1582738"/>
                <a:gd name="csY104" fmla="*/ 2458055 h 2581181"/>
                <a:gd name="csX105" fmla="*/ 351471 w 1582738"/>
                <a:gd name="csY105" fmla="*/ 2460293 h 2581181"/>
                <a:gd name="csX106" fmla="*/ 344755 w 1582738"/>
                <a:gd name="csY106" fmla="*/ 2460293 h 2581181"/>
                <a:gd name="csX107" fmla="*/ 342516 w 1582738"/>
                <a:gd name="csY107" fmla="*/ 2462532 h 2581181"/>
                <a:gd name="csX108" fmla="*/ 340278 w 1582738"/>
                <a:gd name="csY108" fmla="*/ 2462532 h 2581181"/>
                <a:gd name="csX109" fmla="*/ 335800 w 1582738"/>
                <a:gd name="csY109" fmla="*/ 2467009 h 2581181"/>
                <a:gd name="csX110" fmla="*/ 333562 w 1582738"/>
                <a:gd name="csY110" fmla="*/ 2467009 h 2581181"/>
                <a:gd name="csX111" fmla="*/ 326846 w 1582738"/>
                <a:gd name="csY111" fmla="*/ 2469248 h 2581181"/>
                <a:gd name="csX112" fmla="*/ 322368 w 1582738"/>
                <a:gd name="csY112" fmla="*/ 2469248 h 2581181"/>
                <a:gd name="csX113" fmla="*/ 317891 w 1582738"/>
                <a:gd name="csY113" fmla="*/ 2471487 h 2581181"/>
                <a:gd name="csX114" fmla="*/ 311175 w 1582738"/>
                <a:gd name="csY114" fmla="*/ 2473725 h 2581181"/>
                <a:gd name="csX115" fmla="*/ 306698 w 1582738"/>
                <a:gd name="csY115" fmla="*/ 2475964 h 2581181"/>
                <a:gd name="csX116" fmla="*/ 302220 w 1582738"/>
                <a:gd name="csY116" fmla="*/ 2475964 h 2581181"/>
                <a:gd name="csX117" fmla="*/ 293266 w 1582738"/>
                <a:gd name="csY117" fmla="*/ 2478203 h 2581181"/>
                <a:gd name="csX118" fmla="*/ 288788 w 1582738"/>
                <a:gd name="csY118" fmla="*/ 2482680 h 2581181"/>
                <a:gd name="csX119" fmla="*/ 284311 w 1582738"/>
                <a:gd name="csY119" fmla="*/ 2484919 h 2581181"/>
                <a:gd name="csX120" fmla="*/ 275356 w 1582738"/>
                <a:gd name="csY120" fmla="*/ 2487157 h 2581181"/>
                <a:gd name="csX121" fmla="*/ 270879 w 1582738"/>
                <a:gd name="csY121" fmla="*/ 2487157 h 2581181"/>
                <a:gd name="csX122" fmla="*/ 266402 w 1582738"/>
                <a:gd name="csY122" fmla="*/ 2489396 h 2581181"/>
                <a:gd name="csX123" fmla="*/ 87308 w 1582738"/>
                <a:gd name="csY123" fmla="*/ 2547601 h 2581181"/>
                <a:gd name="csX124" fmla="*/ 0 w 1582738"/>
                <a:gd name="csY124" fmla="*/ 2581181 h 2581181"/>
                <a:gd name="csX125" fmla="*/ 78353 w 1582738"/>
                <a:gd name="csY125" fmla="*/ 926808 h 2581181"/>
                <a:gd name="csX126" fmla="*/ 51489 w 1582738"/>
                <a:gd name="csY126" fmla="*/ 924569 h 2581181"/>
                <a:gd name="csX127" fmla="*/ 105218 w 1582738"/>
                <a:gd name="csY127" fmla="*/ 897705 h 2581181"/>
                <a:gd name="csX128" fmla="*/ 105218 w 1582738"/>
                <a:gd name="csY128" fmla="*/ 890989 h 2581181"/>
                <a:gd name="csX129" fmla="*/ 111934 w 1582738"/>
                <a:gd name="csY129" fmla="*/ 796965 h 2581181"/>
                <a:gd name="csX130" fmla="*/ 116411 w 1582738"/>
                <a:gd name="csY130" fmla="*/ 689509 h 2581181"/>
                <a:gd name="csX131" fmla="*/ 145514 w 1582738"/>
                <a:gd name="csY131" fmla="*/ 69399 h 2581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</a:cxnLst>
              <a:rect l="l" t="t" r="r" b="b"/>
              <a:pathLst>
                <a:path w="1582738" h="2581181">
                  <a:moveTo>
                    <a:pt x="97081" y="2419337"/>
                  </a:moveTo>
                  <a:lnTo>
                    <a:pt x="57098" y="2436977"/>
                  </a:lnTo>
                  <a:lnTo>
                    <a:pt x="52394" y="2542225"/>
                  </a:lnTo>
                  <a:lnTo>
                    <a:pt x="193509" y="2494011"/>
                  </a:lnTo>
                  <a:lnTo>
                    <a:pt x="184689" y="2438153"/>
                  </a:lnTo>
                  <a:lnTo>
                    <a:pt x="183513" y="2429333"/>
                  </a:lnTo>
                  <a:lnTo>
                    <a:pt x="175870" y="2428157"/>
                  </a:lnTo>
                  <a:lnTo>
                    <a:pt x="175282" y="2428157"/>
                  </a:lnTo>
                  <a:close/>
                  <a:moveTo>
                    <a:pt x="159994" y="762414"/>
                  </a:moveTo>
                  <a:lnTo>
                    <a:pt x="157054" y="822976"/>
                  </a:lnTo>
                  <a:lnTo>
                    <a:pt x="278178" y="847083"/>
                  </a:lnTo>
                  <a:lnTo>
                    <a:pt x="617442" y="914701"/>
                  </a:lnTo>
                  <a:lnTo>
                    <a:pt x="644489" y="919993"/>
                  </a:lnTo>
                  <a:lnTo>
                    <a:pt x="730334" y="937632"/>
                  </a:lnTo>
                  <a:lnTo>
                    <a:pt x="743269" y="875306"/>
                  </a:lnTo>
                  <a:close/>
                  <a:moveTo>
                    <a:pt x="1075928" y="201482"/>
                  </a:moveTo>
                  <a:lnTo>
                    <a:pt x="943641" y="866314"/>
                  </a:lnTo>
                  <a:lnTo>
                    <a:pt x="932168" y="923125"/>
                  </a:lnTo>
                  <a:lnTo>
                    <a:pt x="922044" y="973850"/>
                  </a:lnTo>
                  <a:lnTo>
                    <a:pt x="922044" y="975202"/>
                  </a:lnTo>
                  <a:lnTo>
                    <a:pt x="837677" y="1399261"/>
                  </a:lnTo>
                  <a:lnTo>
                    <a:pt x="835652" y="1410082"/>
                  </a:lnTo>
                  <a:lnTo>
                    <a:pt x="811355" y="1534526"/>
                  </a:lnTo>
                  <a:lnTo>
                    <a:pt x="796506" y="1609599"/>
                  </a:lnTo>
                  <a:lnTo>
                    <a:pt x="770859" y="1741483"/>
                  </a:lnTo>
                  <a:lnTo>
                    <a:pt x="753310" y="1828729"/>
                  </a:lnTo>
                  <a:lnTo>
                    <a:pt x="749936" y="1844961"/>
                  </a:lnTo>
                  <a:lnTo>
                    <a:pt x="747236" y="1857812"/>
                  </a:lnTo>
                  <a:lnTo>
                    <a:pt x="745886" y="1857812"/>
                  </a:lnTo>
                  <a:lnTo>
                    <a:pt x="744536" y="1865928"/>
                  </a:lnTo>
                  <a:lnTo>
                    <a:pt x="683792" y="2216266"/>
                  </a:lnTo>
                  <a:lnTo>
                    <a:pt x="678393" y="2215590"/>
                  </a:lnTo>
                  <a:lnTo>
                    <a:pt x="677718" y="2220324"/>
                  </a:lnTo>
                  <a:lnTo>
                    <a:pt x="666244" y="2276459"/>
                  </a:lnTo>
                  <a:lnTo>
                    <a:pt x="674343" y="2271725"/>
                  </a:lnTo>
                  <a:lnTo>
                    <a:pt x="748586" y="2216942"/>
                  </a:lnTo>
                  <a:lnTo>
                    <a:pt x="827553" y="1820614"/>
                  </a:lnTo>
                  <a:lnTo>
                    <a:pt x="854550" y="1686024"/>
                  </a:lnTo>
                  <a:lnTo>
                    <a:pt x="949716" y="1205154"/>
                  </a:lnTo>
                  <a:lnTo>
                    <a:pt x="992236" y="990082"/>
                  </a:lnTo>
                  <a:lnTo>
                    <a:pt x="993586" y="990082"/>
                  </a:lnTo>
                  <a:lnTo>
                    <a:pt x="1000336" y="954913"/>
                  </a:lnTo>
                  <a:lnTo>
                    <a:pt x="1003710" y="938681"/>
                  </a:lnTo>
                  <a:lnTo>
                    <a:pt x="1003710" y="935975"/>
                  </a:lnTo>
                  <a:lnTo>
                    <a:pt x="1011135" y="899454"/>
                  </a:lnTo>
                  <a:lnTo>
                    <a:pt x="1010460" y="899454"/>
                  </a:lnTo>
                  <a:lnTo>
                    <a:pt x="1023958" y="832497"/>
                  </a:lnTo>
                  <a:lnTo>
                    <a:pt x="1023283" y="832497"/>
                  </a:lnTo>
                  <a:lnTo>
                    <a:pt x="1055680" y="668149"/>
                  </a:lnTo>
                  <a:lnTo>
                    <a:pt x="1056355" y="668149"/>
                  </a:lnTo>
                  <a:lnTo>
                    <a:pt x="1059730" y="649212"/>
                  </a:lnTo>
                  <a:lnTo>
                    <a:pt x="1117099" y="359067"/>
                  </a:lnTo>
                  <a:lnTo>
                    <a:pt x="1145446" y="215009"/>
                  </a:lnTo>
                  <a:close/>
                  <a:moveTo>
                    <a:pt x="149991" y="0"/>
                  </a:moveTo>
                  <a:lnTo>
                    <a:pt x="391767" y="35819"/>
                  </a:lnTo>
                  <a:lnTo>
                    <a:pt x="635782" y="76115"/>
                  </a:lnTo>
                  <a:lnTo>
                    <a:pt x="882035" y="116411"/>
                  </a:lnTo>
                  <a:lnTo>
                    <a:pt x="1126050" y="156707"/>
                  </a:lnTo>
                  <a:lnTo>
                    <a:pt x="1582738" y="255208"/>
                  </a:lnTo>
                  <a:lnTo>
                    <a:pt x="1549158" y="418631"/>
                  </a:lnTo>
                  <a:lnTo>
                    <a:pt x="1542442" y="454449"/>
                  </a:lnTo>
                  <a:lnTo>
                    <a:pt x="1526771" y="535041"/>
                  </a:lnTo>
                  <a:lnTo>
                    <a:pt x="1506623" y="638020"/>
                  </a:lnTo>
                  <a:lnTo>
                    <a:pt x="1481998" y="758908"/>
                  </a:lnTo>
                  <a:lnTo>
                    <a:pt x="1473043" y="803681"/>
                  </a:lnTo>
                  <a:lnTo>
                    <a:pt x="1452895" y="908898"/>
                  </a:lnTo>
                  <a:lnTo>
                    <a:pt x="1450657" y="913376"/>
                  </a:lnTo>
                  <a:lnTo>
                    <a:pt x="1432747" y="1009638"/>
                  </a:lnTo>
                  <a:lnTo>
                    <a:pt x="1432747" y="1011877"/>
                  </a:lnTo>
                  <a:lnTo>
                    <a:pt x="1423793" y="1047696"/>
                  </a:lnTo>
                  <a:lnTo>
                    <a:pt x="1439463" y="1049934"/>
                  </a:lnTo>
                  <a:lnTo>
                    <a:pt x="1394690" y="1291710"/>
                  </a:lnTo>
                  <a:lnTo>
                    <a:pt x="1379019" y="1287233"/>
                  </a:lnTo>
                  <a:lnTo>
                    <a:pt x="1334246" y="1508861"/>
                  </a:lnTo>
                  <a:lnTo>
                    <a:pt x="1233506" y="2008083"/>
                  </a:lnTo>
                  <a:lnTo>
                    <a:pt x="1229029" y="2008083"/>
                  </a:lnTo>
                  <a:lnTo>
                    <a:pt x="1226790" y="2010322"/>
                  </a:lnTo>
                  <a:lnTo>
                    <a:pt x="1222313" y="2010322"/>
                  </a:lnTo>
                  <a:lnTo>
                    <a:pt x="1217835" y="2010322"/>
                  </a:lnTo>
                  <a:lnTo>
                    <a:pt x="1213358" y="2012560"/>
                  </a:lnTo>
                  <a:lnTo>
                    <a:pt x="1208881" y="2012560"/>
                  </a:lnTo>
                  <a:lnTo>
                    <a:pt x="1206642" y="2014799"/>
                  </a:lnTo>
                  <a:lnTo>
                    <a:pt x="1175301" y="2023754"/>
                  </a:lnTo>
                  <a:lnTo>
                    <a:pt x="1143959" y="2032708"/>
                  </a:lnTo>
                  <a:lnTo>
                    <a:pt x="1112618" y="2046140"/>
                  </a:lnTo>
                  <a:lnTo>
                    <a:pt x="1105902" y="2048379"/>
                  </a:lnTo>
                  <a:lnTo>
                    <a:pt x="1096947" y="2052856"/>
                  </a:lnTo>
                  <a:lnTo>
                    <a:pt x="1090231" y="2057334"/>
                  </a:lnTo>
                  <a:lnTo>
                    <a:pt x="1007401" y="2093152"/>
                  </a:lnTo>
                  <a:lnTo>
                    <a:pt x="926809" y="2135687"/>
                  </a:lnTo>
                  <a:lnTo>
                    <a:pt x="852933" y="2187176"/>
                  </a:lnTo>
                  <a:lnTo>
                    <a:pt x="837262" y="2198369"/>
                  </a:lnTo>
                  <a:lnTo>
                    <a:pt x="830546" y="2202847"/>
                  </a:lnTo>
                  <a:lnTo>
                    <a:pt x="821591" y="2209563"/>
                  </a:lnTo>
                  <a:lnTo>
                    <a:pt x="814875" y="2214040"/>
                  </a:lnTo>
                  <a:lnTo>
                    <a:pt x="805920" y="2218517"/>
                  </a:lnTo>
                  <a:lnTo>
                    <a:pt x="805920" y="2220756"/>
                  </a:lnTo>
                  <a:lnTo>
                    <a:pt x="662646" y="2305825"/>
                  </a:lnTo>
                  <a:lnTo>
                    <a:pt x="566383" y="2364031"/>
                  </a:lnTo>
                  <a:lnTo>
                    <a:pt x="465643" y="2411043"/>
                  </a:lnTo>
                  <a:lnTo>
                    <a:pt x="362664" y="2455816"/>
                  </a:lnTo>
                  <a:lnTo>
                    <a:pt x="360426" y="2455816"/>
                  </a:lnTo>
                  <a:lnTo>
                    <a:pt x="358187" y="2455816"/>
                  </a:lnTo>
                  <a:lnTo>
                    <a:pt x="355948" y="2458055"/>
                  </a:lnTo>
                  <a:lnTo>
                    <a:pt x="353710" y="2458055"/>
                  </a:lnTo>
                  <a:lnTo>
                    <a:pt x="351471" y="2460293"/>
                  </a:lnTo>
                  <a:lnTo>
                    <a:pt x="344755" y="2460293"/>
                  </a:lnTo>
                  <a:lnTo>
                    <a:pt x="342516" y="2462532"/>
                  </a:lnTo>
                  <a:lnTo>
                    <a:pt x="340278" y="2462532"/>
                  </a:lnTo>
                  <a:lnTo>
                    <a:pt x="335800" y="2467009"/>
                  </a:lnTo>
                  <a:lnTo>
                    <a:pt x="333562" y="2467009"/>
                  </a:lnTo>
                  <a:lnTo>
                    <a:pt x="326846" y="2469248"/>
                  </a:lnTo>
                  <a:lnTo>
                    <a:pt x="322368" y="2469248"/>
                  </a:lnTo>
                  <a:lnTo>
                    <a:pt x="317891" y="2471487"/>
                  </a:lnTo>
                  <a:lnTo>
                    <a:pt x="311175" y="2473725"/>
                  </a:lnTo>
                  <a:lnTo>
                    <a:pt x="306698" y="2475964"/>
                  </a:lnTo>
                  <a:lnTo>
                    <a:pt x="302220" y="2475964"/>
                  </a:lnTo>
                  <a:lnTo>
                    <a:pt x="293266" y="2478203"/>
                  </a:lnTo>
                  <a:lnTo>
                    <a:pt x="288788" y="2482680"/>
                  </a:lnTo>
                  <a:lnTo>
                    <a:pt x="284311" y="2484919"/>
                  </a:lnTo>
                  <a:lnTo>
                    <a:pt x="275356" y="2487157"/>
                  </a:lnTo>
                  <a:lnTo>
                    <a:pt x="270879" y="2487157"/>
                  </a:lnTo>
                  <a:lnTo>
                    <a:pt x="266402" y="2489396"/>
                  </a:lnTo>
                  <a:lnTo>
                    <a:pt x="87308" y="2547601"/>
                  </a:lnTo>
                  <a:lnTo>
                    <a:pt x="0" y="2581181"/>
                  </a:lnTo>
                  <a:lnTo>
                    <a:pt x="78353" y="926808"/>
                  </a:lnTo>
                  <a:lnTo>
                    <a:pt x="51489" y="924569"/>
                  </a:lnTo>
                  <a:lnTo>
                    <a:pt x="105218" y="897705"/>
                  </a:lnTo>
                  <a:lnTo>
                    <a:pt x="105218" y="890989"/>
                  </a:lnTo>
                  <a:lnTo>
                    <a:pt x="111934" y="796965"/>
                  </a:lnTo>
                  <a:lnTo>
                    <a:pt x="116411" y="689509"/>
                  </a:lnTo>
                  <a:lnTo>
                    <a:pt x="145514" y="6939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 cap="flat" cmpd="sng" algn="ctr">
              <a:noFill/>
              <a:prstDash val="sysDash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15545057" y="5842367"/>
              <a:ext cx="794156" cy="237371"/>
            </a:xfrm>
            <a:custGeom>
              <a:avLst/>
              <a:gdLst>
                <a:gd name="T0" fmla="*/ 5 w 997"/>
                <a:gd name="T1" fmla="*/ 0 h 298"/>
                <a:gd name="T2" fmla="*/ 997 w 997"/>
                <a:gd name="T3" fmla="*/ 192 h 298"/>
                <a:gd name="T4" fmla="*/ 975 w 997"/>
                <a:gd name="T5" fmla="*/ 298 h 298"/>
                <a:gd name="T6" fmla="*/ 829 w 997"/>
                <a:gd name="T7" fmla="*/ 268 h 298"/>
                <a:gd name="T8" fmla="*/ 783 w 997"/>
                <a:gd name="T9" fmla="*/ 259 h 298"/>
                <a:gd name="T10" fmla="*/ 206 w 997"/>
                <a:gd name="T11" fmla="*/ 144 h 298"/>
                <a:gd name="T12" fmla="*/ 0 w 997"/>
                <a:gd name="T13" fmla="*/ 103 h 298"/>
                <a:gd name="T14" fmla="*/ 5 w 997"/>
                <a:gd name="T1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7" h="298">
                  <a:moveTo>
                    <a:pt x="5" y="0"/>
                  </a:moveTo>
                  <a:lnTo>
                    <a:pt x="997" y="192"/>
                  </a:lnTo>
                  <a:lnTo>
                    <a:pt x="975" y="298"/>
                  </a:lnTo>
                  <a:lnTo>
                    <a:pt x="829" y="268"/>
                  </a:lnTo>
                  <a:lnTo>
                    <a:pt x="783" y="259"/>
                  </a:lnTo>
                  <a:lnTo>
                    <a:pt x="206" y="144"/>
                  </a:lnTo>
                  <a:lnTo>
                    <a:pt x="0" y="103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prstDash val="sys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15403272" y="8087032"/>
              <a:ext cx="191171" cy="166479"/>
            </a:xfrm>
            <a:custGeom>
              <a:avLst/>
              <a:gdLst>
                <a:gd name="T0" fmla="*/ 225 w 240"/>
                <a:gd name="T1" fmla="*/ 32 h 209"/>
                <a:gd name="T2" fmla="*/ 240 w 240"/>
                <a:gd name="T3" fmla="*/ 127 h 209"/>
                <a:gd name="T4" fmla="*/ 0 w 240"/>
                <a:gd name="T5" fmla="*/ 209 h 209"/>
                <a:gd name="T6" fmla="*/ 8 w 240"/>
                <a:gd name="T7" fmla="*/ 30 h 209"/>
                <a:gd name="T8" fmla="*/ 76 w 240"/>
                <a:gd name="T9" fmla="*/ 0 h 209"/>
                <a:gd name="T10" fmla="*/ 209 w 240"/>
                <a:gd name="T11" fmla="*/ 15 h 209"/>
                <a:gd name="T12" fmla="*/ 210 w 240"/>
                <a:gd name="T13" fmla="*/ 15 h 209"/>
                <a:gd name="T14" fmla="*/ 210 w 240"/>
                <a:gd name="T15" fmla="*/ 15 h 209"/>
                <a:gd name="T16" fmla="*/ 223 w 240"/>
                <a:gd name="T17" fmla="*/ 17 h 209"/>
                <a:gd name="T18" fmla="*/ 225 w 240"/>
                <a:gd name="T19" fmla="*/ 3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09">
                  <a:moveTo>
                    <a:pt x="225" y="32"/>
                  </a:moveTo>
                  <a:lnTo>
                    <a:pt x="240" y="127"/>
                  </a:lnTo>
                  <a:lnTo>
                    <a:pt x="0" y="209"/>
                  </a:lnTo>
                  <a:lnTo>
                    <a:pt x="8" y="30"/>
                  </a:lnTo>
                  <a:lnTo>
                    <a:pt x="76" y="0"/>
                  </a:lnTo>
                  <a:lnTo>
                    <a:pt x="209" y="15"/>
                  </a:lnTo>
                  <a:lnTo>
                    <a:pt x="210" y="15"/>
                  </a:lnTo>
                  <a:lnTo>
                    <a:pt x="210" y="15"/>
                  </a:lnTo>
                  <a:lnTo>
                    <a:pt x="223" y="17"/>
                  </a:lnTo>
                  <a:lnTo>
                    <a:pt x="225" y="32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prstDash val="sys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5332293" y="4818113"/>
              <a:ext cx="2144164" cy="3496774"/>
            </a:xfrm>
            <a:custGeom>
              <a:avLst/>
              <a:gdLst>
                <a:gd name="T0" fmla="*/ 623 w 707"/>
                <a:gd name="T1" fmla="*/ 577 h 1153"/>
                <a:gd name="T2" fmla="*/ 596 w 707"/>
                <a:gd name="T3" fmla="*/ 674 h 1153"/>
                <a:gd name="T4" fmla="*/ 549 w 707"/>
                <a:gd name="T5" fmla="*/ 897 h 1153"/>
                <a:gd name="T6" fmla="*/ 546 w 707"/>
                <a:gd name="T7" fmla="*/ 898 h 1153"/>
                <a:gd name="T8" fmla="*/ 542 w 707"/>
                <a:gd name="T9" fmla="*/ 899 h 1153"/>
                <a:gd name="T10" fmla="*/ 539 w 707"/>
                <a:gd name="T11" fmla="*/ 900 h 1153"/>
                <a:gd name="T12" fmla="*/ 511 w 707"/>
                <a:gd name="T13" fmla="*/ 908 h 1153"/>
                <a:gd name="T14" fmla="*/ 494 w 707"/>
                <a:gd name="T15" fmla="*/ 915 h 1153"/>
                <a:gd name="T16" fmla="*/ 487 w 707"/>
                <a:gd name="T17" fmla="*/ 919 h 1153"/>
                <a:gd name="T18" fmla="*/ 414 w 707"/>
                <a:gd name="T19" fmla="*/ 954 h 1153"/>
                <a:gd name="T20" fmla="*/ 374 w 707"/>
                <a:gd name="T21" fmla="*/ 982 h 1153"/>
                <a:gd name="T22" fmla="*/ 367 w 707"/>
                <a:gd name="T23" fmla="*/ 987 h 1153"/>
                <a:gd name="T24" fmla="*/ 360 w 707"/>
                <a:gd name="T25" fmla="*/ 991 h 1153"/>
                <a:gd name="T26" fmla="*/ 296 w 707"/>
                <a:gd name="T27" fmla="*/ 1030 h 1153"/>
                <a:gd name="T28" fmla="*/ 208 w 707"/>
                <a:gd name="T29" fmla="*/ 1077 h 1153"/>
                <a:gd name="T30" fmla="*/ 161 w 707"/>
                <a:gd name="T31" fmla="*/ 1097 h 1153"/>
                <a:gd name="T32" fmla="*/ 159 w 707"/>
                <a:gd name="T33" fmla="*/ 1098 h 1153"/>
                <a:gd name="T34" fmla="*/ 157 w 707"/>
                <a:gd name="T35" fmla="*/ 1099 h 1153"/>
                <a:gd name="T36" fmla="*/ 153 w 707"/>
                <a:gd name="T37" fmla="*/ 1100 h 1153"/>
                <a:gd name="T38" fmla="*/ 150 w 707"/>
                <a:gd name="T39" fmla="*/ 1102 h 1153"/>
                <a:gd name="T40" fmla="*/ 146 w 707"/>
                <a:gd name="T41" fmla="*/ 1103 h 1153"/>
                <a:gd name="T42" fmla="*/ 142 w 707"/>
                <a:gd name="T43" fmla="*/ 1104 h 1153"/>
                <a:gd name="T44" fmla="*/ 137 w 707"/>
                <a:gd name="T45" fmla="*/ 1106 h 1153"/>
                <a:gd name="T46" fmla="*/ 131 w 707"/>
                <a:gd name="T47" fmla="*/ 1107 h 1153"/>
                <a:gd name="T48" fmla="*/ 127 w 707"/>
                <a:gd name="T49" fmla="*/ 1110 h 1153"/>
                <a:gd name="T50" fmla="*/ 121 w 707"/>
                <a:gd name="T51" fmla="*/ 1111 h 1153"/>
                <a:gd name="T52" fmla="*/ 39 w 707"/>
                <a:gd name="T53" fmla="*/ 1138 h 1153"/>
                <a:gd name="T54" fmla="*/ 35 w 707"/>
                <a:gd name="T55" fmla="*/ 414 h 1153"/>
                <a:gd name="T56" fmla="*/ 47 w 707"/>
                <a:gd name="T57" fmla="*/ 401 h 1153"/>
                <a:gd name="T58" fmla="*/ 50 w 707"/>
                <a:gd name="T59" fmla="*/ 356 h 1153"/>
                <a:gd name="T60" fmla="*/ 65 w 707"/>
                <a:gd name="T61" fmla="*/ 31 h 1153"/>
                <a:gd name="T62" fmla="*/ 175 w 707"/>
                <a:gd name="T63" fmla="*/ 16 h 1153"/>
                <a:gd name="T64" fmla="*/ 394 w 707"/>
                <a:gd name="T65" fmla="*/ 52 h 1153"/>
                <a:gd name="T66" fmla="*/ 707 w 707"/>
                <a:gd name="T67" fmla="*/ 114 h 1153"/>
                <a:gd name="T68" fmla="*/ 689 w 707"/>
                <a:gd name="T69" fmla="*/ 203 h 1153"/>
                <a:gd name="T70" fmla="*/ 673 w 707"/>
                <a:gd name="T71" fmla="*/ 285 h 1153"/>
                <a:gd name="T72" fmla="*/ 662 w 707"/>
                <a:gd name="T73" fmla="*/ 339 h 1153"/>
                <a:gd name="T74" fmla="*/ 649 w 707"/>
                <a:gd name="T75" fmla="*/ 406 h 1153"/>
                <a:gd name="T76" fmla="*/ 648 w 707"/>
                <a:gd name="T77" fmla="*/ 408 h 1153"/>
                <a:gd name="T78" fmla="*/ 640 w 707"/>
                <a:gd name="T79" fmla="*/ 452 h 1153"/>
                <a:gd name="T80" fmla="*/ 643 w 707"/>
                <a:gd name="T81" fmla="*/ 46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7" h="1153">
                  <a:moveTo>
                    <a:pt x="643" y="469"/>
                  </a:moveTo>
                  <a:lnTo>
                    <a:pt x="623" y="577"/>
                  </a:lnTo>
                  <a:lnTo>
                    <a:pt x="616" y="575"/>
                  </a:lnTo>
                  <a:lnTo>
                    <a:pt x="596" y="674"/>
                  </a:lnTo>
                  <a:lnTo>
                    <a:pt x="551" y="897"/>
                  </a:lnTo>
                  <a:lnTo>
                    <a:pt x="549" y="897"/>
                  </a:lnTo>
                  <a:lnTo>
                    <a:pt x="548" y="898"/>
                  </a:lnTo>
                  <a:lnTo>
                    <a:pt x="546" y="898"/>
                  </a:lnTo>
                  <a:lnTo>
                    <a:pt x="544" y="898"/>
                  </a:lnTo>
                  <a:lnTo>
                    <a:pt x="542" y="899"/>
                  </a:lnTo>
                  <a:lnTo>
                    <a:pt x="540" y="899"/>
                  </a:lnTo>
                  <a:lnTo>
                    <a:pt x="539" y="900"/>
                  </a:lnTo>
                  <a:lnTo>
                    <a:pt x="525" y="904"/>
                  </a:lnTo>
                  <a:lnTo>
                    <a:pt x="511" y="908"/>
                  </a:lnTo>
                  <a:lnTo>
                    <a:pt x="497" y="914"/>
                  </a:lnTo>
                  <a:lnTo>
                    <a:pt x="494" y="915"/>
                  </a:lnTo>
                  <a:lnTo>
                    <a:pt x="490" y="917"/>
                  </a:lnTo>
                  <a:lnTo>
                    <a:pt x="487" y="919"/>
                  </a:lnTo>
                  <a:lnTo>
                    <a:pt x="450" y="935"/>
                  </a:lnTo>
                  <a:lnTo>
                    <a:pt x="414" y="954"/>
                  </a:lnTo>
                  <a:lnTo>
                    <a:pt x="381" y="977"/>
                  </a:lnTo>
                  <a:lnTo>
                    <a:pt x="374" y="982"/>
                  </a:lnTo>
                  <a:lnTo>
                    <a:pt x="371" y="984"/>
                  </a:lnTo>
                  <a:lnTo>
                    <a:pt x="367" y="987"/>
                  </a:lnTo>
                  <a:lnTo>
                    <a:pt x="364" y="989"/>
                  </a:lnTo>
                  <a:lnTo>
                    <a:pt x="360" y="991"/>
                  </a:lnTo>
                  <a:lnTo>
                    <a:pt x="360" y="992"/>
                  </a:lnTo>
                  <a:lnTo>
                    <a:pt x="296" y="1030"/>
                  </a:lnTo>
                  <a:lnTo>
                    <a:pt x="253" y="1056"/>
                  </a:lnTo>
                  <a:lnTo>
                    <a:pt x="208" y="1077"/>
                  </a:lnTo>
                  <a:lnTo>
                    <a:pt x="162" y="1097"/>
                  </a:lnTo>
                  <a:lnTo>
                    <a:pt x="161" y="1097"/>
                  </a:lnTo>
                  <a:lnTo>
                    <a:pt x="160" y="1097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7" y="1099"/>
                  </a:lnTo>
                  <a:lnTo>
                    <a:pt x="154" y="1099"/>
                  </a:lnTo>
                  <a:lnTo>
                    <a:pt x="153" y="1100"/>
                  </a:lnTo>
                  <a:lnTo>
                    <a:pt x="152" y="1100"/>
                  </a:lnTo>
                  <a:lnTo>
                    <a:pt x="150" y="1102"/>
                  </a:lnTo>
                  <a:lnTo>
                    <a:pt x="149" y="1102"/>
                  </a:lnTo>
                  <a:lnTo>
                    <a:pt x="146" y="1103"/>
                  </a:lnTo>
                  <a:lnTo>
                    <a:pt x="144" y="1103"/>
                  </a:lnTo>
                  <a:lnTo>
                    <a:pt x="142" y="1104"/>
                  </a:lnTo>
                  <a:lnTo>
                    <a:pt x="139" y="1105"/>
                  </a:lnTo>
                  <a:lnTo>
                    <a:pt x="137" y="1106"/>
                  </a:lnTo>
                  <a:lnTo>
                    <a:pt x="135" y="1106"/>
                  </a:lnTo>
                  <a:lnTo>
                    <a:pt x="131" y="1107"/>
                  </a:lnTo>
                  <a:lnTo>
                    <a:pt x="129" y="1109"/>
                  </a:lnTo>
                  <a:lnTo>
                    <a:pt x="127" y="1110"/>
                  </a:lnTo>
                  <a:lnTo>
                    <a:pt x="123" y="1111"/>
                  </a:lnTo>
                  <a:lnTo>
                    <a:pt x="121" y="1111"/>
                  </a:lnTo>
                  <a:lnTo>
                    <a:pt x="119" y="1112"/>
                  </a:lnTo>
                  <a:lnTo>
                    <a:pt x="39" y="1138"/>
                  </a:lnTo>
                  <a:lnTo>
                    <a:pt x="0" y="1153"/>
                  </a:lnTo>
                  <a:lnTo>
                    <a:pt x="35" y="414"/>
                  </a:lnTo>
                  <a:lnTo>
                    <a:pt x="23" y="413"/>
                  </a:lnTo>
                  <a:lnTo>
                    <a:pt x="47" y="401"/>
                  </a:lnTo>
                  <a:lnTo>
                    <a:pt x="47" y="398"/>
                  </a:lnTo>
                  <a:lnTo>
                    <a:pt x="50" y="356"/>
                  </a:lnTo>
                  <a:lnTo>
                    <a:pt x="52" y="308"/>
                  </a:lnTo>
                  <a:lnTo>
                    <a:pt x="65" y="31"/>
                  </a:lnTo>
                  <a:lnTo>
                    <a:pt x="67" y="0"/>
                  </a:lnTo>
                  <a:lnTo>
                    <a:pt x="175" y="16"/>
                  </a:lnTo>
                  <a:lnTo>
                    <a:pt x="284" y="34"/>
                  </a:lnTo>
                  <a:lnTo>
                    <a:pt x="394" y="52"/>
                  </a:lnTo>
                  <a:lnTo>
                    <a:pt x="503" y="70"/>
                  </a:lnTo>
                  <a:lnTo>
                    <a:pt x="707" y="114"/>
                  </a:lnTo>
                  <a:lnTo>
                    <a:pt x="692" y="187"/>
                  </a:lnTo>
                  <a:lnTo>
                    <a:pt x="689" y="203"/>
                  </a:lnTo>
                  <a:lnTo>
                    <a:pt x="682" y="239"/>
                  </a:lnTo>
                  <a:lnTo>
                    <a:pt x="673" y="285"/>
                  </a:lnTo>
                  <a:lnTo>
                    <a:pt x="662" y="339"/>
                  </a:lnTo>
                  <a:lnTo>
                    <a:pt x="662" y="339"/>
                  </a:lnTo>
                  <a:lnTo>
                    <a:pt x="658" y="359"/>
                  </a:lnTo>
                  <a:lnTo>
                    <a:pt x="649" y="406"/>
                  </a:lnTo>
                  <a:lnTo>
                    <a:pt x="648" y="408"/>
                  </a:lnTo>
                  <a:lnTo>
                    <a:pt x="648" y="408"/>
                  </a:lnTo>
                  <a:lnTo>
                    <a:pt x="640" y="451"/>
                  </a:lnTo>
                  <a:lnTo>
                    <a:pt x="640" y="452"/>
                  </a:lnTo>
                  <a:lnTo>
                    <a:pt x="636" y="468"/>
                  </a:lnTo>
                  <a:lnTo>
                    <a:pt x="643" y="469"/>
                  </a:lnTo>
                  <a:close/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6221165" y="5091452"/>
              <a:ext cx="680824" cy="2827289"/>
            </a:xfrm>
            <a:custGeom>
              <a:avLst/>
              <a:gdLst>
                <a:gd name="csX0" fmla="*/ 0 w 390525"/>
                <a:gd name="csY0" fmla="*/ 1388269 h 1388269"/>
                <a:gd name="csX1" fmla="*/ 138113 w 390525"/>
                <a:gd name="csY1" fmla="*/ 1309688 h 1388269"/>
                <a:gd name="csX2" fmla="*/ 390525 w 390525"/>
                <a:gd name="csY2" fmla="*/ 0 h 1388269"/>
                <a:gd name="csX3" fmla="*/ 254794 w 390525"/>
                <a:gd name="csY3" fmla="*/ 2382 h 1388269"/>
                <a:gd name="csX4" fmla="*/ 0 w 390525"/>
                <a:gd name="csY4" fmla="*/ 1388269 h 1388269"/>
                <a:gd name="csX0-1" fmla="*/ 0 w 502444"/>
                <a:gd name="csY0-2" fmla="*/ 2055019 h 2055019"/>
                <a:gd name="csX1-3" fmla="*/ 138113 w 502444"/>
                <a:gd name="csY1-4" fmla="*/ 1976438 h 2055019"/>
                <a:gd name="csX2-5" fmla="*/ 502444 w 502444"/>
                <a:gd name="csY2-6" fmla="*/ 0 h 2055019"/>
                <a:gd name="csX3-7" fmla="*/ 254794 w 502444"/>
                <a:gd name="csY3-8" fmla="*/ 669132 h 2055019"/>
                <a:gd name="csX4-9" fmla="*/ 0 w 502444"/>
                <a:gd name="csY4-10" fmla="*/ 2055019 h 2055019"/>
                <a:gd name="csX0-11" fmla="*/ 0 w 502444"/>
                <a:gd name="csY0-12" fmla="*/ 2076450 h 2076450"/>
                <a:gd name="csX1-13" fmla="*/ 138113 w 502444"/>
                <a:gd name="csY1-14" fmla="*/ 1997869 h 2076450"/>
                <a:gd name="csX2-15" fmla="*/ 502444 w 502444"/>
                <a:gd name="csY2-16" fmla="*/ 21431 h 2076450"/>
                <a:gd name="csX3-17" fmla="*/ 419100 w 502444"/>
                <a:gd name="csY3-18" fmla="*/ 0 h 2076450"/>
                <a:gd name="csX4-19" fmla="*/ 0 w 502444"/>
                <a:gd name="csY4-20" fmla="*/ 2076450 h 2076450"/>
                <a:gd name="csX0-21" fmla="*/ 0 w 502444"/>
                <a:gd name="csY0-22" fmla="*/ 2076450 h 2076450"/>
                <a:gd name="csX1-23" fmla="*/ 121444 w 502444"/>
                <a:gd name="csY1-24" fmla="*/ 2007394 h 2076450"/>
                <a:gd name="csX2-25" fmla="*/ 502444 w 502444"/>
                <a:gd name="csY2-26" fmla="*/ 21431 h 2076450"/>
                <a:gd name="csX3-27" fmla="*/ 419100 w 502444"/>
                <a:gd name="csY3-28" fmla="*/ 0 h 2076450"/>
                <a:gd name="csX4-29" fmla="*/ 0 w 502444"/>
                <a:gd name="csY4-30" fmla="*/ 2076450 h 2076450"/>
                <a:gd name="csX0-31" fmla="*/ 0 w 509587"/>
                <a:gd name="csY0-32" fmla="*/ 2076450 h 2076450"/>
                <a:gd name="csX1-33" fmla="*/ 121444 w 509587"/>
                <a:gd name="csY1-34" fmla="*/ 2007394 h 2076450"/>
                <a:gd name="csX2-35" fmla="*/ 509587 w 509587"/>
                <a:gd name="csY2-36" fmla="*/ 23812 h 2076450"/>
                <a:gd name="csX3-37" fmla="*/ 419100 w 509587"/>
                <a:gd name="csY3-38" fmla="*/ 0 h 2076450"/>
                <a:gd name="csX4-39" fmla="*/ 0 w 509587"/>
                <a:gd name="csY4-40" fmla="*/ 2076450 h 2076450"/>
                <a:gd name="connsiteX0" fmla="*/ 0 w 502558"/>
                <a:gd name="connsiteY0" fmla="*/ 2086994 h 2086994"/>
                <a:gd name="connsiteX1" fmla="*/ 114415 w 502558"/>
                <a:gd name="connsiteY1" fmla="*/ 2007394 h 2086994"/>
                <a:gd name="connsiteX2" fmla="*/ 502558 w 502558"/>
                <a:gd name="connsiteY2" fmla="*/ 23812 h 2086994"/>
                <a:gd name="connsiteX3" fmla="*/ 412071 w 502558"/>
                <a:gd name="connsiteY3" fmla="*/ 0 h 2086994"/>
                <a:gd name="connsiteX4" fmla="*/ 0 w 502558"/>
                <a:gd name="connsiteY4" fmla="*/ 2086994 h 2086994"/>
                <a:gd name="connsiteX0-41" fmla="*/ 0 w 502558"/>
                <a:gd name="connsiteY0-42" fmla="*/ 2086994 h 2086994"/>
                <a:gd name="connsiteX1-43" fmla="*/ 103871 w 502558"/>
                <a:gd name="connsiteY1-44" fmla="*/ 2010909 h 2086994"/>
                <a:gd name="connsiteX2-45" fmla="*/ 502558 w 502558"/>
                <a:gd name="connsiteY2-46" fmla="*/ 23812 h 2086994"/>
                <a:gd name="connsiteX3-47" fmla="*/ 412071 w 502558"/>
                <a:gd name="connsiteY3-48" fmla="*/ 0 h 2086994"/>
                <a:gd name="connsiteX4-49" fmla="*/ 0 w 502558"/>
                <a:gd name="connsiteY4-50" fmla="*/ 2086994 h 208699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  <a:cxn ang="0">
                  <a:pos x="connsiteX4-49" y="connsiteY4-50"/>
                </a:cxn>
              </a:cxnLst>
              <a:rect l="l" t="t" r="r" b="b"/>
              <a:pathLst>
                <a:path w="502558" h="2086994">
                  <a:moveTo>
                    <a:pt x="0" y="2086994"/>
                  </a:moveTo>
                  <a:lnTo>
                    <a:pt x="103871" y="2010909"/>
                  </a:lnTo>
                  <a:lnTo>
                    <a:pt x="502558" y="23812"/>
                  </a:lnTo>
                  <a:lnTo>
                    <a:pt x="412071" y="0"/>
                  </a:lnTo>
                  <a:lnTo>
                    <a:pt x="0" y="2086994"/>
                  </a:lnTo>
                  <a:close/>
                </a:path>
              </a:pathLst>
            </a:custGeom>
            <a:noFill/>
            <a:ln w="22225">
              <a:solidFill>
                <a:srgbClr val="0000FF"/>
              </a:solidFill>
              <a:prstDash val="sys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 rot="664898">
              <a:off x="16408435" y="6307245"/>
              <a:ext cx="204798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rgbClr val="FF00FF"/>
                  </a:solidFill>
                  <a:effectLst>
                    <a:glow rad="2540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凤栖路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69486" y="2682808"/>
            <a:ext cx="6360045" cy="5807257"/>
            <a:chOff x="6630090" y="4471989"/>
            <a:chExt cx="4768820" cy="4354334"/>
          </a:xfrm>
        </p:grpSpPr>
        <p:pic>
          <p:nvPicPr>
            <p:cNvPr id="12" name="图片 11" descr="图片包含 图示&#10;&#10;AI 生成的内容可能不正确。"/>
            <p:cNvPicPr/>
            <p:nvPr/>
          </p:nvPicPr>
          <p:blipFill rotWithShape="1">
            <a:blip r:embed="rId6"/>
            <a:srcRect l="8654" t="1819" r="16772" b="1851"/>
            <a:stretch>
              <a:fillRect/>
            </a:stretch>
          </p:blipFill>
          <p:spPr>
            <a:xfrm>
              <a:off x="6630090" y="4471989"/>
              <a:ext cx="4768820" cy="4354334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任意多边形: 形状 12"/>
            <p:cNvSpPr/>
            <p:nvPr/>
          </p:nvSpPr>
          <p:spPr bwMode="auto">
            <a:xfrm>
              <a:off x="7578895" y="4885979"/>
              <a:ext cx="3035386" cy="3557642"/>
            </a:xfrm>
            <a:custGeom>
              <a:avLst/>
              <a:gdLst>
                <a:gd name="csX0" fmla="*/ 269705 w 2100202"/>
                <a:gd name="csY0" fmla="*/ 102894 h 2461554"/>
                <a:gd name="csX1" fmla="*/ 268764 w 2100202"/>
                <a:gd name="csY1" fmla="*/ 103833 h 2461554"/>
                <a:gd name="csX2" fmla="*/ 267824 w 2100202"/>
                <a:gd name="csY2" fmla="*/ 103833 h 2461554"/>
                <a:gd name="csX3" fmla="*/ 266883 w 2100202"/>
                <a:gd name="csY3" fmla="*/ 103833 h 2461554"/>
                <a:gd name="csX4" fmla="*/ 265942 w 2100202"/>
                <a:gd name="csY4" fmla="*/ 103833 h 2461554"/>
                <a:gd name="csX5" fmla="*/ 265001 w 2100202"/>
                <a:gd name="csY5" fmla="*/ 103833 h 2461554"/>
                <a:gd name="csX6" fmla="*/ 264061 w 2100202"/>
                <a:gd name="csY6" fmla="*/ 103833 h 2461554"/>
                <a:gd name="csX7" fmla="*/ 263120 w 2100202"/>
                <a:gd name="csY7" fmla="*/ 103833 h 2461554"/>
                <a:gd name="csX8" fmla="*/ 262179 w 2100202"/>
                <a:gd name="csY8" fmla="*/ 103833 h 2461554"/>
                <a:gd name="csX9" fmla="*/ 261238 w 2100202"/>
                <a:gd name="csY9" fmla="*/ 103833 h 2461554"/>
                <a:gd name="csX10" fmla="*/ 260298 w 2100202"/>
                <a:gd name="csY10" fmla="*/ 103833 h 2461554"/>
                <a:gd name="csX11" fmla="*/ 259357 w 2100202"/>
                <a:gd name="csY11" fmla="*/ 104771 h 2461554"/>
                <a:gd name="csX12" fmla="*/ 258416 w 2100202"/>
                <a:gd name="csY12" fmla="*/ 104771 h 2461554"/>
                <a:gd name="csX13" fmla="*/ 257475 w 2100202"/>
                <a:gd name="csY13" fmla="*/ 104771 h 2461554"/>
                <a:gd name="csX14" fmla="*/ 256535 w 2100202"/>
                <a:gd name="csY14" fmla="*/ 104771 h 2461554"/>
                <a:gd name="csX15" fmla="*/ 255594 w 2100202"/>
                <a:gd name="csY15" fmla="*/ 104771 h 2461554"/>
                <a:gd name="csX16" fmla="*/ 254653 w 2100202"/>
                <a:gd name="csY16" fmla="*/ 104771 h 2461554"/>
                <a:gd name="csX17" fmla="*/ 253712 w 2100202"/>
                <a:gd name="csY17" fmla="*/ 104771 h 2461554"/>
                <a:gd name="csX18" fmla="*/ 252772 w 2100202"/>
                <a:gd name="csY18" fmla="*/ 104771 h 2461554"/>
                <a:gd name="csX19" fmla="*/ 251831 w 2100202"/>
                <a:gd name="csY19" fmla="*/ 104771 h 2461554"/>
                <a:gd name="csX20" fmla="*/ 250890 w 2100202"/>
                <a:gd name="csY20" fmla="*/ 104771 h 2461554"/>
                <a:gd name="csX21" fmla="*/ 249949 w 2100202"/>
                <a:gd name="csY21" fmla="*/ 105709 h 2461554"/>
                <a:gd name="csX22" fmla="*/ 249008 w 2100202"/>
                <a:gd name="csY22" fmla="*/ 105709 h 2461554"/>
                <a:gd name="csX23" fmla="*/ 248068 w 2100202"/>
                <a:gd name="csY23" fmla="*/ 105709 h 2461554"/>
                <a:gd name="csX24" fmla="*/ 247127 w 2100202"/>
                <a:gd name="csY24" fmla="*/ 105709 h 2461554"/>
                <a:gd name="csX25" fmla="*/ 246186 w 2100202"/>
                <a:gd name="csY25" fmla="*/ 105709 h 2461554"/>
                <a:gd name="csX26" fmla="*/ 245245 w 2100202"/>
                <a:gd name="csY26" fmla="*/ 105709 h 2461554"/>
                <a:gd name="csX27" fmla="*/ 244305 w 2100202"/>
                <a:gd name="csY27" fmla="*/ 105709 h 2461554"/>
                <a:gd name="csX28" fmla="*/ 243364 w 2100202"/>
                <a:gd name="csY28" fmla="*/ 105709 h 2461554"/>
                <a:gd name="csX29" fmla="*/ 242423 w 2100202"/>
                <a:gd name="csY29" fmla="*/ 105709 h 2461554"/>
                <a:gd name="csX30" fmla="*/ 241482 w 2100202"/>
                <a:gd name="csY30" fmla="*/ 105709 h 2461554"/>
                <a:gd name="csX31" fmla="*/ 240542 w 2100202"/>
                <a:gd name="csY31" fmla="*/ 105709 h 2461554"/>
                <a:gd name="csX32" fmla="*/ 239601 w 2100202"/>
                <a:gd name="csY32" fmla="*/ 106647 h 2461554"/>
                <a:gd name="csX33" fmla="*/ 238660 w 2100202"/>
                <a:gd name="csY33" fmla="*/ 106647 h 2461554"/>
                <a:gd name="csX34" fmla="*/ 237719 w 2100202"/>
                <a:gd name="csY34" fmla="*/ 106647 h 2461554"/>
                <a:gd name="csX35" fmla="*/ 236779 w 2100202"/>
                <a:gd name="csY35" fmla="*/ 106647 h 2461554"/>
                <a:gd name="csX36" fmla="*/ 235838 w 2100202"/>
                <a:gd name="csY36" fmla="*/ 106647 h 2461554"/>
                <a:gd name="csX37" fmla="*/ 234897 w 2100202"/>
                <a:gd name="csY37" fmla="*/ 106647 h 2461554"/>
                <a:gd name="csX38" fmla="*/ 233956 w 2100202"/>
                <a:gd name="csY38" fmla="*/ 106647 h 2461554"/>
                <a:gd name="csX39" fmla="*/ 233016 w 2100202"/>
                <a:gd name="csY39" fmla="*/ 106647 h 2461554"/>
                <a:gd name="csX40" fmla="*/ 232075 w 2100202"/>
                <a:gd name="csY40" fmla="*/ 106647 h 2461554"/>
                <a:gd name="csX41" fmla="*/ 231134 w 2100202"/>
                <a:gd name="csY41" fmla="*/ 106647 h 2461554"/>
                <a:gd name="csX42" fmla="*/ 230193 w 2100202"/>
                <a:gd name="csY42" fmla="*/ 106647 h 2461554"/>
                <a:gd name="csX43" fmla="*/ 229253 w 2100202"/>
                <a:gd name="csY43" fmla="*/ 107586 h 2461554"/>
                <a:gd name="csX44" fmla="*/ 228312 w 2100202"/>
                <a:gd name="csY44" fmla="*/ 107586 h 2461554"/>
                <a:gd name="csX45" fmla="*/ 227371 w 2100202"/>
                <a:gd name="csY45" fmla="*/ 107586 h 2461554"/>
                <a:gd name="csX46" fmla="*/ 226430 w 2100202"/>
                <a:gd name="csY46" fmla="*/ 107586 h 2461554"/>
                <a:gd name="csX47" fmla="*/ 225490 w 2100202"/>
                <a:gd name="csY47" fmla="*/ 107586 h 2461554"/>
                <a:gd name="csX48" fmla="*/ 224549 w 2100202"/>
                <a:gd name="csY48" fmla="*/ 107586 h 2461554"/>
                <a:gd name="csX49" fmla="*/ 223608 w 2100202"/>
                <a:gd name="csY49" fmla="*/ 107586 h 2461554"/>
                <a:gd name="csX50" fmla="*/ 222667 w 2100202"/>
                <a:gd name="csY50" fmla="*/ 107586 h 2461554"/>
                <a:gd name="csX51" fmla="*/ 221726 w 2100202"/>
                <a:gd name="csY51" fmla="*/ 107586 h 2461554"/>
                <a:gd name="csX52" fmla="*/ 220786 w 2100202"/>
                <a:gd name="csY52" fmla="*/ 107586 h 2461554"/>
                <a:gd name="csX53" fmla="*/ 219845 w 2100202"/>
                <a:gd name="csY53" fmla="*/ 107586 h 2461554"/>
                <a:gd name="csX54" fmla="*/ 218904 w 2100202"/>
                <a:gd name="csY54" fmla="*/ 107586 h 2461554"/>
                <a:gd name="csX55" fmla="*/ 217963 w 2100202"/>
                <a:gd name="csY55" fmla="*/ 108524 h 2461554"/>
                <a:gd name="csX56" fmla="*/ 217023 w 2100202"/>
                <a:gd name="csY56" fmla="*/ 108524 h 2461554"/>
                <a:gd name="csX57" fmla="*/ 216082 w 2100202"/>
                <a:gd name="csY57" fmla="*/ 108524 h 2461554"/>
                <a:gd name="csX58" fmla="*/ 215141 w 2100202"/>
                <a:gd name="csY58" fmla="*/ 108524 h 2461554"/>
                <a:gd name="csX59" fmla="*/ 214200 w 2100202"/>
                <a:gd name="csY59" fmla="*/ 108524 h 2461554"/>
                <a:gd name="csX60" fmla="*/ 213260 w 2100202"/>
                <a:gd name="csY60" fmla="*/ 108524 h 2461554"/>
                <a:gd name="csX61" fmla="*/ 212319 w 2100202"/>
                <a:gd name="csY61" fmla="*/ 108524 h 2461554"/>
                <a:gd name="csX62" fmla="*/ 211378 w 2100202"/>
                <a:gd name="csY62" fmla="*/ 108524 h 2461554"/>
                <a:gd name="csX63" fmla="*/ 210437 w 2100202"/>
                <a:gd name="csY63" fmla="*/ 108524 h 2461554"/>
                <a:gd name="csX64" fmla="*/ 209497 w 2100202"/>
                <a:gd name="csY64" fmla="*/ 108524 h 2461554"/>
                <a:gd name="csX65" fmla="*/ 208556 w 2100202"/>
                <a:gd name="csY65" fmla="*/ 108524 h 2461554"/>
                <a:gd name="csX66" fmla="*/ 207615 w 2100202"/>
                <a:gd name="csY66" fmla="*/ 108524 h 2461554"/>
                <a:gd name="csX67" fmla="*/ 206674 w 2100202"/>
                <a:gd name="csY67" fmla="*/ 109462 h 2461554"/>
                <a:gd name="csX68" fmla="*/ 205734 w 2100202"/>
                <a:gd name="csY68" fmla="*/ 109462 h 2461554"/>
                <a:gd name="csX69" fmla="*/ 204793 w 2100202"/>
                <a:gd name="csY69" fmla="*/ 109462 h 2461554"/>
                <a:gd name="csX70" fmla="*/ 203852 w 2100202"/>
                <a:gd name="csY70" fmla="*/ 109462 h 2461554"/>
                <a:gd name="csX71" fmla="*/ 202911 w 2100202"/>
                <a:gd name="csY71" fmla="*/ 109462 h 2461554"/>
                <a:gd name="csX72" fmla="*/ 201971 w 2100202"/>
                <a:gd name="csY72" fmla="*/ 109462 h 2461554"/>
                <a:gd name="csX73" fmla="*/ 201030 w 2100202"/>
                <a:gd name="csY73" fmla="*/ 109462 h 2461554"/>
                <a:gd name="csX74" fmla="*/ 200089 w 2100202"/>
                <a:gd name="csY74" fmla="*/ 109462 h 2461554"/>
                <a:gd name="csX75" fmla="*/ 199148 w 2100202"/>
                <a:gd name="csY75" fmla="*/ 109462 h 2461554"/>
                <a:gd name="csX76" fmla="*/ 198208 w 2100202"/>
                <a:gd name="csY76" fmla="*/ 109462 h 2461554"/>
                <a:gd name="csX77" fmla="*/ 197267 w 2100202"/>
                <a:gd name="csY77" fmla="*/ 109462 h 2461554"/>
                <a:gd name="csX78" fmla="*/ 196326 w 2100202"/>
                <a:gd name="csY78" fmla="*/ 109462 h 2461554"/>
                <a:gd name="csX79" fmla="*/ 195385 w 2100202"/>
                <a:gd name="csY79" fmla="*/ 109462 h 2461554"/>
                <a:gd name="csX80" fmla="*/ 194444 w 2100202"/>
                <a:gd name="csY80" fmla="*/ 110401 h 2461554"/>
                <a:gd name="csX81" fmla="*/ 193504 w 2100202"/>
                <a:gd name="csY81" fmla="*/ 110401 h 2461554"/>
                <a:gd name="csX82" fmla="*/ 192563 w 2100202"/>
                <a:gd name="csY82" fmla="*/ 110401 h 2461554"/>
                <a:gd name="csX83" fmla="*/ 191622 w 2100202"/>
                <a:gd name="csY83" fmla="*/ 110401 h 2461554"/>
                <a:gd name="csX84" fmla="*/ 190681 w 2100202"/>
                <a:gd name="csY84" fmla="*/ 110401 h 2461554"/>
                <a:gd name="csX85" fmla="*/ 189741 w 2100202"/>
                <a:gd name="csY85" fmla="*/ 110401 h 2461554"/>
                <a:gd name="csX86" fmla="*/ 188800 w 2100202"/>
                <a:gd name="csY86" fmla="*/ 110401 h 2461554"/>
                <a:gd name="csX87" fmla="*/ 187859 w 2100202"/>
                <a:gd name="csY87" fmla="*/ 110401 h 2461554"/>
                <a:gd name="csX88" fmla="*/ 186918 w 2100202"/>
                <a:gd name="csY88" fmla="*/ 110401 h 2461554"/>
                <a:gd name="csX89" fmla="*/ 185978 w 2100202"/>
                <a:gd name="csY89" fmla="*/ 110401 h 2461554"/>
                <a:gd name="csX90" fmla="*/ 185037 w 2100202"/>
                <a:gd name="csY90" fmla="*/ 110401 h 2461554"/>
                <a:gd name="csX91" fmla="*/ 184096 w 2100202"/>
                <a:gd name="csY91" fmla="*/ 110401 h 2461554"/>
                <a:gd name="csX92" fmla="*/ 183155 w 2100202"/>
                <a:gd name="csY92" fmla="*/ 110401 h 2461554"/>
                <a:gd name="csX93" fmla="*/ 182215 w 2100202"/>
                <a:gd name="csY93" fmla="*/ 111339 h 2461554"/>
                <a:gd name="csX94" fmla="*/ 181274 w 2100202"/>
                <a:gd name="csY94" fmla="*/ 111339 h 2461554"/>
                <a:gd name="csX95" fmla="*/ 180333 w 2100202"/>
                <a:gd name="csY95" fmla="*/ 111339 h 2461554"/>
                <a:gd name="csX96" fmla="*/ 179392 w 2100202"/>
                <a:gd name="csY96" fmla="*/ 111339 h 2461554"/>
                <a:gd name="csX97" fmla="*/ 178452 w 2100202"/>
                <a:gd name="csY97" fmla="*/ 111339 h 2461554"/>
                <a:gd name="csX98" fmla="*/ 177511 w 2100202"/>
                <a:gd name="csY98" fmla="*/ 111339 h 2461554"/>
                <a:gd name="csX99" fmla="*/ 176570 w 2100202"/>
                <a:gd name="csY99" fmla="*/ 111339 h 2461554"/>
                <a:gd name="csX100" fmla="*/ 175629 w 2100202"/>
                <a:gd name="csY100" fmla="*/ 111339 h 2461554"/>
                <a:gd name="csX101" fmla="*/ 174689 w 2100202"/>
                <a:gd name="csY101" fmla="*/ 111339 h 2461554"/>
                <a:gd name="csX102" fmla="*/ 173748 w 2100202"/>
                <a:gd name="csY102" fmla="*/ 111339 h 2461554"/>
                <a:gd name="csX103" fmla="*/ 172807 w 2100202"/>
                <a:gd name="csY103" fmla="*/ 111339 h 2461554"/>
                <a:gd name="csX104" fmla="*/ 171866 w 2100202"/>
                <a:gd name="csY104" fmla="*/ 111339 h 2461554"/>
                <a:gd name="csX105" fmla="*/ 170926 w 2100202"/>
                <a:gd name="csY105" fmla="*/ 111339 h 2461554"/>
                <a:gd name="csX106" fmla="*/ 169985 w 2100202"/>
                <a:gd name="csY106" fmla="*/ 111339 h 2461554"/>
                <a:gd name="csX107" fmla="*/ 169044 w 2100202"/>
                <a:gd name="csY107" fmla="*/ 111339 h 2461554"/>
                <a:gd name="csX108" fmla="*/ 168103 w 2100202"/>
                <a:gd name="csY108" fmla="*/ 112277 h 2461554"/>
                <a:gd name="csX109" fmla="*/ 167162 w 2100202"/>
                <a:gd name="csY109" fmla="*/ 112277 h 2461554"/>
                <a:gd name="csX110" fmla="*/ 166222 w 2100202"/>
                <a:gd name="csY110" fmla="*/ 112277 h 2461554"/>
                <a:gd name="csX111" fmla="*/ 165281 w 2100202"/>
                <a:gd name="csY111" fmla="*/ 112277 h 2461554"/>
                <a:gd name="csX112" fmla="*/ 164340 w 2100202"/>
                <a:gd name="csY112" fmla="*/ 112277 h 2461554"/>
                <a:gd name="csX113" fmla="*/ 163399 w 2100202"/>
                <a:gd name="csY113" fmla="*/ 112277 h 2461554"/>
                <a:gd name="csX114" fmla="*/ 162459 w 2100202"/>
                <a:gd name="csY114" fmla="*/ 112277 h 2461554"/>
                <a:gd name="csX115" fmla="*/ 161518 w 2100202"/>
                <a:gd name="csY115" fmla="*/ 112277 h 2461554"/>
                <a:gd name="csX116" fmla="*/ 160577 w 2100202"/>
                <a:gd name="csY116" fmla="*/ 112277 h 2461554"/>
                <a:gd name="csX117" fmla="*/ 159636 w 2100202"/>
                <a:gd name="csY117" fmla="*/ 112277 h 2461554"/>
                <a:gd name="csX118" fmla="*/ 158696 w 2100202"/>
                <a:gd name="csY118" fmla="*/ 112277 h 2461554"/>
                <a:gd name="csX119" fmla="*/ 157755 w 2100202"/>
                <a:gd name="csY119" fmla="*/ 112277 h 2461554"/>
                <a:gd name="csX120" fmla="*/ 156814 w 2100202"/>
                <a:gd name="csY120" fmla="*/ 112277 h 2461554"/>
                <a:gd name="csX121" fmla="*/ 155873 w 2100202"/>
                <a:gd name="csY121" fmla="*/ 112277 h 2461554"/>
                <a:gd name="csX122" fmla="*/ 154933 w 2100202"/>
                <a:gd name="csY122" fmla="*/ 112277 h 2461554"/>
                <a:gd name="csX123" fmla="*/ 153992 w 2100202"/>
                <a:gd name="csY123" fmla="*/ 113216 h 2461554"/>
                <a:gd name="csX124" fmla="*/ 153051 w 2100202"/>
                <a:gd name="csY124" fmla="*/ 113216 h 2461554"/>
                <a:gd name="csX125" fmla="*/ 152110 w 2100202"/>
                <a:gd name="csY125" fmla="*/ 113216 h 2461554"/>
                <a:gd name="csX126" fmla="*/ 151170 w 2100202"/>
                <a:gd name="csY126" fmla="*/ 113216 h 2461554"/>
                <a:gd name="csX127" fmla="*/ 150229 w 2100202"/>
                <a:gd name="csY127" fmla="*/ 113216 h 2461554"/>
                <a:gd name="csX128" fmla="*/ 149288 w 2100202"/>
                <a:gd name="csY128" fmla="*/ 113216 h 2461554"/>
                <a:gd name="csX129" fmla="*/ 148347 w 2100202"/>
                <a:gd name="csY129" fmla="*/ 113216 h 2461554"/>
                <a:gd name="csX130" fmla="*/ 147407 w 2100202"/>
                <a:gd name="csY130" fmla="*/ 113216 h 2461554"/>
                <a:gd name="csX131" fmla="*/ 147407 w 2100202"/>
                <a:gd name="csY131" fmla="*/ 114154 h 2461554"/>
                <a:gd name="csX132" fmla="*/ 146466 w 2100202"/>
                <a:gd name="csY132" fmla="*/ 121660 h 2461554"/>
                <a:gd name="csX133" fmla="*/ 134236 w 2100202"/>
                <a:gd name="csY133" fmla="*/ 374063 h 2461554"/>
                <a:gd name="csX134" fmla="*/ 115421 w 2100202"/>
                <a:gd name="csY134" fmla="*/ 763458 h 2461554"/>
                <a:gd name="csX135" fmla="*/ 646009 w 2100202"/>
                <a:gd name="csY135" fmla="*/ 869486 h 2461554"/>
                <a:gd name="csX136" fmla="*/ 737262 w 2100202"/>
                <a:gd name="csY136" fmla="*/ 411595 h 2461554"/>
                <a:gd name="csX137" fmla="*/ 739144 w 2100202"/>
                <a:gd name="csY137" fmla="*/ 403151 h 2461554"/>
                <a:gd name="csX138" fmla="*/ 371307 w 2100202"/>
                <a:gd name="csY138" fmla="*/ 385323 h 2461554"/>
                <a:gd name="csX139" fmla="*/ 364722 w 2100202"/>
                <a:gd name="csY139" fmla="*/ 385323 h 2461554"/>
                <a:gd name="csX140" fmla="*/ 262179 w 2100202"/>
                <a:gd name="csY140" fmla="*/ 379693 h 2461554"/>
                <a:gd name="csX141" fmla="*/ 275350 w 2100202"/>
                <a:gd name="csY141" fmla="*/ 102894 h 2461554"/>
                <a:gd name="csX142" fmla="*/ 274409 w 2100202"/>
                <a:gd name="csY142" fmla="*/ 102894 h 2461554"/>
                <a:gd name="csX143" fmla="*/ 273468 w 2100202"/>
                <a:gd name="csY143" fmla="*/ 102894 h 2461554"/>
                <a:gd name="csX144" fmla="*/ 272527 w 2100202"/>
                <a:gd name="csY144" fmla="*/ 102894 h 2461554"/>
                <a:gd name="csX145" fmla="*/ 271587 w 2100202"/>
                <a:gd name="csY145" fmla="*/ 102894 h 2461554"/>
                <a:gd name="csX146" fmla="*/ 270646 w 2100202"/>
                <a:gd name="csY146" fmla="*/ 102894 h 2461554"/>
                <a:gd name="csX147" fmla="*/ 1219891 w 2100202"/>
                <a:gd name="csY147" fmla="*/ 90648 h 2461554"/>
                <a:gd name="csX148" fmla="*/ 1042975 w 2100202"/>
                <a:gd name="csY148" fmla="*/ 951704 h 2461554"/>
                <a:gd name="csX149" fmla="*/ 1041093 w 2100202"/>
                <a:gd name="csY149" fmla="*/ 951704 h 2461554"/>
                <a:gd name="csX150" fmla="*/ 1016626 w 2100202"/>
                <a:gd name="csY150" fmla="*/ 1068139 h 2461554"/>
                <a:gd name="csX151" fmla="*/ 1012861 w 2100202"/>
                <a:gd name="csY151" fmla="*/ 1087857 h 2461554"/>
                <a:gd name="csX152" fmla="*/ 1004392 w 2100202"/>
                <a:gd name="csY152" fmla="*/ 1125417 h 2461554"/>
                <a:gd name="csX153" fmla="*/ 982748 w 2100202"/>
                <a:gd name="csY153" fmla="*/ 1234340 h 2461554"/>
                <a:gd name="csX154" fmla="*/ 967691 w 2100202"/>
                <a:gd name="csY154" fmla="*/ 1301948 h 2461554"/>
                <a:gd name="csX155" fmla="*/ 931932 w 2100202"/>
                <a:gd name="csY155" fmla="*/ 1482234 h 2461554"/>
                <a:gd name="csX156" fmla="*/ 931932 w 2100202"/>
                <a:gd name="csY156" fmla="*/ 1483173 h 2461554"/>
                <a:gd name="csX157" fmla="*/ 882997 w 2100202"/>
                <a:gd name="csY157" fmla="*/ 1721677 h 2461554"/>
                <a:gd name="csX158" fmla="*/ 882997 w 2100202"/>
                <a:gd name="csY158" fmla="*/ 1722616 h 2461554"/>
                <a:gd name="csX159" fmla="*/ 863235 w 2100202"/>
                <a:gd name="csY159" fmla="*/ 1855014 h 2461554"/>
                <a:gd name="csX160" fmla="*/ 976161 w 2100202"/>
                <a:gd name="csY160" fmla="*/ 2236244 h 2461554"/>
                <a:gd name="csX161" fmla="*/ 1081558 w 2100202"/>
                <a:gd name="csY161" fmla="*/ 2254085 h 2461554"/>
                <a:gd name="csX162" fmla="*/ 1082499 w 2100202"/>
                <a:gd name="csY162" fmla="*/ 2253146 h 2461554"/>
                <a:gd name="csX163" fmla="*/ 1082499 w 2100202"/>
                <a:gd name="csY163" fmla="*/ 2252207 h 2461554"/>
                <a:gd name="csX164" fmla="*/ 1082499 w 2100202"/>
                <a:gd name="csY164" fmla="*/ 2251268 h 2461554"/>
                <a:gd name="csX165" fmla="*/ 1082499 w 2100202"/>
                <a:gd name="csY165" fmla="*/ 2250329 h 2461554"/>
                <a:gd name="csX166" fmla="*/ 1082499 w 2100202"/>
                <a:gd name="csY166" fmla="*/ 2249390 h 2461554"/>
                <a:gd name="csX167" fmla="*/ 1082499 w 2100202"/>
                <a:gd name="csY167" fmla="*/ 2248451 h 2461554"/>
                <a:gd name="csX168" fmla="*/ 1082499 w 2100202"/>
                <a:gd name="csY168" fmla="*/ 2247512 h 2461554"/>
                <a:gd name="csX169" fmla="*/ 1082499 w 2100202"/>
                <a:gd name="csY169" fmla="*/ 2246573 h 2461554"/>
                <a:gd name="csX170" fmla="*/ 1082499 w 2100202"/>
                <a:gd name="csY170" fmla="*/ 2245634 h 2461554"/>
                <a:gd name="csX171" fmla="*/ 1082499 w 2100202"/>
                <a:gd name="csY171" fmla="*/ 2244695 h 2461554"/>
                <a:gd name="csX172" fmla="*/ 1082499 w 2100202"/>
                <a:gd name="csY172" fmla="*/ 2243756 h 2461554"/>
                <a:gd name="csX173" fmla="*/ 1082499 w 2100202"/>
                <a:gd name="csY173" fmla="*/ 2242817 h 2461554"/>
                <a:gd name="csX174" fmla="*/ 1082499 w 2100202"/>
                <a:gd name="csY174" fmla="*/ 2241878 h 2461554"/>
                <a:gd name="csX175" fmla="*/ 1081558 w 2100202"/>
                <a:gd name="csY175" fmla="*/ 2240939 h 2461554"/>
                <a:gd name="csX176" fmla="*/ 1081558 w 2100202"/>
                <a:gd name="csY176" fmla="*/ 2240000 h 2461554"/>
                <a:gd name="csX177" fmla="*/ 1081558 w 2100202"/>
                <a:gd name="csY177" fmla="*/ 2239061 h 2461554"/>
                <a:gd name="csX178" fmla="*/ 1081558 w 2100202"/>
                <a:gd name="csY178" fmla="*/ 2238122 h 2461554"/>
                <a:gd name="csX179" fmla="*/ 1081558 w 2100202"/>
                <a:gd name="csY179" fmla="*/ 2237183 h 2461554"/>
                <a:gd name="csX180" fmla="*/ 1080617 w 2100202"/>
                <a:gd name="csY180" fmla="*/ 2236244 h 2461554"/>
                <a:gd name="csX181" fmla="*/ 1080617 w 2100202"/>
                <a:gd name="csY181" fmla="*/ 2235305 h 2461554"/>
                <a:gd name="csX182" fmla="*/ 1080617 w 2100202"/>
                <a:gd name="csY182" fmla="*/ 2234366 h 2461554"/>
                <a:gd name="csX183" fmla="*/ 1079676 w 2100202"/>
                <a:gd name="csY183" fmla="*/ 2233427 h 2461554"/>
                <a:gd name="csX184" fmla="*/ 1079676 w 2100202"/>
                <a:gd name="csY184" fmla="*/ 2232488 h 2461554"/>
                <a:gd name="csX185" fmla="*/ 1078735 w 2100202"/>
                <a:gd name="csY185" fmla="*/ 2231549 h 2461554"/>
                <a:gd name="csX186" fmla="*/ 1078735 w 2100202"/>
                <a:gd name="csY186" fmla="*/ 2230610 h 2461554"/>
                <a:gd name="csX187" fmla="*/ 1078735 w 2100202"/>
                <a:gd name="csY187" fmla="*/ 2229671 h 2461554"/>
                <a:gd name="csX188" fmla="*/ 1077794 w 2100202"/>
                <a:gd name="csY188" fmla="*/ 2228732 h 2461554"/>
                <a:gd name="csX189" fmla="*/ 1076852 w 2100202"/>
                <a:gd name="csY189" fmla="*/ 2227793 h 2461554"/>
                <a:gd name="csX190" fmla="*/ 1076852 w 2100202"/>
                <a:gd name="csY190" fmla="*/ 2226854 h 2461554"/>
                <a:gd name="csX191" fmla="*/ 1075911 w 2100202"/>
                <a:gd name="csY191" fmla="*/ 2225915 h 2461554"/>
                <a:gd name="csX192" fmla="*/ 1075911 w 2100202"/>
                <a:gd name="csY192" fmla="*/ 2224976 h 2461554"/>
                <a:gd name="csX193" fmla="*/ 1074970 w 2100202"/>
                <a:gd name="csY193" fmla="*/ 2224037 h 2461554"/>
                <a:gd name="csX194" fmla="*/ 953576 w 2100202"/>
                <a:gd name="csY194" fmla="*/ 2050324 h 2461554"/>
                <a:gd name="csX195" fmla="*/ 952635 w 2100202"/>
                <a:gd name="csY195" fmla="*/ 2049385 h 2461554"/>
                <a:gd name="csX196" fmla="*/ 951693 w 2100202"/>
                <a:gd name="csY196" fmla="*/ 2048446 h 2461554"/>
                <a:gd name="csX197" fmla="*/ 950752 w 2100202"/>
                <a:gd name="csY197" fmla="*/ 2047507 h 2461554"/>
                <a:gd name="csX198" fmla="*/ 950752 w 2100202"/>
                <a:gd name="csY198" fmla="*/ 2046568 h 2461554"/>
                <a:gd name="csX199" fmla="*/ 949811 w 2100202"/>
                <a:gd name="csY199" fmla="*/ 2045629 h 2461554"/>
                <a:gd name="csX200" fmla="*/ 948870 w 2100202"/>
                <a:gd name="csY200" fmla="*/ 2044690 h 2461554"/>
                <a:gd name="csX201" fmla="*/ 948870 w 2100202"/>
                <a:gd name="csY201" fmla="*/ 2043751 h 2461554"/>
                <a:gd name="csX202" fmla="*/ 947929 w 2100202"/>
                <a:gd name="csY202" fmla="*/ 2042812 h 2461554"/>
                <a:gd name="csX203" fmla="*/ 946988 w 2100202"/>
                <a:gd name="csY203" fmla="*/ 2041873 h 2461554"/>
                <a:gd name="csX204" fmla="*/ 946988 w 2100202"/>
                <a:gd name="csY204" fmla="*/ 2040934 h 2461554"/>
                <a:gd name="csX205" fmla="*/ 946047 w 2100202"/>
                <a:gd name="csY205" fmla="*/ 2039995 h 2461554"/>
                <a:gd name="csX206" fmla="*/ 945106 w 2100202"/>
                <a:gd name="csY206" fmla="*/ 2039056 h 2461554"/>
                <a:gd name="csX207" fmla="*/ 945106 w 2100202"/>
                <a:gd name="csY207" fmla="*/ 2038117 h 2461554"/>
                <a:gd name="csX208" fmla="*/ 944165 w 2100202"/>
                <a:gd name="csY208" fmla="*/ 2037178 h 2461554"/>
                <a:gd name="csX209" fmla="*/ 943224 w 2100202"/>
                <a:gd name="csY209" fmla="*/ 2036239 h 2461554"/>
                <a:gd name="csX210" fmla="*/ 943224 w 2100202"/>
                <a:gd name="csY210" fmla="*/ 2035300 h 2461554"/>
                <a:gd name="csX211" fmla="*/ 942283 w 2100202"/>
                <a:gd name="csY211" fmla="*/ 2034361 h 2461554"/>
                <a:gd name="csX212" fmla="*/ 941342 w 2100202"/>
                <a:gd name="csY212" fmla="*/ 2033422 h 2461554"/>
                <a:gd name="csX213" fmla="*/ 941342 w 2100202"/>
                <a:gd name="csY213" fmla="*/ 2032483 h 2461554"/>
                <a:gd name="csX214" fmla="*/ 940401 w 2100202"/>
                <a:gd name="csY214" fmla="*/ 2031544 h 2461554"/>
                <a:gd name="csX215" fmla="*/ 940401 w 2100202"/>
                <a:gd name="csY215" fmla="*/ 2030605 h 2461554"/>
                <a:gd name="csX216" fmla="*/ 939460 w 2100202"/>
                <a:gd name="csY216" fmla="*/ 2029666 h 2461554"/>
                <a:gd name="csX217" fmla="*/ 938519 w 2100202"/>
                <a:gd name="csY217" fmla="*/ 2028727 h 2461554"/>
                <a:gd name="csX218" fmla="*/ 938519 w 2100202"/>
                <a:gd name="csY218" fmla="*/ 2027788 h 2461554"/>
                <a:gd name="csX219" fmla="*/ 937578 w 2100202"/>
                <a:gd name="csY219" fmla="*/ 2026849 h 2461554"/>
                <a:gd name="csX220" fmla="*/ 937578 w 2100202"/>
                <a:gd name="csY220" fmla="*/ 2025910 h 2461554"/>
                <a:gd name="csX221" fmla="*/ 936637 w 2100202"/>
                <a:gd name="csY221" fmla="*/ 2024971 h 2461554"/>
                <a:gd name="csX222" fmla="*/ 935696 w 2100202"/>
                <a:gd name="csY222" fmla="*/ 2024032 h 2461554"/>
                <a:gd name="csX223" fmla="*/ 935696 w 2100202"/>
                <a:gd name="csY223" fmla="*/ 2023093 h 2461554"/>
                <a:gd name="csX224" fmla="*/ 934755 w 2100202"/>
                <a:gd name="csY224" fmla="*/ 2022154 h 2461554"/>
                <a:gd name="csX225" fmla="*/ 934755 w 2100202"/>
                <a:gd name="csY225" fmla="*/ 2021215 h 2461554"/>
                <a:gd name="csX226" fmla="*/ 933814 w 2100202"/>
                <a:gd name="csY226" fmla="*/ 2020276 h 2461554"/>
                <a:gd name="csX227" fmla="*/ 933814 w 2100202"/>
                <a:gd name="csY227" fmla="*/ 2019337 h 2461554"/>
                <a:gd name="csX228" fmla="*/ 932873 w 2100202"/>
                <a:gd name="csY228" fmla="*/ 2018398 h 2461554"/>
                <a:gd name="csX229" fmla="*/ 931932 w 2100202"/>
                <a:gd name="csY229" fmla="*/ 2017459 h 2461554"/>
                <a:gd name="csX230" fmla="*/ 931932 w 2100202"/>
                <a:gd name="csY230" fmla="*/ 2016520 h 2461554"/>
                <a:gd name="csX231" fmla="*/ 930990 w 2100202"/>
                <a:gd name="csY231" fmla="*/ 2015581 h 2461554"/>
                <a:gd name="csX232" fmla="*/ 930990 w 2100202"/>
                <a:gd name="csY232" fmla="*/ 2014642 h 2461554"/>
                <a:gd name="csX233" fmla="*/ 930049 w 2100202"/>
                <a:gd name="csY233" fmla="*/ 2013703 h 2461554"/>
                <a:gd name="csX234" fmla="*/ 930049 w 2100202"/>
                <a:gd name="csY234" fmla="*/ 2012764 h 2461554"/>
                <a:gd name="csX235" fmla="*/ 929108 w 2100202"/>
                <a:gd name="csY235" fmla="*/ 2011825 h 2461554"/>
                <a:gd name="csX236" fmla="*/ 929108 w 2100202"/>
                <a:gd name="csY236" fmla="*/ 2010886 h 2461554"/>
                <a:gd name="csX237" fmla="*/ 928167 w 2100202"/>
                <a:gd name="csY237" fmla="*/ 2009947 h 2461554"/>
                <a:gd name="csX238" fmla="*/ 927226 w 2100202"/>
                <a:gd name="csY238" fmla="*/ 2009008 h 2461554"/>
                <a:gd name="csX239" fmla="*/ 927226 w 2100202"/>
                <a:gd name="csY239" fmla="*/ 2008069 h 2461554"/>
                <a:gd name="csX240" fmla="*/ 926285 w 2100202"/>
                <a:gd name="csY240" fmla="*/ 2007130 h 2461554"/>
                <a:gd name="csX241" fmla="*/ 926285 w 2100202"/>
                <a:gd name="csY241" fmla="*/ 2006191 h 2461554"/>
                <a:gd name="csX242" fmla="*/ 925344 w 2100202"/>
                <a:gd name="csY242" fmla="*/ 2005252 h 2461554"/>
                <a:gd name="csX243" fmla="*/ 925344 w 2100202"/>
                <a:gd name="csY243" fmla="*/ 2004313 h 2461554"/>
                <a:gd name="csX244" fmla="*/ 924403 w 2100202"/>
                <a:gd name="csY244" fmla="*/ 2003374 h 2461554"/>
                <a:gd name="csX245" fmla="*/ 924403 w 2100202"/>
                <a:gd name="csY245" fmla="*/ 2002435 h 2461554"/>
                <a:gd name="csX246" fmla="*/ 923462 w 2100202"/>
                <a:gd name="csY246" fmla="*/ 2001496 h 2461554"/>
                <a:gd name="csX247" fmla="*/ 923462 w 2100202"/>
                <a:gd name="csY247" fmla="*/ 2000557 h 2461554"/>
                <a:gd name="csX248" fmla="*/ 922521 w 2100202"/>
                <a:gd name="csY248" fmla="*/ 1999618 h 2461554"/>
                <a:gd name="csX249" fmla="*/ 922521 w 2100202"/>
                <a:gd name="csY249" fmla="*/ 1998679 h 2461554"/>
                <a:gd name="csX250" fmla="*/ 921580 w 2100202"/>
                <a:gd name="csY250" fmla="*/ 1997740 h 2461554"/>
                <a:gd name="csX251" fmla="*/ 921580 w 2100202"/>
                <a:gd name="csY251" fmla="*/ 1996801 h 2461554"/>
                <a:gd name="csX252" fmla="*/ 920639 w 2100202"/>
                <a:gd name="csY252" fmla="*/ 1995862 h 2461554"/>
                <a:gd name="csX253" fmla="*/ 920639 w 2100202"/>
                <a:gd name="csY253" fmla="*/ 1994923 h 2461554"/>
                <a:gd name="csX254" fmla="*/ 919698 w 2100202"/>
                <a:gd name="csY254" fmla="*/ 1993984 h 2461554"/>
                <a:gd name="csX255" fmla="*/ 919698 w 2100202"/>
                <a:gd name="csY255" fmla="*/ 1993045 h 2461554"/>
                <a:gd name="csX256" fmla="*/ 918757 w 2100202"/>
                <a:gd name="csY256" fmla="*/ 1992106 h 2461554"/>
                <a:gd name="csX257" fmla="*/ 918757 w 2100202"/>
                <a:gd name="csY257" fmla="*/ 1991167 h 2461554"/>
                <a:gd name="csX258" fmla="*/ 918757 w 2100202"/>
                <a:gd name="csY258" fmla="*/ 1990229 h 2461554"/>
                <a:gd name="csX259" fmla="*/ 917816 w 2100202"/>
                <a:gd name="csY259" fmla="*/ 1989290 h 2461554"/>
                <a:gd name="csX260" fmla="*/ 917816 w 2100202"/>
                <a:gd name="csY260" fmla="*/ 1988351 h 2461554"/>
                <a:gd name="csX261" fmla="*/ 916875 w 2100202"/>
                <a:gd name="csY261" fmla="*/ 1987412 h 2461554"/>
                <a:gd name="csX262" fmla="*/ 916875 w 2100202"/>
                <a:gd name="csY262" fmla="*/ 1986473 h 2461554"/>
                <a:gd name="csX263" fmla="*/ 915934 w 2100202"/>
                <a:gd name="csY263" fmla="*/ 1985534 h 2461554"/>
                <a:gd name="csX264" fmla="*/ 915934 w 2100202"/>
                <a:gd name="csY264" fmla="*/ 1984595 h 2461554"/>
                <a:gd name="csX265" fmla="*/ 914993 w 2100202"/>
                <a:gd name="csY265" fmla="*/ 1983656 h 2461554"/>
                <a:gd name="csX266" fmla="*/ 914993 w 2100202"/>
                <a:gd name="csY266" fmla="*/ 1982717 h 2461554"/>
                <a:gd name="csX267" fmla="*/ 914052 w 2100202"/>
                <a:gd name="csY267" fmla="*/ 1981778 h 2461554"/>
                <a:gd name="csX268" fmla="*/ 914052 w 2100202"/>
                <a:gd name="csY268" fmla="*/ 1980839 h 2461554"/>
                <a:gd name="csX269" fmla="*/ 914052 w 2100202"/>
                <a:gd name="csY269" fmla="*/ 1979900 h 2461554"/>
                <a:gd name="csX270" fmla="*/ 913111 w 2100202"/>
                <a:gd name="csY270" fmla="*/ 1978961 h 2461554"/>
                <a:gd name="csX271" fmla="*/ 913111 w 2100202"/>
                <a:gd name="csY271" fmla="*/ 1978022 h 2461554"/>
                <a:gd name="csX272" fmla="*/ 912170 w 2100202"/>
                <a:gd name="csY272" fmla="*/ 1977083 h 2461554"/>
                <a:gd name="csX273" fmla="*/ 912170 w 2100202"/>
                <a:gd name="csY273" fmla="*/ 1976144 h 2461554"/>
                <a:gd name="csX274" fmla="*/ 912170 w 2100202"/>
                <a:gd name="csY274" fmla="*/ 1975205 h 2461554"/>
                <a:gd name="csX275" fmla="*/ 911229 w 2100202"/>
                <a:gd name="csY275" fmla="*/ 1974266 h 2461554"/>
                <a:gd name="csX276" fmla="*/ 911229 w 2100202"/>
                <a:gd name="csY276" fmla="*/ 1973327 h 2461554"/>
                <a:gd name="csX277" fmla="*/ 910288 w 2100202"/>
                <a:gd name="csY277" fmla="*/ 1972388 h 2461554"/>
                <a:gd name="csX278" fmla="*/ 910288 w 2100202"/>
                <a:gd name="csY278" fmla="*/ 1971449 h 2461554"/>
                <a:gd name="csX279" fmla="*/ 909346 w 2100202"/>
                <a:gd name="csY279" fmla="*/ 1970510 h 2461554"/>
                <a:gd name="csX280" fmla="*/ 909346 w 2100202"/>
                <a:gd name="csY280" fmla="*/ 1969571 h 2461554"/>
                <a:gd name="csX281" fmla="*/ 909346 w 2100202"/>
                <a:gd name="csY281" fmla="*/ 1968632 h 2461554"/>
                <a:gd name="csX282" fmla="*/ 908405 w 2100202"/>
                <a:gd name="csY282" fmla="*/ 1967693 h 2461554"/>
                <a:gd name="csX283" fmla="*/ 908405 w 2100202"/>
                <a:gd name="csY283" fmla="*/ 1966754 h 2461554"/>
                <a:gd name="csX284" fmla="*/ 907464 w 2100202"/>
                <a:gd name="csY284" fmla="*/ 1965815 h 2461554"/>
                <a:gd name="csX285" fmla="*/ 907464 w 2100202"/>
                <a:gd name="csY285" fmla="*/ 1964876 h 2461554"/>
                <a:gd name="csX286" fmla="*/ 907464 w 2100202"/>
                <a:gd name="csY286" fmla="*/ 1963937 h 2461554"/>
                <a:gd name="csX287" fmla="*/ 906523 w 2100202"/>
                <a:gd name="csY287" fmla="*/ 1962998 h 2461554"/>
                <a:gd name="csX288" fmla="*/ 906523 w 2100202"/>
                <a:gd name="csY288" fmla="*/ 1962059 h 2461554"/>
                <a:gd name="csX289" fmla="*/ 906523 w 2100202"/>
                <a:gd name="csY289" fmla="*/ 1961120 h 2461554"/>
                <a:gd name="csX290" fmla="*/ 905582 w 2100202"/>
                <a:gd name="csY290" fmla="*/ 1960181 h 2461554"/>
                <a:gd name="csX291" fmla="*/ 905582 w 2100202"/>
                <a:gd name="csY291" fmla="*/ 1959242 h 2461554"/>
                <a:gd name="csX292" fmla="*/ 905582 w 2100202"/>
                <a:gd name="csY292" fmla="*/ 1958303 h 2461554"/>
                <a:gd name="csX293" fmla="*/ 904641 w 2100202"/>
                <a:gd name="csY293" fmla="*/ 1957364 h 2461554"/>
                <a:gd name="csX294" fmla="*/ 904641 w 2100202"/>
                <a:gd name="csY294" fmla="*/ 1956425 h 2461554"/>
                <a:gd name="csX295" fmla="*/ 903700 w 2100202"/>
                <a:gd name="csY295" fmla="*/ 1955486 h 2461554"/>
                <a:gd name="csX296" fmla="*/ 903700 w 2100202"/>
                <a:gd name="csY296" fmla="*/ 1954547 h 2461554"/>
                <a:gd name="csX297" fmla="*/ 903700 w 2100202"/>
                <a:gd name="csY297" fmla="*/ 1953608 h 2461554"/>
                <a:gd name="csX298" fmla="*/ 902759 w 2100202"/>
                <a:gd name="csY298" fmla="*/ 1952669 h 2461554"/>
                <a:gd name="csX299" fmla="*/ 902759 w 2100202"/>
                <a:gd name="csY299" fmla="*/ 1951730 h 2461554"/>
                <a:gd name="csX300" fmla="*/ 902759 w 2100202"/>
                <a:gd name="csY300" fmla="*/ 1950791 h 2461554"/>
                <a:gd name="csX301" fmla="*/ 901818 w 2100202"/>
                <a:gd name="csY301" fmla="*/ 1949852 h 2461554"/>
                <a:gd name="csX302" fmla="*/ 901818 w 2100202"/>
                <a:gd name="csY302" fmla="*/ 1948913 h 2461554"/>
                <a:gd name="csX303" fmla="*/ 901818 w 2100202"/>
                <a:gd name="csY303" fmla="*/ 1947974 h 2461554"/>
                <a:gd name="csX304" fmla="*/ 900877 w 2100202"/>
                <a:gd name="csY304" fmla="*/ 1947035 h 2461554"/>
                <a:gd name="csX305" fmla="*/ 900877 w 2100202"/>
                <a:gd name="csY305" fmla="*/ 1946096 h 2461554"/>
                <a:gd name="csX306" fmla="*/ 900877 w 2100202"/>
                <a:gd name="csY306" fmla="*/ 1945157 h 2461554"/>
                <a:gd name="csX307" fmla="*/ 899936 w 2100202"/>
                <a:gd name="csY307" fmla="*/ 1944218 h 2461554"/>
                <a:gd name="csX308" fmla="*/ 899936 w 2100202"/>
                <a:gd name="csY308" fmla="*/ 1943279 h 2461554"/>
                <a:gd name="csX309" fmla="*/ 899936 w 2100202"/>
                <a:gd name="csY309" fmla="*/ 1942340 h 2461554"/>
                <a:gd name="csX310" fmla="*/ 898995 w 2100202"/>
                <a:gd name="csY310" fmla="*/ 1941401 h 2461554"/>
                <a:gd name="csX311" fmla="*/ 898995 w 2100202"/>
                <a:gd name="csY311" fmla="*/ 1940462 h 2461554"/>
                <a:gd name="csX312" fmla="*/ 898995 w 2100202"/>
                <a:gd name="csY312" fmla="*/ 1939523 h 2461554"/>
                <a:gd name="csX313" fmla="*/ 898054 w 2100202"/>
                <a:gd name="csY313" fmla="*/ 1938584 h 2461554"/>
                <a:gd name="csX314" fmla="*/ 898054 w 2100202"/>
                <a:gd name="csY314" fmla="*/ 1937645 h 2461554"/>
                <a:gd name="csX315" fmla="*/ 898054 w 2100202"/>
                <a:gd name="csY315" fmla="*/ 1936706 h 2461554"/>
                <a:gd name="csX316" fmla="*/ 898054 w 2100202"/>
                <a:gd name="csY316" fmla="*/ 1935767 h 2461554"/>
                <a:gd name="csX317" fmla="*/ 897113 w 2100202"/>
                <a:gd name="csY317" fmla="*/ 1934828 h 2461554"/>
                <a:gd name="csX318" fmla="*/ 897113 w 2100202"/>
                <a:gd name="csY318" fmla="*/ 1933889 h 2461554"/>
                <a:gd name="csX319" fmla="*/ 897113 w 2100202"/>
                <a:gd name="csY319" fmla="*/ 1932950 h 2461554"/>
                <a:gd name="csX320" fmla="*/ 896172 w 2100202"/>
                <a:gd name="csY320" fmla="*/ 1932011 h 2461554"/>
                <a:gd name="csX321" fmla="*/ 896172 w 2100202"/>
                <a:gd name="csY321" fmla="*/ 1931072 h 2461554"/>
                <a:gd name="csX322" fmla="*/ 896172 w 2100202"/>
                <a:gd name="csY322" fmla="*/ 1930133 h 2461554"/>
                <a:gd name="csX323" fmla="*/ 896172 w 2100202"/>
                <a:gd name="csY323" fmla="*/ 1929194 h 2461554"/>
                <a:gd name="csX324" fmla="*/ 895231 w 2100202"/>
                <a:gd name="csY324" fmla="*/ 1928255 h 2461554"/>
                <a:gd name="csX325" fmla="*/ 895231 w 2100202"/>
                <a:gd name="csY325" fmla="*/ 1927316 h 2461554"/>
                <a:gd name="csX326" fmla="*/ 895231 w 2100202"/>
                <a:gd name="csY326" fmla="*/ 1926377 h 2461554"/>
                <a:gd name="csX327" fmla="*/ 894290 w 2100202"/>
                <a:gd name="csY327" fmla="*/ 1925438 h 2461554"/>
                <a:gd name="csX328" fmla="*/ 894290 w 2100202"/>
                <a:gd name="csY328" fmla="*/ 1924499 h 2461554"/>
                <a:gd name="csX329" fmla="*/ 894290 w 2100202"/>
                <a:gd name="csY329" fmla="*/ 1923560 h 2461554"/>
                <a:gd name="csX330" fmla="*/ 894290 w 2100202"/>
                <a:gd name="csY330" fmla="*/ 1922621 h 2461554"/>
                <a:gd name="csX331" fmla="*/ 893349 w 2100202"/>
                <a:gd name="csY331" fmla="*/ 1921682 h 2461554"/>
                <a:gd name="csX332" fmla="*/ 893349 w 2100202"/>
                <a:gd name="csY332" fmla="*/ 1920743 h 2461554"/>
                <a:gd name="csX333" fmla="*/ 893349 w 2100202"/>
                <a:gd name="csY333" fmla="*/ 1919804 h 2461554"/>
                <a:gd name="csX334" fmla="*/ 893349 w 2100202"/>
                <a:gd name="csY334" fmla="*/ 1918865 h 2461554"/>
                <a:gd name="csX335" fmla="*/ 892408 w 2100202"/>
                <a:gd name="csY335" fmla="*/ 1917926 h 2461554"/>
                <a:gd name="csX336" fmla="*/ 892408 w 2100202"/>
                <a:gd name="csY336" fmla="*/ 1916987 h 2461554"/>
                <a:gd name="csX337" fmla="*/ 892408 w 2100202"/>
                <a:gd name="csY337" fmla="*/ 1916048 h 2461554"/>
                <a:gd name="csX338" fmla="*/ 892408 w 2100202"/>
                <a:gd name="csY338" fmla="*/ 1915109 h 2461554"/>
                <a:gd name="csX339" fmla="*/ 891467 w 2100202"/>
                <a:gd name="csY339" fmla="*/ 1914170 h 2461554"/>
                <a:gd name="csX340" fmla="*/ 891467 w 2100202"/>
                <a:gd name="csY340" fmla="*/ 1913231 h 2461554"/>
                <a:gd name="csX341" fmla="*/ 891467 w 2100202"/>
                <a:gd name="csY341" fmla="*/ 1912292 h 2461554"/>
                <a:gd name="csX342" fmla="*/ 891467 w 2100202"/>
                <a:gd name="csY342" fmla="*/ 1911353 h 2461554"/>
                <a:gd name="csX343" fmla="*/ 891467 w 2100202"/>
                <a:gd name="csY343" fmla="*/ 1910414 h 2461554"/>
                <a:gd name="csX344" fmla="*/ 890526 w 2100202"/>
                <a:gd name="csY344" fmla="*/ 1909475 h 2461554"/>
                <a:gd name="csX345" fmla="*/ 890526 w 2100202"/>
                <a:gd name="csY345" fmla="*/ 1908536 h 2461554"/>
                <a:gd name="csX346" fmla="*/ 890526 w 2100202"/>
                <a:gd name="csY346" fmla="*/ 1907597 h 2461554"/>
                <a:gd name="csX347" fmla="*/ 890526 w 2100202"/>
                <a:gd name="csY347" fmla="*/ 1906658 h 2461554"/>
                <a:gd name="csX348" fmla="*/ 889585 w 2100202"/>
                <a:gd name="csY348" fmla="*/ 1905719 h 2461554"/>
                <a:gd name="csX349" fmla="*/ 889585 w 2100202"/>
                <a:gd name="csY349" fmla="*/ 1904780 h 2461554"/>
                <a:gd name="csX350" fmla="*/ 889585 w 2100202"/>
                <a:gd name="csY350" fmla="*/ 1903841 h 2461554"/>
                <a:gd name="csX351" fmla="*/ 889585 w 2100202"/>
                <a:gd name="csY351" fmla="*/ 1902902 h 2461554"/>
                <a:gd name="csX352" fmla="*/ 889585 w 2100202"/>
                <a:gd name="csY352" fmla="*/ 1901963 h 2461554"/>
                <a:gd name="csX353" fmla="*/ 888643 w 2100202"/>
                <a:gd name="csY353" fmla="*/ 1901024 h 2461554"/>
                <a:gd name="csX354" fmla="*/ 888643 w 2100202"/>
                <a:gd name="csY354" fmla="*/ 1900085 h 2461554"/>
                <a:gd name="csX355" fmla="*/ 888643 w 2100202"/>
                <a:gd name="csY355" fmla="*/ 1899146 h 2461554"/>
                <a:gd name="csX356" fmla="*/ 888643 w 2100202"/>
                <a:gd name="csY356" fmla="*/ 1898207 h 2461554"/>
                <a:gd name="csX357" fmla="*/ 888643 w 2100202"/>
                <a:gd name="csY357" fmla="*/ 1897268 h 2461554"/>
                <a:gd name="csX358" fmla="*/ 887702 w 2100202"/>
                <a:gd name="csY358" fmla="*/ 1896329 h 2461554"/>
                <a:gd name="csX359" fmla="*/ 887702 w 2100202"/>
                <a:gd name="csY359" fmla="*/ 1895390 h 2461554"/>
                <a:gd name="csX360" fmla="*/ 887702 w 2100202"/>
                <a:gd name="csY360" fmla="*/ 1894451 h 2461554"/>
                <a:gd name="csX361" fmla="*/ 887702 w 2100202"/>
                <a:gd name="csY361" fmla="*/ 1893512 h 2461554"/>
                <a:gd name="csX362" fmla="*/ 887702 w 2100202"/>
                <a:gd name="csY362" fmla="*/ 1892573 h 2461554"/>
                <a:gd name="csX363" fmla="*/ 886761 w 2100202"/>
                <a:gd name="csY363" fmla="*/ 1891634 h 2461554"/>
                <a:gd name="csX364" fmla="*/ 886761 w 2100202"/>
                <a:gd name="csY364" fmla="*/ 1890695 h 2461554"/>
                <a:gd name="csX365" fmla="*/ 886761 w 2100202"/>
                <a:gd name="csY365" fmla="*/ 1889756 h 2461554"/>
                <a:gd name="csX366" fmla="*/ 886761 w 2100202"/>
                <a:gd name="csY366" fmla="*/ 1888817 h 2461554"/>
                <a:gd name="csX367" fmla="*/ 886761 w 2100202"/>
                <a:gd name="csY367" fmla="*/ 1887878 h 2461554"/>
                <a:gd name="csX368" fmla="*/ 886761 w 2100202"/>
                <a:gd name="csY368" fmla="*/ 1886939 h 2461554"/>
                <a:gd name="csX369" fmla="*/ 885820 w 2100202"/>
                <a:gd name="csY369" fmla="*/ 1886000 h 2461554"/>
                <a:gd name="csX370" fmla="*/ 885820 w 2100202"/>
                <a:gd name="csY370" fmla="*/ 1885061 h 2461554"/>
                <a:gd name="csX371" fmla="*/ 885820 w 2100202"/>
                <a:gd name="csY371" fmla="*/ 1884122 h 2461554"/>
                <a:gd name="csX372" fmla="*/ 885820 w 2100202"/>
                <a:gd name="csY372" fmla="*/ 1883183 h 2461554"/>
                <a:gd name="csX373" fmla="*/ 885820 w 2100202"/>
                <a:gd name="csY373" fmla="*/ 1882244 h 2461554"/>
                <a:gd name="csX374" fmla="*/ 885820 w 2100202"/>
                <a:gd name="csY374" fmla="*/ 1881305 h 2461554"/>
                <a:gd name="csX375" fmla="*/ 885820 w 2100202"/>
                <a:gd name="csY375" fmla="*/ 1880366 h 2461554"/>
                <a:gd name="csX376" fmla="*/ 884879 w 2100202"/>
                <a:gd name="csY376" fmla="*/ 1879427 h 2461554"/>
                <a:gd name="csX377" fmla="*/ 884879 w 2100202"/>
                <a:gd name="csY377" fmla="*/ 1878488 h 2461554"/>
                <a:gd name="csX378" fmla="*/ 884879 w 2100202"/>
                <a:gd name="csY378" fmla="*/ 1877549 h 2461554"/>
                <a:gd name="csX379" fmla="*/ 884879 w 2100202"/>
                <a:gd name="csY379" fmla="*/ 1876611 h 2461554"/>
                <a:gd name="csX380" fmla="*/ 884879 w 2100202"/>
                <a:gd name="csY380" fmla="*/ 1875672 h 2461554"/>
                <a:gd name="csX381" fmla="*/ 884879 w 2100202"/>
                <a:gd name="csY381" fmla="*/ 1874733 h 2461554"/>
                <a:gd name="csX382" fmla="*/ 884879 w 2100202"/>
                <a:gd name="csY382" fmla="*/ 1873794 h 2461554"/>
                <a:gd name="csX383" fmla="*/ 883938 w 2100202"/>
                <a:gd name="csY383" fmla="*/ 1872855 h 2461554"/>
                <a:gd name="csX384" fmla="*/ 883938 w 2100202"/>
                <a:gd name="csY384" fmla="*/ 1871916 h 2461554"/>
                <a:gd name="csX385" fmla="*/ 883938 w 2100202"/>
                <a:gd name="csY385" fmla="*/ 1870977 h 2461554"/>
                <a:gd name="csX386" fmla="*/ 883938 w 2100202"/>
                <a:gd name="csY386" fmla="*/ 1870038 h 2461554"/>
                <a:gd name="csX387" fmla="*/ 883938 w 2100202"/>
                <a:gd name="csY387" fmla="*/ 1869099 h 2461554"/>
                <a:gd name="csX388" fmla="*/ 883938 w 2100202"/>
                <a:gd name="csY388" fmla="*/ 1868160 h 2461554"/>
                <a:gd name="csX389" fmla="*/ 883938 w 2100202"/>
                <a:gd name="csY389" fmla="*/ 1867221 h 2461554"/>
                <a:gd name="csX390" fmla="*/ 883938 w 2100202"/>
                <a:gd name="csY390" fmla="*/ 1866282 h 2461554"/>
                <a:gd name="csX391" fmla="*/ 882997 w 2100202"/>
                <a:gd name="csY391" fmla="*/ 1865343 h 2461554"/>
                <a:gd name="csX392" fmla="*/ 882997 w 2100202"/>
                <a:gd name="csY392" fmla="*/ 1864404 h 2461554"/>
                <a:gd name="csX393" fmla="*/ 882997 w 2100202"/>
                <a:gd name="csY393" fmla="*/ 1863465 h 2461554"/>
                <a:gd name="csX394" fmla="*/ 882997 w 2100202"/>
                <a:gd name="csY394" fmla="*/ 1862526 h 2461554"/>
                <a:gd name="csX395" fmla="*/ 882997 w 2100202"/>
                <a:gd name="csY395" fmla="*/ 1861587 h 2461554"/>
                <a:gd name="csX396" fmla="*/ 882997 w 2100202"/>
                <a:gd name="csY396" fmla="*/ 1860648 h 2461554"/>
                <a:gd name="csX397" fmla="*/ 882997 w 2100202"/>
                <a:gd name="csY397" fmla="*/ 1859709 h 2461554"/>
                <a:gd name="csX398" fmla="*/ 882997 w 2100202"/>
                <a:gd name="csY398" fmla="*/ 1858770 h 2461554"/>
                <a:gd name="csX399" fmla="*/ 882997 w 2100202"/>
                <a:gd name="csY399" fmla="*/ 1857831 h 2461554"/>
                <a:gd name="csX400" fmla="*/ 882997 w 2100202"/>
                <a:gd name="csY400" fmla="*/ 1856892 h 2461554"/>
                <a:gd name="csX401" fmla="*/ 882997 w 2100202"/>
                <a:gd name="csY401" fmla="*/ 1855953 h 2461554"/>
                <a:gd name="csX402" fmla="*/ 882056 w 2100202"/>
                <a:gd name="csY402" fmla="*/ 1855014 h 2461554"/>
                <a:gd name="csX403" fmla="*/ 882056 w 2100202"/>
                <a:gd name="csY403" fmla="*/ 1854075 h 2461554"/>
                <a:gd name="csX404" fmla="*/ 882056 w 2100202"/>
                <a:gd name="csY404" fmla="*/ 1853136 h 2461554"/>
                <a:gd name="csX405" fmla="*/ 882056 w 2100202"/>
                <a:gd name="csY405" fmla="*/ 1852197 h 2461554"/>
                <a:gd name="csX406" fmla="*/ 882056 w 2100202"/>
                <a:gd name="csY406" fmla="*/ 1851258 h 2461554"/>
                <a:gd name="csX407" fmla="*/ 882056 w 2100202"/>
                <a:gd name="csY407" fmla="*/ 1850319 h 2461554"/>
                <a:gd name="csX408" fmla="*/ 882056 w 2100202"/>
                <a:gd name="csY408" fmla="*/ 1849380 h 2461554"/>
                <a:gd name="csX409" fmla="*/ 882056 w 2100202"/>
                <a:gd name="csY409" fmla="*/ 1848441 h 2461554"/>
                <a:gd name="csX410" fmla="*/ 882056 w 2100202"/>
                <a:gd name="csY410" fmla="*/ 1847502 h 2461554"/>
                <a:gd name="csX411" fmla="*/ 882056 w 2100202"/>
                <a:gd name="csY411" fmla="*/ 1846563 h 2461554"/>
                <a:gd name="csX412" fmla="*/ 882056 w 2100202"/>
                <a:gd name="csY412" fmla="*/ 1845624 h 2461554"/>
                <a:gd name="csX413" fmla="*/ 882056 w 2100202"/>
                <a:gd name="csY413" fmla="*/ 1844685 h 2461554"/>
                <a:gd name="csX414" fmla="*/ 882056 w 2100202"/>
                <a:gd name="csY414" fmla="*/ 1843746 h 2461554"/>
                <a:gd name="csX415" fmla="*/ 882056 w 2100202"/>
                <a:gd name="csY415" fmla="*/ 1842807 h 2461554"/>
                <a:gd name="csX416" fmla="*/ 882056 w 2100202"/>
                <a:gd name="csY416" fmla="*/ 1841868 h 2461554"/>
                <a:gd name="csX417" fmla="*/ 881115 w 2100202"/>
                <a:gd name="csY417" fmla="*/ 1840929 h 2461554"/>
                <a:gd name="csX418" fmla="*/ 881115 w 2100202"/>
                <a:gd name="csY418" fmla="*/ 1839990 h 2461554"/>
                <a:gd name="csX419" fmla="*/ 881115 w 2100202"/>
                <a:gd name="csY419" fmla="*/ 1839051 h 2461554"/>
                <a:gd name="csX420" fmla="*/ 881115 w 2100202"/>
                <a:gd name="csY420" fmla="*/ 1838112 h 2461554"/>
                <a:gd name="csX421" fmla="*/ 881115 w 2100202"/>
                <a:gd name="csY421" fmla="*/ 1837173 h 2461554"/>
                <a:gd name="csX422" fmla="*/ 881115 w 2100202"/>
                <a:gd name="csY422" fmla="*/ 1836234 h 2461554"/>
                <a:gd name="csX423" fmla="*/ 881115 w 2100202"/>
                <a:gd name="csY423" fmla="*/ 1835295 h 2461554"/>
                <a:gd name="csX424" fmla="*/ 881115 w 2100202"/>
                <a:gd name="csY424" fmla="*/ 1834356 h 2461554"/>
                <a:gd name="csX425" fmla="*/ 881115 w 2100202"/>
                <a:gd name="csY425" fmla="*/ 1833417 h 2461554"/>
                <a:gd name="csX426" fmla="*/ 881115 w 2100202"/>
                <a:gd name="csY426" fmla="*/ 1832478 h 2461554"/>
                <a:gd name="csX427" fmla="*/ 881115 w 2100202"/>
                <a:gd name="csY427" fmla="*/ 1831539 h 2461554"/>
                <a:gd name="csX428" fmla="*/ 881115 w 2100202"/>
                <a:gd name="csY428" fmla="*/ 1830600 h 2461554"/>
                <a:gd name="csX429" fmla="*/ 881115 w 2100202"/>
                <a:gd name="csY429" fmla="*/ 1829661 h 2461554"/>
                <a:gd name="csX430" fmla="*/ 881115 w 2100202"/>
                <a:gd name="csY430" fmla="*/ 1828722 h 2461554"/>
                <a:gd name="csX431" fmla="*/ 881115 w 2100202"/>
                <a:gd name="csY431" fmla="*/ 1827783 h 2461554"/>
                <a:gd name="csX432" fmla="*/ 881115 w 2100202"/>
                <a:gd name="csY432" fmla="*/ 1826844 h 2461554"/>
                <a:gd name="csX433" fmla="*/ 881115 w 2100202"/>
                <a:gd name="csY433" fmla="*/ 1825905 h 2461554"/>
                <a:gd name="csX434" fmla="*/ 881115 w 2100202"/>
                <a:gd name="csY434" fmla="*/ 1824966 h 2461554"/>
                <a:gd name="csX435" fmla="*/ 881115 w 2100202"/>
                <a:gd name="csY435" fmla="*/ 1824027 h 2461554"/>
                <a:gd name="csX436" fmla="*/ 881115 w 2100202"/>
                <a:gd name="csY436" fmla="*/ 1823088 h 2461554"/>
                <a:gd name="csX437" fmla="*/ 881115 w 2100202"/>
                <a:gd name="csY437" fmla="*/ 1822149 h 2461554"/>
                <a:gd name="csX438" fmla="*/ 881115 w 2100202"/>
                <a:gd name="csY438" fmla="*/ 1821210 h 2461554"/>
                <a:gd name="csX439" fmla="*/ 881115 w 2100202"/>
                <a:gd name="csY439" fmla="*/ 1820271 h 2461554"/>
                <a:gd name="csX440" fmla="*/ 881115 w 2100202"/>
                <a:gd name="csY440" fmla="*/ 1819332 h 2461554"/>
                <a:gd name="csX441" fmla="*/ 881115 w 2100202"/>
                <a:gd name="csY441" fmla="*/ 1818393 h 2461554"/>
                <a:gd name="csX442" fmla="*/ 881115 w 2100202"/>
                <a:gd name="csY442" fmla="*/ 1817454 h 2461554"/>
                <a:gd name="csX443" fmla="*/ 881115 w 2100202"/>
                <a:gd name="csY443" fmla="*/ 1816515 h 2461554"/>
                <a:gd name="csX444" fmla="*/ 881115 w 2100202"/>
                <a:gd name="csY444" fmla="*/ 1815576 h 2461554"/>
                <a:gd name="csX445" fmla="*/ 881115 w 2100202"/>
                <a:gd name="csY445" fmla="*/ 1814637 h 2461554"/>
                <a:gd name="csX446" fmla="*/ 881115 w 2100202"/>
                <a:gd name="csY446" fmla="*/ 1813698 h 2461554"/>
                <a:gd name="csX447" fmla="*/ 881115 w 2100202"/>
                <a:gd name="csY447" fmla="*/ 1812759 h 2461554"/>
                <a:gd name="csX448" fmla="*/ 881115 w 2100202"/>
                <a:gd name="csY448" fmla="*/ 1811820 h 2461554"/>
                <a:gd name="csX449" fmla="*/ 881115 w 2100202"/>
                <a:gd name="csY449" fmla="*/ 1810881 h 2461554"/>
                <a:gd name="csX450" fmla="*/ 881115 w 2100202"/>
                <a:gd name="csY450" fmla="*/ 1809942 h 2461554"/>
                <a:gd name="csX451" fmla="*/ 881115 w 2100202"/>
                <a:gd name="csY451" fmla="*/ 1809003 h 2461554"/>
                <a:gd name="csX452" fmla="*/ 881115 w 2100202"/>
                <a:gd name="csY452" fmla="*/ 1808064 h 2461554"/>
                <a:gd name="csX453" fmla="*/ 881115 w 2100202"/>
                <a:gd name="csY453" fmla="*/ 1807125 h 2461554"/>
                <a:gd name="csX454" fmla="*/ 881115 w 2100202"/>
                <a:gd name="csY454" fmla="*/ 1806186 h 2461554"/>
                <a:gd name="csX455" fmla="*/ 881115 w 2100202"/>
                <a:gd name="csY455" fmla="*/ 1805247 h 2461554"/>
                <a:gd name="csX456" fmla="*/ 881115 w 2100202"/>
                <a:gd name="csY456" fmla="*/ 1804308 h 2461554"/>
                <a:gd name="csX457" fmla="*/ 881115 w 2100202"/>
                <a:gd name="csY457" fmla="*/ 1803369 h 2461554"/>
                <a:gd name="csX458" fmla="*/ 882056 w 2100202"/>
                <a:gd name="csY458" fmla="*/ 1802430 h 2461554"/>
                <a:gd name="csX459" fmla="*/ 882056 w 2100202"/>
                <a:gd name="csY459" fmla="*/ 1801491 h 2461554"/>
                <a:gd name="csX460" fmla="*/ 882056 w 2100202"/>
                <a:gd name="csY460" fmla="*/ 1800552 h 2461554"/>
                <a:gd name="csX461" fmla="*/ 882056 w 2100202"/>
                <a:gd name="csY461" fmla="*/ 1799613 h 2461554"/>
                <a:gd name="csX462" fmla="*/ 882056 w 2100202"/>
                <a:gd name="csY462" fmla="*/ 1798674 h 2461554"/>
                <a:gd name="csX463" fmla="*/ 882056 w 2100202"/>
                <a:gd name="csY463" fmla="*/ 1797735 h 2461554"/>
                <a:gd name="csX464" fmla="*/ 882056 w 2100202"/>
                <a:gd name="csY464" fmla="*/ 1796796 h 2461554"/>
                <a:gd name="csX465" fmla="*/ 882056 w 2100202"/>
                <a:gd name="csY465" fmla="*/ 1795857 h 2461554"/>
                <a:gd name="csX466" fmla="*/ 882056 w 2100202"/>
                <a:gd name="csY466" fmla="*/ 1794918 h 2461554"/>
                <a:gd name="csX467" fmla="*/ 882056 w 2100202"/>
                <a:gd name="csY467" fmla="*/ 1793979 h 2461554"/>
                <a:gd name="csX468" fmla="*/ 882056 w 2100202"/>
                <a:gd name="csY468" fmla="*/ 1793040 h 2461554"/>
                <a:gd name="csX469" fmla="*/ 882056 w 2100202"/>
                <a:gd name="csY469" fmla="*/ 1792101 h 2461554"/>
                <a:gd name="csX470" fmla="*/ 882056 w 2100202"/>
                <a:gd name="csY470" fmla="*/ 1791162 h 2461554"/>
                <a:gd name="csX471" fmla="*/ 882056 w 2100202"/>
                <a:gd name="csY471" fmla="*/ 1790223 h 2461554"/>
                <a:gd name="csX472" fmla="*/ 882056 w 2100202"/>
                <a:gd name="csY472" fmla="*/ 1789284 h 2461554"/>
                <a:gd name="csX473" fmla="*/ 882997 w 2100202"/>
                <a:gd name="csY473" fmla="*/ 1788345 h 2461554"/>
                <a:gd name="csX474" fmla="*/ 882997 w 2100202"/>
                <a:gd name="csY474" fmla="*/ 1787406 h 2461554"/>
                <a:gd name="csX475" fmla="*/ 882997 w 2100202"/>
                <a:gd name="csY475" fmla="*/ 1786467 h 2461554"/>
                <a:gd name="csX476" fmla="*/ 882997 w 2100202"/>
                <a:gd name="csY476" fmla="*/ 1785528 h 2461554"/>
                <a:gd name="csX477" fmla="*/ 882997 w 2100202"/>
                <a:gd name="csY477" fmla="*/ 1784589 h 2461554"/>
                <a:gd name="csX478" fmla="*/ 882997 w 2100202"/>
                <a:gd name="csY478" fmla="*/ 1783650 h 2461554"/>
                <a:gd name="csX479" fmla="*/ 882997 w 2100202"/>
                <a:gd name="csY479" fmla="*/ 1782711 h 2461554"/>
                <a:gd name="csX480" fmla="*/ 882997 w 2100202"/>
                <a:gd name="csY480" fmla="*/ 1781772 h 2461554"/>
                <a:gd name="csX481" fmla="*/ 882997 w 2100202"/>
                <a:gd name="csY481" fmla="*/ 1780833 h 2461554"/>
                <a:gd name="csX482" fmla="*/ 882997 w 2100202"/>
                <a:gd name="csY482" fmla="*/ 1779894 h 2461554"/>
                <a:gd name="csX483" fmla="*/ 882997 w 2100202"/>
                <a:gd name="csY483" fmla="*/ 1778955 h 2461554"/>
                <a:gd name="csX484" fmla="*/ 883938 w 2100202"/>
                <a:gd name="csY484" fmla="*/ 1778016 h 2461554"/>
                <a:gd name="csX485" fmla="*/ 883938 w 2100202"/>
                <a:gd name="csY485" fmla="*/ 1777077 h 2461554"/>
                <a:gd name="csX486" fmla="*/ 883938 w 2100202"/>
                <a:gd name="csY486" fmla="*/ 1776138 h 2461554"/>
                <a:gd name="csX487" fmla="*/ 883938 w 2100202"/>
                <a:gd name="csY487" fmla="*/ 1775199 h 2461554"/>
                <a:gd name="csX488" fmla="*/ 883938 w 2100202"/>
                <a:gd name="csY488" fmla="*/ 1774260 h 2461554"/>
                <a:gd name="csX489" fmla="*/ 883938 w 2100202"/>
                <a:gd name="csY489" fmla="*/ 1773321 h 2461554"/>
                <a:gd name="csX490" fmla="*/ 883938 w 2100202"/>
                <a:gd name="csY490" fmla="*/ 1772382 h 2461554"/>
                <a:gd name="csX491" fmla="*/ 883938 w 2100202"/>
                <a:gd name="csY491" fmla="*/ 1771443 h 2461554"/>
                <a:gd name="csX492" fmla="*/ 884879 w 2100202"/>
                <a:gd name="csY492" fmla="*/ 1770504 h 2461554"/>
                <a:gd name="csX493" fmla="*/ 884879 w 2100202"/>
                <a:gd name="csY493" fmla="*/ 1769565 h 2461554"/>
                <a:gd name="csX494" fmla="*/ 884879 w 2100202"/>
                <a:gd name="csY494" fmla="*/ 1768626 h 2461554"/>
                <a:gd name="csX495" fmla="*/ 884879 w 2100202"/>
                <a:gd name="csY495" fmla="*/ 1767687 h 2461554"/>
                <a:gd name="csX496" fmla="*/ 884879 w 2100202"/>
                <a:gd name="csY496" fmla="*/ 1766748 h 2461554"/>
                <a:gd name="csX497" fmla="*/ 884879 w 2100202"/>
                <a:gd name="csY497" fmla="*/ 1765809 h 2461554"/>
                <a:gd name="csX498" fmla="*/ 884879 w 2100202"/>
                <a:gd name="csY498" fmla="*/ 1764870 h 2461554"/>
                <a:gd name="csX499" fmla="*/ 885820 w 2100202"/>
                <a:gd name="csY499" fmla="*/ 1763931 h 2461554"/>
                <a:gd name="csX500" fmla="*/ 885820 w 2100202"/>
                <a:gd name="csY500" fmla="*/ 1762993 h 2461554"/>
                <a:gd name="csX501" fmla="*/ 885820 w 2100202"/>
                <a:gd name="csY501" fmla="*/ 1762054 h 2461554"/>
                <a:gd name="csX502" fmla="*/ 885820 w 2100202"/>
                <a:gd name="csY502" fmla="*/ 1761115 h 2461554"/>
                <a:gd name="csX503" fmla="*/ 885820 w 2100202"/>
                <a:gd name="csY503" fmla="*/ 1760176 h 2461554"/>
                <a:gd name="csX504" fmla="*/ 885820 w 2100202"/>
                <a:gd name="csY504" fmla="*/ 1759237 h 2461554"/>
                <a:gd name="csX505" fmla="*/ 885820 w 2100202"/>
                <a:gd name="csY505" fmla="*/ 1758298 h 2461554"/>
                <a:gd name="csX506" fmla="*/ 886761 w 2100202"/>
                <a:gd name="csY506" fmla="*/ 1757359 h 2461554"/>
                <a:gd name="csX507" fmla="*/ 886761 w 2100202"/>
                <a:gd name="csY507" fmla="*/ 1756420 h 2461554"/>
                <a:gd name="csX508" fmla="*/ 886761 w 2100202"/>
                <a:gd name="csY508" fmla="*/ 1755481 h 2461554"/>
                <a:gd name="csX509" fmla="*/ 886761 w 2100202"/>
                <a:gd name="csY509" fmla="*/ 1754542 h 2461554"/>
                <a:gd name="csX510" fmla="*/ 886761 w 2100202"/>
                <a:gd name="csY510" fmla="*/ 1753603 h 2461554"/>
                <a:gd name="csX511" fmla="*/ 886761 w 2100202"/>
                <a:gd name="csY511" fmla="*/ 1752664 h 2461554"/>
                <a:gd name="csX512" fmla="*/ 887702 w 2100202"/>
                <a:gd name="csY512" fmla="*/ 1751725 h 2461554"/>
                <a:gd name="csX513" fmla="*/ 887702 w 2100202"/>
                <a:gd name="csY513" fmla="*/ 1750786 h 2461554"/>
                <a:gd name="csX514" fmla="*/ 951693 w 2100202"/>
                <a:gd name="csY514" fmla="*/ 1762054 h 2461554"/>
                <a:gd name="csX515" fmla="*/ 962045 w 2100202"/>
                <a:gd name="csY515" fmla="*/ 1764870 h 2461554"/>
                <a:gd name="csX516" fmla="*/ 1054267 w 2100202"/>
                <a:gd name="csY516" fmla="*/ 1320727 h 2461554"/>
                <a:gd name="csX517" fmla="*/ 1068383 w 2100202"/>
                <a:gd name="csY517" fmla="*/ 1253120 h 2461554"/>
                <a:gd name="csX518" fmla="*/ 1196365 w 2100202"/>
                <a:gd name="csY518" fmla="*/ 623057 h 2461554"/>
                <a:gd name="csX519" fmla="*/ 1197306 w 2100202"/>
                <a:gd name="csY519" fmla="*/ 622118 h 2461554"/>
                <a:gd name="csX520" fmla="*/ 1300821 w 2100202"/>
                <a:gd name="csY520" fmla="*/ 113184 h 2461554"/>
                <a:gd name="csX521" fmla="*/ 1290470 w 2100202"/>
                <a:gd name="csY521" fmla="*/ 110367 h 2461554"/>
                <a:gd name="csX522" fmla="*/ 1227420 w 2100202"/>
                <a:gd name="csY522" fmla="*/ 92526 h 2461554"/>
                <a:gd name="csX523" fmla="*/ 850405 w 2100202"/>
                <a:gd name="csY523" fmla="*/ 0 h 2461554"/>
                <a:gd name="csX524" fmla="*/ 975385 w 2100202"/>
                <a:gd name="csY524" fmla="*/ 2717 h 2461554"/>
                <a:gd name="csX525" fmla="*/ 1097648 w 2100202"/>
                <a:gd name="csY525" fmla="*/ 16301 h 2461554"/>
                <a:gd name="csX526" fmla="*/ 1162855 w 2100202"/>
                <a:gd name="csY526" fmla="*/ 32603 h 2461554"/>
                <a:gd name="csX527" fmla="*/ 1415531 w 2100202"/>
                <a:gd name="csY527" fmla="*/ 97810 h 2461554"/>
                <a:gd name="csX528" fmla="*/ 1850243 w 2100202"/>
                <a:gd name="csY528" fmla="*/ 214639 h 2461554"/>
                <a:gd name="csX529" fmla="*/ 1910016 w 2100202"/>
                <a:gd name="csY529" fmla="*/ 230941 h 2461554"/>
                <a:gd name="csX530" fmla="*/ 1969789 w 2100202"/>
                <a:gd name="csY530" fmla="*/ 252676 h 2461554"/>
                <a:gd name="csX531" fmla="*/ 2029561 w 2100202"/>
                <a:gd name="csY531" fmla="*/ 271695 h 2461554"/>
                <a:gd name="csX532" fmla="*/ 2056731 w 2100202"/>
                <a:gd name="csY532" fmla="*/ 282563 h 2461554"/>
                <a:gd name="csX533" fmla="*/ 2056731 w 2100202"/>
                <a:gd name="csY533" fmla="*/ 296147 h 2461554"/>
                <a:gd name="csX534" fmla="*/ 2059448 w 2100202"/>
                <a:gd name="csY534" fmla="*/ 326034 h 2461554"/>
                <a:gd name="csX535" fmla="*/ 2064882 w 2100202"/>
                <a:gd name="csY535" fmla="*/ 415693 h 2461554"/>
                <a:gd name="csX536" fmla="*/ 2075750 w 2100202"/>
                <a:gd name="csY536" fmla="*/ 448296 h 2461554"/>
                <a:gd name="csX537" fmla="*/ 2075750 w 2100202"/>
                <a:gd name="csY537" fmla="*/ 456447 h 2461554"/>
                <a:gd name="csX538" fmla="*/ 2081184 w 2100202"/>
                <a:gd name="csY538" fmla="*/ 472749 h 2461554"/>
                <a:gd name="csX539" fmla="*/ 2081184 w 2100202"/>
                <a:gd name="csY539" fmla="*/ 475466 h 2461554"/>
                <a:gd name="csX540" fmla="*/ 2081184 w 2100202"/>
                <a:gd name="csY540" fmla="*/ 478183 h 2461554"/>
                <a:gd name="csX541" fmla="*/ 2083900 w 2100202"/>
                <a:gd name="csY541" fmla="*/ 478183 h 2461554"/>
                <a:gd name="csX542" fmla="*/ 2083900 w 2100202"/>
                <a:gd name="csY542" fmla="*/ 480900 h 2461554"/>
                <a:gd name="csX543" fmla="*/ 2083900 w 2100202"/>
                <a:gd name="csY543" fmla="*/ 483617 h 2461554"/>
                <a:gd name="csX544" fmla="*/ 2083900 w 2100202"/>
                <a:gd name="csY544" fmla="*/ 486334 h 2461554"/>
                <a:gd name="csX545" fmla="*/ 2083900 w 2100202"/>
                <a:gd name="csY545" fmla="*/ 491768 h 2461554"/>
                <a:gd name="csX546" fmla="*/ 2086617 w 2100202"/>
                <a:gd name="csY546" fmla="*/ 491768 h 2461554"/>
                <a:gd name="csX547" fmla="*/ 2086617 w 2100202"/>
                <a:gd name="csY547" fmla="*/ 494485 h 2461554"/>
                <a:gd name="csX548" fmla="*/ 2086617 w 2100202"/>
                <a:gd name="csY548" fmla="*/ 497202 h 2461554"/>
                <a:gd name="csX549" fmla="*/ 2086617 w 2100202"/>
                <a:gd name="csY549" fmla="*/ 499918 h 2461554"/>
                <a:gd name="csX550" fmla="*/ 2086617 w 2100202"/>
                <a:gd name="csY550" fmla="*/ 502635 h 2461554"/>
                <a:gd name="csX551" fmla="*/ 2092051 w 2100202"/>
                <a:gd name="csY551" fmla="*/ 502635 h 2461554"/>
                <a:gd name="csX552" fmla="*/ 2092051 w 2100202"/>
                <a:gd name="csY552" fmla="*/ 505352 h 2461554"/>
                <a:gd name="csX553" fmla="*/ 2092051 w 2100202"/>
                <a:gd name="csY553" fmla="*/ 510786 h 2461554"/>
                <a:gd name="csX554" fmla="*/ 2092051 w 2100202"/>
                <a:gd name="csY554" fmla="*/ 513503 h 2461554"/>
                <a:gd name="csX555" fmla="*/ 2092051 w 2100202"/>
                <a:gd name="csY555" fmla="*/ 516220 h 2461554"/>
                <a:gd name="csX556" fmla="*/ 2097485 w 2100202"/>
                <a:gd name="csY556" fmla="*/ 554257 h 2461554"/>
                <a:gd name="csX557" fmla="*/ 2100202 w 2100202"/>
                <a:gd name="csY557" fmla="*/ 567842 h 2461554"/>
                <a:gd name="csX558" fmla="*/ 2100202 w 2100202"/>
                <a:gd name="csY558" fmla="*/ 616747 h 2461554"/>
                <a:gd name="csX559" fmla="*/ 2097485 w 2100202"/>
                <a:gd name="csY559" fmla="*/ 660218 h 2461554"/>
                <a:gd name="csX560" fmla="*/ 2094768 w 2100202"/>
                <a:gd name="csY560" fmla="*/ 681954 h 2461554"/>
                <a:gd name="csX561" fmla="*/ 2094768 w 2100202"/>
                <a:gd name="csY561" fmla="*/ 684671 h 2461554"/>
                <a:gd name="csX562" fmla="*/ 2094768 w 2100202"/>
                <a:gd name="csY562" fmla="*/ 687388 h 2461554"/>
                <a:gd name="csX563" fmla="*/ 2094768 w 2100202"/>
                <a:gd name="csY563" fmla="*/ 690105 h 2461554"/>
                <a:gd name="csX564" fmla="*/ 2094768 w 2100202"/>
                <a:gd name="csY564" fmla="*/ 692822 h 2461554"/>
                <a:gd name="csX565" fmla="*/ 2094768 w 2100202"/>
                <a:gd name="csY565" fmla="*/ 698256 h 2461554"/>
                <a:gd name="csX566" fmla="*/ 2073033 w 2100202"/>
                <a:gd name="csY566" fmla="*/ 790632 h 2461554"/>
                <a:gd name="csX567" fmla="*/ 2073033 w 2100202"/>
                <a:gd name="csY567" fmla="*/ 793349 h 2461554"/>
                <a:gd name="csX568" fmla="*/ 2073033 w 2100202"/>
                <a:gd name="csY568" fmla="*/ 796066 h 2461554"/>
                <a:gd name="csX569" fmla="*/ 2073033 w 2100202"/>
                <a:gd name="csY569" fmla="*/ 798783 h 2461554"/>
                <a:gd name="csX570" fmla="*/ 2070316 w 2100202"/>
                <a:gd name="csY570" fmla="*/ 798783 h 2461554"/>
                <a:gd name="csX571" fmla="*/ 2070316 w 2100202"/>
                <a:gd name="csY571" fmla="*/ 804217 h 2461554"/>
                <a:gd name="csX572" fmla="*/ 2070316 w 2100202"/>
                <a:gd name="csY572" fmla="*/ 806933 h 2461554"/>
                <a:gd name="csX573" fmla="*/ 2070316 w 2100202"/>
                <a:gd name="csY573" fmla="*/ 809650 h 2461554"/>
                <a:gd name="csX574" fmla="*/ 2070316 w 2100202"/>
                <a:gd name="csY574" fmla="*/ 812367 h 2461554"/>
                <a:gd name="csX575" fmla="*/ 2015977 w 2100202"/>
                <a:gd name="csY575" fmla="*/ 1059610 h 2461554"/>
                <a:gd name="csX576" fmla="*/ 1983373 w 2100202"/>
                <a:gd name="csY576" fmla="*/ 1282399 h 2461554"/>
                <a:gd name="csX577" fmla="*/ 1980656 w 2100202"/>
                <a:gd name="csY577" fmla="*/ 1306852 h 2461554"/>
                <a:gd name="csX578" fmla="*/ 1956204 w 2100202"/>
                <a:gd name="csY578" fmla="*/ 1412813 h 2461554"/>
                <a:gd name="csX579" fmla="*/ 1950770 w 2100202"/>
                <a:gd name="csY579" fmla="*/ 1431831 h 2461554"/>
                <a:gd name="csX580" fmla="*/ 1948053 w 2100202"/>
                <a:gd name="csY580" fmla="*/ 1442699 h 2461554"/>
                <a:gd name="csX581" fmla="*/ 1926317 w 2100202"/>
                <a:gd name="csY581" fmla="*/ 1537792 h 2461554"/>
                <a:gd name="csX582" fmla="*/ 1893714 w 2100202"/>
                <a:gd name="csY582" fmla="*/ 1681790 h 2461554"/>
                <a:gd name="csX583" fmla="*/ 1890997 w 2100202"/>
                <a:gd name="csY583" fmla="*/ 1692658 h 2461554"/>
                <a:gd name="csX584" fmla="*/ 1866545 w 2100202"/>
                <a:gd name="csY584" fmla="*/ 1820355 h 2461554"/>
                <a:gd name="csX585" fmla="*/ 1730697 w 2100202"/>
                <a:gd name="csY585" fmla="*/ 1795902 h 2461554"/>
                <a:gd name="csX586" fmla="*/ 1660056 w 2100202"/>
                <a:gd name="csY586" fmla="*/ 1806770 h 2461554"/>
                <a:gd name="csX587" fmla="*/ 1415531 w 2100202"/>
                <a:gd name="csY587" fmla="*/ 1839373 h 2461554"/>
                <a:gd name="csX588" fmla="*/ 1399229 w 2100202"/>
                <a:gd name="csY588" fmla="*/ 1839373 h 2461554"/>
                <a:gd name="csX589" fmla="*/ 1399229 w 2100202"/>
                <a:gd name="csY589" fmla="*/ 1842090 h 2461554"/>
                <a:gd name="csX590" fmla="*/ 1396512 w 2100202"/>
                <a:gd name="csY590" fmla="*/ 1842090 h 2461554"/>
                <a:gd name="csX591" fmla="*/ 1388361 w 2100202"/>
                <a:gd name="csY591" fmla="*/ 1842090 h 2461554"/>
                <a:gd name="csX592" fmla="*/ 1380211 w 2100202"/>
                <a:gd name="csY592" fmla="*/ 1842090 h 2461554"/>
                <a:gd name="csX593" fmla="*/ 1372060 w 2100202"/>
                <a:gd name="csY593" fmla="*/ 1847524 h 2461554"/>
                <a:gd name="csX594" fmla="*/ 969951 w 2100202"/>
                <a:gd name="csY594" fmla="*/ 1763299 h 2461554"/>
                <a:gd name="csX595" fmla="*/ 964517 w 2100202"/>
                <a:gd name="csY595" fmla="*/ 1790468 h 2461554"/>
                <a:gd name="csX596" fmla="*/ 964517 w 2100202"/>
                <a:gd name="csY596" fmla="*/ 1820355 h 2461554"/>
                <a:gd name="csX597" fmla="*/ 964517 w 2100202"/>
                <a:gd name="csY597" fmla="*/ 1850241 h 2461554"/>
                <a:gd name="csX598" fmla="*/ 969951 w 2100202"/>
                <a:gd name="csY598" fmla="*/ 1877411 h 2461554"/>
                <a:gd name="csX599" fmla="*/ 975385 w 2100202"/>
                <a:gd name="csY599" fmla="*/ 1904580 h 2461554"/>
                <a:gd name="csX600" fmla="*/ 983536 w 2100202"/>
                <a:gd name="csY600" fmla="*/ 1934466 h 2461554"/>
                <a:gd name="csX601" fmla="*/ 997121 w 2100202"/>
                <a:gd name="csY601" fmla="*/ 1961636 h 2461554"/>
                <a:gd name="csX602" fmla="*/ 1010705 w 2100202"/>
                <a:gd name="csY602" fmla="*/ 1986088 h 2461554"/>
                <a:gd name="csX603" fmla="*/ 1024290 w 2100202"/>
                <a:gd name="csY603" fmla="*/ 2013258 h 2461554"/>
                <a:gd name="csX604" fmla="*/ 1230778 w 2100202"/>
                <a:gd name="csY604" fmla="*/ 2309405 h 2461554"/>
                <a:gd name="csX605" fmla="*/ 1233495 w 2100202"/>
                <a:gd name="csY605" fmla="*/ 2312122 h 2461554"/>
                <a:gd name="csX606" fmla="*/ 1236212 w 2100202"/>
                <a:gd name="csY606" fmla="*/ 2314839 h 2461554"/>
                <a:gd name="csX607" fmla="*/ 1241646 w 2100202"/>
                <a:gd name="csY607" fmla="*/ 2317556 h 2461554"/>
                <a:gd name="csX608" fmla="*/ 1244363 w 2100202"/>
                <a:gd name="csY608" fmla="*/ 2317556 h 2461554"/>
                <a:gd name="csX609" fmla="*/ 1247080 w 2100202"/>
                <a:gd name="csY609" fmla="*/ 2320273 h 2461554"/>
                <a:gd name="csX610" fmla="*/ 1249797 w 2100202"/>
                <a:gd name="csY610" fmla="*/ 2320273 h 2461554"/>
                <a:gd name="csX611" fmla="*/ 1252514 w 2100202"/>
                <a:gd name="csY611" fmla="*/ 2322990 h 2461554"/>
                <a:gd name="csX612" fmla="*/ 1255231 w 2100202"/>
                <a:gd name="csY612" fmla="*/ 2322990 h 2461554"/>
                <a:gd name="csX613" fmla="*/ 1613868 w 2100202"/>
                <a:gd name="csY613" fmla="*/ 2399064 h 2461554"/>
                <a:gd name="csX614" fmla="*/ 1744282 w 2100202"/>
                <a:gd name="csY614" fmla="*/ 2426234 h 2461554"/>
                <a:gd name="csX615" fmla="*/ 1744282 w 2100202"/>
                <a:gd name="csY615" fmla="*/ 2437102 h 2461554"/>
                <a:gd name="csX616" fmla="*/ 1738848 w 2100202"/>
                <a:gd name="csY616" fmla="*/ 2461554 h 2461554"/>
                <a:gd name="csX617" fmla="*/ 1184590 w 2100202"/>
                <a:gd name="csY617" fmla="*/ 2342008 h 2461554"/>
                <a:gd name="csX618" fmla="*/ 888443 w 2100202"/>
                <a:gd name="csY618" fmla="*/ 2293103 h 2461554"/>
                <a:gd name="csX619" fmla="*/ 589578 w 2100202"/>
                <a:gd name="csY619" fmla="*/ 2244198 h 2461554"/>
                <a:gd name="csX620" fmla="*/ 293430 w 2100202"/>
                <a:gd name="csY620" fmla="*/ 2195293 h 2461554"/>
                <a:gd name="csX621" fmla="*/ 0 w 2100202"/>
                <a:gd name="csY621" fmla="*/ 2151822 h 2461554"/>
                <a:gd name="csX622" fmla="*/ 5434 w 2100202"/>
                <a:gd name="csY622" fmla="*/ 2013258 h 2461554"/>
                <a:gd name="csX623" fmla="*/ 46188 w 2100202"/>
                <a:gd name="csY623" fmla="*/ 1141118 h 2461554"/>
                <a:gd name="csX624" fmla="*/ 57056 w 2100202"/>
                <a:gd name="csY624" fmla="*/ 929196 h 2461554"/>
                <a:gd name="csX625" fmla="*/ 97810 w 2100202"/>
                <a:gd name="csY625" fmla="*/ 114112 h 2461554"/>
                <a:gd name="csX626" fmla="*/ 97810 w 2100202"/>
                <a:gd name="csY626" fmla="*/ 108678 h 2461554"/>
                <a:gd name="csX627" fmla="*/ 97810 w 2100202"/>
                <a:gd name="csY627" fmla="*/ 103244 h 2461554"/>
                <a:gd name="csX628" fmla="*/ 97810 w 2100202"/>
                <a:gd name="csY628" fmla="*/ 100527 h 2461554"/>
                <a:gd name="csX629" fmla="*/ 100527 w 2100202"/>
                <a:gd name="csY629" fmla="*/ 97810 h 2461554"/>
                <a:gd name="csX630" fmla="*/ 100527 w 2100202"/>
                <a:gd name="csY630" fmla="*/ 95093 h 2461554"/>
                <a:gd name="csX631" fmla="*/ 103244 w 2100202"/>
                <a:gd name="csY631" fmla="*/ 89659 h 2461554"/>
                <a:gd name="csX632" fmla="*/ 103244 w 2100202"/>
                <a:gd name="csY632" fmla="*/ 86942 h 2461554"/>
                <a:gd name="csX633" fmla="*/ 105961 w 2100202"/>
                <a:gd name="csY633" fmla="*/ 86942 h 2461554"/>
                <a:gd name="csX634" fmla="*/ 108678 w 2100202"/>
                <a:gd name="csY634" fmla="*/ 84225 h 2461554"/>
                <a:gd name="csX635" fmla="*/ 111395 w 2100202"/>
                <a:gd name="csY635" fmla="*/ 81508 h 2461554"/>
                <a:gd name="csX636" fmla="*/ 114112 w 2100202"/>
                <a:gd name="csY636" fmla="*/ 78791 h 2461554"/>
                <a:gd name="csX637" fmla="*/ 119546 w 2100202"/>
                <a:gd name="csY637" fmla="*/ 78791 h 2461554"/>
                <a:gd name="csX638" fmla="*/ 122262 w 2100202"/>
                <a:gd name="csY638" fmla="*/ 76074 h 2461554"/>
                <a:gd name="csX639" fmla="*/ 124979 w 2100202"/>
                <a:gd name="csY639" fmla="*/ 76074 h 2461554"/>
                <a:gd name="csX640" fmla="*/ 127696 w 2100202"/>
                <a:gd name="csY640" fmla="*/ 76074 h 2461554"/>
                <a:gd name="csX641" fmla="*/ 130413 w 2100202"/>
                <a:gd name="csY641" fmla="*/ 73357 h 2461554"/>
                <a:gd name="csX642" fmla="*/ 133130 w 2100202"/>
                <a:gd name="csY642" fmla="*/ 73357 h 2461554"/>
                <a:gd name="csX643" fmla="*/ 168451 w 2100202"/>
                <a:gd name="csY643" fmla="*/ 73357 h 2461554"/>
                <a:gd name="csX644" fmla="*/ 173885 w 2100202"/>
                <a:gd name="csY644" fmla="*/ 67923 h 2461554"/>
                <a:gd name="csX645" fmla="*/ 228224 w 2100202"/>
                <a:gd name="csY645" fmla="*/ 65206 h 2461554"/>
                <a:gd name="csX646" fmla="*/ 277129 w 2100202"/>
                <a:gd name="csY646" fmla="*/ 62490 h 2461554"/>
                <a:gd name="csX647" fmla="*/ 328751 w 2100202"/>
                <a:gd name="csY647" fmla="*/ 57056 h 2461554"/>
                <a:gd name="csX648" fmla="*/ 728142 w 2100202"/>
                <a:gd name="csY648" fmla="*/ 10868 h 24615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  <a:cxn ang="0">
                  <a:pos x="csX239" y="csY239"/>
                </a:cxn>
                <a:cxn ang="0">
                  <a:pos x="csX240" y="csY240"/>
                </a:cxn>
                <a:cxn ang="0">
                  <a:pos x="csX241" y="csY241"/>
                </a:cxn>
                <a:cxn ang="0">
                  <a:pos x="csX242" y="csY242"/>
                </a:cxn>
                <a:cxn ang="0">
                  <a:pos x="csX243" y="csY243"/>
                </a:cxn>
                <a:cxn ang="0">
                  <a:pos x="csX244" y="csY244"/>
                </a:cxn>
                <a:cxn ang="0">
                  <a:pos x="csX245" y="csY245"/>
                </a:cxn>
                <a:cxn ang="0">
                  <a:pos x="csX246" y="csY246"/>
                </a:cxn>
                <a:cxn ang="0">
                  <a:pos x="csX247" y="csY247"/>
                </a:cxn>
                <a:cxn ang="0">
                  <a:pos x="csX248" y="csY248"/>
                </a:cxn>
                <a:cxn ang="0">
                  <a:pos x="csX249" y="csY249"/>
                </a:cxn>
                <a:cxn ang="0">
                  <a:pos x="csX250" y="csY250"/>
                </a:cxn>
                <a:cxn ang="0">
                  <a:pos x="csX251" y="csY251"/>
                </a:cxn>
                <a:cxn ang="0">
                  <a:pos x="csX252" y="csY252"/>
                </a:cxn>
                <a:cxn ang="0">
                  <a:pos x="csX253" y="csY253"/>
                </a:cxn>
                <a:cxn ang="0">
                  <a:pos x="csX254" y="csY254"/>
                </a:cxn>
                <a:cxn ang="0">
                  <a:pos x="csX255" y="csY255"/>
                </a:cxn>
                <a:cxn ang="0">
                  <a:pos x="csX256" y="csY256"/>
                </a:cxn>
                <a:cxn ang="0">
                  <a:pos x="csX257" y="csY257"/>
                </a:cxn>
                <a:cxn ang="0">
                  <a:pos x="csX258" y="csY258"/>
                </a:cxn>
                <a:cxn ang="0">
                  <a:pos x="csX259" y="csY259"/>
                </a:cxn>
                <a:cxn ang="0">
                  <a:pos x="csX260" y="csY260"/>
                </a:cxn>
                <a:cxn ang="0">
                  <a:pos x="csX261" y="csY261"/>
                </a:cxn>
                <a:cxn ang="0">
                  <a:pos x="csX262" y="csY262"/>
                </a:cxn>
                <a:cxn ang="0">
                  <a:pos x="csX263" y="csY263"/>
                </a:cxn>
                <a:cxn ang="0">
                  <a:pos x="csX264" y="csY264"/>
                </a:cxn>
                <a:cxn ang="0">
                  <a:pos x="csX265" y="csY265"/>
                </a:cxn>
                <a:cxn ang="0">
                  <a:pos x="csX266" y="csY266"/>
                </a:cxn>
                <a:cxn ang="0">
                  <a:pos x="csX267" y="csY267"/>
                </a:cxn>
                <a:cxn ang="0">
                  <a:pos x="csX268" y="csY268"/>
                </a:cxn>
                <a:cxn ang="0">
                  <a:pos x="csX269" y="csY269"/>
                </a:cxn>
                <a:cxn ang="0">
                  <a:pos x="csX270" y="csY270"/>
                </a:cxn>
                <a:cxn ang="0">
                  <a:pos x="csX271" y="csY271"/>
                </a:cxn>
                <a:cxn ang="0">
                  <a:pos x="csX272" y="csY272"/>
                </a:cxn>
                <a:cxn ang="0">
                  <a:pos x="csX273" y="csY273"/>
                </a:cxn>
                <a:cxn ang="0">
                  <a:pos x="csX274" y="csY274"/>
                </a:cxn>
                <a:cxn ang="0">
                  <a:pos x="csX275" y="csY275"/>
                </a:cxn>
                <a:cxn ang="0">
                  <a:pos x="csX276" y="csY276"/>
                </a:cxn>
                <a:cxn ang="0">
                  <a:pos x="csX277" y="csY277"/>
                </a:cxn>
                <a:cxn ang="0">
                  <a:pos x="csX278" y="csY278"/>
                </a:cxn>
                <a:cxn ang="0">
                  <a:pos x="csX279" y="csY279"/>
                </a:cxn>
                <a:cxn ang="0">
                  <a:pos x="csX280" y="csY280"/>
                </a:cxn>
                <a:cxn ang="0">
                  <a:pos x="csX281" y="csY281"/>
                </a:cxn>
                <a:cxn ang="0">
                  <a:pos x="csX282" y="csY282"/>
                </a:cxn>
                <a:cxn ang="0">
                  <a:pos x="csX283" y="csY283"/>
                </a:cxn>
                <a:cxn ang="0">
                  <a:pos x="csX284" y="csY284"/>
                </a:cxn>
                <a:cxn ang="0">
                  <a:pos x="csX285" y="csY285"/>
                </a:cxn>
                <a:cxn ang="0">
                  <a:pos x="csX286" y="csY286"/>
                </a:cxn>
                <a:cxn ang="0">
                  <a:pos x="csX287" y="csY287"/>
                </a:cxn>
                <a:cxn ang="0">
                  <a:pos x="csX288" y="csY288"/>
                </a:cxn>
                <a:cxn ang="0">
                  <a:pos x="csX289" y="csY289"/>
                </a:cxn>
                <a:cxn ang="0">
                  <a:pos x="csX290" y="csY290"/>
                </a:cxn>
                <a:cxn ang="0">
                  <a:pos x="csX291" y="csY291"/>
                </a:cxn>
                <a:cxn ang="0">
                  <a:pos x="csX292" y="csY292"/>
                </a:cxn>
                <a:cxn ang="0">
                  <a:pos x="csX293" y="csY293"/>
                </a:cxn>
                <a:cxn ang="0">
                  <a:pos x="csX294" y="csY294"/>
                </a:cxn>
                <a:cxn ang="0">
                  <a:pos x="csX295" y="csY295"/>
                </a:cxn>
                <a:cxn ang="0">
                  <a:pos x="csX296" y="csY296"/>
                </a:cxn>
                <a:cxn ang="0">
                  <a:pos x="csX297" y="csY297"/>
                </a:cxn>
                <a:cxn ang="0">
                  <a:pos x="csX298" y="csY298"/>
                </a:cxn>
                <a:cxn ang="0">
                  <a:pos x="csX299" y="csY299"/>
                </a:cxn>
                <a:cxn ang="0">
                  <a:pos x="csX300" y="csY300"/>
                </a:cxn>
                <a:cxn ang="0">
                  <a:pos x="csX301" y="csY301"/>
                </a:cxn>
                <a:cxn ang="0">
                  <a:pos x="csX302" y="csY302"/>
                </a:cxn>
                <a:cxn ang="0">
                  <a:pos x="csX303" y="csY303"/>
                </a:cxn>
                <a:cxn ang="0">
                  <a:pos x="csX304" y="csY304"/>
                </a:cxn>
                <a:cxn ang="0">
                  <a:pos x="csX305" y="csY305"/>
                </a:cxn>
                <a:cxn ang="0">
                  <a:pos x="csX306" y="csY306"/>
                </a:cxn>
                <a:cxn ang="0">
                  <a:pos x="csX307" y="csY307"/>
                </a:cxn>
                <a:cxn ang="0">
                  <a:pos x="csX308" y="csY308"/>
                </a:cxn>
                <a:cxn ang="0">
                  <a:pos x="csX309" y="csY309"/>
                </a:cxn>
                <a:cxn ang="0">
                  <a:pos x="csX310" y="csY310"/>
                </a:cxn>
                <a:cxn ang="0">
                  <a:pos x="csX311" y="csY311"/>
                </a:cxn>
                <a:cxn ang="0">
                  <a:pos x="csX312" y="csY312"/>
                </a:cxn>
                <a:cxn ang="0">
                  <a:pos x="csX313" y="csY313"/>
                </a:cxn>
                <a:cxn ang="0">
                  <a:pos x="csX314" y="csY314"/>
                </a:cxn>
                <a:cxn ang="0">
                  <a:pos x="csX315" y="csY315"/>
                </a:cxn>
                <a:cxn ang="0">
                  <a:pos x="csX316" y="csY316"/>
                </a:cxn>
                <a:cxn ang="0">
                  <a:pos x="csX317" y="csY317"/>
                </a:cxn>
                <a:cxn ang="0">
                  <a:pos x="csX318" y="csY318"/>
                </a:cxn>
                <a:cxn ang="0">
                  <a:pos x="csX319" y="csY319"/>
                </a:cxn>
                <a:cxn ang="0">
                  <a:pos x="csX320" y="csY320"/>
                </a:cxn>
                <a:cxn ang="0">
                  <a:pos x="csX321" y="csY321"/>
                </a:cxn>
                <a:cxn ang="0">
                  <a:pos x="csX322" y="csY322"/>
                </a:cxn>
                <a:cxn ang="0">
                  <a:pos x="csX323" y="csY323"/>
                </a:cxn>
                <a:cxn ang="0">
                  <a:pos x="csX324" y="csY324"/>
                </a:cxn>
                <a:cxn ang="0">
                  <a:pos x="csX325" y="csY325"/>
                </a:cxn>
                <a:cxn ang="0">
                  <a:pos x="csX326" y="csY326"/>
                </a:cxn>
                <a:cxn ang="0">
                  <a:pos x="csX327" y="csY327"/>
                </a:cxn>
                <a:cxn ang="0">
                  <a:pos x="csX328" y="csY328"/>
                </a:cxn>
                <a:cxn ang="0">
                  <a:pos x="csX329" y="csY329"/>
                </a:cxn>
                <a:cxn ang="0">
                  <a:pos x="csX330" y="csY330"/>
                </a:cxn>
                <a:cxn ang="0">
                  <a:pos x="csX331" y="csY331"/>
                </a:cxn>
                <a:cxn ang="0">
                  <a:pos x="csX332" y="csY332"/>
                </a:cxn>
                <a:cxn ang="0">
                  <a:pos x="csX333" y="csY333"/>
                </a:cxn>
                <a:cxn ang="0">
                  <a:pos x="csX334" y="csY334"/>
                </a:cxn>
                <a:cxn ang="0">
                  <a:pos x="csX335" y="csY335"/>
                </a:cxn>
                <a:cxn ang="0">
                  <a:pos x="csX336" y="csY336"/>
                </a:cxn>
                <a:cxn ang="0">
                  <a:pos x="csX337" y="csY337"/>
                </a:cxn>
                <a:cxn ang="0">
                  <a:pos x="csX338" y="csY338"/>
                </a:cxn>
                <a:cxn ang="0">
                  <a:pos x="csX339" y="csY339"/>
                </a:cxn>
                <a:cxn ang="0">
                  <a:pos x="csX340" y="csY340"/>
                </a:cxn>
                <a:cxn ang="0">
                  <a:pos x="csX341" y="csY341"/>
                </a:cxn>
                <a:cxn ang="0">
                  <a:pos x="csX342" y="csY342"/>
                </a:cxn>
                <a:cxn ang="0">
                  <a:pos x="csX343" y="csY343"/>
                </a:cxn>
                <a:cxn ang="0">
                  <a:pos x="csX344" y="csY344"/>
                </a:cxn>
                <a:cxn ang="0">
                  <a:pos x="csX345" y="csY345"/>
                </a:cxn>
                <a:cxn ang="0">
                  <a:pos x="csX346" y="csY346"/>
                </a:cxn>
                <a:cxn ang="0">
                  <a:pos x="csX347" y="csY347"/>
                </a:cxn>
                <a:cxn ang="0">
                  <a:pos x="csX348" y="csY348"/>
                </a:cxn>
                <a:cxn ang="0">
                  <a:pos x="csX349" y="csY349"/>
                </a:cxn>
                <a:cxn ang="0">
                  <a:pos x="csX350" y="csY350"/>
                </a:cxn>
                <a:cxn ang="0">
                  <a:pos x="csX351" y="csY351"/>
                </a:cxn>
                <a:cxn ang="0">
                  <a:pos x="csX352" y="csY352"/>
                </a:cxn>
                <a:cxn ang="0">
                  <a:pos x="csX353" y="csY353"/>
                </a:cxn>
                <a:cxn ang="0">
                  <a:pos x="csX354" y="csY354"/>
                </a:cxn>
                <a:cxn ang="0">
                  <a:pos x="csX355" y="csY355"/>
                </a:cxn>
                <a:cxn ang="0">
                  <a:pos x="csX356" y="csY356"/>
                </a:cxn>
                <a:cxn ang="0">
                  <a:pos x="csX357" y="csY357"/>
                </a:cxn>
                <a:cxn ang="0">
                  <a:pos x="csX358" y="csY358"/>
                </a:cxn>
                <a:cxn ang="0">
                  <a:pos x="csX359" y="csY359"/>
                </a:cxn>
                <a:cxn ang="0">
                  <a:pos x="csX360" y="csY360"/>
                </a:cxn>
                <a:cxn ang="0">
                  <a:pos x="csX361" y="csY361"/>
                </a:cxn>
                <a:cxn ang="0">
                  <a:pos x="csX362" y="csY362"/>
                </a:cxn>
                <a:cxn ang="0">
                  <a:pos x="csX363" y="csY363"/>
                </a:cxn>
                <a:cxn ang="0">
                  <a:pos x="csX364" y="csY364"/>
                </a:cxn>
                <a:cxn ang="0">
                  <a:pos x="csX365" y="csY365"/>
                </a:cxn>
                <a:cxn ang="0">
                  <a:pos x="csX366" y="csY366"/>
                </a:cxn>
                <a:cxn ang="0">
                  <a:pos x="csX367" y="csY367"/>
                </a:cxn>
                <a:cxn ang="0">
                  <a:pos x="csX368" y="csY368"/>
                </a:cxn>
                <a:cxn ang="0">
                  <a:pos x="csX369" y="csY369"/>
                </a:cxn>
                <a:cxn ang="0">
                  <a:pos x="csX370" y="csY370"/>
                </a:cxn>
                <a:cxn ang="0">
                  <a:pos x="csX371" y="csY371"/>
                </a:cxn>
                <a:cxn ang="0">
                  <a:pos x="csX372" y="csY372"/>
                </a:cxn>
                <a:cxn ang="0">
                  <a:pos x="csX373" y="csY373"/>
                </a:cxn>
                <a:cxn ang="0">
                  <a:pos x="csX374" y="csY374"/>
                </a:cxn>
                <a:cxn ang="0">
                  <a:pos x="csX375" y="csY375"/>
                </a:cxn>
                <a:cxn ang="0">
                  <a:pos x="csX376" y="csY376"/>
                </a:cxn>
                <a:cxn ang="0">
                  <a:pos x="csX377" y="csY377"/>
                </a:cxn>
                <a:cxn ang="0">
                  <a:pos x="csX378" y="csY378"/>
                </a:cxn>
                <a:cxn ang="0">
                  <a:pos x="csX379" y="csY379"/>
                </a:cxn>
                <a:cxn ang="0">
                  <a:pos x="csX380" y="csY380"/>
                </a:cxn>
                <a:cxn ang="0">
                  <a:pos x="csX381" y="csY381"/>
                </a:cxn>
                <a:cxn ang="0">
                  <a:pos x="csX382" y="csY382"/>
                </a:cxn>
                <a:cxn ang="0">
                  <a:pos x="csX383" y="csY383"/>
                </a:cxn>
                <a:cxn ang="0">
                  <a:pos x="csX384" y="csY384"/>
                </a:cxn>
                <a:cxn ang="0">
                  <a:pos x="csX385" y="csY385"/>
                </a:cxn>
                <a:cxn ang="0">
                  <a:pos x="csX386" y="csY386"/>
                </a:cxn>
                <a:cxn ang="0">
                  <a:pos x="csX387" y="csY387"/>
                </a:cxn>
                <a:cxn ang="0">
                  <a:pos x="csX388" y="csY388"/>
                </a:cxn>
                <a:cxn ang="0">
                  <a:pos x="csX389" y="csY389"/>
                </a:cxn>
                <a:cxn ang="0">
                  <a:pos x="csX390" y="csY390"/>
                </a:cxn>
                <a:cxn ang="0">
                  <a:pos x="csX391" y="csY391"/>
                </a:cxn>
                <a:cxn ang="0">
                  <a:pos x="csX392" y="csY392"/>
                </a:cxn>
                <a:cxn ang="0">
                  <a:pos x="csX393" y="csY393"/>
                </a:cxn>
                <a:cxn ang="0">
                  <a:pos x="csX394" y="csY394"/>
                </a:cxn>
                <a:cxn ang="0">
                  <a:pos x="csX395" y="csY395"/>
                </a:cxn>
                <a:cxn ang="0">
                  <a:pos x="csX396" y="csY396"/>
                </a:cxn>
                <a:cxn ang="0">
                  <a:pos x="csX397" y="csY397"/>
                </a:cxn>
                <a:cxn ang="0">
                  <a:pos x="csX398" y="csY398"/>
                </a:cxn>
                <a:cxn ang="0">
                  <a:pos x="csX399" y="csY399"/>
                </a:cxn>
                <a:cxn ang="0">
                  <a:pos x="csX400" y="csY400"/>
                </a:cxn>
                <a:cxn ang="0">
                  <a:pos x="csX401" y="csY401"/>
                </a:cxn>
                <a:cxn ang="0">
                  <a:pos x="csX402" y="csY402"/>
                </a:cxn>
                <a:cxn ang="0">
                  <a:pos x="csX403" y="csY403"/>
                </a:cxn>
                <a:cxn ang="0">
                  <a:pos x="csX404" y="csY404"/>
                </a:cxn>
                <a:cxn ang="0">
                  <a:pos x="csX405" y="csY405"/>
                </a:cxn>
                <a:cxn ang="0">
                  <a:pos x="csX406" y="csY406"/>
                </a:cxn>
                <a:cxn ang="0">
                  <a:pos x="csX407" y="csY407"/>
                </a:cxn>
                <a:cxn ang="0">
                  <a:pos x="csX408" y="csY408"/>
                </a:cxn>
                <a:cxn ang="0">
                  <a:pos x="csX409" y="csY409"/>
                </a:cxn>
                <a:cxn ang="0">
                  <a:pos x="csX410" y="csY410"/>
                </a:cxn>
                <a:cxn ang="0">
                  <a:pos x="csX411" y="csY411"/>
                </a:cxn>
                <a:cxn ang="0">
                  <a:pos x="csX412" y="csY412"/>
                </a:cxn>
                <a:cxn ang="0">
                  <a:pos x="csX413" y="csY413"/>
                </a:cxn>
                <a:cxn ang="0">
                  <a:pos x="csX414" y="csY414"/>
                </a:cxn>
                <a:cxn ang="0">
                  <a:pos x="csX415" y="csY415"/>
                </a:cxn>
                <a:cxn ang="0">
                  <a:pos x="csX416" y="csY416"/>
                </a:cxn>
                <a:cxn ang="0">
                  <a:pos x="csX417" y="csY417"/>
                </a:cxn>
                <a:cxn ang="0">
                  <a:pos x="csX418" y="csY418"/>
                </a:cxn>
                <a:cxn ang="0">
                  <a:pos x="csX419" y="csY419"/>
                </a:cxn>
                <a:cxn ang="0">
                  <a:pos x="csX420" y="csY420"/>
                </a:cxn>
                <a:cxn ang="0">
                  <a:pos x="csX421" y="csY421"/>
                </a:cxn>
                <a:cxn ang="0">
                  <a:pos x="csX422" y="csY422"/>
                </a:cxn>
                <a:cxn ang="0">
                  <a:pos x="csX423" y="csY423"/>
                </a:cxn>
                <a:cxn ang="0">
                  <a:pos x="csX424" y="csY424"/>
                </a:cxn>
                <a:cxn ang="0">
                  <a:pos x="csX425" y="csY425"/>
                </a:cxn>
                <a:cxn ang="0">
                  <a:pos x="csX426" y="csY426"/>
                </a:cxn>
                <a:cxn ang="0">
                  <a:pos x="csX427" y="csY427"/>
                </a:cxn>
                <a:cxn ang="0">
                  <a:pos x="csX428" y="csY428"/>
                </a:cxn>
                <a:cxn ang="0">
                  <a:pos x="csX429" y="csY429"/>
                </a:cxn>
                <a:cxn ang="0">
                  <a:pos x="csX430" y="csY430"/>
                </a:cxn>
                <a:cxn ang="0">
                  <a:pos x="csX431" y="csY431"/>
                </a:cxn>
                <a:cxn ang="0">
                  <a:pos x="csX432" y="csY432"/>
                </a:cxn>
                <a:cxn ang="0">
                  <a:pos x="csX433" y="csY433"/>
                </a:cxn>
                <a:cxn ang="0">
                  <a:pos x="csX434" y="csY434"/>
                </a:cxn>
                <a:cxn ang="0">
                  <a:pos x="csX435" y="csY435"/>
                </a:cxn>
                <a:cxn ang="0">
                  <a:pos x="csX436" y="csY436"/>
                </a:cxn>
                <a:cxn ang="0">
                  <a:pos x="csX437" y="csY437"/>
                </a:cxn>
                <a:cxn ang="0">
                  <a:pos x="csX438" y="csY438"/>
                </a:cxn>
                <a:cxn ang="0">
                  <a:pos x="csX439" y="csY439"/>
                </a:cxn>
                <a:cxn ang="0">
                  <a:pos x="csX440" y="csY440"/>
                </a:cxn>
                <a:cxn ang="0">
                  <a:pos x="csX441" y="csY441"/>
                </a:cxn>
                <a:cxn ang="0">
                  <a:pos x="csX442" y="csY442"/>
                </a:cxn>
                <a:cxn ang="0">
                  <a:pos x="csX443" y="csY443"/>
                </a:cxn>
                <a:cxn ang="0">
                  <a:pos x="csX444" y="csY444"/>
                </a:cxn>
                <a:cxn ang="0">
                  <a:pos x="csX445" y="csY445"/>
                </a:cxn>
                <a:cxn ang="0">
                  <a:pos x="csX446" y="csY446"/>
                </a:cxn>
                <a:cxn ang="0">
                  <a:pos x="csX447" y="csY447"/>
                </a:cxn>
                <a:cxn ang="0">
                  <a:pos x="csX448" y="csY448"/>
                </a:cxn>
                <a:cxn ang="0">
                  <a:pos x="csX449" y="csY449"/>
                </a:cxn>
                <a:cxn ang="0">
                  <a:pos x="csX450" y="csY450"/>
                </a:cxn>
                <a:cxn ang="0">
                  <a:pos x="csX451" y="csY451"/>
                </a:cxn>
                <a:cxn ang="0">
                  <a:pos x="csX452" y="csY452"/>
                </a:cxn>
                <a:cxn ang="0">
                  <a:pos x="csX453" y="csY453"/>
                </a:cxn>
                <a:cxn ang="0">
                  <a:pos x="csX454" y="csY454"/>
                </a:cxn>
                <a:cxn ang="0">
                  <a:pos x="csX455" y="csY455"/>
                </a:cxn>
                <a:cxn ang="0">
                  <a:pos x="csX456" y="csY456"/>
                </a:cxn>
                <a:cxn ang="0">
                  <a:pos x="csX457" y="csY457"/>
                </a:cxn>
                <a:cxn ang="0">
                  <a:pos x="csX458" y="csY458"/>
                </a:cxn>
                <a:cxn ang="0">
                  <a:pos x="csX459" y="csY459"/>
                </a:cxn>
                <a:cxn ang="0">
                  <a:pos x="csX460" y="csY460"/>
                </a:cxn>
                <a:cxn ang="0">
                  <a:pos x="csX461" y="csY461"/>
                </a:cxn>
                <a:cxn ang="0">
                  <a:pos x="csX462" y="csY462"/>
                </a:cxn>
                <a:cxn ang="0">
                  <a:pos x="csX463" y="csY463"/>
                </a:cxn>
                <a:cxn ang="0">
                  <a:pos x="csX464" y="csY464"/>
                </a:cxn>
                <a:cxn ang="0">
                  <a:pos x="csX465" y="csY465"/>
                </a:cxn>
                <a:cxn ang="0">
                  <a:pos x="csX466" y="csY466"/>
                </a:cxn>
                <a:cxn ang="0">
                  <a:pos x="csX467" y="csY467"/>
                </a:cxn>
                <a:cxn ang="0">
                  <a:pos x="csX468" y="csY468"/>
                </a:cxn>
                <a:cxn ang="0">
                  <a:pos x="csX469" y="csY469"/>
                </a:cxn>
                <a:cxn ang="0">
                  <a:pos x="csX470" y="csY470"/>
                </a:cxn>
                <a:cxn ang="0">
                  <a:pos x="csX471" y="csY471"/>
                </a:cxn>
                <a:cxn ang="0">
                  <a:pos x="csX472" y="csY472"/>
                </a:cxn>
                <a:cxn ang="0">
                  <a:pos x="csX473" y="csY473"/>
                </a:cxn>
                <a:cxn ang="0">
                  <a:pos x="csX474" y="csY474"/>
                </a:cxn>
                <a:cxn ang="0">
                  <a:pos x="csX475" y="csY475"/>
                </a:cxn>
                <a:cxn ang="0">
                  <a:pos x="csX476" y="csY476"/>
                </a:cxn>
                <a:cxn ang="0">
                  <a:pos x="csX477" y="csY477"/>
                </a:cxn>
                <a:cxn ang="0">
                  <a:pos x="csX478" y="csY478"/>
                </a:cxn>
                <a:cxn ang="0">
                  <a:pos x="csX479" y="csY479"/>
                </a:cxn>
                <a:cxn ang="0">
                  <a:pos x="csX480" y="csY480"/>
                </a:cxn>
                <a:cxn ang="0">
                  <a:pos x="csX481" y="csY481"/>
                </a:cxn>
                <a:cxn ang="0">
                  <a:pos x="csX482" y="csY482"/>
                </a:cxn>
                <a:cxn ang="0">
                  <a:pos x="csX483" y="csY483"/>
                </a:cxn>
                <a:cxn ang="0">
                  <a:pos x="csX484" y="csY484"/>
                </a:cxn>
                <a:cxn ang="0">
                  <a:pos x="csX485" y="csY485"/>
                </a:cxn>
                <a:cxn ang="0">
                  <a:pos x="csX486" y="csY486"/>
                </a:cxn>
                <a:cxn ang="0">
                  <a:pos x="csX487" y="csY487"/>
                </a:cxn>
                <a:cxn ang="0">
                  <a:pos x="csX488" y="csY488"/>
                </a:cxn>
                <a:cxn ang="0">
                  <a:pos x="csX489" y="csY489"/>
                </a:cxn>
                <a:cxn ang="0">
                  <a:pos x="csX490" y="csY490"/>
                </a:cxn>
                <a:cxn ang="0">
                  <a:pos x="csX491" y="csY491"/>
                </a:cxn>
                <a:cxn ang="0">
                  <a:pos x="csX492" y="csY492"/>
                </a:cxn>
                <a:cxn ang="0">
                  <a:pos x="csX493" y="csY493"/>
                </a:cxn>
                <a:cxn ang="0">
                  <a:pos x="csX494" y="csY494"/>
                </a:cxn>
                <a:cxn ang="0">
                  <a:pos x="csX495" y="csY495"/>
                </a:cxn>
                <a:cxn ang="0">
                  <a:pos x="csX496" y="csY496"/>
                </a:cxn>
                <a:cxn ang="0">
                  <a:pos x="csX497" y="csY497"/>
                </a:cxn>
                <a:cxn ang="0">
                  <a:pos x="csX498" y="csY498"/>
                </a:cxn>
                <a:cxn ang="0">
                  <a:pos x="csX499" y="csY499"/>
                </a:cxn>
                <a:cxn ang="0">
                  <a:pos x="csX500" y="csY500"/>
                </a:cxn>
                <a:cxn ang="0">
                  <a:pos x="csX501" y="csY501"/>
                </a:cxn>
                <a:cxn ang="0">
                  <a:pos x="csX502" y="csY502"/>
                </a:cxn>
                <a:cxn ang="0">
                  <a:pos x="csX503" y="csY503"/>
                </a:cxn>
                <a:cxn ang="0">
                  <a:pos x="csX504" y="csY504"/>
                </a:cxn>
                <a:cxn ang="0">
                  <a:pos x="csX505" y="csY505"/>
                </a:cxn>
                <a:cxn ang="0">
                  <a:pos x="csX506" y="csY506"/>
                </a:cxn>
                <a:cxn ang="0">
                  <a:pos x="csX507" y="csY507"/>
                </a:cxn>
                <a:cxn ang="0">
                  <a:pos x="csX508" y="csY508"/>
                </a:cxn>
                <a:cxn ang="0">
                  <a:pos x="csX509" y="csY509"/>
                </a:cxn>
                <a:cxn ang="0">
                  <a:pos x="csX510" y="csY510"/>
                </a:cxn>
                <a:cxn ang="0">
                  <a:pos x="csX511" y="csY511"/>
                </a:cxn>
                <a:cxn ang="0">
                  <a:pos x="csX512" y="csY512"/>
                </a:cxn>
                <a:cxn ang="0">
                  <a:pos x="csX513" y="csY513"/>
                </a:cxn>
                <a:cxn ang="0">
                  <a:pos x="csX514" y="csY514"/>
                </a:cxn>
                <a:cxn ang="0">
                  <a:pos x="csX515" y="csY515"/>
                </a:cxn>
                <a:cxn ang="0">
                  <a:pos x="csX516" y="csY516"/>
                </a:cxn>
                <a:cxn ang="0">
                  <a:pos x="csX517" y="csY517"/>
                </a:cxn>
                <a:cxn ang="0">
                  <a:pos x="csX518" y="csY518"/>
                </a:cxn>
                <a:cxn ang="0">
                  <a:pos x="csX519" y="csY519"/>
                </a:cxn>
                <a:cxn ang="0">
                  <a:pos x="csX520" y="csY520"/>
                </a:cxn>
                <a:cxn ang="0">
                  <a:pos x="csX521" y="csY521"/>
                </a:cxn>
                <a:cxn ang="0">
                  <a:pos x="csX522" y="csY522"/>
                </a:cxn>
                <a:cxn ang="0">
                  <a:pos x="csX523" y="csY523"/>
                </a:cxn>
                <a:cxn ang="0">
                  <a:pos x="csX524" y="csY524"/>
                </a:cxn>
                <a:cxn ang="0">
                  <a:pos x="csX525" y="csY525"/>
                </a:cxn>
                <a:cxn ang="0">
                  <a:pos x="csX526" y="csY526"/>
                </a:cxn>
                <a:cxn ang="0">
                  <a:pos x="csX527" y="csY527"/>
                </a:cxn>
                <a:cxn ang="0">
                  <a:pos x="csX528" y="csY528"/>
                </a:cxn>
                <a:cxn ang="0">
                  <a:pos x="csX529" y="csY529"/>
                </a:cxn>
                <a:cxn ang="0">
                  <a:pos x="csX530" y="csY530"/>
                </a:cxn>
                <a:cxn ang="0">
                  <a:pos x="csX531" y="csY531"/>
                </a:cxn>
                <a:cxn ang="0">
                  <a:pos x="csX532" y="csY532"/>
                </a:cxn>
                <a:cxn ang="0">
                  <a:pos x="csX533" y="csY533"/>
                </a:cxn>
                <a:cxn ang="0">
                  <a:pos x="csX534" y="csY534"/>
                </a:cxn>
                <a:cxn ang="0">
                  <a:pos x="csX535" y="csY535"/>
                </a:cxn>
                <a:cxn ang="0">
                  <a:pos x="csX536" y="csY536"/>
                </a:cxn>
                <a:cxn ang="0">
                  <a:pos x="csX537" y="csY537"/>
                </a:cxn>
                <a:cxn ang="0">
                  <a:pos x="csX538" y="csY538"/>
                </a:cxn>
                <a:cxn ang="0">
                  <a:pos x="csX539" y="csY539"/>
                </a:cxn>
                <a:cxn ang="0">
                  <a:pos x="csX540" y="csY540"/>
                </a:cxn>
                <a:cxn ang="0">
                  <a:pos x="csX541" y="csY541"/>
                </a:cxn>
                <a:cxn ang="0">
                  <a:pos x="csX542" y="csY542"/>
                </a:cxn>
                <a:cxn ang="0">
                  <a:pos x="csX543" y="csY543"/>
                </a:cxn>
                <a:cxn ang="0">
                  <a:pos x="csX544" y="csY544"/>
                </a:cxn>
                <a:cxn ang="0">
                  <a:pos x="csX545" y="csY545"/>
                </a:cxn>
                <a:cxn ang="0">
                  <a:pos x="csX546" y="csY546"/>
                </a:cxn>
                <a:cxn ang="0">
                  <a:pos x="csX547" y="csY547"/>
                </a:cxn>
                <a:cxn ang="0">
                  <a:pos x="csX548" y="csY548"/>
                </a:cxn>
                <a:cxn ang="0">
                  <a:pos x="csX549" y="csY549"/>
                </a:cxn>
                <a:cxn ang="0">
                  <a:pos x="csX550" y="csY550"/>
                </a:cxn>
                <a:cxn ang="0">
                  <a:pos x="csX551" y="csY551"/>
                </a:cxn>
                <a:cxn ang="0">
                  <a:pos x="csX552" y="csY552"/>
                </a:cxn>
                <a:cxn ang="0">
                  <a:pos x="csX553" y="csY553"/>
                </a:cxn>
                <a:cxn ang="0">
                  <a:pos x="csX554" y="csY554"/>
                </a:cxn>
                <a:cxn ang="0">
                  <a:pos x="csX555" y="csY555"/>
                </a:cxn>
                <a:cxn ang="0">
                  <a:pos x="csX556" y="csY556"/>
                </a:cxn>
                <a:cxn ang="0">
                  <a:pos x="csX557" y="csY557"/>
                </a:cxn>
                <a:cxn ang="0">
                  <a:pos x="csX558" y="csY558"/>
                </a:cxn>
                <a:cxn ang="0">
                  <a:pos x="csX559" y="csY559"/>
                </a:cxn>
                <a:cxn ang="0">
                  <a:pos x="csX560" y="csY560"/>
                </a:cxn>
                <a:cxn ang="0">
                  <a:pos x="csX561" y="csY561"/>
                </a:cxn>
                <a:cxn ang="0">
                  <a:pos x="csX562" y="csY562"/>
                </a:cxn>
                <a:cxn ang="0">
                  <a:pos x="csX563" y="csY563"/>
                </a:cxn>
                <a:cxn ang="0">
                  <a:pos x="csX564" y="csY564"/>
                </a:cxn>
                <a:cxn ang="0">
                  <a:pos x="csX565" y="csY565"/>
                </a:cxn>
                <a:cxn ang="0">
                  <a:pos x="csX566" y="csY566"/>
                </a:cxn>
                <a:cxn ang="0">
                  <a:pos x="csX567" y="csY567"/>
                </a:cxn>
                <a:cxn ang="0">
                  <a:pos x="csX568" y="csY568"/>
                </a:cxn>
                <a:cxn ang="0">
                  <a:pos x="csX569" y="csY569"/>
                </a:cxn>
                <a:cxn ang="0">
                  <a:pos x="csX570" y="csY570"/>
                </a:cxn>
                <a:cxn ang="0">
                  <a:pos x="csX571" y="csY571"/>
                </a:cxn>
                <a:cxn ang="0">
                  <a:pos x="csX572" y="csY572"/>
                </a:cxn>
                <a:cxn ang="0">
                  <a:pos x="csX573" y="csY573"/>
                </a:cxn>
                <a:cxn ang="0">
                  <a:pos x="csX574" y="csY574"/>
                </a:cxn>
                <a:cxn ang="0">
                  <a:pos x="csX575" y="csY575"/>
                </a:cxn>
                <a:cxn ang="0">
                  <a:pos x="csX576" y="csY576"/>
                </a:cxn>
                <a:cxn ang="0">
                  <a:pos x="csX577" y="csY577"/>
                </a:cxn>
                <a:cxn ang="0">
                  <a:pos x="csX578" y="csY578"/>
                </a:cxn>
                <a:cxn ang="0">
                  <a:pos x="csX579" y="csY579"/>
                </a:cxn>
                <a:cxn ang="0">
                  <a:pos x="csX580" y="csY580"/>
                </a:cxn>
                <a:cxn ang="0">
                  <a:pos x="csX581" y="csY581"/>
                </a:cxn>
                <a:cxn ang="0">
                  <a:pos x="csX582" y="csY582"/>
                </a:cxn>
                <a:cxn ang="0">
                  <a:pos x="csX583" y="csY583"/>
                </a:cxn>
                <a:cxn ang="0">
                  <a:pos x="csX584" y="csY584"/>
                </a:cxn>
                <a:cxn ang="0">
                  <a:pos x="csX585" y="csY585"/>
                </a:cxn>
                <a:cxn ang="0">
                  <a:pos x="csX586" y="csY586"/>
                </a:cxn>
                <a:cxn ang="0">
                  <a:pos x="csX587" y="csY587"/>
                </a:cxn>
                <a:cxn ang="0">
                  <a:pos x="csX588" y="csY588"/>
                </a:cxn>
                <a:cxn ang="0">
                  <a:pos x="csX589" y="csY589"/>
                </a:cxn>
                <a:cxn ang="0">
                  <a:pos x="csX590" y="csY590"/>
                </a:cxn>
                <a:cxn ang="0">
                  <a:pos x="csX591" y="csY591"/>
                </a:cxn>
                <a:cxn ang="0">
                  <a:pos x="csX592" y="csY592"/>
                </a:cxn>
                <a:cxn ang="0">
                  <a:pos x="csX593" y="csY593"/>
                </a:cxn>
                <a:cxn ang="0">
                  <a:pos x="csX594" y="csY594"/>
                </a:cxn>
                <a:cxn ang="0">
                  <a:pos x="csX595" y="csY595"/>
                </a:cxn>
                <a:cxn ang="0">
                  <a:pos x="csX596" y="csY596"/>
                </a:cxn>
                <a:cxn ang="0">
                  <a:pos x="csX597" y="csY597"/>
                </a:cxn>
                <a:cxn ang="0">
                  <a:pos x="csX598" y="csY598"/>
                </a:cxn>
                <a:cxn ang="0">
                  <a:pos x="csX599" y="csY599"/>
                </a:cxn>
                <a:cxn ang="0">
                  <a:pos x="csX600" y="csY600"/>
                </a:cxn>
                <a:cxn ang="0">
                  <a:pos x="csX601" y="csY601"/>
                </a:cxn>
                <a:cxn ang="0">
                  <a:pos x="csX602" y="csY602"/>
                </a:cxn>
                <a:cxn ang="0">
                  <a:pos x="csX603" y="csY603"/>
                </a:cxn>
                <a:cxn ang="0">
                  <a:pos x="csX604" y="csY604"/>
                </a:cxn>
                <a:cxn ang="0">
                  <a:pos x="csX605" y="csY605"/>
                </a:cxn>
                <a:cxn ang="0">
                  <a:pos x="csX606" y="csY606"/>
                </a:cxn>
                <a:cxn ang="0">
                  <a:pos x="csX607" y="csY607"/>
                </a:cxn>
                <a:cxn ang="0">
                  <a:pos x="csX608" y="csY608"/>
                </a:cxn>
                <a:cxn ang="0">
                  <a:pos x="csX609" y="csY609"/>
                </a:cxn>
                <a:cxn ang="0">
                  <a:pos x="csX610" y="csY610"/>
                </a:cxn>
                <a:cxn ang="0">
                  <a:pos x="csX611" y="csY611"/>
                </a:cxn>
                <a:cxn ang="0">
                  <a:pos x="csX612" y="csY612"/>
                </a:cxn>
                <a:cxn ang="0">
                  <a:pos x="csX613" y="csY613"/>
                </a:cxn>
                <a:cxn ang="0">
                  <a:pos x="csX614" y="csY614"/>
                </a:cxn>
                <a:cxn ang="0">
                  <a:pos x="csX615" y="csY615"/>
                </a:cxn>
                <a:cxn ang="0">
                  <a:pos x="csX616" y="csY616"/>
                </a:cxn>
                <a:cxn ang="0">
                  <a:pos x="csX617" y="csY617"/>
                </a:cxn>
                <a:cxn ang="0">
                  <a:pos x="csX618" y="csY618"/>
                </a:cxn>
                <a:cxn ang="0">
                  <a:pos x="csX619" y="csY619"/>
                </a:cxn>
                <a:cxn ang="0">
                  <a:pos x="csX620" y="csY620"/>
                </a:cxn>
                <a:cxn ang="0">
                  <a:pos x="csX621" y="csY621"/>
                </a:cxn>
                <a:cxn ang="0">
                  <a:pos x="csX622" y="csY622"/>
                </a:cxn>
                <a:cxn ang="0">
                  <a:pos x="csX623" y="csY623"/>
                </a:cxn>
                <a:cxn ang="0">
                  <a:pos x="csX624" y="csY624"/>
                </a:cxn>
                <a:cxn ang="0">
                  <a:pos x="csX625" y="csY625"/>
                </a:cxn>
                <a:cxn ang="0">
                  <a:pos x="csX626" y="csY626"/>
                </a:cxn>
                <a:cxn ang="0">
                  <a:pos x="csX627" y="csY627"/>
                </a:cxn>
                <a:cxn ang="0">
                  <a:pos x="csX628" y="csY628"/>
                </a:cxn>
                <a:cxn ang="0">
                  <a:pos x="csX629" y="csY629"/>
                </a:cxn>
                <a:cxn ang="0">
                  <a:pos x="csX630" y="csY630"/>
                </a:cxn>
                <a:cxn ang="0">
                  <a:pos x="csX631" y="csY631"/>
                </a:cxn>
                <a:cxn ang="0">
                  <a:pos x="csX632" y="csY632"/>
                </a:cxn>
                <a:cxn ang="0">
                  <a:pos x="csX633" y="csY633"/>
                </a:cxn>
                <a:cxn ang="0">
                  <a:pos x="csX634" y="csY634"/>
                </a:cxn>
                <a:cxn ang="0">
                  <a:pos x="csX635" y="csY635"/>
                </a:cxn>
                <a:cxn ang="0">
                  <a:pos x="csX636" y="csY636"/>
                </a:cxn>
                <a:cxn ang="0">
                  <a:pos x="csX637" y="csY637"/>
                </a:cxn>
                <a:cxn ang="0">
                  <a:pos x="csX638" y="csY638"/>
                </a:cxn>
                <a:cxn ang="0">
                  <a:pos x="csX639" y="csY639"/>
                </a:cxn>
                <a:cxn ang="0">
                  <a:pos x="csX640" y="csY640"/>
                </a:cxn>
                <a:cxn ang="0">
                  <a:pos x="csX641" y="csY641"/>
                </a:cxn>
                <a:cxn ang="0">
                  <a:pos x="csX642" y="csY642"/>
                </a:cxn>
                <a:cxn ang="0">
                  <a:pos x="csX643" y="csY643"/>
                </a:cxn>
                <a:cxn ang="0">
                  <a:pos x="csX644" y="csY644"/>
                </a:cxn>
                <a:cxn ang="0">
                  <a:pos x="csX645" y="csY645"/>
                </a:cxn>
                <a:cxn ang="0">
                  <a:pos x="csX646" y="csY646"/>
                </a:cxn>
                <a:cxn ang="0">
                  <a:pos x="csX647" y="csY647"/>
                </a:cxn>
                <a:cxn ang="0">
                  <a:pos x="csX648" y="csY648"/>
                </a:cxn>
              </a:cxnLst>
              <a:rect l="l" t="t" r="r" b="b"/>
              <a:pathLst>
                <a:path w="2100202" h="2461554">
                  <a:moveTo>
                    <a:pt x="269705" y="102894"/>
                  </a:moveTo>
                  <a:lnTo>
                    <a:pt x="268764" y="103833"/>
                  </a:lnTo>
                  <a:lnTo>
                    <a:pt x="267824" y="103833"/>
                  </a:lnTo>
                  <a:lnTo>
                    <a:pt x="266883" y="103833"/>
                  </a:lnTo>
                  <a:lnTo>
                    <a:pt x="265942" y="103833"/>
                  </a:lnTo>
                  <a:lnTo>
                    <a:pt x="265001" y="103833"/>
                  </a:lnTo>
                  <a:lnTo>
                    <a:pt x="264061" y="103833"/>
                  </a:lnTo>
                  <a:lnTo>
                    <a:pt x="263120" y="103833"/>
                  </a:lnTo>
                  <a:lnTo>
                    <a:pt x="262179" y="103833"/>
                  </a:lnTo>
                  <a:lnTo>
                    <a:pt x="261238" y="103833"/>
                  </a:lnTo>
                  <a:lnTo>
                    <a:pt x="260298" y="103833"/>
                  </a:lnTo>
                  <a:lnTo>
                    <a:pt x="259357" y="104771"/>
                  </a:lnTo>
                  <a:lnTo>
                    <a:pt x="258416" y="104771"/>
                  </a:lnTo>
                  <a:lnTo>
                    <a:pt x="257475" y="104771"/>
                  </a:lnTo>
                  <a:lnTo>
                    <a:pt x="256535" y="104771"/>
                  </a:lnTo>
                  <a:lnTo>
                    <a:pt x="255594" y="104771"/>
                  </a:lnTo>
                  <a:lnTo>
                    <a:pt x="254653" y="104771"/>
                  </a:lnTo>
                  <a:lnTo>
                    <a:pt x="253712" y="104771"/>
                  </a:lnTo>
                  <a:lnTo>
                    <a:pt x="252772" y="104771"/>
                  </a:lnTo>
                  <a:lnTo>
                    <a:pt x="251831" y="104771"/>
                  </a:lnTo>
                  <a:lnTo>
                    <a:pt x="250890" y="104771"/>
                  </a:lnTo>
                  <a:lnTo>
                    <a:pt x="249949" y="105709"/>
                  </a:lnTo>
                  <a:lnTo>
                    <a:pt x="249008" y="105709"/>
                  </a:lnTo>
                  <a:lnTo>
                    <a:pt x="248068" y="105709"/>
                  </a:lnTo>
                  <a:lnTo>
                    <a:pt x="247127" y="105709"/>
                  </a:lnTo>
                  <a:lnTo>
                    <a:pt x="246186" y="105709"/>
                  </a:lnTo>
                  <a:lnTo>
                    <a:pt x="245245" y="105709"/>
                  </a:lnTo>
                  <a:lnTo>
                    <a:pt x="244305" y="105709"/>
                  </a:lnTo>
                  <a:lnTo>
                    <a:pt x="243364" y="105709"/>
                  </a:lnTo>
                  <a:lnTo>
                    <a:pt x="242423" y="105709"/>
                  </a:lnTo>
                  <a:lnTo>
                    <a:pt x="241482" y="105709"/>
                  </a:lnTo>
                  <a:lnTo>
                    <a:pt x="240542" y="105709"/>
                  </a:lnTo>
                  <a:lnTo>
                    <a:pt x="239601" y="106647"/>
                  </a:lnTo>
                  <a:lnTo>
                    <a:pt x="238660" y="106647"/>
                  </a:lnTo>
                  <a:lnTo>
                    <a:pt x="237719" y="106647"/>
                  </a:lnTo>
                  <a:lnTo>
                    <a:pt x="236779" y="106647"/>
                  </a:lnTo>
                  <a:lnTo>
                    <a:pt x="235838" y="106647"/>
                  </a:lnTo>
                  <a:lnTo>
                    <a:pt x="234897" y="106647"/>
                  </a:lnTo>
                  <a:lnTo>
                    <a:pt x="233956" y="106647"/>
                  </a:lnTo>
                  <a:lnTo>
                    <a:pt x="233016" y="106647"/>
                  </a:lnTo>
                  <a:lnTo>
                    <a:pt x="232075" y="106647"/>
                  </a:lnTo>
                  <a:lnTo>
                    <a:pt x="231134" y="106647"/>
                  </a:lnTo>
                  <a:lnTo>
                    <a:pt x="230193" y="106647"/>
                  </a:lnTo>
                  <a:lnTo>
                    <a:pt x="229253" y="107586"/>
                  </a:lnTo>
                  <a:lnTo>
                    <a:pt x="228312" y="107586"/>
                  </a:lnTo>
                  <a:lnTo>
                    <a:pt x="227371" y="107586"/>
                  </a:lnTo>
                  <a:lnTo>
                    <a:pt x="226430" y="107586"/>
                  </a:lnTo>
                  <a:lnTo>
                    <a:pt x="225490" y="107586"/>
                  </a:lnTo>
                  <a:lnTo>
                    <a:pt x="224549" y="107586"/>
                  </a:lnTo>
                  <a:lnTo>
                    <a:pt x="223608" y="107586"/>
                  </a:lnTo>
                  <a:lnTo>
                    <a:pt x="222667" y="107586"/>
                  </a:lnTo>
                  <a:lnTo>
                    <a:pt x="221726" y="107586"/>
                  </a:lnTo>
                  <a:lnTo>
                    <a:pt x="220786" y="107586"/>
                  </a:lnTo>
                  <a:lnTo>
                    <a:pt x="219845" y="107586"/>
                  </a:lnTo>
                  <a:lnTo>
                    <a:pt x="218904" y="107586"/>
                  </a:lnTo>
                  <a:lnTo>
                    <a:pt x="217963" y="108524"/>
                  </a:lnTo>
                  <a:lnTo>
                    <a:pt x="217023" y="108524"/>
                  </a:lnTo>
                  <a:lnTo>
                    <a:pt x="216082" y="108524"/>
                  </a:lnTo>
                  <a:lnTo>
                    <a:pt x="215141" y="108524"/>
                  </a:lnTo>
                  <a:lnTo>
                    <a:pt x="214200" y="108524"/>
                  </a:lnTo>
                  <a:lnTo>
                    <a:pt x="213260" y="108524"/>
                  </a:lnTo>
                  <a:lnTo>
                    <a:pt x="212319" y="108524"/>
                  </a:lnTo>
                  <a:lnTo>
                    <a:pt x="211378" y="108524"/>
                  </a:lnTo>
                  <a:lnTo>
                    <a:pt x="210437" y="108524"/>
                  </a:lnTo>
                  <a:lnTo>
                    <a:pt x="209497" y="108524"/>
                  </a:lnTo>
                  <a:lnTo>
                    <a:pt x="208556" y="108524"/>
                  </a:lnTo>
                  <a:lnTo>
                    <a:pt x="207615" y="108524"/>
                  </a:lnTo>
                  <a:lnTo>
                    <a:pt x="206674" y="109462"/>
                  </a:lnTo>
                  <a:lnTo>
                    <a:pt x="205734" y="109462"/>
                  </a:lnTo>
                  <a:lnTo>
                    <a:pt x="204793" y="109462"/>
                  </a:lnTo>
                  <a:lnTo>
                    <a:pt x="203852" y="109462"/>
                  </a:lnTo>
                  <a:lnTo>
                    <a:pt x="202911" y="109462"/>
                  </a:lnTo>
                  <a:lnTo>
                    <a:pt x="201971" y="109462"/>
                  </a:lnTo>
                  <a:lnTo>
                    <a:pt x="201030" y="109462"/>
                  </a:lnTo>
                  <a:lnTo>
                    <a:pt x="200089" y="109462"/>
                  </a:lnTo>
                  <a:lnTo>
                    <a:pt x="199148" y="109462"/>
                  </a:lnTo>
                  <a:lnTo>
                    <a:pt x="198208" y="109462"/>
                  </a:lnTo>
                  <a:lnTo>
                    <a:pt x="197267" y="109462"/>
                  </a:lnTo>
                  <a:lnTo>
                    <a:pt x="196326" y="109462"/>
                  </a:lnTo>
                  <a:lnTo>
                    <a:pt x="195385" y="109462"/>
                  </a:lnTo>
                  <a:lnTo>
                    <a:pt x="194444" y="110401"/>
                  </a:lnTo>
                  <a:lnTo>
                    <a:pt x="193504" y="110401"/>
                  </a:lnTo>
                  <a:lnTo>
                    <a:pt x="192563" y="110401"/>
                  </a:lnTo>
                  <a:lnTo>
                    <a:pt x="191622" y="110401"/>
                  </a:lnTo>
                  <a:lnTo>
                    <a:pt x="190681" y="110401"/>
                  </a:lnTo>
                  <a:lnTo>
                    <a:pt x="189741" y="110401"/>
                  </a:lnTo>
                  <a:lnTo>
                    <a:pt x="188800" y="110401"/>
                  </a:lnTo>
                  <a:lnTo>
                    <a:pt x="187859" y="110401"/>
                  </a:lnTo>
                  <a:lnTo>
                    <a:pt x="186918" y="110401"/>
                  </a:lnTo>
                  <a:lnTo>
                    <a:pt x="185978" y="110401"/>
                  </a:lnTo>
                  <a:lnTo>
                    <a:pt x="185037" y="110401"/>
                  </a:lnTo>
                  <a:lnTo>
                    <a:pt x="184096" y="110401"/>
                  </a:lnTo>
                  <a:lnTo>
                    <a:pt x="183155" y="110401"/>
                  </a:lnTo>
                  <a:lnTo>
                    <a:pt x="182215" y="111339"/>
                  </a:lnTo>
                  <a:lnTo>
                    <a:pt x="181274" y="111339"/>
                  </a:lnTo>
                  <a:lnTo>
                    <a:pt x="180333" y="111339"/>
                  </a:lnTo>
                  <a:lnTo>
                    <a:pt x="179392" y="111339"/>
                  </a:lnTo>
                  <a:lnTo>
                    <a:pt x="178452" y="111339"/>
                  </a:lnTo>
                  <a:lnTo>
                    <a:pt x="177511" y="111339"/>
                  </a:lnTo>
                  <a:lnTo>
                    <a:pt x="176570" y="111339"/>
                  </a:lnTo>
                  <a:lnTo>
                    <a:pt x="175629" y="111339"/>
                  </a:lnTo>
                  <a:lnTo>
                    <a:pt x="174689" y="111339"/>
                  </a:lnTo>
                  <a:lnTo>
                    <a:pt x="173748" y="111339"/>
                  </a:lnTo>
                  <a:lnTo>
                    <a:pt x="172807" y="111339"/>
                  </a:lnTo>
                  <a:lnTo>
                    <a:pt x="171866" y="111339"/>
                  </a:lnTo>
                  <a:lnTo>
                    <a:pt x="170926" y="111339"/>
                  </a:lnTo>
                  <a:lnTo>
                    <a:pt x="169985" y="111339"/>
                  </a:lnTo>
                  <a:lnTo>
                    <a:pt x="169044" y="111339"/>
                  </a:lnTo>
                  <a:lnTo>
                    <a:pt x="168103" y="112277"/>
                  </a:lnTo>
                  <a:lnTo>
                    <a:pt x="167162" y="112277"/>
                  </a:lnTo>
                  <a:lnTo>
                    <a:pt x="166222" y="112277"/>
                  </a:lnTo>
                  <a:lnTo>
                    <a:pt x="165281" y="112277"/>
                  </a:lnTo>
                  <a:lnTo>
                    <a:pt x="164340" y="112277"/>
                  </a:lnTo>
                  <a:lnTo>
                    <a:pt x="163399" y="112277"/>
                  </a:lnTo>
                  <a:lnTo>
                    <a:pt x="162459" y="112277"/>
                  </a:lnTo>
                  <a:lnTo>
                    <a:pt x="161518" y="112277"/>
                  </a:lnTo>
                  <a:lnTo>
                    <a:pt x="160577" y="112277"/>
                  </a:lnTo>
                  <a:lnTo>
                    <a:pt x="159636" y="112277"/>
                  </a:lnTo>
                  <a:lnTo>
                    <a:pt x="158696" y="112277"/>
                  </a:lnTo>
                  <a:lnTo>
                    <a:pt x="157755" y="112277"/>
                  </a:lnTo>
                  <a:lnTo>
                    <a:pt x="156814" y="112277"/>
                  </a:lnTo>
                  <a:lnTo>
                    <a:pt x="155873" y="112277"/>
                  </a:lnTo>
                  <a:lnTo>
                    <a:pt x="154933" y="112277"/>
                  </a:lnTo>
                  <a:lnTo>
                    <a:pt x="153992" y="113216"/>
                  </a:lnTo>
                  <a:lnTo>
                    <a:pt x="153051" y="113216"/>
                  </a:lnTo>
                  <a:lnTo>
                    <a:pt x="152110" y="113216"/>
                  </a:lnTo>
                  <a:lnTo>
                    <a:pt x="151170" y="113216"/>
                  </a:lnTo>
                  <a:lnTo>
                    <a:pt x="150229" y="113216"/>
                  </a:lnTo>
                  <a:lnTo>
                    <a:pt x="149288" y="113216"/>
                  </a:lnTo>
                  <a:lnTo>
                    <a:pt x="148347" y="113216"/>
                  </a:lnTo>
                  <a:lnTo>
                    <a:pt x="147407" y="113216"/>
                  </a:lnTo>
                  <a:lnTo>
                    <a:pt x="147407" y="114154"/>
                  </a:lnTo>
                  <a:lnTo>
                    <a:pt x="146466" y="121660"/>
                  </a:lnTo>
                  <a:lnTo>
                    <a:pt x="134236" y="374063"/>
                  </a:lnTo>
                  <a:lnTo>
                    <a:pt x="115421" y="763458"/>
                  </a:lnTo>
                  <a:lnTo>
                    <a:pt x="646009" y="869486"/>
                  </a:lnTo>
                  <a:lnTo>
                    <a:pt x="737262" y="411595"/>
                  </a:lnTo>
                  <a:lnTo>
                    <a:pt x="739144" y="403151"/>
                  </a:lnTo>
                  <a:lnTo>
                    <a:pt x="371307" y="385323"/>
                  </a:lnTo>
                  <a:lnTo>
                    <a:pt x="364722" y="385323"/>
                  </a:lnTo>
                  <a:lnTo>
                    <a:pt x="262179" y="379693"/>
                  </a:lnTo>
                  <a:lnTo>
                    <a:pt x="275350" y="102894"/>
                  </a:lnTo>
                  <a:lnTo>
                    <a:pt x="274409" y="102894"/>
                  </a:lnTo>
                  <a:lnTo>
                    <a:pt x="273468" y="102894"/>
                  </a:lnTo>
                  <a:lnTo>
                    <a:pt x="272527" y="102894"/>
                  </a:lnTo>
                  <a:lnTo>
                    <a:pt x="271587" y="102894"/>
                  </a:lnTo>
                  <a:lnTo>
                    <a:pt x="270646" y="102894"/>
                  </a:lnTo>
                  <a:close/>
                  <a:moveTo>
                    <a:pt x="1219891" y="90648"/>
                  </a:moveTo>
                  <a:lnTo>
                    <a:pt x="1042975" y="951704"/>
                  </a:lnTo>
                  <a:lnTo>
                    <a:pt x="1041093" y="951704"/>
                  </a:lnTo>
                  <a:lnTo>
                    <a:pt x="1016626" y="1068139"/>
                  </a:lnTo>
                  <a:lnTo>
                    <a:pt x="1012861" y="1087857"/>
                  </a:lnTo>
                  <a:lnTo>
                    <a:pt x="1004392" y="1125417"/>
                  </a:lnTo>
                  <a:lnTo>
                    <a:pt x="982748" y="1234340"/>
                  </a:lnTo>
                  <a:lnTo>
                    <a:pt x="967691" y="1301948"/>
                  </a:lnTo>
                  <a:lnTo>
                    <a:pt x="931932" y="1482234"/>
                  </a:lnTo>
                  <a:lnTo>
                    <a:pt x="931932" y="1483173"/>
                  </a:lnTo>
                  <a:lnTo>
                    <a:pt x="882997" y="1721677"/>
                  </a:lnTo>
                  <a:lnTo>
                    <a:pt x="882997" y="1722616"/>
                  </a:lnTo>
                  <a:lnTo>
                    <a:pt x="863235" y="1855014"/>
                  </a:lnTo>
                  <a:lnTo>
                    <a:pt x="976161" y="2236244"/>
                  </a:lnTo>
                  <a:lnTo>
                    <a:pt x="1081558" y="2254085"/>
                  </a:lnTo>
                  <a:lnTo>
                    <a:pt x="1082499" y="2253146"/>
                  </a:lnTo>
                  <a:lnTo>
                    <a:pt x="1082499" y="2252207"/>
                  </a:lnTo>
                  <a:lnTo>
                    <a:pt x="1082499" y="2251268"/>
                  </a:lnTo>
                  <a:lnTo>
                    <a:pt x="1082499" y="2250329"/>
                  </a:lnTo>
                  <a:lnTo>
                    <a:pt x="1082499" y="2249390"/>
                  </a:lnTo>
                  <a:lnTo>
                    <a:pt x="1082499" y="2248451"/>
                  </a:lnTo>
                  <a:lnTo>
                    <a:pt x="1082499" y="2247512"/>
                  </a:lnTo>
                  <a:lnTo>
                    <a:pt x="1082499" y="2246573"/>
                  </a:lnTo>
                  <a:lnTo>
                    <a:pt x="1082499" y="2245634"/>
                  </a:lnTo>
                  <a:lnTo>
                    <a:pt x="1082499" y="2244695"/>
                  </a:lnTo>
                  <a:lnTo>
                    <a:pt x="1082499" y="2243756"/>
                  </a:lnTo>
                  <a:lnTo>
                    <a:pt x="1082499" y="2242817"/>
                  </a:lnTo>
                  <a:lnTo>
                    <a:pt x="1082499" y="2241878"/>
                  </a:lnTo>
                  <a:lnTo>
                    <a:pt x="1081558" y="2240939"/>
                  </a:lnTo>
                  <a:lnTo>
                    <a:pt x="1081558" y="2240000"/>
                  </a:lnTo>
                  <a:lnTo>
                    <a:pt x="1081558" y="2239061"/>
                  </a:lnTo>
                  <a:lnTo>
                    <a:pt x="1081558" y="2238122"/>
                  </a:lnTo>
                  <a:lnTo>
                    <a:pt x="1081558" y="2237183"/>
                  </a:lnTo>
                  <a:lnTo>
                    <a:pt x="1080617" y="2236244"/>
                  </a:lnTo>
                  <a:lnTo>
                    <a:pt x="1080617" y="2235305"/>
                  </a:lnTo>
                  <a:lnTo>
                    <a:pt x="1080617" y="2234366"/>
                  </a:lnTo>
                  <a:lnTo>
                    <a:pt x="1079676" y="2233427"/>
                  </a:lnTo>
                  <a:lnTo>
                    <a:pt x="1079676" y="2232488"/>
                  </a:lnTo>
                  <a:lnTo>
                    <a:pt x="1078735" y="2231549"/>
                  </a:lnTo>
                  <a:lnTo>
                    <a:pt x="1078735" y="2230610"/>
                  </a:lnTo>
                  <a:lnTo>
                    <a:pt x="1078735" y="2229671"/>
                  </a:lnTo>
                  <a:lnTo>
                    <a:pt x="1077794" y="2228732"/>
                  </a:lnTo>
                  <a:lnTo>
                    <a:pt x="1076852" y="2227793"/>
                  </a:lnTo>
                  <a:lnTo>
                    <a:pt x="1076852" y="2226854"/>
                  </a:lnTo>
                  <a:lnTo>
                    <a:pt x="1075911" y="2225915"/>
                  </a:lnTo>
                  <a:lnTo>
                    <a:pt x="1075911" y="2224976"/>
                  </a:lnTo>
                  <a:lnTo>
                    <a:pt x="1074970" y="2224037"/>
                  </a:lnTo>
                  <a:lnTo>
                    <a:pt x="953576" y="2050324"/>
                  </a:lnTo>
                  <a:lnTo>
                    <a:pt x="952635" y="2049385"/>
                  </a:lnTo>
                  <a:lnTo>
                    <a:pt x="951693" y="2048446"/>
                  </a:lnTo>
                  <a:lnTo>
                    <a:pt x="950752" y="2047507"/>
                  </a:lnTo>
                  <a:lnTo>
                    <a:pt x="950752" y="2046568"/>
                  </a:lnTo>
                  <a:lnTo>
                    <a:pt x="949811" y="2045629"/>
                  </a:lnTo>
                  <a:lnTo>
                    <a:pt x="948870" y="2044690"/>
                  </a:lnTo>
                  <a:lnTo>
                    <a:pt x="948870" y="2043751"/>
                  </a:lnTo>
                  <a:lnTo>
                    <a:pt x="947929" y="2042812"/>
                  </a:lnTo>
                  <a:lnTo>
                    <a:pt x="946988" y="2041873"/>
                  </a:lnTo>
                  <a:lnTo>
                    <a:pt x="946988" y="2040934"/>
                  </a:lnTo>
                  <a:lnTo>
                    <a:pt x="946047" y="2039995"/>
                  </a:lnTo>
                  <a:lnTo>
                    <a:pt x="945106" y="2039056"/>
                  </a:lnTo>
                  <a:lnTo>
                    <a:pt x="945106" y="2038117"/>
                  </a:lnTo>
                  <a:lnTo>
                    <a:pt x="944165" y="2037178"/>
                  </a:lnTo>
                  <a:lnTo>
                    <a:pt x="943224" y="2036239"/>
                  </a:lnTo>
                  <a:lnTo>
                    <a:pt x="943224" y="2035300"/>
                  </a:lnTo>
                  <a:lnTo>
                    <a:pt x="942283" y="2034361"/>
                  </a:lnTo>
                  <a:lnTo>
                    <a:pt x="941342" y="2033422"/>
                  </a:lnTo>
                  <a:lnTo>
                    <a:pt x="941342" y="2032483"/>
                  </a:lnTo>
                  <a:lnTo>
                    <a:pt x="940401" y="2031544"/>
                  </a:lnTo>
                  <a:lnTo>
                    <a:pt x="940401" y="2030605"/>
                  </a:lnTo>
                  <a:lnTo>
                    <a:pt x="939460" y="2029666"/>
                  </a:lnTo>
                  <a:lnTo>
                    <a:pt x="938519" y="2028727"/>
                  </a:lnTo>
                  <a:lnTo>
                    <a:pt x="938519" y="2027788"/>
                  </a:lnTo>
                  <a:lnTo>
                    <a:pt x="937578" y="2026849"/>
                  </a:lnTo>
                  <a:lnTo>
                    <a:pt x="937578" y="2025910"/>
                  </a:lnTo>
                  <a:lnTo>
                    <a:pt x="936637" y="2024971"/>
                  </a:lnTo>
                  <a:lnTo>
                    <a:pt x="935696" y="2024032"/>
                  </a:lnTo>
                  <a:lnTo>
                    <a:pt x="935696" y="2023093"/>
                  </a:lnTo>
                  <a:lnTo>
                    <a:pt x="934755" y="2022154"/>
                  </a:lnTo>
                  <a:lnTo>
                    <a:pt x="934755" y="2021215"/>
                  </a:lnTo>
                  <a:lnTo>
                    <a:pt x="933814" y="2020276"/>
                  </a:lnTo>
                  <a:lnTo>
                    <a:pt x="933814" y="2019337"/>
                  </a:lnTo>
                  <a:lnTo>
                    <a:pt x="932873" y="2018398"/>
                  </a:lnTo>
                  <a:lnTo>
                    <a:pt x="931932" y="2017459"/>
                  </a:lnTo>
                  <a:lnTo>
                    <a:pt x="931932" y="2016520"/>
                  </a:lnTo>
                  <a:lnTo>
                    <a:pt x="930990" y="2015581"/>
                  </a:lnTo>
                  <a:lnTo>
                    <a:pt x="930990" y="2014642"/>
                  </a:lnTo>
                  <a:lnTo>
                    <a:pt x="930049" y="2013703"/>
                  </a:lnTo>
                  <a:lnTo>
                    <a:pt x="930049" y="2012764"/>
                  </a:lnTo>
                  <a:lnTo>
                    <a:pt x="929108" y="2011825"/>
                  </a:lnTo>
                  <a:lnTo>
                    <a:pt x="929108" y="2010886"/>
                  </a:lnTo>
                  <a:lnTo>
                    <a:pt x="928167" y="2009947"/>
                  </a:lnTo>
                  <a:lnTo>
                    <a:pt x="927226" y="2009008"/>
                  </a:lnTo>
                  <a:lnTo>
                    <a:pt x="927226" y="2008069"/>
                  </a:lnTo>
                  <a:lnTo>
                    <a:pt x="926285" y="2007130"/>
                  </a:lnTo>
                  <a:lnTo>
                    <a:pt x="926285" y="2006191"/>
                  </a:lnTo>
                  <a:lnTo>
                    <a:pt x="925344" y="2005252"/>
                  </a:lnTo>
                  <a:lnTo>
                    <a:pt x="925344" y="2004313"/>
                  </a:lnTo>
                  <a:lnTo>
                    <a:pt x="924403" y="2003374"/>
                  </a:lnTo>
                  <a:lnTo>
                    <a:pt x="924403" y="2002435"/>
                  </a:lnTo>
                  <a:lnTo>
                    <a:pt x="923462" y="2001496"/>
                  </a:lnTo>
                  <a:lnTo>
                    <a:pt x="923462" y="2000557"/>
                  </a:lnTo>
                  <a:lnTo>
                    <a:pt x="922521" y="1999618"/>
                  </a:lnTo>
                  <a:lnTo>
                    <a:pt x="922521" y="1998679"/>
                  </a:lnTo>
                  <a:lnTo>
                    <a:pt x="921580" y="1997740"/>
                  </a:lnTo>
                  <a:lnTo>
                    <a:pt x="921580" y="1996801"/>
                  </a:lnTo>
                  <a:lnTo>
                    <a:pt x="920639" y="1995862"/>
                  </a:lnTo>
                  <a:lnTo>
                    <a:pt x="920639" y="1994923"/>
                  </a:lnTo>
                  <a:lnTo>
                    <a:pt x="919698" y="1993984"/>
                  </a:lnTo>
                  <a:lnTo>
                    <a:pt x="919698" y="1993045"/>
                  </a:lnTo>
                  <a:lnTo>
                    <a:pt x="918757" y="1992106"/>
                  </a:lnTo>
                  <a:lnTo>
                    <a:pt x="918757" y="1991167"/>
                  </a:lnTo>
                  <a:lnTo>
                    <a:pt x="918757" y="1990229"/>
                  </a:lnTo>
                  <a:lnTo>
                    <a:pt x="917816" y="1989290"/>
                  </a:lnTo>
                  <a:lnTo>
                    <a:pt x="917816" y="1988351"/>
                  </a:lnTo>
                  <a:lnTo>
                    <a:pt x="916875" y="1987412"/>
                  </a:lnTo>
                  <a:lnTo>
                    <a:pt x="916875" y="1986473"/>
                  </a:lnTo>
                  <a:lnTo>
                    <a:pt x="915934" y="1985534"/>
                  </a:lnTo>
                  <a:lnTo>
                    <a:pt x="915934" y="1984595"/>
                  </a:lnTo>
                  <a:lnTo>
                    <a:pt x="914993" y="1983656"/>
                  </a:lnTo>
                  <a:lnTo>
                    <a:pt x="914993" y="1982717"/>
                  </a:lnTo>
                  <a:lnTo>
                    <a:pt x="914052" y="1981778"/>
                  </a:lnTo>
                  <a:lnTo>
                    <a:pt x="914052" y="1980839"/>
                  </a:lnTo>
                  <a:lnTo>
                    <a:pt x="914052" y="1979900"/>
                  </a:lnTo>
                  <a:lnTo>
                    <a:pt x="913111" y="1978961"/>
                  </a:lnTo>
                  <a:lnTo>
                    <a:pt x="913111" y="1978022"/>
                  </a:lnTo>
                  <a:lnTo>
                    <a:pt x="912170" y="1977083"/>
                  </a:lnTo>
                  <a:lnTo>
                    <a:pt x="912170" y="1976144"/>
                  </a:lnTo>
                  <a:lnTo>
                    <a:pt x="912170" y="1975205"/>
                  </a:lnTo>
                  <a:lnTo>
                    <a:pt x="911229" y="1974266"/>
                  </a:lnTo>
                  <a:lnTo>
                    <a:pt x="911229" y="1973327"/>
                  </a:lnTo>
                  <a:lnTo>
                    <a:pt x="910288" y="1972388"/>
                  </a:lnTo>
                  <a:lnTo>
                    <a:pt x="910288" y="1971449"/>
                  </a:lnTo>
                  <a:lnTo>
                    <a:pt x="909346" y="1970510"/>
                  </a:lnTo>
                  <a:lnTo>
                    <a:pt x="909346" y="1969571"/>
                  </a:lnTo>
                  <a:lnTo>
                    <a:pt x="909346" y="1968632"/>
                  </a:lnTo>
                  <a:lnTo>
                    <a:pt x="908405" y="1967693"/>
                  </a:lnTo>
                  <a:lnTo>
                    <a:pt x="908405" y="1966754"/>
                  </a:lnTo>
                  <a:lnTo>
                    <a:pt x="907464" y="1965815"/>
                  </a:lnTo>
                  <a:lnTo>
                    <a:pt x="907464" y="1964876"/>
                  </a:lnTo>
                  <a:lnTo>
                    <a:pt x="907464" y="1963937"/>
                  </a:lnTo>
                  <a:lnTo>
                    <a:pt x="906523" y="1962998"/>
                  </a:lnTo>
                  <a:lnTo>
                    <a:pt x="906523" y="1962059"/>
                  </a:lnTo>
                  <a:lnTo>
                    <a:pt x="906523" y="1961120"/>
                  </a:lnTo>
                  <a:lnTo>
                    <a:pt x="905582" y="1960181"/>
                  </a:lnTo>
                  <a:lnTo>
                    <a:pt x="905582" y="1959242"/>
                  </a:lnTo>
                  <a:lnTo>
                    <a:pt x="905582" y="1958303"/>
                  </a:lnTo>
                  <a:lnTo>
                    <a:pt x="904641" y="1957364"/>
                  </a:lnTo>
                  <a:lnTo>
                    <a:pt x="904641" y="1956425"/>
                  </a:lnTo>
                  <a:lnTo>
                    <a:pt x="903700" y="1955486"/>
                  </a:lnTo>
                  <a:lnTo>
                    <a:pt x="903700" y="1954547"/>
                  </a:lnTo>
                  <a:lnTo>
                    <a:pt x="903700" y="1953608"/>
                  </a:lnTo>
                  <a:lnTo>
                    <a:pt x="902759" y="1952669"/>
                  </a:lnTo>
                  <a:lnTo>
                    <a:pt x="902759" y="1951730"/>
                  </a:lnTo>
                  <a:lnTo>
                    <a:pt x="902759" y="1950791"/>
                  </a:lnTo>
                  <a:lnTo>
                    <a:pt x="901818" y="1949852"/>
                  </a:lnTo>
                  <a:lnTo>
                    <a:pt x="901818" y="1948913"/>
                  </a:lnTo>
                  <a:lnTo>
                    <a:pt x="901818" y="1947974"/>
                  </a:lnTo>
                  <a:lnTo>
                    <a:pt x="900877" y="1947035"/>
                  </a:lnTo>
                  <a:lnTo>
                    <a:pt x="900877" y="1946096"/>
                  </a:lnTo>
                  <a:lnTo>
                    <a:pt x="900877" y="1945157"/>
                  </a:lnTo>
                  <a:lnTo>
                    <a:pt x="899936" y="1944218"/>
                  </a:lnTo>
                  <a:lnTo>
                    <a:pt x="899936" y="1943279"/>
                  </a:lnTo>
                  <a:lnTo>
                    <a:pt x="899936" y="1942340"/>
                  </a:lnTo>
                  <a:lnTo>
                    <a:pt x="898995" y="1941401"/>
                  </a:lnTo>
                  <a:lnTo>
                    <a:pt x="898995" y="1940462"/>
                  </a:lnTo>
                  <a:lnTo>
                    <a:pt x="898995" y="1939523"/>
                  </a:lnTo>
                  <a:lnTo>
                    <a:pt x="898054" y="1938584"/>
                  </a:lnTo>
                  <a:lnTo>
                    <a:pt x="898054" y="1937645"/>
                  </a:lnTo>
                  <a:lnTo>
                    <a:pt x="898054" y="1936706"/>
                  </a:lnTo>
                  <a:lnTo>
                    <a:pt x="898054" y="1935767"/>
                  </a:lnTo>
                  <a:lnTo>
                    <a:pt x="897113" y="1934828"/>
                  </a:lnTo>
                  <a:lnTo>
                    <a:pt x="897113" y="1933889"/>
                  </a:lnTo>
                  <a:lnTo>
                    <a:pt x="897113" y="1932950"/>
                  </a:lnTo>
                  <a:lnTo>
                    <a:pt x="896172" y="1932011"/>
                  </a:lnTo>
                  <a:lnTo>
                    <a:pt x="896172" y="1931072"/>
                  </a:lnTo>
                  <a:lnTo>
                    <a:pt x="896172" y="1930133"/>
                  </a:lnTo>
                  <a:lnTo>
                    <a:pt x="896172" y="1929194"/>
                  </a:lnTo>
                  <a:lnTo>
                    <a:pt x="895231" y="1928255"/>
                  </a:lnTo>
                  <a:lnTo>
                    <a:pt x="895231" y="1927316"/>
                  </a:lnTo>
                  <a:lnTo>
                    <a:pt x="895231" y="1926377"/>
                  </a:lnTo>
                  <a:lnTo>
                    <a:pt x="894290" y="1925438"/>
                  </a:lnTo>
                  <a:lnTo>
                    <a:pt x="894290" y="1924499"/>
                  </a:lnTo>
                  <a:lnTo>
                    <a:pt x="894290" y="1923560"/>
                  </a:lnTo>
                  <a:lnTo>
                    <a:pt x="894290" y="1922621"/>
                  </a:lnTo>
                  <a:lnTo>
                    <a:pt x="893349" y="1921682"/>
                  </a:lnTo>
                  <a:lnTo>
                    <a:pt x="893349" y="1920743"/>
                  </a:lnTo>
                  <a:lnTo>
                    <a:pt x="893349" y="1919804"/>
                  </a:lnTo>
                  <a:lnTo>
                    <a:pt x="893349" y="1918865"/>
                  </a:lnTo>
                  <a:lnTo>
                    <a:pt x="892408" y="1917926"/>
                  </a:lnTo>
                  <a:lnTo>
                    <a:pt x="892408" y="1916987"/>
                  </a:lnTo>
                  <a:lnTo>
                    <a:pt x="892408" y="1916048"/>
                  </a:lnTo>
                  <a:lnTo>
                    <a:pt x="892408" y="1915109"/>
                  </a:lnTo>
                  <a:lnTo>
                    <a:pt x="891467" y="1914170"/>
                  </a:lnTo>
                  <a:lnTo>
                    <a:pt x="891467" y="1913231"/>
                  </a:lnTo>
                  <a:lnTo>
                    <a:pt x="891467" y="1912292"/>
                  </a:lnTo>
                  <a:lnTo>
                    <a:pt x="891467" y="1911353"/>
                  </a:lnTo>
                  <a:lnTo>
                    <a:pt x="891467" y="1910414"/>
                  </a:lnTo>
                  <a:lnTo>
                    <a:pt x="890526" y="1909475"/>
                  </a:lnTo>
                  <a:lnTo>
                    <a:pt x="890526" y="1908536"/>
                  </a:lnTo>
                  <a:lnTo>
                    <a:pt x="890526" y="1907597"/>
                  </a:lnTo>
                  <a:lnTo>
                    <a:pt x="890526" y="1906658"/>
                  </a:lnTo>
                  <a:lnTo>
                    <a:pt x="889585" y="1905719"/>
                  </a:lnTo>
                  <a:lnTo>
                    <a:pt x="889585" y="1904780"/>
                  </a:lnTo>
                  <a:lnTo>
                    <a:pt x="889585" y="1903841"/>
                  </a:lnTo>
                  <a:lnTo>
                    <a:pt x="889585" y="1902902"/>
                  </a:lnTo>
                  <a:lnTo>
                    <a:pt x="889585" y="1901963"/>
                  </a:lnTo>
                  <a:lnTo>
                    <a:pt x="888643" y="1901024"/>
                  </a:lnTo>
                  <a:lnTo>
                    <a:pt x="888643" y="1900085"/>
                  </a:lnTo>
                  <a:lnTo>
                    <a:pt x="888643" y="1899146"/>
                  </a:lnTo>
                  <a:lnTo>
                    <a:pt x="888643" y="1898207"/>
                  </a:lnTo>
                  <a:lnTo>
                    <a:pt x="888643" y="1897268"/>
                  </a:lnTo>
                  <a:lnTo>
                    <a:pt x="887702" y="1896329"/>
                  </a:lnTo>
                  <a:lnTo>
                    <a:pt x="887702" y="1895390"/>
                  </a:lnTo>
                  <a:lnTo>
                    <a:pt x="887702" y="1894451"/>
                  </a:lnTo>
                  <a:lnTo>
                    <a:pt x="887702" y="1893512"/>
                  </a:lnTo>
                  <a:lnTo>
                    <a:pt x="887702" y="1892573"/>
                  </a:lnTo>
                  <a:lnTo>
                    <a:pt x="886761" y="1891634"/>
                  </a:lnTo>
                  <a:lnTo>
                    <a:pt x="886761" y="1890695"/>
                  </a:lnTo>
                  <a:lnTo>
                    <a:pt x="886761" y="1889756"/>
                  </a:lnTo>
                  <a:lnTo>
                    <a:pt x="886761" y="1888817"/>
                  </a:lnTo>
                  <a:lnTo>
                    <a:pt x="886761" y="1887878"/>
                  </a:lnTo>
                  <a:lnTo>
                    <a:pt x="886761" y="1886939"/>
                  </a:lnTo>
                  <a:lnTo>
                    <a:pt x="885820" y="1886000"/>
                  </a:lnTo>
                  <a:lnTo>
                    <a:pt x="885820" y="1885061"/>
                  </a:lnTo>
                  <a:lnTo>
                    <a:pt x="885820" y="1884122"/>
                  </a:lnTo>
                  <a:lnTo>
                    <a:pt x="885820" y="1883183"/>
                  </a:lnTo>
                  <a:lnTo>
                    <a:pt x="885820" y="1882244"/>
                  </a:lnTo>
                  <a:lnTo>
                    <a:pt x="885820" y="1881305"/>
                  </a:lnTo>
                  <a:lnTo>
                    <a:pt x="885820" y="1880366"/>
                  </a:lnTo>
                  <a:lnTo>
                    <a:pt x="884879" y="1879427"/>
                  </a:lnTo>
                  <a:lnTo>
                    <a:pt x="884879" y="1878488"/>
                  </a:lnTo>
                  <a:lnTo>
                    <a:pt x="884879" y="1877549"/>
                  </a:lnTo>
                  <a:lnTo>
                    <a:pt x="884879" y="1876611"/>
                  </a:lnTo>
                  <a:lnTo>
                    <a:pt x="884879" y="1875672"/>
                  </a:lnTo>
                  <a:lnTo>
                    <a:pt x="884879" y="1874733"/>
                  </a:lnTo>
                  <a:lnTo>
                    <a:pt x="884879" y="1873794"/>
                  </a:lnTo>
                  <a:lnTo>
                    <a:pt x="883938" y="1872855"/>
                  </a:lnTo>
                  <a:lnTo>
                    <a:pt x="883938" y="1871916"/>
                  </a:lnTo>
                  <a:lnTo>
                    <a:pt x="883938" y="1870977"/>
                  </a:lnTo>
                  <a:lnTo>
                    <a:pt x="883938" y="1870038"/>
                  </a:lnTo>
                  <a:lnTo>
                    <a:pt x="883938" y="1869099"/>
                  </a:lnTo>
                  <a:lnTo>
                    <a:pt x="883938" y="1868160"/>
                  </a:lnTo>
                  <a:lnTo>
                    <a:pt x="883938" y="1867221"/>
                  </a:lnTo>
                  <a:lnTo>
                    <a:pt x="883938" y="1866282"/>
                  </a:lnTo>
                  <a:lnTo>
                    <a:pt x="882997" y="1865343"/>
                  </a:lnTo>
                  <a:lnTo>
                    <a:pt x="882997" y="1864404"/>
                  </a:lnTo>
                  <a:lnTo>
                    <a:pt x="882997" y="1863465"/>
                  </a:lnTo>
                  <a:lnTo>
                    <a:pt x="882997" y="1862526"/>
                  </a:lnTo>
                  <a:lnTo>
                    <a:pt x="882997" y="1861587"/>
                  </a:lnTo>
                  <a:lnTo>
                    <a:pt x="882997" y="1860648"/>
                  </a:lnTo>
                  <a:lnTo>
                    <a:pt x="882997" y="1859709"/>
                  </a:lnTo>
                  <a:lnTo>
                    <a:pt x="882997" y="1858770"/>
                  </a:lnTo>
                  <a:lnTo>
                    <a:pt x="882997" y="1857831"/>
                  </a:lnTo>
                  <a:lnTo>
                    <a:pt x="882997" y="1856892"/>
                  </a:lnTo>
                  <a:lnTo>
                    <a:pt x="882997" y="1855953"/>
                  </a:lnTo>
                  <a:lnTo>
                    <a:pt x="882056" y="1855014"/>
                  </a:lnTo>
                  <a:lnTo>
                    <a:pt x="882056" y="1854075"/>
                  </a:lnTo>
                  <a:lnTo>
                    <a:pt x="882056" y="1853136"/>
                  </a:lnTo>
                  <a:lnTo>
                    <a:pt x="882056" y="1852197"/>
                  </a:lnTo>
                  <a:lnTo>
                    <a:pt x="882056" y="1851258"/>
                  </a:lnTo>
                  <a:lnTo>
                    <a:pt x="882056" y="1850319"/>
                  </a:lnTo>
                  <a:lnTo>
                    <a:pt x="882056" y="1849380"/>
                  </a:lnTo>
                  <a:lnTo>
                    <a:pt x="882056" y="1848441"/>
                  </a:lnTo>
                  <a:lnTo>
                    <a:pt x="882056" y="1847502"/>
                  </a:lnTo>
                  <a:lnTo>
                    <a:pt x="882056" y="1846563"/>
                  </a:lnTo>
                  <a:lnTo>
                    <a:pt x="882056" y="1845624"/>
                  </a:lnTo>
                  <a:lnTo>
                    <a:pt x="882056" y="1844685"/>
                  </a:lnTo>
                  <a:lnTo>
                    <a:pt x="882056" y="1843746"/>
                  </a:lnTo>
                  <a:lnTo>
                    <a:pt x="882056" y="1842807"/>
                  </a:lnTo>
                  <a:lnTo>
                    <a:pt x="882056" y="1841868"/>
                  </a:lnTo>
                  <a:lnTo>
                    <a:pt x="881115" y="1840929"/>
                  </a:lnTo>
                  <a:lnTo>
                    <a:pt x="881115" y="1839990"/>
                  </a:lnTo>
                  <a:lnTo>
                    <a:pt x="881115" y="1839051"/>
                  </a:lnTo>
                  <a:lnTo>
                    <a:pt x="881115" y="1838112"/>
                  </a:lnTo>
                  <a:lnTo>
                    <a:pt x="881115" y="1837173"/>
                  </a:lnTo>
                  <a:lnTo>
                    <a:pt x="881115" y="1836234"/>
                  </a:lnTo>
                  <a:lnTo>
                    <a:pt x="881115" y="1835295"/>
                  </a:lnTo>
                  <a:lnTo>
                    <a:pt x="881115" y="1834356"/>
                  </a:lnTo>
                  <a:lnTo>
                    <a:pt x="881115" y="1833417"/>
                  </a:lnTo>
                  <a:lnTo>
                    <a:pt x="881115" y="1832478"/>
                  </a:lnTo>
                  <a:lnTo>
                    <a:pt x="881115" y="1831539"/>
                  </a:lnTo>
                  <a:lnTo>
                    <a:pt x="881115" y="1830600"/>
                  </a:lnTo>
                  <a:lnTo>
                    <a:pt x="881115" y="1829661"/>
                  </a:lnTo>
                  <a:lnTo>
                    <a:pt x="881115" y="1828722"/>
                  </a:lnTo>
                  <a:lnTo>
                    <a:pt x="881115" y="1827783"/>
                  </a:lnTo>
                  <a:lnTo>
                    <a:pt x="881115" y="1826844"/>
                  </a:lnTo>
                  <a:lnTo>
                    <a:pt x="881115" y="1825905"/>
                  </a:lnTo>
                  <a:lnTo>
                    <a:pt x="881115" y="1824966"/>
                  </a:lnTo>
                  <a:lnTo>
                    <a:pt x="881115" y="1824027"/>
                  </a:lnTo>
                  <a:lnTo>
                    <a:pt x="881115" y="1823088"/>
                  </a:lnTo>
                  <a:lnTo>
                    <a:pt x="881115" y="1822149"/>
                  </a:lnTo>
                  <a:lnTo>
                    <a:pt x="881115" y="1821210"/>
                  </a:lnTo>
                  <a:lnTo>
                    <a:pt x="881115" y="1820271"/>
                  </a:lnTo>
                  <a:lnTo>
                    <a:pt x="881115" y="1819332"/>
                  </a:lnTo>
                  <a:lnTo>
                    <a:pt x="881115" y="1818393"/>
                  </a:lnTo>
                  <a:lnTo>
                    <a:pt x="881115" y="1817454"/>
                  </a:lnTo>
                  <a:lnTo>
                    <a:pt x="881115" y="1816515"/>
                  </a:lnTo>
                  <a:lnTo>
                    <a:pt x="881115" y="1815576"/>
                  </a:lnTo>
                  <a:lnTo>
                    <a:pt x="881115" y="1814637"/>
                  </a:lnTo>
                  <a:lnTo>
                    <a:pt x="881115" y="1813698"/>
                  </a:lnTo>
                  <a:lnTo>
                    <a:pt x="881115" y="1812759"/>
                  </a:lnTo>
                  <a:lnTo>
                    <a:pt x="881115" y="1811820"/>
                  </a:lnTo>
                  <a:lnTo>
                    <a:pt x="881115" y="1810881"/>
                  </a:lnTo>
                  <a:lnTo>
                    <a:pt x="881115" y="1809942"/>
                  </a:lnTo>
                  <a:lnTo>
                    <a:pt x="881115" y="1809003"/>
                  </a:lnTo>
                  <a:lnTo>
                    <a:pt x="881115" y="1808064"/>
                  </a:lnTo>
                  <a:lnTo>
                    <a:pt x="881115" y="1807125"/>
                  </a:lnTo>
                  <a:lnTo>
                    <a:pt x="881115" y="1806186"/>
                  </a:lnTo>
                  <a:lnTo>
                    <a:pt x="881115" y="1805247"/>
                  </a:lnTo>
                  <a:lnTo>
                    <a:pt x="881115" y="1804308"/>
                  </a:lnTo>
                  <a:lnTo>
                    <a:pt x="881115" y="1803369"/>
                  </a:lnTo>
                  <a:lnTo>
                    <a:pt x="882056" y="1802430"/>
                  </a:lnTo>
                  <a:lnTo>
                    <a:pt x="882056" y="1801491"/>
                  </a:lnTo>
                  <a:lnTo>
                    <a:pt x="882056" y="1800552"/>
                  </a:lnTo>
                  <a:lnTo>
                    <a:pt x="882056" y="1799613"/>
                  </a:lnTo>
                  <a:lnTo>
                    <a:pt x="882056" y="1798674"/>
                  </a:lnTo>
                  <a:lnTo>
                    <a:pt x="882056" y="1797735"/>
                  </a:lnTo>
                  <a:lnTo>
                    <a:pt x="882056" y="1796796"/>
                  </a:lnTo>
                  <a:lnTo>
                    <a:pt x="882056" y="1795857"/>
                  </a:lnTo>
                  <a:lnTo>
                    <a:pt x="882056" y="1794918"/>
                  </a:lnTo>
                  <a:lnTo>
                    <a:pt x="882056" y="1793979"/>
                  </a:lnTo>
                  <a:lnTo>
                    <a:pt x="882056" y="1793040"/>
                  </a:lnTo>
                  <a:lnTo>
                    <a:pt x="882056" y="1792101"/>
                  </a:lnTo>
                  <a:lnTo>
                    <a:pt x="882056" y="1791162"/>
                  </a:lnTo>
                  <a:lnTo>
                    <a:pt x="882056" y="1790223"/>
                  </a:lnTo>
                  <a:lnTo>
                    <a:pt x="882056" y="1789284"/>
                  </a:lnTo>
                  <a:lnTo>
                    <a:pt x="882997" y="1788345"/>
                  </a:lnTo>
                  <a:lnTo>
                    <a:pt x="882997" y="1787406"/>
                  </a:lnTo>
                  <a:lnTo>
                    <a:pt x="882997" y="1786467"/>
                  </a:lnTo>
                  <a:lnTo>
                    <a:pt x="882997" y="1785528"/>
                  </a:lnTo>
                  <a:lnTo>
                    <a:pt x="882997" y="1784589"/>
                  </a:lnTo>
                  <a:lnTo>
                    <a:pt x="882997" y="1783650"/>
                  </a:lnTo>
                  <a:lnTo>
                    <a:pt x="882997" y="1782711"/>
                  </a:lnTo>
                  <a:lnTo>
                    <a:pt x="882997" y="1781772"/>
                  </a:lnTo>
                  <a:lnTo>
                    <a:pt x="882997" y="1780833"/>
                  </a:lnTo>
                  <a:lnTo>
                    <a:pt x="882997" y="1779894"/>
                  </a:lnTo>
                  <a:lnTo>
                    <a:pt x="882997" y="1778955"/>
                  </a:lnTo>
                  <a:lnTo>
                    <a:pt x="883938" y="1778016"/>
                  </a:lnTo>
                  <a:lnTo>
                    <a:pt x="883938" y="1777077"/>
                  </a:lnTo>
                  <a:lnTo>
                    <a:pt x="883938" y="1776138"/>
                  </a:lnTo>
                  <a:lnTo>
                    <a:pt x="883938" y="1775199"/>
                  </a:lnTo>
                  <a:lnTo>
                    <a:pt x="883938" y="1774260"/>
                  </a:lnTo>
                  <a:lnTo>
                    <a:pt x="883938" y="1773321"/>
                  </a:lnTo>
                  <a:lnTo>
                    <a:pt x="883938" y="1772382"/>
                  </a:lnTo>
                  <a:lnTo>
                    <a:pt x="883938" y="1771443"/>
                  </a:lnTo>
                  <a:lnTo>
                    <a:pt x="884879" y="1770504"/>
                  </a:lnTo>
                  <a:lnTo>
                    <a:pt x="884879" y="1769565"/>
                  </a:lnTo>
                  <a:lnTo>
                    <a:pt x="884879" y="1768626"/>
                  </a:lnTo>
                  <a:lnTo>
                    <a:pt x="884879" y="1767687"/>
                  </a:lnTo>
                  <a:lnTo>
                    <a:pt x="884879" y="1766748"/>
                  </a:lnTo>
                  <a:lnTo>
                    <a:pt x="884879" y="1765809"/>
                  </a:lnTo>
                  <a:lnTo>
                    <a:pt x="884879" y="1764870"/>
                  </a:lnTo>
                  <a:lnTo>
                    <a:pt x="885820" y="1763931"/>
                  </a:lnTo>
                  <a:lnTo>
                    <a:pt x="885820" y="1762993"/>
                  </a:lnTo>
                  <a:lnTo>
                    <a:pt x="885820" y="1762054"/>
                  </a:lnTo>
                  <a:lnTo>
                    <a:pt x="885820" y="1761115"/>
                  </a:lnTo>
                  <a:lnTo>
                    <a:pt x="885820" y="1760176"/>
                  </a:lnTo>
                  <a:lnTo>
                    <a:pt x="885820" y="1759237"/>
                  </a:lnTo>
                  <a:lnTo>
                    <a:pt x="885820" y="1758298"/>
                  </a:lnTo>
                  <a:lnTo>
                    <a:pt x="886761" y="1757359"/>
                  </a:lnTo>
                  <a:lnTo>
                    <a:pt x="886761" y="1756420"/>
                  </a:lnTo>
                  <a:lnTo>
                    <a:pt x="886761" y="1755481"/>
                  </a:lnTo>
                  <a:lnTo>
                    <a:pt x="886761" y="1754542"/>
                  </a:lnTo>
                  <a:lnTo>
                    <a:pt x="886761" y="1753603"/>
                  </a:lnTo>
                  <a:lnTo>
                    <a:pt x="886761" y="1752664"/>
                  </a:lnTo>
                  <a:lnTo>
                    <a:pt x="887702" y="1751725"/>
                  </a:lnTo>
                  <a:lnTo>
                    <a:pt x="887702" y="1750786"/>
                  </a:lnTo>
                  <a:lnTo>
                    <a:pt x="951693" y="1762054"/>
                  </a:lnTo>
                  <a:lnTo>
                    <a:pt x="962045" y="1764870"/>
                  </a:lnTo>
                  <a:lnTo>
                    <a:pt x="1054267" y="1320727"/>
                  </a:lnTo>
                  <a:lnTo>
                    <a:pt x="1068383" y="1253120"/>
                  </a:lnTo>
                  <a:lnTo>
                    <a:pt x="1196365" y="623057"/>
                  </a:lnTo>
                  <a:lnTo>
                    <a:pt x="1197306" y="622118"/>
                  </a:lnTo>
                  <a:lnTo>
                    <a:pt x="1300821" y="113184"/>
                  </a:lnTo>
                  <a:lnTo>
                    <a:pt x="1290470" y="110367"/>
                  </a:lnTo>
                  <a:lnTo>
                    <a:pt x="1227420" y="92526"/>
                  </a:lnTo>
                  <a:close/>
                  <a:moveTo>
                    <a:pt x="850405" y="0"/>
                  </a:moveTo>
                  <a:lnTo>
                    <a:pt x="975385" y="2717"/>
                  </a:lnTo>
                  <a:lnTo>
                    <a:pt x="1097648" y="16301"/>
                  </a:lnTo>
                  <a:lnTo>
                    <a:pt x="1162855" y="32603"/>
                  </a:lnTo>
                  <a:lnTo>
                    <a:pt x="1415531" y="97810"/>
                  </a:lnTo>
                  <a:lnTo>
                    <a:pt x="1850243" y="214639"/>
                  </a:lnTo>
                  <a:lnTo>
                    <a:pt x="1910016" y="230941"/>
                  </a:lnTo>
                  <a:lnTo>
                    <a:pt x="1969789" y="252676"/>
                  </a:lnTo>
                  <a:lnTo>
                    <a:pt x="2029561" y="271695"/>
                  </a:lnTo>
                  <a:lnTo>
                    <a:pt x="2056731" y="282563"/>
                  </a:lnTo>
                  <a:lnTo>
                    <a:pt x="2056731" y="296147"/>
                  </a:lnTo>
                  <a:lnTo>
                    <a:pt x="2059448" y="326034"/>
                  </a:lnTo>
                  <a:lnTo>
                    <a:pt x="2064882" y="415693"/>
                  </a:lnTo>
                  <a:lnTo>
                    <a:pt x="2075750" y="448296"/>
                  </a:lnTo>
                  <a:lnTo>
                    <a:pt x="2075750" y="456447"/>
                  </a:lnTo>
                  <a:lnTo>
                    <a:pt x="2081184" y="472749"/>
                  </a:lnTo>
                  <a:lnTo>
                    <a:pt x="2081184" y="475466"/>
                  </a:lnTo>
                  <a:lnTo>
                    <a:pt x="2081184" y="478183"/>
                  </a:lnTo>
                  <a:lnTo>
                    <a:pt x="2083900" y="478183"/>
                  </a:lnTo>
                  <a:lnTo>
                    <a:pt x="2083900" y="480900"/>
                  </a:lnTo>
                  <a:lnTo>
                    <a:pt x="2083900" y="483617"/>
                  </a:lnTo>
                  <a:lnTo>
                    <a:pt x="2083900" y="486334"/>
                  </a:lnTo>
                  <a:lnTo>
                    <a:pt x="2083900" y="491768"/>
                  </a:lnTo>
                  <a:lnTo>
                    <a:pt x="2086617" y="491768"/>
                  </a:lnTo>
                  <a:lnTo>
                    <a:pt x="2086617" y="494485"/>
                  </a:lnTo>
                  <a:lnTo>
                    <a:pt x="2086617" y="497202"/>
                  </a:lnTo>
                  <a:lnTo>
                    <a:pt x="2086617" y="499918"/>
                  </a:lnTo>
                  <a:lnTo>
                    <a:pt x="2086617" y="502635"/>
                  </a:lnTo>
                  <a:lnTo>
                    <a:pt x="2092051" y="502635"/>
                  </a:lnTo>
                  <a:lnTo>
                    <a:pt x="2092051" y="505352"/>
                  </a:lnTo>
                  <a:lnTo>
                    <a:pt x="2092051" y="510786"/>
                  </a:lnTo>
                  <a:lnTo>
                    <a:pt x="2092051" y="513503"/>
                  </a:lnTo>
                  <a:lnTo>
                    <a:pt x="2092051" y="516220"/>
                  </a:lnTo>
                  <a:lnTo>
                    <a:pt x="2097485" y="554257"/>
                  </a:lnTo>
                  <a:lnTo>
                    <a:pt x="2100202" y="567842"/>
                  </a:lnTo>
                  <a:lnTo>
                    <a:pt x="2100202" y="616747"/>
                  </a:lnTo>
                  <a:lnTo>
                    <a:pt x="2097485" y="660218"/>
                  </a:lnTo>
                  <a:lnTo>
                    <a:pt x="2094768" y="681954"/>
                  </a:lnTo>
                  <a:lnTo>
                    <a:pt x="2094768" y="684671"/>
                  </a:lnTo>
                  <a:lnTo>
                    <a:pt x="2094768" y="687388"/>
                  </a:lnTo>
                  <a:lnTo>
                    <a:pt x="2094768" y="690105"/>
                  </a:lnTo>
                  <a:lnTo>
                    <a:pt x="2094768" y="692822"/>
                  </a:lnTo>
                  <a:lnTo>
                    <a:pt x="2094768" y="698256"/>
                  </a:lnTo>
                  <a:lnTo>
                    <a:pt x="2073033" y="790632"/>
                  </a:lnTo>
                  <a:lnTo>
                    <a:pt x="2073033" y="793349"/>
                  </a:lnTo>
                  <a:lnTo>
                    <a:pt x="2073033" y="796066"/>
                  </a:lnTo>
                  <a:lnTo>
                    <a:pt x="2073033" y="798783"/>
                  </a:lnTo>
                  <a:lnTo>
                    <a:pt x="2070316" y="798783"/>
                  </a:lnTo>
                  <a:lnTo>
                    <a:pt x="2070316" y="804217"/>
                  </a:lnTo>
                  <a:lnTo>
                    <a:pt x="2070316" y="806933"/>
                  </a:lnTo>
                  <a:lnTo>
                    <a:pt x="2070316" y="809650"/>
                  </a:lnTo>
                  <a:lnTo>
                    <a:pt x="2070316" y="812367"/>
                  </a:lnTo>
                  <a:lnTo>
                    <a:pt x="2015977" y="1059610"/>
                  </a:lnTo>
                  <a:lnTo>
                    <a:pt x="1983373" y="1282399"/>
                  </a:lnTo>
                  <a:lnTo>
                    <a:pt x="1980656" y="1306852"/>
                  </a:lnTo>
                  <a:lnTo>
                    <a:pt x="1956204" y="1412813"/>
                  </a:lnTo>
                  <a:lnTo>
                    <a:pt x="1950770" y="1431831"/>
                  </a:lnTo>
                  <a:lnTo>
                    <a:pt x="1948053" y="1442699"/>
                  </a:lnTo>
                  <a:lnTo>
                    <a:pt x="1926317" y="1537792"/>
                  </a:lnTo>
                  <a:lnTo>
                    <a:pt x="1893714" y="1681790"/>
                  </a:lnTo>
                  <a:lnTo>
                    <a:pt x="1890997" y="1692658"/>
                  </a:lnTo>
                  <a:lnTo>
                    <a:pt x="1866545" y="1820355"/>
                  </a:lnTo>
                  <a:lnTo>
                    <a:pt x="1730697" y="1795902"/>
                  </a:lnTo>
                  <a:lnTo>
                    <a:pt x="1660056" y="1806770"/>
                  </a:lnTo>
                  <a:lnTo>
                    <a:pt x="1415531" y="1839373"/>
                  </a:lnTo>
                  <a:lnTo>
                    <a:pt x="1399229" y="1839373"/>
                  </a:lnTo>
                  <a:lnTo>
                    <a:pt x="1399229" y="1842090"/>
                  </a:lnTo>
                  <a:lnTo>
                    <a:pt x="1396512" y="1842090"/>
                  </a:lnTo>
                  <a:lnTo>
                    <a:pt x="1388361" y="1842090"/>
                  </a:lnTo>
                  <a:lnTo>
                    <a:pt x="1380211" y="1842090"/>
                  </a:lnTo>
                  <a:lnTo>
                    <a:pt x="1372060" y="1847524"/>
                  </a:lnTo>
                  <a:lnTo>
                    <a:pt x="969951" y="1763299"/>
                  </a:lnTo>
                  <a:lnTo>
                    <a:pt x="964517" y="1790468"/>
                  </a:lnTo>
                  <a:lnTo>
                    <a:pt x="964517" y="1820355"/>
                  </a:lnTo>
                  <a:lnTo>
                    <a:pt x="964517" y="1850241"/>
                  </a:lnTo>
                  <a:lnTo>
                    <a:pt x="969951" y="1877411"/>
                  </a:lnTo>
                  <a:lnTo>
                    <a:pt x="975385" y="1904580"/>
                  </a:lnTo>
                  <a:lnTo>
                    <a:pt x="983536" y="1934466"/>
                  </a:lnTo>
                  <a:lnTo>
                    <a:pt x="997121" y="1961636"/>
                  </a:lnTo>
                  <a:lnTo>
                    <a:pt x="1010705" y="1986088"/>
                  </a:lnTo>
                  <a:lnTo>
                    <a:pt x="1024290" y="2013258"/>
                  </a:lnTo>
                  <a:lnTo>
                    <a:pt x="1230778" y="2309405"/>
                  </a:lnTo>
                  <a:lnTo>
                    <a:pt x="1233495" y="2312122"/>
                  </a:lnTo>
                  <a:lnTo>
                    <a:pt x="1236212" y="2314839"/>
                  </a:lnTo>
                  <a:lnTo>
                    <a:pt x="1241646" y="2317556"/>
                  </a:lnTo>
                  <a:lnTo>
                    <a:pt x="1244363" y="2317556"/>
                  </a:lnTo>
                  <a:lnTo>
                    <a:pt x="1247080" y="2320273"/>
                  </a:lnTo>
                  <a:lnTo>
                    <a:pt x="1249797" y="2320273"/>
                  </a:lnTo>
                  <a:lnTo>
                    <a:pt x="1252514" y="2322990"/>
                  </a:lnTo>
                  <a:lnTo>
                    <a:pt x="1255231" y="2322990"/>
                  </a:lnTo>
                  <a:lnTo>
                    <a:pt x="1613868" y="2399064"/>
                  </a:lnTo>
                  <a:lnTo>
                    <a:pt x="1744282" y="2426234"/>
                  </a:lnTo>
                  <a:lnTo>
                    <a:pt x="1744282" y="2437102"/>
                  </a:lnTo>
                  <a:lnTo>
                    <a:pt x="1738848" y="2461554"/>
                  </a:lnTo>
                  <a:lnTo>
                    <a:pt x="1184590" y="2342008"/>
                  </a:lnTo>
                  <a:lnTo>
                    <a:pt x="888443" y="2293103"/>
                  </a:lnTo>
                  <a:lnTo>
                    <a:pt x="589578" y="2244198"/>
                  </a:lnTo>
                  <a:lnTo>
                    <a:pt x="293430" y="2195293"/>
                  </a:lnTo>
                  <a:lnTo>
                    <a:pt x="0" y="2151822"/>
                  </a:lnTo>
                  <a:lnTo>
                    <a:pt x="5434" y="2013258"/>
                  </a:lnTo>
                  <a:lnTo>
                    <a:pt x="46188" y="1141118"/>
                  </a:lnTo>
                  <a:lnTo>
                    <a:pt x="57056" y="929196"/>
                  </a:lnTo>
                  <a:lnTo>
                    <a:pt x="97810" y="114112"/>
                  </a:lnTo>
                  <a:lnTo>
                    <a:pt x="97810" y="108678"/>
                  </a:lnTo>
                  <a:lnTo>
                    <a:pt x="97810" y="103244"/>
                  </a:lnTo>
                  <a:lnTo>
                    <a:pt x="97810" y="100527"/>
                  </a:lnTo>
                  <a:lnTo>
                    <a:pt x="100527" y="97810"/>
                  </a:lnTo>
                  <a:lnTo>
                    <a:pt x="100527" y="95093"/>
                  </a:lnTo>
                  <a:lnTo>
                    <a:pt x="103244" y="89659"/>
                  </a:lnTo>
                  <a:lnTo>
                    <a:pt x="103244" y="86942"/>
                  </a:lnTo>
                  <a:lnTo>
                    <a:pt x="105961" y="86942"/>
                  </a:lnTo>
                  <a:lnTo>
                    <a:pt x="108678" y="84225"/>
                  </a:lnTo>
                  <a:lnTo>
                    <a:pt x="111395" y="81508"/>
                  </a:lnTo>
                  <a:lnTo>
                    <a:pt x="114112" y="78791"/>
                  </a:lnTo>
                  <a:lnTo>
                    <a:pt x="119546" y="78791"/>
                  </a:lnTo>
                  <a:lnTo>
                    <a:pt x="122262" y="76074"/>
                  </a:lnTo>
                  <a:lnTo>
                    <a:pt x="124979" y="76074"/>
                  </a:lnTo>
                  <a:lnTo>
                    <a:pt x="127696" y="76074"/>
                  </a:lnTo>
                  <a:lnTo>
                    <a:pt x="130413" y="73357"/>
                  </a:lnTo>
                  <a:lnTo>
                    <a:pt x="133130" y="73357"/>
                  </a:lnTo>
                  <a:lnTo>
                    <a:pt x="168451" y="73357"/>
                  </a:lnTo>
                  <a:lnTo>
                    <a:pt x="173885" y="67923"/>
                  </a:lnTo>
                  <a:lnTo>
                    <a:pt x="228224" y="65206"/>
                  </a:lnTo>
                  <a:lnTo>
                    <a:pt x="277129" y="62490"/>
                  </a:lnTo>
                  <a:lnTo>
                    <a:pt x="328751" y="57056"/>
                  </a:lnTo>
                  <a:lnTo>
                    <a:pt x="728142" y="1086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5875">
              <a:noFill/>
              <a:prstDash val="sysDash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664898">
              <a:off x="8952744" y="6275633"/>
              <a:ext cx="204798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rgbClr val="FF00FF"/>
                  </a:solidFill>
                  <a:effectLst>
                    <a:glow rad="2540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凤栖路</a:t>
              </a: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7583133" y="4883353"/>
              <a:ext cx="3035386" cy="3557642"/>
            </a:xfrm>
            <a:custGeom>
              <a:avLst/>
              <a:gdLst>
                <a:gd name="T0" fmla="*/ 0 w 773"/>
                <a:gd name="T1" fmla="*/ 792 h 906"/>
                <a:gd name="T2" fmla="*/ 36 w 773"/>
                <a:gd name="T3" fmla="*/ 38 h 906"/>
                <a:gd name="T4" fmla="*/ 39 w 773"/>
                <a:gd name="T5" fmla="*/ 32 h 906"/>
                <a:gd name="T6" fmla="*/ 46 w 773"/>
                <a:gd name="T7" fmla="*/ 28 h 906"/>
                <a:gd name="T8" fmla="*/ 84 w 773"/>
                <a:gd name="T9" fmla="*/ 24 h 906"/>
                <a:gd name="T10" fmla="*/ 404 w 773"/>
                <a:gd name="T11" fmla="*/ 6 h 906"/>
                <a:gd name="T12" fmla="*/ 747 w 773"/>
                <a:gd name="T13" fmla="*/ 100 h 906"/>
                <a:gd name="T14" fmla="*/ 764 w 773"/>
                <a:gd name="T15" fmla="*/ 168 h 906"/>
                <a:gd name="T16" fmla="*/ 766 w 773"/>
                <a:gd name="T17" fmla="*/ 174 h 906"/>
                <a:gd name="T18" fmla="*/ 766 w 773"/>
                <a:gd name="T19" fmla="*/ 175 h 906"/>
                <a:gd name="T20" fmla="*/ 766 w 773"/>
                <a:gd name="T21" fmla="*/ 175 h 906"/>
                <a:gd name="T22" fmla="*/ 766 w 773"/>
                <a:gd name="T23" fmla="*/ 176 h 906"/>
                <a:gd name="T24" fmla="*/ 767 w 773"/>
                <a:gd name="T25" fmla="*/ 176 h 906"/>
                <a:gd name="T26" fmla="*/ 767 w 773"/>
                <a:gd name="T27" fmla="*/ 177 h 906"/>
                <a:gd name="T28" fmla="*/ 767 w 773"/>
                <a:gd name="T29" fmla="*/ 177 h 906"/>
                <a:gd name="T30" fmla="*/ 767 w 773"/>
                <a:gd name="T31" fmla="*/ 178 h 906"/>
                <a:gd name="T32" fmla="*/ 767 w 773"/>
                <a:gd name="T33" fmla="*/ 178 h 906"/>
                <a:gd name="T34" fmla="*/ 767 w 773"/>
                <a:gd name="T35" fmla="*/ 179 h 906"/>
                <a:gd name="T36" fmla="*/ 767 w 773"/>
                <a:gd name="T37" fmla="*/ 179 h 906"/>
                <a:gd name="T38" fmla="*/ 768 w 773"/>
                <a:gd name="T39" fmla="*/ 181 h 906"/>
                <a:gd name="T40" fmla="*/ 768 w 773"/>
                <a:gd name="T41" fmla="*/ 182 h 906"/>
                <a:gd name="T42" fmla="*/ 768 w 773"/>
                <a:gd name="T43" fmla="*/ 182 h 906"/>
                <a:gd name="T44" fmla="*/ 768 w 773"/>
                <a:gd name="T45" fmla="*/ 183 h 906"/>
                <a:gd name="T46" fmla="*/ 768 w 773"/>
                <a:gd name="T47" fmla="*/ 183 h 906"/>
                <a:gd name="T48" fmla="*/ 768 w 773"/>
                <a:gd name="T49" fmla="*/ 184 h 906"/>
                <a:gd name="T50" fmla="*/ 768 w 773"/>
                <a:gd name="T51" fmla="*/ 184 h 906"/>
                <a:gd name="T52" fmla="*/ 768 w 773"/>
                <a:gd name="T53" fmla="*/ 185 h 906"/>
                <a:gd name="T54" fmla="*/ 768 w 773"/>
                <a:gd name="T55" fmla="*/ 185 h 906"/>
                <a:gd name="T56" fmla="*/ 770 w 773"/>
                <a:gd name="T57" fmla="*/ 186 h 906"/>
                <a:gd name="T58" fmla="*/ 770 w 773"/>
                <a:gd name="T59" fmla="*/ 186 h 906"/>
                <a:gd name="T60" fmla="*/ 770 w 773"/>
                <a:gd name="T61" fmla="*/ 188 h 906"/>
                <a:gd name="T62" fmla="*/ 770 w 773"/>
                <a:gd name="T63" fmla="*/ 188 h 906"/>
                <a:gd name="T64" fmla="*/ 770 w 773"/>
                <a:gd name="T65" fmla="*/ 189 h 906"/>
                <a:gd name="T66" fmla="*/ 770 w 773"/>
                <a:gd name="T67" fmla="*/ 189 h 906"/>
                <a:gd name="T68" fmla="*/ 770 w 773"/>
                <a:gd name="T69" fmla="*/ 190 h 906"/>
                <a:gd name="T70" fmla="*/ 773 w 773"/>
                <a:gd name="T71" fmla="*/ 209 h 906"/>
                <a:gd name="T72" fmla="*/ 771 w 773"/>
                <a:gd name="T73" fmla="*/ 252 h 906"/>
                <a:gd name="T74" fmla="*/ 771 w 773"/>
                <a:gd name="T75" fmla="*/ 252 h 906"/>
                <a:gd name="T76" fmla="*/ 771 w 773"/>
                <a:gd name="T77" fmla="*/ 253 h 906"/>
                <a:gd name="T78" fmla="*/ 771 w 773"/>
                <a:gd name="T79" fmla="*/ 254 h 906"/>
                <a:gd name="T80" fmla="*/ 771 w 773"/>
                <a:gd name="T81" fmla="*/ 255 h 906"/>
                <a:gd name="T82" fmla="*/ 771 w 773"/>
                <a:gd name="T83" fmla="*/ 257 h 906"/>
                <a:gd name="T84" fmla="*/ 763 w 773"/>
                <a:gd name="T85" fmla="*/ 291 h 906"/>
                <a:gd name="T86" fmla="*/ 763 w 773"/>
                <a:gd name="T87" fmla="*/ 292 h 906"/>
                <a:gd name="T88" fmla="*/ 763 w 773"/>
                <a:gd name="T89" fmla="*/ 293 h 906"/>
                <a:gd name="T90" fmla="*/ 763 w 773"/>
                <a:gd name="T91" fmla="*/ 293 h 906"/>
                <a:gd name="T92" fmla="*/ 763 w 773"/>
                <a:gd name="T93" fmla="*/ 294 h 906"/>
                <a:gd name="T94" fmla="*/ 762 w 773"/>
                <a:gd name="T95" fmla="*/ 296 h 906"/>
                <a:gd name="T96" fmla="*/ 762 w 773"/>
                <a:gd name="T97" fmla="*/ 297 h 906"/>
                <a:gd name="T98" fmla="*/ 762 w 773"/>
                <a:gd name="T99" fmla="*/ 298 h 906"/>
                <a:gd name="T100" fmla="*/ 762 w 773"/>
                <a:gd name="T101" fmla="*/ 299 h 906"/>
                <a:gd name="T102" fmla="*/ 717 w 773"/>
                <a:gd name="T103" fmla="*/ 531 h 906"/>
                <a:gd name="T104" fmla="*/ 611 w 773"/>
                <a:gd name="T105" fmla="*/ 665 h 906"/>
                <a:gd name="T106" fmla="*/ 511 w 773"/>
                <a:gd name="T107" fmla="*/ 678 h 906"/>
                <a:gd name="T108" fmla="*/ 355 w 773"/>
                <a:gd name="T109" fmla="*/ 670 h 906"/>
                <a:gd name="T110" fmla="*/ 372 w 773"/>
                <a:gd name="T111" fmla="*/ 731 h 906"/>
                <a:gd name="T112" fmla="*/ 455 w 773"/>
                <a:gd name="T113" fmla="*/ 852 h 906"/>
                <a:gd name="T114" fmla="*/ 462 w 773"/>
                <a:gd name="T115" fmla="*/ 85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3" h="906">
                  <a:moveTo>
                    <a:pt x="640" y="906"/>
                  </a:moveTo>
                  <a:lnTo>
                    <a:pt x="436" y="862"/>
                  </a:lnTo>
                  <a:lnTo>
                    <a:pt x="327" y="844"/>
                  </a:lnTo>
                  <a:lnTo>
                    <a:pt x="217" y="826"/>
                  </a:lnTo>
                  <a:lnTo>
                    <a:pt x="108" y="808"/>
                  </a:lnTo>
                  <a:lnTo>
                    <a:pt x="0" y="792"/>
                  </a:lnTo>
                  <a:lnTo>
                    <a:pt x="2" y="741"/>
                  </a:lnTo>
                  <a:lnTo>
                    <a:pt x="17" y="420"/>
                  </a:lnTo>
                  <a:lnTo>
                    <a:pt x="21" y="342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62" y="27"/>
                  </a:lnTo>
                  <a:lnTo>
                    <a:pt x="64" y="25"/>
                  </a:lnTo>
                  <a:lnTo>
                    <a:pt x="84" y="24"/>
                  </a:lnTo>
                  <a:lnTo>
                    <a:pt x="102" y="23"/>
                  </a:lnTo>
                  <a:lnTo>
                    <a:pt x="121" y="21"/>
                  </a:lnTo>
                  <a:lnTo>
                    <a:pt x="268" y="4"/>
                  </a:lnTo>
                  <a:lnTo>
                    <a:pt x="313" y="0"/>
                  </a:lnTo>
                  <a:lnTo>
                    <a:pt x="359" y="1"/>
                  </a:lnTo>
                  <a:lnTo>
                    <a:pt x="404" y="6"/>
                  </a:lnTo>
                  <a:lnTo>
                    <a:pt x="428" y="12"/>
                  </a:lnTo>
                  <a:lnTo>
                    <a:pt x="521" y="36"/>
                  </a:lnTo>
                  <a:lnTo>
                    <a:pt x="681" y="79"/>
                  </a:lnTo>
                  <a:lnTo>
                    <a:pt x="703" y="85"/>
                  </a:lnTo>
                  <a:lnTo>
                    <a:pt x="725" y="93"/>
                  </a:lnTo>
                  <a:lnTo>
                    <a:pt x="747" y="100"/>
                  </a:lnTo>
                  <a:lnTo>
                    <a:pt x="757" y="104"/>
                  </a:lnTo>
                  <a:lnTo>
                    <a:pt x="757" y="109"/>
                  </a:lnTo>
                  <a:lnTo>
                    <a:pt x="758" y="120"/>
                  </a:lnTo>
                  <a:lnTo>
                    <a:pt x="760" y="153"/>
                  </a:lnTo>
                  <a:lnTo>
                    <a:pt x="764" y="165"/>
                  </a:lnTo>
                  <a:lnTo>
                    <a:pt x="764" y="168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4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5"/>
                  </a:lnTo>
                  <a:lnTo>
                    <a:pt x="766" y="176"/>
                  </a:lnTo>
                  <a:lnTo>
                    <a:pt x="766" y="176"/>
                  </a:lnTo>
                  <a:lnTo>
                    <a:pt x="766" y="176"/>
                  </a:lnTo>
                  <a:lnTo>
                    <a:pt x="766" y="176"/>
                  </a:lnTo>
                  <a:lnTo>
                    <a:pt x="766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6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7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8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79"/>
                  </a:lnTo>
                  <a:lnTo>
                    <a:pt x="767" y="181"/>
                  </a:lnTo>
                  <a:lnTo>
                    <a:pt x="767" y="181"/>
                  </a:lnTo>
                  <a:lnTo>
                    <a:pt x="767" y="181"/>
                  </a:lnTo>
                  <a:lnTo>
                    <a:pt x="767" y="181"/>
                  </a:lnTo>
                  <a:lnTo>
                    <a:pt x="767" y="181"/>
                  </a:lnTo>
                  <a:lnTo>
                    <a:pt x="768" y="181"/>
                  </a:lnTo>
                  <a:lnTo>
                    <a:pt x="768" y="181"/>
                  </a:lnTo>
                  <a:lnTo>
                    <a:pt x="768" y="181"/>
                  </a:lnTo>
                  <a:lnTo>
                    <a:pt x="768" y="181"/>
                  </a:lnTo>
                  <a:lnTo>
                    <a:pt x="768" y="181"/>
                  </a:lnTo>
                  <a:lnTo>
                    <a:pt x="768" y="181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3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4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68" y="185"/>
                  </a:lnTo>
                  <a:lnTo>
                    <a:pt x="770" y="185"/>
                  </a:lnTo>
                  <a:lnTo>
                    <a:pt x="770" y="185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6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89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0" y="190"/>
                  </a:lnTo>
                  <a:lnTo>
                    <a:pt x="772" y="204"/>
                  </a:lnTo>
                  <a:lnTo>
                    <a:pt x="773" y="209"/>
                  </a:lnTo>
                  <a:lnTo>
                    <a:pt x="773" y="227"/>
                  </a:lnTo>
                  <a:lnTo>
                    <a:pt x="772" y="243"/>
                  </a:lnTo>
                  <a:lnTo>
                    <a:pt x="771" y="251"/>
                  </a:lnTo>
                  <a:lnTo>
                    <a:pt x="771" y="251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2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3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4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5"/>
                  </a:lnTo>
                  <a:lnTo>
                    <a:pt x="771" y="257"/>
                  </a:lnTo>
                  <a:lnTo>
                    <a:pt x="771" y="257"/>
                  </a:lnTo>
                  <a:lnTo>
                    <a:pt x="771" y="257"/>
                  </a:lnTo>
                  <a:lnTo>
                    <a:pt x="771" y="257"/>
                  </a:lnTo>
                  <a:lnTo>
                    <a:pt x="771" y="257"/>
                  </a:lnTo>
                  <a:lnTo>
                    <a:pt x="771" y="257"/>
                  </a:lnTo>
                  <a:lnTo>
                    <a:pt x="763" y="291"/>
                  </a:lnTo>
                  <a:lnTo>
                    <a:pt x="763" y="291"/>
                  </a:lnTo>
                  <a:lnTo>
                    <a:pt x="763" y="291"/>
                  </a:lnTo>
                  <a:lnTo>
                    <a:pt x="763" y="291"/>
                  </a:lnTo>
                  <a:lnTo>
                    <a:pt x="763" y="291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3"/>
                  </a:lnTo>
                  <a:lnTo>
                    <a:pt x="763" y="294"/>
                  </a:lnTo>
                  <a:lnTo>
                    <a:pt x="763" y="294"/>
                  </a:lnTo>
                  <a:lnTo>
                    <a:pt x="763" y="294"/>
                  </a:lnTo>
                  <a:lnTo>
                    <a:pt x="763" y="294"/>
                  </a:lnTo>
                  <a:lnTo>
                    <a:pt x="763" y="294"/>
                  </a:lnTo>
                  <a:lnTo>
                    <a:pt x="762" y="294"/>
                  </a:lnTo>
                  <a:lnTo>
                    <a:pt x="762" y="294"/>
                  </a:lnTo>
                  <a:lnTo>
                    <a:pt x="762" y="296"/>
                  </a:lnTo>
                  <a:lnTo>
                    <a:pt x="762" y="296"/>
                  </a:lnTo>
                  <a:lnTo>
                    <a:pt x="762" y="296"/>
                  </a:lnTo>
                  <a:lnTo>
                    <a:pt x="762" y="296"/>
                  </a:lnTo>
                  <a:lnTo>
                    <a:pt x="762" y="296"/>
                  </a:lnTo>
                  <a:lnTo>
                    <a:pt x="762" y="296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7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8"/>
                  </a:lnTo>
                  <a:lnTo>
                    <a:pt x="762" y="299"/>
                  </a:lnTo>
                  <a:lnTo>
                    <a:pt x="762" y="299"/>
                  </a:lnTo>
                  <a:lnTo>
                    <a:pt x="742" y="390"/>
                  </a:lnTo>
                  <a:lnTo>
                    <a:pt x="730" y="472"/>
                  </a:lnTo>
                  <a:lnTo>
                    <a:pt x="729" y="481"/>
                  </a:lnTo>
                  <a:lnTo>
                    <a:pt x="720" y="520"/>
                  </a:lnTo>
                  <a:lnTo>
                    <a:pt x="718" y="527"/>
                  </a:lnTo>
                  <a:lnTo>
                    <a:pt x="717" y="531"/>
                  </a:lnTo>
                  <a:lnTo>
                    <a:pt x="709" y="566"/>
                  </a:lnTo>
                  <a:lnTo>
                    <a:pt x="697" y="619"/>
                  </a:lnTo>
                  <a:lnTo>
                    <a:pt x="696" y="623"/>
                  </a:lnTo>
                  <a:lnTo>
                    <a:pt x="687" y="670"/>
                  </a:lnTo>
                  <a:lnTo>
                    <a:pt x="637" y="661"/>
                  </a:lnTo>
                  <a:lnTo>
                    <a:pt x="611" y="665"/>
                  </a:lnTo>
                  <a:lnTo>
                    <a:pt x="521" y="677"/>
                  </a:lnTo>
                  <a:lnTo>
                    <a:pt x="515" y="677"/>
                  </a:lnTo>
                  <a:lnTo>
                    <a:pt x="515" y="678"/>
                  </a:lnTo>
                  <a:lnTo>
                    <a:pt x="515" y="678"/>
                  </a:lnTo>
                  <a:lnTo>
                    <a:pt x="514" y="678"/>
                  </a:lnTo>
                  <a:lnTo>
                    <a:pt x="511" y="678"/>
                  </a:lnTo>
                  <a:lnTo>
                    <a:pt x="508" y="678"/>
                  </a:lnTo>
                  <a:lnTo>
                    <a:pt x="505" y="680"/>
                  </a:lnTo>
                  <a:lnTo>
                    <a:pt x="505" y="680"/>
                  </a:lnTo>
                  <a:lnTo>
                    <a:pt x="357" y="649"/>
                  </a:lnTo>
                  <a:lnTo>
                    <a:pt x="355" y="659"/>
                  </a:lnTo>
                  <a:lnTo>
                    <a:pt x="355" y="670"/>
                  </a:lnTo>
                  <a:lnTo>
                    <a:pt x="355" y="681"/>
                  </a:lnTo>
                  <a:lnTo>
                    <a:pt x="357" y="691"/>
                  </a:lnTo>
                  <a:lnTo>
                    <a:pt x="359" y="701"/>
                  </a:lnTo>
                  <a:lnTo>
                    <a:pt x="362" y="712"/>
                  </a:lnTo>
                  <a:lnTo>
                    <a:pt x="367" y="722"/>
                  </a:lnTo>
                  <a:lnTo>
                    <a:pt x="372" y="731"/>
                  </a:lnTo>
                  <a:lnTo>
                    <a:pt x="377" y="741"/>
                  </a:lnTo>
                  <a:lnTo>
                    <a:pt x="453" y="850"/>
                  </a:lnTo>
                  <a:lnTo>
                    <a:pt x="453" y="850"/>
                  </a:lnTo>
                  <a:lnTo>
                    <a:pt x="454" y="851"/>
                  </a:lnTo>
                  <a:lnTo>
                    <a:pt x="454" y="851"/>
                  </a:lnTo>
                  <a:lnTo>
                    <a:pt x="455" y="852"/>
                  </a:lnTo>
                  <a:lnTo>
                    <a:pt x="457" y="853"/>
                  </a:lnTo>
                  <a:lnTo>
                    <a:pt x="458" y="853"/>
                  </a:lnTo>
                  <a:lnTo>
                    <a:pt x="459" y="854"/>
                  </a:lnTo>
                  <a:lnTo>
                    <a:pt x="460" y="854"/>
                  </a:lnTo>
                  <a:lnTo>
                    <a:pt x="461" y="855"/>
                  </a:lnTo>
                  <a:lnTo>
                    <a:pt x="462" y="855"/>
                  </a:lnTo>
                  <a:lnTo>
                    <a:pt x="594" y="883"/>
                  </a:lnTo>
                  <a:lnTo>
                    <a:pt x="642" y="893"/>
                  </a:lnTo>
                  <a:lnTo>
                    <a:pt x="642" y="897"/>
                  </a:lnTo>
                  <a:lnTo>
                    <a:pt x="640" y="906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7749949" y="5032064"/>
              <a:ext cx="901456" cy="1107942"/>
            </a:xfrm>
            <a:custGeom>
              <a:avLst/>
              <a:gdLst>
                <a:gd name="T0" fmla="*/ 170 w 663"/>
                <a:gd name="T1" fmla="*/ 0 h 817"/>
                <a:gd name="T2" fmla="*/ 167 w 663"/>
                <a:gd name="T3" fmla="*/ 0 h 817"/>
                <a:gd name="T4" fmla="*/ 164 w 663"/>
                <a:gd name="T5" fmla="*/ 0 h 817"/>
                <a:gd name="T6" fmla="*/ 161 w 663"/>
                <a:gd name="T7" fmla="*/ 1 h 817"/>
                <a:gd name="T8" fmla="*/ 158 w 663"/>
                <a:gd name="T9" fmla="*/ 1 h 817"/>
                <a:gd name="T10" fmla="*/ 155 w 663"/>
                <a:gd name="T11" fmla="*/ 1 h 817"/>
                <a:gd name="T12" fmla="*/ 152 w 663"/>
                <a:gd name="T13" fmla="*/ 2 h 817"/>
                <a:gd name="T14" fmla="*/ 149 w 663"/>
                <a:gd name="T15" fmla="*/ 2 h 817"/>
                <a:gd name="T16" fmla="*/ 146 w 663"/>
                <a:gd name="T17" fmla="*/ 2 h 817"/>
                <a:gd name="T18" fmla="*/ 143 w 663"/>
                <a:gd name="T19" fmla="*/ 3 h 817"/>
                <a:gd name="T20" fmla="*/ 140 w 663"/>
                <a:gd name="T21" fmla="*/ 3 h 817"/>
                <a:gd name="T22" fmla="*/ 137 w 663"/>
                <a:gd name="T23" fmla="*/ 3 h 817"/>
                <a:gd name="T24" fmla="*/ 134 w 663"/>
                <a:gd name="T25" fmla="*/ 3 h 817"/>
                <a:gd name="T26" fmla="*/ 131 w 663"/>
                <a:gd name="T27" fmla="*/ 4 h 817"/>
                <a:gd name="T28" fmla="*/ 128 w 663"/>
                <a:gd name="T29" fmla="*/ 4 h 817"/>
                <a:gd name="T30" fmla="*/ 125 w 663"/>
                <a:gd name="T31" fmla="*/ 4 h 817"/>
                <a:gd name="T32" fmla="*/ 122 w 663"/>
                <a:gd name="T33" fmla="*/ 4 h 817"/>
                <a:gd name="T34" fmla="*/ 119 w 663"/>
                <a:gd name="T35" fmla="*/ 5 h 817"/>
                <a:gd name="T36" fmla="*/ 116 w 663"/>
                <a:gd name="T37" fmla="*/ 5 h 817"/>
                <a:gd name="T38" fmla="*/ 113 w 663"/>
                <a:gd name="T39" fmla="*/ 5 h 817"/>
                <a:gd name="T40" fmla="*/ 110 w 663"/>
                <a:gd name="T41" fmla="*/ 5 h 817"/>
                <a:gd name="T42" fmla="*/ 107 w 663"/>
                <a:gd name="T43" fmla="*/ 6 h 817"/>
                <a:gd name="T44" fmla="*/ 104 w 663"/>
                <a:gd name="T45" fmla="*/ 6 h 817"/>
                <a:gd name="T46" fmla="*/ 101 w 663"/>
                <a:gd name="T47" fmla="*/ 6 h 817"/>
                <a:gd name="T48" fmla="*/ 98 w 663"/>
                <a:gd name="T49" fmla="*/ 6 h 817"/>
                <a:gd name="T50" fmla="*/ 95 w 663"/>
                <a:gd name="T51" fmla="*/ 7 h 817"/>
                <a:gd name="T52" fmla="*/ 92 w 663"/>
                <a:gd name="T53" fmla="*/ 7 h 817"/>
                <a:gd name="T54" fmla="*/ 89 w 663"/>
                <a:gd name="T55" fmla="*/ 7 h 817"/>
                <a:gd name="T56" fmla="*/ 86 w 663"/>
                <a:gd name="T57" fmla="*/ 7 h 817"/>
                <a:gd name="T58" fmla="*/ 83 w 663"/>
                <a:gd name="T59" fmla="*/ 8 h 817"/>
                <a:gd name="T60" fmla="*/ 80 w 663"/>
                <a:gd name="T61" fmla="*/ 8 h 817"/>
                <a:gd name="T62" fmla="*/ 77 w 663"/>
                <a:gd name="T63" fmla="*/ 8 h 817"/>
                <a:gd name="T64" fmla="*/ 74 w 663"/>
                <a:gd name="T65" fmla="*/ 8 h 817"/>
                <a:gd name="T66" fmla="*/ 71 w 663"/>
                <a:gd name="T67" fmla="*/ 9 h 817"/>
                <a:gd name="T68" fmla="*/ 68 w 663"/>
                <a:gd name="T69" fmla="*/ 9 h 817"/>
                <a:gd name="T70" fmla="*/ 65 w 663"/>
                <a:gd name="T71" fmla="*/ 9 h 817"/>
                <a:gd name="T72" fmla="*/ 62 w 663"/>
                <a:gd name="T73" fmla="*/ 9 h 817"/>
                <a:gd name="T74" fmla="*/ 59 w 663"/>
                <a:gd name="T75" fmla="*/ 9 h 817"/>
                <a:gd name="T76" fmla="*/ 56 w 663"/>
                <a:gd name="T77" fmla="*/ 10 h 817"/>
                <a:gd name="T78" fmla="*/ 53 w 663"/>
                <a:gd name="T79" fmla="*/ 10 h 817"/>
                <a:gd name="T80" fmla="*/ 50 w 663"/>
                <a:gd name="T81" fmla="*/ 10 h 817"/>
                <a:gd name="T82" fmla="*/ 47 w 663"/>
                <a:gd name="T83" fmla="*/ 10 h 817"/>
                <a:gd name="T84" fmla="*/ 44 w 663"/>
                <a:gd name="T85" fmla="*/ 10 h 817"/>
                <a:gd name="T86" fmla="*/ 41 w 663"/>
                <a:gd name="T87" fmla="*/ 11 h 817"/>
                <a:gd name="T88" fmla="*/ 38 w 663"/>
                <a:gd name="T89" fmla="*/ 11 h 817"/>
                <a:gd name="T90" fmla="*/ 35 w 663"/>
                <a:gd name="T91" fmla="*/ 11 h 817"/>
                <a:gd name="T92" fmla="*/ 34 w 663"/>
                <a:gd name="T93" fmla="*/ 12 h 817"/>
                <a:gd name="T94" fmla="*/ 0 w 663"/>
                <a:gd name="T95" fmla="*/ 704 h 817"/>
                <a:gd name="T96" fmla="*/ 663 w 663"/>
                <a:gd name="T97" fmla="*/ 320 h 817"/>
                <a:gd name="T98" fmla="*/ 156 w 663"/>
                <a:gd name="T99" fmla="*/ 29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817">
                  <a:moveTo>
                    <a:pt x="156" y="295"/>
                  </a:moveTo>
                  <a:lnTo>
                    <a:pt x="156" y="295"/>
                  </a:lnTo>
                  <a:lnTo>
                    <a:pt x="170" y="0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1"/>
                  </a:lnTo>
                  <a:lnTo>
                    <a:pt x="161" y="1"/>
                  </a:lnTo>
                  <a:lnTo>
                    <a:pt x="160" y="1"/>
                  </a:lnTo>
                  <a:lnTo>
                    <a:pt x="159" y="1"/>
                  </a:lnTo>
                  <a:lnTo>
                    <a:pt x="158" y="1"/>
                  </a:lnTo>
                  <a:lnTo>
                    <a:pt x="157" y="1"/>
                  </a:lnTo>
                  <a:lnTo>
                    <a:pt x="156" y="1"/>
                  </a:lnTo>
                  <a:lnTo>
                    <a:pt x="155" y="1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49" y="2"/>
                  </a:lnTo>
                  <a:lnTo>
                    <a:pt x="148" y="2"/>
                  </a:lnTo>
                  <a:lnTo>
                    <a:pt x="147" y="2"/>
                  </a:lnTo>
                  <a:lnTo>
                    <a:pt x="146" y="2"/>
                  </a:lnTo>
                  <a:lnTo>
                    <a:pt x="145" y="2"/>
                  </a:lnTo>
                  <a:lnTo>
                    <a:pt x="144" y="2"/>
                  </a:lnTo>
                  <a:lnTo>
                    <a:pt x="143" y="3"/>
                  </a:lnTo>
                  <a:lnTo>
                    <a:pt x="142" y="3"/>
                  </a:lnTo>
                  <a:lnTo>
                    <a:pt x="141" y="3"/>
                  </a:lnTo>
                  <a:lnTo>
                    <a:pt x="140" y="3"/>
                  </a:lnTo>
                  <a:lnTo>
                    <a:pt x="139" y="3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6" y="3"/>
                  </a:lnTo>
                  <a:lnTo>
                    <a:pt x="135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2" y="4"/>
                  </a:lnTo>
                  <a:lnTo>
                    <a:pt x="131" y="4"/>
                  </a:lnTo>
                  <a:lnTo>
                    <a:pt x="130" y="4"/>
                  </a:lnTo>
                  <a:lnTo>
                    <a:pt x="129" y="4"/>
                  </a:lnTo>
                  <a:lnTo>
                    <a:pt x="128" y="4"/>
                  </a:lnTo>
                  <a:lnTo>
                    <a:pt x="127" y="4"/>
                  </a:lnTo>
                  <a:lnTo>
                    <a:pt x="126" y="4"/>
                  </a:lnTo>
                  <a:lnTo>
                    <a:pt x="125" y="4"/>
                  </a:lnTo>
                  <a:lnTo>
                    <a:pt x="124" y="4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1" y="5"/>
                  </a:lnTo>
                  <a:lnTo>
                    <a:pt x="120" y="5"/>
                  </a:lnTo>
                  <a:lnTo>
                    <a:pt x="119" y="5"/>
                  </a:lnTo>
                  <a:lnTo>
                    <a:pt x="118" y="5"/>
                  </a:lnTo>
                  <a:lnTo>
                    <a:pt x="117" y="5"/>
                  </a:lnTo>
                  <a:lnTo>
                    <a:pt x="116" y="5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1" y="5"/>
                  </a:lnTo>
                  <a:lnTo>
                    <a:pt x="110" y="5"/>
                  </a:lnTo>
                  <a:lnTo>
                    <a:pt x="109" y="6"/>
                  </a:lnTo>
                  <a:lnTo>
                    <a:pt x="108" y="6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100" y="6"/>
                  </a:lnTo>
                  <a:lnTo>
                    <a:pt x="99" y="6"/>
                  </a:lnTo>
                  <a:lnTo>
                    <a:pt x="98" y="6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3" y="7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7" y="7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81" y="8"/>
                  </a:lnTo>
                  <a:lnTo>
                    <a:pt x="80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0" y="9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20"/>
                  </a:lnTo>
                  <a:lnTo>
                    <a:pt x="20" y="289"/>
                  </a:lnTo>
                  <a:lnTo>
                    <a:pt x="0" y="704"/>
                  </a:lnTo>
                  <a:lnTo>
                    <a:pt x="564" y="817"/>
                  </a:lnTo>
                  <a:lnTo>
                    <a:pt x="661" y="329"/>
                  </a:lnTo>
                  <a:lnTo>
                    <a:pt x="663" y="320"/>
                  </a:lnTo>
                  <a:lnTo>
                    <a:pt x="272" y="301"/>
                  </a:lnTo>
                  <a:lnTo>
                    <a:pt x="265" y="301"/>
                  </a:lnTo>
                  <a:lnTo>
                    <a:pt x="156" y="295"/>
                  </a:lnTo>
                  <a:lnTo>
                    <a:pt x="156" y="295"/>
                  </a:lnTo>
                  <a:close/>
                </a:path>
              </a:pathLst>
            </a:custGeom>
            <a:grpFill/>
            <a:ln w="22225">
              <a:solidFill>
                <a:srgbClr val="0000FF"/>
              </a:solidFill>
              <a:prstDash val="sys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对话气泡: 矩形 18"/>
          <p:cNvSpPr/>
          <p:nvPr/>
        </p:nvSpPr>
        <p:spPr>
          <a:xfrm>
            <a:off x="5130906" y="3254223"/>
            <a:ext cx="1895282" cy="1421368"/>
          </a:xfrm>
          <a:prstGeom prst="wedgeRectCallout">
            <a:avLst>
              <a:gd name="adj1" fmla="val 72447"/>
              <a:gd name="adj2" fmla="val -18707"/>
            </a:avLst>
          </a:prstGeom>
          <a:solidFill>
            <a:schemeClr val="bg1">
              <a:alpha val="64000"/>
            </a:schemeClr>
          </a:solidFill>
          <a:ln w="9525">
            <a:solidFill>
              <a:srgbClr val="0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03-13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供电用地（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对话气泡: 矩形 19"/>
          <p:cNvSpPr/>
          <p:nvPr/>
        </p:nvSpPr>
        <p:spPr>
          <a:xfrm>
            <a:off x="5123242" y="4976172"/>
            <a:ext cx="1902946" cy="1421368"/>
          </a:xfrm>
          <a:prstGeom prst="wedgeRectCallout">
            <a:avLst>
              <a:gd name="adj1" fmla="val 87863"/>
              <a:gd name="adj2" fmla="val -81405"/>
            </a:avLst>
          </a:prstGeom>
          <a:solidFill>
            <a:schemeClr val="bg1">
              <a:alpha val="64000"/>
            </a:schemeClr>
          </a:solidFill>
          <a:ln w="9525">
            <a:solidFill>
              <a:srgbClr val="0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03-07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对话气泡: 矩形 20"/>
          <p:cNvSpPr/>
          <p:nvPr/>
        </p:nvSpPr>
        <p:spPr>
          <a:xfrm>
            <a:off x="10451246" y="7531646"/>
            <a:ext cx="1699216" cy="638945"/>
          </a:xfrm>
          <a:prstGeom prst="wedgeRectCallout">
            <a:avLst>
              <a:gd name="adj1" fmla="val -131717"/>
              <a:gd name="adj2" fmla="val -64917"/>
            </a:avLst>
          </a:prstGeom>
          <a:solidFill>
            <a:schemeClr val="bg1">
              <a:alpha val="64000"/>
            </a:schemeClr>
          </a:solidFill>
          <a:ln w="9525">
            <a:solidFill>
              <a:srgbClr val="0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依据土地权属，规划新增街旁绿地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Glc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，面积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</p:txBody>
      </p:sp>
      <p:sp>
        <p:nvSpPr>
          <p:cNvPr id="33" name="对话气泡: 矩形 32"/>
          <p:cNvSpPr/>
          <p:nvPr/>
        </p:nvSpPr>
        <p:spPr>
          <a:xfrm>
            <a:off x="13302236" y="3182802"/>
            <a:ext cx="1979202" cy="1434812"/>
          </a:xfrm>
          <a:prstGeom prst="wedgeRectCallout">
            <a:avLst>
              <a:gd name="adj1" fmla="val 79769"/>
              <a:gd name="adj2" fmla="val 51004"/>
            </a:avLst>
          </a:prstGeom>
          <a:solidFill>
            <a:schemeClr val="bg1">
              <a:alpha val="64000"/>
            </a:schemeClr>
          </a:solidFill>
          <a:ln w="9525">
            <a:solidFill>
              <a:srgbClr val="0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04-21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二类工业用地（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对话气泡: 矩形 26"/>
          <p:cNvSpPr/>
          <p:nvPr/>
        </p:nvSpPr>
        <p:spPr>
          <a:xfrm>
            <a:off x="15487650" y="6821930"/>
            <a:ext cx="3187121" cy="1316362"/>
          </a:xfrm>
          <a:custGeom>
            <a:avLst/>
            <a:gdLst>
              <a:gd name="csX0" fmla="*/ 0 w 1106058"/>
              <a:gd name="csY0" fmla="*/ 0 h 496985"/>
              <a:gd name="csX1" fmla="*/ 184343 w 1106058"/>
              <a:gd name="csY1" fmla="*/ 0 h 496985"/>
              <a:gd name="csX2" fmla="*/ 184343 w 1106058"/>
              <a:gd name="csY2" fmla="*/ 0 h 496985"/>
              <a:gd name="csX3" fmla="*/ 460858 w 1106058"/>
              <a:gd name="csY3" fmla="*/ 0 h 496985"/>
              <a:gd name="csX4" fmla="*/ 1106058 w 1106058"/>
              <a:gd name="csY4" fmla="*/ 0 h 496985"/>
              <a:gd name="csX5" fmla="*/ 1106058 w 1106058"/>
              <a:gd name="csY5" fmla="*/ 82831 h 496985"/>
              <a:gd name="csX6" fmla="*/ 1106058 w 1106058"/>
              <a:gd name="csY6" fmla="*/ 82831 h 496985"/>
              <a:gd name="csX7" fmla="*/ 1106058 w 1106058"/>
              <a:gd name="csY7" fmla="*/ 207077 h 496985"/>
              <a:gd name="csX8" fmla="*/ 1106058 w 1106058"/>
              <a:gd name="csY8" fmla="*/ 496985 h 496985"/>
              <a:gd name="csX9" fmla="*/ 460858 w 1106058"/>
              <a:gd name="csY9" fmla="*/ 496985 h 496985"/>
              <a:gd name="csX10" fmla="*/ 184343 w 1106058"/>
              <a:gd name="csY10" fmla="*/ 496985 h 496985"/>
              <a:gd name="csX11" fmla="*/ 184343 w 1106058"/>
              <a:gd name="csY11" fmla="*/ 496985 h 496985"/>
              <a:gd name="csX12" fmla="*/ 0 w 1106058"/>
              <a:gd name="csY12" fmla="*/ 496985 h 496985"/>
              <a:gd name="csX13" fmla="*/ 0 w 1106058"/>
              <a:gd name="csY13" fmla="*/ 207077 h 496985"/>
              <a:gd name="csX14" fmla="*/ -874837 w 1106058"/>
              <a:gd name="csY14" fmla="*/ 15844 h 496985"/>
              <a:gd name="csX15" fmla="*/ 0 w 1106058"/>
              <a:gd name="csY15" fmla="*/ 82831 h 496985"/>
              <a:gd name="csX16" fmla="*/ 0 w 1106058"/>
              <a:gd name="csY16" fmla="*/ 0 h 496985"/>
              <a:gd name="csX0-1" fmla="*/ 874837 w 1980895"/>
              <a:gd name="csY0-2" fmla="*/ 3133 h 500118"/>
              <a:gd name="csX1-3" fmla="*/ 1059180 w 1980895"/>
              <a:gd name="csY1-4" fmla="*/ 3133 h 500118"/>
              <a:gd name="csX2-5" fmla="*/ 1059180 w 1980895"/>
              <a:gd name="csY2-6" fmla="*/ 3133 h 500118"/>
              <a:gd name="csX3-7" fmla="*/ 1186295 w 1980895"/>
              <a:gd name="csY3-8" fmla="*/ 0 h 500118"/>
              <a:gd name="csX4-9" fmla="*/ 1335695 w 1980895"/>
              <a:gd name="csY4-10" fmla="*/ 3133 h 500118"/>
              <a:gd name="csX5-11" fmla="*/ 1980895 w 1980895"/>
              <a:gd name="csY5-12" fmla="*/ 3133 h 500118"/>
              <a:gd name="csX6-13" fmla="*/ 1980895 w 1980895"/>
              <a:gd name="csY6-14" fmla="*/ 85964 h 500118"/>
              <a:gd name="csX7-15" fmla="*/ 1980895 w 1980895"/>
              <a:gd name="csY7-16" fmla="*/ 85964 h 500118"/>
              <a:gd name="csX8-17" fmla="*/ 1980895 w 1980895"/>
              <a:gd name="csY8-18" fmla="*/ 210210 h 500118"/>
              <a:gd name="csX9-19" fmla="*/ 1980895 w 1980895"/>
              <a:gd name="csY9-20" fmla="*/ 500118 h 500118"/>
              <a:gd name="csX10-21" fmla="*/ 1335695 w 1980895"/>
              <a:gd name="csY10-22" fmla="*/ 500118 h 500118"/>
              <a:gd name="csX11-23" fmla="*/ 1059180 w 1980895"/>
              <a:gd name="csY11-24" fmla="*/ 500118 h 500118"/>
              <a:gd name="csX12-25" fmla="*/ 1059180 w 1980895"/>
              <a:gd name="csY12-26" fmla="*/ 500118 h 500118"/>
              <a:gd name="csX13-27" fmla="*/ 874837 w 1980895"/>
              <a:gd name="csY13-28" fmla="*/ 500118 h 500118"/>
              <a:gd name="csX14-29" fmla="*/ 874837 w 1980895"/>
              <a:gd name="csY14-30" fmla="*/ 210210 h 500118"/>
              <a:gd name="csX15-31" fmla="*/ 0 w 1980895"/>
              <a:gd name="csY15-32" fmla="*/ 18977 h 500118"/>
              <a:gd name="csX16-33" fmla="*/ 874837 w 1980895"/>
              <a:gd name="csY16-34" fmla="*/ 85964 h 500118"/>
              <a:gd name="csX17" fmla="*/ 874837 w 1980895"/>
              <a:gd name="csY17" fmla="*/ 3133 h 500118"/>
              <a:gd name="csX0-35" fmla="*/ 874837 w 1980895"/>
              <a:gd name="csY0-36" fmla="*/ 647658 h 1144643"/>
              <a:gd name="csX1-37" fmla="*/ 1059180 w 1980895"/>
              <a:gd name="csY1-38" fmla="*/ 647658 h 1144643"/>
              <a:gd name="csX2-39" fmla="*/ 1059180 w 1980895"/>
              <a:gd name="csY2-40" fmla="*/ 647658 h 1144643"/>
              <a:gd name="csX3-41" fmla="*/ 652895 w 1980895"/>
              <a:gd name="csY3-42" fmla="*/ 0 h 1144643"/>
              <a:gd name="csX4-43" fmla="*/ 1335695 w 1980895"/>
              <a:gd name="csY4-44" fmla="*/ 647658 h 1144643"/>
              <a:gd name="csX5-45" fmla="*/ 1980895 w 1980895"/>
              <a:gd name="csY5-46" fmla="*/ 647658 h 1144643"/>
              <a:gd name="csX6-47" fmla="*/ 1980895 w 1980895"/>
              <a:gd name="csY6-48" fmla="*/ 730489 h 1144643"/>
              <a:gd name="csX7-49" fmla="*/ 1980895 w 1980895"/>
              <a:gd name="csY7-50" fmla="*/ 730489 h 1144643"/>
              <a:gd name="csX8-51" fmla="*/ 1980895 w 1980895"/>
              <a:gd name="csY8-52" fmla="*/ 854735 h 1144643"/>
              <a:gd name="csX9-53" fmla="*/ 1980895 w 1980895"/>
              <a:gd name="csY9-54" fmla="*/ 1144643 h 1144643"/>
              <a:gd name="csX10-55" fmla="*/ 1335695 w 1980895"/>
              <a:gd name="csY10-56" fmla="*/ 1144643 h 1144643"/>
              <a:gd name="csX11-57" fmla="*/ 1059180 w 1980895"/>
              <a:gd name="csY11-58" fmla="*/ 1144643 h 1144643"/>
              <a:gd name="csX12-59" fmla="*/ 1059180 w 1980895"/>
              <a:gd name="csY12-60" fmla="*/ 1144643 h 1144643"/>
              <a:gd name="csX13-61" fmla="*/ 874837 w 1980895"/>
              <a:gd name="csY13-62" fmla="*/ 1144643 h 1144643"/>
              <a:gd name="csX14-63" fmla="*/ 874837 w 1980895"/>
              <a:gd name="csY14-64" fmla="*/ 854735 h 1144643"/>
              <a:gd name="csX15-65" fmla="*/ 0 w 1980895"/>
              <a:gd name="csY15-66" fmla="*/ 663502 h 1144643"/>
              <a:gd name="csX16-67" fmla="*/ 874837 w 1980895"/>
              <a:gd name="csY16-68" fmla="*/ 730489 h 1144643"/>
              <a:gd name="csX17-69" fmla="*/ 874837 w 1980895"/>
              <a:gd name="csY17-70" fmla="*/ 647658 h 1144643"/>
              <a:gd name="csX0-71" fmla="*/ 874837 w 1980895"/>
              <a:gd name="csY0-72" fmla="*/ 654008 h 1150993"/>
              <a:gd name="csX1-73" fmla="*/ 1059180 w 1980895"/>
              <a:gd name="csY1-74" fmla="*/ 654008 h 1150993"/>
              <a:gd name="csX2-75" fmla="*/ 1059180 w 1980895"/>
              <a:gd name="csY2-76" fmla="*/ 654008 h 1150993"/>
              <a:gd name="csX3-77" fmla="*/ 640195 w 1980895"/>
              <a:gd name="csY3-78" fmla="*/ 0 h 1150993"/>
              <a:gd name="csX4-79" fmla="*/ 1335695 w 1980895"/>
              <a:gd name="csY4-80" fmla="*/ 654008 h 1150993"/>
              <a:gd name="csX5-81" fmla="*/ 1980895 w 1980895"/>
              <a:gd name="csY5-82" fmla="*/ 654008 h 1150993"/>
              <a:gd name="csX6-83" fmla="*/ 1980895 w 1980895"/>
              <a:gd name="csY6-84" fmla="*/ 736839 h 1150993"/>
              <a:gd name="csX7-85" fmla="*/ 1980895 w 1980895"/>
              <a:gd name="csY7-86" fmla="*/ 736839 h 1150993"/>
              <a:gd name="csX8-87" fmla="*/ 1980895 w 1980895"/>
              <a:gd name="csY8-88" fmla="*/ 861085 h 1150993"/>
              <a:gd name="csX9-89" fmla="*/ 1980895 w 1980895"/>
              <a:gd name="csY9-90" fmla="*/ 1150993 h 1150993"/>
              <a:gd name="csX10-91" fmla="*/ 1335695 w 1980895"/>
              <a:gd name="csY10-92" fmla="*/ 1150993 h 1150993"/>
              <a:gd name="csX11-93" fmla="*/ 1059180 w 1980895"/>
              <a:gd name="csY11-94" fmla="*/ 1150993 h 1150993"/>
              <a:gd name="csX12-95" fmla="*/ 1059180 w 1980895"/>
              <a:gd name="csY12-96" fmla="*/ 1150993 h 1150993"/>
              <a:gd name="csX13-97" fmla="*/ 874837 w 1980895"/>
              <a:gd name="csY13-98" fmla="*/ 1150993 h 1150993"/>
              <a:gd name="csX14-99" fmla="*/ 874837 w 1980895"/>
              <a:gd name="csY14-100" fmla="*/ 861085 h 1150993"/>
              <a:gd name="csX15-101" fmla="*/ 0 w 1980895"/>
              <a:gd name="csY15-102" fmla="*/ 669852 h 1150993"/>
              <a:gd name="csX16-103" fmla="*/ 874837 w 1980895"/>
              <a:gd name="csY16-104" fmla="*/ 736839 h 1150993"/>
              <a:gd name="csX17-105" fmla="*/ 874837 w 1980895"/>
              <a:gd name="csY17-106" fmla="*/ 654008 h 1150993"/>
              <a:gd name="csX0-107" fmla="*/ 874837 w 1980895"/>
              <a:gd name="csY0-108" fmla="*/ 0 h 496985"/>
              <a:gd name="csX1-109" fmla="*/ 1059180 w 1980895"/>
              <a:gd name="csY1-110" fmla="*/ 0 h 496985"/>
              <a:gd name="csX2-111" fmla="*/ 1059180 w 1980895"/>
              <a:gd name="csY2-112" fmla="*/ 0 h 496985"/>
              <a:gd name="csX3-113" fmla="*/ 1335695 w 1980895"/>
              <a:gd name="csY3-114" fmla="*/ 0 h 496985"/>
              <a:gd name="csX4-115" fmla="*/ 1980895 w 1980895"/>
              <a:gd name="csY4-116" fmla="*/ 0 h 496985"/>
              <a:gd name="csX5-117" fmla="*/ 1980895 w 1980895"/>
              <a:gd name="csY5-118" fmla="*/ 82831 h 496985"/>
              <a:gd name="csX6-119" fmla="*/ 1980895 w 1980895"/>
              <a:gd name="csY6-120" fmla="*/ 82831 h 496985"/>
              <a:gd name="csX7-121" fmla="*/ 1980895 w 1980895"/>
              <a:gd name="csY7-122" fmla="*/ 207077 h 496985"/>
              <a:gd name="csX8-123" fmla="*/ 1980895 w 1980895"/>
              <a:gd name="csY8-124" fmla="*/ 496985 h 496985"/>
              <a:gd name="csX9-125" fmla="*/ 1335695 w 1980895"/>
              <a:gd name="csY9-126" fmla="*/ 496985 h 496985"/>
              <a:gd name="csX10-127" fmla="*/ 1059180 w 1980895"/>
              <a:gd name="csY10-128" fmla="*/ 496985 h 496985"/>
              <a:gd name="csX11-129" fmla="*/ 1059180 w 1980895"/>
              <a:gd name="csY11-130" fmla="*/ 496985 h 496985"/>
              <a:gd name="csX12-131" fmla="*/ 874837 w 1980895"/>
              <a:gd name="csY12-132" fmla="*/ 496985 h 496985"/>
              <a:gd name="csX13-133" fmla="*/ 874837 w 1980895"/>
              <a:gd name="csY13-134" fmla="*/ 207077 h 496985"/>
              <a:gd name="csX14-135" fmla="*/ 0 w 1980895"/>
              <a:gd name="csY14-136" fmla="*/ 15844 h 496985"/>
              <a:gd name="csX15-137" fmla="*/ 874837 w 1980895"/>
              <a:gd name="csY15-138" fmla="*/ 82831 h 496985"/>
              <a:gd name="csX16-139" fmla="*/ 874837 w 1980895"/>
              <a:gd name="csY16-140" fmla="*/ 0 h 496985"/>
              <a:gd name="csX0-141" fmla="*/ 284287 w 1390345"/>
              <a:gd name="csY0-142" fmla="*/ 207993 h 704978"/>
              <a:gd name="csX1-143" fmla="*/ 468630 w 1390345"/>
              <a:gd name="csY1-144" fmla="*/ 207993 h 704978"/>
              <a:gd name="csX2-145" fmla="*/ 468630 w 1390345"/>
              <a:gd name="csY2-146" fmla="*/ 207993 h 704978"/>
              <a:gd name="csX3-147" fmla="*/ 745145 w 1390345"/>
              <a:gd name="csY3-148" fmla="*/ 207993 h 704978"/>
              <a:gd name="csX4-149" fmla="*/ 1390345 w 1390345"/>
              <a:gd name="csY4-150" fmla="*/ 207993 h 704978"/>
              <a:gd name="csX5-151" fmla="*/ 1390345 w 1390345"/>
              <a:gd name="csY5-152" fmla="*/ 290824 h 704978"/>
              <a:gd name="csX6-153" fmla="*/ 1390345 w 1390345"/>
              <a:gd name="csY6-154" fmla="*/ 290824 h 704978"/>
              <a:gd name="csX7-155" fmla="*/ 1390345 w 1390345"/>
              <a:gd name="csY7-156" fmla="*/ 415070 h 704978"/>
              <a:gd name="csX8-157" fmla="*/ 1390345 w 1390345"/>
              <a:gd name="csY8-158" fmla="*/ 704978 h 704978"/>
              <a:gd name="csX9-159" fmla="*/ 745145 w 1390345"/>
              <a:gd name="csY9-160" fmla="*/ 704978 h 704978"/>
              <a:gd name="csX10-161" fmla="*/ 468630 w 1390345"/>
              <a:gd name="csY10-162" fmla="*/ 704978 h 704978"/>
              <a:gd name="csX11-163" fmla="*/ 468630 w 1390345"/>
              <a:gd name="csY11-164" fmla="*/ 704978 h 704978"/>
              <a:gd name="csX12-165" fmla="*/ 284287 w 1390345"/>
              <a:gd name="csY12-166" fmla="*/ 704978 h 704978"/>
              <a:gd name="csX13-167" fmla="*/ 284287 w 1390345"/>
              <a:gd name="csY13-168" fmla="*/ 415070 h 704978"/>
              <a:gd name="csX14-169" fmla="*/ 0 w 1390345"/>
              <a:gd name="csY14-170" fmla="*/ 0 h 704978"/>
              <a:gd name="csX15-171" fmla="*/ 284287 w 1390345"/>
              <a:gd name="csY15-172" fmla="*/ 290824 h 704978"/>
              <a:gd name="csX16-173" fmla="*/ 284287 w 1390345"/>
              <a:gd name="csY16-174" fmla="*/ 207993 h 704978"/>
              <a:gd name="csX0-175" fmla="*/ 284287 w 1390345"/>
              <a:gd name="csY0-176" fmla="*/ 207993 h 704978"/>
              <a:gd name="csX1-177" fmla="*/ 468630 w 1390345"/>
              <a:gd name="csY1-178" fmla="*/ 207993 h 704978"/>
              <a:gd name="csX2-179" fmla="*/ 468630 w 1390345"/>
              <a:gd name="csY2-180" fmla="*/ 207993 h 704978"/>
              <a:gd name="csX3-181" fmla="*/ 745145 w 1390345"/>
              <a:gd name="csY3-182" fmla="*/ 207993 h 704978"/>
              <a:gd name="csX4-183" fmla="*/ 1390345 w 1390345"/>
              <a:gd name="csY4-184" fmla="*/ 207993 h 704978"/>
              <a:gd name="csX5-185" fmla="*/ 1390345 w 1390345"/>
              <a:gd name="csY5-186" fmla="*/ 290824 h 704978"/>
              <a:gd name="csX6-187" fmla="*/ 1390345 w 1390345"/>
              <a:gd name="csY6-188" fmla="*/ 290824 h 704978"/>
              <a:gd name="csX7-189" fmla="*/ 1390345 w 1390345"/>
              <a:gd name="csY7-190" fmla="*/ 415070 h 704978"/>
              <a:gd name="csX8-191" fmla="*/ 1390345 w 1390345"/>
              <a:gd name="csY8-192" fmla="*/ 704978 h 704978"/>
              <a:gd name="csX9-193" fmla="*/ 745145 w 1390345"/>
              <a:gd name="csY9-194" fmla="*/ 704978 h 704978"/>
              <a:gd name="csX10-195" fmla="*/ 468630 w 1390345"/>
              <a:gd name="csY10-196" fmla="*/ 704978 h 704978"/>
              <a:gd name="csX11-197" fmla="*/ 468630 w 1390345"/>
              <a:gd name="csY11-198" fmla="*/ 704978 h 704978"/>
              <a:gd name="csX12-199" fmla="*/ 284287 w 1390345"/>
              <a:gd name="csY12-200" fmla="*/ 704978 h 704978"/>
              <a:gd name="csX13-201" fmla="*/ 286184 w 1390345"/>
              <a:gd name="csY13-202" fmla="*/ 511249 h 704978"/>
              <a:gd name="csX14-203" fmla="*/ 284287 w 1390345"/>
              <a:gd name="csY14-204" fmla="*/ 415070 h 704978"/>
              <a:gd name="csX15-205" fmla="*/ 0 w 1390345"/>
              <a:gd name="csY15-206" fmla="*/ 0 h 704978"/>
              <a:gd name="csX16-207" fmla="*/ 284287 w 1390345"/>
              <a:gd name="csY16-208" fmla="*/ 290824 h 704978"/>
              <a:gd name="csX17-209" fmla="*/ 284287 w 1390345"/>
              <a:gd name="csY17-210" fmla="*/ 207993 h 704978"/>
              <a:gd name="csX0-211" fmla="*/ 284287 w 1390345"/>
              <a:gd name="csY0-212" fmla="*/ 207993 h 704978"/>
              <a:gd name="csX1-213" fmla="*/ 468630 w 1390345"/>
              <a:gd name="csY1-214" fmla="*/ 207993 h 704978"/>
              <a:gd name="csX2-215" fmla="*/ 468630 w 1390345"/>
              <a:gd name="csY2-216" fmla="*/ 207993 h 704978"/>
              <a:gd name="csX3-217" fmla="*/ 745145 w 1390345"/>
              <a:gd name="csY3-218" fmla="*/ 207993 h 704978"/>
              <a:gd name="csX4-219" fmla="*/ 1390345 w 1390345"/>
              <a:gd name="csY4-220" fmla="*/ 207993 h 704978"/>
              <a:gd name="csX5-221" fmla="*/ 1390345 w 1390345"/>
              <a:gd name="csY5-222" fmla="*/ 290824 h 704978"/>
              <a:gd name="csX6-223" fmla="*/ 1390345 w 1390345"/>
              <a:gd name="csY6-224" fmla="*/ 290824 h 704978"/>
              <a:gd name="csX7-225" fmla="*/ 1390345 w 1390345"/>
              <a:gd name="csY7-226" fmla="*/ 415070 h 704978"/>
              <a:gd name="csX8-227" fmla="*/ 1390345 w 1390345"/>
              <a:gd name="csY8-228" fmla="*/ 704978 h 704978"/>
              <a:gd name="csX9-229" fmla="*/ 745145 w 1390345"/>
              <a:gd name="csY9-230" fmla="*/ 704978 h 704978"/>
              <a:gd name="csX10-231" fmla="*/ 468630 w 1390345"/>
              <a:gd name="csY10-232" fmla="*/ 704978 h 704978"/>
              <a:gd name="csX11-233" fmla="*/ 468630 w 1390345"/>
              <a:gd name="csY11-234" fmla="*/ 704978 h 704978"/>
              <a:gd name="csX12-235" fmla="*/ 284287 w 1390345"/>
              <a:gd name="csY12-236" fmla="*/ 704978 h 704978"/>
              <a:gd name="csX13-237" fmla="*/ 281421 w 1390345"/>
              <a:gd name="csY13-238" fmla="*/ 639836 h 704978"/>
              <a:gd name="csX14-239" fmla="*/ 286184 w 1390345"/>
              <a:gd name="csY14-240" fmla="*/ 511249 h 704978"/>
              <a:gd name="csX15-241" fmla="*/ 284287 w 1390345"/>
              <a:gd name="csY15-242" fmla="*/ 415070 h 704978"/>
              <a:gd name="csX16-243" fmla="*/ 0 w 1390345"/>
              <a:gd name="csY16-244" fmla="*/ 0 h 704978"/>
              <a:gd name="csX17-245" fmla="*/ 284287 w 1390345"/>
              <a:gd name="csY17-246" fmla="*/ 290824 h 704978"/>
              <a:gd name="csX18" fmla="*/ 284287 w 1390345"/>
              <a:gd name="csY18" fmla="*/ 207993 h 704978"/>
              <a:gd name="csX0-247" fmla="*/ 284287 w 1390345"/>
              <a:gd name="csY0-248" fmla="*/ 207993 h 704978"/>
              <a:gd name="csX1-249" fmla="*/ 468630 w 1390345"/>
              <a:gd name="csY1-250" fmla="*/ 207993 h 704978"/>
              <a:gd name="csX2-251" fmla="*/ 468630 w 1390345"/>
              <a:gd name="csY2-252" fmla="*/ 207993 h 704978"/>
              <a:gd name="csX3-253" fmla="*/ 745145 w 1390345"/>
              <a:gd name="csY3-254" fmla="*/ 207993 h 704978"/>
              <a:gd name="csX4-255" fmla="*/ 1390345 w 1390345"/>
              <a:gd name="csY4-256" fmla="*/ 207993 h 704978"/>
              <a:gd name="csX5-257" fmla="*/ 1390345 w 1390345"/>
              <a:gd name="csY5-258" fmla="*/ 290824 h 704978"/>
              <a:gd name="csX6-259" fmla="*/ 1390345 w 1390345"/>
              <a:gd name="csY6-260" fmla="*/ 290824 h 704978"/>
              <a:gd name="csX7-261" fmla="*/ 1390345 w 1390345"/>
              <a:gd name="csY7-262" fmla="*/ 415070 h 704978"/>
              <a:gd name="csX8-263" fmla="*/ 1390345 w 1390345"/>
              <a:gd name="csY8-264" fmla="*/ 704978 h 704978"/>
              <a:gd name="csX9-265" fmla="*/ 745145 w 1390345"/>
              <a:gd name="csY9-266" fmla="*/ 704978 h 704978"/>
              <a:gd name="csX10-267" fmla="*/ 468630 w 1390345"/>
              <a:gd name="csY10-268" fmla="*/ 704978 h 704978"/>
              <a:gd name="csX11-269" fmla="*/ 468630 w 1390345"/>
              <a:gd name="csY11-270" fmla="*/ 704978 h 704978"/>
              <a:gd name="csX12-271" fmla="*/ 284287 w 1390345"/>
              <a:gd name="csY12-272" fmla="*/ 704978 h 704978"/>
              <a:gd name="csX13-273" fmla="*/ 281421 w 1390345"/>
              <a:gd name="csY13-274" fmla="*/ 639836 h 704978"/>
              <a:gd name="csX14-275" fmla="*/ 286184 w 1390345"/>
              <a:gd name="csY14-276" fmla="*/ 511249 h 704978"/>
              <a:gd name="csX15-277" fmla="*/ 281421 w 1390345"/>
              <a:gd name="csY15-278" fmla="*/ 577924 h 704978"/>
              <a:gd name="csX16-279" fmla="*/ 284287 w 1390345"/>
              <a:gd name="csY16-280" fmla="*/ 415070 h 704978"/>
              <a:gd name="csX17-281" fmla="*/ 0 w 1390345"/>
              <a:gd name="csY17-282" fmla="*/ 0 h 704978"/>
              <a:gd name="csX18-283" fmla="*/ 284287 w 1390345"/>
              <a:gd name="csY18-284" fmla="*/ 290824 h 704978"/>
              <a:gd name="csX19" fmla="*/ 284287 w 1390345"/>
              <a:gd name="csY19" fmla="*/ 207993 h 704978"/>
              <a:gd name="csX0-285" fmla="*/ 284287 w 1390345"/>
              <a:gd name="csY0-286" fmla="*/ 207993 h 704978"/>
              <a:gd name="csX1-287" fmla="*/ 468630 w 1390345"/>
              <a:gd name="csY1-288" fmla="*/ 207993 h 704978"/>
              <a:gd name="csX2-289" fmla="*/ 468630 w 1390345"/>
              <a:gd name="csY2-290" fmla="*/ 207993 h 704978"/>
              <a:gd name="csX3-291" fmla="*/ 745145 w 1390345"/>
              <a:gd name="csY3-292" fmla="*/ 207993 h 704978"/>
              <a:gd name="csX4-293" fmla="*/ 1390345 w 1390345"/>
              <a:gd name="csY4-294" fmla="*/ 207993 h 704978"/>
              <a:gd name="csX5-295" fmla="*/ 1390345 w 1390345"/>
              <a:gd name="csY5-296" fmla="*/ 290824 h 704978"/>
              <a:gd name="csX6-297" fmla="*/ 1390345 w 1390345"/>
              <a:gd name="csY6-298" fmla="*/ 290824 h 704978"/>
              <a:gd name="csX7-299" fmla="*/ 1390345 w 1390345"/>
              <a:gd name="csY7-300" fmla="*/ 415070 h 704978"/>
              <a:gd name="csX8-301" fmla="*/ 1390345 w 1390345"/>
              <a:gd name="csY8-302" fmla="*/ 704978 h 704978"/>
              <a:gd name="csX9-303" fmla="*/ 745145 w 1390345"/>
              <a:gd name="csY9-304" fmla="*/ 704978 h 704978"/>
              <a:gd name="csX10-305" fmla="*/ 468630 w 1390345"/>
              <a:gd name="csY10-306" fmla="*/ 704978 h 704978"/>
              <a:gd name="csX11-307" fmla="*/ 468630 w 1390345"/>
              <a:gd name="csY11-308" fmla="*/ 704978 h 704978"/>
              <a:gd name="csX12-309" fmla="*/ 284287 w 1390345"/>
              <a:gd name="csY12-310" fmla="*/ 704978 h 704978"/>
              <a:gd name="csX13-311" fmla="*/ 281421 w 1390345"/>
              <a:gd name="csY13-312" fmla="*/ 639836 h 704978"/>
              <a:gd name="csX14-313" fmla="*/ 124259 w 1390345"/>
              <a:gd name="csY14-314" fmla="*/ 520774 h 704978"/>
              <a:gd name="csX15-315" fmla="*/ 281421 w 1390345"/>
              <a:gd name="csY15-316" fmla="*/ 577924 h 704978"/>
              <a:gd name="csX16-317" fmla="*/ 284287 w 1390345"/>
              <a:gd name="csY16-318" fmla="*/ 415070 h 704978"/>
              <a:gd name="csX17-319" fmla="*/ 0 w 1390345"/>
              <a:gd name="csY17-320" fmla="*/ 0 h 704978"/>
              <a:gd name="csX18-321" fmla="*/ 284287 w 1390345"/>
              <a:gd name="csY18-322" fmla="*/ 290824 h 704978"/>
              <a:gd name="csX19-323" fmla="*/ 284287 w 1390345"/>
              <a:gd name="csY19-324" fmla="*/ 207993 h 704978"/>
              <a:gd name="csX0-325" fmla="*/ 284287 w 1390345"/>
              <a:gd name="csY0-326" fmla="*/ 207993 h 704978"/>
              <a:gd name="csX1-327" fmla="*/ 468630 w 1390345"/>
              <a:gd name="csY1-328" fmla="*/ 207993 h 704978"/>
              <a:gd name="csX2-329" fmla="*/ 468630 w 1390345"/>
              <a:gd name="csY2-330" fmla="*/ 207993 h 704978"/>
              <a:gd name="csX3-331" fmla="*/ 745145 w 1390345"/>
              <a:gd name="csY3-332" fmla="*/ 207993 h 704978"/>
              <a:gd name="csX4-333" fmla="*/ 1390345 w 1390345"/>
              <a:gd name="csY4-334" fmla="*/ 207993 h 704978"/>
              <a:gd name="csX5-335" fmla="*/ 1390345 w 1390345"/>
              <a:gd name="csY5-336" fmla="*/ 290824 h 704978"/>
              <a:gd name="csX6-337" fmla="*/ 1390345 w 1390345"/>
              <a:gd name="csY6-338" fmla="*/ 290824 h 704978"/>
              <a:gd name="csX7-339" fmla="*/ 1390345 w 1390345"/>
              <a:gd name="csY7-340" fmla="*/ 415070 h 704978"/>
              <a:gd name="csX8-341" fmla="*/ 1390345 w 1390345"/>
              <a:gd name="csY8-342" fmla="*/ 704978 h 704978"/>
              <a:gd name="csX9-343" fmla="*/ 745145 w 1390345"/>
              <a:gd name="csY9-344" fmla="*/ 704978 h 704978"/>
              <a:gd name="csX10-345" fmla="*/ 468630 w 1390345"/>
              <a:gd name="csY10-346" fmla="*/ 704978 h 704978"/>
              <a:gd name="csX11-347" fmla="*/ 468630 w 1390345"/>
              <a:gd name="csY11-348" fmla="*/ 704978 h 704978"/>
              <a:gd name="csX12-349" fmla="*/ 284287 w 1390345"/>
              <a:gd name="csY12-350" fmla="*/ 704978 h 704978"/>
              <a:gd name="csX13-351" fmla="*/ 281421 w 1390345"/>
              <a:gd name="csY13-352" fmla="*/ 639836 h 704978"/>
              <a:gd name="csX14-353" fmla="*/ 124259 w 1390345"/>
              <a:gd name="csY14-354" fmla="*/ 520774 h 704978"/>
              <a:gd name="csX15-355" fmla="*/ 281421 w 1390345"/>
              <a:gd name="csY15-356" fmla="*/ 577924 h 704978"/>
              <a:gd name="csX16-357" fmla="*/ 284287 w 1390345"/>
              <a:gd name="csY16-358" fmla="*/ 415070 h 704978"/>
              <a:gd name="csX17-359" fmla="*/ 0 w 1390345"/>
              <a:gd name="csY17-360" fmla="*/ 0 h 704978"/>
              <a:gd name="csX18-361" fmla="*/ 284287 w 1390345"/>
              <a:gd name="csY18-362" fmla="*/ 290824 h 704978"/>
              <a:gd name="csX19-363" fmla="*/ 284287 w 1390345"/>
              <a:gd name="csY19-364" fmla="*/ 207993 h 704978"/>
              <a:gd name="csX0-365" fmla="*/ 284287 w 1390345"/>
              <a:gd name="csY0-366" fmla="*/ 207993 h 704978"/>
              <a:gd name="csX1-367" fmla="*/ 468630 w 1390345"/>
              <a:gd name="csY1-368" fmla="*/ 207993 h 704978"/>
              <a:gd name="csX2-369" fmla="*/ 468630 w 1390345"/>
              <a:gd name="csY2-370" fmla="*/ 207993 h 704978"/>
              <a:gd name="csX3-371" fmla="*/ 745145 w 1390345"/>
              <a:gd name="csY3-372" fmla="*/ 207993 h 704978"/>
              <a:gd name="csX4-373" fmla="*/ 1390345 w 1390345"/>
              <a:gd name="csY4-374" fmla="*/ 207993 h 704978"/>
              <a:gd name="csX5-375" fmla="*/ 1390345 w 1390345"/>
              <a:gd name="csY5-376" fmla="*/ 290824 h 704978"/>
              <a:gd name="csX6-377" fmla="*/ 1390345 w 1390345"/>
              <a:gd name="csY6-378" fmla="*/ 290824 h 704978"/>
              <a:gd name="csX7-379" fmla="*/ 1390345 w 1390345"/>
              <a:gd name="csY7-380" fmla="*/ 415070 h 704978"/>
              <a:gd name="csX8-381" fmla="*/ 1390345 w 1390345"/>
              <a:gd name="csY8-382" fmla="*/ 704978 h 704978"/>
              <a:gd name="csX9-383" fmla="*/ 745145 w 1390345"/>
              <a:gd name="csY9-384" fmla="*/ 704978 h 704978"/>
              <a:gd name="csX10-385" fmla="*/ 468630 w 1390345"/>
              <a:gd name="csY10-386" fmla="*/ 704978 h 704978"/>
              <a:gd name="csX11-387" fmla="*/ 468630 w 1390345"/>
              <a:gd name="csY11-388" fmla="*/ 704978 h 704978"/>
              <a:gd name="csX12-389" fmla="*/ 284287 w 1390345"/>
              <a:gd name="csY12-390" fmla="*/ 704978 h 704978"/>
              <a:gd name="csX13-391" fmla="*/ 281421 w 1390345"/>
              <a:gd name="csY13-392" fmla="*/ 639836 h 704978"/>
              <a:gd name="csX14-393" fmla="*/ 124259 w 1390345"/>
              <a:gd name="csY14-394" fmla="*/ 520774 h 704978"/>
              <a:gd name="csX15-395" fmla="*/ 281421 w 1390345"/>
              <a:gd name="csY15-396" fmla="*/ 577924 h 704978"/>
              <a:gd name="csX16-397" fmla="*/ 284287 w 1390345"/>
              <a:gd name="csY16-398" fmla="*/ 415070 h 704978"/>
              <a:gd name="csX17-399" fmla="*/ 0 w 1390345"/>
              <a:gd name="csY17-400" fmla="*/ 0 h 704978"/>
              <a:gd name="csX18-401" fmla="*/ 284287 w 1390345"/>
              <a:gd name="csY18-402" fmla="*/ 290824 h 704978"/>
              <a:gd name="csX19-403" fmla="*/ 284287 w 1390345"/>
              <a:gd name="csY19-404" fmla="*/ 207993 h 704978"/>
              <a:gd name="csX0-405" fmla="*/ 284287 w 1390345"/>
              <a:gd name="csY0-406" fmla="*/ 207993 h 704978"/>
              <a:gd name="csX1-407" fmla="*/ 468630 w 1390345"/>
              <a:gd name="csY1-408" fmla="*/ 207993 h 704978"/>
              <a:gd name="csX2-409" fmla="*/ 468630 w 1390345"/>
              <a:gd name="csY2-410" fmla="*/ 207993 h 704978"/>
              <a:gd name="csX3-411" fmla="*/ 745145 w 1390345"/>
              <a:gd name="csY3-412" fmla="*/ 207993 h 704978"/>
              <a:gd name="csX4-413" fmla="*/ 1390345 w 1390345"/>
              <a:gd name="csY4-414" fmla="*/ 207993 h 704978"/>
              <a:gd name="csX5-415" fmla="*/ 1390345 w 1390345"/>
              <a:gd name="csY5-416" fmla="*/ 290824 h 704978"/>
              <a:gd name="csX6-417" fmla="*/ 1390345 w 1390345"/>
              <a:gd name="csY6-418" fmla="*/ 290824 h 704978"/>
              <a:gd name="csX7-419" fmla="*/ 1390345 w 1390345"/>
              <a:gd name="csY7-420" fmla="*/ 415070 h 704978"/>
              <a:gd name="csX8-421" fmla="*/ 1390345 w 1390345"/>
              <a:gd name="csY8-422" fmla="*/ 704978 h 704978"/>
              <a:gd name="csX9-423" fmla="*/ 745145 w 1390345"/>
              <a:gd name="csY9-424" fmla="*/ 704978 h 704978"/>
              <a:gd name="csX10-425" fmla="*/ 468630 w 1390345"/>
              <a:gd name="csY10-426" fmla="*/ 704978 h 704978"/>
              <a:gd name="csX11-427" fmla="*/ 468630 w 1390345"/>
              <a:gd name="csY11-428" fmla="*/ 704978 h 704978"/>
              <a:gd name="csX12-429" fmla="*/ 284287 w 1390345"/>
              <a:gd name="csY12-430" fmla="*/ 704978 h 704978"/>
              <a:gd name="csX13-431" fmla="*/ 281421 w 1390345"/>
              <a:gd name="csY13-432" fmla="*/ 639836 h 704978"/>
              <a:gd name="csX14-433" fmla="*/ 124259 w 1390345"/>
              <a:gd name="csY14-434" fmla="*/ 520774 h 704978"/>
              <a:gd name="csX15-435" fmla="*/ 281421 w 1390345"/>
              <a:gd name="csY15-436" fmla="*/ 577924 h 704978"/>
              <a:gd name="csX16-437" fmla="*/ 284287 w 1390345"/>
              <a:gd name="csY16-438" fmla="*/ 415070 h 704978"/>
              <a:gd name="csX17-439" fmla="*/ 0 w 1390345"/>
              <a:gd name="csY17-440" fmla="*/ 0 h 704978"/>
              <a:gd name="csX18-441" fmla="*/ 284287 w 1390345"/>
              <a:gd name="csY18-442" fmla="*/ 290824 h 704978"/>
              <a:gd name="csX19-443" fmla="*/ 284287 w 1390345"/>
              <a:gd name="csY19-444" fmla="*/ 207993 h 704978"/>
              <a:gd name="csX0-445" fmla="*/ 862497 w 1968555"/>
              <a:gd name="csY0-446" fmla="*/ 207993 h 704978"/>
              <a:gd name="csX1-447" fmla="*/ 1046840 w 1968555"/>
              <a:gd name="csY1-448" fmla="*/ 207993 h 704978"/>
              <a:gd name="csX2-449" fmla="*/ 1046840 w 1968555"/>
              <a:gd name="csY2-450" fmla="*/ 207993 h 704978"/>
              <a:gd name="csX3-451" fmla="*/ 1323355 w 1968555"/>
              <a:gd name="csY3-452" fmla="*/ 207993 h 704978"/>
              <a:gd name="csX4-453" fmla="*/ 1968555 w 1968555"/>
              <a:gd name="csY4-454" fmla="*/ 207993 h 704978"/>
              <a:gd name="csX5-455" fmla="*/ 1968555 w 1968555"/>
              <a:gd name="csY5-456" fmla="*/ 290824 h 704978"/>
              <a:gd name="csX6-457" fmla="*/ 1968555 w 1968555"/>
              <a:gd name="csY6-458" fmla="*/ 290824 h 704978"/>
              <a:gd name="csX7-459" fmla="*/ 1968555 w 1968555"/>
              <a:gd name="csY7-460" fmla="*/ 415070 h 704978"/>
              <a:gd name="csX8-461" fmla="*/ 1968555 w 1968555"/>
              <a:gd name="csY8-462" fmla="*/ 704978 h 704978"/>
              <a:gd name="csX9-463" fmla="*/ 1323355 w 1968555"/>
              <a:gd name="csY9-464" fmla="*/ 704978 h 704978"/>
              <a:gd name="csX10-465" fmla="*/ 1046840 w 1968555"/>
              <a:gd name="csY10-466" fmla="*/ 704978 h 704978"/>
              <a:gd name="csX11-467" fmla="*/ 1046840 w 1968555"/>
              <a:gd name="csY11-468" fmla="*/ 704978 h 704978"/>
              <a:gd name="csX12-469" fmla="*/ 862497 w 1968555"/>
              <a:gd name="csY12-470" fmla="*/ 704978 h 704978"/>
              <a:gd name="csX13-471" fmla="*/ 859631 w 1968555"/>
              <a:gd name="csY13-472" fmla="*/ 639836 h 704978"/>
              <a:gd name="csX14-473" fmla="*/ 0 w 1968555"/>
              <a:gd name="csY14-474" fmla="*/ 227880 h 704978"/>
              <a:gd name="csX15-475" fmla="*/ 859631 w 1968555"/>
              <a:gd name="csY15-476" fmla="*/ 577924 h 704978"/>
              <a:gd name="csX16-477" fmla="*/ 862497 w 1968555"/>
              <a:gd name="csY16-478" fmla="*/ 415070 h 704978"/>
              <a:gd name="csX17-479" fmla="*/ 578210 w 1968555"/>
              <a:gd name="csY17-480" fmla="*/ 0 h 704978"/>
              <a:gd name="csX18-481" fmla="*/ 862497 w 1968555"/>
              <a:gd name="csY18-482" fmla="*/ 290824 h 704978"/>
              <a:gd name="csX19-483" fmla="*/ 862497 w 1968555"/>
              <a:gd name="csY19-484" fmla="*/ 207993 h 704978"/>
              <a:gd name="csX0-485" fmla="*/ 862497 w 1968555"/>
              <a:gd name="csY0-486" fmla="*/ 207993 h 704978"/>
              <a:gd name="csX1-487" fmla="*/ 1046840 w 1968555"/>
              <a:gd name="csY1-488" fmla="*/ 207993 h 704978"/>
              <a:gd name="csX2-489" fmla="*/ 1046840 w 1968555"/>
              <a:gd name="csY2-490" fmla="*/ 207993 h 704978"/>
              <a:gd name="csX3-491" fmla="*/ 1323355 w 1968555"/>
              <a:gd name="csY3-492" fmla="*/ 207993 h 704978"/>
              <a:gd name="csX4-493" fmla="*/ 1968555 w 1968555"/>
              <a:gd name="csY4-494" fmla="*/ 207993 h 704978"/>
              <a:gd name="csX5-495" fmla="*/ 1968555 w 1968555"/>
              <a:gd name="csY5-496" fmla="*/ 290824 h 704978"/>
              <a:gd name="csX6-497" fmla="*/ 1968555 w 1968555"/>
              <a:gd name="csY6-498" fmla="*/ 290824 h 704978"/>
              <a:gd name="csX7-499" fmla="*/ 1968555 w 1968555"/>
              <a:gd name="csY7-500" fmla="*/ 415070 h 704978"/>
              <a:gd name="csX8-501" fmla="*/ 1968555 w 1968555"/>
              <a:gd name="csY8-502" fmla="*/ 704978 h 704978"/>
              <a:gd name="csX9-503" fmla="*/ 1323355 w 1968555"/>
              <a:gd name="csY9-504" fmla="*/ 704978 h 704978"/>
              <a:gd name="csX10-505" fmla="*/ 1046840 w 1968555"/>
              <a:gd name="csY10-506" fmla="*/ 704978 h 704978"/>
              <a:gd name="csX11-507" fmla="*/ 1046840 w 1968555"/>
              <a:gd name="csY11-508" fmla="*/ 704978 h 704978"/>
              <a:gd name="csX12-509" fmla="*/ 862497 w 1968555"/>
              <a:gd name="csY12-510" fmla="*/ 704978 h 704978"/>
              <a:gd name="csX13-511" fmla="*/ 859631 w 1968555"/>
              <a:gd name="csY13-512" fmla="*/ 639836 h 704978"/>
              <a:gd name="csX14-513" fmla="*/ 0 w 1968555"/>
              <a:gd name="csY14-514" fmla="*/ 227880 h 704978"/>
              <a:gd name="csX15-515" fmla="*/ 857249 w 1968555"/>
              <a:gd name="csY15-516" fmla="*/ 582687 h 704978"/>
              <a:gd name="csX16-517" fmla="*/ 862497 w 1968555"/>
              <a:gd name="csY16-518" fmla="*/ 415070 h 704978"/>
              <a:gd name="csX17-519" fmla="*/ 578210 w 1968555"/>
              <a:gd name="csY17-520" fmla="*/ 0 h 704978"/>
              <a:gd name="csX18-521" fmla="*/ 862497 w 1968555"/>
              <a:gd name="csY18-522" fmla="*/ 290824 h 704978"/>
              <a:gd name="csX19-523" fmla="*/ 862497 w 1968555"/>
              <a:gd name="csY19-524" fmla="*/ 207993 h 704978"/>
              <a:gd name="csX0-525" fmla="*/ 862497 w 1968555"/>
              <a:gd name="csY0-526" fmla="*/ 207993 h 704978"/>
              <a:gd name="csX1-527" fmla="*/ 1046840 w 1968555"/>
              <a:gd name="csY1-528" fmla="*/ 207993 h 704978"/>
              <a:gd name="csX2-529" fmla="*/ 1046840 w 1968555"/>
              <a:gd name="csY2-530" fmla="*/ 207993 h 704978"/>
              <a:gd name="csX3-531" fmla="*/ 1323355 w 1968555"/>
              <a:gd name="csY3-532" fmla="*/ 207993 h 704978"/>
              <a:gd name="csX4-533" fmla="*/ 1968555 w 1968555"/>
              <a:gd name="csY4-534" fmla="*/ 207993 h 704978"/>
              <a:gd name="csX5-535" fmla="*/ 1968555 w 1968555"/>
              <a:gd name="csY5-536" fmla="*/ 290824 h 704978"/>
              <a:gd name="csX6-537" fmla="*/ 1968555 w 1968555"/>
              <a:gd name="csY6-538" fmla="*/ 290824 h 704978"/>
              <a:gd name="csX7-539" fmla="*/ 1968555 w 1968555"/>
              <a:gd name="csY7-540" fmla="*/ 415070 h 704978"/>
              <a:gd name="csX8-541" fmla="*/ 1968555 w 1968555"/>
              <a:gd name="csY8-542" fmla="*/ 704978 h 704978"/>
              <a:gd name="csX9-543" fmla="*/ 1323355 w 1968555"/>
              <a:gd name="csY9-544" fmla="*/ 704978 h 704978"/>
              <a:gd name="csX10-545" fmla="*/ 1046840 w 1968555"/>
              <a:gd name="csY10-546" fmla="*/ 704978 h 704978"/>
              <a:gd name="csX11-547" fmla="*/ 1046840 w 1968555"/>
              <a:gd name="csY11-548" fmla="*/ 704978 h 704978"/>
              <a:gd name="csX12-549" fmla="*/ 862497 w 1968555"/>
              <a:gd name="csY12-550" fmla="*/ 704978 h 704978"/>
              <a:gd name="csX13-551" fmla="*/ 859631 w 1968555"/>
              <a:gd name="csY13-552" fmla="*/ 639836 h 704978"/>
              <a:gd name="csX14-553" fmla="*/ 0 w 1968555"/>
              <a:gd name="csY14-554" fmla="*/ 227880 h 704978"/>
              <a:gd name="csX15-555" fmla="*/ 866774 w 1968555"/>
              <a:gd name="csY15-556" fmla="*/ 585069 h 704978"/>
              <a:gd name="csX16-557" fmla="*/ 862497 w 1968555"/>
              <a:gd name="csY16-558" fmla="*/ 415070 h 704978"/>
              <a:gd name="csX17-559" fmla="*/ 578210 w 1968555"/>
              <a:gd name="csY17-560" fmla="*/ 0 h 704978"/>
              <a:gd name="csX18-561" fmla="*/ 862497 w 1968555"/>
              <a:gd name="csY18-562" fmla="*/ 290824 h 704978"/>
              <a:gd name="csX19-563" fmla="*/ 862497 w 1968555"/>
              <a:gd name="csY19-564" fmla="*/ 207993 h 704978"/>
              <a:gd name="csX0-565" fmla="*/ 862497 w 1968555"/>
              <a:gd name="csY0-566" fmla="*/ 207993 h 704978"/>
              <a:gd name="csX1-567" fmla="*/ 1046840 w 1968555"/>
              <a:gd name="csY1-568" fmla="*/ 207993 h 704978"/>
              <a:gd name="csX2-569" fmla="*/ 1046840 w 1968555"/>
              <a:gd name="csY2-570" fmla="*/ 207993 h 704978"/>
              <a:gd name="csX3-571" fmla="*/ 1323355 w 1968555"/>
              <a:gd name="csY3-572" fmla="*/ 207993 h 704978"/>
              <a:gd name="csX4-573" fmla="*/ 1968555 w 1968555"/>
              <a:gd name="csY4-574" fmla="*/ 207993 h 704978"/>
              <a:gd name="csX5-575" fmla="*/ 1968555 w 1968555"/>
              <a:gd name="csY5-576" fmla="*/ 290824 h 704978"/>
              <a:gd name="csX6-577" fmla="*/ 1968555 w 1968555"/>
              <a:gd name="csY6-578" fmla="*/ 290824 h 704978"/>
              <a:gd name="csX7-579" fmla="*/ 1968555 w 1968555"/>
              <a:gd name="csY7-580" fmla="*/ 415070 h 704978"/>
              <a:gd name="csX8-581" fmla="*/ 1968555 w 1968555"/>
              <a:gd name="csY8-582" fmla="*/ 704978 h 704978"/>
              <a:gd name="csX9-583" fmla="*/ 1323355 w 1968555"/>
              <a:gd name="csY9-584" fmla="*/ 704978 h 704978"/>
              <a:gd name="csX10-585" fmla="*/ 1046840 w 1968555"/>
              <a:gd name="csY10-586" fmla="*/ 704978 h 704978"/>
              <a:gd name="csX11-587" fmla="*/ 1046840 w 1968555"/>
              <a:gd name="csY11-588" fmla="*/ 704978 h 704978"/>
              <a:gd name="csX12-589" fmla="*/ 862497 w 1968555"/>
              <a:gd name="csY12-590" fmla="*/ 704978 h 704978"/>
              <a:gd name="csX13-591" fmla="*/ 859631 w 1968555"/>
              <a:gd name="csY13-592" fmla="*/ 639836 h 704978"/>
              <a:gd name="csX14-593" fmla="*/ 0 w 1968555"/>
              <a:gd name="csY14-594" fmla="*/ 227880 h 704978"/>
              <a:gd name="csX15-595" fmla="*/ 862011 w 1968555"/>
              <a:gd name="csY15-596" fmla="*/ 577925 h 704978"/>
              <a:gd name="csX16-597" fmla="*/ 862497 w 1968555"/>
              <a:gd name="csY16-598" fmla="*/ 415070 h 704978"/>
              <a:gd name="csX17-599" fmla="*/ 578210 w 1968555"/>
              <a:gd name="csY17-600" fmla="*/ 0 h 704978"/>
              <a:gd name="csX18-601" fmla="*/ 862497 w 1968555"/>
              <a:gd name="csY18-602" fmla="*/ 290824 h 704978"/>
              <a:gd name="csX19-603" fmla="*/ 862497 w 1968555"/>
              <a:gd name="csY19-604" fmla="*/ 207993 h 704978"/>
              <a:gd name="csX0-605" fmla="*/ 862497 w 1968555"/>
              <a:gd name="csY0-606" fmla="*/ 207993 h 704978"/>
              <a:gd name="csX1-607" fmla="*/ 1046840 w 1968555"/>
              <a:gd name="csY1-608" fmla="*/ 207993 h 704978"/>
              <a:gd name="csX2-609" fmla="*/ 1046840 w 1968555"/>
              <a:gd name="csY2-610" fmla="*/ 207993 h 704978"/>
              <a:gd name="csX3-611" fmla="*/ 1323355 w 1968555"/>
              <a:gd name="csY3-612" fmla="*/ 207993 h 704978"/>
              <a:gd name="csX4-613" fmla="*/ 1968555 w 1968555"/>
              <a:gd name="csY4-614" fmla="*/ 207993 h 704978"/>
              <a:gd name="csX5-615" fmla="*/ 1968555 w 1968555"/>
              <a:gd name="csY5-616" fmla="*/ 290824 h 704978"/>
              <a:gd name="csX6-617" fmla="*/ 1968555 w 1968555"/>
              <a:gd name="csY6-618" fmla="*/ 290824 h 704978"/>
              <a:gd name="csX7-619" fmla="*/ 1968555 w 1968555"/>
              <a:gd name="csY7-620" fmla="*/ 415070 h 704978"/>
              <a:gd name="csX8-621" fmla="*/ 1968555 w 1968555"/>
              <a:gd name="csY8-622" fmla="*/ 704978 h 704978"/>
              <a:gd name="csX9-623" fmla="*/ 1323355 w 1968555"/>
              <a:gd name="csY9-624" fmla="*/ 704978 h 704978"/>
              <a:gd name="csX10-625" fmla="*/ 1046840 w 1968555"/>
              <a:gd name="csY10-626" fmla="*/ 704978 h 704978"/>
              <a:gd name="csX11-627" fmla="*/ 1046840 w 1968555"/>
              <a:gd name="csY11-628" fmla="*/ 704978 h 704978"/>
              <a:gd name="csX12-629" fmla="*/ 862497 w 1968555"/>
              <a:gd name="csY12-630" fmla="*/ 704978 h 704978"/>
              <a:gd name="csX13-631" fmla="*/ 859631 w 1968555"/>
              <a:gd name="csY13-632" fmla="*/ 639836 h 704978"/>
              <a:gd name="csX14-633" fmla="*/ 0 w 1968555"/>
              <a:gd name="csY14-634" fmla="*/ 227880 h 704978"/>
              <a:gd name="csX15-635" fmla="*/ 862011 w 1968555"/>
              <a:gd name="csY15-636" fmla="*/ 577925 h 704978"/>
              <a:gd name="csX16-637" fmla="*/ 862497 w 1968555"/>
              <a:gd name="csY16-638" fmla="*/ 415070 h 704978"/>
              <a:gd name="csX17-639" fmla="*/ 578210 w 1968555"/>
              <a:gd name="csY17-640" fmla="*/ 0 h 704978"/>
              <a:gd name="csX18-641" fmla="*/ 862497 w 1968555"/>
              <a:gd name="csY18-642" fmla="*/ 290824 h 704978"/>
              <a:gd name="csX19-643" fmla="*/ 862497 w 1968555"/>
              <a:gd name="csY19-644" fmla="*/ 207993 h 704978"/>
              <a:gd name="csX0-645" fmla="*/ 862497 w 1968555"/>
              <a:gd name="csY0-646" fmla="*/ 207993 h 704978"/>
              <a:gd name="csX1-647" fmla="*/ 1046840 w 1968555"/>
              <a:gd name="csY1-648" fmla="*/ 207993 h 704978"/>
              <a:gd name="csX2-649" fmla="*/ 1046840 w 1968555"/>
              <a:gd name="csY2-650" fmla="*/ 207993 h 704978"/>
              <a:gd name="csX3-651" fmla="*/ 1323355 w 1968555"/>
              <a:gd name="csY3-652" fmla="*/ 207993 h 704978"/>
              <a:gd name="csX4-653" fmla="*/ 1968555 w 1968555"/>
              <a:gd name="csY4-654" fmla="*/ 207993 h 704978"/>
              <a:gd name="csX5-655" fmla="*/ 1968555 w 1968555"/>
              <a:gd name="csY5-656" fmla="*/ 290824 h 704978"/>
              <a:gd name="csX6-657" fmla="*/ 1968555 w 1968555"/>
              <a:gd name="csY6-658" fmla="*/ 290824 h 704978"/>
              <a:gd name="csX7-659" fmla="*/ 1968555 w 1968555"/>
              <a:gd name="csY7-660" fmla="*/ 415070 h 704978"/>
              <a:gd name="csX8-661" fmla="*/ 1968555 w 1968555"/>
              <a:gd name="csY8-662" fmla="*/ 704978 h 704978"/>
              <a:gd name="csX9-663" fmla="*/ 1323355 w 1968555"/>
              <a:gd name="csY9-664" fmla="*/ 704978 h 704978"/>
              <a:gd name="csX10-665" fmla="*/ 1046840 w 1968555"/>
              <a:gd name="csY10-666" fmla="*/ 704978 h 704978"/>
              <a:gd name="csX11-667" fmla="*/ 1046840 w 1968555"/>
              <a:gd name="csY11-668" fmla="*/ 704978 h 704978"/>
              <a:gd name="csX12-669" fmla="*/ 862497 w 1968555"/>
              <a:gd name="csY12-670" fmla="*/ 704978 h 704978"/>
              <a:gd name="csX13-671" fmla="*/ 859631 w 1968555"/>
              <a:gd name="csY13-672" fmla="*/ 639836 h 704978"/>
              <a:gd name="csX14-673" fmla="*/ 0 w 1968555"/>
              <a:gd name="csY14-674" fmla="*/ 227880 h 704978"/>
              <a:gd name="csX15-675" fmla="*/ 862011 w 1968555"/>
              <a:gd name="csY15-676" fmla="*/ 577925 h 704978"/>
              <a:gd name="csX16-677" fmla="*/ 862497 w 1968555"/>
              <a:gd name="csY16-678" fmla="*/ 415070 h 704978"/>
              <a:gd name="csX17-679" fmla="*/ 578210 w 1968555"/>
              <a:gd name="csY17-680" fmla="*/ 0 h 704978"/>
              <a:gd name="csX18-681" fmla="*/ 862497 w 1968555"/>
              <a:gd name="csY18-682" fmla="*/ 290824 h 704978"/>
              <a:gd name="csX19-683" fmla="*/ 862497 w 1968555"/>
              <a:gd name="csY19-684" fmla="*/ 207993 h 704978"/>
              <a:gd name="csX0-685" fmla="*/ 862497 w 1968555"/>
              <a:gd name="csY0-686" fmla="*/ 207993 h 704978"/>
              <a:gd name="csX1-687" fmla="*/ 1046840 w 1968555"/>
              <a:gd name="csY1-688" fmla="*/ 207993 h 704978"/>
              <a:gd name="csX2-689" fmla="*/ 1046840 w 1968555"/>
              <a:gd name="csY2-690" fmla="*/ 207993 h 704978"/>
              <a:gd name="csX3-691" fmla="*/ 1323355 w 1968555"/>
              <a:gd name="csY3-692" fmla="*/ 207993 h 704978"/>
              <a:gd name="csX4-693" fmla="*/ 1968555 w 1968555"/>
              <a:gd name="csY4-694" fmla="*/ 207993 h 704978"/>
              <a:gd name="csX5-695" fmla="*/ 1968555 w 1968555"/>
              <a:gd name="csY5-696" fmla="*/ 290824 h 704978"/>
              <a:gd name="csX6-697" fmla="*/ 1968555 w 1968555"/>
              <a:gd name="csY6-698" fmla="*/ 290824 h 704978"/>
              <a:gd name="csX7-699" fmla="*/ 1968555 w 1968555"/>
              <a:gd name="csY7-700" fmla="*/ 415070 h 704978"/>
              <a:gd name="csX8-701" fmla="*/ 1968555 w 1968555"/>
              <a:gd name="csY8-702" fmla="*/ 704978 h 704978"/>
              <a:gd name="csX9-703" fmla="*/ 1323355 w 1968555"/>
              <a:gd name="csY9-704" fmla="*/ 704978 h 704978"/>
              <a:gd name="csX10-705" fmla="*/ 1046840 w 1968555"/>
              <a:gd name="csY10-706" fmla="*/ 704978 h 704978"/>
              <a:gd name="csX11-707" fmla="*/ 1046840 w 1968555"/>
              <a:gd name="csY11-708" fmla="*/ 704978 h 704978"/>
              <a:gd name="csX12-709" fmla="*/ 862497 w 1968555"/>
              <a:gd name="csY12-710" fmla="*/ 704978 h 704978"/>
              <a:gd name="csX13-711" fmla="*/ 859631 w 1968555"/>
              <a:gd name="csY13-712" fmla="*/ 639836 h 704978"/>
              <a:gd name="csX14-713" fmla="*/ 0 w 1968555"/>
              <a:gd name="csY14-714" fmla="*/ 227880 h 704978"/>
              <a:gd name="csX15-715" fmla="*/ 862011 w 1968555"/>
              <a:gd name="csY15-716" fmla="*/ 577925 h 704978"/>
              <a:gd name="csX16-717" fmla="*/ 862497 w 1968555"/>
              <a:gd name="csY16-718" fmla="*/ 415070 h 704978"/>
              <a:gd name="csX17-719" fmla="*/ 578210 w 1968555"/>
              <a:gd name="csY17-720" fmla="*/ 0 h 704978"/>
              <a:gd name="csX18-721" fmla="*/ 862497 w 1968555"/>
              <a:gd name="csY18-722" fmla="*/ 290824 h 704978"/>
              <a:gd name="csX19-723" fmla="*/ 862497 w 1968555"/>
              <a:gd name="csY19-724" fmla="*/ 207993 h 704978"/>
              <a:gd name="csX0-725" fmla="*/ 862497 w 1968555"/>
              <a:gd name="csY0-726" fmla="*/ 207993 h 704978"/>
              <a:gd name="csX1-727" fmla="*/ 1046840 w 1968555"/>
              <a:gd name="csY1-728" fmla="*/ 207993 h 704978"/>
              <a:gd name="csX2-729" fmla="*/ 1046840 w 1968555"/>
              <a:gd name="csY2-730" fmla="*/ 207993 h 704978"/>
              <a:gd name="csX3-731" fmla="*/ 1323355 w 1968555"/>
              <a:gd name="csY3-732" fmla="*/ 207993 h 704978"/>
              <a:gd name="csX4-733" fmla="*/ 1968555 w 1968555"/>
              <a:gd name="csY4-734" fmla="*/ 207993 h 704978"/>
              <a:gd name="csX5-735" fmla="*/ 1968555 w 1968555"/>
              <a:gd name="csY5-736" fmla="*/ 290824 h 704978"/>
              <a:gd name="csX6-737" fmla="*/ 1968555 w 1968555"/>
              <a:gd name="csY6-738" fmla="*/ 290824 h 704978"/>
              <a:gd name="csX7-739" fmla="*/ 1968555 w 1968555"/>
              <a:gd name="csY7-740" fmla="*/ 415070 h 704978"/>
              <a:gd name="csX8-741" fmla="*/ 1968555 w 1968555"/>
              <a:gd name="csY8-742" fmla="*/ 704978 h 704978"/>
              <a:gd name="csX9-743" fmla="*/ 1323355 w 1968555"/>
              <a:gd name="csY9-744" fmla="*/ 704978 h 704978"/>
              <a:gd name="csX10-745" fmla="*/ 1046840 w 1968555"/>
              <a:gd name="csY10-746" fmla="*/ 704978 h 704978"/>
              <a:gd name="csX11-747" fmla="*/ 1046840 w 1968555"/>
              <a:gd name="csY11-748" fmla="*/ 704978 h 704978"/>
              <a:gd name="csX12-749" fmla="*/ 862497 w 1968555"/>
              <a:gd name="csY12-750" fmla="*/ 704978 h 704978"/>
              <a:gd name="csX13-751" fmla="*/ 859631 w 1968555"/>
              <a:gd name="csY13-752" fmla="*/ 639836 h 704978"/>
              <a:gd name="csX14-753" fmla="*/ 0 w 1968555"/>
              <a:gd name="csY14-754" fmla="*/ 227880 h 704978"/>
              <a:gd name="csX15-755" fmla="*/ 862011 w 1968555"/>
              <a:gd name="csY15-756" fmla="*/ 577925 h 704978"/>
              <a:gd name="csX16-757" fmla="*/ 862497 w 1968555"/>
              <a:gd name="csY16-758" fmla="*/ 415070 h 704978"/>
              <a:gd name="csX17-759" fmla="*/ 578210 w 1968555"/>
              <a:gd name="csY17-760" fmla="*/ 0 h 704978"/>
              <a:gd name="csX18-761" fmla="*/ 862497 w 1968555"/>
              <a:gd name="csY18-762" fmla="*/ 290824 h 704978"/>
              <a:gd name="csX19-763" fmla="*/ 862497 w 1968555"/>
              <a:gd name="csY19-764" fmla="*/ 207993 h 704978"/>
              <a:gd name="csX0-765" fmla="*/ 862497 w 1968555"/>
              <a:gd name="csY0-766" fmla="*/ 207993 h 704978"/>
              <a:gd name="csX1-767" fmla="*/ 1046840 w 1968555"/>
              <a:gd name="csY1-768" fmla="*/ 207993 h 704978"/>
              <a:gd name="csX2-769" fmla="*/ 1046840 w 1968555"/>
              <a:gd name="csY2-770" fmla="*/ 207993 h 704978"/>
              <a:gd name="csX3-771" fmla="*/ 1323355 w 1968555"/>
              <a:gd name="csY3-772" fmla="*/ 207993 h 704978"/>
              <a:gd name="csX4-773" fmla="*/ 1968555 w 1968555"/>
              <a:gd name="csY4-774" fmla="*/ 207993 h 704978"/>
              <a:gd name="csX5-775" fmla="*/ 1968555 w 1968555"/>
              <a:gd name="csY5-776" fmla="*/ 290824 h 704978"/>
              <a:gd name="csX6-777" fmla="*/ 1968555 w 1968555"/>
              <a:gd name="csY6-778" fmla="*/ 290824 h 704978"/>
              <a:gd name="csX7-779" fmla="*/ 1968555 w 1968555"/>
              <a:gd name="csY7-780" fmla="*/ 415070 h 704978"/>
              <a:gd name="csX8-781" fmla="*/ 1968555 w 1968555"/>
              <a:gd name="csY8-782" fmla="*/ 704978 h 704978"/>
              <a:gd name="csX9-783" fmla="*/ 1323355 w 1968555"/>
              <a:gd name="csY9-784" fmla="*/ 704978 h 704978"/>
              <a:gd name="csX10-785" fmla="*/ 1046840 w 1968555"/>
              <a:gd name="csY10-786" fmla="*/ 704978 h 704978"/>
              <a:gd name="csX11-787" fmla="*/ 1046840 w 1968555"/>
              <a:gd name="csY11-788" fmla="*/ 704978 h 704978"/>
              <a:gd name="csX12-789" fmla="*/ 862497 w 1968555"/>
              <a:gd name="csY12-790" fmla="*/ 704978 h 704978"/>
              <a:gd name="csX13-791" fmla="*/ 859631 w 1968555"/>
              <a:gd name="csY13-792" fmla="*/ 639836 h 704978"/>
              <a:gd name="csX14-793" fmla="*/ 0 w 1968555"/>
              <a:gd name="csY14-794" fmla="*/ 227880 h 704978"/>
              <a:gd name="csX15-795" fmla="*/ 862011 w 1968555"/>
              <a:gd name="csY15-796" fmla="*/ 577925 h 704978"/>
              <a:gd name="csX16-797" fmla="*/ 862497 w 1968555"/>
              <a:gd name="csY16-798" fmla="*/ 415070 h 704978"/>
              <a:gd name="csX17-799" fmla="*/ 578210 w 1968555"/>
              <a:gd name="csY17-800" fmla="*/ 0 h 704978"/>
              <a:gd name="csX18-801" fmla="*/ 862497 w 1968555"/>
              <a:gd name="csY18-802" fmla="*/ 290824 h 704978"/>
              <a:gd name="csX19-803" fmla="*/ 862497 w 1968555"/>
              <a:gd name="csY19-804" fmla="*/ 207993 h 704978"/>
              <a:gd name="csX0-805" fmla="*/ 862497 w 1968555"/>
              <a:gd name="csY0-806" fmla="*/ 315801 h 812786"/>
              <a:gd name="csX1-807" fmla="*/ 1046840 w 1968555"/>
              <a:gd name="csY1-808" fmla="*/ 315801 h 812786"/>
              <a:gd name="csX2-809" fmla="*/ 1046840 w 1968555"/>
              <a:gd name="csY2-810" fmla="*/ 315801 h 812786"/>
              <a:gd name="csX3-811" fmla="*/ 1323355 w 1968555"/>
              <a:gd name="csY3-812" fmla="*/ 315801 h 812786"/>
              <a:gd name="csX4-813" fmla="*/ 1968555 w 1968555"/>
              <a:gd name="csY4-814" fmla="*/ 315801 h 812786"/>
              <a:gd name="csX5-815" fmla="*/ 1968555 w 1968555"/>
              <a:gd name="csY5-816" fmla="*/ 398632 h 812786"/>
              <a:gd name="csX6-817" fmla="*/ 1968555 w 1968555"/>
              <a:gd name="csY6-818" fmla="*/ 398632 h 812786"/>
              <a:gd name="csX7-819" fmla="*/ 1968555 w 1968555"/>
              <a:gd name="csY7-820" fmla="*/ 522878 h 812786"/>
              <a:gd name="csX8-821" fmla="*/ 1968555 w 1968555"/>
              <a:gd name="csY8-822" fmla="*/ 812786 h 812786"/>
              <a:gd name="csX9-823" fmla="*/ 1323355 w 1968555"/>
              <a:gd name="csY9-824" fmla="*/ 812786 h 812786"/>
              <a:gd name="csX10-825" fmla="*/ 1046840 w 1968555"/>
              <a:gd name="csY10-826" fmla="*/ 812786 h 812786"/>
              <a:gd name="csX11-827" fmla="*/ 1046840 w 1968555"/>
              <a:gd name="csY11-828" fmla="*/ 812786 h 812786"/>
              <a:gd name="csX12-829" fmla="*/ 862497 w 1968555"/>
              <a:gd name="csY12-830" fmla="*/ 812786 h 812786"/>
              <a:gd name="csX13-831" fmla="*/ 859631 w 1968555"/>
              <a:gd name="csY13-832" fmla="*/ 747644 h 812786"/>
              <a:gd name="csX14-833" fmla="*/ 0 w 1968555"/>
              <a:gd name="csY14-834" fmla="*/ 335688 h 812786"/>
              <a:gd name="csX15-835" fmla="*/ 862011 w 1968555"/>
              <a:gd name="csY15-836" fmla="*/ 685733 h 812786"/>
              <a:gd name="csX16-837" fmla="*/ 862497 w 1968555"/>
              <a:gd name="csY16-838" fmla="*/ 522878 h 812786"/>
              <a:gd name="csX17-839" fmla="*/ 573523 w 1968555"/>
              <a:gd name="csY17-840" fmla="*/ 0 h 812786"/>
              <a:gd name="csX18-841" fmla="*/ 862497 w 1968555"/>
              <a:gd name="csY18-842" fmla="*/ 398632 h 812786"/>
              <a:gd name="csX19-843" fmla="*/ 862497 w 1968555"/>
              <a:gd name="csY19-844" fmla="*/ 315801 h 812786"/>
              <a:gd name="csX0-845" fmla="*/ 862497 w 1968555"/>
              <a:gd name="csY0-846" fmla="*/ 547823 h 1044808"/>
              <a:gd name="csX1-847" fmla="*/ 1046840 w 1968555"/>
              <a:gd name="csY1-848" fmla="*/ 547823 h 1044808"/>
              <a:gd name="csX2-849" fmla="*/ 1046840 w 1968555"/>
              <a:gd name="csY2-850" fmla="*/ 547823 h 1044808"/>
              <a:gd name="csX3-851" fmla="*/ 1323355 w 1968555"/>
              <a:gd name="csY3-852" fmla="*/ 547823 h 1044808"/>
              <a:gd name="csX4-853" fmla="*/ 1968555 w 1968555"/>
              <a:gd name="csY4-854" fmla="*/ 547823 h 1044808"/>
              <a:gd name="csX5-855" fmla="*/ 1968555 w 1968555"/>
              <a:gd name="csY5-856" fmla="*/ 630654 h 1044808"/>
              <a:gd name="csX6-857" fmla="*/ 1968555 w 1968555"/>
              <a:gd name="csY6-858" fmla="*/ 630654 h 1044808"/>
              <a:gd name="csX7-859" fmla="*/ 1968555 w 1968555"/>
              <a:gd name="csY7-860" fmla="*/ 754900 h 1044808"/>
              <a:gd name="csX8-861" fmla="*/ 1968555 w 1968555"/>
              <a:gd name="csY8-862" fmla="*/ 1044808 h 1044808"/>
              <a:gd name="csX9-863" fmla="*/ 1323355 w 1968555"/>
              <a:gd name="csY9-864" fmla="*/ 1044808 h 1044808"/>
              <a:gd name="csX10-865" fmla="*/ 1046840 w 1968555"/>
              <a:gd name="csY10-866" fmla="*/ 1044808 h 1044808"/>
              <a:gd name="csX11-867" fmla="*/ 1046840 w 1968555"/>
              <a:gd name="csY11-868" fmla="*/ 1044808 h 1044808"/>
              <a:gd name="csX12-869" fmla="*/ 862497 w 1968555"/>
              <a:gd name="csY12-870" fmla="*/ 1044808 h 1044808"/>
              <a:gd name="csX13-871" fmla="*/ 859631 w 1968555"/>
              <a:gd name="csY13-872" fmla="*/ 979666 h 1044808"/>
              <a:gd name="csX14-873" fmla="*/ 0 w 1968555"/>
              <a:gd name="csY14-874" fmla="*/ 567710 h 1044808"/>
              <a:gd name="csX15-875" fmla="*/ 862011 w 1968555"/>
              <a:gd name="csY15-876" fmla="*/ 917755 h 1044808"/>
              <a:gd name="csX16-877" fmla="*/ 862497 w 1968555"/>
              <a:gd name="csY16-878" fmla="*/ 754900 h 1044808"/>
              <a:gd name="csX17-879" fmla="*/ 573523 w 1968555"/>
              <a:gd name="csY17-880" fmla="*/ 0 h 1044808"/>
              <a:gd name="csX18-881" fmla="*/ 862497 w 1968555"/>
              <a:gd name="csY18-882" fmla="*/ 630654 h 1044808"/>
              <a:gd name="csX19-883" fmla="*/ 862497 w 1968555"/>
              <a:gd name="csY19-884" fmla="*/ 547823 h 1044808"/>
              <a:gd name="connsiteX0" fmla="*/ 862497 w 1968555"/>
              <a:gd name="connsiteY0" fmla="*/ 474701 h 971686"/>
              <a:gd name="connsiteX1" fmla="*/ 1046840 w 1968555"/>
              <a:gd name="connsiteY1" fmla="*/ 474701 h 971686"/>
              <a:gd name="connsiteX2" fmla="*/ 1046840 w 1968555"/>
              <a:gd name="connsiteY2" fmla="*/ 474701 h 971686"/>
              <a:gd name="connsiteX3" fmla="*/ 1323355 w 1968555"/>
              <a:gd name="connsiteY3" fmla="*/ 474701 h 971686"/>
              <a:gd name="connsiteX4" fmla="*/ 1968555 w 1968555"/>
              <a:gd name="connsiteY4" fmla="*/ 474701 h 971686"/>
              <a:gd name="connsiteX5" fmla="*/ 1968555 w 1968555"/>
              <a:gd name="connsiteY5" fmla="*/ 557532 h 971686"/>
              <a:gd name="connsiteX6" fmla="*/ 1968555 w 1968555"/>
              <a:gd name="connsiteY6" fmla="*/ 557532 h 971686"/>
              <a:gd name="connsiteX7" fmla="*/ 1968555 w 1968555"/>
              <a:gd name="connsiteY7" fmla="*/ 681778 h 971686"/>
              <a:gd name="connsiteX8" fmla="*/ 1968555 w 1968555"/>
              <a:gd name="connsiteY8" fmla="*/ 971686 h 971686"/>
              <a:gd name="connsiteX9" fmla="*/ 1323355 w 1968555"/>
              <a:gd name="connsiteY9" fmla="*/ 971686 h 971686"/>
              <a:gd name="connsiteX10" fmla="*/ 1046840 w 1968555"/>
              <a:gd name="connsiteY10" fmla="*/ 971686 h 971686"/>
              <a:gd name="connsiteX11" fmla="*/ 1046840 w 1968555"/>
              <a:gd name="connsiteY11" fmla="*/ 971686 h 971686"/>
              <a:gd name="connsiteX12" fmla="*/ 862497 w 1968555"/>
              <a:gd name="connsiteY12" fmla="*/ 971686 h 971686"/>
              <a:gd name="connsiteX13" fmla="*/ 859631 w 1968555"/>
              <a:gd name="connsiteY13" fmla="*/ 906544 h 971686"/>
              <a:gd name="connsiteX14" fmla="*/ 0 w 1968555"/>
              <a:gd name="connsiteY14" fmla="*/ 494588 h 971686"/>
              <a:gd name="connsiteX15" fmla="*/ 862011 w 1968555"/>
              <a:gd name="connsiteY15" fmla="*/ 844633 h 971686"/>
              <a:gd name="connsiteX16" fmla="*/ 862497 w 1968555"/>
              <a:gd name="connsiteY16" fmla="*/ 681778 h 971686"/>
              <a:gd name="connsiteX17" fmla="*/ 541556 w 1968555"/>
              <a:gd name="connsiteY17" fmla="*/ 0 h 971686"/>
              <a:gd name="connsiteX18" fmla="*/ 862497 w 1968555"/>
              <a:gd name="connsiteY18" fmla="*/ 557532 h 971686"/>
              <a:gd name="connsiteX19" fmla="*/ 862497 w 1968555"/>
              <a:gd name="connsiteY19" fmla="*/ 474701 h 971686"/>
              <a:gd name="connsiteX0-885" fmla="*/ 1155532 w 2261590"/>
              <a:gd name="connsiteY0-886" fmla="*/ 474701 h 971686"/>
              <a:gd name="connsiteX1-887" fmla="*/ 1339875 w 2261590"/>
              <a:gd name="connsiteY1-888" fmla="*/ 474701 h 971686"/>
              <a:gd name="connsiteX2-889" fmla="*/ 1339875 w 2261590"/>
              <a:gd name="connsiteY2-890" fmla="*/ 474701 h 971686"/>
              <a:gd name="connsiteX3-891" fmla="*/ 1616390 w 2261590"/>
              <a:gd name="connsiteY3-892" fmla="*/ 474701 h 971686"/>
              <a:gd name="connsiteX4-893" fmla="*/ 2261590 w 2261590"/>
              <a:gd name="connsiteY4-894" fmla="*/ 474701 h 971686"/>
              <a:gd name="connsiteX5-895" fmla="*/ 2261590 w 2261590"/>
              <a:gd name="connsiteY5-896" fmla="*/ 557532 h 971686"/>
              <a:gd name="connsiteX6-897" fmla="*/ 2261590 w 2261590"/>
              <a:gd name="connsiteY6-898" fmla="*/ 557532 h 971686"/>
              <a:gd name="connsiteX7-899" fmla="*/ 2261590 w 2261590"/>
              <a:gd name="connsiteY7-900" fmla="*/ 681778 h 971686"/>
              <a:gd name="connsiteX8-901" fmla="*/ 2261590 w 2261590"/>
              <a:gd name="connsiteY8-902" fmla="*/ 971686 h 971686"/>
              <a:gd name="connsiteX9-903" fmla="*/ 1616390 w 2261590"/>
              <a:gd name="connsiteY9-904" fmla="*/ 971686 h 971686"/>
              <a:gd name="connsiteX10-905" fmla="*/ 1339875 w 2261590"/>
              <a:gd name="connsiteY10-906" fmla="*/ 971686 h 971686"/>
              <a:gd name="connsiteX11-907" fmla="*/ 1339875 w 2261590"/>
              <a:gd name="connsiteY11-908" fmla="*/ 971686 h 971686"/>
              <a:gd name="connsiteX12-909" fmla="*/ 1155532 w 2261590"/>
              <a:gd name="connsiteY12-910" fmla="*/ 971686 h 971686"/>
              <a:gd name="connsiteX13-911" fmla="*/ 1152666 w 2261590"/>
              <a:gd name="connsiteY13-912" fmla="*/ 906544 h 971686"/>
              <a:gd name="connsiteX14-913" fmla="*/ 0 w 2261590"/>
              <a:gd name="connsiteY14-914" fmla="*/ 612708 h 971686"/>
              <a:gd name="connsiteX15-915" fmla="*/ 1155046 w 2261590"/>
              <a:gd name="connsiteY15-916" fmla="*/ 844633 h 971686"/>
              <a:gd name="connsiteX16-917" fmla="*/ 1155532 w 2261590"/>
              <a:gd name="connsiteY16-918" fmla="*/ 681778 h 971686"/>
              <a:gd name="connsiteX17-919" fmla="*/ 834591 w 2261590"/>
              <a:gd name="connsiteY17-920" fmla="*/ 0 h 971686"/>
              <a:gd name="connsiteX18-921" fmla="*/ 1155532 w 2261590"/>
              <a:gd name="connsiteY18-922" fmla="*/ 557532 h 971686"/>
              <a:gd name="connsiteX19-923" fmla="*/ 1155532 w 2261590"/>
              <a:gd name="connsiteY19-924" fmla="*/ 474701 h 971686"/>
            </a:gdLst>
            <a:ahLst/>
            <a:cxnLst>
              <a:cxn ang="0">
                <a:pos x="connsiteX0-885" y="connsiteY0-886"/>
              </a:cxn>
              <a:cxn ang="0">
                <a:pos x="connsiteX1-887" y="connsiteY1-888"/>
              </a:cxn>
              <a:cxn ang="0">
                <a:pos x="connsiteX2-889" y="connsiteY2-890"/>
              </a:cxn>
              <a:cxn ang="0">
                <a:pos x="connsiteX3-891" y="connsiteY3-892"/>
              </a:cxn>
              <a:cxn ang="0">
                <a:pos x="connsiteX4-893" y="connsiteY4-894"/>
              </a:cxn>
              <a:cxn ang="0">
                <a:pos x="connsiteX5-895" y="connsiteY5-896"/>
              </a:cxn>
              <a:cxn ang="0">
                <a:pos x="connsiteX6-897" y="connsiteY6-898"/>
              </a:cxn>
              <a:cxn ang="0">
                <a:pos x="connsiteX7-899" y="connsiteY7-900"/>
              </a:cxn>
              <a:cxn ang="0">
                <a:pos x="connsiteX8-901" y="connsiteY8-902"/>
              </a:cxn>
              <a:cxn ang="0">
                <a:pos x="connsiteX9-903" y="connsiteY9-904"/>
              </a:cxn>
              <a:cxn ang="0">
                <a:pos x="connsiteX10-905" y="connsiteY10-906"/>
              </a:cxn>
              <a:cxn ang="0">
                <a:pos x="connsiteX11-907" y="connsiteY11-908"/>
              </a:cxn>
              <a:cxn ang="0">
                <a:pos x="connsiteX12-909" y="connsiteY12-910"/>
              </a:cxn>
              <a:cxn ang="0">
                <a:pos x="connsiteX13-911" y="connsiteY13-912"/>
              </a:cxn>
              <a:cxn ang="0">
                <a:pos x="connsiteX14-913" y="connsiteY14-914"/>
              </a:cxn>
              <a:cxn ang="0">
                <a:pos x="connsiteX15-915" y="connsiteY15-916"/>
              </a:cxn>
              <a:cxn ang="0">
                <a:pos x="connsiteX16-917" y="connsiteY16-918"/>
              </a:cxn>
              <a:cxn ang="0">
                <a:pos x="connsiteX17-919" y="connsiteY17-920"/>
              </a:cxn>
              <a:cxn ang="0">
                <a:pos x="connsiteX18-921" y="connsiteY18-922"/>
              </a:cxn>
              <a:cxn ang="0">
                <a:pos x="connsiteX19-923" y="connsiteY19-924"/>
              </a:cxn>
            </a:cxnLst>
            <a:rect l="l" t="t" r="r" b="b"/>
            <a:pathLst>
              <a:path w="2261590" h="971686">
                <a:moveTo>
                  <a:pt x="1155532" y="474701"/>
                </a:moveTo>
                <a:lnTo>
                  <a:pt x="1339875" y="474701"/>
                </a:lnTo>
                <a:lnTo>
                  <a:pt x="1339875" y="474701"/>
                </a:lnTo>
                <a:lnTo>
                  <a:pt x="1616390" y="474701"/>
                </a:lnTo>
                <a:lnTo>
                  <a:pt x="2261590" y="474701"/>
                </a:lnTo>
                <a:lnTo>
                  <a:pt x="2261590" y="557532"/>
                </a:lnTo>
                <a:lnTo>
                  <a:pt x="2261590" y="557532"/>
                </a:lnTo>
                <a:lnTo>
                  <a:pt x="2261590" y="681778"/>
                </a:lnTo>
                <a:lnTo>
                  <a:pt x="2261590" y="971686"/>
                </a:lnTo>
                <a:lnTo>
                  <a:pt x="1616390" y="971686"/>
                </a:lnTo>
                <a:lnTo>
                  <a:pt x="1339875" y="971686"/>
                </a:lnTo>
                <a:lnTo>
                  <a:pt x="1339875" y="971686"/>
                </a:lnTo>
                <a:lnTo>
                  <a:pt x="1155532" y="971686"/>
                </a:lnTo>
                <a:cubicBezTo>
                  <a:pt x="1152906" y="920348"/>
                  <a:pt x="1154732" y="907875"/>
                  <a:pt x="1152666" y="906544"/>
                </a:cubicBezTo>
                <a:cubicBezTo>
                  <a:pt x="1155363" y="902831"/>
                  <a:pt x="0" y="623027"/>
                  <a:pt x="0" y="612708"/>
                </a:cubicBezTo>
                <a:cubicBezTo>
                  <a:pt x="0" y="602389"/>
                  <a:pt x="1152981" y="855900"/>
                  <a:pt x="1155046" y="844633"/>
                </a:cubicBezTo>
                <a:cubicBezTo>
                  <a:pt x="1159493" y="747641"/>
                  <a:pt x="1157191" y="694755"/>
                  <a:pt x="1155532" y="681778"/>
                </a:cubicBezTo>
                <a:lnTo>
                  <a:pt x="834591" y="0"/>
                </a:lnTo>
                <a:lnTo>
                  <a:pt x="1155532" y="557532"/>
                </a:lnTo>
                <a:lnTo>
                  <a:pt x="1155532" y="474701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 w="9525">
            <a:solidFill>
              <a:srgbClr val="0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对话气泡: 矩形 36"/>
          <p:cNvSpPr/>
          <p:nvPr/>
        </p:nvSpPr>
        <p:spPr>
          <a:xfrm>
            <a:off x="17106970" y="7480321"/>
            <a:ext cx="1651106" cy="673275"/>
          </a:xfrm>
          <a:prstGeom prst="wedgeRectCallout">
            <a:avLst>
              <a:gd name="adj1" fmla="val -48420"/>
              <a:gd name="adj2" fmla="val -18703"/>
            </a:avLst>
          </a:prstGeom>
          <a:noFill/>
          <a:ln w="3175">
            <a:noFill/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依据土地权属，规划新增街旁绿地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Glc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，面积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3280435" y="8547022"/>
            <a:ext cx="1696666" cy="599908"/>
            <a:chOff x="17976523" y="7056099"/>
            <a:chExt cx="1696666" cy="599908"/>
          </a:xfrm>
        </p:grpSpPr>
        <p:sp>
          <p:nvSpPr>
            <p:cNvPr id="47" name="矩形 46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单元图则范围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技术修正范围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>
            <a:off x="5869487" y="8563896"/>
            <a:ext cx="63600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NJLSf011—03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单元规划图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3280435" y="8563896"/>
            <a:ext cx="63600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NJLSf011—04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单元规划图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任意多边形: 形状 42"/>
          <p:cNvSpPr/>
          <p:nvPr/>
        </p:nvSpPr>
        <p:spPr bwMode="auto">
          <a:xfrm>
            <a:off x="8782050" y="3390900"/>
            <a:ext cx="895350" cy="4222750"/>
          </a:xfrm>
          <a:custGeom>
            <a:avLst/>
            <a:gdLst>
              <a:gd name="connsiteX0" fmla="*/ 622300 w 895350"/>
              <a:gd name="connsiteY0" fmla="*/ 349250 h 4222750"/>
              <a:gd name="connsiteX1" fmla="*/ 323850 w 895350"/>
              <a:gd name="connsiteY1" fmla="*/ 1797050 h 4222750"/>
              <a:gd name="connsiteX2" fmla="*/ 127000 w 895350"/>
              <a:gd name="connsiteY2" fmla="*/ 2730500 h 4222750"/>
              <a:gd name="connsiteX3" fmla="*/ 0 w 895350"/>
              <a:gd name="connsiteY3" fmla="*/ 3429000 h 4222750"/>
              <a:gd name="connsiteX4" fmla="*/ 228600 w 895350"/>
              <a:gd name="connsiteY4" fmla="*/ 4184650 h 4222750"/>
              <a:gd name="connsiteX5" fmla="*/ 463550 w 895350"/>
              <a:gd name="connsiteY5" fmla="*/ 4222750 h 4222750"/>
              <a:gd name="connsiteX6" fmla="*/ 463550 w 895350"/>
              <a:gd name="connsiteY6" fmla="*/ 4165600 h 4222750"/>
              <a:gd name="connsiteX7" fmla="*/ 412750 w 895350"/>
              <a:gd name="connsiteY7" fmla="*/ 4070350 h 4222750"/>
              <a:gd name="connsiteX8" fmla="*/ 158750 w 895350"/>
              <a:gd name="connsiteY8" fmla="*/ 3689350 h 4222750"/>
              <a:gd name="connsiteX9" fmla="*/ 82550 w 895350"/>
              <a:gd name="connsiteY9" fmla="*/ 3435350 h 4222750"/>
              <a:gd name="connsiteX10" fmla="*/ 95250 w 895350"/>
              <a:gd name="connsiteY10" fmla="*/ 3213100 h 4222750"/>
              <a:gd name="connsiteX11" fmla="*/ 241300 w 895350"/>
              <a:gd name="connsiteY11" fmla="*/ 3251200 h 4222750"/>
              <a:gd name="connsiteX12" fmla="*/ 419100 w 895350"/>
              <a:gd name="connsiteY12" fmla="*/ 2374900 h 4222750"/>
              <a:gd name="connsiteX13" fmla="*/ 679450 w 895350"/>
              <a:gd name="connsiteY13" fmla="*/ 1079500 h 4222750"/>
              <a:gd name="connsiteX14" fmla="*/ 895350 w 895350"/>
              <a:gd name="connsiteY14" fmla="*/ 44450 h 4222750"/>
              <a:gd name="connsiteX15" fmla="*/ 685800 w 895350"/>
              <a:gd name="connsiteY15" fmla="*/ 0 h 4222750"/>
              <a:gd name="connsiteX16" fmla="*/ 622300 w 895350"/>
              <a:gd name="connsiteY16" fmla="*/ 349250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5350" h="4222750">
                <a:moveTo>
                  <a:pt x="622300" y="349250"/>
                </a:moveTo>
                <a:lnTo>
                  <a:pt x="323850" y="1797050"/>
                </a:lnTo>
                <a:cubicBezTo>
                  <a:pt x="241300" y="2193925"/>
                  <a:pt x="180975" y="2458509"/>
                  <a:pt x="127000" y="2730500"/>
                </a:cubicBezTo>
                <a:cubicBezTo>
                  <a:pt x="73025" y="3002491"/>
                  <a:pt x="36512" y="3215745"/>
                  <a:pt x="0" y="3429000"/>
                </a:cubicBezTo>
                <a:lnTo>
                  <a:pt x="228600" y="4184650"/>
                </a:lnTo>
                <a:lnTo>
                  <a:pt x="463550" y="4222750"/>
                </a:lnTo>
                <a:cubicBezTo>
                  <a:pt x="463550" y="4203700"/>
                  <a:pt x="472017" y="4191000"/>
                  <a:pt x="463550" y="4165600"/>
                </a:cubicBezTo>
                <a:cubicBezTo>
                  <a:pt x="455083" y="4140200"/>
                  <a:pt x="463550" y="4149725"/>
                  <a:pt x="412750" y="4070350"/>
                </a:cubicBezTo>
                <a:cubicBezTo>
                  <a:pt x="361950" y="3990975"/>
                  <a:pt x="213783" y="3795183"/>
                  <a:pt x="158750" y="3689350"/>
                </a:cubicBezTo>
                <a:cubicBezTo>
                  <a:pt x="103717" y="3583517"/>
                  <a:pt x="93133" y="3514725"/>
                  <a:pt x="82550" y="3435350"/>
                </a:cubicBezTo>
                <a:cubicBezTo>
                  <a:pt x="71967" y="3355975"/>
                  <a:pt x="83608" y="3284537"/>
                  <a:pt x="95250" y="3213100"/>
                </a:cubicBezTo>
                <a:lnTo>
                  <a:pt x="241300" y="3251200"/>
                </a:lnTo>
                <a:cubicBezTo>
                  <a:pt x="300567" y="2959100"/>
                  <a:pt x="346075" y="2736850"/>
                  <a:pt x="419100" y="2374900"/>
                </a:cubicBezTo>
                <a:cubicBezTo>
                  <a:pt x="492125" y="2012950"/>
                  <a:pt x="600075" y="1467908"/>
                  <a:pt x="679450" y="1079500"/>
                </a:cubicBezTo>
                <a:cubicBezTo>
                  <a:pt x="758825" y="691092"/>
                  <a:pt x="827087" y="367771"/>
                  <a:pt x="895350" y="44450"/>
                </a:cubicBezTo>
                <a:lnTo>
                  <a:pt x="685800" y="0"/>
                </a:lnTo>
                <a:lnTo>
                  <a:pt x="622300" y="349250"/>
                </a:lnTo>
                <a:close/>
              </a:path>
            </a:pathLst>
          </a:custGeom>
          <a:grpFill/>
          <a:ln w="22225">
            <a:solidFill>
              <a:srgbClr val="0000FF"/>
            </a:solidFill>
            <a:prstDash val="sysDash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pFill/>
        <a:ln w="22225">
          <a:solidFill>
            <a:srgbClr val="0000FF"/>
          </a:solidFill>
          <a:prstDash val="sysDash"/>
          <a:round/>
        </a:ln>
      </a:spPr>
      <a:bodyPr vert="horz" wrap="square" lIns="91440" tIns="45720" rIns="91440" bIns="45720" numCol="1" anchor="t" anchorCtr="0" compatLnSpc="1"/>
      <a:lstStyle>
        <a:defPPr algn="l">
          <a:defRPr sz="12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WPS 演示</Application>
  <PresentationFormat>自定义</PresentationFormat>
  <Paragraphs>68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Theme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456</cp:revision>
  <cp:lastPrinted>2024-03-26T06:31:00Z</cp:lastPrinted>
  <dcterms:created xsi:type="dcterms:W3CDTF">2019-11-04T11:42:00Z</dcterms:created>
  <dcterms:modified xsi:type="dcterms:W3CDTF">2026-04-07T15:21:11Z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2019-10-22T08:00:00Z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2019-11-17T08:00:00Z</vt:filetime>
  </property>
  <property fmtid="{D5CDD505-2E9C-101B-9397-08002B2CF9AE}" pid="5" name="ICV">
    <vt:lpwstr>05128DA871264BA68875397B3CD331B9_13</vt:lpwstr>
  </property>
  <property fmtid="{D5CDD505-2E9C-101B-9397-08002B2CF9AE}" pid="6" name="KSOProductBuildVer">
    <vt:lpwstr>2052-12.1.0.25225</vt:lpwstr>
  </property>
</Properties>
</file>