
<file path=[Content_Types].xml><?xml version="1.0" encoding="utf-8"?>
<Types xmlns="http://schemas.openxmlformats.org/package/2006/content-types"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20104100" cy="10058400"/>
  <p:notesSz cx="14355763" cy="9926638"/>
  <p:custDataLst>
    <p:tags r:id="rId5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68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00000"/>
    <a:srgbClr val="D42324"/>
    <a:srgbClr val="FFFFFF"/>
    <a:srgbClr val="01089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6740" autoAdjust="0"/>
    <p:restoredTop sz="96331" autoAdjust="0"/>
  </p:normalViewPr>
  <p:slideViewPr>
    <p:cSldViewPr showGuides="1">
      <p:cViewPr varScale="1">
        <p:scale>
          <a:sx n="77" d="100"/>
          <a:sy n="77" d="100"/>
        </p:scale>
        <p:origin x="-414" y="-108"/>
      </p:cViewPr>
      <p:guideLst>
        <p:guide orient="horz" pos="3168"/>
        <p:guide pos="63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tags" Target="tags/tag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8131230" y="2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/>
          <a:lstStyle>
            <a:lvl1pPr algn="r">
              <a:defRPr sz="1000"/>
            </a:lvl1pPr>
          </a:lstStyle>
          <a:p>
            <a:pPr defTabSz="735686">
              <a:defRPr/>
            </a:pPr>
            <a:fld id="{C1DB716A-964D-4EB2-8D0E-86C29F8A49E2}" type="datetimeFigureOut">
              <a:rPr lang="zh-CN" altLang="en-US" smtClean="0"/>
              <a:pPr defTabSz="735686">
                <a:defRPr/>
              </a:pPr>
              <a:t>2026/4/23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33813" y="1243013"/>
            <a:ext cx="6688137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3587" tIns="36794" rIns="73587" bIns="36794" rtlCol="0" anchor="ctr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435126" y="4776884"/>
            <a:ext cx="11485517" cy="3908927"/>
          </a:xfrm>
          <a:prstGeom prst="rect">
            <a:avLst/>
          </a:prstGeom>
        </p:spPr>
        <p:txBody>
          <a:bodyPr vert="horz" lIns="73587" tIns="36794" rIns="73587" bIns="36794" rtlCol="0"/>
          <a:lstStyle/>
          <a:p>
            <a:pPr marL="0" marR="0" lvl="0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368161" marR="0" lvl="1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二级</a:t>
            </a:r>
          </a:p>
          <a:p>
            <a:pPr marL="735686" marR="0" lvl="2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三级</a:t>
            </a:r>
          </a:p>
          <a:p>
            <a:pPr marL="1103849" marR="0" lvl="3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四级</a:t>
            </a:r>
          </a:p>
          <a:p>
            <a:pPr marL="1472010" marR="0" lvl="4" indent="0" algn="l" defTabSz="735686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3" y="9428428"/>
            <a:ext cx="6221133" cy="498212"/>
          </a:xfrm>
          <a:prstGeom prst="rect">
            <a:avLst/>
          </a:prstGeom>
        </p:spPr>
        <p:txBody>
          <a:bodyPr vert="horz" lIns="73587" tIns="36794" rIns="73587" bIns="36794" rtlCol="0" anchor="b"/>
          <a:lstStyle>
            <a:lvl1pPr algn="l">
              <a:defRPr sz="1000"/>
            </a:lvl1pPr>
          </a:lstStyle>
          <a:p>
            <a:pPr defTabSz="735686"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</p:spPr>
        <p:txBody>
          <a:bodyPr vert="horz" wrap="square" lIns="73587" tIns="36794" rIns="73587" bIns="36794" numCol="1" anchor="b" anchorCtr="0" compatLnSpc="1"/>
          <a:lstStyle>
            <a:lvl1pPr algn="r">
              <a:defRPr sz="1000"/>
            </a:lvl1pPr>
          </a:lstStyle>
          <a:p>
            <a:pPr defTabSz="735686">
              <a:defRPr/>
            </a:pPr>
            <a:fld id="{213A655C-B1AC-4425-A5A8-AB2C31E5176D}" type="slidenum">
              <a:rPr lang="zh-CN" altLang="en-US" smtClean="0"/>
              <a:pPr defTabSz="735686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66910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82567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>
          <a:xfrm>
            <a:off x="1435126" y="4776884"/>
            <a:ext cx="11485517" cy="3908927"/>
          </a:xfrm>
          <a:noFill/>
          <a:ln>
            <a:noFill/>
          </a:ln>
        </p:spPr>
        <p:txBody>
          <a:bodyPr wrap="square" lIns="73587" tIns="36794" rIns="73587" bIns="36794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8131230" y="9428428"/>
            <a:ext cx="6221133" cy="498212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/>
            <a:fld id="{9A0DB2DC-4C9A-4742-B13C-FB6460FD3503}" type="slidenum">
              <a:rPr lang="zh-CN" altLang="en-US" dirty="0">
                <a:solidFill>
                  <a:srgbClr val="000000"/>
                </a:solidFill>
              </a:rPr>
              <a:pPr lvl="0" algn="r"/>
              <a:t>2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75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118104"/>
            <a:ext cx="17088485" cy="21122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5632704"/>
            <a:ext cx="14072869" cy="2514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0275FD-135D-4BC5-ABA7-171CF6D46488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4/23/2026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1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E77DD5-325A-4769-9C55-E302D77FA1A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4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5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B41257D-445D-4368-B419-9FA411A0CA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4/23/2026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6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95C69B-6AB9-4BA6-9AF6-127A8972002B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313432"/>
            <a:ext cx="8745283" cy="66385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5"/>
          <p:cNvSpPr>
            <a:spLocks noGrp="1"/>
          </p:cNvSpPr>
          <p:nvPr>
            <p:ph type="ftr" sz="quarter" idx="1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6"/>
          <p:cNvSpPr>
            <a:spLocks noGrp="1"/>
          </p:cNvSpPr>
          <p:nvPr>
            <p:ph type="dt" sz="half" idx="1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581978B-FCDE-44CA-AB9F-210F33591AC9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4/23/2026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7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00BB6B4-23BD-4279-B4C6-9EA1EDC7902A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Holder 3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4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387D2B-5DC5-486C-88BF-A8AF506FA990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4/23/2026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5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583100-B881-4647-9371-B59ADAC7C85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2"/>
          <p:cNvSpPr>
            <a:spLocks noGrp="1"/>
          </p:cNvSpPr>
          <p:nvPr>
            <p:ph type="ftr" sz="quarter" idx="3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Holder 3"/>
          <p:cNvSpPr>
            <a:spLocks noGrp="1"/>
          </p:cNvSpPr>
          <p:nvPr>
            <p:ph type="dt" sz="half" idx="2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7E9C50C-75B2-4F8F-B4F2-C18ECBD5904B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4/23/2026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Holder 4"/>
          <p:cNvSpPr>
            <a:spLocks noGrp="1"/>
          </p:cNvSpPr>
          <p:nvPr>
            <p:ph type="sldNum" sz="quarter" idx="4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DFF8DC-8E9D-43EA-9E9C-D93CD9131DF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bk object 17"/>
          <p:cNvSpPr/>
          <p:nvPr/>
        </p:nvSpPr>
        <p:spPr>
          <a:xfrm>
            <a:off x="0" y="0"/>
            <a:ext cx="0" cy="1588"/>
          </a:xfrm>
          <a:custGeom>
            <a:avLst/>
            <a:gdLst/>
            <a:ahLst/>
            <a:cxnLst>
              <a:cxn ang="0">
                <a:pos x="0" y="98202"/>
              </a:cxn>
              <a:cxn ang="0">
                <a:pos x="0" y="344956"/>
              </a:cxn>
            </a:cxnLst>
            <a:rect l="0" t="0" r="0" b="0"/>
            <a:pathLst>
              <a:path w="1" h="1270">
                <a:moveTo>
                  <a:pt x="0" y="461"/>
                </a:moveTo>
                <a:lnTo>
                  <a:pt x="0" y="1617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028" name="Holder 2"/>
          <p:cNvSpPr>
            <a:spLocks noGrp="1"/>
          </p:cNvSpPr>
          <p:nvPr>
            <p:ph type="title"/>
          </p:nvPr>
        </p:nvSpPr>
        <p:spPr>
          <a:xfrm>
            <a:off x="1004888" y="401638"/>
            <a:ext cx="18094325" cy="16097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1029" name="Holder 3"/>
          <p:cNvSpPr>
            <a:spLocks noGrp="1"/>
          </p:cNvSpPr>
          <p:nvPr>
            <p:ph type="body"/>
          </p:nvPr>
        </p:nvSpPr>
        <p:spPr>
          <a:xfrm>
            <a:off x="1004888" y="2312988"/>
            <a:ext cx="18094325" cy="663892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lvl="0"/>
            <a:endParaRPr lang="zh-CN" altLang="zh-CN"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775" y="9353550"/>
            <a:ext cx="6432550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4888" y="9353550"/>
            <a:ext cx="4624388" cy="5032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defRPr noProof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A187F2E-D3FA-4D89-8BC6-EEA6E98D90A6}" type="datetimeFigureOut">
              <a:rPr kumimoji="0" 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4/23/2026</a:t>
            </a:fld>
            <a:endParaRPr kumimoji="0" lang="en-US" sz="18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825" y="9353550"/>
            <a:ext cx="4624388" cy="5032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spAutoFit/>
          </a:bodyPr>
          <a:lstStyle>
            <a:lvl1pPr algn="r" eaLnBrk="1" hangingPunct="1">
              <a:defRPr noProof="1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844445-4DBC-44DA-80E1-FCFBF76E9E15}" type="slidenum">
              <a:rPr kumimoji="0" altLang="zh-CN" sz="1800" b="0" i="0" u="none" strike="noStrike" kern="1200" cap="none" spc="0" normalizeH="0" baseline="0" noProof="1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zh-CN" altLang="zh-CN" sz="1800" b="0" i="0" u="none" strike="noStrike" kern="1200" cap="none" spc="0" normalizeH="0" baseline="0" noProof="1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4" y="0"/>
            <a:ext cx="20098512" cy="1005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 sz="2000">
          <a:latin typeface="+mn-lt"/>
          <a:ea typeface="+mn-ea"/>
          <a:cs typeface="+mn-cs"/>
        </a:defRPr>
      </a:lvl6pPr>
      <a:lvl7pPr marL="2743200">
        <a:defRPr sz="2000">
          <a:latin typeface="+mn-lt"/>
          <a:ea typeface="+mn-ea"/>
          <a:cs typeface="+mn-cs"/>
        </a:defRPr>
      </a:lvl7pPr>
      <a:lvl8pPr marL="3200400">
        <a:defRPr sz="2000">
          <a:latin typeface="+mn-lt"/>
          <a:ea typeface="+mn-ea"/>
          <a:cs typeface="+mn-cs"/>
        </a:defRPr>
      </a:lvl8pPr>
      <a:lvl9pPr marL="3657600">
        <a:defRPr sz="2000"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0" b="8560"/>
          <a:stretch/>
        </p:blipFill>
        <p:spPr>
          <a:xfrm>
            <a:off x="10052050" y="5789519"/>
            <a:ext cx="5122864" cy="4268882"/>
          </a:xfrm>
          <a:prstGeom prst="rect">
            <a:avLst/>
          </a:prstGeom>
        </p:spPr>
      </p:pic>
      <p:pic>
        <p:nvPicPr>
          <p:cNvPr id="11" name="Picture 10" hidden="1"/>
          <p:cNvPicPr>
            <a:picLocks noChangeAspect="1" noChangeArrowheads="1"/>
          </p:cNvPicPr>
          <p:nvPr/>
        </p:nvPicPr>
        <p:blipFill rotWithShape="1">
          <a:blip r:embed="rId6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270"/>
          <a:stretch/>
        </p:blipFill>
        <p:spPr bwMode="auto">
          <a:xfrm>
            <a:off x="10052050" y="5797407"/>
            <a:ext cx="5122864" cy="42761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2968374" y="619172"/>
            <a:ext cx="6948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南京市国土空间规划编制成果公布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052050" y="5789519"/>
            <a:ext cx="5122864" cy="4268881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6" name="object 4"/>
          <p:cNvSpPr txBox="1"/>
          <p:nvPr/>
        </p:nvSpPr>
        <p:spPr>
          <a:xfrm>
            <a:off x="10052050" y="9058223"/>
            <a:ext cx="5122864" cy="6121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南京市规划和自然资源局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74650" indent="-363220" algn="ctr" eaLnBrk="1" hangingPunct="1">
              <a:lnSpc>
                <a:spcPct val="153000"/>
              </a:lnSpc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二O</a:t>
            </a:r>
            <a:r>
              <a:rPr lang="en-US" altLang="en-US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99" name="object 7"/>
          <p:cNvSpPr txBox="1"/>
          <p:nvPr/>
        </p:nvSpPr>
        <p:spPr>
          <a:xfrm>
            <a:off x="15844664" y="609716"/>
            <a:ext cx="3712442" cy="199541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14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前言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为了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完善南京市航空航天产业链，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同时促进地方发展，完善产业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配套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功能，我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局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会同六合区政府组织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开展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南京六合区竹镇镇控制性详细规划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》NJJBm050-01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单元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编制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工作。</a:t>
            </a:r>
            <a:endParaRPr lang="en-US" altLang="zh-CN" sz="9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根据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中华人民共和国城乡规划法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》《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南京市国土空间规划条例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，现将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南京六合区竹镇镇控制性详细规划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》NJJBm050-01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规划管理单元图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则成果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向社会予以公布。</a:t>
            </a:r>
          </a:p>
        </p:txBody>
      </p:sp>
      <p:sp>
        <p:nvSpPr>
          <p:cNvPr id="8203" name="object 16"/>
          <p:cNvSpPr txBox="1"/>
          <p:nvPr/>
        </p:nvSpPr>
        <p:spPr>
          <a:xfrm>
            <a:off x="5434013" y="8665409"/>
            <a:ext cx="2689225" cy="100796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84150" indent="-171450" eaLnBrk="1" hangingPunct="1"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地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南京市鼓楼区</a:t>
            </a:r>
            <a:r>
              <a:rPr lang="en-US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中山路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171号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邮 编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210005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 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http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://ghj.nanjing.gov.cn</a:t>
            </a:r>
          </a:p>
          <a:p>
            <a:pPr marL="184150" indent="-171450" eaLnBrk="1" hangingPunct="1">
              <a:spcBef>
                <a:spcPts val="650"/>
              </a:spcBef>
              <a:buFont typeface="Arial" panose="020B0604020202020204" pitchFamily="34" charset="0"/>
              <a:buChar char="•"/>
            </a:pP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咨询电话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025-57758357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12"/>
          <p:cNvSpPr txBox="1"/>
          <p:nvPr/>
        </p:nvSpPr>
        <p:spPr>
          <a:xfrm>
            <a:off x="15844664" y="6520894"/>
            <a:ext cx="3712442" cy="22724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indent="-12700" algn="just" eaLnBrk="1" hangingPunct="1">
              <a:lnSpc>
                <a:spcPts val="1975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说明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1、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本规划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是城市发展的控制与引导性文件，不代表具体的项目实施计划和实施方案。一旦有建设行为，应依据批准的具体项目建设方案实施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2、</a:t>
            </a:r>
            <a:r>
              <a:rPr lang="zh-CN" altLang="en-US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国土空间规划</a:t>
            </a:r>
            <a:r>
              <a:rPr lang="en-US" altLang="zh-CN" sz="9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是不断优化更新的过程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，规划内容以南京市规划和自然资源局存档备查的最新版本为准，同一地区同内容深度规划若有更新，南京市规划和自然资源局将</a:t>
            </a:r>
            <a:r>
              <a:rPr lang="en-US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依法及</a:t>
            </a: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时在网站上公布，本材料自动作废。</a:t>
            </a:r>
          </a:p>
          <a:p>
            <a:pPr marL="12700" indent="-12700" algn="just" eaLnBrk="1" hangingPunct="1">
              <a:lnSpc>
                <a:spcPct val="200000"/>
              </a:lnSpc>
            </a:pPr>
            <a:r>
              <a:rPr lang="en-US" altLang="zh-CN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900" noProof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900" noProof="1">
                <a:latin typeface="微软雅黑" panose="020B0503020204020204" pitchFamily="34" charset="-122"/>
                <a:ea typeface="微软雅黑" panose="020B0503020204020204" pitchFamily="34" charset="-122"/>
              </a:rPr>
              <a:t>本材料版权及解释权归南京市规划和自然资源局所有，未取得版权人的书面授权，谢绝改变、分发、发布或使用本材料图文资料。</a:t>
            </a:r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 rotWithShape="1">
          <a:blip r:embed="rId8"/>
          <a:srcRect r="79277"/>
          <a:stretch/>
        </p:blipFill>
        <p:spPr>
          <a:xfrm>
            <a:off x="12566650" y="533400"/>
            <a:ext cx="473732" cy="530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object 5"/>
          <p:cNvSpPr txBox="1"/>
          <p:nvPr/>
        </p:nvSpPr>
        <p:spPr>
          <a:xfrm>
            <a:off x="10966426" y="2367905"/>
            <a:ext cx="4267088" cy="50231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《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南京六合区竹镇镇控制性详细规划</a:t>
            </a:r>
            <a:r>
              <a:rPr lang="en-US" altLang="zh-CN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》</a:t>
            </a:r>
            <a:endParaRPr lang="en-US" altLang="zh-CN" sz="1600" b="1" dirty="0">
              <a:solidFill>
                <a:srgbClr val="FFFFFF"/>
              </a:solidFill>
              <a:latin typeface="宋体" panose="02010600030101010101" pitchFamily="2" charset="-122"/>
            </a:endParaRPr>
          </a:p>
          <a:p>
            <a:pPr marL="11430" algn="ctr" eaLnBrk="1" hangingPunct="1">
              <a:lnSpc>
                <a:spcPct val="102000"/>
              </a:lnSpc>
            </a:pPr>
            <a:r>
              <a:rPr lang="en-US" altLang="zh-CN" sz="1600" b="1" dirty="0" smtClean="0">
                <a:solidFill>
                  <a:schemeClr val="bg1"/>
                </a:solidFill>
                <a:latin typeface="宋体" panose="02010600030101010101" pitchFamily="2" charset="-122"/>
              </a:rPr>
              <a:t>NJJBm050-01</a:t>
            </a:r>
            <a:r>
              <a:rPr lang="zh-CN" altLang="en-US" sz="1600" b="1" dirty="0" smtClean="0">
                <a:solidFill>
                  <a:schemeClr val="bg1"/>
                </a:solidFill>
                <a:latin typeface="宋体" panose="02010600030101010101" pitchFamily="2" charset="-122"/>
              </a:rPr>
              <a:t>规划</a:t>
            </a:r>
            <a:r>
              <a:rPr lang="zh-CN" altLang="en-US" sz="1600" b="1" dirty="0">
                <a:solidFill>
                  <a:schemeClr val="bg1"/>
                </a:solidFill>
                <a:latin typeface="宋体" panose="02010600030101010101" pitchFamily="2" charset="-122"/>
              </a:rPr>
              <a:t>管理</a:t>
            </a:r>
            <a:r>
              <a:rPr lang="zh-CN" altLang="en-US" sz="1600" b="1" dirty="0">
                <a:solidFill>
                  <a:srgbClr val="FFFFFF"/>
                </a:solidFill>
                <a:latin typeface="宋体" panose="02010600030101010101" pitchFamily="2" charset="-122"/>
              </a:rPr>
              <a:t>单元图</a:t>
            </a:r>
            <a:r>
              <a:rPr lang="zh-CN" altLang="en-US" sz="1600" b="1" dirty="0" smtClean="0">
                <a:solidFill>
                  <a:srgbClr val="FFFFFF"/>
                </a:solidFill>
                <a:latin typeface="宋体" panose="02010600030101010101" pitchFamily="2" charset="-122"/>
              </a:rPr>
              <a:t>则编制</a:t>
            </a:r>
            <a:endParaRPr lang="zh-CN" altLang="en-US" sz="1600" b="1" dirty="0">
              <a:solidFill>
                <a:srgbClr val="FFFFFF"/>
              </a:solidFill>
              <a:latin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5741" y="1772513"/>
            <a:ext cx="4120798" cy="3801745"/>
            <a:chOff x="410733" y="5148372"/>
            <a:chExt cx="5291178" cy="488150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95" b="3144"/>
            <a:stretch/>
          </p:blipFill>
          <p:spPr>
            <a:xfrm>
              <a:off x="491857" y="5148372"/>
              <a:ext cx="5210054" cy="4866519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 bwMode="auto">
            <a:xfrm>
              <a:off x="410733" y="5148372"/>
              <a:ext cx="5205326" cy="4881506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 w="19050">
              <a:noFill/>
              <a:miter lim="800000"/>
            </a:ln>
          </p:spPr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1" name="椭圆 40"/>
            <p:cNvSpPr/>
            <p:nvPr/>
          </p:nvSpPr>
          <p:spPr>
            <a:xfrm>
              <a:off x="1989201" y="6564911"/>
              <a:ext cx="209493" cy="209493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2" name="椭圆 41"/>
            <p:cNvSpPr/>
            <p:nvPr/>
          </p:nvSpPr>
          <p:spPr bwMode="auto">
            <a:xfrm>
              <a:off x="1740839" y="6223459"/>
              <a:ext cx="144016" cy="144016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chemeClr val="bg1"/>
              </a:solidFill>
              <a:miter lim="800000"/>
            </a:ln>
          </p:spPr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43" name="矩形 42"/>
            <p:cNvSpPr/>
            <p:nvPr/>
          </p:nvSpPr>
          <p:spPr>
            <a:xfrm>
              <a:off x="1542003" y="5974438"/>
              <a:ext cx="551944" cy="29849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dist"/>
              <a:r>
                <a:rPr lang="zh-CN" altLang="en-US" sz="900" b="1" dirty="0">
                  <a:solidFill>
                    <a:srgbClr val="FF6600"/>
                  </a:solidFill>
                  <a:effectLst>
                    <a:glow rad="762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竹镇</a:t>
              </a:r>
            </a:p>
          </p:txBody>
        </p:sp>
        <p:cxnSp>
          <p:nvCxnSpPr>
            <p:cNvPr id="44" name="直接箭头连接符 43"/>
            <p:cNvCxnSpPr>
              <a:endCxn id="42" idx="5"/>
            </p:cNvCxnSpPr>
            <p:nvPr/>
          </p:nvCxnSpPr>
          <p:spPr>
            <a:xfrm flipH="1" flipV="1">
              <a:off x="1863764" y="6346384"/>
              <a:ext cx="139334" cy="279177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 bwMode="auto">
            <a:xfrm rot="3590597">
              <a:off x="1534340" y="6658783"/>
              <a:ext cx="917899" cy="218896"/>
            </a:xfrm>
            <a:prstGeom prst="rect">
              <a:avLst/>
            </a:prstGeom>
            <a:noFill/>
            <a:ln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500" b="1" dirty="0">
                  <a:effectLst>
                    <a:glow rad="114300">
                      <a:schemeClr val="bg1">
                        <a:alpha val="88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4</a:t>
              </a:r>
              <a:r>
                <a:rPr lang="zh-CN" altLang="en-US" sz="500" b="1" dirty="0">
                  <a:effectLst>
                    <a:glow rad="114300">
                      <a:schemeClr val="bg1">
                        <a:alpha val="88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公里</a:t>
              </a:r>
              <a:endParaRPr lang="zh-CN" altLang="en-US" sz="500" b="1" dirty="0">
                <a:effectLst>
                  <a:glow rad="114300">
                    <a:schemeClr val="bg1">
                      <a:alpha val="88000"/>
                    </a:schemeClr>
                  </a:glow>
                </a:effectLst>
              </a:endParaRPr>
            </a:p>
          </p:txBody>
        </p:sp>
        <p:cxnSp>
          <p:nvCxnSpPr>
            <p:cNvPr id="46" name="直接箭头连接符 45"/>
            <p:cNvCxnSpPr/>
            <p:nvPr/>
          </p:nvCxnSpPr>
          <p:spPr>
            <a:xfrm>
              <a:off x="2132966" y="6801906"/>
              <a:ext cx="887797" cy="1405221"/>
            </a:xfrm>
            <a:prstGeom prst="straightConnector1">
              <a:avLst/>
            </a:prstGeom>
            <a:ln w="63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矩形 46"/>
            <p:cNvSpPr/>
            <p:nvPr/>
          </p:nvSpPr>
          <p:spPr>
            <a:xfrm>
              <a:off x="3030746" y="8041102"/>
              <a:ext cx="1150358" cy="29849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r>
                <a:rPr lang="zh-CN" altLang="en-US" sz="900" b="1" dirty="0">
                  <a:solidFill>
                    <a:srgbClr val="FF6600"/>
                  </a:solidFill>
                  <a:effectLst>
                    <a:glow rad="762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六合城区</a:t>
              </a:r>
            </a:p>
          </p:txBody>
        </p:sp>
        <p:sp>
          <p:nvSpPr>
            <p:cNvPr id="48" name="文本框 47"/>
            <p:cNvSpPr txBox="1"/>
            <p:nvPr/>
          </p:nvSpPr>
          <p:spPr bwMode="auto">
            <a:xfrm rot="3440552">
              <a:off x="2236443" y="7439040"/>
              <a:ext cx="917899" cy="218896"/>
            </a:xfrm>
            <a:prstGeom prst="rect">
              <a:avLst/>
            </a:prstGeom>
            <a:noFill/>
            <a:ln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altLang="zh-CN" sz="500" b="1" dirty="0">
                  <a:effectLst>
                    <a:glow rad="114300">
                      <a:schemeClr val="bg1">
                        <a:alpha val="88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20</a:t>
              </a:r>
              <a:r>
                <a:rPr lang="zh-CN" altLang="en-US" sz="500" b="1" dirty="0">
                  <a:effectLst>
                    <a:glow rad="114300">
                      <a:schemeClr val="bg1">
                        <a:alpha val="88000"/>
                      </a:schemeClr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公里</a:t>
              </a:r>
              <a:endParaRPr lang="zh-CN" altLang="en-US" sz="500" b="1" dirty="0">
                <a:effectLst>
                  <a:glow rad="114300">
                    <a:schemeClr val="bg1">
                      <a:alpha val="88000"/>
                    </a:schemeClr>
                  </a:glow>
                </a:effectLst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210868" y="6410177"/>
              <a:ext cx="1422687" cy="474229"/>
            </a:xfrm>
            <a:prstGeom prst="rect">
              <a:avLst/>
            </a:prstGeom>
            <a:noFill/>
            <a:ex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algn="ctr">
                <a:defRPr sz="1000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900" dirty="0" smtClean="0"/>
                <a:t>NJJBm050—01</a:t>
              </a:r>
            </a:p>
            <a:p>
              <a:r>
                <a:rPr lang="zh-CN" altLang="en-US" sz="900" dirty="0" smtClean="0"/>
                <a:t>规划</a:t>
              </a:r>
              <a:r>
                <a:rPr lang="zh-CN" altLang="en-US" sz="900" dirty="0"/>
                <a:t>管理单元图则</a:t>
              </a:r>
            </a:p>
          </p:txBody>
        </p:sp>
      </p:grpSp>
      <p:sp>
        <p:nvSpPr>
          <p:cNvPr id="9222" name="object 7"/>
          <p:cNvSpPr txBox="1"/>
          <p:nvPr/>
        </p:nvSpPr>
        <p:spPr>
          <a:xfrm>
            <a:off x="142965" y="1066904"/>
            <a:ext cx="1454150" cy="2222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en-US" altLang="zh-CN" sz="1400" b="1" dirty="0" err="1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区位</a:t>
            </a:r>
            <a:endParaRPr lang="en-US" altLang="zh-CN" sz="1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23" name="object 8"/>
          <p:cNvSpPr/>
          <p:nvPr/>
        </p:nvSpPr>
        <p:spPr>
          <a:xfrm>
            <a:off x="0" y="779463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224" name="object 9"/>
          <p:cNvSpPr/>
          <p:nvPr/>
        </p:nvSpPr>
        <p:spPr>
          <a:xfrm>
            <a:off x="0" y="0"/>
            <a:ext cx="0" cy="10053638"/>
          </a:xfrm>
          <a:custGeom>
            <a:avLst/>
            <a:gdLst>
              <a:gd name="txL" fmla="*/ 0 w 1"/>
              <a:gd name="txT" fmla="*/ 0 h 10053320"/>
              <a:gd name="txR" fmla="*/ 0 w 1"/>
              <a:gd name="txB" fmla="*/ 10053320 h 10053320"/>
            </a:gdLst>
            <a:ahLst/>
            <a:cxnLst>
              <a:cxn ang="0">
                <a:pos x="0" y="0"/>
              </a:cxn>
              <a:cxn ang="0">
                <a:pos x="0" y="10060684"/>
              </a:cxn>
            </a:cxnLst>
            <a:rect l="txL" t="txT" r="txR" b="txB"/>
            <a:pathLst>
              <a:path w="1" h="10053320">
                <a:moveTo>
                  <a:pt x="0" y="0"/>
                </a:moveTo>
                <a:lnTo>
                  <a:pt x="0" y="1005274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5" name="object 10"/>
          <p:cNvSpPr/>
          <p:nvPr/>
        </p:nvSpPr>
        <p:spPr>
          <a:xfrm>
            <a:off x="-639" y="10034588"/>
            <a:ext cx="20104100" cy="0"/>
          </a:xfrm>
          <a:custGeom>
            <a:avLst/>
            <a:gdLst>
              <a:gd name="txL" fmla="*/ 0 w 20104100"/>
              <a:gd name="txT" fmla="*/ 0 h 1"/>
              <a:gd name="txR" fmla="*/ 20104100 w 20104100"/>
              <a:gd name="txB" fmla="*/ 0 h 1"/>
            </a:gdLst>
            <a:ahLst/>
            <a:cxnLst>
              <a:cxn ang="0">
                <a:pos x="0" y="0"/>
              </a:cxn>
              <a:cxn ang="0">
                <a:pos x="20104100" y="0"/>
              </a:cxn>
            </a:cxnLst>
            <a:rect l="txL" t="txT" r="txR" b="txB"/>
            <a:pathLst>
              <a:path w="20104100" h="1">
                <a:moveTo>
                  <a:pt x="0" y="0"/>
                </a:moveTo>
                <a:lnTo>
                  <a:pt x="20104099" y="0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26" name="object 7"/>
          <p:cNvSpPr txBox="1"/>
          <p:nvPr/>
        </p:nvSpPr>
        <p:spPr>
          <a:xfrm>
            <a:off x="5087763" y="1082170"/>
            <a:ext cx="2174875" cy="21526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12700" eaLnBrk="1" hangingPunct="1"/>
            <a:r>
              <a:rPr lang="zh-CN" altLang="en-US" sz="14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单元图则</a:t>
            </a:r>
            <a:endParaRPr lang="en-US" altLang="en-US" sz="14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231" name="object 11"/>
          <p:cNvSpPr/>
          <p:nvPr/>
        </p:nvSpPr>
        <p:spPr>
          <a:xfrm>
            <a:off x="4760913" y="796925"/>
            <a:ext cx="0" cy="9117013"/>
          </a:xfrm>
          <a:custGeom>
            <a:avLst/>
            <a:gdLst>
              <a:gd name="txL" fmla="*/ 0 w 1"/>
              <a:gd name="txT" fmla="*/ 0 h 9116695"/>
              <a:gd name="txR" fmla="*/ 0 w 1"/>
              <a:gd name="txB" fmla="*/ 9116695 h 9116695"/>
            </a:gdLst>
            <a:ahLst/>
            <a:cxnLst>
              <a:cxn ang="0">
                <a:pos x="0" y="0"/>
              </a:cxn>
              <a:cxn ang="0">
                <a:pos x="0" y="9124211"/>
              </a:cxn>
            </a:cxnLst>
            <a:rect l="txL" t="txT" r="txR" b="txB"/>
            <a:pathLst>
              <a:path w="1" h="9116695">
                <a:moveTo>
                  <a:pt x="0" y="0"/>
                </a:moveTo>
                <a:lnTo>
                  <a:pt x="0" y="9116254"/>
                </a:lnTo>
              </a:path>
            </a:pathLst>
          </a:custGeom>
          <a:noFill/>
          <a:ln w="8666" cap="flat" cmpd="sng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232" name="object 2"/>
          <p:cNvSpPr txBox="1"/>
          <p:nvPr/>
        </p:nvSpPr>
        <p:spPr>
          <a:xfrm>
            <a:off x="-639" y="286450"/>
            <a:ext cx="20104099" cy="32316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12700" algn="ctr">
              <a:lnSpc>
                <a:spcPct val="150000"/>
              </a:lnSpc>
            </a:pP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《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南京六合区竹镇镇控制性详细规划</a:t>
            </a:r>
            <a:r>
              <a:rPr lang="en-US" altLang="zh-CN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》NJJBm050-01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规划管理</a:t>
            </a:r>
            <a:r>
              <a:rPr lang="zh-CN" altLang="en-US" sz="1400" b="1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单元图</a:t>
            </a:r>
            <a:r>
              <a:rPr lang="zh-CN" altLang="en-US" sz="1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则</a:t>
            </a:r>
          </a:p>
        </p:txBody>
      </p:sp>
      <p:sp>
        <p:nvSpPr>
          <p:cNvPr id="2" name="object 3"/>
          <p:cNvSpPr txBox="1"/>
          <p:nvPr/>
        </p:nvSpPr>
        <p:spPr>
          <a:xfrm>
            <a:off x="146310" y="1339306"/>
            <a:ext cx="4321175" cy="38305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indent="323850" eaLnBrk="1" fontAlgn="auto" hangingPunct="1">
              <a:lnSpc>
                <a:spcPct val="150000"/>
              </a:lnSpc>
              <a:defRPr/>
            </a:pPr>
            <a:r>
              <a:rPr lang="en-US" altLang="zh-CN" sz="900" spc="20" dirty="0">
                <a:latin typeface="宋体" panose="02010600030101010101" pitchFamily="2" charset="-122"/>
                <a:sym typeface="+mn-ea"/>
              </a:rPr>
              <a:t>NJJBm050-01</a:t>
            </a:r>
            <a:r>
              <a:rPr lang="zh-CN" altLang="en-US" sz="900" spc="20" dirty="0">
                <a:latin typeface="宋体" panose="02010600030101010101" pitchFamily="2" charset="-122"/>
                <a:sym typeface="+mn-ea"/>
              </a:rPr>
              <a:t>规划管理</a:t>
            </a:r>
            <a:r>
              <a:rPr lang="zh-CN" altLang="en-US" sz="900" spc="20" dirty="0" smtClean="0">
                <a:latin typeface="宋体" panose="02010600030101010101" pitchFamily="2" charset="-122"/>
                <a:sym typeface="+mn-ea"/>
              </a:rPr>
              <a:t>单元图</a:t>
            </a:r>
            <a:r>
              <a:rPr lang="zh-CN" altLang="en-US" sz="900" spc="20" dirty="0">
                <a:latin typeface="宋体" panose="02010600030101010101" pitchFamily="2" charset="-122"/>
                <a:sym typeface="+mn-ea"/>
              </a:rPr>
              <a:t>则</a:t>
            </a:r>
            <a:r>
              <a:rPr lang="zh-CN" altLang="en-US" sz="900" spc="20" dirty="0" smtClean="0">
                <a:latin typeface="宋体" panose="02010600030101010101" pitchFamily="2" charset="-122"/>
                <a:sym typeface="+mn-ea"/>
              </a:rPr>
              <a:t>位于六合区竹镇镇东南部</a:t>
            </a:r>
            <a:r>
              <a:rPr lang="zh-CN" altLang="en-US" sz="900" spc="20" dirty="0">
                <a:latin typeface="宋体" panose="02010600030101010101" pitchFamily="2" charset="-122"/>
                <a:sym typeface="+mn-ea"/>
              </a:rPr>
              <a:t>，东至现状林地，南至金山路，西至盘前线，北至盘山宕口，总面积约</a:t>
            </a:r>
            <a:r>
              <a:rPr lang="en-US" altLang="zh-CN" sz="900" spc="20" dirty="0">
                <a:latin typeface="宋体" panose="02010600030101010101" pitchFamily="2" charset="-122"/>
                <a:sym typeface="+mn-ea"/>
              </a:rPr>
              <a:t>10.22 </a:t>
            </a:r>
            <a:r>
              <a:rPr lang="zh-CN" altLang="en-US" sz="900" spc="20" dirty="0">
                <a:latin typeface="宋体" panose="02010600030101010101" pitchFamily="2" charset="-122"/>
                <a:sym typeface="+mn-ea"/>
              </a:rPr>
              <a:t>公顷</a:t>
            </a:r>
            <a:r>
              <a:rPr lang="zh-CN" altLang="en-US" sz="900" spc="20" dirty="0" smtClean="0">
                <a:latin typeface="宋体" panose="02010600030101010101" pitchFamily="2" charset="-122"/>
                <a:sym typeface="+mn-ea"/>
              </a:rPr>
              <a:t>。</a:t>
            </a:r>
            <a:endParaRPr lang="zh-CN" altLang="en-US" sz="900" spc="20" dirty="0">
              <a:latin typeface="宋体" panose="02010600030101010101" pitchFamily="2" charset="-122"/>
              <a:sym typeface="+mn-ea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8038644" y="1857817"/>
            <a:ext cx="507121" cy="152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05083" y="727307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XXXXXXXXX</a:t>
            </a:r>
          </a:p>
          <a:p>
            <a:pPr algn="ctr"/>
            <a:r>
              <a:rPr lang="zh-CN" altLang="en-US" sz="10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规划</a:t>
            </a:r>
            <a:r>
              <a:rPr lang="zh-CN" altLang="en-US" sz="1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管理单元图则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2949756" y="6658136"/>
            <a:ext cx="9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XXXXXXXXX</a:t>
            </a:r>
          </a:p>
          <a:p>
            <a:pPr algn="ctr"/>
            <a:r>
              <a:rPr lang="zh-CN" altLang="en-US" sz="10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控规单元</a:t>
            </a:r>
            <a:endParaRPr lang="zh-CN" altLang="en-US" sz="1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任意多边形 34"/>
          <p:cNvSpPr/>
          <p:nvPr/>
        </p:nvSpPr>
        <p:spPr>
          <a:xfrm>
            <a:off x="2714816" y="7028593"/>
            <a:ext cx="1209675" cy="257175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任意多边形 35"/>
          <p:cNvSpPr/>
          <p:nvPr/>
        </p:nvSpPr>
        <p:spPr>
          <a:xfrm flipH="1">
            <a:off x="755894" y="7673184"/>
            <a:ext cx="1117355" cy="257175"/>
          </a:xfrm>
          <a:custGeom>
            <a:avLst/>
            <a:gdLst>
              <a:gd name="connsiteX0" fmla="*/ 0 w 1209675"/>
              <a:gd name="connsiteY0" fmla="*/ 257175 h 257175"/>
              <a:gd name="connsiteX1" fmla="*/ 257175 w 1209675"/>
              <a:gd name="connsiteY1" fmla="*/ 0 h 257175"/>
              <a:gd name="connsiteX2" fmla="*/ 1209675 w 1209675"/>
              <a:gd name="connsiteY2" fmla="*/ 0 h 25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9675" h="257175">
                <a:moveTo>
                  <a:pt x="0" y="257175"/>
                </a:moveTo>
                <a:lnTo>
                  <a:pt x="257175" y="0"/>
                </a:lnTo>
                <a:lnTo>
                  <a:pt x="1209675" y="0"/>
                </a:lnTo>
              </a:path>
            </a:pathLst>
          </a:custGeom>
          <a:noFill/>
          <a:ln w="12700">
            <a:solidFill>
              <a:schemeClr val="tx1"/>
            </a:solidFill>
            <a:headEnd type="oval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1804215" y="5562586"/>
            <a:ext cx="133882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ea typeface="华文仿宋" panose="02010600040101010101" pitchFamily="2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 smtClean="0">
                <a:ea typeface="华文仿宋" panose="02010600040101010101" pitchFamily="2" charset="-122"/>
                <a:cs typeface="Times New Roman" panose="02020603050405020304" pitchFamily="18" charset="0"/>
              </a:rPr>
              <a:t>图</a:t>
            </a:r>
            <a:r>
              <a:rPr lang="zh-CN" altLang="zh-CN" sz="900" kern="100" dirty="0">
                <a:ea typeface="华文仿宋" panose="02010600040101010101" pitchFamily="2" charset="-122"/>
                <a:cs typeface="Times New Roman" panose="02020603050405020304" pitchFamily="18" charset="0"/>
              </a:rPr>
              <a:t>则</a:t>
            </a:r>
            <a:r>
              <a:rPr lang="zh-CN" altLang="zh-CN" sz="900" kern="100" dirty="0" smtClean="0">
                <a:ea typeface="华文仿宋" panose="02010600040101010101" pitchFamily="2" charset="-122"/>
                <a:cs typeface="Times New Roman" panose="02020603050405020304" pitchFamily="18" charset="0"/>
              </a:rPr>
              <a:t>在</a:t>
            </a:r>
            <a:r>
              <a:rPr lang="zh-CN" altLang="en-US" sz="900" kern="100" dirty="0" smtClean="0">
                <a:ea typeface="华文仿宋" panose="02010600040101010101" pitchFamily="2" charset="-122"/>
                <a:cs typeface="Times New Roman" panose="02020603050405020304" pitchFamily="18" charset="0"/>
              </a:rPr>
              <a:t>六合</a:t>
            </a:r>
            <a:r>
              <a:rPr lang="zh-CN" altLang="zh-CN" sz="900" kern="100" dirty="0" smtClean="0">
                <a:ea typeface="华文仿宋" panose="02010600040101010101" pitchFamily="2" charset="-122"/>
                <a:cs typeface="Times New Roman" panose="02020603050405020304" pitchFamily="18" charset="0"/>
              </a:rPr>
              <a:t>区</a:t>
            </a:r>
            <a:r>
              <a:rPr lang="zh-CN" altLang="zh-CN" sz="900" kern="100" dirty="0">
                <a:ea typeface="华文仿宋" panose="02010600040101010101" pitchFamily="2" charset="-122"/>
                <a:cs typeface="Times New Roman" panose="02020603050405020304" pitchFamily="18" charset="0"/>
              </a:rPr>
              <a:t>的位置</a:t>
            </a:r>
            <a:endParaRPr lang="zh-CN" altLang="zh-CN" sz="900" kern="100" dirty="0">
              <a:cs typeface="Times New Roman" panose="02020603050405020304" pitchFamily="18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746507" y="9522644"/>
            <a:ext cx="14542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900" kern="100" dirty="0">
                <a:ea typeface="华文仿宋" panose="02010600040101010101" pitchFamily="2" charset="-122"/>
                <a:cs typeface="Times New Roman" panose="02020603050405020304" pitchFamily="18" charset="0"/>
              </a:rPr>
              <a:t>本</a:t>
            </a:r>
            <a:r>
              <a:rPr lang="zh-CN" altLang="zh-CN" sz="900" kern="100" dirty="0" smtClean="0">
                <a:ea typeface="华文仿宋" panose="02010600040101010101" pitchFamily="2" charset="-122"/>
                <a:cs typeface="Times New Roman" panose="02020603050405020304" pitchFamily="18" charset="0"/>
              </a:rPr>
              <a:t>图</a:t>
            </a:r>
            <a:r>
              <a:rPr lang="zh-CN" altLang="zh-CN" sz="900" kern="100" dirty="0">
                <a:ea typeface="华文仿宋" panose="02010600040101010101" pitchFamily="2" charset="-122"/>
                <a:cs typeface="Times New Roman" panose="02020603050405020304" pitchFamily="18" charset="0"/>
              </a:rPr>
              <a:t>则</a:t>
            </a:r>
            <a:r>
              <a:rPr lang="zh-CN" altLang="zh-CN" sz="900" kern="100" dirty="0" smtClean="0">
                <a:ea typeface="华文仿宋" panose="02010600040101010101" pitchFamily="2" charset="-122"/>
                <a:cs typeface="Times New Roman" panose="02020603050405020304" pitchFamily="18" charset="0"/>
              </a:rPr>
              <a:t>在</a:t>
            </a:r>
            <a:r>
              <a:rPr lang="zh-CN" altLang="en-US" sz="900" kern="100" dirty="0" smtClean="0">
                <a:ea typeface="华文仿宋" panose="02010600040101010101" pitchFamily="2" charset="-122"/>
                <a:cs typeface="Times New Roman" panose="02020603050405020304" pitchFamily="18" charset="0"/>
              </a:rPr>
              <a:t>竹镇盘山</a:t>
            </a:r>
            <a:r>
              <a:rPr lang="zh-CN" altLang="zh-CN" sz="900" kern="100" dirty="0" smtClean="0">
                <a:ea typeface="华文仿宋" panose="0201060004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zh-CN" sz="900" kern="100" dirty="0">
                <a:ea typeface="华文仿宋" panose="02010600040101010101" pitchFamily="2" charset="-122"/>
                <a:cs typeface="Times New Roman" panose="02020603050405020304" pitchFamily="18" charset="0"/>
              </a:rPr>
              <a:t>位置</a:t>
            </a:r>
            <a:endParaRPr lang="zh-CN" altLang="zh-CN" sz="900" kern="100" dirty="0"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2414188" y="1857816"/>
            <a:ext cx="609584" cy="19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7" name="表格 26">
            <a:extLst>
              <a:ext uri="{FF2B5EF4-FFF2-40B4-BE49-F238E27FC236}">
                <a16:creationId xmlns:a16="http://schemas.microsoft.com/office/drawing/2014/main" xmlns="" id="{C5FAAEFC-4068-3E09-E5DA-C48D77859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4186761"/>
              </p:ext>
            </p:extLst>
          </p:nvPr>
        </p:nvGraphicFramePr>
        <p:xfrm>
          <a:off x="16681276" y="9263808"/>
          <a:ext cx="3333750" cy="4896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36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00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44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批准单位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南京市人民政府</a:t>
                      </a: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8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900" b="0" kern="1200" noProof="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批准文号</a:t>
                      </a: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r>
                        <a:rPr kumimoji="1" lang="zh-CN" altLang="en-US" sz="900" b="0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宁政</a:t>
                      </a:r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复</a:t>
                      </a:r>
                      <a:r>
                        <a:rPr kumimoji="1" lang="en-US" altLang="zh-CN" sz="900" b="0" kern="1200" dirty="0" smtClean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〔2026〕38</a:t>
                      </a:r>
                      <a:r>
                        <a:rPr kumimoji="1" lang="zh-CN" altLang="en-US" sz="900" b="0" kern="1200" dirty="0" smtClean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号</a:t>
                      </a:r>
                      <a:endParaRPr kumimoji="1" lang="zh-CN" altLang="en-US" sz="900" b="0" kern="1200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0" marR="0" marT="0" marB="0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矩形 3"/>
          <p:cNvSpPr/>
          <p:nvPr/>
        </p:nvSpPr>
        <p:spPr>
          <a:xfrm>
            <a:off x="293428" y="1772513"/>
            <a:ext cx="4316675" cy="38017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293428" y="5995738"/>
            <a:ext cx="4316675" cy="349073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/>
          <p:cNvGrpSpPr/>
          <p:nvPr/>
        </p:nvGrpSpPr>
        <p:grpSpPr>
          <a:xfrm>
            <a:off x="293428" y="5981092"/>
            <a:ext cx="4404996" cy="3510572"/>
            <a:chOff x="5890741" y="1680272"/>
            <a:chExt cx="9130930" cy="7276915"/>
          </a:xfrm>
        </p:grpSpPr>
        <p:grpSp>
          <p:nvGrpSpPr>
            <p:cNvPr id="52" name="组合 51"/>
            <p:cNvGrpSpPr/>
            <p:nvPr/>
          </p:nvGrpSpPr>
          <p:grpSpPr>
            <a:xfrm>
              <a:off x="5890741" y="1680272"/>
              <a:ext cx="8985976" cy="7276915"/>
              <a:chOff x="5290457" y="1658759"/>
              <a:chExt cx="9487744" cy="7683251"/>
            </a:xfrm>
          </p:grpSpPr>
          <p:pic>
            <p:nvPicPr>
              <p:cNvPr id="57" name="图片 5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6244" b="12375"/>
              <a:stretch/>
            </p:blipFill>
            <p:spPr>
              <a:xfrm>
                <a:off x="5296130" y="1690810"/>
                <a:ext cx="9482071" cy="7639836"/>
              </a:xfrm>
              <a:prstGeom prst="rect">
                <a:avLst/>
              </a:prstGeom>
            </p:spPr>
          </p:pic>
          <p:sp>
            <p:nvSpPr>
              <p:cNvPr id="58" name="矩形 57"/>
              <p:cNvSpPr/>
              <p:nvPr/>
            </p:nvSpPr>
            <p:spPr>
              <a:xfrm>
                <a:off x="5290457" y="1658759"/>
                <a:ext cx="9483634" cy="7683251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 w="28575">
                <a:noFill/>
                <a:prstDash val="solid"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000"/>
              </a:p>
            </p:txBody>
          </p:sp>
          <p:sp>
            <p:nvSpPr>
              <p:cNvPr id="59" name="任意多边形 58"/>
              <p:cNvSpPr/>
              <p:nvPr/>
            </p:nvSpPr>
            <p:spPr>
              <a:xfrm>
                <a:off x="14286016" y="1673066"/>
                <a:ext cx="442151" cy="7368591"/>
              </a:xfrm>
              <a:custGeom>
                <a:avLst/>
                <a:gdLst>
                  <a:gd name="connsiteX0" fmla="*/ 119661 w 511547"/>
                  <a:gd name="connsiteY0" fmla="*/ 0 h 8882743"/>
                  <a:gd name="connsiteX1" fmla="*/ 3547 w 511547"/>
                  <a:gd name="connsiteY1" fmla="*/ 2278743 h 8882743"/>
                  <a:gd name="connsiteX2" fmla="*/ 61604 w 511547"/>
                  <a:gd name="connsiteY2" fmla="*/ 5050971 h 8882743"/>
                  <a:gd name="connsiteX3" fmla="*/ 366404 w 511547"/>
                  <a:gd name="connsiteY3" fmla="*/ 7779657 h 8882743"/>
                  <a:gd name="connsiteX4" fmla="*/ 511547 w 511547"/>
                  <a:gd name="connsiteY4" fmla="*/ 8882743 h 8882743"/>
                  <a:gd name="connsiteX0-1" fmla="*/ 55029 w 508052"/>
                  <a:gd name="connsiteY0-2" fmla="*/ 0 h 8414036"/>
                  <a:gd name="connsiteX1-3" fmla="*/ 52 w 508052"/>
                  <a:gd name="connsiteY1-4" fmla="*/ 1810036 h 8414036"/>
                  <a:gd name="connsiteX2-5" fmla="*/ 58109 w 508052"/>
                  <a:gd name="connsiteY2-6" fmla="*/ 4582264 h 8414036"/>
                  <a:gd name="connsiteX3-7" fmla="*/ 362909 w 508052"/>
                  <a:gd name="connsiteY3-8" fmla="*/ 7310950 h 8414036"/>
                  <a:gd name="connsiteX4-9" fmla="*/ 508052 w 508052"/>
                  <a:gd name="connsiteY4-10" fmla="*/ 8414036 h 8414036"/>
                  <a:gd name="connsiteX0-11" fmla="*/ 55029 w 508052"/>
                  <a:gd name="connsiteY0-12" fmla="*/ 0 h 8393657"/>
                  <a:gd name="connsiteX1-13" fmla="*/ 52 w 508052"/>
                  <a:gd name="connsiteY1-14" fmla="*/ 1810036 h 8393657"/>
                  <a:gd name="connsiteX2-15" fmla="*/ 58109 w 508052"/>
                  <a:gd name="connsiteY2-16" fmla="*/ 4582264 h 8393657"/>
                  <a:gd name="connsiteX3-17" fmla="*/ 362909 w 508052"/>
                  <a:gd name="connsiteY3-18" fmla="*/ 7310950 h 8393657"/>
                  <a:gd name="connsiteX4-19" fmla="*/ 508052 w 508052"/>
                  <a:gd name="connsiteY4-20" fmla="*/ 8393657 h 8393657"/>
                  <a:gd name="connsiteX0" fmla="*/ 32287 w 520590"/>
                  <a:gd name="connsiteY0" fmla="*/ 0 h 7811545"/>
                  <a:gd name="connsiteX1" fmla="*/ 12590 w 520590"/>
                  <a:gd name="connsiteY1" fmla="*/ 1227924 h 7811545"/>
                  <a:gd name="connsiteX2" fmla="*/ 70647 w 520590"/>
                  <a:gd name="connsiteY2" fmla="*/ 4000152 h 7811545"/>
                  <a:gd name="connsiteX3" fmla="*/ 375447 w 520590"/>
                  <a:gd name="connsiteY3" fmla="*/ 6728838 h 7811545"/>
                  <a:gd name="connsiteX4" fmla="*/ 520590 w 520590"/>
                  <a:gd name="connsiteY4" fmla="*/ 7811545 h 7811545"/>
                  <a:gd name="connsiteX0" fmla="*/ 32287 w 467671"/>
                  <a:gd name="connsiteY0" fmla="*/ 0 h 7793905"/>
                  <a:gd name="connsiteX1" fmla="*/ 12590 w 467671"/>
                  <a:gd name="connsiteY1" fmla="*/ 1227924 h 7793905"/>
                  <a:gd name="connsiteX2" fmla="*/ 70647 w 467671"/>
                  <a:gd name="connsiteY2" fmla="*/ 4000152 h 7793905"/>
                  <a:gd name="connsiteX3" fmla="*/ 375447 w 467671"/>
                  <a:gd name="connsiteY3" fmla="*/ 6728838 h 7793905"/>
                  <a:gd name="connsiteX4" fmla="*/ 467671 w 467671"/>
                  <a:gd name="connsiteY4" fmla="*/ 7793905 h 7793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7671" h="7793905">
                    <a:moveTo>
                      <a:pt x="32287" y="0"/>
                    </a:moveTo>
                    <a:cubicBezTo>
                      <a:pt x="-20932" y="718457"/>
                      <a:pt x="6197" y="561232"/>
                      <a:pt x="12590" y="1227924"/>
                    </a:cubicBezTo>
                    <a:cubicBezTo>
                      <a:pt x="18983" y="1894616"/>
                      <a:pt x="10171" y="3083333"/>
                      <a:pt x="70647" y="4000152"/>
                    </a:cubicBezTo>
                    <a:cubicBezTo>
                      <a:pt x="131123" y="4916971"/>
                      <a:pt x="300457" y="6090209"/>
                      <a:pt x="375447" y="6728838"/>
                    </a:cubicBezTo>
                    <a:cubicBezTo>
                      <a:pt x="450437" y="7367467"/>
                      <a:pt x="448319" y="7617315"/>
                      <a:pt x="467671" y="7793905"/>
                    </a:cubicBezTo>
                  </a:path>
                </a:pathLst>
              </a:custGeom>
              <a:noFill/>
              <a:ln w="101600">
                <a:solidFill>
                  <a:schemeClr val="tx1">
                    <a:alpha val="40000"/>
                  </a:schemeClr>
                </a:solidFill>
                <a:prstDash val="solid"/>
              </a:ln>
            </p:spPr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sp>
            <p:nvSpPr>
              <p:cNvPr id="60" name="任意多边形 59"/>
              <p:cNvSpPr/>
              <p:nvPr/>
            </p:nvSpPr>
            <p:spPr>
              <a:xfrm>
                <a:off x="5296130" y="4809981"/>
                <a:ext cx="1728625" cy="4493806"/>
              </a:xfrm>
              <a:custGeom>
                <a:avLst/>
                <a:gdLst>
                  <a:gd name="connsiteX0" fmla="*/ 0 w 2438400"/>
                  <a:gd name="connsiteY0" fmla="*/ 0 h 6023428"/>
                  <a:gd name="connsiteX1" fmla="*/ 754743 w 2438400"/>
                  <a:gd name="connsiteY1" fmla="*/ 2090057 h 6023428"/>
                  <a:gd name="connsiteX2" fmla="*/ 1538515 w 2438400"/>
                  <a:gd name="connsiteY2" fmla="*/ 4107543 h 6023428"/>
                  <a:gd name="connsiteX3" fmla="*/ 2438400 w 2438400"/>
                  <a:gd name="connsiteY3" fmla="*/ 6023428 h 6023428"/>
                  <a:gd name="connsiteX0" fmla="*/ 0 w 2438400"/>
                  <a:gd name="connsiteY0" fmla="*/ 0 h 6023428"/>
                  <a:gd name="connsiteX1" fmla="*/ 754743 w 2438400"/>
                  <a:gd name="connsiteY1" fmla="*/ 2090057 h 6023428"/>
                  <a:gd name="connsiteX2" fmla="*/ 1538515 w 2438400"/>
                  <a:gd name="connsiteY2" fmla="*/ 4107543 h 6023428"/>
                  <a:gd name="connsiteX3" fmla="*/ 1828400 w 2438400"/>
                  <a:gd name="connsiteY3" fmla="*/ 4753187 h 6023428"/>
                  <a:gd name="connsiteX4" fmla="*/ 2438400 w 2438400"/>
                  <a:gd name="connsiteY4" fmla="*/ 6023428 h 6023428"/>
                  <a:gd name="connsiteX0" fmla="*/ 0 w 1828400"/>
                  <a:gd name="connsiteY0" fmla="*/ 0 h 4753187"/>
                  <a:gd name="connsiteX1" fmla="*/ 754743 w 1828400"/>
                  <a:gd name="connsiteY1" fmla="*/ 2090057 h 4753187"/>
                  <a:gd name="connsiteX2" fmla="*/ 1538515 w 1828400"/>
                  <a:gd name="connsiteY2" fmla="*/ 4107543 h 4753187"/>
                  <a:gd name="connsiteX3" fmla="*/ 1828400 w 1828400"/>
                  <a:gd name="connsiteY3" fmla="*/ 4753187 h 4753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28400" h="4753187">
                    <a:moveTo>
                      <a:pt x="0" y="0"/>
                    </a:moveTo>
                    <a:cubicBezTo>
                      <a:pt x="249162" y="702733"/>
                      <a:pt x="498324" y="1405467"/>
                      <a:pt x="754743" y="2090057"/>
                    </a:cubicBezTo>
                    <a:cubicBezTo>
                      <a:pt x="1011162" y="2774647"/>
                      <a:pt x="1359572" y="3663688"/>
                      <a:pt x="1538515" y="4107543"/>
                    </a:cubicBezTo>
                    <a:cubicBezTo>
                      <a:pt x="1717458" y="4551398"/>
                      <a:pt x="1678419" y="4433873"/>
                      <a:pt x="1828400" y="4753187"/>
                    </a:cubicBezTo>
                  </a:path>
                </a:pathLst>
              </a:custGeom>
              <a:noFill/>
              <a:ln w="76200">
                <a:solidFill>
                  <a:schemeClr val="tx1">
                    <a:alpha val="40000"/>
                  </a:schemeClr>
                </a:solidFill>
                <a:prstDash val="solid"/>
              </a:ln>
            </p:spPr>
            <p:txBody>
              <a:bodyPr rtlCol="0" anchor="ctr"/>
              <a:lstStyle/>
              <a:p>
                <a:pPr algn="ctr"/>
                <a:endParaRPr lang="zh-CN" altLang="en-US" sz="1000"/>
              </a:p>
            </p:txBody>
          </p:sp>
          <p:sp>
            <p:nvSpPr>
              <p:cNvPr id="61" name="任意多边形 60"/>
              <p:cNvSpPr/>
              <p:nvPr/>
            </p:nvSpPr>
            <p:spPr>
              <a:xfrm>
                <a:off x="6612779" y="6092656"/>
                <a:ext cx="8127108" cy="2251086"/>
              </a:xfrm>
              <a:custGeom>
                <a:avLst/>
                <a:gdLst>
                  <a:gd name="connsiteX0" fmla="*/ 0 w 9174480"/>
                  <a:gd name="connsiteY0" fmla="*/ 2300166 h 2381587"/>
                  <a:gd name="connsiteX1" fmla="*/ 1066800 w 9174480"/>
                  <a:gd name="connsiteY1" fmla="*/ 1553406 h 2381587"/>
                  <a:gd name="connsiteX2" fmla="*/ 1729740 w 9174480"/>
                  <a:gd name="connsiteY2" fmla="*/ 1073346 h 2381587"/>
                  <a:gd name="connsiteX3" fmla="*/ 2057400 w 9174480"/>
                  <a:gd name="connsiteY3" fmla="*/ 875226 h 2381587"/>
                  <a:gd name="connsiteX4" fmla="*/ 2537460 w 9174480"/>
                  <a:gd name="connsiteY4" fmla="*/ 738066 h 2381587"/>
                  <a:gd name="connsiteX5" fmla="*/ 2727960 w 9174480"/>
                  <a:gd name="connsiteY5" fmla="*/ 623766 h 2381587"/>
                  <a:gd name="connsiteX6" fmla="*/ 3055620 w 9174480"/>
                  <a:gd name="connsiteY6" fmla="*/ 532326 h 2381587"/>
                  <a:gd name="connsiteX7" fmla="*/ 3627120 w 9174480"/>
                  <a:gd name="connsiteY7" fmla="*/ 463746 h 2381587"/>
                  <a:gd name="connsiteX8" fmla="*/ 3863340 w 9174480"/>
                  <a:gd name="connsiteY8" fmla="*/ 280866 h 2381587"/>
                  <a:gd name="connsiteX9" fmla="*/ 4084320 w 9174480"/>
                  <a:gd name="connsiteY9" fmla="*/ 82746 h 2381587"/>
                  <a:gd name="connsiteX10" fmla="*/ 4358640 w 9174480"/>
                  <a:gd name="connsiteY10" fmla="*/ 67506 h 2381587"/>
                  <a:gd name="connsiteX11" fmla="*/ 4655820 w 9174480"/>
                  <a:gd name="connsiteY11" fmla="*/ 120846 h 2381587"/>
                  <a:gd name="connsiteX12" fmla="*/ 4930140 w 9174480"/>
                  <a:gd name="connsiteY12" fmla="*/ 37026 h 2381587"/>
                  <a:gd name="connsiteX13" fmla="*/ 5120640 w 9174480"/>
                  <a:gd name="connsiteY13" fmla="*/ 6546 h 2381587"/>
                  <a:gd name="connsiteX14" fmla="*/ 5265420 w 9174480"/>
                  <a:gd name="connsiteY14" fmla="*/ 158946 h 2381587"/>
                  <a:gd name="connsiteX15" fmla="*/ 5334000 w 9174480"/>
                  <a:gd name="connsiteY15" fmla="*/ 623766 h 2381587"/>
                  <a:gd name="connsiteX16" fmla="*/ 5387340 w 9174480"/>
                  <a:gd name="connsiteY16" fmla="*/ 1058106 h 2381587"/>
                  <a:gd name="connsiteX17" fmla="*/ 5600700 w 9174480"/>
                  <a:gd name="connsiteY17" fmla="*/ 1469586 h 2381587"/>
                  <a:gd name="connsiteX18" fmla="*/ 6050280 w 9174480"/>
                  <a:gd name="connsiteY18" fmla="*/ 1789626 h 2381587"/>
                  <a:gd name="connsiteX19" fmla="*/ 6743700 w 9174480"/>
                  <a:gd name="connsiteY19" fmla="*/ 1995366 h 2381587"/>
                  <a:gd name="connsiteX20" fmla="*/ 7368540 w 9174480"/>
                  <a:gd name="connsiteY20" fmla="*/ 2193486 h 2381587"/>
                  <a:gd name="connsiteX21" fmla="*/ 8001000 w 9174480"/>
                  <a:gd name="connsiteY21" fmla="*/ 2376366 h 2381587"/>
                  <a:gd name="connsiteX22" fmla="*/ 8359140 w 9174480"/>
                  <a:gd name="connsiteY22" fmla="*/ 2323026 h 2381587"/>
                  <a:gd name="connsiteX23" fmla="*/ 8831580 w 9174480"/>
                  <a:gd name="connsiteY23" fmla="*/ 2231586 h 2381587"/>
                  <a:gd name="connsiteX24" fmla="*/ 9174480 w 9174480"/>
                  <a:gd name="connsiteY24" fmla="*/ 1743906 h 2381587"/>
                  <a:gd name="connsiteX0-1" fmla="*/ 0 w 8831580"/>
                  <a:gd name="connsiteY0-2" fmla="*/ 2300166 h 2381587"/>
                  <a:gd name="connsiteX1-3" fmla="*/ 1066800 w 8831580"/>
                  <a:gd name="connsiteY1-4" fmla="*/ 1553406 h 2381587"/>
                  <a:gd name="connsiteX2-5" fmla="*/ 1729740 w 8831580"/>
                  <a:gd name="connsiteY2-6" fmla="*/ 1073346 h 2381587"/>
                  <a:gd name="connsiteX3-7" fmla="*/ 2057400 w 8831580"/>
                  <a:gd name="connsiteY3-8" fmla="*/ 875226 h 2381587"/>
                  <a:gd name="connsiteX4-9" fmla="*/ 2537460 w 8831580"/>
                  <a:gd name="connsiteY4-10" fmla="*/ 738066 h 2381587"/>
                  <a:gd name="connsiteX5-11" fmla="*/ 2727960 w 8831580"/>
                  <a:gd name="connsiteY5-12" fmla="*/ 623766 h 2381587"/>
                  <a:gd name="connsiteX6-13" fmla="*/ 3055620 w 8831580"/>
                  <a:gd name="connsiteY6-14" fmla="*/ 532326 h 2381587"/>
                  <a:gd name="connsiteX7-15" fmla="*/ 3627120 w 8831580"/>
                  <a:gd name="connsiteY7-16" fmla="*/ 463746 h 2381587"/>
                  <a:gd name="connsiteX8-17" fmla="*/ 3863340 w 8831580"/>
                  <a:gd name="connsiteY8-18" fmla="*/ 280866 h 2381587"/>
                  <a:gd name="connsiteX9-19" fmla="*/ 4084320 w 8831580"/>
                  <a:gd name="connsiteY9-20" fmla="*/ 82746 h 2381587"/>
                  <a:gd name="connsiteX10-21" fmla="*/ 4358640 w 8831580"/>
                  <a:gd name="connsiteY10-22" fmla="*/ 67506 h 2381587"/>
                  <a:gd name="connsiteX11-23" fmla="*/ 4655820 w 8831580"/>
                  <a:gd name="connsiteY11-24" fmla="*/ 120846 h 2381587"/>
                  <a:gd name="connsiteX12-25" fmla="*/ 4930140 w 8831580"/>
                  <a:gd name="connsiteY12-26" fmla="*/ 37026 h 2381587"/>
                  <a:gd name="connsiteX13-27" fmla="*/ 5120640 w 8831580"/>
                  <a:gd name="connsiteY13-28" fmla="*/ 6546 h 2381587"/>
                  <a:gd name="connsiteX14-29" fmla="*/ 5265420 w 8831580"/>
                  <a:gd name="connsiteY14-30" fmla="*/ 158946 h 2381587"/>
                  <a:gd name="connsiteX15-31" fmla="*/ 5334000 w 8831580"/>
                  <a:gd name="connsiteY15-32" fmla="*/ 623766 h 2381587"/>
                  <a:gd name="connsiteX16-33" fmla="*/ 5387340 w 8831580"/>
                  <a:gd name="connsiteY16-34" fmla="*/ 1058106 h 2381587"/>
                  <a:gd name="connsiteX17-35" fmla="*/ 5600700 w 8831580"/>
                  <a:gd name="connsiteY17-36" fmla="*/ 1469586 h 2381587"/>
                  <a:gd name="connsiteX18-37" fmla="*/ 6050280 w 8831580"/>
                  <a:gd name="connsiteY18-38" fmla="*/ 1789626 h 2381587"/>
                  <a:gd name="connsiteX19-39" fmla="*/ 6743700 w 8831580"/>
                  <a:gd name="connsiteY19-40" fmla="*/ 1995366 h 2381587"/>
                  <a:gd name="connsiteX20-41" fmla="*/ 7368540 w 8831580"/>
                  <a:gd name="connsiteY20-42" fmla="*/ 2193486 h 2381587"/>
                  <a:gd name="connsiteX21-43" fmla="*/ 8001000 w 8831580"/>
                  <a:gd name="connsiteY21-44" fmla="*/ 2376366 h 2381587"/>
                  <a:gd name="connsiteX22-45" fmla="*/ 8359140 w 8831580"/>
                  <a:gd name="connsiteY22-46" fmla="*/ 2323026 h 2381587"/>
                  <a:gd name="connsiteX23-47" fmla="*/ 8831580 w 8831580"/>
                  <a:gd name="connsiteY23-48" fmla="*/ 2231586 h 2381587"/>
                  <a:gd name="connsiteX0-49" fmla="*/ 0 w 8702040"/>
                  <a:gd name="connsiteY0-50" fmla="*/ 2300166 h 2381019"/>
                  <a:gd name="connsiteX1-51" fmla="*/ 1066800 w 8702040"/>
                  <a:gd name="connsiteY1-52" fmla="*/ 1553406 h 2381019"/>
                  <a:gd name="connsiteX2-53" fmla="*/ 1729740 w 8702040"/>
                  <a:gd name="connsiteY2-54" fmla="*/ 1073346 h 2381019"/>
                  <a:gd name="connsiteX3-55" fmla="*/ 2057400 w 8702040"/>
                  <a:gd name="connsiteY3-56" fmla="*/ 875226 h 2381019"/>
                  <a:gd name="connsiteX4-57" fmla="*/ 2537460 w 8702040"/>
                  <a:gd name="connsiteY4-58" fmla="*/ 738066 h 2381019"/>
                  <a:gd name="connsiteX5-59" fmla="*/ 2727960 w 8702040"/>
                  <a:gd name="connsiteY5-60" fmla="*/ 623766 h 2381019"/>
                  <a:gd name="connsiteX6-61" fmla="*/ 3055620 w 8702040"/>
                  <a:gd name="connsiteY6-62" fmla="*/ 532326 h 2381019"/>
                  <a:gd name="connsiteX7-63" fmla="*/ 3627120 w 8702040"/>
                  <a:gd name="connsiteY7-64" fmla="*/ 463746 h 2381019"/>
                  <a:gd name="connsiteX8-65" fmla="*/ 3863340 w 8702040"/>
                  <a:gd name="connsiteY8-66" fmla="*/ 280866 h 2381019"/>
                  <a:gd name="connsiteX9-67" fmla="*/ 4084320 w 8702040"/>
                  <a:gd name="connsiteY9-68" fmla="*/ 82746 h 2381019"/>
                  <a:gd name="connsiteX10-69" fmla="*/ 4358640 w 8702040"/>
                  <a:gd name="connsiteY10-70" fmla="*/ 67506 h 2381019"/>
                  <a:gd name="connsiteX11-71" fmla="*/ 4655820 w 8702040"/>
                  <a:gd name="connsiteY11-72" fmla="*/ 120846 h 2381019"/>
                  <a:gd name="connsiteX12-73" fmla="*/ 4930140 w 8702040"/>
                  <a:gd name="connsiteY12-74" fmla="*/ 37026 h 2381019"/>
                  <a:gd name="connsiteX13-75" fmla="*/ 5120640 w 8702040"/>
                  <a:gd name="connsiteY13-76" fmla="*/ 6546 h 2381019"/>
                  <a:gd name="connsiteX14-77" fmla="*/ 5265420 w 8702040"/>
                  <a:gd name="connsiteY14-78" fmla="*/ 158946 h 2381019"/>
                  <a:gd name="connsiteX15-79" fmla="*/ 5334000 w 8702040"/>
                  <a:gd name="connsiteY15-80" fmla="*/ 623766 h 2381019"/>
                  <a:gd name="connsiteX16-81" fmla="*/ 5387340 w 8702040"/>
                  <a:gd name="connsiteY16-82" fmla="*/ 1058106 h 2381019"/>
                  <a:gd name="connsiteX17-83" fmla="*/ 5600700 w 8702040"/>
                  <a:gd name="connsiteY17-84" fmla="*/ 1469586 h 2381019"/>
                  <a:gd name="connsiteX18-85" fmla="*/ 6050280 w 8702040"/>
                  <a:gd name="connsiteY18-86" fmla="*/ 1789626 h 2381019"/>
                  <a:gd name="connsiteX19-87" fmla="*/ 6743700 w 8702040"/>
                  <a:gd name="connsiteY19-88" fmla="*/ 1995366 h 2381019"/>
                  <a:gd name="connsiteX20-89" fmla="*/ 7368540 w 8702040"/>
                  <a:gd name="connsiteY20-90" fmla="*/ 2193486 h 2381019"/>
                  <a:gd name="connsiteX21-91" fmla="*/ 8001000 w 8702040"/>
                  <a:gd name="connsiteY21-92" fmla="*/ 2376366 h 2381019"/>
                  <a:gd name="connsiteX22-93" fmla="*/ 8359140 w 8702040"/>
                  <a:gd name="connsiteY22-94" fmla="*/ 2323026 h 2381019"/>
                  <a:gd name="connsiteX23-95" fmla="*/ 8702040 w 8702040"/>
                  <a:gd name="connsiteY23-96" fmla="*/ 2284926 h 2381019"/>
                  <a:gd name="connsiteX0-97" fmla="*/ 0 w 8702040"/>
                  <a:gd name="connsiteY0-98" fmla="*/ 2300166 h 2381019"/>
                  <a:gd name="connsiteX1-99" fmla="*/ 1066800 w 8702040"/>
                  <a:gd name="connsiteY1-100" fmla="*/ 1553406 h 2381019"/>
                  <a:gd name="connsiteX2-101" fmla="*/ 1729740 w 8702040"/>
                  <a:gd name="connsiteY2-102" fmla="*/ 1073346 h 2381019"/>
                  <a:gd name="connsiteX3-103" fmla="*/ 2057400 w 8702040"/>
                  <a:gd name="connsiteY3-104" fmla="*/ 875226 h 2381019"/>
                  <a:gd name="connsiteX4-105" fmla="*/ 2537460 w 8702040"/>
                  <a:gd name="connsiteY4-106" fmla="*/ 738066 h 2381019"/>
                  <a:gd name="connsiteX5-107" fmla="*/ 2727960 w 8702040"/>
                  <a:gd name="connsiteY5-108" fmla="*/ 623766 h 2381019"/>
                  <a:gd name="connsiteX6-109" fmla="*/ 3055620 w 8702040"/>
                  <a:gd name="connsiteY6-110" fmla="*/ 532326 h 2381019"/>
                  <a:gd name="connsiteX7-111" fmla="*/ 3627120 w 8702040"/>
                  <a:gd name="connsiteY7-112" fmla="*/ 463746 h 2381019"/>
                  <a:gd name="connsiteX8-113" fmla="*/ 3863340 w 8702040"/>
                  <a:gd name="connsiteY8-114" fmla="*/ 280866 h 2381019"/>
                  <a:gd name="connsiteX9-115" fmla="*/ 4084320 w 8702040"/>
                  <a:gd name="connsiteY9-116" fmla="*/ 82746 h 2381019"/>
                  <a:gd name="connsiteX10-117" fmla="*/ 4358640 w 8702040"/>
                  <a:gd name="connsiteY10-118" fmla="*/ 67506 h 2381019"/>
                  <a:gd name="connsiteX11-119" fmla="*/ 4655820 w 8702040"/>
                  <a:gd name="connsiteY11-120" fmla="*/ 120846 h 2381019"/>
                  <a:gd name="connsiteX12-121" fmla="*/ 4930140 w 8702040"/>
                  <a:gd name="connsiteY12-122" fmla="*/ 37026 h 2381019"/>
                  <a:gd name="connsiteX13-123" fmla="*/ 5120640 w 8702040"/>
                  <a:gd name="connsiteY13-124" fmla="*/ 6546 h 2381019"/>
                  <a:gd name="connsiteX14-125" fmla="*/ 5265420 w 8702040"/>
                  <a:gd name="connsiteY14-126" fmla="*/ 158946 h 2381019"/>
                  <a:gd name="connsiteX15-127" fmla="*/ 5334000 w 8702040"/>
                  <a:gd name="connsiteY15-128" fmla="*/ 623766 h 2381019"/>
                  <a:gd name="connsiteX16-129" fmla="*/ 5387340 w 8702040"/>
                  <a:gd name="connsiteY16-130" fmla="*/ 1058106 h 2381019"/>
                  <a:gd name="connsiteX17-131" fmla="*/ 5600700 w 8702040"/>
                  <a:gd name="connsiteY17-132" fmla="*/ 1469586 h 2381019"/>
                  <a:gd name="connsiteX18-133" fmla="*/ 6050280 w 8702040"/>
                  <a:gd name="connsiteY18-134" fmla="*/ 1789626 h 2381019"/>
                  <a:gd name="connsiteX19-135" fmla="*/ 6743700 w 8702040"/>
                  <a:gd name="connsiteY19-136" fmla="*/ 1995366 h 2381019"/>
                  <a:gd name="connsiteX20-137" fmla="*/ 7368540 w 8702040"/>
                  <a:gd name="connsiteY20-138" fmla="*/ 2193486 h 2381019"/>
                  <a:gd name="connsiteX21-139" fmla="*/ 8001000 w 8702040"/>
                  <a:gd name="connsiteY21-140" fmla="*/ 2376366 h 2381019"/>
                  <a:gd name="connsiteX22-141" fmla="*/ 8359140 w 8702040"/>
                  <a:gd name="connsiteY22-142" fmla="*/ 2323026 h 2381019"/>
                  <a:gd name="connsiteX23-143" fmla="*/ 8702040 w 8702040"/>
                  <a:gd name="connsiteY23-144" fmla="*/ 2284926 h 2381019"/>
                  <a:gd name="connsiteX0" fmla="*/ 0 w 8596201"/>
                  <a:gd name="connsiteY0" fmla="*/ 2300166 h 2381019"/>
                  <a:gd name="connsiteX1" fmla="*/ 1066800 w 8596201"/>
                  <a:gd name="connsiteY1" fmla="*/ 1553406 h 2381019"/>
                  <a:gd name="connsiteX2" fmla="*/ 1729740 w 8596201"/>
                  <a:gd name="connsiteY2" fmla="*/ 1073346 h 2381019"/>
                  <a:gd name="connsiteX3" fmla="*/ 2057400 w 8596201"/>
                  <a:gd name="connsiteY3" fmla="*/ 875226 h 2381019"/>
                  <a:gd name="connsiteX4" fmla="*/ 2537460 w 8596201"/>
                  <a:gd name="connsiteY4" fmla="*/ 738066 h 2381019"/>
                  <a:gd name="connsiteX5" fmla="*/ 2727960 w 8596201"/>
                  <a:gd name="connsiteY5" fmla="*/ 623766 h 2381019"/>
                  <a:gd name="connsiteX6" fmla="*/ 3055620 w 8596201"/>
                  <a:gd name="connsiteY6" fmla="*/ 532326 h 2381019"/>
                  <a:gd name="connsiteX7" fmla="*/ 3627120 w 8596201"/>
                  <a:gd name="connsiteY7" fmla="*/ 463746 h 2381019"/>
                  <a:gd name="connsiteX8" fmla="*/ 3863340 w 8596201"/>
                  <a:gd name="connsiteY8" fmla="*/ 280866 h 2381019"/>
                  <a:gd name="connsiteX9" fmla="*/ 4084320 w 8596201"/>
                  <a:gd name="connsiteY9" fmla="*/ 82746 h 2381019"/>
                  <a:gd name="connsiteX10" fmla="*/ 4358640 w 8596201"/>
                  <a:gd name="connsiteY10" fmla="*/ 67506 h 2381019"/>
                  <a:gd name="connsiteX11" fmla="*/ 4655820 w 8596201"/>
                  <a:gd name="connsiteY11" fmla="*/ 120846 h 2381019"/>
                  <a:gd name="connsiteX12" fmla="*/ 4930140 w 8596201"/>
                  <a:gd name="connsiteY12" fmla="*/ 37026 h 2381019"/>
                  <a:gd name="connsiteX13" fmla="*/ 5120640 w 8596201"/>
                  <a:gd name="connsiteY13" fmla="*/ 6546 h 2381019"/>
                  <a:gd name="connsiteX14" fmla="*/ 5265420 w 8596201"/>
                  <a:gd name="connsiteY14" fmla="*/ 158946 h 2381019"/>
                  <a:gd name="connsiteX15" fmla="*/ 5334000 w 8596201"/>
                  <a:gd name="connsiteY15" fmla="*/ 623766 h 2381019"/>
                  <a:gd name="connsiteX16" fmla="*/ 5387340 w 8596201"/>
                  <a:gd name="connsiteY16" fmla="*/ 1058106 h 2381019"/>
                  <a:gd name="connsiteX17" fmla="*/ 5600700 w 8596201"/>
                  <a:gd name="connsiteY17" fmla="*/ 1469586 h 2381019"/>
                  <a:gd name="connsiteX18" fmla="*/ 6050280 w 8596201"/>
                  <a:gd name="connsiteY18" fmla="*/ 1789626 h 2381019"/>
                  <a:gd name="connsiteX19" fmla="*/ 6743700 w 8596201"/>
                  <a:gd name="connsiteY19" fmla="*/ 1995366 h 2381019"/>
                  <a:gd name="connsiteX20" fmla="*/ 7368540 w 8596201"/>
                  <a:gd name="connsiteY20" fmla="*/ 2193486 h 2381019"/>
                  <a:gd name="connsiteX21" fmla="*/ 8001000 w 8596201"/>
                  <a:gd name="connsiteY21" fmla="*/ 2376366 h 2381019"/>
                  <a:gd name="connsiteX22" fmla="*/ 8359140 w 8596201"/>
                  <a:gd name="connsiteY22" fmla="*/ 2323026 h 2381019"/>
                  <a:gd name="connsiteX23" fmla="*/ 8596201 w 8596201"/>
                  <a:gd name="connsiteY23" fmla="*/ 2267286 h 238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596201" h="2381019">
                    <a:moveTo>
                      <a:pt x="0" y="2300166"/>
                    </a:moveTo>
                    <a:lnTo>
                      <a:pt x="1066800" y="1553406"/>
                    </a:lnTo>
                    <a:cubicBezTo>
                      <a:pt x="1355090" y="1348936"/>
                      <a:pt x="1564640" y="1186376"/>
                      <a:pt x="1729740" y="1073346"/>
                    </a:cubicBezTo>
                    <a:cubicBezTo>
                      <a:pt x="1894840" y="960316"/>
                      <a:pt x="1922780" y="931106"/>
                      <a:pt x="2057400" y="875226"/>
                    </a:cubicBezTo>
                    <a:cubicBezTo>
                      <a:pt x="2192020" y="819346"/>
                      <a:pt x="2425700" y="779976"/>
                      <a:pt x="2537460" y="738066"/>
                    </a:cubicBezTo>
                    <a:cubicBezTo>
                      <a:pt x="2649220" y="696156"/>
                      <a:pt x="2641600" y="658056"/>
                      <a:pt x="2727960" y="623766"/>
                    </a:cubicBezTo>
                    <a:cubicBezTo>
                      <a:pt x="2814320" y="589476"/>
                      <a:pt x="2905760" y="558996"/>
                      <a:pt x="3055620" y="532326"/>
                    </a:cubicBezTo>
                    <a:cubicBezTo>
                      <a:pt x="3205480" y="505656"/>
                      <a:pt x="3492500" y="505656"/>
                      <a:pt x="3627120" y="463746"/>
                    </a:cubicBezTo>
                    <a:cubicBezTo>
                      <a:pt x="3761740" y="421836"/>
                      <a:pt x="3787140" y="344366"/>
                      <a:pt x="3863340" y="280866"/>
                    </a:cubicBezTo>
                    <a:cubicBezTo>
                      <a:pt x="3939540" y="217366"/>
                      <a:pt x="4001770" y="118306"/>
                      <a:pt x="4084320" y="82746"/>
                    </a:cubicBezTo>
                    <a:cubicBezTo>
                      <a:pt x="4166870" y="47186"/>
                      <a:pt x="4263390" y="61156"/>
                      <a:pt x="4358640" y="67506"/>
                    </a:cubicBezTo>
                    <a:cubicBezTo>
                      <a:pt x="4453890" y="73856"/>
                      <a:pt x="4560570" y="125926"/>
                      <a:pt x="4655820" y="120846"/>
                    </a:cubicBezTo>
                    <a:cubicBezTo>
                      <a:pt x="4751070" y="115766"/>
                      <a:pt x="4852670" y="56076"/>
                      <a:pt x="4930140" y="37026"/>
                    </a:cubicBezTo>
                    <a:cubicBezTo>
                      <a:pt x="5007610" y="17976"/>
                      <a:pt x="5064760" y="-13774"/>
                      <a:pt x="5120640" y="6546"/>
                    </a:cubicBezTo>
                    <a:cubicBezTo>
                      <a:pt x="5176520" y="26866"/>
                      <a:pt x="5229860" y="56076"/>
                      <a:pt x="5265420" y="158946"/>
                    </a:cubicBezTo>
                    <a:cubicBezTo>
                      <a:pt x="5300980" y="261816"/>
                      <a:pt x="5313680" y="473906"/>
                      <a:pt x="5334000" y="623766"/>
                    </a:cubicBezTo>
                    <a:cubicBezTo>
                      <a:pt x="5354320" y="773626"/>
                      <a:pt x="5342890" y="917136"/>
                      <a:pt x="5387340" y="1058106"/>
                    </a:cubicBezTo>
                    <a:cubicBezTo>
                      <a:pt x="5431790" y="1199076"/>
                      <a:pt x="5490210" y="1347666"/>
                      <a:pt x="5600700" y="1469586"/>
                    </a:cubicBezTo>
                    <a:cubicBezTo>
                      <a:pt x="5711190" y="1591506"/>
                      <a:pt x="5859780" y="1701996"/>
                      <a:pt x="6050280" y="1789626"/>
                    </a:cubicBezTo>
                    <a:cubicBezTo>
                      <a:pt x="6240780" y="1877256"/>
                      <a:pt x="6523990" y="1928056"/>
                      <a:pt x="6743700" y="1995366"/>
                    </a:cubicBezTo>
                    <a:cubicBezTo>
                      <a:pt x="6963410" y="2062676"/>
                      <a:pt x="7158990" y="2129986"/>
                      <a:pt x="7368540" y="2193486"/>
                    </a:cubicBezTo>
                    <a:cubicBezTo>
                      <a:pt x="7578090" y="2256986"/>
                      <a:pt x="7835900" y="2354776"/>
                      <a:pt x="8001000" y="2376366"/>
                    </a:cubicBezTo>
                    <a:cubicBezTo>
                      <a:pt x="8166100" y="2397956"/>
                      <a:pt x="8242300" y="2338266"/>
                      <a:pt x="8359140" y="2323026"/>
                    </a:cubicBezTo>
                    <a:cubicBezTo>
                      <a:pt x="8475980" y="2307786"/>
                      <a:pt x="8429831" y="2318086"/>
                      <a:pt x="8596201" y="2267286"/>
                    </a:cubicBezTo>
                  </a:path>
                </a:pathLst>
              </a:custGeom>
              <a:noFill/>
              <a:ln w="38100">
                <a:solidFill>
                  <a:schemeClr val="tx1">
                    <a:alpha val="40000"/>
                  </a:schemeClr>
                </a:solidFill>
                <a:prstDash val="solid"/>
              </a:ln>
            </p:spPr>
            <p:txBody>
              <a:bodyPr rtlCol="0" anchor="ctr"/>
              <a:lstStyle/>
              <a:p>
                <a:pPr algn="ctr"/>
                <a:endParaRPr lang="zh-CN" altLang="en-US" sz="1000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2" name="任意多边形 61"/>
              <p:cNvSpPr/>
              <p:nvPr/>
            </p:nvSpPr>
            <p:spPr>
              <a:xfrm>
                <a:off x="5913974" y="5176711"/>
                <a:ext cx="2636729" cy="1174281"/>
              </a:xfrm>
              <a:custGeom>
                <a:avLst/>
                <a:gdLst>
                  <a:gd name="connsiteX0" fmla="*/ 0 w 2788920"/>
                  <a:gd name="connsiteY0" fmla="*/ 1242060 h 1242060"/>
                  <a:gd name="connsiteX1" fmla="*/ 678180 w 2788920"/>
                  <a:gd name="connsiteY1" fmla="*/ 1013460 h 1242060"/>
                  <a:gd name="connsiteX2" fmla="*/ 1310640 w 2788920"/>
                  <a:gd name="connsiteY2" fmla="*/ 845820 h 1242060"/>
                  <a:gd name="connsiteX3" fmla="*/ 1706880 w 2788920"/>
                  <a:gd name="connsiteY3" fmla="*/ 746760 h 1242060"/>
                  <a:gd name="connsiteX4" fmla="*/ 1790700 w 2788920"/>
                  <a:gd name="connsiteY4" fmla="*/ 617220 h 1242060"/>
                  <a:gd name="connsiteX5" fmla="*/ 1882140 w 2788920"/>
                  <a:gd name="connsiteY5" fmla="*/ 358140 h 1242060"/>
                  <a:gd name="connsiteX6" fmla="*/ 2072640 w 2788920"/>
                  <a:gd name="connsiteY6" fmla="*/ 121920 h 1242060"/>
                  <a:gd name="connsiteX7" fmla="*/ 2400300 w 2788920"/>
                  <a:gd name="connsiteY7" fmla="*/ 22860 h 1242060"/>
                  <a:gd name="connsiteX8" fmla="*/ 2788920 w 2788920"/>
                  <a:gd name="connsiteY8" fmla="*/ 0 h 1242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88920" h="1242060">
                    <a:moveTo>
                      <a:pt x="0" y="1242060"/>
                    </a:moveTo>
                    <a:cubicBezTo>
                      <a:pt x="229870" y="1160780"/>
                      <a:pt x="459740" y="1079500"/>
                      <a:pt x="678180" y="1013460"/>
                    </a:cubicBezTo>
                    <a:cubicBezTo>
                      <a:pt x="896620" y="947420"/>
                      <a:pt x="1310640" y="845820"/>
                      <a:pt x="1310640" y="845820"/>
                    </a:cubicBezTo>
                    <a:cubicBezTo>
                      <a:pt x="1482090" y="801370"/>
                      <a:pt x="1626870" y="784860"/>
                      <a:pt x="1706880" y="746760"/>
                    </a:cubicBezTo>
                    <a:cubicBezTo>
                      <a:pt x="1786890" y="708660"/>
                      <a:pt x="1761490" y="681990"/>
                      <a:pt x="1790700" y="617220"/>
                    </a:cubicBezTo>
                    <a:cubicBezTo>
                      <a:pt x="1819910" y="552450"/>
                      <a:pt x="1835150" y="440690"/>
                      <a:pt x="1882140" y="358140"/>
                    </a:cubicBezTo>
                    <a:cubicBezTo>
                      <a:pt x="1929130" y="275590"/>
                      <a:pt x="1986280" y="177800"/>
                      <a:pt x="2072640" y="121920"/>
                    </a:cubicBezTo>
                    <a:cubicBezTo>
                      <a:pt x="2159000" y="66040"/>
                      <a:pt x="2280920" y="43180"/>
                      <a:pt x="2400300" y="22860"/>
                    </a:cubicBezTo>
                    <a:cubicBezTo>
                      <a:pt x="2519680" y="2540"/>
                      <a:pt x="2788920" y="0"/>
                      <a:pt x="2788920" y="0"/>
                    </a:cubicBezTo>
                  </a:path>
                </a:pathLst>
              </a:custGeom>
              <a:noFill/>
              <a:ln w="38100">
                <a:solidFill>
                  <a:schemeClr val="tx1">
                    <a:alpha val="40000"/>
                  </a:schemeClr>
                </a:solidFill>
                <a:prstDash val="solid"/>
              </a:ln>
            </p:spPr>
            <p:txBody>
              <a:bodyPr rtlCol="0" anchor="ctr"/>
              <a:lstStyle/>
              <a:p>
                <a:pPr algn="ctr"/>
                <a:endParaRPr lang="zh-CN" altLang="en-US" sz="1000">
                  <a:ln w="7620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63" name="任意多边形 62"/>
              <p:cNvSpPr/>
              <p:nvPr/>
            </p:nvSpPr>
            <p:spPr>
              <a:xfrm>
                <a:off x="8539163" y="3509963"/>
                <a:ext cx="1909762" cy="3362325"/>
              </a:xfrm>
              <a:custGeom>
                <a:avLst/>
                <a:gdLst>
                  <a:gd name="connsiteX0" fmla="*/ 1909762 w 1909762"/>
                  <a:gd name="connsiteY0" fmla="*/ 2624137 h 3362325"/>
                  <a:gd name="connsiteX1" fmla="*/ 1776412 w 1909762"/>
                  <a:gd name="connsiteY1" fmla="*/ 2776537 h 3362325"/>
                  <a:gd name="connsiteX2" fmla="*/ 1681162 w 1909762"/>
                  <a:gd name="connsiteY2" fmla="*/ 2895600 h 3362325"/>
                  <a:gd name="connsiteX3" fmla="*/ 1566862 w 1909762"/>
                  <a:gd name="connsiteY3" fmla="*/ 2971800 h 3362325"/>
                  <a:gd name="connsiteX4" fmla="*/ 1357312 w 1909762"/>
                  <a:gd name="connsiteY4" fmla="*/ 3000375 h 3362325"/>
                  <a:gd name="connsiteX5" fmla="*/ 1042987 w 1909762"/>
                  <a:gd name="connsiteY5" fmla="*/ 3043237 h 3362325"/>
                  <a:gd name="connsiteX6" fmla="*/ 747712 w 1909762"/>
                  <a:gd name="connsiteY6" fmla="*/ 3095625 h 3362325"/>
                  <a:gd name="connsiteX7" fmla="*/ 619125 w 1909762"/>
                  <a:gd name="connsiteY7" fmla="*/ 3119437 h 3362325"/>
                  <a:gd name="connsiteX8" fmla="*/ 509587 w 1909762"/>
                  <a:gd name="connsiteY8" fmla="*/ 3219450 h 3362325"/>
                  <a:gd name="connsiteX9" fmla="*/ 390525 w 1909762"/>
                  <a:gd name="connsiteY9" fmla="*/ 3252787 h 3362325"/>
                  <a:gd name="connsiteX10" fmla="*/ 85725 w 1909762"/>
                  <a:gd name="connsiteY10" fmla="*/ 3362325 h 3362325"/>
                  <a:gd name="connsiteX11" fmla="*/ 138112 w 1909762"/>
                  <a:gd name="connsiteY11" fmla="*/ 3295650 h 3362325"/>
                  <a:gd name="connsiteX12" fmla="*/ 319087 w 1909762"/>
                  <a:gd name="connsiteY12" fmla="*/ 3157537 h 3362325"/>
                  <a:gd name="connsiteX13" fmla="*/ 457200 w 1909762"/>
                  <a:gd name="connsiteY13" fmla="*/ 3081337 h 3362325"/>
                  <a:gd name="connsiteX14" fmla="*/ 481012 w 1909762"/>
                  <a:gd name="connsiteY14" fmla="*/ 2895600 h 3362325"/>
                  <a:gd name="connsiteX15" fmla="*/ 542925 w 1909762"/>
                  <a:gd name="connsiteY15" fmla="*/ 2881312 h 3362325"/>
                  <a:gd name="connsiteX16" fmla="*/ 690562 w 1909762"/>
                  <a:gd name="connsiteY16" fmla="*/ 2600325 h 3362325"/>
                  <a:gd name="connsiteX17" fmla="*/ 728662 w 1909762"/>
                  <a:gd name="connsiteY17" fmla="*/ 2466975 h 3362325"/>
                  <a:gd name="connsiteX18" fmla="*/ 647700 w 1909762"/>
                  <a:gd name="connsiteY18" fmla="*/ 2243137 h 3362325"/>
                  <a:gd name="connsiteX19" fmla="*/ 371475 w 1909762"/>
                  <a:gd name="connsiteY19" fmla="*/ 2047875 h 3362325"/>
                  <a:gd name="connsiteX20" fmla="*/ 171450 w 1909762"/>
                  <a:gd name="connsiteY20" fmla="*/ 1819275 h 3362325"/>
                  <a:gd name="connsiteX21" fmla="*/ 23812 w 1909762"/>
                  <a:gd name="connsiteY21" fmla="*/ 1685925 h 3362325"/>
                  <a:gd name="connsiteX22" fmla="*/ 0 w 1909762"/>
                  <a:gd name="connsiteY22" fmla="*/ 1638300 h 3362325"/>
                  <a:gd name="connsiteX23" fmla="*/ 85725 w 1909762"/>
                  <a:gd name="connsiteY23" fmla="*/ 1538287 h 3362325"/>
                  <a:gd name="connsiteX24" fmla="*/ 247650 w 1909762"/>
                  <a:gd name="connsiteY24" fmla="*/ 1466850 h 3362325"/>
                  <a:gd name="connsiteX25" fmla="*/ 400050 w 1909762"/>
                  <a:gd name="connsiteY25" fmla="*/ 1366837 h 3362325"/>
                  <a:gd name="connsiteX26" fmla="*/ 647700 w 1909762"/>
                  <a:gd name="connsiteY26" fmla="*/ 971550 h 3362325"/>
                  <a:gd name="connsiteX27" fmla="*/ 876300 w 1909762"/>
                  <a:gd name="connsiteY27" fmla="*/ 700087 h 3362325"/>
                  <a:gd name="connsiteX28" fmla="*/ 852487 w 1909762"/>
                  <a:gd name="connsiteY28" fmla="*/ 547687 h 3362325"/>
                  <a:gd name="connsiteX29" fmla="*/ 952500 w 1909762"/>
                  <a:gd name="connsiteY29" fmla="*/ 400050 h 3362325"/>
                  <a:gd name="connsiteX30" fmla="*/ 933450 w 1909762"/>
                  <a:gd name="connsiteY30" fmla="*/ 204787 h 3362325"/>
                  <a:gd name="connsiteX31" fmla="*/ 900112 w 1909762"/>
                  <a:gd name="connsiteY31" fmla="*/ 114300 h 3362325"/>
                  <a:gd name="connsiteX32" fmla="*/ 1014412 w 1909762"/>
                  <a:gd name="connsiteY32" fmla="*/ 14287 h 3362325"/>
                  <a:gd name="connsiteX33" fmla="*/ 1314450 w 1909762"/>
                  <a:gd name="connsiteY33" fmla="*/ 0 h 3362325"/>
                  <a:gd name="connsiteX34" fmla="*/ 1485900 w 1909762"/>
                  <a:gd name="connsiteY34" fmla="*/ 61912 h 3362325"/>
                  <a:gd name="connsiteX35" fmla="*/ 1657350 w 1909762"/>
                  <a:gd name="connsiteY35" fmla="*/ 85725 h 3362325"/>
                  <a:gd name="connsiteX36" fmla="*/ 1766887 w 1909762"/>
                  <a:gd name="connsiteY36" fmla="*/ 114300 h 3362325"/>
                  <a:gd name="connsiteX37" fmla="*/ 1781175 w 1909762"/>
                  <a:gd name="connsiteY37" fmla="*/ 266700 h 3362325"/>
                  <a:gd name="connsiteX38" fmla="*/ 1781175 w 1909762"/>
                  <a:gd name="connsiteY38" fmla="*/ 361950 h 3362325"/>
                  <a:gd name="connsiteX39" fmla="*/ 1843087 w 1909762"/>
                  <a:gd name="connsiteY39" fmla="*/ 438150 h 3362325"/>
                  <a:gd name="connsiteX40" fmla="*/ 1838325 w 1909762"/>
                  <a:gd name="connsiteY40" fmla="*/ 676275 h 3362325"/>
                  <a:gd name="connsiteX41" fmla="*/ 1752600 w 1909762"/>
                  <a:gd name="connsiteY41" fmla="*/ 676275 h 3362325"/>
                  <a:gd name="connsiteX42" fmla="*/ 1647825 w 1909762"/>
                  <a:gd name="connsiteY42" fmla="*/ 623887 h 3362325"/>
                  <a:gd name="connsiteX43" fmla="*/ 1495425 w 1909762"/>
                  <a:gd name="connsiteY43" fmla="*/ 538162 h 3362325"/>
                  <a:gd name="connsiteX44" fmla="*/ 1271587 w 1909762"/>
                  <a:gd name="connsiteY44" fmla="*/ 581025 h 3362325"/>
                  <a:gd name="connsiteX45" fmla="*/ 1133475 w 1909762"/>
                  <a:gd name="connsiteY45" fmla="*/ 681037 h 3362325"/>
                  <a:gd name="connsiteX46" fmla="*/ 1014412 w 1909762"/>
                  <a:gd name="connsiteY46" fmla="*/ 833437 h 3362325"/>
                  <a:gd name="connsiteX47" fmla="*/ 957262 w 1909762"/>
                  <a:gd name="connsiteY47" fmla="*/ 952500 h 3362325"/>
                  <a:gd name="connsiteX48" fmla="*/ 952500 w 1909762"/>
                  <a:gd name="connsiteY48" fmla="*/ 1085850 h 3362325"/>
                  <a:gd name="connsiteX49" fmla="*/ 919162 w 1909762"/>
                  <a:gd name="connsiteY49" fmla="*/ 1200150 h 3362325"/>
                  <a:gd name="connsiteX50" fmla="*/ 819150 w 1909762"/>
                  <a:gd name="connsiteY50" fmla="*/ 1323975 h 3362325"/>
                  <a:gd name="connsiteX51" fmla="*/ 700087 w 1909762"/>
                  <a:gd name="connsiteY51" fmla="*/ 1438275 h 3362325"/>
                  <a:gd name="connsiteX52" fmla="*/ 709612 w 1909762"/>
                  <a:gd name="connsiteY52" fmla="*/ 1495425 h 3362325"/>
                  <a:gd name="connsiteX53" fmla="*/ 766762 w 1909762"/>
                  <a:gd name="connsiteY53" fmla="*/ 1585912 h 3362325"/>
                  <a:gd name="connsiteX54" fmla="*/ 762000 w 1909762"/>
                  <a:gd name="connsiteY54" fmla="*/ 1657350 h 3362325"/>
                  <a:gd name="connsiteX55" fmla="*/ 657225 w 1909762"/>
                  <a:gd name="connsiteY55" fmla="*/ 1871662 h 3362325"/>
                  <a:gd name="connsiteX56" fmla="*/ 747712 w 1909762"/>
                  <a:gd name="connsiteY56" fmla="*/ 1952625 h 3362325"/>
                  <a:gd name="connsiteX57" fmla="*/ 795337 w 1909762"/>
                  <a:gd name="connsiteY57" fmla="*/ 1995487 h 3362325"/>
                  <a:gd name="connsiteX58" fmla="*/ 809625 w 1909762"/>
                  <a:gd name="connsiteY58" fmla="*/ 2119312 h 3362325"/>
                  <a:gd name="connsiteX59" fmla="*/ 785812 w 1909762"/>
                  <a:gd name="connsiteY59" fmla="*/ 2190750 h 3362325"/>
                  <a:gd name="connsiteX60" fmla="*/ 771525 w 1909762"/>
                  <a:gd name="connsiteY60" fmla="*/ 2357437 h 3362325"/>
                  <a:gd name="connsiteX61" fmla="*/ 804862 w 1909762"/>
                  <a:gd name="connsiteY61" fmla="*/ 2395537 h 3362325"/>
                  <a:gd name="connsiteX62" fmla="*/ 828675 w 1909762"/>
                  <a:gd name="connsiteY62" fmla="*/ 2509837 h 3362325"/>
                  <a:gd name="connsiteX63" fmla="*/ 1038225 w 1909762"/>
                  <a:gd name="connsiteY63" fmla="*/ 2547937 h 3362325"/>
                  <a:gd name="connsiteX64" fmla="*/ 1219200 w 1909762"/>
                  <a:gd name="connsiteY64" fmla="*/ 2633662 h 3362325"/>
                  <a:gd name="connsiteX65" fmla="*/ 1347787 w 1909762"/>
                  <a:gd name="connsiteY65" fmla="*/ 2667000 h 3362325"/>
                  <a:gd name="connsiteX66" fmla="*/ 1528762 w 1909762"/>
                  <a:gd name="connsiteY66" fmla="*/ 2590800 h 3362325"/>
                  <a:gd name="connsiteX67" fmla="*/ 1700212 w 1909762"/>
                  <a:gd name="connsiteY67" fmla="*/ 2586037 h 3362325"/>
                  <a:gd name="connsiteX68" fmla="*/ 1909762 w 1909762"/>
                  <a:gd name="connsiteY68" fmla="*/ 2624137 h 336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09762" h="3362325">
                    <a:moveTo>
                      <a:pt x="1909762" y="2624137"/>
                    </a:moveTo>
                    <a:lnTo>
                      <a:pt x="1776412" y="2776537"/>
                    </a:lnTo>
                    <a:lnTo>
                      <a:pt x="1681162" y="2895600"/>
                    </a:lnTo>
                    <a:lnTo>
                      <a:pt x="1566862" y="2971800"/>
                    </a:lnTo>
                    <a:lnTo>
                      <a:pt x="1357312" y="3000375"/>
                    </a:lnTo>
                    <a:lnTo>
                      <a:pt x="1042987" y="3043237"/>
                    </a:lnTo>
                    <a:lnTo>
                      <a:pt x="747712" y="3095625"/>
                    </a:lnTo>
                    <a:lnTo>
                      <a:pt x="619125" y="3119437"/>
                    </a:lnTo>
                    <a:lnTo>
                      <a:pt x="509587" y="3219450"/>
                    </a:lnTo>
                    <a:lnTo>
                      <a:pt x="390525" y="3252787"/>
                    </a:lnTo>
                    <a:lnTo>
                      <a:pt x="85725" y="3362325"/>
                    </a:lnTo>
                    <a:lnTo>
                      <a:pt x="138112" y="3295650"/>
                    </a:lnTo>
                    <a:lnTo>
                      <a:pt x="319087" y="3157537"/>
                    </a:lnTo>
                    <a:lnTo>
                      <a:pt x="457200" y="3081337"/>
                    </a:lnTo>
                    <a:lnTo>
                      <a:pt x="481012" y="2895600"/>
                    </a:lnTo>
                    <a:lnTo>
                      <a:pt x="542925" y="2881312"/>
                    </a:lnTo>
                    <a:lnTo>
                      <a:pt x="690562" y="2600325"/>
                    </a:lnTo>
                    <a:lnTo>
                      <a:pt x="728662" y="2466975"/>
                    </a:lnTo>
                    <a:lnTo>
                      <a:pt x="647700" y="2243137"/>
                    </a:lnTo>
                    <a:lnTo>
                      <a:pt x="371475" y="2047875"/>
                    </a:lnTo>
                    <a:lnTo>
                      <a:pt x="171450" y="1819275"/>
                    </a:lnTo>
                    <a:lnTo>
                      <a:pt x="23812" y="1685925"/>
                    </a:lnTo>
                    <a:lnTo>
                      <a:pt x="0" y="1638300"/>
                    </a:lnTo>
                    <a:lnTo>
                      <a:pt x="85725" y="1538287"/>
                    </a:lnTo>
                    <a:lnTo>
                      <a:pt x="247650" y="1466850"/>
                    </a:lnTo>
                    <a:lnTo>
                      <a:pt x="400050" y="1366837"/>
                    </a:lnTo>
                    <a:lnTo>
                      <a:pt x="647700" y="971550"/>
                    </a:lnTo>
                    <a:lnTo>
                      <a:pt x="876300" y="700087"/>
                    </a:lnTo>
                    <a:lnTo>
                      <a:pt x="852487" y="547687"/>
                    </a:lnTo>
                    <a:lnTo>
                      <a:pt x="952500" y="400050"/>
                    </a:lnTo>
                    <a:lnTo>
                      <a:pt x="933450" y="204787"/>
                    </a:lnTo>
                    <a:lnTo>
                      <a:pt x="900112" y="114300"/>
                    </a:lnTo>
                    <a:lnTo>
                      <a:pt x="1014412" y="14287"/>
                    </a:lnTo>
                    <a:lnTo>
                      <a:pt x="1314450" y="0"/>
                    </a:lnTo>
                    <a:lnTo>
                      <a:pt x="1485900" y="61912"/>
                    </a:lnTo>
                    <a:lnTo>
                      <a:pt x="1657350" y="85725"/>
                    </a:lnTo>
                    <a:lnTo>
                      <a:pt x="1766887" y="114300"/>
                    </a:lnTo>
                    <a:lnTo>
                      <a:pt x="1781175" y="266700"/>
                    </a:lnTo>
                    <a:lnTo>
                      <a:pt x="1781175" y="361950"/>
                    </a:lnTo>
                    <a:lnTo>
                      <a:pt x="1843087" y="438150"/>
                    </a:lnTo>
                    <a:cubicBezTo>
                      <a:pt x="1841500" y="517525"/>
                      <a:pt x="1839912" y="596900"/>
                      <a:pt x="1838325" y="676275"/>
                    </a:cubicBezTo>
                    <a:lnTo>
                      <a:pt x="1752600" y="676275"/>
                    </a:lnTo>
                    <a:lnTo>
                      <a:pt x="1647825" y="623887"/>
                    </a:lnTo>
                    <a:lnTo>
                      <a:pt x="1495425" y="538162"/>
                    </a:lnTo>
                    <a:lnTo>
                      <a:pt x="1271587" y="581025"/>
                    </a:lnTo>
                    <a:lnTo>
                      <a:pt x="1133475" y="681037"/>
                    </a:lnTo>
                    <a:lnTo>
                      <a:pt x="1014412" y="833437"/>
                    </a:lnTo>
                    <a:lnTo>
                      <a:pt x="957262" y="952500"/>
                    </a:lnTo>
                    <a:lnTo>
                      <a:pt x="952500" y="1085850"/>
                    </a:lnTo>
                    <a:lnTo>
                      <a:pt x="919162" y="1200150"/>
                    </a:lnTo>
                    <a:lnTo>
                      <a:pt x="819150" y="1323975"/>
                    </a:lnTo>
                    <a:lnTo>
                      <a:pt x="700087" y="1438275"/>
                    </a:lnTo>
                    <a:lnTo>
                      <a:pt x="709612" y="1495425"/>
                    </a:lnTo>
                    <a:lnTo>
                      <a:pt x="766762" y="1585912"/>
                    </a:lnTo>
                    <a:lnTo>
                      <a:pt x="762000" y="1657350"/>
                    </a:lnTo>
                    <a:lnTo>
                      <a:pt x="657225" y="1871662"/>
                    </a:lnTo>
                    <a:lnTo>
                      <a:pt x="747712" y="1952625"/>
                    </a:lnTo>
                    <a:lnTo>
                      <a:pt x="795337" y="1995487"/>
                    </a:lnTo>
                    <a:lnTo>
                      <a:pt x="809625" y="2119312"/>
                    </a:lnTo>
                    <a:lnTo>
                      <a:pt x="785812" y="2190750"/>
                    </a:lnTo>
                    <a:lnTo>
                      <a:pt x="771525" y="2357437"/>
                    </a:lnTo>
                    <a:lnTo>
                      <a:pt x="804862" y="2395537"/>
                    </a:lnTo>
                    <a:lnTo>
                      <a:pt x="828675" y="2509837"/>
                    </a:lnTo>
                    <a:lnTo>
                      <a:pt x="1038225" y="2547937"/>
                    </a:lnTo>
                    <a:lnTo>
                      <a:pt x="1219200" y="2633662"/>
                    </a:lnTo>
                    <a:lnTo>
                      <a:pt x="1347787" y="2667000"/>
                    </a:lnTo>
                    <a:lnTo>
                      <a:pt x="1528762" y="2590800"/>
                    </a:lnTo>
                    <a:lnTo>
                      <a:pt x="1700212" y="2586037"/>
                    </a:lnTo>
                    <a:lnTo>
                      <a:pt x="1909762" y="2624137"/>
                    </a:lnTo>
                    <a:close/>
                  </a:path>
                </a:pathLst>
              </a:custGeom>
              <a:solidFill>
                <a:srgbClr val="FF0000">
                  <a:alpha val="50000"/>
                </a:srgbClr>
              </a:solidFill>
              <a:ln w="19050">
                <a:solidFill>
                  <a:srgbClr val="C00000"/>
                </a:solidFill>
                <a:prstDash val="sysDash"/>
                <a:headEnd type="arrow" w="lg" len="sm"/>
                <a:tailEnd type="arrow" w="lg" len="sm"/>
              </a:ln>
            </p:spPr>
            <p:style>
              <a:lnRef idx="3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200">
                  <a:solidFill>
                    <a:schemeClr val="dk1"/>
                  </a:solidFill>
                  <a:latin typeface="+mn-ea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14076289" y="3760499"/>
                <a:ext cx="436558" cy="189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800" b="1" dirty="0" smtClean="0">
                    <a:effectLst>
                      <a:glow rad="76200">
                        <a:schemeClr val="bg1"/>
                      </a:glow>
                    </a:effectLst>
                    <a:latin typeface="微软雅黑" panose="020B0503020204020204" pitchFamily="34" charset="-122"/>
                  </a:rPr>
                  <a:t>长深高速</a:t>
                </a:r>
                <a:endParaRPr lang="en-US" altLang="zh-CN" sz="800" b="1" dirty="0">
                  <a:effectLst>
                    <a:glow rad="76200">
                      <a:schemeClr val="bg1"/>
                    </a:glow>
                  </a:effectLst>
                  <a:latin typeface="微软雅黑" panose="020B0503020204020204" pitchFamily="34" charset="-122"/>
                </a:endParaRPr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 rot="20338009">
                <a:off x="5952618" y="6457085"/>
                <a:ext cx="436558" cy="1680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b="1" dirty="0" smtClean="0">
                    <a:effectLst>
                      <a:glow rad="762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西部干线</a:t>
                </a:r>
                <a:endParaRPr lang="en-US" altLang="zh-CN" sz="700" b="1" dirty="0">
                  <a:effectLst>
                    <a:glow rad="762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文本框 65"/>
              <p:cNvSpPr txBox="1"/>
              <p:nvPr/>
            </p:nvSpPr>
            <p:spPr>
              <a:xfrm rot="20694536">
                <a:off x="6652048" y="5644021"/>
                <a:ext cx="1066021" cy="577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700" b="1" dirty="0" smtClean="0">
                    <a:effectLst>
                      <a:glow rad="762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盘前线</a:t>
                </a:r>
                <a:endParaRPr lang="en-US" altLang="zh-CN" sz="700" b="1" dirty="0">
                  <a:effectLst>
                    <a:glow rad="762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文本框 66"/>
              <p:cNvSpPr txBox="1"/>
              <p:nvPr/>
            </p:nvSpPr>
            <p:spPr>
              <a:xfrm rot="20694536">
                <a:off x="8905019" y="6383056"/>
                <a:ext cx="1066021" cy="577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>
                  <a:lnSpc>
                    <a:spcPct val="150000"/>
                  </a:lnSpc>
                </a:pPr>
                <a:r>
                  <a:rPr lang="zh-CN" altLang="en-US" sz="700" b="1" dirty="0" smtClean="0">
                    <a:effectLst>
                      <a:glow rad="762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金山路</a:t>
                </a:r>
                <a:endParaRPr lang="en-US" altLang="zh-CN" sz="700" b="1" dirty="0">
                  <a:effectLst>
                    <a:glow rad="762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4" name="任意多边形 59"/>
            <p:cNvSpPr/>
            <p:nvPr/>
          </p:nvSpPr>
          <p:spPr bwMode="auto">
            <a:xfrm>
              <a:off x="10463880" y="3089247"/>
              <a:ext cx="2439799" cy="407010"/>
            </a:xfrm>
            <a:custGeom>
              <a:avLst/>
              <a:gdLst>
                <a:gd name="connsiteX0" fmla="*/ 0 w 1625600"/>
                <a:gd name="connsiteY0" fmla="*/ 368300 h 368300"/>
                <a:gd name="connsiteX1" fmla="*/ 368300 w 1625600"/>
                <a:gd name="connsiteY1" fmla="*/ 0 h 368300"/>
                <a:gd name="connsiteX2" fmla="*/ 1625600 w 1625600"/>
                <a:gd name="connsiteY2" fmla="*/ 0 h 368300"/>
                <a:gd name="connsiteX0" fmla="*/ 0 w 1474461"/>
                <a:gd name="connsiteY0" fmla="*/ 340750 h 340750"/>
                <a:gd name="connsiteX1" fmla="*/ 217161 w 1474461"/>
                <a:gd name="connsiteY1" fmla="*/ 0 h 340750"/>
                <a:gd name="connsiteX2" fmla="*/ 1474461 w 1474461"/>
                <a:gd name="connsiteY2" fmla="*/ 0 h 34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4461" h="340750">
                  <a:moveTo>
                    <a:pt x="0" y="340750"/>
                  </a:moveTo>
                  <a:lnTo>
                    <a:pt x="217161" y="0"/>
                  </a:lnTo>
                  <a:lnTo>
                    <a:pt x="1474461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3888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200"/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3384378" y="8273004"/>
              <a:ext cx="1637293" cy="5062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7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单元</a:t>
              </a:r>
              <a:r>
                <a:rPr lang="zh-CN" altLang="en-US" sz="7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图则</a:t>
              </a:r>
              <a:r>
                <a:rPr lang="zh-CN" altLang="en-US" sz="7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边界</a:t>
              </a:r>
              <a:endParaRPr lang="en-US" altLang="zh-CN" sz="7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12976367" y="8430429"/>
              <a:ext cx="459584" cy="197467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19050">
              <a:solidFill>
                <a:srgbClr val="FF0000"/>
              </a:solidFill>
              <a:prstDash val="sysDash"/>
              <a:headEnd type="arrow" w="lg" len="sm"/>
              <a:tailEnd type="arrow" w="lg" len="sm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1200" dirty="0">
                <a:solidFill>
                  <a:schemeClr val="dk1"/>
                </a:solidFill>
                <a:latin typeface="+mn-ea"/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293428" y="5995737"/>
            <a:ext cx="4316675" cy="34911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76"/>
          <p:cNvSpPr txBox="1"/>
          <p:nvPr/>
        </p:nvSpPr>
        <p:spPr>
          <a:xfrm>
            <a:off x="2603721" y="6307367"/>
            <a:ext cx="1107996" cy="369332"/>
          </a:xfrm>
          <a:prstGeom prst="rect">
            <a:avLst/>
          </a:prstGeom>
          <a:noFill/>
          <a:extLst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1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900" dirty="0" smtClean="0"/>
              <a:t>NJJBm050—01</a:t>
            </a:r>
          </a:p>
          <a:p>
            <a:r>
              <a:rPr lang="zh-CN" altLang="en-US" sz="900" dirty="0" smtClean="0"/>
              <a:t>规划</a:t>
            </a:r>
            <a:r>
              <a:rPr lang="zh-CN" altLang="en-US" sz="900" dirty="0"/>
              <a:t>管理单元图则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5208" y="1418085"/>
            <a:ext cx="11043360" cy="781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303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0ZDAzNDUzMWQxNTUxMjJmYzQwOTRhYjVjMTI3ZTAifQ==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4762</TotalTime>
  <Words>310</Words>
  <Application>Microsoft Office PowerPoint</Application>
  <PresentationFormat>自定义</PresentationFormat>
  <Paragraphs>44</Paragraphs>
  <Slides>2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Office Theme</vt:lpstr>
      <vt:lpstr>幻灯片 1</vt:lpstr>
      <vt:lpstr>幻灯片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401</cp:revision>
  <cp:lastPrinted>2024-03-26T06:31:01Z</cp:lastPrinted>
  <dcterms:created xsi:type="dcterms:W3CDTF">2019-11-04T11:42:00Z</dcterms:created>
  <dcterms:modified xsi:type="dcterms:W3CDTF">2026-04-23T01:02:29Z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2019-10-16T00:00:00Z</vt:filetime>
  </property>
  <property fmtid="{D5CDD505-2E9C-101B-9397-08002B2CF9AE}" pid="3" name="Creator">
    <vt:lpwstr>Microsoft? Office PowerPoint 2007</vt:lpwstr>
  </property>
  <property fmtid="{D5CDD505-2E9C-101B-9397-08002B2CF9AE}" pid="4" name="LastSaved">
    <vt:filetime>2019-11-11T00:00:00Z</vt:filetime>
  </property>
  <property fmtid="{D5CDD505-2E9C-101B-9397-08002B2CF9AE}" pid="5" name="ICV">
    <vt:lpwstr>71574463EEF24D818072EAEF89BD15EC</vt:lpwstr>
  </property>
  <property fmtid="{D5CDD505-2E9C-101B-9397-08002B2CF9AE}" pid="6" name="KSOProductBuildVer">
    <vt:lpwstr>2052-11.1.0.12302</vt:lpwstr>
  </property>
</Properties>
</file>