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56" r:id="rId2"/>
    <p:sldId id="262" r:id="rId3"/>
  </p:sldIdLst>
  <p:sldSz cx="20104100" cy="10058400"/>
  <p:notesSz cx="14355763" cy="9926638"/>
  <p:custDataLst>
    <p:tags r:id="rId5"/>
  </p:custDataLst>
  <p:defaultTextStyle>
    <a:defPPr>
      <a:defRPr lang="zh-CN"/>
    </a:defPPr>
    <a:lvl1pPr marL="0" lvl="0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lvl="1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lvl="2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lvl="3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lvl="4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lvl="5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6pPr>
    <a:lvl7pPr marL="2743200" lvl="6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7pPr>
    <a:lvl8pPr marL="3200400" lvl="7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8pPr>
    <a:lvl9pPr marL="3657600" lvl="8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3168" userDrawn="1">
          <p15:clr>
            <a:srgbClr val="A4A3A4"/>
          </p15:clr>
        </p15:guide>
        <p15:guide id="2" pos="633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0000"/>
    <a:srgbClr val="D42324"/>
    <a:srgbClr val="FFFFFF"/>
    <a:srgbClr val="01089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740" autoAdjust="0"/>
    <p:restoredTop sz="96331" autoAdjust="0"/>
  </p:normalViewPr>
  <p:slideViewPr>
    <p:cSldViewPr showGuides="1">
      <p:cViewPr>
        <p:scale>
          <a:sx n="66" d="100"/>
          <a:sy n="66" d="100"/>
        </p:scale>
        <p:origin x="-258" y="-72"/>
      </p:cViewPr>
      <p:guideLst>
        <p:guide orient="horz" pos="3168"/>
        <p:guide pos="6332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36004" cy="36004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tags" Target="tags/tag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3" y="2"/>
            <a:ext cx="6221133" cy="498212"/>
          </a:xfrm>
          <a:prstGeom prst="rect">
            <a:avLst/>
          </a:prstGeom>
        </p:spPr>
        <p:txBody>
          <a:bodyPr vert="horz" lIns="73587" tIns="36794" rIns="73587" bIns="36794" rtlCol="0"/>
          <a:lstStyle>
            <a:lvl1pPr algn="l">
              <a:defRPr sz="1000"/>
            </a:lvl1pPr>
          </a:lstStyle>
          <a:p>
            <a:pPr defTabSz="735686"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8131230" y="2"/>
            <a:ext cx="6221133" cy="498212"/>
          </a:xfrm>
          <a:prstGeom prst="rect">
            <a:avLst/>
          </a:prstGeom>
        </p:spPr>
        <p:txBody>
          <a:bodyPr vert="horz" lIns="73587" tIns="36794" rIns="73587" bIns="36794" rtlCol="0"/>
          <a:lstStyle>
            <a:lvl1pPr algn="r">
              <a:defRPr sz="1000"/>
            </a:lvl1pPr>
          </a:lstStyle>
          <a:p>
            <a:pPr defTabSz="735686">
              <a:defRPr/>
            </a:pPr>
            <a:fld id="{C1DB716A-964D-4EB2-8D0E-86C29F8A49E2}" type="datetimeFigureOut">
              <a:rPr lang="zh-CN" altLang="en-US" smtClean="0"/>
              <a:pPr defTabSz="735686">
                <a:defRPr/>
              </a:pPr>
              <a:t>2026/5/19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33813" y="1243013"/>
            <a:ext cx="6688137" cy="3346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73587" tIns="36794" rIns="73587" bIns="36794" rtlCol="0" anchor="ctr"/>
          <a:lstStyle/>
          <a:p>
            <a:pPr marL="0" marR="0" lvl="0" indent="0" algn="l" defTabSz="735686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1435126" y="4776884"/>
            <a:ext cx="11485517" cy="3908927"/>
          </a:xfrm>
          <a:prstGeom prst="rect">
            <a:avLst/>
          </a:prstGeom>
        </p:spPr>
        <p:txBody>
          <a:bodyPr vert="horz" lIns="73587" tIns="36794" rIns="73587" bIns="36794" rtlCol="0"/>
          <a:lstStyle/>
          <a:p>
            <a:pPr marL="0" marR="0" lvl="0" indent="0" algn="l" defTabSz="735686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</a:p>
          <a:p>
            <a:pPr marL="368161" marR="0" lvl="1" indent="0" algn="l" defTabSz="735686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二级</a:t>
            </a:r>
          </a:p>
          <a:p>
            <a:pPr marL="735686" marR="0" lvl="2" indent="0" algn="l" defTabSz="735686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三级</a:t>
            </a:r>
          </a:p>
          <a:p>
            <a:pPr marL="1103849" marR="0" lvl="3" indent="0" algn="l" defTabSz="735686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四级</a:t>
            </a:r>
          </a:p>
          <a:p>
            <a:pPr marL="1472010" marR="0" lvl="4" indent="0" algn="l" defTabSz="735686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3" y="9428428"/>
            <a:ext cx="6221133" cy="498212"/>
          </a:xfrm>
          <a:prstGeom prst="rect">
            <a:avLst/>
          </a:prstGeom>
        </p:spPr>
        <p:txBody>
          <a:bodyPr vert="horz" lIns="73587" tIns="36794" rIns="73587" bIns="36794" rtlCol="0" anchor="b"/>
          <a:lstStyle>
            <a:lvl1pPr algn="l">
              <a:defRPr sz="1000"/>
            </a:lvl1pPr>
          </a:lstStyle>
          <a:p>
            <a:pPr defTabSz="735686"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8131230" y="9428428"/>
            <a:ext cx="6221133" cy="498212"/>
          </a:xfrm>
          <a:prstGeom prst="rect">
            <a:avLst/>
          </a:prstGeom>
        </p:spPr>
        <p:txBody>
          <a:bodyPr vert="horz" wrap="square" lIns="73587" tIns="36794" rIns="73587" bIns="36794" numCol="1" anchor="b" anchorCtr="0" compatLnSpc="1"/>
          <a:lstStyle>
            <a:lvl1pPr algn="r">
              <a:defRPr sz="1000"/>
            </a:lvl1pPr>
          </a:lstStyle>
          <a:p>
            <a:pPr defTabSz="735686">
              <a:defRPr/>
            </a:pPr>
            <a:fld id="{213A655C-B1AC-4425-A5A8-AB2C31E5176D}" type="slidenum">
              <a:rPr lang="zh-CN" altLang="en-US" smtClean="0"/>
              <a:pPr defTabSz="735686"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21117715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68256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507807" y="3118104"/>
            <a:ext cx="17088485" cy="211226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015615" y="5632704"/>
            <a:ext cx="14072869" cy="25146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Holder 4"/>
          <p:cNvSpPr>
            <a:spLocks noGrp="1"/>
          </p:cNvSpPr>
          <p:nvPr>
            <p:ph type="ftr" sz="quarter" idx="3"/>
          </p:nvPr>
        </p:nvSpPr>
        <p:spPr>
          <a:xfrm>
            <a:off x="6835775" y="9353550"/>
            <a:ext cx="6432550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Holder 5"/>
          <p:cNvSpPr>
            <a:spLocks noGrp="1"/>
          </p:cNvSpPr>
          <p:nvPr>
            <p:ph type="dt" sz="half" idx="2"/>
          </p:nvPr>
        </p:nvSpPr>
        <p:spPr>
          <a:xfrm>
            <a:off x="1004888" y="9353550"/>
            <a:ext cx="4624388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20275FD-135D-4BC5-ABA7-171CF6D46488}" type="datetimeFigureOut">
              <a:rPr kumimoji="0" 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5/19/2026</a:t>
            </a:fld>
            <a:endParaRPr kumimoji="0" lang="en-US" sz="18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Holder 6"/>
          <p:cNvSpPr>
            <a:spLocks noGrp="1"/>
          </p:cNvSpPr>
          <p:nvPr>
            <p:ph type="sldNum" sz="quarter" idx="14"/>
          </p:nvPr>
        </p:nvSpPr>
        <p:spPr>
          <a:xfrm>
            <a:off x="14474825" y="9353550"/>
            <a:ext cx="4624388" cy="503238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sp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AE77DD5-325A-4769-9C55-E302D77FA1AB}" type="slidenum">
              <a:rPr kumimoji="0" altLang="zh-CN" sz="1800" b="0" i="0" u="none" strike="noStrike" kern="1200" cap="none" spc="0" normalizeH="0" baseline="0" noProof="1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zh-CN" altLang="zh-CN" sz="18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Holder 4"/>
          <p:cNvSpPr>
            <a:spLocks noGrp="1"/>
          </p:cNvSpPr>
          <p:nvPr>
            <p:ph type="ftr" sz="quarter" idx="3"/>
          </p:nvPr>
        </p:nvSpPr>
        <p:spPr>
          <a:xfrm>
            <a:off x="6835775" y="9353550"/>
            <a:ext cx="6432550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Holder 5"/>
          <p:cNvSpPr>
            <a:spLocks noGrp="1"/>
          </p:cNvSpPr>
          <p:nvPr>
            <p:ph type="dt" sz="half" idx="2"/>
          </p:nvPr>
        </p:nvSpPr>
        <p:spPr>
          <a:xfrm>
            <a:off x="1004888" y="9353550"/>
            <a:ext cx="4624388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B41257D-445D-4368-B419-9FA411A0CAA6}" type="datetimeFigureOut">
              <a:rPr kumimoji="0" 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5/19/2026</a:t>
            </a:fld>
            <a:endParaRPr kumimoji="0" lang="en-US" sz="18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Holder 6"/>
          <p:cNvSpPr>
            <a:spLocks noGrp="1"/>
          </p:cNvSpPr>
          <p:nvPr>
            <p:ph type="sldNum" sz="quarter" idx="4"/>
          </p:nvPr>
        </p:nvSpPr>
        <p:spPr>
          <a:xfrm>
            <a:off x="14474825" y="9353550"/>
            <a:ext cx="4624388" cy="503238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sp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95C69B-6AB9-4BA6-9AF6-127A8972002B}" type="slidenum">
              <a:rPr kumimoji="0" altLang="zh-CN" sz="1800" b="0" i="0" u="none" strike="noStrike" kern="1200" cap="none" spc="0" normalizeH="0" baseline="0" noProof="1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zh-CN" altLang="zh-CN" sz="18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005205" y="2313432"/>
            <a:ext cx="8745283" cy="6638544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0353611" y="2313432"/>
            <a:ext cx="8745283" cy="6638544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Holder 5"/>
          <p:cNvSpPr>
            <a:spLocks noGrp="1"/>
          </p:cNvSpPr>
          <p:nvPr>
            <p:ph type="ftr" sz="quarter" idx="13"/>
          </p:nvPr>
        </p:nvSpPr>
        <p:spPr>
          <a:xfrm>
            <a:off x="6835775" y="9353550"/>
            <a:ext cx="6432550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Holder 6"/>
          <p:cNvSpPr>
            <a:spLocks noGrp="1"/>
          </p:cNvSpPr>
          <p:nvPr>
            <p:ph type="dt" sz="half" idx="12"/>
          </p:nvPr>
        </p:nvSpPr>
        <p:spPr>
          <a:xfrm>
            <a:off x="1004888" y="9353550"/>
            <a:ext cx="4624388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581978B-FCDE-44CA-AB9F-210F33591AC9}" type="datetimeFigureOut">
              <a:rPr kumimoji="0" 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5/19/2026</a:t>
            </a:fld>
            <a:endParaRPr kumimoji="0" lang="en-US" sz="18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Holder 7"/>
          <p:cNvSpPr>
            <a:spLocks noGrp="1"/>
          </p:cNvSpPr>
          <p:nvPr>
            <p:ph type="sldNum" sz="quarter" idx="4"/>
          </p:nvPr>
        </p:nvSpPr>
        <p:spPr>
          <a:xfrm>
            <a:off x="14474825" y="9353550"/>
            <a:ext cx="4624388" cy="503238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sp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00BB6B4-23BD-4279-B4C6-9EA1EDC7902A}" type="slidenum">
              <a:rPr kumimoji="0" altLang="zh-CN" sz="1800" b="0" i="0" u="none" strike="noStrike" kern="1200" cap="none" spc="0" normalizeH="0" baseline="0" noProof="1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zh-CN" altLang="zh-CN" sz="18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Holder 3"/>
          <p:cNvSpPr>
            <a:spLocks noGrp="1"/>
          </p:cNvSpPr>
          <p:nvPr>
            <p:ph type="ftr" sz="quarter" idx="3"/>
          </p:nvPr>
        </p:nvSpPr>
        <p:spPr>
          <a:xfrm>
            <a:off x="6835775" y="9353550"/>
            <a:ext cx="6432550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Holder 4"/>
          <p:cNvSpPr>
            <a:spLocks noGrp="1"/>
          </p:cNvSpPr>
          <p:nvPr>
            <p:ph type="dt" sz="half" idx="2"/>
          </p:nvPr>
        </p:nvSpPr>
        <p:spPr>
          <a:xfrm>
            <a:off x="1004888" y="9353550"/>
            <a:ext cx="4624388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4387D2B-5DC5-486C-88BF-A8AF506FA990}" type="datetimeFigureOut">
              <a:rPr kumimoji="0" 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5/19/2026</a:t>
            </a:fld>
            <a:endParaRPr kumimoji="0" lang="en-US" sz="18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Holder 5"/>
          <p:cNvSpPr>
            <a:spLocks noGrp="1"/>
          </p:cNvSpPr>
          <p:nvPr>
            <p:ph type="sldNum" sz="quarter" idx="4"/>
          </p:nvPr>
        </p:nvSpPr>
        <p:spPr>
          <a:xfrm>
            <a:off x="14474825" y="9353550"/>
            <a:ext cx="4624388" cy="503238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sp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7583100-B881-4647-9371-B59ADAC7C855}" type="slidenum">
              <a:rPr kumimoji="0" altLang="zh-CN" sz="1800" b="0" i="0" u="none" strike="noStrike" kern="1200" cap="none" spc="0" normalizeH="0" baseline="0" noProof="1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zh-CN" altLang="zh-CN" sz="18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Holder 2"/>
          <p:cNvSpPr>
            <a:spLocks noGrp="1"/>
          </p:cNvSpPr>
          <p:nvPr>
            <p:ph type="ftr" sz="quarter" idx="3"/>
          </p:nvPr>
        </p:nvSpPr>
        <p:spPr>
          <a:xfrm>
            <a:off x="6835775" y="9353550"/>
            <a:ext cx="6432550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Holder 3"/>
          <p:cNvSpPr>
            <a:spLocks noGrp="1"/>
          </p:cNvSpPr>
          <p:nvPr>
            <p:ph type="dt" sz="half" idx="2"/>
          </p:nvPr>
        </p:nvSpPr>
        <p:spPr>
          <a:xfrm>
            <a:off x="1004888" y="9353550"/>
            <a:ext cx="4624388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7E9C50C-75B2-4F8F-B4F2-C18ECBD5904B}" type="datetimeFigureOut">
              <a:rPr kumimoji="0" 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5/19/2026</a:t>
            </a:fld>
            <a:endParaRPr kumimoji="0" lang="en-US" sz="18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Holder 4"/>
          <p:cNvSpPr>
            <a:spLocks noGrp="1"/>
          </p:cNvSpPr>
          <p:nvPr>
            <p:ph type="sldNum" sz="quarter" idx="4"/>
          </p:nvPr>
        </p:nvSpPr>
        <p:spPr>
          <a:xfrm>
            <a:off x="14474825" y="9353550"/>
            <a:ext cx="4624388" cy="503238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sp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5DFF8DC-8E9D-43EA-9E9C-D93CD9131DF5}" type="slidenum">
              <a:rPr kumimoji="0" altLang="zh-CN" sz="1800" b="0" i="0" u="none" strike="noStrike" kern="1200" cap="none" spc="0" normalizeH="0" baseline="0" noProof="1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zh-CN" altLang="zh-CN" sz="18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bk object 17"/>
          <p:cNvSpPr/>
          <p:nvPr/>
        </p:nvSpPr>
        <p:spPr>
          <a:xfrm>
            <a:off x="0" y="0"/>
            <a:ext cx="0" cy="1588"/>
          </a:xfrm>
          <a:custGeom>
            <a:avLst/>
            <a:gdLst/>
            <a:ahLst/>
            <a:cxnLst>
              <a:cxn ang="0">
                <a:pos x="0" y="98202"/>
              </a:cxn>
              <a:cxn ang="0">
                <a:pos x="0" y="344956"/>
              </a:cxn>
            </a:cxnLst>
            <a:rect l="0" t="0" r="0" b="0"/>
            <a:pathLst>
              <a:path w="1" h="1270">
                <a:moveTo>
                  <a:pt x="0" y="461"/>
                </a:moveTo>
                <a:lnTo>
                  <a:pt x="0" y="1617"/>
                </a:lnTo>
              </a:path>
            </a:pathLst>
          </a:custGeom>
          <a:noFill/>
          <a:ln w="3175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028" name="Holder 2"/>
          <p:cNvSpPr>
            <a:spLocks noGrp="1"/>
          </p:cNvSpPr>
          <p:nvPr>
            <p:ph type="title"/>
          </p:nvPr>
        </p:nvSpPr>
        <p:spPr>
          <a:xfrm>
            <a:off x="1004888" y="401638"/>
            <a:ext cx="18094325" cy="1609725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/>
          <a:p>
            <a:pPr lvl="0"/>
            <a:endParaRPr lang="zh-CN" altLang="zh-CN" dirty="0"/>
          </a:p>
        </p:txBody>
      </p:sp>
      <p:sp>
        <p:nvSpPr>
          <p:cNvPr id="1029" name="Holder 3"/>
          <p:cNvSpPr>
            <a:spLocks noGrp="1"/>
          </p:cNvSpPr>
          <p:nvPr>
            <p:ph type="body"/>
          </p:nvPr>
        </p:nvSpPr>
        <p:spPr>
          <a:xfrm>
            <a:off x="1004888" y="2312988"/>
            <a:ext cx="18094325" cy="6638925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/>
          <a:p>
            <a:pPr lvl="0"/>
            <a:endParaRPr lang="zh-CN" altLang="zh-CN" dirty="0"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835775" y="9353550"/>
            <a:ext cx="6432550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 eaLnBrk="1" fontAlgn="auto" hangingPunct="1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004888" y="9353550"/>
            <a:ext cx="4624388" cy="503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 eaLnBrk="1" fontAlgn="auto" hangingPunct="1">
              <a:defRPr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A187F2E-D3FA-4D89-8BC6-EEA6E98D90A6}" type="datetimeFigureOut">
              <a:rPr kumimoji="0" 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5/19/2026</a:t>
            </a:fld>
            <a:endParaRPr kumimoji="0" lang="en-US" sz="18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4474825" y="9353550"/>
            <a:ext cx="4624388" cy="503238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spAutoFit/>
          </a:bodyPr>
          <a:lstStyle>
            <a:lvl1pPr algn="r" eaLnBrk="1" hangingPunct="1">
              <a:defRPr noProof="1">
                <a:solidFill>
                  <a:srgbClr val="898989"/>
                </a:solidFill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6844445-4DBC-44DA-80E1-FCFBF76E9E15}" type="slidenum">
              <a:rPr kumimoji="0" altLang="zh-CN" sz="1800" b="0" i="0" u="none" strike="noStrike" kern="1200" cap="none" spc="0" normalizeH="0" baseline="0" noProof="1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zh-CN" altLang="zh-CN" sz="18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" y="0"/>
            <a:ext cx="20098512" cy="100584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0" fontAlgn="base" hangingPunct="0">
        <a:spcBef>
          <a:spcPct val="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0" fontAlgn="base" hangingPunct="0">
        <a:spcBef>
          <a:spcPct val="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0" fontAlgn="base" hangingPunct="0">
        <a:spcBef>
          <a:spcPct val="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0" fontAlgn="base" hangingPunct="0">
        <a:spcBef>
          <a:spcPct val="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5pPr>
      <a:lvl6pPr marL="2286000">
        <a:defRPr sz="2000">
          <a:latin typeface="+mn-lt"/>
          <a:ea typeface="+mn-ea"/>
          <a:cs typeface="+mn-cs"/>
        </a:defRPr>
      </a:lvl6pPr>
      <a:lvl7pPr marL="2743200">
        <a:defRPr sz="2000">
          <a:latin typeface="+mn-lt"/>
          <a:ea typeface="+mn-ea"/>
          <a:cs typeface="+mn-cs"/>
        </a:defRPr>
      </a:lvl7pPr>
      <a:lvl8pPr marL="3200400">
        <a:defRPr sz="2000">
          <a:latin typeface="+mn-lt"/>
          <a:ea typeface="+mn-ea"/>
          <a:cs typeface="+mn-cs"/>
        </a:defRPr>
      </a:lvl8pPr>
      <a:lvl9pPr marL="3657600">
        <a:defRPr sz="2000"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0" descr="G:/项目/2021项目/11高淳太安圩调规/调整PPT配图等/主城太安圩及城北.jpg主城太安圩及城北">
            <a:extLst>
              <a:ext uri="{FF2B5EF4-FFF2-40B4-BE49-F238E27FC236}">
                <a16:creationId xmlns:a16="http://schemas.microsoft.com/office/drawing/2014/main" xmlns="" id="{4F13130D-8B4A-449D-8EFD-493B4460F1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grayscl/>
            <a:alphaModFix amt="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41" b="342"/>
          <a:stretch/>
        </p:blipFill>
        <p:spPr bwMode="auto">
          <a:xfrm>
            <a:off x="10052050" y="5797407"/>
            <a:ext cx="5122864" cy="4260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10052050" y="5797407"/>
            <a:ext cx="5122864" cy="4260993"/>
          </a:xfrm>
          <a:prstGeom prst="rect">
            <a:avLst/>
          </a:prstGeom>
          <a:solidFill>
            <a:srgbClr val="FFFFFF">
              <a:alpha val="20000"/>
            </a:srgbClr>
          </a:solidFill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2968374" y="619172"/>
            <a:ext cx="694877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9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南京市国土空间规划编制成果公布</a:t>
            </a:r>
          </a:p>
        </p:txBody>
      </p:sp>
      <p:sp>
        <p:nvSpPr>
          <p:cNvPr id="8196" name="object 4"/>
          <p:cNvSpPr txBox="1"/>
          <p:nvPr/>
        </p:nvSpPr>
        <p:spPr>
          <a:xfrm>
            <a:off x="10052050" y="9058223"/>
            <a:ext cx="5122864" cy="578172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/>
          <a:p>
            <a:pPr marL="374650" indent="-363220" algn="ctr" eaLnBrk="1" hangingPunct="1">
              <a:lnSpc>
                <a:spcPct val="153000"/>
              </a:lnSpc>
            </a:pPr>
            <a:r>
              <a:rPr lang="en-US" altLang="zh-CN" sz="1400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南京市规划和自然资源局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74650" indent="-363220" algn="ctr" eaLnBrk="1" hangingPunct="1">
              <a:lnSpc>
                <a:spcPct val="153000"/>
              </a:lnSpc>
            </a:pP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200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二O</a:t>
            </a:r>
            <a:r>
              <a:rPr lang="en-US" altLang="en-US" sz="1200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二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六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五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</a:p>
        </p:txBody>
      </p:sp>
      <p:sp>
        <p:nvSpPr>
          <p:cNvPr id="8199" name="object 7"/>
          <p:cNvSpPr txBox="1"/>
          <p:nvPr/>
        </p:nvSpPr>
        <p:spPr>
          <a:xfrm>
            <a:off x="15844664" y="609716"/>
            <a:ext cx="3712442" cy="1953612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/>
          <a:p>
            <a:pPr marL="12700" indent="-12700" algn="just" eaLnBrk="1" hangingPunct="1">
              <a:lnSpc>
                <a:spcPts val="1975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altLang="zh-CN" sz="900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前言</a:t>
            </a:r>
            <a:endParaRPr lang="en-US" altLang="zh-CN" sz="9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2700" indent="-12700" algn="just" eaLnBrk="1" hangingPunct="1">
              <a:lnSpc>
                <a:spcPct val="200000"/>
              </a:lnSpc>
            </a:pP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    为了促进产业高质量发展，支持高淳经开区汽车零部件产业集聚形成规模效应，我局会同高淳区政府组织开展了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《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高淳经济开发区控制性详细规划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》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NJGCb060-29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规划管理单元图则技术修正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工作。</a:t>
            </a:r>
            <a:endParaRPr lang="en-US" altLang="zh-CN" sz="9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2700" indent="-12700" algn="just" eaLnBrk="1" hangingPunct="1">
              <a:lnSpc>
                <a:spcPct val="200000"/>
              </a:lnSpc>
            </a:pP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    根据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中华人民共和国城乡规划法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》《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南京市国土空间规划条例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，现将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高淳经济开发区控制性详细规划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》NJGCb060-29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规划管理单元图则技术修正成果向社会予以公布。</a:t>
            </a:r>
          </a:p>
        </p:txBody>
      </p:sp>
      <p:sp>
        <p:nvSpPr>
          <p:cNvPr id="8203" name="object 16"/>
          <p:cNvSpPr txBox="1"/>
          <p:nvPr/>
        </p:nvSpPr>
        <p:spPr>
          <a:xfrm>
            <a:off x="5434013" y="8665409"/>
            <a:ext cx="2689225" cy="1007968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/>
          <a:p>
            <a:pPr marL="184150" indent="-171450" eaLnBrk="1" hangingPunct="1">
              <a:buFont typeface="Arial" panose="020B0604020202020204" pitchFamily="34" charset="0"/>
              <a:buChar char="•"/>
            </a:pP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地 址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南京市鼓楼区</a:t>
            </a:r>
            <a:r>
              <a:rPr lang="en-US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中山路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171号</a:t>
            </a:r>
          </a:p>
          <a:p>
            <a:pPr marL="184150" indent="-171450" eaLnBrk="1" hangingPunct="1">
              <a:spcBef>
                <a:spcPts val="650"/>
              </a:spcBef>
              <a:buFont typeface="Arial" panose="020B0604020202020204" pitchFamily="34" charset="0"/>
              <a:buChar char="•"/>
            </a:pP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邮 编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210005</a:t>
            </a:r>
          </a:p>
          <a:p>
            <a:pPr marL="184150" indent="-171450" eaLnBrk="1" hangingPunct="1">
              <a:spcBef>
                <a:spcPts val="650"/>
              </a:spcBef>
              <a:buFont typeface="Arial" panose="020B0604020202020204" pitchFamily="34" charset="0"/>
              <a:buChar char="•"/>
            </a:pP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网 址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http://ghj.nanjing.gov.cn</a:t>
            </a:r>
          </a:p>
          <a:p>
            <a:pPr marL="184150" indent="-171450" eaLnBrk="1" hangingPunct="1">
              <a:spcBef>
                <a:spcPts val="650"/>
              </a:spcBef>
              <a:buFont typeface="Arial" panose="020B0604020202020204" pitchFamily="34" charset="0"/>
              <a:buChar char="•"/>
            </a:pPr>
            <a:r>
              <a:rPr lang="en-US" altLang="zh-CN" sz="1200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咨询电话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57307900</a:t>
            </a:r>
            <a:endParaRPr lang="zh-CN" altLang="en-US" sz="1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object 12"/>
          <p:cNvSpPr txBox="1"/>
          <p:nvPr/>
        </p:nvSpPr>
        <p:spPr>
          <a:xfrm>
            <a:off x="15844664" y="6520894"/>
            <a:ext cx="3712442" cy="2272417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/>
          <a:p>
            <a:pPr marL="12700" indent="-12700" algn="just" eaLnBrk="1" hangingPunct="1">
              <a:lnSpc>
                <a:spcPts val="1975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说明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2700" indent="-12700" algn="just" eaLnBrk="1" hangingPunct="1">
              <a:lnSpc>
                <a:spcPct val="200000"/>
              </a:lnSpc>
            </a:pP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1、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本规划</a:t>
            </a:r>
            <a:r>
              <a:rPr lang="en-US" altLang="zh-CN" sz="900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是城市发展的控制与引导性文件，不代表具体的项目实施计划和实施方案。一旦有建设行为，应依据批准的具体项目建设方案实施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  <a:p>
            <a:pPr marL="12700" indent="-12700" algn="just" eaLnBrk="1" hangingPunct="1">
              <a:lnSpc>
                <a:spcPct val="200000"/>
              </a:lnSpc>
            </a:pP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2、</a:t>
            </a:r>
            <a:r>
              <a:rPr lang="zh-CN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国土空间规划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是不断优化更新的过程，规划内容以南京市规划和自然资源局存档备查的最新版本为准，同一地区同内容深度规划若有更新，南京市规划和自然资源局将</a:t>
            </a:r>
            <a:r>
              <a:rPr lang="en-US" altLang="en-US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依法及</a:t>
            </a:r>
            <a:r>
              <a:rPr lang="en-US" altLang="zh-CN" sz="9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时在网站上公布，本材料自动作废。</a:t>
            </a:r>
          </a:p>
          <a:p>
            <a:pPr marL="12700" indent="-12700" algn="just" eaLnBrk="1" hangingPunct="1">
              <a:lnSpc>
                <a:spcPct val="200000"/>
              </a:lnSpc>
            </a:pPr>
            <a:r>
              <a:rPr lang="en-US" altLang="zh-CN" sz="900" noProof="1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900" noProof="1">
                <a:latin typeface="微软雅黑" panose="020B0503020204020204" pitchFamily="34" charset="-122"/>
                <a:ea typeface="微软雅黑" panose="020B0503020204020204" pitchFamily="34" charset="-122"/>
              </a:rPr>
              <a:t>、本材料版权及解释权归南京市规划和自然资源局所有，未取得版权人的书面授权，谢绝改变、分发、发布或使用本材料图文资料。</a:t>
            </a:r>
          </a:p>
        </p:txBody>
      </p:sp>
      <p:pic>
        <p:nvPicPr>
          <p:cNvPr id="13" name="图片 2"/>
          <p:cNvPicPr>
            <a:picLocks noChangeAspect="1"/>
          </p:cNvPicPr>
          <p:nvPr/>
        </p:nvPicPr>
        <p:blipFill rotWithShape="1">
          <a:blip r:embed="rId6"/>
          <a:srcRect r="79277"/>
          <a:stretch/>
        </p:blipFill>
        <p:spPr>
          <a:xfrm>
            <a:off x="12566650" y="533400"/>
            <a:ext cx="473732" cy="5302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object 5"/>
          <p:cNvSpPr txBox="1"/>
          <p:nvPr/>
        </p:nvSpPr>
        <p:spPr>
          <a:xfrm>
            <a:off x="10966426" y="2367905"/>
            <a:ext cx="4267088" cy="474169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/>
          <a:p>
            <a:pPr marL="11430" algn="ctr" eaLnBrk="1" hangingPunct="1">
              <a:lnSpc>
                <a:spcPct val="102000"/>
              </a:lnSpc>
            </a:pPr>
            <a:r>
              <a:rPr lang="en-US" altLang="zh-CN" sz="1600" b="1" dirty="0">
                <a:solidFill>
                  <a:srgbClr val="FFFFFF"/>
                </a:solidFill>
                <a:latin typeface="宋体" panose="02010600030101010101" pitchFamily="2" charset="-122"/>
              </a:rPr>
              <a:t>《</a:t>
            </a:r>
            <a:r>
              <a:rPr lang="zh-CN" altLang="en-US" sz="1600" b="1" dirty="0">
                <a:solidFill>
                  <a:srgbClr val="FFFFFF"/>
                </a:solidFill>
                <a:latin typeface="宋体" panose="02010600030101010101" pitchFamily="2" charset="-122"/>
              </a:rPr>
              <a:t>高淳经济开发区控制性详细规划</a:t>
            </a:r>
            <a:r>
              <a:rPr lang="en-US" altLang="zh-CN" sz="1600" b="1" dirty="0">
                <a:solidFill>
                  <a:srgbClr val="FFFFFF"/>
                </a:solidFill>
                <a:latin typeface="宋体" panose="02010600030101010101" pitchFamily="2" charset="-122"/>
              </a:rPr>
              <a:t>》</a:t>
            </a:r>
          </a:p>
          <a:p>
            <a:pPr marL="468630" lvl="1" algn="ctr" eaLnBrk="1" hangingPunct="1">
              <a:lnSpc>
                <a:spcPct val="102000"/>
              </a:lnSpc>
            </a:pPr>
            <a:r>
              <a:rPr lang="en-US" altLang="zh-CN" sz="1600" b="1" dirty="0">
                <a:solidFill>
                  <a:srgbClr val="FFFFFF"/>
                </a:solidFill>
                <a:latin typeface="宋体" panose="02010600030101010101" pitchFamily="2" charset="-122"/>
              </a:rPr>
              <a:t>NJGCb060-29</a:t>
            </a:r>
            <a:r>
              <a:rPr lang="zh-CN" altLang="en-US" sz="1600" b="1" dirty="0">
                <a:solidFill>
                  <a:srgbClr val="FFFFFF"/>
                </a:solidFill>
                <a:latin typeface="宋体" panose="02010600030101010101" pitchFamily="2" charset="-122"/>
              </a:rPr>
              <a:t>规划管理单元图则技术修正</a:t>
            </a:r>
            <a:endParaRPr lang="zh-CN" altLang="en-US" sz="1600" b="1" dirty="0">
              <a:solidFill>
                <a:srgbClr val="FFFFFF"/>
              </a:solidFill>
              <a:latin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图片 128">
            <a:extLst>
              <a:ext uri="{FF2B5EF4-FFF2-40B4-BE49-F238E27FC236}">
                <a16:creationId xmlns:a16="http://schemas.microsoft.com/office/drawing/2014/main" xmlns="" id="{B1CAA576-AEB8-4EFA-B7FE-8464321D9CD9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800606" y="2214084"/>
            <a:ext cx="9912184" cy="7027584"/>
          </a:xfrm>
          <a:prstGeom prst="rect">
            <a:avLst/>
          </a:prstGeom>
        </p:spPr>
      </p:pic>
      <p:sp>
        <p:nvSpPr>
          <p:cNvPr id="132" name="任意多边形: 形状 131">
            <a:extLst>
              <a:ext uri="{FF2B5EF4-FFF2-40B4-BE49-F238E27FC236}">
                <a16:creationId xmlns:a16="http://schemas.microsoft.com/office/drawing/2014/main" xmlns="" id="{005C8B04-F864-4654-85E3-C12B44A22BB1}"/>
              </a:ext>
            </a:extLst>
          </p:cNvPr>
          <p:cNvSpPr/>
          <p:nvPr/>
        </p:nvSpPr>
        <p:spPr>
          <a:xfrm>
            <a:off x="6798469" y="2225564"/>
            <a:ext cx="8666752" cy="6994998"/>
          </a:xfrm>
          <a:custGeom>
            <a:avLst/>
            <a:gdLst>
              <a:gd name="connsiteX0" fmla="*/ 5019024 w 8666752"/>
              <a:gd name="connsiteY0" fmla="*/ 4731130 h 6994998"/>
              <a:gd name="connsiteX1" fmla="*/ 3973079 w 8666752"/>
              <a:gd name="connsiteY1" fmla="*/ 5598751 h 6994998"/>
              <a:gd name="connsiteX2" fmla="*/ 4414454 w 8666752"/>
              <a:gd name="connsiteY2" fmla="*/ 6132853 h 6994998"/>
              <a:gd name="connsiteX3" fmla="*/ 5158646 w 8666752"/>
              <a:gd name="connsiteY3" fmla="*/ 5317631 h 6994998"/>
              <a:gd name="connsiteX4" fmla="*/ 5323412 w 8666752"/>
              <a:gd name="connsiteY4" fmla="*/ 5098331 h 6994998"/>
              <a:gd name="connsiteX5" fmla="*/ 0 w 8666752"/>
              <a:gd name="connsiteY5" fmla="*/ 0 h 6994998"/>
              <a:gd name="connsiteX6" fmla="*/ 8666752 w 8666752"/>
              <a:gd name="connsiteY6" fmla="*/ 0 h 6994998"/>
              <a:gd name="connsiteX7" fmla="*/ 8666752 w 8666752"/>
              <a:gd name="connsiteY7" fmla="*/ 6994998 h 6994998"/>
              <a:gd name="connsiteX8" fmla="*/ 0 w 8666752"/>
              <a:gd name="connsiteY8" fmla="*/ 6994998 h 6994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66752" h="6994998">
                <a:moveTo>
                  <a:pt x="5019024" y="4731130"/>
                </a:moveTo>
                <a:lnTo>
                  <a:pt x="3973079" y="5598751"/>
                </a:lnTo>
                <a:lnTo>
                  <a:pt x="4414454" y="6132853"/>
                </a:lnTo>
                <a:lnTo>
                  <a:pt x="5158646" y="5317631"/>
                </a:lnTo>
                <a:lnTo>
                  <a:pt x="5323412" y="5098331"/>
                </a:lnTo>
                <a:close/>
                <a:moveTo>
                  <a:pt x="0" y="0"/>
                </a:moveTo>
                <a:lnTo>
                  <a:pt x="8666752" y="0"/>
                </a:lnTo>
                <a:lnTo>
                  <a:pt x="8666752" y="6994998"/>
                </a:lnTo>
                <a:lnTo>
                  <a:pt x="0" y="6994998"/>
                </a:lnTo>
                <a:close/>
              </a:path>
            </a:pathLst>
          </a:custGeom>
          <a:solidFill>
            <a:schemeClr val="bg1">
              <a:alpha val="37000"/>
            </a:schemeClr>
          </a:solidFill>
          <a:ln w="25400" cap="flat" cmpd="sng" algn="ctr">
            <a:noFill/>
            <a:prstDash val="dash"/>
            <a:round/>
            <a:headEnd type="none" w="med" len="med"/>
            <a:tailEnd type="none" w="med" len="med"/>
          </a:ln>
        </p:spPr>
        <p:txBody>
          <a:bodyPr wrap="square" rtlCol="0" anchor="ctr">
            <a:noAutofit/>
          </a:bodyPr>
          <a:lstStyle/>
          <a:p>
            <a:pPr algn="ctr"/>
            <a:endParaRPr lang="zh-CN" altLang="en-US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1" name="任意多边形: 形状 110">
            <a:extLst>
              <a:ext uri="{FF2B5EF4-FFF2-40B4-BE49-F238E27FC236}">
                <a16:creationId xmlns:a16="http://schemas.microsoft.com/office/drawing/2014/main" xmlns="" id="{B4640548-442A-48B4-B6C1-3F7C6F70B2B8}"/>
              </a:ext>
            </a:extLst>
          </p:cNvPr>
          <p:cNvSpPr/>
          <p:nvPr/>
        </p:nvSpPr>
        <p:spPr bwMode="auto">
          <a:xfrm>
            <a:off x="9178210" y="2863907"/>
            <a:ext cx="4660316" cy="5640880"/>
          </a:xfrm>
          <a:custGeom>
            <a:avLst/>
            <a:gdLst>
              <a:gd name="connsiteX0" fmla="*/ 2621280 w 3368040"/>
              <a:gd name="connsiteY0" fmla="*/ 0 h 4076700"/>
              <a:gd name="connsiteX1" fmla="*/ 3368040 w 3368040"/>
              <a:gd name="connsiteY1" fmla="*/ 601980 h 4076700"/>
              <a:gd name="connsiteX2" fmla="*/ 2956560 w 3368040"/>
              <a:gd name="connsiteY2" fmla="*/ 1051560 h 4076700"/>
              <a:gd name="connsiteX3" fmla="*/ 2697480 w 3368040"/>
              <a:gd name="connsiteY3" fmla="*/ 1379220 h 4076700"/>
              <a:gd name="connsiteX4" fmla="*/ 2468880 w 3368040"/>
              <a:gd name="connsiteY4" fmla="*/ 2133600 h 4076700"/>
              <a:gd name="connsiteX5" fmla="*/ 2278380 w 3368040"/>
              <a:gd name="connsiteY5" fmla="*/ 2971800 h 4076700"/>
              <a:gd name="connsiteX6" fmla="*/ 2133600 w 3368040"/>
              <a:gd name="connsiteY6" fmla="*/ 3329940 h 4076700"/>
              <a:gd name="connsiteX7" fmla="*/ 1424940 w 3368040"/>
              <a:gd name="connsiteY7" fmla="*/ 4076700 h 4076700"/>
              <a:gd name="connsiteX8" fmla="*/ 723900 w 3368040"/>
              <a:gd name="connsiteY8" fmla="*/ 3230880 h 4076700"/>
              <a:gd name="connsiteX9" fmla="*/ 0 w 3368040"/>
              <a:gd name="connsiteY9" fmla="*/ 2186940 h 4076700"/>
              <a:gd name="connsiteX10" fmla="*/ 2621280 w 3368040"/>
              <a:gd name="connsiteY10" fmla="*/ 0 h 4076700"/>
              <a:gd name="connsiteX0-1" fmla="*/ 2621280 w 3368040"/>
              <a:gd name="connsiteY0-2" fmla="*/ 0 h 4076700"/>
              <a:gd name="connsiteX1-3" fmla="*/ 3368040 w 3368040"/>
              <a:gd name="connsiteY1-4" fmla="*/ 601980 h 4076700"/>
              <a:gd name="connsiteX2-5" fmla="*/ 2956560 w 3368040"/>
              <a:gd name="connsiteY2-6" fmla="*/ 1051560 h 4076700"/>
              <a:gd name="connsiteX3-7" fmla="*/ 2664142 w 3368040"/>
              <a:gd name="connsiteY3-8" fmla="*/ 1436370 h 4076700"/>
              <a:gd name="connsiteX4-9" fmla="*/ 2468880 w 3368040"/>
              <a:gd name="connsiteY4-10" fmla="*/ 2133600 h 4076700"/>
              <a:gd name="connsiteX5-11" fmla="*/ 2278380 w 3368040"/>
              <a:gd name="connsiteY5-12" fmla="*/ 2971800 h 4076700"/>
              <a:gd name="connsiteX6-13" fmla="*/ 2133600 w 3368040"/>
              <a:gd name="connsiteY6-14" fmla="*/ 3329940 h 4076700"/>
              <a:gd name="connsiteX7-15" fmla="*/ 1424940 w 3368040"/>
              <a:gd name="connsiteY7-16" fmla="*/ 4076700 h 4076700"/>
              <a:gd name="connsiteX8-17" fmla="*/ 723900 w 3368040"/>
              <a:gd name="connsiteY8-18" fmla="*/ 3230880 h 4076700"/>
              <a:gd name="connsiteX9-19" fmla="*/ 0 w 3368040"/>
              <a:gd name="connsiteY9-20" fmla="*/ 2186940 h 4076700"/>
              <a:gd name="connsiteX10-21" fmla="*/ 2621280 w 3368040"/>
              <a:gd name="connsiteY10-22" fmla="*/ 0 h 4076700"/>
              <a:gd name="connsiteX0-23" fmla="*/ 2621280 w 3368040"/>
              <a:gd name="connsiteY0-24" fmla="*/ 0 h 4076700"/>
              <a:gd name="connsiteX1-25" fmla="*/ 3368040 w 3368040"/>
              <a:gd name="connsiteY1-26" fmla="*/ 601980 h 4076700"/>
              <a:gd name="connsiteX2-27" fmla="*/ 2956560 w 3368040"/>
              <a:gd name="connsiteY2-28" fmla="*/ 1051560 h 4076700"/>
              <a:gd name="connsiteX3-29" fmla="*/ 2659380 w 3368040"/>
              <a:gd name="connsiteY3-30" fmla="*/ 1460183 h 4076700"/>
              <a:gd name="connsiteX4-31" fmla="*/ 2468880 w 3368040"/>
              <a:gd name="connsiteY4-32" fmla="*/ 2133600 h 4076700"/>
              <a:gd name="connsiteX5-33" fmla="*/ 2278380 w 3368040"/>
              <a:gd name="connsiteY5-34" fmla="*/ 2971800 h 4076700"/>
              <a:gd name="connsiteX6-35" fmla="*/ 2133600 w 3368040"/>
              <a:gd name="connsiteY6-36" fmla="*/ 3329940 h 4076700"/>
              <a:gd name="connsiteX7-37" fmla="*/ 1424940 w 3368040"/>
              <a:gd name="connsiteY7-38" fmla="*/ 4076700 h 4076700"/>
              <a:gd name="connsiteX8-39" fmla="*/ 723900 w 3368040"/>
              <a:gd name="connsiteY8-40" fmla="*/ 3230880 h 4076700"/>
              <a:gd name="connsiteX9-41" fmla="*/ 0 w 3368040"/>
              <a:gd name="connsiteY9-42" fmla="*/ 2186940 h 4076700"/>
              <a:gd name="connsiteX10-43" fmla="*/ 2621280 w 3368040"/>
              <a:gd name="connsiteY10-44" fmla="*/ 0 h 4076700"/>
              <a:gd name="connsiteX0-45" fmla="*/ 2621280 w 3368040"/>
              <a:gd name="connsiteY0-46" fmla="*/ 0 h 4076700"/>
              <a:gd name="connsiteX1-47" fmla="*/ 3368040 w 3368040"/>
              <a:gd name="connsiteY1-48" fmla="*/ 601980 h 4076700"/>
              <a:gd name="connsiteX2-49" fmla="*/ 2975610 w 3368040"/>
              <a:gd name="connsiteY2-50" fmla="*/ 1051560 h 4076700"/>
              <a:gd name="connsiteX3-51" fmla="*/ 2659380 w 3368040"/>
              <a:gd name="connsiteY3-52" fmla="*/ 1460183 h 4076700"/>
              <a:gd name="connsiteX4-53" fmla="*/ 2468880 w 3368040"/>
              <a:gd name="connsiteY4-54" fmla="*/ 2133600 h 4076700"/>
              <a:gd name="connsiteX5-55" fmla="*/ 2278380 w 3368040"/>
              <a:gd name="connsiteY5-56" fmla="*/ 2971800 h 4076700"/>
              <a:gd name="connsiteX6-57" fmla="*/ 2133600 w 3368040"/>
              <a:gd name="connsiteY6-58" fmla="*/ 3329940 h 4076700"/>
              <a:gd name="connsiteX7-59" fmla="*/ 1424940 w 3368040"/>
              <a:gd name="connsiteY7-60" fmla="*/ 4076700 h 4076700"/>
              <a:gd name="connsiteX8-61" fmla="*/ 723900 w 3368040"/>
              <a:gd name="connsiteY8-62" fmla="*/ 3230880 h 4076700"/>
              <a:gd name="connsiteX9-63" fmla="*/ 0 w 3368040"/>
              <a:gd name="connsiteY9-64" fmla="*/ 2186940 h 4076700"/>
              <a:gd name="connsiteX10-65" fmla="*/ 2621280 w 3368040"/>
              <a:gd name="connsiteY10-66" fmla="*/ 0 h 40767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</a:cxnLst>
            <a:rect l="l" t="t" r="r" b="b"/>
            <a:pathLst>
              <a:path w="3368040" h="4076700">
                <a:moveTo>
                  <a:pt x="2621280" y="0"/>
                </a:moveTo>
                <a:lnTo>
                  <a:pt x="3368040" y="601980"/>
                </a:lnTo>
                <a:cubicBezTo>
                  <a:pt x="3230880" y="751840"/>
                  <a:pt x="3093720" y="908526"/>
                  <a:pt x="2975610" y="1051560"/>
                </a:cubicBezTo>
                <a:cubicBezTo>
                  <a:pt x="2857500" y="1194594"/>
                  <a:pt x="2743835" y="1279843"/>
                  <a:pt x="2659380" y="1460183"/>
                </a:cubicBezTo>
                <a:cubicBezTo>
                  <a:pt x="2574925" y="1640523"/>
                  <a:pt x="2532380" y="1881664"/>
                  <a:pt x="2468880" y="2133600"/>
                </a:cubicBezTo>
                <a:cubicBezTo>
                  <a:pt x="2405380" y="2385536"/>
                  <a:pt x="2334260" y="2772410"/>
                  <a:pt x="2278380" y="2971800"/>
                </a:cubicBezTo>
                <a:cubicBezTo>
                  <a:pt x="2222500" y="3171190"/>
                  <a:pt x="2275840" y="3145790"/>
                  <a:pt x="2133600" y="3329940"/>
                </a:cubicBezTo>
                <a:cubicBezTo>
                  <a:pt x="1991360" y="3514090"/>
                  <a:pt x="1708150" y="3795395"/>
                  <a:pt x="1424940" y="4076700"/>
                </a:cubicBezTo>
                <a:lnTo>
                  <a:pt x="723900" y="3230880"/>
                </a:lnTo>
                <a:lnTo>
                  <a:pt x="0" y="2186940"/>
                </a:lnTo>
                <a:lnTo>
                  <a:pt x="2621280" y="0"/>
                </a:lnTo>
                <a:close/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ysDash"/>
            <a:round/>
            <a:headEnd type="none" w="med" len="med"/>
            <a:tailEnd type="none" w="med" len="med"/>
          </a:ln>
        </p:spPr>
        <p:txBody>
          <a:bodyPr rot="0" spcFirstLastPara="0" vertOverflow="overflow" horzOverflow="overflow" vert="horz" wrap="square" lIns="58652" tIns="29326" rIns="58652" bIns="29326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sz="750" b="1"/>
          </a:p>
        </p:txBody>
      </p:sp>
      <p:grpSp>
        <p:nvGrpSpPr>
          <p:cNvPr id="113" name="组合 112">
            <a:extLst>
              <a:ext uri="{FF2B5EF4-FFF2-40B4-BE49-F238E27FC236}">
                <a16:creationId xmlns:a16="http://schemas.microsoft.com/office/drawing/2014/main" xmlns="" id="{0940B505-C986-4A32-BBBC-F3C30EB2DF5F}"/>
              </a:ext>
            </a:extLst>
          </p:cNvPr>
          <p:cNvGrpSpPr/>
          <p:nvPr/>
        </p:nvGrpSpPr>
        <p:grpSpPr>
          <a:xfrm>
            <a:off x="9766736" y="3191294"/>
            <a:ext cx="3981033" cy="4229294"/>
            <a:chOff x="5629796" y="2156845"/>
            <a:chExt cx="2877119" cy="3056537"/>
          </a:xfrm>
        </p:grpSpPr>
        <p:sp>
          <p:nvSpPr>
            <p:cNvPr id="118" name="文本框 117">
              <a:extLst>
                <a:ext uri="{FF2B5EF4-FFF2-40B4-BE49-F238E27FC236}">
                  <a16:creationId xmlns:a16="http://schemas.microsoft.com/office/drawing/2014/main" xmlns="" id="{87A85540-87EC-42DE-8251-1B60D95CA1C9}"/>
                </a:ext>
              </a:extLst>
            </p:cNvPr>
            <p:cNvSpPr txBox="1"/>
            <p:nvPr/>
          </p:nvSpPr>
          <p:spPr>
            <a:xfrm rot="19483062">
              <a:off x="6056875" y="3041078"/>
              <a:ext cx="389256" cy="122338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en-US"/>
              </a:defPPr>
              <a:lvl1pPr algn="ctr">
                <a:defRPr sz="1200" b="1" spc="300">
                  <a:effectLst>
                    <a:glow rad="63500">
                      <a:schemeClr val="bg1">
                        <a:alpha val="70000"/>
                      </a:scheme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sz="1100" dirty="0"/>
                <a:t>花山路</a:t>
              </a:r>
            </a:p>
          </p:txBody>
        </p:sp>
        <p:sp>
          <p:nvSpPr>
            <p:cNvPr id="119" name="文本框 118">
              <a:extLst>
                <a:ext uri="{FF2B5EF4-FFF2-40B4-BE49-F238E27FC236}">
                  <a16:creationId xmlns:a16="http://schemas.microsoft.com/office/drawing/2014/main" xmlns="" id="{C9C8BE8E-98C8-4B4E-B598-79ADB2BE5229}"/>
                </a:ext>
              </a:extLst>
            </p:cNvPr>
            <p:cNvSpPr txBox="1"/>
            <p:nvPr/>
          </p:nvSpPr>
          <p:spPr>
            <a:xfrm rot="2233470">
              <a:off x="8117659" y="2156845"/>
              <a:ext cx="389256" cy="122338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en-US"/>
              </a:defPPr>
              <a:lvl1pPr algn="ctr">
                <a:defRPr sz="1200" b="1" spc="300">
                  <a:effectLst>
                    <a:glow rad="63500">
                      <a:schemeClr val="bg1">
                        <a:alpha val="70000"/>
                      </a:scheme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sz="1100" dirty="0"/>
                <a:t>沧溪路</a:t>
              </a:r>
            </a:p>
          </p:txBody>
        </p:sp>
        <p:sp>
          <p:nvSpPr>
            <p:cNvPr id="120" name="文本框 119">
              <a:extLst>
                <a:ext uri="{FF2B5EF4-FFF2-40B4-BE49-F238E27FC236}">
                  <a16:creationId xmlns:a16="http://schemas.microsoft.com/office/drawing/2014/main" xmlns="" id="{5C11751C-0488-4D6E-AB7B-6F28BA709B22}"/>
                </a:ext>
              </a:extLst>
            </p:cNvPr>
            <p:cNvSpPr txBox="1"/>
            <p:nvPr/>
          </p:nvSpPr>
          <p:spPr>
            <a:xfrm rot="3376739">
              <a:off x="5431461" y="4892709"/>
              <a:ext cx="519008" cy="122338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en-US"/>
              </a:defPPr>
              <a:lvl1pPr algn="ctr">
                <a:defRPr sz="1200" b="1" spc="300">
                  <a:effectLst>
                    <a:glow rad="63500">
                      <a:schemeClr val="bg1">
                        <a:alpha val="70000"/>
                      </a:scheme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sz="1100" dirty="0"/>
                <a:t>紫荆大道</a:t>
              </a:r>
            </a:p>
          </p:txBody>
        </p:sp>
        <p:sp>
          <p:nvSpPr>
            <p:cNvPr id="121" name="文本框 120">
              <a:extLst>
                <a:ext uri="{FF2B5EF4-FFF2-40B4-BE49-F238E27FC236}">
                  <a16:creationId xmlns:a16="http://schemas.microsoft.com/office/drawing/2014/main" xmlns="" id="{438E0BBD-C8C1-4B4E-B683-86EC1DCF2416}"/>
                </a:ext>
              </a:extLst>
            </p:cNvPr>
            <p:cNvSpPr txBox="1"/>
            <p:nvPr/>
          </p:nvSpPr>
          <p:spPr>
            <a:xfrm rot="731127">
              <a:off x="7703071" y="3832152"/>
              <a:ext cx="122338" cy="519008"/>
            </a:xfrm>
            <a:prstGeom prst="rect">
              <a:avLst/>
            </a:prstGeom>
            <a:noFill/>
          </p:spPr>
          <p:txBody>
            <a:bodyPr vert="eaVert" wrap="none" lIns="0" tIns="0" rIns="0" bIns="0" rtlCol="0">
              <a:spAutoFit/>
            </a:bodyPr>
            <a:lstStyle>
              <a:defPPr>
                <a:defRPr lang="en-US"/>
              </a:defPPr>
              <a:lvl1pPr algn="ctr">
                <a:defRPr sz="1200" b="1" spc="300">
                  <a:effectLst>
                    <a:glow rad="63500">
                      <a:schemeClr val="bg1">
                        <a:alpha val="70000"/>
                      </a:scheme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defRPr>
              </a:lvl1pPr>
            </a:lstStyle>
            <a:p>
              <a:r>
                <a:rPr lang="zh-CN" altLang="en-US" sz="1100" dirty="0"/>
                <a:t>漆桥河路</a:t>
              </a:r>
            </a:p>
          </p:txBody>
        </p:sp>
      </p:grpSp>
      <p:sp>
        <p:nvSpPr>
          <p:cNvPr id="115" name="文本框 114">
            <a:extLst>
              <a:ext uri="{FF2B5EF4-FFF2-40B4-BE49-F238E27FC236}">
                <a16:creationId xmlns:a16="http://schemas.microsoft.com/office/drawing/2014/main" xmlns="" id="{63F777A9-CFF6-4CBF-8B88-2EF035C97F84}"/>
              </a:ext>
            </a:extLst>
          </p:cNvPr>
          <p:cNvSpPr txBox="1"/>
          <p:nvPr/>
        </p:nvSpPr>
        <p:spPr>
          <a:xfrm rot="3074486">
            <a:off x="9312744" y="7616785"/>
            <a:ext cx="169277" cy="718145"/>
          </a:xfrm>
          <a:prstGeom prst="rect">
            <a:avLst/>
          </a:prstGeom>
          <a:noFill/>
        </p:spPr>
        <p:txBody>
          <a:bodyPr vert="eaVert" wrap="none" lIns="0" tIns="0" rIns="0" bIns="0" rtlCol="0">
            <a:spAutoFit/>
          </a:bodyPr>
          <a:lstStyle>
            <a:defPPr>
              <a:defRPr lang="en-US"/>
            </a:defPPr>
            <a:lvl1pPr algn="ctr">
              <a:defRPr sz="1200" b="1" spc="300">
                <a:effectLst>
                  <a:glow rad="63500">
                    <a:schemeClr val="bg1">
                      <a:alpha val="70000"/>
                    </a:schemeClr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sz="1100" dirty="0"/>
              <a:t>荆山东路</a:t>
            </a:r>
          </a:p>
        </p:txBody>
      </p:sp>
      <p:sp>
        <p:nvSpPr>
          <p:cNvPr id="116" name="文本框 115">
            <a:extLst>
              <a:ext uri="{FF2B5EF4-FFF2-40B4-BE49-F238E27FC236}">
                <a16:creationId xmlns:a16="http://schemas.microsoft.com/office/drawing/2014/main" xmlns="" id="{6A6AFF8E-21CC-4FF5-A65B-0412F3A546CD}"/>
              </a:ext>
            </a:extLst>
          </p:cNvPr>
          <p:cNvSpPr txBox="1"/>
          <p:nvPr/>
        </p:nvSpPr>
        <p:spPr>
          <a:xfrm rot="3074486">
            <a:off x="9759990" y="8253443"/>
            <a:ext cx="169277" cy="538609"/>
          </a:xfrm>
          <a:prstGeom prst="rect">
            <a:avLst/>
          </a:prstGeom>
          <a:noFill/>
        </p:spPr>
        <p:txBody>
          <a:bodyPr vert="eaVert" wrap="none" lIns="0" tIns="0" rIns="0" bIns="0" rtlCol="0">
            <a:spAutoFit/>
          </a:bodyPr>
          <a:lstStyle>
            <a:defPPr>
              <a:defRPr lang="zh-CN"/>
            </a:defPPr>
            <a:lvl1pPr algn="ctr">
              <a:defRPr sz="1100" b="1" spc="300">
                <a:effectLst>
                  <a:glow rad="63500">
                    <a:schemeClr val="bg1">
                      <a:alpha val="70000"/>
                    </a:schemeClr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古津路</a:t>
            </a:r>
          </a:p>
        </p:txBody>
      </p:sp>
      <p:sp>
        <p:nvSpPr>
          <p:cNvPr id="6" name="object 7"/>
          <p:cNvSpPr txBox="1"/>
          <p:nvPr/>
        </p:nvSpPr>
        <p:spPr>
          <a:xfrm>
            <a:off x="316098" y="945541"/>
            <a:ext cx="1454150" cy="222250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/>
          <a:p>
            <a:pPr marL="12700" eaLnBrk="1" hangingPunct="1"/>
            <a:r>
              <a:rPr lang="en-US" altLang="zh-CN" sz="1400" b="1" dirty="0" err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区位</a:t>
            </a:r>
            <a:endParaRPr lang="en-US" altLang="zh-CN" sz="1400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object 8"/>
          <p:cNvSpPr/>
          <p:nvPr/>
        </p:nvSpPr>
        <p:spPr>
          <a:xfrm>
            <a:off x="0" y="779463"/>
            <a:ext cx="20104100" cy="0"/>
          </a:xfrm>
          <a:custGeom>
            <a:avLst/>
            <a:gdLst>
              <a:gd name="txL" fmla="*/ 0 w 20104100"/>
              <a:gd name="txT" fmla="*/ 0 h 1"/>
              <a:gd name="txR" fmla="*/ 20104100 w 20104100"/>
              <a:gd name="txB" fmla="*/ 0 h 1"/>
            </a:gdLst>
            <a:ahLst/>
            <a:cxnLst>
              <a:cxn ang="0">
                <a:pos x="0" y="0"/>
              </a:cxn>
              <a:cxn ang="0">
                <a:pos x="20104100" y="0"/>
              </a:cxn>
            </a:cxnLst>
            <a:rect l="txL" t="txT" r="txR" b="txB"/>
            <a:pathLst>
              <a:path w="20104100" h="1">
                <a:moveTo>
                  <a:pt x="0" y="0"/>
                </a:moveTo>
                <a:lnTo>
                  <a:pt x="20104099" y="0"/>
                </a:lnTo>
              </a:path>
            </a:pathLst>
          </a:custGeom>
          <a:noFill/>
          <a:ln w="8666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8" name="object 9"/>
          <p:cNvSpPr/>
          <p:nvPr/>
        </p:nvSpPr>
        <p:spPr>
          <a:xfrm>
            <a:off x="0" y="0"/>
            <a:ext cx="0" cy="10053638"/>
          </a:xfrm>
          <a:custGeom>
            <a:avLst/>
            <a:gdLst>
              <a:gd name="txL" fmla="*/ 0 w 1"/>
              <a:gd name="txT" fmla="*/ 0 h 10053320"/>
              <a:gd name="txR" fmla="*/ 0 w 1"/>
              <a:gd name="txB" fmla="*/ 10053320 h 10053320"/>
            </a:gdLst>
            <a:ahLst/>
            <a:cxnLst>
              <a:cxn ang="0">
                <a:pos x="0" y="0"/>
              </a:cxn>
              <a:cxn ang="0">
                <a:pos x="0" y="10060684"/>
              </a:cxn>
            </a:cxnLst>
            <a:rect l="txL" t="txT" r="txR" b="txB"/>
            <a:pathLst>
              <a:path w="1" h="10053320">
                <a:moveTo>
                  <a:pt x="0" y="0"/>
                </a:moveTo>
                <a:lnTo>
                  <a:pt x="0" y="10052740"/>
                </a:lnTo>
              </a:path>
            </a:pathLst>
          </a:custGeom>
          <a:noFill/>
          <a:ln w="8666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9" name="object 10"/>
          <p:cNvSpPr/>
          <p:nvPr/>
        </p:nvSpPr>
        <p:spPr>
          <a:xfrm>
            <a:off x="-639" y="10034588"/>
            <a:ext cx="20104100" cy="0"/>
          </a:xfrm>
          <a:custGeom>
            <a:avLst/>
            <a:gdLst>
              <a:gd name="txL" fmla="*/ 0 w 20104100"/>
              <a:gd name="txT" fmla="*/ 0 h 1"/>
              <a:gd name="txR" fmla="*/ 20104100 w 20104100"/>
              <a:gd name="txB" fmla="*/ 0 h 1"/>
            </a:gdLst>
            <a:ahLst/>
            <a:cxnLst>
              <a:cxn ang="0">
                <a:pos x="0" y="0"/>
              </a:cxn>
              <a:cxn ang="0">
                <a:pos x="20104100" y="0"/>
              </a:cxn>
            </a:cxnLst>
            <a:rect l="txL" t="txT" r="txR" b="txB"/>
            <a:pathLst>
              <a:path w="20104100" h="1">
                <a:moveTo>
                  <a:pt x="0" y="0"/>
                </a:moveTo>
                <a:lnTo>
                  <a:pt x="20104099" y="0"/>
                </a:lnTo>
              </a:path>
            </a:pathLst>
          </a:custGeom>
          <a:noFill/>
          <a:ln w="8666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0" name="object 7"/>
          <p:cNvSpPr txBox="1"/>
          <p:nvPr/>
        </p:nvSpPr>
        <p:spPr>
          <a:xfrm>
            <a:off x="5643991" y="924744"/>
            <a:ext cx="2174875" cy="215265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/>
          <a:p>
            <a:pPr marL="12700" eaLnBrk="1" hangingPunct="1"/>
            <a:r>
              <a:rPr lang="zh-CN" altLang="en-US" sz="14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图则技术修正内容</a:t>
            </a:r>
            <a:endParaRPr lang="en-US" altLang="en-US" sz="1400" b="1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5191510" y="783478"/>
            <a:ext cx="0" cy="9117013"/>
          </a:xfrm>
          <a:custGeom>
            <a:avLst/>
            <a:gdLst>
              <a:gd name="txL" fmla="*/ 0 w 1"/>
              <a:gd name="txT" fmla="*/ 0 h 9116695"/>
              <a:gd name="txR" fmla="*/ 0 w 1"/>
              <a:gd name="txB" fmla="*/ 9116695 h 9116695"/>
            </a:gdLst>
            <a:ahLst/>
            <a:cxnLst>
              <a:cxn ang="0">
                <a:pos x="0" y="0"/>
              </a:cxn>
              <a:cxn ang="0">
                <a:pos x="0" y="9124211"/>
              </a:cxn>
            </a:cxnLst>
            <a:rect l="txL" t="txT" r="txR" b="txB"/>
            <a:pathLst>
              <a:path w="1" h="9116695">
                <a:moveTo>
                  <a:pt x="0" y="0"/>
                </a:moveTo>
                <a:lnTo>
                  <a:pt x="0" y="9116254"/>
                </a:lnTo>
              </a:path>
            </a:pathLst>
          </a:custGeom>
          <a:noFill/>
          <a:ln w="8666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2" name="object 2"/>
          <p:cNvSpPr txBox="1"/>
          <p:nvPr/>
        </p:nvSpPr>
        <p:spPr>
          <a:xfrm>
            <a:off x="-639" y="362749"/>
            <a:ext cx="20104099" cy="285078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/>
          <a:p>
            <a:pPr marL="12700" algn="ctr">
              <a:lnSpc>
                <a:spcPct val="150000"/>
              </a:lnSpc>
            </a:pPr>
            <a:r>
              <a:rPr lang="en-US" altLang="zh-CN" sz="14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《</a:t>
            </a: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高淳经济开发区控制性详细规划</a:t>
            </a:r>
            <a:r>
              <a:rPr lang="en-US" altLang="zh-CN" sz="14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》NJGCb060—29</a:t>
            </a:r>
            <a:r>
              <a:rPr lang="zh-CN" altLang="en-US" sz="1400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规划管理单元图则技术修正</a:t>
            </a:r>
          </a:p>
        </p:txBody>
      </p:sp>
      <p:sp>
        <p:nvSpPr>
          <p:cNvPr id="13" name="矩形 12"/>
          <p:cNvSpPr/>
          <p:nvPr/>
        </p:nvSpPr>
        <p:spPr>
          <a:xfrm>
            <a:off x="18038644" y="1857817"/>
            <a:ext cx="507121" cy="1521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12414188" y="1857816"/>
            <a:ext cx="609584" cy="1996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5236358" y="1231948"/>
            <a:ext cx="13157860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700" indent="323850" eaLnBrk="1" fontAlgn="auto" hangingPunct="1">
              <a:lnSpc>
                <a:spcPct val="150000"/>
              </a:lnSpc>
              <a:defRPr/>
            </a:pPr>
            <a:r>
              <a:rPr lang="zh-CN" altLang="en-US" sz="900" spc="20" dirty="0" smtClean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将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</a:t>
            </a:r>
            <a:r>
              <a:rPr lang="en-US" altLang="zh-CN" sz="900" spc="20" smtClean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9-021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地块一类工业用地（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M1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）</a:t>
            </a:r>
            <a:r>
              <a:rPr lang="zh-CN" altLang="en-US" sz="900" spc="20" dirty="0" smtClean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容积率为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≤</a:t>
            </a:r>
            <a:r>
              <a:rPr lang="en-US" altLang="zh-CN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2.0</a:t>
            </a:r>
            <a:r>
              <a:rPr lang="zh-CN" altLang="en-US" sz="900" spc="2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。</a:t>
            </a:r>
            <a:endParaRPr lang="en-US" altLang="zh-CN" sz="900" spc="20" dirty="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1325880" y="9396675"/>
            <a:ext cx="2316950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zh-CN" altLang="en-US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本</a:t>
            </a:r>
            <a:r>
              <a:rPr lang="zh-CN" altLang="zh-CN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图则在</a:t>
            </a:r>
            <a:r>
              <a:rPr lang="en-US" altLang="zh-CN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NJGCb060</a:t>
            </a:r>
            <a:r>
              <a:rPr lang="zh-CN" altLang="en-US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控规</a:t>
            </a:r>
            <a:r>
              <a:rPr lang="zh-CN" altLang="zh-CN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单元的位置</a:t>
            </a: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xmlns="" id="{78E2E7A0-5722-5A9A-3032-4C94CED4150B}"/>
              </a:ext>
            </a:extLst>
          </p:cNvPr>
          <p:cNvSpPr/>
          <p:nvPr/>
        </p:nvSpPr>
        <p:spPr>
          <a:xfrm>
            <a:off x="470839" y="4842822"/>
            <a:ext cx="4019281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zh-CN" altLang="en-US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本</a:t>
            </a:r>
            <a:r>
              <a:rPr lang="zh-CN" altLang="zh-CN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图则在</a:t>
            </a:r>
            <a:r>
              <a:rPr lang="zh-CN" altLang="en-US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高淳</a:t>
            </a:r>
            <a:r>
              <a:rPr lang="zh-CN" altLang="zh-CN" sz="900" kern="100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区的位置</a:t>
            </a:r>
          </a:p>
        </p:txBody>
      </p:sp>
      <p:sp>
        <p:nvSpPr>
          <p:cNvPr id="22" name="object 3"/>
          <p:cNvSpPr txBox="1"/>
          <p:nvPr/>
        </p:nvSpPr>
        <p:spPr>
          <a:xfrm>
            <a:off x="316098" y="1298656"/>
            <a:ext cx="4694055" cy="3910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12700" indent="323850" algn="just" eaLnBrk="1" fontAlgn="auto" hangingPunct="1">
              <a:lnSpc>
                <a:spcPct val="150000"/>
              </a:lnSpc>
              <a:defRPr/>
            </a:pPr>
            <a:r>
              <a:rPr lang="en-US" altLang="zh-CN" sz="900" spc="2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NJGCb060—29</a:t>
            </a:r>
            <a:r>
              <a:rPr lang="zh-CN" altLang="en-US" sz="900" spc="2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规划管理单元图则位于高淳经济开发区，东至漆桥河路，西至花山路，北至沧溪路，南至紫荆大道，用地面积约</a:t>
            </a:r>
            <a:r>
              <a:rPr lang="en-US" altLang="zh-CN" sz="900" spc="2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83.72</a:t>
            </a:r>
            <a:r>
              <a:rPr lang="zh-CN" altLang="en-US" sz="900" spc="2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公顷。</a:t>
            </a:r>
            <a:endParaRPr lang="en-US" altLang="zh-CN" sz="900" spc="20" dirty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18038644" y="1857817"/>
            <a:ext cx="507121" cy="1521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矩形 27"/>
          <p:cNvSpPr/>
          <p:nvPr/>
        </p:nvSpPr>
        <p:spPr>
          <a:xfrm>
            <a:off x="12414188" y="1857816"/>
            <a:ext cx="609584" cy="1996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aphicFrame>
        <p:nvGraphicFramePr>
          <p:cNvPr id="29" name="表格 28">
            <a:extLst>
              <a:ext uri="{FF2B5EF4-FFF2-40B4-BE49-F238E27FC236}">
                <a16:creationId xmlns:a16="http://schemas.microsoft.com/office/drawing/2014/main" xmlns="" id="{830759D3-E25B-AD77-71FC-324B42EA80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9297486"/>
              </p:ext>
            </p:extLst>
          </p:nvPr>
        </p:nvGraphicFramePr>
        <p:xfrm>
          <a:off x="16136726" y="9124553"/>
          <a:ext cx="3333750" cy="54424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2368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81006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29221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zh-CN" altLang="en-US" sz="900" b="0" kern="1200" noProof="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批准单位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1" lang="zh-CN" altLang="en-US" sz="900" b="0" kern="120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南京市规划和自然资源局</a:t>
                      </a:r>
                    </a:p>
                  </a:txBody>
                  <a:tcPr marL="0" marR="0" marT="0" marB="0" anchor="ctr" anchorCtr="1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5202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zh-CN" altLang="en-US" sz="900" b="0" kern="1200" noProof="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批准文号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1" lang="zh-CN" altLang="zh-CN" sz="900" b="0" kern="120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宁规划资源办〔</a:t>
                      </a:r>
                      <a:r>
                        <a:rPr kumimoji="1" lang="en-US" altLang="zh-CN" sz="900" b="0" kern="120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2026</a:t>
                      </a:r>
                      <a:r>
                        <a:rPr kumimoji="1" lang="zh-CN" altLang="zh-CN" sz="900" b="0" kern="120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〕</a:t>
                      </a:r>
                      <a:r>
                        <a:rPr kumimoji="1" lang="en-US" altLang="zh-CN" sz="900" b="0" kern="120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54</a:t>
                      </a:r>
                      <a:r>
                        <a:rPr kumimoji="1" lang="zh-CN" altLang="zh-CN" sz="900" b="0" kern="1200" dirty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号</a:t>
                      </a:r>
                    </a:p>
                  </a:txBody>
                  <a:tcPr marL="0" marR="0" marT="0" marB="0" anchor="ctr" anchorCtr="1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grpSp>
        <p:nvGrpSpPr>
          <p:cNvPr id="34" name="组合 33"/>
          <p:cNvGrpSpPr/>
          <p:nvPr/>
        </p:nvGrpSpPr>
        <p:grpSpPr>
          <a:xfrm>
            <a:off x="14031270" y="8833448"/>
            <a:ext cx="1696666" cy="904863"/>
            <a:chOff x="17976523" y="7056099"/>
            <a:chExt cx="1696666" cy="904863"/>
          </a:xfrm>
        </p:grpSpPr>
        <p:sp>
          <p:nvSpPr>
            <p:cNvPr id="35" name="矩形 34">
              <a:extLst>
                <a:ext uri="{FF2B5EF4-FFF2-40B4-BE49-F238E27FC236}">
                  <a16:creationId xmlns:a16="http://schemas.microsoft.com/office/drawing/2014/main" xmlns="" id="{12476216-644C-4E14-AFBA-A3271C34912B}"/>
                </a:ext>
              </a:extLst>
            </p:cNvPr>
            <p:cNvSpPr/>
            <p:nvPr/>
          </p:nvSpPr>
          <p:spPr>
            <a:xfrm>
              <a:off x="17976523" y="7443214"/>
              <a:ext cx="349281" cy="129117"/>
            </a:xfrm>
            <a:prstGeom prst="rect">
              <a:avLst/>
            </a:prstGeom>
            <a:noFill/>
            <a:ln w="19050">
              <a:solidFill>
                <a:srgbClr val="1C21F6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000" dirty="0"/>
            </a:p>
          </p:txBody>
        </p:sp>
        <p:grpSp>
          <p:nvGrpSpPr>
            <p:cNvPr id="36" name="组合 35"/>
            <p:cNvGrpSpPr/>
            <p:nvPr/>
          </p:nvGrpSpPr>
          <p:grpSpPr>
            <a:xfrm>
              <a:off x="17976523" y="7056099"/>
              <a:ext cx="1696666" cy="904863"/>
              <a:chOff x="17976523" y="7056099"/>
              <a:chExt cx="1696666" cy="904863"/>
            </a:xfrm>
          </p:grpSpPr>
          <p:sp>
            <p:nvSpPr>
              <p:cNvPr id="37" name="文本框 36">
                <a:extLst>
                  <a:ext uri="{FF2B5EF4-FFF2-40B4-BE49-F238E27FC236}">
                    <a16:creationId xmlns:a16="http://schemas.microsoft.com/office/drawing/2014/main" xmlns="" id="{2D8B8F25-776D-4CE5-B273-ACF06C684700}"/>
                  </a:ext>
                </a:extLst>
              </p:cNvPr>
              <p:cNvSpPr txBox="1"/>
              <p:nvPr/>
            </p:nvSpPr>
            <p:spPr>
              <a:xfrm>
                <a:off x="18431927" y="7056099"/>
                <a:ext cx="1241262" cy="904863"/>
              </a:xfrm>
              <a:prstGeom prst="rect">
                <a:avLst/>
              </a:prstGeom>
              <a:noFill/>
            </p:spPr>
            <p:txBody>
              <a:bodyPr wrap="square" lIns="0" rIns="0" rtlCol="0">
                <a:spAutoFit/>
              </a:bodyPr>
              <a:lstStyle/>
              <a:p>
                <a:pPr>
                  <a:lnSpc>
                    <a:spcPct val="160000"/>
                  </a:lnSpc>
                </a:pPr>
                <a:r>
                  <a:rPr lang="zh-CN" altLang="en-US" sz="1100" b="1" dirty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图则单元边界</a:t>
                </a:r>
                <a:endParaRPr lang="en-US" altLang="zh-CN" sz="1100" b="1" dirty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>
                  <a:lnSpc>
                    <a:spcPct val="160000"/>
                  </a:lnSpc>
                </a:pPr>
                <a:r>
                  <a:rPr lang="zh-CN" altLang="en-US" sz="1100" b="1" dirty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技术修正地块范围</a:t>
                </a:r>
              </a:p>
              <a:p>
                <a:pPr>
                  <a:lnSpc>
                    <a:spcPct val="160000"/>
                  </a:lnSpc>
                </a:pPr>
                <a:endParaRPr lang="en-US" altLang="zh-CN" sz="1100" b="1" dirty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8" name="矩形 37">
                <a:extLst>
                  <a:ext uri="{FF2B5EF4-FFF2-40B4-BE49-F238E27FC236}">
                    <a16:creationId xmlns:a16="http://schemas.microsoft.com/office/drawing/2014/main" xmlns="" id="{22617C8D-29A9-4E22-9B34-18A2E5A3950C}"/>
                  </a:ext>
                </a:extLst>
              </p:cNvPr>
              <p:cNvSpPr/>
              <p:nvPr/>
            </p:nvSpPr>
            <p:spPr>
              <a:xfrm>
                <a:off x="17976523" y="7193276"/>
                <a:ext cx="349281" cy="129117"/>
              </a:xfrm>
              <a:prstGeom prst="rect">
                <a:avLst/>
              </a:prstGeom>
              <a:noFill/>
              <a:ln w="19050">
                <a:solidFill>
                  <a:srgbClr val="FF0000"/>
                </a:solidFill>
                <a:prstDash val="sysDash"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vertOverflow="overflow" horzOverflow="overflow" vert="horz" wrap="square" numCol="1" spcCol="0" rtlCol="0" fromWordArt="0" anchor="ctr" anchorCtr="0" forceAA="0" compatLnSpc="1">
                <a:noAutofit/>
              </a:bodyPr>
              <a:lstStyle/>
              <a:p>
                <a:pPr lvl="0" algn="ctr">
                  <a:buClrTx/>
                  <a:buSzTx/>
                  <a:buFontTx/>
                </a:pPr>
                <a:endParaRPr lang="zh-CN" altLang="en-US" sz="1000">
                  <a:sym typeface="+mn-ea"/>
                </a:endParaRPr>
              </a:p>
            </p:txBody>
          </p:sp>
        </p:grpSp>
      </p:grpSp>
      <p:pic>
        <p:nvPicPr>
          <p:cNvPr id="45" name="图片 44">
            <a:extLst>
              <a:ext uri="{FF2B5EF4-FFF2-40B4-BE49-F238E27FC236}">
                <a16:creationId xmlns:a16="http://schemas.microsoft.com/office/drawing/2014/main" xmlns="" id="{BD2A8893-C910-4F28-A4DE-9F974375D5D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/>
          <a:srcRect l="462" b="7342"/>
          <a:stretch>
            <a:fillRect/>
          </a:stretch>
        </p:blipFill>
        <p:spPr>
          <a:xfrm>
            <a:off x="220706" y="1933885"/>
            <a:ext cx="4851626" cy="288376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6" name="矩形 45">
            <a:extLst>
              <a:ext uri="{FF2B5EF4-FFF2-40B4-BE49-F238E27FC236}">
                <a16:creationId xmlns:a16="http://schemas.microsoft.com/office/drawing/2014/main" xmlns="" id="{B2772ADE-048E-4CA2-9595-3FBE411D64C6}"/>
              </a:ext>
            </a:extLst>
          </p:cNvPr>
          <p:cNvSpPr/>
          <p:nvPr/>
        </p:nvSpPr>
        <p:spPr>
          <a:xfrm>
            <a:off x="220706" y="1933886"/>
            <a:ext cx="4851626" cy="2883764"/>
          </a:xfrm>
          <a:prstGeom prst="rect">
            <a:avLst/>
          </a:prstGeom>
          <a:solidFill>
            <a:schemeClr val="bg1">
              <a:alpha val="60000"/>
            </a:schemeClr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7" name="椭圆 46">
            <a:extLst>
              <a:ext uri="{FF2B5EF4-FFF2-40B4-BE49-F238E27FC236}">
                <a16:creationId xmlns:a16="http://schemas.microsoft.com/office/drawing/2014/main" xmlns="" id="{B3FA6EB1-1EC5-426A-B110-3C425E8F729A}"/>
              </a:ext>
            </a:extLst>
          </p:cNvPr>
          <p:cNvSpPr/>
          <p:nvPr/>
        </p:nvSpPr>
        <p:spPr>
          <a:xfrm>
            <a:off x="2671230" y="3283656"/>
            <a:ext cx="136602" cy="136602"/>
          </a:xfrm>
          <a:prstGeom prst="ellipse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8" name="文本框 47">
            <a:extLst>
              <a:ext uri="{FF2B5EF4-FFF2-40B4-BE49-F238E27FC236}">
                <a16:creationId xmlns:a16="http://schemas.microsoft.com/office/drawing/2014/main" xmlns="" id="{CDF4E587-3101-4C06-BF7C-FDF36FD78484}"/>
              </a:ext>
            </a:extLst>
          </p:cNvPr>
          <p:cNvSpPr txBox="1"/>
          <p:nvPr/>
        </p:nvSpPr>
        <p:spPr>
          <a:xfrm>
            <a:off x="2134237" y="3420258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NJGCb060-29</a:t>
            </a:r>
          </a:p>
          <a:p>
            <a:pPr algn="ctr"/>
            <a:r>
              <a:rPr lang="zh-CN" altLang="en-US" sz="1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规划管理单元图则</a:t>
            </a:r>
          </a:p>
        </p:txBody>
      </p:sp>
      <p:pic>
        <p:nvPicPr>
          <p:cNvPr id="50" name="图片 49">
            <a:extLst>
              <a:ext uri="{FF2B5EF4-FFF2-40B4-BE49-F238E27FC236}">
                <a16:creationId xmlns:a16="http://schemas.microsoft.com/office/drawing/2014/main" xmlns="" id="{07EE4560-06B0-4B78-9CDD-53C04B0044B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/>
          <a:srcRect l="2115" t="22301" r="100" b="10742"/>
          <a:stretch>
            <a:fillRect/>
          </a:stretch>
        </p:blipFill>
        <p:spPr>
          <a:xfrm>
            <a:off x="449857" y="5340115"/>
            <a:ext cx="4495833" cy="391599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1" name="任意多边形: 形状 50">
            <a:extLst>
              <a:ext uri="{FF2B5EF4-FFF2-40B4-BE49-F238E27FC236}">
                <a16:creationId xmlns:a16="http://schemas.microsoft.com/office/drawing/2014/main" xmlns="" id="{AFA72301-757E-4BB4-A77E-A2CD53D529D9}"/>
              </a:ext>
            </a:extLst>
          </p:cNvPr>
          <p:cNvSpPr/>
          <p:nvPr/>
        </p:nvSpPr>
        <p:spPr>
          <a:xfrm>
            <a:off x="428159" y="5306740"/>
            <a:ext cx="4495833" cy="3954167"/>
          </a:xfrm>
          <a:custGeom>
            <a:avLst/>
            <a:gdLst>
              <a:gd name="connsiteX0" fmla="*/ 3555174 w 4495833"/>
              <a:gd name="connsiteY0" fmla="*/ 1869225 h 3920794"/>
              <a:gd name="connsiteX1" fmla="*/ 3088090 w 4495833"/>
              <a:gd name="connsiteY1" fmla="*/ 2258914 h 3920794"/>
              <a:gd name="connsiteX2" fmla="*/ 3217081 w 4495833"/>
              <a:gd name="connsiteY2" fmla="*/ 2444933 h 3920794"/>
              <a:gd name="connsiteX3" fmla="*/ 3341999 w 4495833"/>
              <a:gd name="connsiteY3" fmla="*/ 2595649 h 3920794"/>
              <a:gd name="connsiteX4" fmla="*/ 3468274 w 4495833"/>
              <a:gd name="connsiteY4" fmla="*/ 2462585 h 3920794"/>
              <a:gd name="connsiteX5" fmla="*/ 3494073 w 4495833"/>
              <a:gd name="connsiteY5" fmla="*/ 2398768 h 3920794"/>
              <a:gd name="connsiteX6" fmla="*/ 3528018 w 4495833"/>
              <a:gd name="connsiteY6" fmla="*/ 2249410 h 3920794"/>
              <a:gd name="connsiteX7" fmla="*/ 3561963 w 4495833"/>
              <a:gd name="connsiteY7" fmla="*/ 2129414 h 3920794"/>
              <a:gd name="connsiteX8" fmla="*/ 3618311 w 4495833"/>
              <a:gd name="connsiteY8" fmla="*/ 2056602 h 3920794"/>
              <a:gd name="connsiteX9" fmla="*/ 3688238 w 4495833"/>
              <a:gd name="connsiteY9" fmla="*/ 1976492 h 3920794"/>
              <a:gd name="connsiteX10" fmla="*/ 0 w 4495833"/>
              <a:gd name="connsiteY10" fmla="*/ 0 h 3920794"/>
              <a:gd name="connsiteX11" fmla="*/ 4495833 w 4495833"/>
              <a:gd name="connsiteY11" fmla="*/ 0 h 3920794"/>
              <a:gd name="connsiteX12" fmla="*/ 4495833 w 4495833"/>
              <a:gd name="connsiteY12" fmla="*/ 3920794 h 3920794"/>
              <a:gd name="connsiteX13" fmla="*/ 0 w 4495833"/>
              <a:gd name="connsiteY13" fmla="*/ 3920794 h 3920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495833" h="3920794">
                <a:moveTo>
                  <a:pt x="3555174" y="1869225"/>
                </a:moveTo>
                <a:lnTo>
                  <a:pt x="3088090" y="2258914"/>
                </a:lnTo>
                <a:lnTo>
                  <a:pt x="3217081" y="2444933"/>
                </a:lnTo>
                <a:lnTo>
                  <a:pt x="3341999" y="2595649"/>
                </a:lnTo>
                <a:cubicBezTo>
                  <a:pt x="3392464" y="2545524"/>
                  <a:pt x="3442929" y="2495398"/>
                  <a:pt x="3468274" y="2462585"/>
                </a:cubicBezTo>
                <a:cubicBezTo>
                  <a:pt x="3493620" y="2429771"/>
                  <a:pt x="3484115" y="2434297"/>
                  <a:pt x="3494073" y="2398768"/>
                </a:cubicBezTo>
                <a:cubicBezTo>
                  <a:pt x="3504030" y="2363239"/>
                  <a:pt x="3516703" y="2294302"/>
                  <a:pt x="3528018" y="2249410"/>
                </a:cubicBezTo>
                <a:cubicBezTo>
                  <a:pt x="3539333" y="2204517"/>
                  <a:pt x="3546914" y="2161549"/>
                  <a:pt x="3561963" y="2129414"/>
                </a:cubicBezTo>
                <a:cubicBezTo>
                  <a:pt x="3577012" y="2097279"/>
                  <a:pt x="3597265" y="2082089"/>
                  <a:pt x="3618311" y="2056602"/>
                </a:cubicBezTo>
                <a:cubicBezTo>
                  <a:pt x="3639357" y="2031115"/>
                  <a:pt x="3663798" y="2003195"/>
                  <a:pt x="3688238" y="1976492"/>
                </a:cubicBezTo>
                <a:close/>
                <a:moveTo>
                  <a:pt x="0" y="0"/>
                </a:moveTo>
                <a:lnTo>
                  <a:pt x="4495833" y="0"/>
                </a:lnTo>
                <a:lnTo>
                  <a:pt x="4495833" y="3920794"/>
                </a:lnTo>
                <a:lnTo>
                  <a:pt x="0" y="3920794"/>
                </a:lnTo>
                <a:close/>
              </a:path>
            </a:pathLst>
          </a:custGeom>
          <a:solidFill>
            <a:sysClr val="window" lastClr="FFFFFF">
              <a:alpha val="70000"/>
            </a:sys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rtlCol="0" anchor="ctr">
            <a:noAutofit/>
          </a:bodyPr>
          <a:lstStyle/>
          <a:p>
            <a:pPr algn="ctr" defTabSz="914400">
              <a:defRPr/>
            </a:pPr>
            <a:endParaRPr lang="zh-CN" altLang="en-US" sz="1050" kern="0" dirty="0">
              <a:solidFill>
                <a:prstClr val="black"/>
              </a:solidFill>
              <a:ea typeface="等线" panose="02010600030101010101" pitchFamily="2" charset="-122"/>
            </a:endParaRPr>
          </a:p>
        </p:txBody>
      </p:sp>
      <p:pic>
        <p:nvPicPr>
          <p:cNvPr id="55" name="图片 54">
            <a:extLst>
              <a:ext uri="{FF2B5EF4-FFF2-40B4-BE49-F238E27FC236}">
                <a16:creationId xmlns:a16="http://schemas.microsoft.com/office/drawing/2014/main" xmlns="" id="{2663D753-F793-4789-82EA-8193A195EFFA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449857" y="5341923"/>
            <a:ext cx="607523" cy="597048"/>
          </a:xfrm>
          <a:prstGeom prst="rect">
            <a:avLst/>
          </a:prstGeom>
        </p:spPr>
      </p:pic>
      <p:grpSp>
        <p:nvGrpSpPr>
          <p:cNvPr id="56" name="组合 55">
            <a:extLst>
              <a:ext uri="{FF2B5EF4-FFF2-40B4-BE49-F238E27FC236}">
                <a16:creationId xmlns:a16="http://schemas.microsoft.com/office/drawing/2014/main" xmlns="" id="{17C285A5-104B-4264-B400-915DCC7DF730}"/>
              </a:ext>
            </a:extLst>
          </p:cNvPr>
          <p:cNvGrpSpPr/>
          <p:nvPr/>
        </p:nvGrpSpPr>
        <p:grpSpPr>
          <a:xfrm>
            <a:off x="864639" y="6278099"/>
            <a:ext cx="3520094" cy="2843836"/>
            <a:chOff x="5560464" y="3408020"/>
            <a:chExt cx="3520094" cy="2843836"/>
          </a:xfrm>
        </p:grpSpPr>
        <p:sp>
          <p:nvSpPr>
            <p:cNvPr id="57" name="文本框 56">
              <a:extLst>
                <a:ext uri="{FF2B5EF4-FFF2-40B4-BE49-F238E27FC236}">
                  <a16:creationId xmlns:a16="http://schemas.microsoft.com/office/drawing/2014/main" xmlns="" id="{E3AD0D43-02B3-41C2-99CF-7C6F53F0ABB8}"/>
                </a:ext>
              </a:extLst>
            </p:cNvPr>
            <p:cNvSpPr txBox="1"/>
            <p:nvPr/>
          </p:nvSpPr>
          <p:spPr>
            <a:xfrm rot="19261312">
              <a:off x="6053241" y="3493840"/>
              <a:ext cx="939680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溧芜高速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58" name="文本框 57">
              <a:extLst>
                <a:ext uri="{FF2B5EF4-FFF2-40B4-BE49-F238E27FC236}">
                  <a16:creationId xmlns:a16="http://schemas.microsoft.com/office/drawing/2014/main" xmlns="" id="{D892D55F-CA94-42DA-B13E-569A01712503}"/>
                </a:ext>
              </a:extLst>
            </p:cNvPr>
            <p:cNvSpPr txBox="1"/>
            <p:nvPr/>
          </p:nvSpPr>
          <p:spPr>
            <a:xfrm rot="18411284">
              <a:off x="8695837" y="4332041"/>
              <a:ext cx="569387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漆桥河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59" name="文本框 58">
              <a:extLst>
                <a:ext uri="{FF2B5EF4-FFF2-40B4-BE49-F238E27FC236}">
                  <a16:creationId xmlns:a16="http://schemas.microsoft.com/office/drawing/2014/main" xmlns="" id="{A19D957B-F6A1-4DC1-A9C0-54081BF989A0}"/>
                </a:ext>
              </a:extLst>
            </p:cNvPr>
            <p:cNvSpPr txBox="1"/>
            <p:nvPr/>
          </p:nvSpPr>
          <p:spPr>
            <a:xfrm rot="3094880">
              <a:off x="5347878" y="5185684"/>
              <a:ext cx="625228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石固河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60" name="文本框 59">
              <a:extLst>
                <a:ext uri="{FF2B5EF4-FFF2-40B4-BE49-F238E27FC236}">
                  <a16:creationId xmlns:a16="http://schemas.microsoft.com/office/drawing/2014/main" xmlns="" id="{D8F0EB86-0B87-4042-B644-2C76F7531B69}"/>
                </a:ext>
              </a:extLst>
            </p:cNvPr>
            <p:cNvSpPr txBox="1"/>
            <p:nvPr/>
          </p:nvSpPr>
          <p:spPr>
            <a:xfrm rot="749637">
              <a:off x="6386462" y="6051801"/>
              <a:ext cx="774490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滨湖新城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4" name="文本框 83">
              <a:extLst>
                <a:ext uri="{FF2B5EF4-FFF2-40B4-BE49-F238E27FC236}">
                  <a16:creationId xmlns:a16="http://schemas.microsoft.com/office/drawing/2014/main" xmlns="" id="{6B4E1D17-F0AD-43F6-B638-0804AE3AE239}"/>
                </a:ext>
              </a:extLst>
            </p:cNvPr>
            <p:cNvSpPr txBox="1"/>
            <p:nvPr/>
          </p:nvSpPr>
          <p:spPr>
            <a:xfrm rot="19261312">
              <a:off x="6324809" y="3848606"/>
              <a:ext cx="634540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凤山路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5" name="文本框 84">
              <a:extLst>
                <a:ext uri="{FF2B5EF4-FFF2-40B4-BE49-F238E27FC236}">
                  <a16:creationId xmlns:a16="http://schemas.microsoft.com/office/drawing/2014/main" xmlns="" id="{5FCC5041-4E7E-441D-803D-E3FC1A3AB524}"/>
                </a:ext>
              </a:extLst>
            </p:cNvPr>
            <p:cNvSpPr txBox="1"/>
            <p:nvPr/>
          </p:nvSpPr>
          <p:spPr>
            <a:xfrm rot="19261312">
              <a:off x="6548574" y="4131428"/>
              <a:ext cx="634540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双湖路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6" name="文本框 85">
              <a:extLst>
                <a:ext uri="{FF2B5EF4-FFF2-40B4-BE49-F238E27FC236}">
                  <a16:creationId xmlns:a16="http://schemas.microsoft.com/office/drawing/2014/main" xmlns="" id="{78CBA022-C69D-4F1C-BB78-C8DCAF3D1D52}"/>
                </a:ext>
              </a:extLst>
            </p:cNvPr>
            <p:cNvSpPr txBox="1"/>
            <p:nvPr/>
          </p:nvSpPr>
          <p:spPr>
            <a:xfrm rot="2880447">
              <a:off x="6539986" y="4680647"/>
              <a:ext cx="706479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花园大道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7" name="文本框 86">
              <a:extLst>
                <a:ext uri="{FF2B5EF4-FFF2-40B4-BE49-F238E27FC236}">
                  <a16:creationId xmlns:a16="http://schemas.microsoft.com/office/drawing/2014/main" xmlns="" id="{92EAB53F-CD51-459D-970C-E54E3CEC6762}"/>
                </a:ext>
              </a:extLst>
            </p:cNvPr>
            <p:cNvSpPr txBox="1"/>
            <p:nvPr/>
          </p:nvSpPr>
          <p:spPr>
            <a:xfrm rot="1798701">
              <a:off x="6588347" y="5596369"/>
              <a:ext cx="706479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Wingdings" panose="05000000000000000000" pitchFamily="2" charset="2"/>
                </a:rPr>
                <a:t>芜太公路</a:t>
              </a:r>
              <a:endParaRPr kumimoji="0" lang="zh-CN" altLang="en-US" sz="700" b="1" i="0" u="none" strike="noStrike" kern="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8" name="文本框 87">
              <a:extLst>
                <a:ext uri="{FF2B5EF4-FFF2-40B4-BE49-F238E27FC236}">
                  <a16:creationId xmlns:a16="http://schemas.microsoft.com/office/drawing/2014/main" xmlns="" id="{DB72C43B-CC03-4351-AB7B-4CB4326783E3}"/>
                </a:ext>
              </a:extLst>
            </p:cNvPr>
            <p:cNvSpPr txBox="1"/>
            <p:nvPr/>
          </p:nvSpPr>
          <p:spPr>
            <a:xfrm rot="4001135">
              <a:off x="7131217" y="4299540"/>
              <a:ext cx="706479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古檀大道</a:t>
              </a:r>
            </a:p>
          </p:txBody>
        </p:sp>
        <p:sp>
          <p:nvSpPr>
            <p:cNvPr id="89" name="文本框 88">
              <a:extLst>
                <a:ext uri="{FF2B5EF4-FFF2-40B4-BE49-F238E27FC236}">
                  <a16:creationId xmlns:a16="http://schemas.microsoft.com/office/drawing/2014/main" xmlns="" id="{BB8C83DF-BE87-4155-8EFA-1524A799D075}"/>
                </a:ext>
              </a:extLst>
            </p:cNvPr>
            <p:cNvSpPr txBox="1"/>
            <p:nvPr/>
          </p:nvSpPr>
          <p:spPr>
            <a:xfrm rot="3123398">
              <a:off x="7925767" y="3661232"/>
              <a:ext cx="706479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00" b="1" i="0" u="none" strike="noStrike" kern="0" cap="none" spc="30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沧溪路</a:t>
              </a:r>
            </a:p>
          </p:txBody>
        </p:sp>
      </p:grpSp>
      <p:grpSp>
        <p:nvGrpSpPr>
          <p:cNvPr id="62" name="组合 61">
            <a:extLst>
              <a:ext uri="{FF2B5EF4-FFF2-40B4-BE49-F238E27FC236}">
                <a16:creationId xmlns:a16="http://schemas.microsoft.com/office/drawing/2014/main" xmlns="" id="{317F32C0-641A-4468-8838-38DD5ECA3D34}"/>
              </a:ext>
            </a:extLst>
          </p:cNvPr>
          <p:cNvGrpSpPr/>
          <p:nvPr/>
        </p:nvGrpSpPr>
        <p:grpSpPr>
          <a:xfrm>
            <a:off x="3173087" y="7177912"/>
            <a:ext cx="1064989" cy="855298"/>
            <a:chOff x="3173087" y="4307833"/>
            <a:chExt cx="1064989" cy="855298"/>
          </a:xfrm>
        </p:grpSpPr>
        <p:sp>
          <p:nvSpPr>
            <p:cNvPr id="63" name="文本框 62">
              <a:extLst>
                <a:ext uri="{FF2B5EF4-FFF2-40B4-BE49-F238E27FC236}">
                  <a16:creationId xmlns:a16="http://schemas.microsoft.com/office/drawing/2014/main" xmlns="" id="{DDFAD714-74C4-437A-B82E-7190595778F6}"/>
                </a:ext>
              </a:extLst>
            </p:cNvPr>
            <p:cNvSpPr txBox="1"/>
            <p:nvPr/>
          </p:nvSpPr>
          <p:spPr>
            <a:xfrm rot="3253706">
              <a:off x="3376843" y="4879595"/>
              <a:ext cx="410369" cy="76944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en-US"/>
              </a:defPPr>
              <a:lvl1pPr algn="ctr">
                <a:defRPr sz="1000" spc="300"/>
              </a:lvl1pPr>
            </a:lstStyle>
            <a:p>
              <a:pPr defTabSz="914400">
                <a:defRPr/>
              </a:pPr>
              <a:r>
                <a:rPr lang="zh-CN" altLang="en-US" sz="500" b="1" kern="0" dirty="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紫荆大道</a:t>
              </a:r>
            </a:p>
          </p:txBody>
        </p:sp>
        <p:sp>
          <p:nvSpPr>
            <p:cNvPr id="64" name="文本框 63">
              <a:extLst>
                <a:ext uri="{FF2B5EF4-FFF2-40B4-BE49-F238E27FC236}">
                  <a16:creationId xmlns:a16="http://schemas.microsoft.com/office/drawing/2014/main" xmlns="" id="{AA8200FB-427D-43CC-9DF6-32A97C2E2F46}"/>
                </a:ext>
              </a:extLst>
            </p:cNvPr>
            <p:cNvSpPr txBox="1"/>
            <p:nvPr/>
          </p:nvSpPr>
          <p:spPr>
            <a:xfrm rot="623081">
              <a:off x="3952165" y="4573052"/>
              <a:ext cx="76944" cy="410369"/>
            </a:xfrm>
            <a:prstGeom prst="rect">
              <a:avLst/>
            </a:prstGeom>
            <a:noFill/>
          </p:spPr>
          <p:txBody>
            <a:bodyPr vert="eaVert" wrap="square" lIns="0" tIns="0" rIns="0" bIns="0" rtlCol="0">
              <a:spAutoFit/>
            </a:bodyPr>
            <a:lstStyle/>
            <a:p>
              <a:pPr algn="ctr" defTabSz="914400">
                <a:defRPr/>
              </a:pPr>
              <a:r>
                <a:rPr lang="zh-CN" altLang="en-US" sz="500" b="1" kern="0" spc="300" dirty="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漆桥河路</a:t>
              </a:r>
              <a:endParaRPr lang="zh-CN" altLang="en-US" sz="1000" b="1" kern="0" spc="3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" name="文本框 64">
              <a:extLst>
                <a:ext uri="{FF2B5EF4-FFF2-40B4-BE49-F238E27FC236}">
                  <a16:creationId xmlns:a16="http://schemas.microsoft.com/office/drawing/2014/main" xmlns="" id="{94B02B81-17D2-47C0-84D8-4BB1C10D05E8}"/>
                </a:ext>
              </a:extLst>
            </p:cNvPr>
            <p:cNvSpPr txBox="1"/>
            <p:nvPr/>
          </p:nvSpPr>
          <p:spPr>
            <a:xfrm rot="19259632">
              <a:off x="3173087" y="5065531"/>
              <a:ext cx="415546" cy="76944"/>
            </a:xfrm>
            <a:prstGeom prst="rect">
              <a:avLst/>
            </a:prstGeom>
            <a:noFill/>
          </p:spPr>
          <p:txBody>
            <a:bodyPr wrap="square" lIns="0" tIns="0" rIns="0" bIns="0" rtlCol="0" anchor="ctr" anchorCtr="0">
              <a:spAutoFit/>
            </a:bodyPr>
            <a:lstStyle/>
            <a:p>
              <a:pPr algn="ctr" defTabSz="914400" eaLnBrk="0">
                <a:defRPr/>
              </a:pPr>
              <a:r>
                <a:rPr lang="zh-CN" altLang="en-US" sz="500" b="1" kern="0" spc="300" dirty="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荆山东路</a:t>
              </a:r>
              <a:endParaRPr lang="zh-CN" altLang="en-US" sz="1000" b="1" kern="0" spc="3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6" name="文本框 65">
              <a:extLst>
                <a:ext uri="{FF2B5EF4-FFF2-40B4-BE49-F238E27FC236}">
                  <a16:creationId xmlns:a16="http://schemas.microsoft.com/office/drawing/2014/main" xmlns="" id="{3069E908-7A37-4552-88D4-BE35B64F7FAF}"/>
                </a:ext>
              </a:extLst>
            </p:cNvPr>
            <p:cNvSpPr txBox="1"/>
            <p:nvPr/>
          </p:nvSpPr>
          <p:spPr>
            <a:xfrm rot="2576954">
              <a:off x="3930299" y="4307833"/>
              <a:ext cx="307777" cy="76944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en-US"/>
              </a:defPPr>
              <a:lvl1pPr algn="ctr">
                <a:defRPr sz="1000" spc="300"/>
              </a:lvl1pPr>
            </a:lstStyle>
            <a:p>
              <a:pPr defTabSz="914400">
                <a:defRPr/>
              </a:pPr>
              <a:r>
                <a:rPr lang="zh-CN" altLang="en-US" sz="500" b="1" kern="0" dirty="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沧溪路</a:t>
              </a:r>
            </a:p>
          </p:txBody>
        </p:sp>
        <p:sp>
          <p:nvSpPr>
            <p:cNvPr id="68" name="文本框 67">
              <a:extLst>
                <a:ext uri="{FF2B5EF4-FFF2-40B4-BE49-F238E27FC236}">
                  <a16:creationId xmlns:a16="http://schemas.microsoft.com/office/drawing/2014/main" xmlns="" id="{FD11AB40-281F-45ED-8C1D-5923E6603C05}"/>
                </a:ext>
              </a:extLst>
            </p:cNvPr>
            <p:cNvSpPr txBox="1"/>
            <p:nvPr/>
          </p:nvSpPr>
          <p:spPr>
            <a:xfrm rot="19259632">
              <a:off x="3363358" y="5086187"/>
              <a:ext cx="307777" cy="76944"/>
            </a:xfrm>
            <a:prstGeom prst="rect">
              <a:avLst/>
            </a:prstGeom>
            <a:noFill/>
          </p:spPr>
          <p:txBody>
            <a:bodyPr wrap="none" lIns="0" tIns="0" rIns="0" bIns="0" rtlCol="0" anchor="ctr" anchorCtr="0">
              <a:spAutoFit/>
            </a:bodyPr>
            <a:lstStyle/>
            <a:p>
              <a:pPr algn="ctr" defTabSz="914400" eaLnBrk="0">
                <a:defRPr/>
              </a:pPr>
              <a:r>
                <a:rPr lang="zh-CN" altLang="en-US" sz="500" b="1" kern="0" spc="300" dirty="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古津路</a:t>
              </a:r>
              <a:endParaRPr lang="zh-CN" altLang="en-US" sz="1000" b="1" kern="0" spc="3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9" name="文本框 68">
              <a:extLst>
                <a:ext uri="{FF2B5EF4-FFF2-40B4-BE49-F238E27FC236}">
                  <a16:creationId xmlns:a16="http://schemas.microsoft.com/office/drawing/2014/main" xmlns="" id="{EA337568-4FAF-4476-A5E6-A8B9E97F8862}"/>
                </a:ext>
              </a:extLst>
            </p:cNvPr>
            <p:cNvSpPr txBox="1"/>
            <p:nvPr/>
          </p:nvSpPr>
          <p:spPr>
            <a:xfrm rot="19347169">
              <a:off x="3516874" y="4476009"/>
              <a:ext cx="307777" cy="76944"/>
            </a:xfrm>
            <a:prstGeom prst="rect">
              <a:avLst/>
            </a:prstGeom>
            <a:noFill/>
          </p:spPr>
          <p:txBody>
            <a:bodyPr vert="horz" wrap="square" lIns="0" tIns="0" rIns="0" bIns="0" rtlCol="0">
              <a:spAutoFit/>
            </a:bodyPr>
            <a:lstStyle/>
            <a:p>
              <a:pPr algn="ctr" defTabSz="914400">
                <a:defRPr/>
              </a:pPr>
              <a:r>
                <a:rPr lang="zh-CN" altLang="en-US" sz="500" b="1" kern="0" spc="300" dirty="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花山路</a:t>
              </a:r>
              <a:endParaRPr lang="zh-CN" altLang="en-US" sz="1000" b="1" kern="0" spc="3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1" name="任意多边形: 形状 70">
            <a:extLst>
              <a:ext uri="{FF2B5EF4-FFF2-40B4-BE49-F238E27FC236}">
                <a16:creationId xmlns:a16="http://schemas.microsoft.com/office/drawing/2014/main" xmlns="" id="{34400257-D18D-4934-83CA-8DA55D2FAEEA}"/>
              </a:ext>
            </a:extLst>
          </p:cNvPr>
          <p:cNvSpPr/>
          <p:nvPr/>
        </p:nvSpPr>
        <p:spPr bwMode="auto">
          <a:xfrm>
            <a:off x="557212" y="5398967"/>
            <a:ext cx="4276725" cy="3795712"/>
          </a:xfrm>
          <a:custGeom>
            <a:avLst/>
            <a:gdLst>
              <a:gd name="connsiteX0" fmla="*/ 2343150 w 4286250"/>
              <a:gd name="connsiteY0" fmla="*/ 0 h 3795712"/>
              <a:gd name="connsiteX1" fmla="*/ 2405062 w 4286250"/>
              <a:gd name="connsiteY1" fmla="*/ 19050 h 3795712"/>
              <a:gd name="connsiteX2" fmla="*/ 2433637 w 4286250"/>
              <a:gd name="connsiteY2" fmla="*/ 23812 h 3795712"/>
              <a:gd name="connsiteX3" fmla="*/ 2452687 w 4286250"/>
              <a:gd name="connsiteY3" fmla="*/ 52387 h 3795712"/>
              <a:gd name="connsiteX4" fmla="*/ 2509837 w 4286250"/>
              <a:gd name="connsiteY4" fmla="*/ 38100 h 3795712"/>
              <a:gd name="connsiteX5" fmla="*/ 2552700 w 4286250"/>
              <a:gd name="connsiteY5" fmla="*/ 38100 h 3795712"/>
              <a:gd name="connsiteX6" fmla="*/ 2619375 w 4286250"/>
              <a:gd name="connsiteY6" fmla="*/ 38100 h 3795712"/>
              <a:gd name="connsiteX7" fmla="*/ 2647950 w 4286250"/>
              <a:gd name="connsiteY7" fmla="*/ 57150 h 3795712"/>
              <a:gd name="connsiteX8" fmla="*/ 2662237 w 4286250"/>
              <a:gd name="connsiteY8" fmla="*/ 95250 h 3795712"/>
              <a:gd name="connsiteX9" fmla="*/ 2624137 w 4286250"/>
              <a:gd name="connsiteY9" fmla="*/ 114300 h 3795712"/>
              <a:gd name="connsiteX10" fmla="*/ 2662237 w 4286250"/>
              <a:gd name="connsiteY10" fmla="*/ 133350 h 3795712"/>
              <a:gd name="connsiteX11" fmla="*/ 2695575 w 4286250"/>
              <a:gd name="connsiteY11" fmla="*/ 161925 h 3795712"/>
              <a:gd name="connsiteX12" fmla="*/ 2728912 w 4286250"/>
              <a:gd name="connsiteY12" fmla="*/ 128587 h 3795712"/>
              <a:gd name="connsiteX13" fmla="*/ 2762250 w 4286250"/>
              <a:gd name="connsiteY13" fmla="*/ 161925 h 3795712"/>
              <a:gd name="connsiteX14" fmla="*/ 2814637 w 4286250"/>
              <a:gd name="connsiteY14" fmla="*/ 190500 h 3795712"/>
              <a:gd name="connsiteX15" fmla="*/ 2871787 w 4286250"/>
              <a:gd name="connsiteY15" fmla="*/ 209550 h 3795712"/>
              <a:gd name="connsiteX16" fmla="*/ 2871787 w 4286250"/>
              <a:gd name="connsiteY16" fmla="*/ 209550 h 3795712"/>
              <a:gd name="connsiteX17" fmla="*/ 2900362 w 4286250"/>
              <a:gd name="connsiteY17" fmla="*/ 257175 h 3795712"/>
              <a:gd name="connsiteX18" fmla="*/ 2952750 w 4286250"/>
              <a:gd name="connsiteY18" fmla="*/ 300037 h 3795712"/>
              <a:gd name="connsiteX19" fmla="*/ 2990850 w 4286250"/>
              <a:gd name="connsiteY19" fmla="*/ 342900 h 3795712"/>
              <a:gd name="connsiteX20" fmla="*/ 3043237 w 4286250"/>
              <a:gd name="connsiteY20" fmla="*/ 357187 h 3795712"/>
              <a:gd name="connsiteX21" fmla="*/ 3033712 w 4286250"/>
              <a:gd name="connsiteY21" fmla="*/ 395287 h 3795712"/>
              <a:gd name="connsiteX22" fmla="*/ 3019425 w 4286250"/>
              <a:gd name="connsiteY22" fmla="*/ 438150 h 3795712"/>
              <a:gd name="connsiteX23" fmla="*/ 3019425 w 4286250"/>
              <a:gd name="connsiteY23" fmla="*/ 438150 h 3795712"/>
              <a:gd name="connsiteX24" fmla="*/ 3043237 w 4286250"/>
              <a:gd name="connsiteY24" fmla="*/ 481012 h 3795712"/>
              <a:gd name="connsiteX25" fmla="*/ 3000375 w 4286250"/>
              <a:gd name="connsiteY25" fmla="*/ 485775 h 3795712"/>
              <a:gd name="connsiteX26" fmla="*/ 2986087 w 4286250"/>
              <a:gd name="connsiteY26" fmla="*/ 495300 h 3795712"/>
              <a:gd name="connsiteX27" fmla="*/ 2986087 w 4286250"/>
              <a:gd name="connsiteY27" fmla="*/ 495300 h 3795712"/>
              <a:gd name="connsiteX28" fmla="*/ 2971800 w 4286250"/>
              <a:gd name="connsiteY28" fmla="*/ 547687 h 3795712"/>
              <a:gd name="connsiteX29" fmla="*/ 2971800 w 4286250"/>
              <a:gd name="connsiteY29" fmla="*/ 547687 h 3795712"/>
              <a:gd name="connsiteX30" fmla="*/ 2928937 w 4286250"/>
              <a:gd name="connsiteY30" fmla="*/ 576262 h 3795712"/>
              <a:gd name="connsiteX31" fmla="*/ 2914650 w 4286250"/>
              <a:gd name="connsiteY31" fmla="*/ 595312 h 3795712"/>
              <a:gd name="connsiteX32" fmla="*/ 2933700 w 4286250"/>
              <a:gd name="connsiteY32" fmla="*/ 619125 h 3795712"/>
              <a:gd name="connsiteX33" fmla="*/ 2952750 w 4286250"/>
              <a:gd name="connsiteY33" fmla="*/ 652462 h 3795712"/>
              <a:gd name="connsiteX34" fmla="*/ 2952750 w 4286250"/>
              <a:gd name="connsiteY34" fmla="*/ 652462 h 3795712"/>
              <a:gd name="connsiteX35" fmla="*/ 2914650 w 4286250"/>
              <a:gd name="connsiteY35" fmla="*/ 690562 h 3795712"/>
              <a:gd name="connsiteX36" fmla="*/ 2909887 w 4286250"/>
              <a:gd name="connsiteY36" fmla="*/ 709612 h 3795712"/>
              <a:gd name="connsiteX37" fmla="*/ 2976562 w 4286250"/>
              <a:gd name="connsiteY37" fmla="*/ 704850 h 3795712"/>
              <a:gd name="connsiteX38" fmla="*/ 3038475 w 4286250"/>
              <a:gd name="connsiteY38" fmla="*/ 704850 h 3795712"/>
              <a:gd name="connsiteX39" fmla="*/ 3081337 w 4286250"/>
              <a:gd name="connsiteY39" fmla="*/ 690562 h 3795712"/>
              <a:gd name="connsiteX40" fmla="*/ 3119437 w 4286250"/>
              <a:gd name="connsiteY40" fmla="*/ 685800 h 3795712"/>
              <a:gd name="connsiteX41" fmla="*/ 3157537 w 4286250"/>
              <a:gd name="connsiteY41" fmla="*/ 681037 h 3795712"/>
              <a:gd name="connsiteX42" fmla="*/ 3157537 w 4286250"/>
              <a:gd name="connsiteY42" fmla="*/ 681037 h 3795712"/>
              <a:gd name="connsiteX43" fmla="*/ 3190875 w 4286250"/>
              <a:gd name="connsiteY43" fmla="*/ 638175 h 3795712"/>
              <a:gd name="connsiteX44" fmla="*/ 3276600 w 4286250"/>
              <a:gd name="connsiteY44" fmla="*/ 671512 h 3795712"/>
              <a:gd name="connsiteX45" fmla="*/ 3314700 w 4286250"/>
              <a:gd name="connsiteY45" fmla="*/ 657225 h 3795712"/>
              <a:gd name="connsiteX46" fmla="*/ 3305175 w 4286250"/>
              <a:gd name="connsiteY46" fmla="*/ 619125 h 3795712"/>
              <a:gd name="connsiteX47" fmla="*/ 3352800 w 4286250"/>
              <a:gd name="connsiteY47" fmla="*/ 661987 h 3795712"/>
              <a:gd name="connsiteX48" fmla="*/ 3381375 w 4286250"/>
              <a:gd name="connsiteY48" fmla="*/ 681037 h 3795712"/>
              <a:gd name="connsiteX49" fmla="*/ 3424237 w 4286250"/>
              <a:gd name="connsiteY49" fmla="*/ 723900 h 3795712"/>
              <a:gd name="connsiteX50" fmla="*/ 3471862 w 4286250"/>
              <a:gd name="connsiteY50" fmla="*/ 742950 h 3795712"/>
              <a:gd name="connsiteX51" fmla="*/ 3419475 w 4286250"/>
              <a:gd name="connsiteY51" fmla="*/ 771525 h 3795712"/>
              <a:gd name="connsiteX52" fmla="*/ 3419475 w 4286250"/>
              <a:gd name="connsiteY52" fmla="*/ 804862 h 3795712"/>
              <a:gd name="connsiteX53" fmla="*/ 3419475 w 4286250"/>
              <a:gd name="connsiteY53" fmla="*/ 838200 h 3795712"/>
              <a:gd name="connsiteX54" fmla="*/ 3419475 w 4286250"/>
              <a:gd name="connsiteY54" fmla="*/ 852487 h 3795712"/>
              <a:gd name="connsiteX55" fmla="*/ 3386137 w 4286250"/>
              <a:gd name="connsiteY55" fmla="*/ 852487 h 3795712"/>
              <a:gd name="connsiteX56" fmla="*/ 3357562 w 4286250"/>
              <a:gd name="connsiteY56" fmla="*/ 852487 h 3795712"/>
              <a:gd name="connsiteX57" fmla="*/ 3309937 w 4286250"/>
              <a:gd name="connsiteY57" fmla="*/ 857250 h 3795712"/>
              <a:gd name="connsiteX58" fmla="*/ 3348037 w 4286250"/>
              <a:gd name="connsiteY58" fmla="*/ 895350 h 3795712"/>
              <a:gd name="connsiteX59" fmla="*/ 3367087 w 4286250"/>
              <a:gd name="connsiteY59" fmla="*/ 928687 h 3795712"/>
              <a:gd name="connsiteX60" fmla="*/ 3395662 w 4286250"/>
              <a:gd name="connsiteY60" fmla="*/ 947737 h 3795712"/>
              <a:gd name="connsiteX61" fmla="*/ 3395662 w 4286250"/>
              <a:gd name="connsiteY61" fmla="*/ 976312 h 3795712"/>
              <a:gd name="connsiteX62" fmla="*/ 3400425 w 4286250"/>
              <a:gd name="connsiteY62" fmla="*/ 1004887 h 3795712"/>
              <a:gd name="connsiteX63" fmla="*/ 3390900 w 4286250"/>
              <a:gd name="connsiteY63" fmla="*/ 1038225 h 3795712"/>
              <a:gd name="connsiteX64" fmla="*/ 3405187 w 4286250"/>
              <a:gd name="connsiteY64" fmla="*/ 1057275 h 3795712"/>
              <a:gd name="connsiteX65" fmla="*/ 3438525 w 4286250"/>
              <a:gd name="connsiteY65" fmla="*/ 1033462 h 3795712"/>
              <a:gd name="connsiteX66" fmla="*/ 3448050 w 4286250"/>
              <a:gd name="connsiteY66" fmla="*/ 981075 h 3795712"/>
              <a:gd name="connsiteX67" fmla="*/ 3462337 w 4286250"/>
              <a:gd name="connsiteY67" fmla="*/ 966787 h 3795712"/>
              <a:gd name="connsiteX68" fmla="*/ 3486150 w 4286250"/>
              <a:gd name="connsiteY68" fmla="*/ 976312 h 3795712"/>
              <a:gd name="connsiteX69" fmla="*/ 3476625 w 4286250"/>
              <a:gd name="connsiteY69" fmla="*/ 1019175 h 3795712"/>
              <a:gd name="connsiteX70" fmla="*/ 3476625 w 4286250"/>
              <a:gd name="connsiteY70" fmla="*/ 1019175 h 3795712"/>
              <a:gd name="connsiteX71" fmla="*/ 3519487 w 4286250"/>
              <a:gd name="connsiteY71" fmla="*/ 1033462 h 3795712"/>
              <a:gd name="connsiteX72" fmla="*/ 3538537 w 4286250"/>
              <a:gd name="connsiteY72" fmla="*/ 981075 h 3795712"/>
              <a:gd name="connsiteX73" fmla="*/ 3538537 w 4286250"/>
              <a:gd name="connsiteY73" fmla="*/ 942975 h 3795712"/>
              <a:gd name="connsiteX74" fmla="*/ 3586162 w 4286250"/>
              <a:gd name="connsiteY74" fmla="*/ 933450 h 3795712"/>
              <a:gd name="connsiteX75" fmla="*/ 3562350 w 4286250"/>
              <a:gd name="connsiteY75" fmla="*/ 909637 h 3795712"/>
              <a:gd name="connsiteX76" fmla="*/ 3586162 w 4286250"/>
              <a:gd name="connsiteY76" fmla="*/ 876300 h 3795712"/>
              <a:gd name="connsiteX77" fmla="*/ 3552825 w 4286250"/>
              <a:gd name="connsiteY77" fmla="*/ 866775 h 3795712"/>
              <a:gd name="connsiteX78" fmla="*/ 3552825 w 4286250"/>
              <a:gd name="connsiteY78" fmla="*/ 804862 h 3795712"/>
              <a:gd name="connsiteX79" fmla="*/ 3586162 w 4286250"/>
              <a:gd name="connsiteY79" fmla="*/ 795337 h 3795712"/>
              <a:gd name="connsiteX80" fmla="*/ 3600450 w 4286250"/>
              <a:gd name="connsiteY80" fmla="*/ 857250 h 3795712"/>
              <a:gd name="connsiteX81" fmla="*/ 3638550 w 4286250"/>
              <a:gd name="connsiteY81" fmla="*/ 852487 h 3795712"/>
              <a:gd name="connsiteX82" fmla="*/ 3690937 w 4286250"/>
              <a:gd name="connsiteY82" fmla="*/ 876300 h 3795712"/>
              <a:gd name="connsiteX83" fmla="*/ 3719512 w 4286250"/>
              <a:gd name="connsiteY83" fmla="*/ 900112 h 3795712"/>
              <a:gd name="connsiteX84" fmla="*/ 3738562 w 4286250"/>
              <a:gd name="connsiteY84" fmla="*/ 881062 h 3795712"/>
              <a:gd name="connsiteX85" fmla="*/ 3743325 w 4286250"/>
              <a:gd name="connsiteY85" fmla="*/ 852487 h 3795712"/>
              <a:gd name="connsiteX86" fmla="*/ 3757612 w 4286250"/>
              <a:gd name="connsiteY86" fmla="*/ 842962 h 3795712"/>
              <a:gd name="connsiteX87" fmla="*/ 3800475 w 4286250"/>
              <a:gd name="connsiteY87" fmla="*/ 838200 h 3795712"/>
              <a:gd name="connsiteX88" fmla="*/ 3786187 w 4286250"/>
              <a:gd name="connsiteY88" fmla="*/ 800100 h 3795712"/>
              <a:gd name="connsiteX89" fmla="*/ 3767137 w 4286250"/>
              <a:gd name="connsiteY89" fmla="*/ 757237 h 3795712"/>
              <a:gd name="connsiteX90" fmla="*/ 3781425 w 4286250"/>
              <a:gd name="connsiteY90" fmla="*/ 719137 h 3795712"/>
              <a:gd name="connsiteX91" fmla="*/ 3829050 w 4286250"/>
              <a:gd name="connsiteY91" fmla="*/ 747712 h 3795712"/>
              <a:gd name="connsiteX92" fmla="*/ 3833812 w 4286250"/>
              <a:gd name="connsiteY92" fmla="*/ 709612 h 3795712"/>
              <a:gd name="connsiteX93" fmla="*/ 3871912 w 4286250"/>
              <a:gd name="connsiteY93" fmla="*/ 695325 h 3795712"/>
              <a:gd name="connsiteX94" fmla="*/ 3905250 w 4286250"/>
              <a:gd name="connsiteY94" fmla="*/ 700087 h 3795712"/>
              <a:gd name="connsiteX95" fmla="*/ 3952875 w 4286250"/>
              <a:gd name="connsiteY95" fmla="*/ 685800 h 3795712"/>
              <a:gd name="connsiteX96" fmla="*/ 3976687 w 4286250"/>
              <a:gd name="connsiteY96" fmla="*/ 647700 h 3795712"/>
              <a:gd name="connsiteX97" fmla="*/ 3990975 w 4286250"/>
              <a:gd name="connsiteY97" fmla="*/ 609600 h 3795712"/>
              <a:gd name="connsiteX98" fmla="*/ 3976687 w 4286250"/>
              <a:gd name="connsiteY98" fmla="*/ 581025 h 3795712"/>
              <a:gd name="connsiteX99" fmla="*/ 3990975 w 4286250"/>
              <a:gd name="connsiteY99" fmla="*/ 561975 h 3795712"/>
              <a:gd name="connsiteX100" fmla="*/ 4000500 w 4286250"/>
              <a:gd name="connsiteY100" fmla="*/ 528637 h 3795712"/>
              <a:gd name="connsiteX101" fmla="*/ 4038600 w 4286250"/>
              <a:gd name="connsiteY101" fmla="*/ 514350 h 3795712"/>
              <a:gd name="connsiteX102" fmla="*/ 4076700 w 4286250"/>
              <a:gd name="connsiteY102" fmla="*/ 495300 h 3795712"/>
              <a:gd name="connsiteX103" fmla="*/ 4067175 w 4286250"/>
              <a:gd name="connsiteY103" fmla="*/ 452437 h 3795712"/>
              <a:gd name="connsiteX104" fmla="*/ 4076700 w 4286250"/>
              <a:gd name="connsiteY104" fmla="*/ 428625 h 3795712"/>
              <a:gd name="connsiteX105" fmla="*/ 4062412 w 4286250"/>
              <a:gd name="connsiteY105" fmla="*/ 395287 h 3795712"/>
              <a:gd name="connsiteX106" fmla="*/ 4062412 w 4286250"/>
              <a:gd name="connsiteY106" fmla="*/ 371475 h 3795712"/>
              <a:gd name="connsiteX107" fmla="*/ 4090987 w 4286250"/>
              <a:gd name="connsiteY107" fmla="*/ 357187 h 3795712"/>
              <a:gd name="connsiteX108" fmla="*/ 4114800 w 4286250"/>
              <a:gd name="connsiteY108" fmla="*/ 366712 h 3795712"/>
              <a:gd name="connsiteX109" fmla="*/ 4152900 w 4286250"/>
              <a:gd name="connsiteY109" fmla="*/ 333375 h 3795712"/>
              <a:gd name="connsiteX110" fmla="*/ 4162425 w 4286250"/>
              <a:gd name="connsiteY110" fmla="*/ 314325 h 3795712"/>
              <a:gd name="connsiteX111" fmla="*/ 4138612 w 4286250"/>
              <a:gd name="connsiteY111" fmla="*/ 266700 h 3795712"/>
              <a:gd name="connsiteX112" fmla="*/ 4148137 w 4286250"/>
              <a:gd name="connsiteY112" fmla="*/ 242887 h 3795712"/>
              <a:gd name="connsiteX113" fmla="*/ 4157662 w 4286250"/>
              <a:gd name="connsiteY113" fmla="*/ 223837 h 3795712"/>
              <a:gd name="connsiteX114" fmla="*/ 4171950 w 4286250"/>
              <a:gd name="connsiteY114" fmla="*/ 195262 h 3795712"/>
              <a:gd name="connsiteX115" fmla="*/ 4224337 w 4286250"/>
              <a:gd name="connsiteY115" fmla="*/ 204787 h 3795712"/>
              <a:gd name="connsiteX116" fmla="*/ 4238625 w 4286250"/>
              <a:gd name="connsiteY116" fmla="*/ 200025 h 3795712"/>
              <a:gd name="connsiteX117" fmla="*/ 4286250 w 4286250"/>
              <a:gd name="connsiteY117" fmla="*/ 223837 h 3795712"/>
              <a:gd name="connsiteX118" fmla="*/ 4205287 w 4286250"/>
              <a:gd name="connsiteY118" fmla="*/ 638175 h 3795712"/>
              <a:gd name="connsiteX119" fmla="*/ 4205287 w 4286250"/>
              <a:gd name="connsiteY119" fmla="*/ 723900 h 3795712"/>
              <a:gd name="connsiteX120" fmla="*/ 4224337 w 4286250"/>
              <a:gd name="connsiteY120" fmla="*/ 814387 h 3795712"/>
              <a:gd name="connsiteX121" fmla="*/ 4233862 w 4286250"/>
              <a:gd name="connsiteY121" fmla="*/ 895350 h 3795712"/>
              <a:gd name="connsiteX122" fmla="*/ 4248150 w 4286250"/>
              <a:gd name="connsiteY122" fmla="*/ 976312 h 3795712"/>
              <a:gd name="connsiteX123" fmla="*/ 4152900 w 4286250"/>
              <a:gd name="connsiteY123" fmla="*/ 1104900 h 3795712"/>
              <a:gd name="connsiteX124" fmla="*/ 4124325 w 4286250"/>
              <a:gd name="connsiteY124" fmla="*/ 1166812 h 3795712"/>
              <a:gd name="connsiteX125" fmla="*/ 4076700 w 4286250"/>
              <a:gd name="connsiteY125" fmla="*/ 1223962 h 3795712"/>
              <a:gd name="connsiteX126" fmla="*/ 4043362 w 4286250"/>
              <a:gd name="connsiteY126" fmla="*/ 1257300 h 3795712"/>
              <a:gd name="connsiteX127" fmla="*/ 4005262 w 4286250"/>
              <a:gd name="connsiteY127" fmla="*/ 1285875 h 3795712"/>
              <a:gd name="connsiteX128" fmla="*/ 3976687 w 4286250"/>
              <a:gd name="connsiteY128" fmla="*/ 1323975 h 3795712"/>
              <a:gd name="connsiteX129" fmla="*/ 3962400 w 4286250"/>
              <a:gd name="connsiteY129" fmla="*/ 1385887 h 3795712"/>
              <a:gd name="connsiteX130" fmla="*/ 3914775 w 4286250"/>
              <a:gd name="connsiteY130" fmla="*/ 1452562 h 3795712"/>
              <a:gd name="connsiteX131" fmla="*/ 3890962 w 4286250"/>
              <a:gd name="connsiteY131" fmla="*/ 1504950 h 3795712"/>
              <a:gd name="connsiteX132" fmla="*/ 3900487 w 4286250"/>
              <a:gd name="connsiteY132" fmla="*/ 1543050 h 3795712"/>
              <a:gd name="connsiteX133" fmla="*/ 3876675 w 4286250"/>
              <a:gd name="connsiteY133" fmla="*/ 1581150 h 3795712"/>
              <a:gd name="connsiteX134" fmla="*/ 3714750 w 4286250"/>
              <a:gd name="connsiteY134" fmla="*/ 1790700 h 3795712"/>
              <a:gd name="connsiteX135" fmla="*/ 3590925 w 4286250"/>
              <a:gd name="connsiteY135" fmla="*/ 1952625 h 3795712"/>
              <a:gd name="connsiteX136" fmla="*/ 3538537 w 4286250"/>
              <a:gd name="connsiteY136" fmla="*/ 2028825 h 3795712"/>
              <a:gd name="connsiteX137" fmla="*/ 3505200 w 4286250"/>
              <a:gd name="connsiteY137" fmla="*/ 2100262 h 3795712"/>
              <a:gd name="connsiteX138" fmla="*/ 3486150 w 4286250"/>
              <a:gd name="connsiteY138" fmla="*/ 2181225 h 3795712"/>
              <a:gd name="connsiteX139" fmla="*/ 3486150 w 4286250"/>
              <a:gd name="connsiteY139" fmla="*/ 2228850 h 3795712"/>
              <a:gd name="connsiteX140" fmla="*/ 3486150 w 4286250"/>
              <a:gd name="connsiteY140" fmla="*/ 2290762 h 3795712"/>
              <a:gd name="connsiteX141" fmla="*/ 3486150 w 4286250"/>
              <a:gd name="connsiteY141" fmla="*/ 2366962 h 3795712"/>
              <a:gd name="connsiteX142" fmla="*/ 3443287 w 4286250"/>
              <a:gd name="connsiteY142" fmla="*/ 2462212 h 3795712"/>
              <a:gd name="connsiteX143" fmla="*/ 3400425 w 4286250"/>
              <a:gd name="connsiteY143" fmla="*/ 2552700 h 3795712"/>
              <a:gd name="connsiteX144" fmla="*/ 3367087 w 4286250"/>
              <a:gd name="connsiteY144" fmla="*/ 2624137 h 3795712"/>
              <a:gd name="connsiteX145" fmla="*/ 3309937 w 4286250"/>
              <a:gd name="connsiteY145" fmla="*/ 2686050 h 3795712"/>
              <a:gd name="connsiteX146" fmla="*/ 3281362 w 4286250"/>
              <a:gd name="connsiteY146" fmla="*/ 2714625 h 3795712"/>
              <a:gd name="connsiteX147" fmla="*/ 3257550 w 4286250"/>
              <a:gd name="connsiteY147" fmla="*/ 2762250 h 3795712"/>
              <a:gd name="connsiteX148" fmla="*/ 3248025 w 4286250"/>
              <a:gd name="connsiteY148" fmla="*/ 2809875 h 3795712"/>
              <a:gd name="connsiteX149" fmla="*/ 3267075 w 4286250"/>
              <a:gd name="connsiteY149" fmla="*/ 2900362 h 3795712"/>
              <a:gd name="connsiteX150" fmla="*/ 3267075 w 4286250"/>
              <a:gd name="connsiteY150" fmla="*/ 2981325 h 3795712"/>
              <a:gd name="connsiteX151" fmla="*/ 3248025 w 4286250"/>
              <a:gd name="connsiteY151" fmla="*/ 3024187 h 3795712"/>
              <a:gd name="connsiteX152" fmla="*/ 3167062 w 4286250"/>
              <a:gd name="connsiteY152" fmla="*/ 3024187 h 3795712"/>
              <a:gd name="connsiteX153" fmla="*/ 3100387 w 4286250"/>
              <a:gd name="connsiteY153" fmla="*/ 3014662 h 3795712"/>
              <a:gd name="connsiteX154" fmla="*/ 3038475 w 4286250"/>
              <a:gd name="connsiteY154" fmla="*/ 3028950 h 3795712"/>
              <a:gd name="connsiteX155" fmla="*/ 2981325 w 4286250"/>
              <a:gd name="connsiteY155" fmla="*/ 3076575 h 3795712"/>
              <a:gd name="connsiteX156" fmla="*/ 2928937 w 4286250"/>
              <a:gd name="connsiteY156" fmla="*/ 3148012 h 3795712"/>
              <a:gd name="connsiteX157" fmla="*/ 2876550 w 4286250"/>
              <a:gd name="connsiteY157" fmla="*/ 3200400 h 3795712"/>
              <a:gd name="connsiteX158" fmla="*/ 2809875 w 4286250"/>
              <a:gd name="connsiteY158" fmla="*/ 3228975 h 3795712"/>
              <a:gd name="connsiteX159" fmla="*/ 2786062 w 4286250"/>
              <a:gd name="connsiteY159" fmla="*/ 3257550 h 3795712"/>
              <a:gd name="connsiteX160" fmla="*/ 2767012 w 4286250"/>
              <a:gd name="connsiteY160" fmla="*/ 3300412 h 3795712"/>
              <a:gd name="connsiteX161" fmla="*/ 2776537 w 4286250"/>
              <a:gd name="connsiteY161" fmla="*/ 3333750 h 3795712"/>
              <a:gd name="connsiteX162" fmla="*/ 2814637 w 4286250"/>
              <a:gd name="connsiteY162" fmla="*/ 3381375 h 3795712"/>
              <a:gd name="connsiteX163" fmla="*/ 2833687 w 4286250"/>
              <a:gd name="connsiteY163" fmla="*/ 3409950 h 3795712"/>
              <a:gd name="connsiteX164" fmla="*/ 2814637 w 4286250"/>
              <a:gd name="connsiteY164" fmla="*/ 3443287 h 3795712"/>
              <a:gd name="connsiteX165" fmla="*/ 2776537 w 4286250"/>
              <a:gd name="connsiteY165" fmla="*/ 3467100 h 3795712"/>
              <a:gd name="connsiteX166" fmla="*/ 2752725 w 4286250"/>
              <a:gd name="connsiteY166" fmla="*/ 3490912 h 3795712"/>
              <a:gd name="connsiteX167" fmla="*/ 2752725 w 4286250"/>
              <a:gd name="connsiteY167" fmla="*/ 3524250 h 3795712"/>
              <a:gd name="connsiteX168" fmla="*/ 2752725 w 4286250"/>
              <a:gd name="connsiteY168" fmla="*/ 3548062 h 3795712"/>
              <a:gd name="connsiteX169" fmla="*/ 2705100 w 4286250"/>
              <a:gd name="connsiteY169" fmla="*/ 3567112 h 3795712"/>
              <a:gd name="connsiteX170" fmla="*/ 2652712 w 4286250"/>
              <a:gd name="connsiteY170" fmla="*/ 3605212 h 3795712"/>
              <a:gd name="connsiteX171" fmla="*/ 2619375 w 4286250"/>
              <a:gd name="connsiteY171" fmla="*/ 3690937 h 3795712"/>
              <a:gd name="connsiteX172" fmla="*/ 2605087 w 4286250"/>
              <a:gd name="connsiteY172" fmla="*/ 3733800 h 3795712"/>
              <a:gd name="connsiteX173" fmla="*/ 2566987 w 4286250"/>
              <a:gd name="connsiteY173" fmla="*/ 3762375 h 3795712"/>
              <a:gd name="connsiteX174" fmla="*/ 2509837 w 4286250"/>
              <a:gd name="connsiteY174" fmla="*/ 3767137 h 3795712"/>
              <a:gd name="connsiteX175" fmla="*/ 2452687 w 4286250"/>
              <a:gd name="connsiteY175" fmla="*/ 3767137 h 3795712"/>
              <a:gd name="connsiteX176" fmla="*/ 2419350 w 4286250"/>
              <a:gd name="connsiteY176" fmla="*/ 3790950 h 3795712"/>
              <a:gd name="connsiteX177" fmla="*/ 2333625 w 4286250"/>
              <a:gd name="connsiteY177" fmla="*/ 3714750 h 3795712"/>
              <a:gd name="connsiteX178" fmla="*/ 2271712 w 4286250"/>
              <a:gd name="connsiteY178" fmla="*/ 3795712 h 3795712"/>
              <a:gd name="connsiteX179" fmla="*/ 1733550 w 4286250"/>
              <a:gd name="connsiteY179" fmla="*/ 3600450 h 3795712"/>
              <a:gd name="connsiteX180" fmla="*/ 1628775 w 4286250"/>
              <a:gd name="connsiteY180" fmla="*/ 3552825 h 3795712"/>
              <a:gd name="connsiteX181" fmla="*/ 1447800 w 4286250"/>
              <a:gd name="connsiteY181" fmla="*/ 3486150 h 3795712"/>
              <a:gd name="connsiteX182" fmla="*/ 1328737 w 4286250"/>
              <a:gd name="connsiteY182" fmla="*/ 3490912 h 3795712"/>
              <a:gd name="connsiteX183" fmla="*/ 1285875 w 4286250"/>
              <a:gd name="connsiteY183" fmla="*/ 3495675 h 3795712"/>
              <a:gd name="connsiteX184" fmla="*/ 1285875 w 4286250"/>
              <a:gd name="connsiteY184" fmla="*/ 3495675 h 3795712"/>
              <a:gd name="connsiteX185" fmla="*/ 1238250 w 4286250"/>
              <a:gd name="connsiteY185" fmla="*/ 3529012 h 3795712"/>
              <a:gd name="connsiteX186" fmla="*/ 1185862 w 4286250"/>
              <a:gd name="connsiteY186" fmla="*/ 3529012 h 3795712"/>
              <a:gd name="connsiteX187" fmla="*/ 1185862 w 4286250"/>
              <a:gd name="connsiteY187" fmla="*/ 3529012 h 3795712"/>
              <a:gd name="connsiteX188" fmla="*/ 1104900 w 4286250"/>
              <a:gd name="connsiteY188" fmla="*/ 3529012 h 3795712"/>
              <a:gd name="connsiteX189" fmla="*/ 1033462 w 4286250"/>
              <a:gd name="connsiteY189" fmla="*/ 3557587 h 3795712"/>
              <a:gd name="connsiteX190" fmla="*/ 947737 w 4286250"/>
              <a:gd name="connsiteY190" fmla="*/ 3600450 h 3795712"/>
              <a:gd name="connsiteX191" fmla="*/ 914400 w 4286250"/>
              <a:gd name="connsiteY191" fmla="*/ 3619500 h 3795712"/>
              <a:gd name="connsiteX192" fmla="*/ 847725 w 4286250"/>
              <a:gd name="connsiteY192" fmla="*/ 3519487 h 3795712"/>
              <a:gd name="connsiteX193" fmla="*/ 790575 w 4286250"/>
              <a:gd name="connsiteY193" fmla="*/ 3381375 h 3795712"/>
              <a:gd name="connsiteX194" fmla="*/ 714375 w 4286250"/>
              <a:gd name="connsiteY194" fmla="*/ 3429000 h 3795712"/>
              <a:gd name="connsiteX195" fmla="*/ 571500 w 4286250"/>
              <a:gd name="connsiteY195" fmla="*/ 2995612 h 3795712"/>
              <a:gd name="connsiteX196" fmla="*/ 595312 w 4286250"/>
              <a:gd name="connsiteY196" fmla="*/ 2986087 h 3795712"/>
              <a:gd name="connsiteX197" fmla="*/ 581025 w 4286250"/>
              <a:gd name="connsiteY197" fmla="*/ 2914650 h 3795712"/>
              <a:gd name="connsiteX198" fmla="*/ 542925 w 4286250"/>
              <a:gd name="connsiteY198" fmla="*/ 2847975 h 3795712"/>
              <a:gd name="connsiteX199" fmla="*/ 481012 w 4286250"/>
              <a:gd name="connsiteY199" fmla="*/ 2771775 h 3795712"/>
              <a:gd name="connsiteX200" fmla="*/ 328612 w 4286250"/>
              <a:gd name="connsiteY200" fmla="*/ 2595562 h 3795712"/>
              <a:gd name="connsiteX201" fmla="*/ 247650 w 4286250"/>
              <a:gd name="connsiteY201" fmla="*/ 2524125 h 3795712"/>
              <a:gd name="connsiteX202" fmla="*/ 214312 w 4286250"/>
              <a:gd name="connsiteY202" fmla="*/ 2466975 h 3795712"/>
              <a:gd name="connsiteX203" fmla="*/ 171450 w 4286250"/>
              <a:gd name="connsiteY203" fmla="*/ 2400300 h 3795712"/>
              <a:gd name="connsiteX204" fmla="*/ 104775 w 4286250"/>
              <a:gd name="connsiteY204" fmla="*/ 2357437 h 3795712"/>
              <a:gd name="connsiteX205" fmla="*/ 52387 w 4286250"/>
              <a:gd name="connsiteY205" fmla="*/ 2324100 h 3795712"/>
              <a:gd name="connsiteX206" fmla="*/ 0 w 4286250"/>
              <a:gd name="connsiteY206" fmla="*/ 2209800 h 3795712"/>
              <a:gd name="connsiteX207" fmla="*/ 290512 w 4286250"/>
              <a:gd name="connsiteY207" fmla="*/ 2000250 h 3795712"/>
              <a:gd name="connsiteX208" fmla="*/ 504825 w 4286250"/>
              <a:gd name="connsiteY208" fmla="*/ 1828800 h 3795712"/>
              <a:gd name="connsiteX209" fmla="*/ 742950 w 4286250"/>
              <a:gd name="connsiteY209" fmla="*/ 1557337 h 3795712"/>
              <a:gd name="connsiteX210" fmla="*/ 900112 w 4286250"/>
              <a:gd name="connsiteY210" fmla="*/ 1428750 h 3795712"/>
              <a:gd name="connsiteX211" fmla="*/ 1162050 w 4286250"/>
              <a:gd name="connsiteY211" fmla="*/ 1243012 h 3795712"/>
              <a:gd name="connsiteX212" fmla="*/ 1466850 w 4286250"/>
              <a:gd name="connsiteY212" fmla="*/ 1028700 h 3795712"/>
              <a:gd name="connsiteX213" fmla="*/ 1690687 w 4286250"/>
              <a:gd name="connsiteY213" fmla="*/ 833437 h 3795712"/>
              <a:gd name="connsiteX214" fmla="*/ 1871662 w 4286250"/>
              <a:gd name="connsiteY214" fmla="*/ 614362 h 3795712"/>
              <a:gd name="connsiteX215" fmla="*/ 2062162 w 4286250"/>
              <a:gd name="connsiteY215" fmla="*/ 366712 h 3795712"/>
              <a:gd name="connsiteX216" fmla="*/ 2214562 w 4286250"/>
              <a:gd name="connsiteY216" fmla="*/ 161925 h 3795712"/>
              <a:gd name="connsiteX217" fmla="*/ 2286000 w 4286250"/>
              <a:gd name="connsiteY217" fmla="*/ 76200 h 3795712"/>
              <a:gd name="connsiteX218" fmla="*/ 2343150 w 4286250"/>
              <a:gd name="connsiteY218" fmla="*/ 0 h 3795712"/>
              <a:gd name="connsiteX0" fmla="*/ 2343150 w 4286250"/>
              <a:gd name="connsiteY0" fmla="*/ 0 h 3795712"/>
              <a:gd name="connsiteX1" fmla="*/ 2405062 w 4286250"/>
              <a:gd name="connsiteY1" fmla="*/ 19050 h 3795712"/>
              <a:gd name="connsiteX2" fmla="*/ 2433637 w 4286250"/>
              <a:gd name="connsiteY2" fmla="*/ 23812 h 3795712"/>
              <a:gd name="connsiteX3" fmla="*/ 2452687 w 4286250"/>
              <a:gd name="connsiteY3" fmla="*/ 52387 h 3795712"/>
              <a:gd name="connsiteX4" fmla="*/ 2509837 w 4286250"/>
              <a:gd name="connsiteY4" fmla="*/ 38100 h 3795712"/>
              <a:gd name="connsiteX5" fmla="*/ 2552700 w 4286250"/>
              <a:gd name="connsiteY5" fmla="*/ 38100 h 3795712"/>
              <a:gd name="connsiteX6" fmla="*/ 2619375 w 4286250"/>
              <a:gd name="connsiteY6" fmla="*/ 38100 h 3795712"/>
              <a:gd name="connsiteX7" fmla="*/ 2647950 w 4286250"/>
              <a:gd name="connsiteY7" fmla="*/ 57150 h 3795712"/>
              <a:gd name="connsiteX8" fmla="*/ 2662237 w 4286250"/>
              <a:gd name="connsiteY8" fmla="*/ 95250 h 3795712"/>
              <a:gd name="connsiteX9" fmla="*/ 2624137 w 4286250"/>
              <a:gd name="connsiteY9" fmla="*/ 114300 h 3795712"/>
              <a:gd name="connsiteX10" fmla="*/ 2662237 w 4286250"/>
              <a:gd name="connsiteY10" fmla="*/ 133350 h 3795712"/>
              <a:gd name="connsiteX11" fmla="*/ 2695575 w 4286250"/>
              <a:gd name="connsiteY11" fmla="*/ 161925 h 3795712"/>
              <a:gd name="connsiteX12" fmla="*/ 2728912 w 4286250"/>
              <a:gd name="connsiteY12" fmla="*/ 128587 h 3795712"/>
              <a:gd name="connsiteX13" fmla="*/ 2762250 w 4286250"/>
              <a:gd name="connsiteY13" fmla="*/ 161925 h 3795712"/>
              <a:gd name="connsiteX14" fmla="*/ 2814637 w 4286250"/>
              <a:gd name="connsiteY14" fmla="*/ 190500 h 3795712"/>
              <a:gd name="connsiteX15" fmla="*/ 2871787 w 4286250"/>
              <a:gd name="connsiteY15" fmla="*/ 209550 h 3795712"/>
              <a:gd name="connsiteX16" fmla="*/ 2871787 w 4286250"/>
              <a:gd name="connsiteY16" fmla="*/ 209550 h 3795712"/>
              <a:gd name="connsiteX17" fmla="*/ 2900362 w 4286250"/>
              <a:gd name="connsiteY17" fmla="*/ 257175 h 3795712"/>
              <a:gd name="connsiteX18" fmla="*/ 2952750 w 4286250"/>
              <a:gd name="connsiteY18" fmla="*/ 300037 h 3795712"/>
              <a:gd name="connsiteX19" fmla="*/ 2990850 w 4286250"/>
              <a:gd name="connsiteY19" fmla="*/ 342900 h 3795712"/>
              <a:gd name="connsiteX20" fmla="*/ 3043237 w 4286250"/>
              <a:gd name="connsiteY20" fmla="*/ 357187 h 3795712"/>
              <a:gd name="connsiteX21" fmla="*/ 3033712 w 4286250"/>
              <a:gd name="connsiteY21" fmla="*/ 395287 h 3795712"/>
              <a:gd name="connsiteX22" fmla="*/ 3019425 w 4286250"/>
              <a:gd name="connsiteY22" fmla="*/ 438150 h 3795712"/>
              <a:gd name="connsiteX23" fmla="*/ 3019425 w 4286250"/>
              <a:gd name="connsiteY23" fmla="*/ 438150 h 3795712"/>
              <a:gd name="connsiteX24" fmla="*/ 3043237 w 4286250"/>
              <a:gd name="connsiteY24" fmla="*/ 481012 h 3795712"/>
              <a:gd name="connsiteX25" fmla="*/ 3000375 w 4286250"/>
              <a:gd name="connsiteY25" fmla="*/ 485775 h 3795712"/>
              <a:gd name="connsiteX26" fmla="*/ 2986087 w 4286250"/>
              <a:gd name="connsiteY26" fmla="*/ 495300 h 3795712"/>
              <a:gd name="connsiteX27" fmla="*/ 2986087 w 4286250"/>
              <a:gd name="connsiteY27" fmla="*/ 495300 h 3795712"/>
              <a:gd name="connsiteX28" fmla="*/ 2971800 w 4286250"/>
              <a:gd name="connsiteY28" fmla="*/ 547687 h 3795712"/>
              <a:gd name="connsiteX29" fmla="*/ 2971800 w 4286250"/>
              <a:gd name="connsiteY29" fmla="*/ 547687 h 3795712"/>
              <a:gd name="connsiteX30" fmla="*/ 2928937 w 4286250"/>
              <a:gd name="connsiteY30" fmla="*/ 576262 h 3795712"/>
              <a:gd name="connsiteX31" fmla="*/ 2914650 w 4286250"/>
              <a:gd name="connsiteY31" fmla="*/ 595312 h 3795712"/>
              <a:gd name="connsiteX32" fmla="*/ 2933700 w 4286250"/>
              <a:gd name="connsiteY32" fmla="*/ 619125 h 3795712"/>
              <a:gd name="connsiteX33" fmla="*/ 2952750 w 4286250"/>
              <a:gd name="connsiteY33" fmla="*/ 652462 h 3795712"/>
              <a:gd name="connsiteX34" fmla="*/ 2952750 w 4286250"/>
              <a:gd name="connsiteY34" fmla="*/ 652462 h 3795712"/>
              <a:gd name="connsiteX35" fmla="*/ 2914650 w 4286250"/>
              <a:gd name="connsiteY35" fmla="*/ 690562 h 3795712"/>
              <a:gd name="connsiteX36" fmla="*/ 2909887 w 4286250"/>
              <a:gd name="connsiteY36" fmla="*/ 709612 h 3795712"/>
              <a:gd name="connsiteX37" fmla="*/ 2976562 w 4286250"/>
              <a:gd name="connsiteY37" fmla="*/ 704850 h 3795712"/>
              <a:gd name="connsiteX38" fmla="*/ 3038475 w 4286250"/>
              <a:gd name="connsiteY38" fmla="*/ 704850 h 3795712"/>
              <a:gd name="connsiteX39" fmla="*/ 3081337 w 4286250"/>
              <a:gd name="connsiteY39" fmla="*/ 690562 h 3795712"/>
              <a:gd name="connsiteX40" fmla="*/ 3119437 w 4286250"/>
              <a:gd name="connsiteY40" fmla="*/ 685800 h 3795712"/>
              <a:gd name="connsiteX41" fmla="*/ 3157537 w 4286250"/>
              <a:gd name="connsiteY41" fmla="*/ 681037 h 3795712"/>
              <a:gd name="connsiteX42" fmla="*/ 3157537 w 4286250"/>
              <a:gd name="connsiteY42" fmla="*/ 681037 h 3795712"/>
              <a:gd name="connsiteX43" fmla="*/ 3190875 w 4286250"/>
              <a:gd name="connsiteY43" fmla="*/ 638175 h 3795712"/>
              <a:gd name="connsiteX44" fmla="*/ 3276600 w 4286250"/>
              <a:gd name="connsiteY44" fmla="*/ 671512 h 3795712"/>
              <a:gd name="connsiteX45" fmla="*/ 3314700 w 4286250"/>
              <a:gd name="connsiteY45" fmla="*/ 657225 h 3795712"/>
              <a:gd name="connsiteX46" fmla="*/ 3305175 w 4286250"/>
              <a:gd name="connsiteY46" fmla="*/ 619125 h 3795712"/>
              <a:gd name="connsiteX47" fmla="*/ 3352800 w 4286250"/>
              <a:gd name="connsiteY47" fmla="*/ 661987 h 3795712"/>
              <a:gd name="connsiteX48" fmla="*/ 3381375 w 4286250"/>
              <a:gd name="connsiteY48" fmla="*/ 681037 h 3795712"/>
              <a:gd name="connsiteX49" fmla="*/ 3424237 w 4286250"/>
              <a:gd name="connsiteY49" fmla="*/ 723900 h 3795712"/>
              <a:gd name="connsiteX50" fmla="*/ 3471862 w 4286250"/>
              <a:gd name="connsiteY50" fmla="*/ 742950 h 3795712"/>
              <a:gd name="connsiteX51" fmla="*/ 3419475 w 4286250"/>
              <a:gd name="connsiteY51" fmla="*/ 771525 h 3795712"/>
              <a:gd name="connsiteX52" fmla="*/ 3419475 w 4286250"/>
              <a:gd name="connsiteY52" fmla="*/ 804862 h 3795712"/>
              <a:gd name="connsiteX53" fmla="*/ 3419475 w 4286250"/>
              <a:gd name="connsiteY53" fmla="*/ 838200 h 3795712"/>
              <a:gd name="connsiteX54" fmla="*/ 3419475 w 4286250"/>
              <a:gd name="connsiteY54" fmla="*/ 852487 h 3795712"/>
              <a:gd name="connsiteX55" fmla="*/ 3386137 w 4286250"/>
              <a:gd name="connsiteY55" fmla="*/ 852487 h 3795712"/>
              <a:gd name="connsiteX56" fmla="*/ 3357562 w 4286250"/>
              <a:gd name="connsiteY56" fmla="*/ 852487 h 3795712"/>
              <a:gd name="connsiteX57" fmla="*/ 3309937 w 4286250"/>
              <a:gd name="connsiteY57" fmla="*/ 857250 h 3795712"/>
              <a:gd name="connsiteX58" fmla="*/ 3348037 w 4286250"/>
              <a:gd name="connsiteY58" fmla="*/ 895350 h 3795712"/>
              <a:gd name="connsiteX59" fmla="*/ 3367087 w 4286250"/>
              <a:gd name="connsiteY59" fmla="*/ 928687 h 3795712"/>
              <a:gd name="connsiteX60" fmla="*/ 3395662 w 4286250"/>
              <a:gd name="connsiteY60" fmla="*/ 947737 h 3795712"/>
              <a:gd name="connsiteX61" fmla="*/ 3395662 w 4286250"/>
              <a:gd name="connsiteY61" fmla="*/ 976312 h 3795712"/>
              <a:gd name="connsiteX62" fmla="*/ 3400425 w 4286250"/>
              <a:gd name="connsiteY62" fmla="*/ 1004887 h 3795712"/>
              <a:gd name="connsiteX63" fmla="*/ 3390900 w 4286250"/>
              <a:gd name="connsiteY63" fmla="*/ 1038225 h 3795712"/>
              <a:gd name="connsiteX64" fmla="*/ 3405187 w 4286250"/>
              <a:gd name="connsiteY64" fmla="*/ 1057275 h 3795712"/>
              <a:gd name="connsiteX65" fmla="*/ 3438525 w 4286250"/>
              <a:gd name="connsiteY65" fmla="*/ 1033462 h 3795712"/>
              <a:gd name="connsiteX66" fmla="*/ 3448050 w 4286250"/>
              <a:gd name="connsiteY66" fmla="*/ 981075 h 3795712"/>
              <a:gd name="connsiteX67" fmla="*/ 3462337 w 4286250"/>
              <a:gd name="connsiteY67" fmla="*/ 966787 h 3795712"/>
              <a:gd name="connsiteX68" fmla="*/ 3486150 w 4286250"/>
              <a:gd name="connsiteY68" fmla="*/ 976312 h 3795712"/>
              <a:gd name="connsiteX69" fmla="*/ 3476625 w 4286250"/>
              <a:gd name="connsiteY69" fmla="*/ 1019175 h 3795712"/>
              <a:gd name="connsiteX70" fmla="*/ 3452813 w 4286250"/>
              <a:gd name="connsiteY70" fmla="*/ 1033463 h 3795712"/>
              <a:gd name="connsiteX71" fmla="*/ 3519487 w 4286250"/>
              <a:gd name="connsiteY71" fmla="*/ 1033462 h 3795712"/>
              <a:gd name="connsiteX72" fmla="*/ 3538537 w 4286250"/>
              <a:gd name="connsiteY72" fmla="*/ 981075 h 3795712"/>
              <a:gd name="connsiteX73" fmla="*/ 3538537 w 4286250"/>
              <a:gd name="connsiteY73" fmla="*/ 942975 h 3795712"/>
              <a:gd name="connsiteX74" fmla="*/ 3586162 w 4286250"/>
              <a:gd name="connsiteY74" fmla="*/ 933450 h 3795712"/>
              <a:gd name="connsiteX75" fmla="*/ 3562350 w 4286250"/>
              <a:gd name="connsiteY75" fmla="*/ 909637 h 3795712"/>
              <a:gd name="connsiteX76" fmla="*/ 3586162 w 4286250"/>
              <a:gd name="connsiteY76" fmla="*/ 876300 h 3795712"/>
              <a:gd name="connsiteX77" fmla="*/ 3552825 w 4286250"/>
              <a:gd name="connsiteY77" fmla="*/ 866775 h 3795712"/>
              <a:gd name="connsiteX78" fmla="*/ 3552825 w 4286250"/>
              <a:gd name="connsiteY78" fmla="*/ 804862 h 3795712"/>
              <a:gd name="connsiteX79" fmla="*/ 3586162 w 4286250"/>
              <a:gd name="connsiteY79" fmla="*/ 795337 h 3795712"/>
              <a:gd name="connsiteX80" fmla="*/ 3600450 w 4286250"/>
              <a:gd name="connsiteY80" fmla="*/ 857250 h 3795712"/>
              <a:gd name="connsiteX81" fmla="*/ 3638550 w 4286250"/>
              <a:gd name="connsiteY81" fmla="*/ 852487 h 3795712"/>
              <a:gd name="connsiteX82" fmla="*/ 3690937 w 4286250"/>
              <a:gd name="connsiteY82" fmla="*/ 876300 h 3795712"/>
              <a:gd name="connsiteX83" fmla="*/ 3719512 w 4286250"/>
              <a:gd name="connsiteY83" fmla="*/ 900112 h 3795712"/>
              <a:gd name="connsiteX84" fmla="*/ 3738562 w 4286250"/>
              <a:gd name="connsiteY84" fmla="*/ 881062 h 3795712"/>
              <a:gd name="connsiteX85" fmla="*/ 3743325 w 4286250"/>
              <a:gd name="connsiteY85" fmla="*/ 852487 h 3795712"/>
              <a:gd name="connsiteX86" fmla="*/ 3757612 w 4286250"/>
              <a:gd name="connsiteY86" fmla="*/ 842962 h 3795712"/>
              <a:gd name="connsiteX87" fmla="*/ 3800475 w 4286250"/>
              <a:gd name="connsiteY87" fmla="*/ 838200 h 3795712"/>
              <a:gd name="connsiteX88" fmla="*/ 3786187 w 4286250"/>
              <a:gd name="connsiteY88" fmla="*/ 800100 h 3795712"/>
              <a:gd name="connsiteX89" fmla="*/ 3767137 w 4286250"/>
              <a:gd name="connsiteY89" fmla="*/ 757237 h 3795712"/>
              <a:gd name="connsiteX90" fmla="*/ 3781425 w 4286250"/>
              <a:gd name="connsiteY90" fmla="*/ 719137 h 3795712"/>
              <a:gd name="connsiteX91" fmla="*/ 3829050 w 4286250"/>
              <a:gd name="connsiteY91" fmla="*/ 747712 h 3795712"/>
              <a:gd name="connsiteX92" fmla="*/ 3833812 w 4286250"/>
              <a:gd name="connsiteY92" fmla="*/ 709612 h 3795712"/>
              <a:gd name="connsiteX93" fmla="*/ 3871912 w 4286250"/>
              <a:gd name="connsiteY93" fmla="*/ 695325 h 3795712"/>
              <a:gd name="connsiteX94" fmla="*/ 3905250 w 4286250"/>
              <a:gd name="connsiteY94" fmla="*/ 700087 h 3795712"/>
              <a:gd name="connsiteX95" fmla="*/ 3952875 w 4286250"/>
              <a:gd name="connsiteY95" fmla="*/ 685800 h 3795712"/>
              <a:gd name="connsiteX96" fmla="*/ 3976687 w 4286250"/>
              <a:gd name="connsiteY96" fmla="*/ 647700 h 3795712"/>
              <a:gd name="connsiteX97" fmla="*/ 3990975 w 4286250"/>
              <a:gd name="connsiteY97" fmla="*/ 609600 h 3795712"/>
              <a:gd name="connsiteX98" fmla="*/ 3976687 w 4286250"/>
              <a:gd name="connsiteY98" fmla="*/ 581025 h 3795712"/>
              <a:gd name="connsiteX99" fmla="*/ 3990975 w 4286250"/>
              <a:gd name="connsiteY99" fmla="*/ 561975 h 3795712"/>
              <a:gd name="connsiteX100" fmla="*/ 4000500 w 4286250"/>
              <a:gd name="connsiteY100" fmla="*/ 528637 h 3795712"/>
              <a:gd name="connsiteX101" fmla="*/ 4038600 w 4286250"/>
              <a:gd name="connsiteY101" fmla="*/ 514350 h 3795712"/>
              <a:gd name="connsiteX102" fmla="*/ 4076700 w 4286250"/>
              <a:gd name="connsiteY102" fmla="*/ 495300 h 3795712"/>
              <a:gd name="connsiteX103" fmla="*/ 4067175 w 4286250"/>
              <a:gd name="connsiteY103" fmla="*/ 452437 h 3795712"/>
              <a:gd name="connsiteX104" fmla="*/ 4076700 w 4286250"/>
              <a:gd name="connsiteY104" fmla="*/ 428625 h 3795712"/>
              <a:gd name="connsiteX105" fmla="*/ 4062412 w 4286250"/>
              <a:gd name="connsiteY105" fmla="*/ 395287 h 3795712"/>
              <a:gd name="connsiteX106" fmla="*/ 4062412 w 4286250"/>
              <a:gd name="connsiteY106" fmla="*/ 371475 h 3795712"/>
              <a:gd name="connsiteX107" fmla="*/ 4090987 w 4286250"/>
              <a:gd name="connsiteY107" fmla="*/ 357187 h 3795712"/>
              <a:gd name="connsiteX108" fmla="*/ 4114800 w 4286250"/>
              <a:gd name="connsiteY108" fmla="*/ 366712 h 3795712"/>
              <a:gd name="connsiteX109" fmla="*/ 4152900 w 4286250"/>
              <a:gd name="connsiteY109" fmla="*/ 333375 h 3795712"/>
              <a:gd name="connsiteX110" fmla="*/ 4162425 w 4286250"/>
              <a:gd name="connsiteY110" fmla="*/ 314325 h 3795712"/>
              <a:gd name="connsiteX111" fmla="*/ 4138612 w 4286250"/>
              <a:gd name="connsiteY111" fmla="*/ 266700 h 3795712"/>
              <a:gd name="connsiteX112" fmla="*/ 4148137 w 4286250"/>
              <a:gd name="connsiteY112" fmla="*/ 242887 h 3795712"/>
              <a:gd name="connsiteX113" fmla="*/ 4157662 w 4286250"/>
              <a:gd name="connsiteY113" fmla="*/ 223837 h 3795712"/>
              <a:gd name="connsiteX114" fmla="*/ 4171950 w 4286250"/>
              <a:gd name="connsiteY114" fmla="*/ 195262 h 3795712"/>
              <a:gd name="connsiteX115" fmla="*/ 4224337 w 4286250"/>
              <a:gd name="connsiteY115" fmla="*/ 204787 h 3795712"/>
              <a:gd name="connsiteX116" fmla="*/ 4238625 w 4286250"/>
              <a:gd name="connsiteY116" fmla="*/ 200025 h 3795712"/>
              <a:gd name="connsiteX117" fmla="*/ 4286250 w 4286250"/>
              <a:gd name="connsiteY117" fmla="*/ 223837 h 3795712"/>
              <a:gd name="connsiteX118" fmla="*/ 4205287 w 4286250"/>
              <a:gd name="connsiteY118" fmla="*/ 638175 h 3795712"/>
              <a:gd name="connsiteX119" fmla="*/ 4205287 w 4286250"/>
              <a:gd name="connsiteY119" fmla="*/ 723900 h 3795712"/>
              <a:gd name="connsiteX120" fmla="*/ 4224337 w 4286250"/>
              <a:gd name="connsiteY120" fmla="*/ 814387 h 3795712"/>
              <a:gd name="connsiteX121" fmla="*/ 4233862 w 4286250"/>
              <a:gd name="connsiteY121" fmla="*/ 895350 h 3795712"/>
              <a:gd name="connsiteX122" fmla="*/ 4248150 w 4286250"/>
              <a:gd name="connsiteY122" fmla="*/ 976312 h 3795712"/>
              <a:gd name="connsiteX123" fmla="*/ 4152900 w 4286250"/>
              <a:gd name="connsiteY123" fmla="*/ 1104900 h 3795712"/>
              <a:gd name="connsiteX124" fmla="*/ 4124325 w 4286250"/>
              <a:gd name="connsiteY124" fmla="*/ 1166812 h 3795712"/>
              <a:gd name="connsiteX125" fmla="*/ 4076700 w 4286250"/>
              <a:gd name="connsiteY125" fmla="*/ 1223962 h 3795712"/>
              <a:gd name="connsiteX126" fmla="*/ 4043362 w 4286250"/>
              <a:gd name="connsiteY126" fmla="*/ 1257300 h 3795712"/>
              <a:gd name="connsiteX127" fmla="*/ 4005262 w 4286250"/>
              <a:gd name="connsiteY127" fmla="*/ 1285875 h 3795712"/>
              <a:gd name="connsiteX128" fmla="*/ 3976687 w 4286250"/>
              <a:gd name="connsiteY128" fmla="*/ 1323975 h 3795712"/>
              <a:gd name="connsiteX129" fmla="*/ 3962400 w 4286250"/>
              <a:gd name="connsiteY129" fmla="*/ 1385887 h 3795712"/>
              <a:gd name="connsiteX130" fmla="*/ 3914775 w 4286250"/>
              <a:gd name="connsiteY130" fmla="*/ 1452562 h 3795712"/>
              <a:gd name="connsiteX131" fmla="*/ 3890962 w 4286250"/>
              <a:gd name="connsiteY131" fmla="*/ 1504950 h 3795712"/>
              <a:gd name="connsiteX132" fmla="*/ 3900487 w 4286250"/>
              <a:gd name="connsiteY132" fmla="*/ 1543050 h 3795712"/>
              <a:gd name="connsiteX133" fmla="*/ 3876675 w 4286250"/>
              <a:gd name="connsiteY133" fmla="*/ 1581150 h 3795712"/>
              <a:gd name="connsiteX134" fmla="*/ 3714750 w 4286250"/>
              <a:gd name="connsiteY134" fmla="*/ 1790700 h 3795712"/>
              <a:gd name="connsiteX135" fmla="*/ 3590925 w 4286250"/>
              <a:gd name="connsiteY135" fmla="*/ 1952625 h 3795712"/>
              <a:gd name="connsiteX136" fmla="*/ 3538537 w 4286250"/>
              <a:gd name="connsiteY136" fmla="*/ 2028825 h 3795712"/>
              <a:gd name="connsiteX137" fmla="*/ 3505200 w 4286250"/>
              <a:gd name="connsiteY137" fmla="*/ 2100262 h 3795712"/>
              <a:gd name="connsiteX138" fmla="*/ 3486150 w 4286250"/>
              <a:gd name="connsiteY138" fmla="*/ 2181225 h 3795712"/>
              <a:gd name="connsiteX139" fmla="*/ 3486150 w 4286250"/>
              <a:gd name="connsiteY139" fmla="*/ 2228850 h 3795712"/>
              <a:gd name="connsiteX140" fmla="*/ 3486150 w 4286250"/>
              <a:gd name="connsiteY140" fmla="*/ 2290762 h 3795712"/>
              <a:gd name="connsiteX141" fmla="*/ 3486150 w 4286250"/>
              <a:gd name="connsiteY141" fmla="*/ 2366962 h 3795712"/>
              <a:gd name="connsiteX142" fmla="*/ 3443287 w 4286250"/>
              <a:gd name="connsiteY142" fmla="*/ 2462212 h 3795712"/>
              <a:gd name="connsiteX143" fmla="*/ 3400425 w 4286250"/>
              <a:gd name="connsiteY143" fmla="*/ 2552700 h 3795712"/>
              <a:gd name="connsiteX144" fmla="*/ 3367087 w 4286250"/>
              <a:gd name="connsiteY144" fmla="*/ 2624137 h 3795712"/>
              <a:gd name="connsiteX145" fmla="*/ 3309937 w 4286250"/>
              <a:gd name="connsiteY145" fmla="*/ 2686050 h 3795712"/>
              <a:gd name="connsiteX146" fmla="*/ 3281362 w 4286250"/>
              <a:gd name="connsiteY146" fmla="*/ 2714625 h 3795712"/>
              <a:gd name="connsiteX147" fmla="*/ 3257550 w 4286250"/>
              <a:gd name="connsiteY147" fmla="*/ 2762250 h 3795712"/>
              <a:gd name="connsiteX148" fmla="*/ 3248025 w 4286250"/>
              <a:gd name="connsiteY148" fmla="*/ 2809875 h 3795712"/>
              <a:gd name="connsiteX149" fmla="*/ 3267075 w 4286250"/>
              <a:gd name="connsiteY149" fmla="*/ 2900362 h 3795712"/>
              <a:gd name="connsiteX150" fmla="*/ 3267075 w 4286250"/>
              <a:gd name="connsiteY150" fmla="*/ 2981325 h 3795712"/>
              <a:gd name="connsiteX151" fmla="*/ 3248025 w 4286250"/>
              <a:gd name="connsiteY151" fmla="*/ 3024187 h 3795712"/>
              <a:gd name="connsiteX152" fmla="*/ 3167062 w 4286250"/>
              <a:gd name="connsiteY152" fmla="*/ 3024187 h 3795712"/>
              <a:gd name="connsiteX153" fmla="*/ 3100387 w 4286250"/>
              <a:gd name="connsiteY153" fmla="*/ 3014662 h 3795712"/>
              <a:gd name="connsiteX154" fmla="*/ 3038475 w 4286250"/>
              <a:gd name="connsiteY154" fmla="*/ 3028950 h 3795712"/>
              <a:gd name="connsiteX155" fmla="*/ 2981325 w 4286250"/>
              <a:gd name="connsiteY155" fmla="*/ 3076575 h 3795712"/>
              <a:gd name="connsiteX156" fmla="*/ 2928937 w 4286250"/>
              <a:gd name="connsiteY156" fmla="*/ 3148012 h 3795712"/>
              <a:gd name="connsiteX157" fmla="*/ 2876550 w 4286250"/>
              <a:gd name="connsiteY157" fmla="*/ 3200400 h 3795712"/>
              <a:gd name="connsiteX158" fmla="*/ 2809875 w 4286250"/>
              <a:gd name="connsiteY158" fmla="*/ 3228975 h 3795712"/>
              <a:gd name="connsiteX159" fmla="*/ 2786062 w 4286250"/>
              <a:gd name="connsiteY159" fmla="*/ 3257550 h 3795712"/>
              <a:gd name="connsiteX160" fmla="*/ 2767012 w 4286250"/>
              <a:gd name="connsiteY160" fmla="*/ 3300412 h 3795712"/>
              <a:gd name="connsiteX161" fmla="*/ 2776537 w 4286250"/>
              <a:gd name="connsiteY161" fmla="*/ 3333750 h 3795712"/>
              <a:gd name="connsiteX162" fmla="*/ 2814637 w 4286250"/>
              <a:gd name="connsiteY162" fmla="*/ 3381375 h 3795712"/>
              <a:gd name="connsiteX163" fmla="*/ 2833687 w 4286250"/>
              <a:gd name="connsiteY163" fmla="*/ 3409950 h 3795712"/>
              <a:gd name="connsiteX164" fmla="*/ 2814637 w 4286250"/>
              <a:gd name="connsiteY164" fmla="*/ 3443287 h 3795712"/>
              <a:gd name="connsiteX165" fmla="*/ 2776537 w 4286250"/>
              <a:gd name="connsiteY165" fmla="*/ 3467100 h 3795712"/>
              <a:gd name="connsiteX166" fmla="*/ 2752725 w 4286250"/>
              <a:gd name="connsiteY166" fmla="*/ 3490912 h 3795712"/>
              <a:gd name="connsiteX167" fmla="*/ 2752725 w 4286250"/>
              <a:gd name="connsiteY167" fmla="*/ 3524250 h 3795712"/>
              <a:gd name="connsiteX168" fmla="*/ 2752725 w 4286250"/>
              <a:gd name="connsiteY168" fmla="*/ 3548062 h 3795712"/>
              <a:gd name="connsiteX169" fmla="*/ 2705100 w 4286250"/>
              <a:gd name="connsiteY169" fmla="*/ 3567112 h 3795712"/>
              <a:gd name="connsiteX170" fmla="*/ 2652712 w 4286250"/>
              <a:gd name="connsiteY170" fmla="*/ 3605212 h 3795712"/>
              <a:gd name="connsiteX171" fmla="*/ 2619375 w 4286250"/>
              <a:gd name="connsiteY171" fmla="*/ 3690937 h 3795712"/>
              <a:gd name="connsiteX172" fmla="*/ 2605087 w 4286250"/>
              <a:gd name="connsiteY172" fmla="*/ 3733800 h 3795712"/>
              <a:gd name="connsiteX173" fmla="*/ 2566987 w 4286250"/>
              <a:gd name="connsiteY173" fmla="*/ 3762375 h 3795712"/>
              <a:gd name="connsiteX174" fmla="*/ 2509837 w 4286250"/>
              <a:gd name="connsiteY174" fmla="*/ 3767137 h 3795712"/>
              <a:gd name="connsiteX175" fmla="*/ 2452687 w 4286250"/>
              <a:gd name="connsiteY175" fmla="*/ 3767137 h 3795712"/>
              <a:gd name="connsiteX176" fmla="*/ 2419350 w 4286250"/>
              <a:gd name="connsiteY176" fmla="*/ 3790950 h 3795712"/>
              <a:gd name="connsiteX177" fmla="*/ 2333625 w 4286250"/>
              <a:gd name="connsiteY177" fmla="*/ 3714750 h 3795712"/>
              <a:gd name="connsiteX178" fmla="*/ 2271712 w 4286250"/>
              <a:gd name="connsiteY178" fmla="*/ 3795712 h 3795712"/>
              <a:gd name="connsiteX179" fmla="*/ 1733550 w 4286250"/>
              <a:gd name="connsiteY179" fmla="*/ 3600450 h 3795712"/>
              <a:gd name="connsiteX180" fmla="*/ 1628775 w 4286250"/>
              <a:gd name="connsiteY180" fmla="*/ 3552825 h 3795712"/>
              <a:gd name="connsiteX181" fmla="*/ 1447800 w 4286250"/>
              <a:gd name="connsiteY181" fmla="*/ 3486150 h 3795712"/>
              <a:gd name="connsiteX182" fmla="*/ 1328737 w 4286250"/>
              <a:gd name="connsiteY182" fmla="*/ 3490912 h 3795712"/>
              <a:gd name="connsiteX183" fmla="*/ 1285875 w 4286250"/>
              <a:gd name="connsiteY183" fmla="*/ 3495675 h 3795712"/>
              <a:gd name="connsiteX184" fmla="*/ 1285875 w 4286250"/>
              <a:gd name="connsiteY184" fmla="*/ 3495675 h 3795712"/>
              <a:gd name="connsiteX185" fmla="*/ 1238250 w 4286250"/>
              <a:gd name="connsiteY185" fmla="*/ 3529012 h 3795712"/>
              <a:gd name="connsiteX186" fmla="*/ 1185862 w 4286250"/>
              <a:gd name="connsiteY186" fmla="*/ 3529012 h 3795712"/>
              <a:gd name="connsiteX187" fmla="*/ 1185862 w 4286250"/>
              <a:gd name="connsiteY187" fmla="*/ 3529012 h 3795712"/>
              <a:gd name="connsiteX188" fmla="*/ 1104900 w 4286250"/>
              <a:gd name="connsiteY188" fmla="*/ 3529012 h 3795712"/>
              <a:gd name="connsiteX189" fmla="*/ 1033462 w 4286250"/>
              <a:gd name="connsiteY189" fmla="*/ 3557587 h 3795712"/>
              <a:gd name="connsiteX190" fmla="*/ 947737 w 4286250"/>
              <a:gd name="connsiteY190" fmla="*/ 3600450 h 3795712"/>
              <a:gd name="connsiteX191" fmla="*/ 914400 w 4286250"/>
              <a:gd name="connsiteY191" fmla="*/ 3619500 h 3795712"/>
              <a:gd name="connsiteX192" fmla="*/ 847725 w 4286250"/>
              <a:gd name="connsiteY192" fmla="*/ 3519487 h 3795712"/>
              <a:gd name="connsiteX193" fmla="*/ 790575 w 4286250"/>
              <a:gd name="connsiteY193" fmla="*/ 3381375 h 3795712"/>
              <a:gd name="connsiteX194" fmla="*/ 714375 w 4286250"/>
              <a:gd name="connsiteY194" fmla="*/ 3429000 h 3795712"/>
              <a:gd name="connsiteX195" fmla="*/ 571500 w 4286250"/>
              <a:gd name="connsiteY195" fmla="*/ 2995612 h 3795712"/>
              <a:gd name="connsiteX196" fmla="*/ 595312 w 4286250"/>
              <a:gd name="connsiteY196" fmla="*/ 2986087 h 3795712"/>
              <a:gd name="connsiteX197" fmla="*/ 581025 w 4286250"/>
              <a:gd name="connsiteY197" fmla="*/ 2914650 h 3795712"/>
              <a:gd name="connsiteX198" fmla="*/ 542925 w 4286250"/>
              <a:gd name="connsiteY198" fmla="*/ 2847975 h 3795712"/>
              <a:gd name="connsiteX199" fmla="*/ 481012 w 4286250"/>
              <a:gd name="connsiteY199" fmla="*/ 2771775 h 3795712"/>
              <a:gd name="connsiteX200" fmla="*/ 328612 w 4286250"/>
              <a:gd name="connsiteY200" fmla="*/ 2595562 h 3795712"/>
              <a:gd name="connsiteX201" fmla="*/ 247650 w 4286250"/>
              <a:gd name="connsiteY201" fmla="*/ 2524125 h 3795712"/>
              <a:gd name="connsiteX202" fmla="*/ 214312 w 4286250"/>
              <a:gd name="connsiteY202" fmla="*/ 2466975 h 3795712"/>
              <a:gd name="connsiteX203" fmla="*/ 171450 w 4286250"/>
              <a:gd name="connsiteY203" fmla="*/ 2400300 h 3795712"/>
              <a:gd name="connsiteX204" fmla="*/ 104775 w 4286250"/>
              <a:gd name="connsiteY204" fmla="*/ 2357437 h 3795712"/>
              <a:gd name="connsiteX205" fmla="*/ 52387 w 4286250"/>
              <a:gd name="connsiteY205" fmla="*/ 2324100 h 3795712"/>
              <a:gd name="connsiteX206" fmla="*/ 0 w 4286250"/>
              <a:gd name="connsiteY206" fmla="*/ 2209800 h 3795712"/>
              <a:gd name="connsiteX207" fmla="*/ 290512 w 4286250"/>
              <a:gd name="connsiteY207" fmla="*/ 2000250 h 3795712"/>
              <a:gd name="connsiteX208" fmla="*/ 504825 w 4286250"/>
              <a:gd name="connsiteY208" fmla="*/ 1828800 h 3795712"/>
              <a:gd name="connsiteX209" fmla="*/ 742950 w 4286250"/>
              <a:gd name="connsiteY209" fmla="*/ 1557337 h 3795712"/>
              <a:gd name="connsiteX210" fmla="*/ 900112 w 4286250"/>
              <a:gd name="connsiteY210" fmla="*/ 1428750 h 3795712"/>
              <a:gd name="connsiteX211" fmla="*/ 1162050 w 4286250"/>
              <a:gd name="connsiteY211" fmla="*/ 1243012 h 3795712"/>
              <a:gd name="connsiteX212" fmla="*/ 1466850 w 4286250"/>
              <a:gd name="connsiteY212" fmla="*/ 1028700 h 3795712"/>
              <a:gd name="connsiteX213" fmla="*/ 1690687 w 4286250"/>
              <a:gd name="connsiteY213" fmla="*/ 833437 h 3795712"/>
              <a:gd name="connsiteX214" fmla="*/ 1871662 w 4286250"/>
              <a:gd name="connsiteY214" fmla="*/ 614362 h 3795712"/>
              <a:gd name="connsiteX215" fmla="*/ 2062162 w 4286250"/>
              <a:gd name="connsiteY215" fmla="*/ 366712 h 3795712"/>
              <a:gd name="connsiteX216" fmla="*/ 2214562 w 4286250"/>
              <a:gd name="connsiteY216" fmla="*/ 161925 h 3795712"/>
              <a:gd name="connsiteX217" fmla="*/ 2286000 w 4286250"/>
              <a:gd name="connsiteY217" fmla="*/ 76200 h 3795712"/>
              <a:gd name="connsiteX218" fmla="*/ 2343150 w 4286250"/>
              <a:gd name="connsiteY218" fmla="*/ 0 h 3795712"/>
              <a:gd name="connsiteX0" fmla="*/ 2343150 w 4286250"/>
              <a:gd name="connsiteY0" fmla="*/ 0 h 3795712"/>
              <a:gd name="connsiteX1" fmla="*/ 2405062 w 4286250"/>
              <a:gd name="connsiteY1" fmla="*/ 19050 h 3795712"/>
              <a:gd name="connsiteX2" fmla="*/ 2433637 w 4286250"/>
              <a:gd name="connsiteY2" fmla="*/ 23812 h 3795712"/>
              <a:gd name="connsiteX3" fmla="*/ 2452687 w 4286250"/>
              <a:gd name="connsiteY3" fmla="*/ 52387 h 3795712"/>
              <a:gd name="connsiteX4" fmla="*/ 2509837 w 4286250"/>
              <a:gd name="connsiteY4" fmla="*/ 38100 h 3795712"/>
              <a:gd name="connsiteX5" fmla="*/ 2552700 w 4286250"/>
              <a:gd name="connsiteY5" fmla="*/ 38100 h 3795712"/>
              <a:gd name="connsiteX6" fmla="*/ 2619375 w 4286250"/>
              <a:gd name="connsiteY6" fmla="*/ 38100 h 3795712"/>
              <a:gd name="connsiteX7" fmla="*/ 2647950 w 4286250"/>
              <a:gd name="connsiteY7" fmla="*/ 57150 h 3795712"/>
              <a:gd name="connsiteX8" fmla="*/ 2662237 w 4286250"/>
              <a:gd name="connsiteY8" fmla="*/ 95250 h 3795712"/>
              <a:gd name="connsiteX9" fmla="*/ 2624137 w 4286250"/>
              <a:gd name="connsiteY9" fmla="*/ 114300 h 3795712"/>
              <a:gd name="connsiteX10" fmla="*/ 2662237 w 4286250"/>
              <a:gd name="connsiteY10" fmla="*/ 133350 h 3795712"/>
              <a:gd name="connsiteX11" fmla="*/ 2695575 w 4286250"/>
              <a:gd name="connsiteY11" fmla="*/ 161925 h 3795712"/>
              <a:gd name="connsiteX12" fmla="*/ 2728912 w 4286250"/>
              <a:gd name="connsiteY12" fmla="*/ 128587 h 3795712"/>
              <a:gd name="connsiteX13" fmla="*/ 2762250 w 4286250"/>
              <a:gd name="connsiteY13" fmla="*/ 161925 h 3795712"/>
              <a:gd name="connsiteX14" fmla="*/ 2814637 w 4286250"/>
              <a:gd name="connsiteY14" fmla="*/ 190500 h 3795712"/>
              <a:gd name="connsiteX15" fmla="*/ 2871787 w 4286250"/>
              <a:gd name="connsiteY15" fmla="*/ 209550 h 3795712"/>
              <a:gd name="connsiteX16" fmla="*/ 2871787 w 4286250"/>
              <a:gd name="connsiteY16" fmla="*/ 209550 h 3795712"/>
              <a:gd name="connsiteX17" fmla="*/ 2900362 w 4286250"/>
              <a:gd name="connsiteY17" fmla="*/ 257175 h 3795712"/>
              <a:gd name="connsiteX18" fmla="*/ 2952750 w 4286250"/>
              <a:gd name="connsiteY18" fmla="*/ 300037 h 3795712"/>
              <a:gd name="connsiteX19" fmla="*/ 2990850 w 4286250"/>
              <a:gd name="connsiteY19" fmla="*/ 342900 h 3795712"/>
              <a:gd name="connsiteX20" fmla="*/ 3043237 w 4286250"/>
              <a:gd name="connsiteY20" fmla="*/ 357187 h 3795712"/>
              <a:gd name="connsiteX21" fmla="*/ 3033712 w 4286250"/>
              <a:gd name="connsiteY21" fmla="*/ 395287 h 3795712"/>
              <a:gd name="connsiteX22" fmla="*/ 3019425 w 4286250"/>
              <a:gd name="connsiteY22" fmla="*/ 438150 h 3795712"/>
              <a:gd name="connsiteX23" fmla="*/ 3019425 w 4286250"/>
              <a:gd name="connsiteY23" fmla="*/ 438150 h 3795712"/>
              <a:gd name="connsiteX24" fmla="*/ 3043237 w 4286250"/>
              <a:gd name="connsiteY24" fmla="*/ 481012 h 3795712"/>
              <a:gd name="connsiteX25" fmla="*/ 3000375 w 4286250"/>
              <a:gd name="connsiteY25" fmla="*/ 485775 h 3795712"/>
              <a:gd name="connsiteX26" fmla="*/ 2986087 w 4286250"/>
              <a:gd name="connsiteY26" fmla="*/ 495300 h 3795712"/>
              <a:gd name="connsiteX27" fmla="*/ 2986087 w 4286250"/>
              <a:gd name="connsiteY27" fmla="*/ 495300 h 3795712"/>
              <a:gd name="connsiteX28" fmla="*/ 2971800 w 4286250"/>
              <a:gd name="connsiteY28" fmla="*/ 547687 h 3795712"/>
              <a:gd name="connsiteX29" fmla="*/ 2971800 w 4286250"/>
              <a:gd name="connsiteY29" fmla="*/ 547687 h 3795712"/>
              <a:gd name="connsiteX30" fmla="*/ 2928937 w 4286250"/>
              <a:gd name="connsiteY30" fmla="*/ 576262 h 3795712"/>
              <a:gd name="connsiteX31" fmla="*/ 2914650 w 4286250"/>
              <a:gd name="connsiteY31" fmla="*/ 595312 h 3795712"/>
              <a:gd name="connsiteX32" fmla="*/ 2933700 w 4286250"/>
              <a:gd name="connsiteY32" fmla="*/ 619125 h 3795712"/>
              <a:gd name="connsiteX33" fmla="*/ 2952750 w 4286250"/>
              <a:gd name="connsiteY33" fmla="*/ 652462 h 3795712"/>
              <a:gd name="connsiteX34" fmla="*/ 2952750 w 4286250"/>
              <a:gd name="connsiteY34" fmla="*/ 652462 h 3795712"/>
              <a:gd name="connsiteX35" fmla="*/ 2914650 w 4286250"/>
              <a:gd name="connsiteY35" fmla="*/ 690562 h 3795712"/>
              <a:gd name="connsiteX36" fmla="*/ 2909887 w 4286250"/>
              <a:gd name="connsiteY36" fmla="*/ 709612 h 3795712"/>
              <a:gd name="connsiteX37" fmla="*/ 2976562 w 4286250"/>
              <a:gd name="connsiteY37" fmla="*/ 704850 h 3795712"/>
              <a:gd name="connsiteX38" fmla="*/ 3038475 w 4286250"/>
              <a:gd name="connsiteY38" fmla="*/ 704850 h 3795712"/>
              <a:gd name="connsiteX39" fmla="*/ 3081337 w 4286250"/>
              <a:gd name="connsiteY39" fmla="*/ 690562 h 3795712"/>
              <a:gd name="connsiteX40" fmla="*/ 3119437 w 4286250"/>
              <a:gd name="connsiteY40" fmla="*/ 685800 h 3795712"/>
              <a:gd name="connsiteX41" fmla="*/ 3157537 w 4286250"/>
              <a:gd name="connsiteY41" fmla="*/ 681037 h 3795712"/>
              <a:gd name="connsiteX42" fmla="*/ 3157537 w 4286250"/>
              <a:gd name="connsiteY42" fmla="*/ 681037 h 3795712"/>
              <a:gd name="connsiteX43" fmla="*/ 3190875 w 4286250"/>
              <a:gd name="connsiteY43" fmla="*/ 638175 h 3795712"/>
              <a:gd name="connsiteX44" fmla="*/ 3276600 w 4286250"/>
              <a:gd name="connsiteY44" fmla="*/ 671512 h 3795712"/>
              <a:gd name="connsiteX45" fmla="*/ 3314700 w 4286250"/>
              <a:gd name="connsiteY45" fmla="*/ 657225 h 3795712"/>
              <a:gd name="connsiteX46" fmla="*/ 3305175 w 4286250"/>
              <a:gd name="connsiteY46" fmla="*/ 619125 h 3795712"/>
              <a:gd name="connsiteX47" fmla="*/ 3352800 w 4286250"/>
              <a:gd name="connsiteY47" fmla="*/ 661987 h 3795712"/>
              <a:gd name="connsiteX48" fmla="*/ 3381375 w 4286250"/>
              <a:gd name="connsiteY48" fmla="*/ 681037 h 3795712"/>
              <a:gd name="connsiteX49" fmla="*/ 3424237 w 4286250"/>
              <a:gd name="connsiteY49" fmla="*/ 723900 h 3795712"/>
              <a:gd name="connsiteX50" fmla="*/ 3471862 w 4286250"/>
              <a:gd name="connsiteY50" fmla="*/ 742950 h 3795712"/>
              <a:gd name="connsiteX51" fmla="*/ 3419475 w 4286250"/>
              <a:gd name="connsiteY51" fmla="*/ 771525 h 3795712"/>
              <a:gd name="connsiteX52" fmla="*/ 3419475 w 4286250"/>
              <a:gd name="connsiteY52" fmla="*/ 804862 h 3795712"/>
              <a:gd name="connsiteX53" fmla="*/ 3419475 w 4286250"/>
              <a:gd name="connsiteY53" fmla="*/ 838200 h 3795712"/>
              <a:gd name="connsiteX54" fmla="*/ 3419475 w 4286250"/>
              <a:gd name="connsiteY54" fmla="*/ 852487 h 3795712"/>
              <a:gd name="connsiteX55" fmla="*/ 3386137 w 4286250"/>
              <a:gd name="connsiteY55" fmla="*/ 852487 h 3795712"/>
              <a:gd name="connsiteX56" fmla="*/ 3357562 w 4286250"/>
              <a:gd name="connsiteY56" fmla="*/ 852487 h 3795712"/>
              <a:gd name="connsiteX57" fmla="*/ 3309937 w 4286250"/>
              <a:gd name="connsiteY57" fmla="*/ 857250 h 3795712"/>
              <a:gd name="connsiteX58" fmla="*/ 3348037 w 4286250"/>
              <a:gd name="connsiteY58" fmla="*/ 895350 h 3795712"/>
              <a:gd name="connsiteX59" fmla="*/ 3367087 w 4286250"/>
              <a:gd name="connsiteY59" fmla="*/ 928687 h 3795712"/>
              <a:gd name="connsiteX60" fmla="*/ 3395662 w 4286250"/>
              <a:gd name="connsiteY60" fmla="*/ 947737 h 3795712"/>
              <a:gd name="connsiteX61" fmla="*/ 3395662 w 4286250"/>
              <a:gd name="connsiteY61" fmla="*/ 976312 h 3795712"/>
              <a:gd name="connsiteX62" fmla="*/ 3400425 w 4286250"/>
              <a:gd name="connsiteY62" fmla="*/ 1004887 h 3795712"/>
              <a:gd name="connsiteX63" fmla="*/ 3390900 w 4286250"/>
              <a:gd name="connsiteY63" fmla="*/ 1038225 h 3795712"/>
              <a:gd name="connsiteX64" fmla="*/ 3405187 w 4286250"/>
              <a:gd name="connsiteY64" fmla="*/ 1057275 h 3795712"/>
              <a:gd name="connsiteX65" fmla="*/ 3438525 w 4286250"/>
              <a:gd name="connsiteY65" fmla="*/ 1033462 h 3795712"/>
              <a:gd name="connsiteX66" fmla="*/ 3448050 w 4286250"/>
              <a:gd name="connsiteY66" fmla="*/ 981075 h 3795712"/>
              <a:gd name="connsiteX67" fmla="*/ 3462337 w 4286250"/>
              <a:gd name="connsiteY67" fmla="*/ 966787 h 3795712"/>
              <a:gd name="connsiteX68" fmla="*/ 3486150 w 4286250"/>
              <a:gd name="connsiteY68" fmla="*/ 976312 h 3795712"/>
              <a:gd name="connsiteX69" fmla="*/ 3476625 w 4286250"/>
              <a:gd name="connsiteY69" fmla="*/ 1019175 h 3795712"/>
              <a:gd name="connsiteX70" fmla="*/ 3452813 w 4286250"/>
              <a:gd name="connsiteY70" fmla="*/ 1033463 h 3795712"/>
              <a:gd name="connsiteX71" fmla="*/ 3495674 w 4286250"/>
              <a:gd name="connsiteY71" fmla="*/ 1059656 h 3795712"/>
              <a:gd name="connsiteX72" fmla="*/ 3538537 w 4286250"/>
              <a:gd name="connsiteY72" fmla="*/ 981075 h 3795712"/>
              <a:gd name="connsiteX73" fmla="*/ 3538537 w 4286250"/>
              <a:gd name="connsiteY73" fmla="*/ 942975 h 3795712"/>
              <a:gd name="connsiteX74" fmla="*/ 3586162 w 4286250"/>
              <a:gd name="connsiteY74" fmla="*/ 933450 h 3795712"/>
              <a:gd name="connsiteX75" fmla="*/ 3562350 w 4286250"/>
              <a:gd name="connsiteY75" fmla="*/ 909637 h 3795712"/>
              <a:gd name="connsiteX76" fmla="*/ 3586162 w 4286250"/>
              <a:gd name="connsiteY76" fmla="*/ 876300 h 3795712"/>
              <a:gd name="connsiteX77" fmla="*/ 3552825 w 4286250"/>
              <a:gd name="connsiteY77" fmla="*/ 866775 h 3795712"/>
              <a:gd name="connsiteX78" fmla="*/ 3552825 w 4286250"/>
              <a:gd name="connsiteY78" fmla="*/ 804862 h 3795712"/>
              <a:gd name="connsiteX79" fmla="*/ 3586162 w 4286250"/>
              <a:gd name="connsiteY79" fmla="*/ 795337 h 3795712"/>
              <a:gd name="connsiteX80" fmla="*/ 3600450 w 4286250"/>
              <a:gd name="connsiteY80" fmla="*/ 857250 h 3795712"/>
              <a:gd name="connsiteX81" fmla="*/ 3638550 w 4286250"/>
              <a:gd name="connsiteY81" fmla="*/ 852487 h 3795712"/>
              <a:gd name="connsiteX82" fmla="*/ 3690937 w 4286250"/>
              <a:gd name="connsiteY82" fmla="*/ 876300 h 3795712"/>
              <a:gd name="connsiteX83" fmla="*/ 3719512 w 4286250"/>
              <a:gd name="connsiteY83" fmla="*/ 900112 h 3795712"/>
              <a:gd name="connsiteX84" fmla="*/ 3738562 w 4286250"/>
              <a:gd name="connsiteY84" fmla="*/ 881062 h 3795712"/>
              <a:gd name="connsiteX85" fmla="*/ 3743325 w 4286250"/>
              <a:gd name="connsiteY85" fmla="*/ 852487 h 3795712"/>
              <a:gd name="connsiteX86" fmla="*/ 3757612 w 4286250"/>
              <a:gd name="connsiteY86" fmla="*/ 842962 h 3795712"/>
              <a:gd name="connsiteX87" fmla="*/ 3800475 w 4286250"/>
              <a:gd name="connsiteY87" fmla="*/ 838200 h 3795712"/>
              <a:gd name="connsiteX88" fmla="*/ 3786187 w 4286250"/>
              <a:gd name="connsiteY88" fmla="*/ 800100 h 3795712"/>
              <a:gd name="connsiteX89" fmla="*/ 3767137 w 4286250"/>
              <a:gd name="connsiteY89" fmla="*/ 757237 h 3795712"/>
              <a:gd name="connsiteX90" fmla="*/ 3781425 w 4286250"/>
              <a:gd name="connsiteY90" fmla="*/ 719137 h 3795712"/>
              <a:gd name="connsiteX91" fmla="*/ 3829050 w 4286250"/>
              <a:gd name="connsiteY91" fmla="*/ 747712 h 3795712"/>
              <a:gd name="connsiteX92" fmla="*/ 3833812 w 4286250"/>
              <a:gd name="connsiteY92" fmla="*/ 709612 h 3795712"/>
              <a:gd name="connsiteX93" fmla="*/ 3871912 w 4286250"/>
              <a:gd name="connsiteY93" fmla="*/ 695325 h 3795712"/>
              <a:gd name="connsiteX94" fmla="*/ 3905250 w 4286250"/>
              <a:gd name="connsiteY94" fmla="*/ 700087 h 3795712"/>
              <a:gd name="connsiteX95" fmla="*/ 3952875 w 4286250"/>
              <a:gd name="connsiteY95" fmla="*/ 685800 h 3795712"/>
              <a:gd name="connsiteX96" fmla="*/ 3976687 w 4286250"/>
              <a:gd name="connsiteY96" fmla="*/ 647700 h 3795712"/>
              <a:gd name="connsiteX97" fmla="*/ 3990975 w 4286250"/>
              <a:gd name="connsiteY97" fmla="*/ 609600 h 3795712"/>
              <a:gd name="connsiteX98" fmla="*/ 3976687 w 4286250"/>
              <a:gd name="connsiteY98" fmla="*/ 581025 h 3795712"/>
              <a:gd name="connsiteX99" fmla="*/ 3990975 w 4286250"/>
              <a:gd name="connsiteY99" fmla="*/ 561975 h 3795712"/>
              <a:gd name="connsiteX100" fmla="*/ 4000500 w 4286250"/>
              <a:gd name="connsiteY100" fmla="*/ 528637 h 3795712"/>
              <a:gd name="connsiteX101" fmla="*/ 4038600 w 4286250"/>
              <a:gd name="connsiteY101" fmla="*/ 514350 h 3795712"/>
              <a:gd name="connsiteX102" fmla="*/ 4076700 w 4286250"/>
              <a:gd name="connsiteY102" fmla="*/ 495300 h 3795712"/>
              <a:gd name="connsiteX103" fmla="*/ 4067175 w 4286250"/>
              <a:gd name="connsiteY103" fmla="*/ 452437 h 3795712"/>
              <a:gd name="connsiteX104" fmla="*/ 4076700 w 4286250"/>
              <a:gd name="connsiteY104" fmla="*/ 428625 h 3795712"/>
              <a:gd name="connsiteX105" fmla="*/ 4062412 w 4286250"/>
              <a:gd name="connsiteY105" fmla="*/ 395287 h 3795712"/>
              <a:gd name="connsiteX106" fmla="*/ 4062412 w 4286250"/>
              <a:gd name="connsiteY106" fmla="*/ 371475 h 3795712"/>
              <a:gd name="connsiteX107" fmla="*/ 4090987 w 4286250"/>
              <a:gd name="connsiteY107" fmla="*/ 357187 h 3795712"/>
              <a:gd name="connsiteX108" fmla="*/ 4114800 w 4286250"/>
              <a:gd name="connsiteY108" fmla="*/ 366712 h 3795712"/>
              <a:gd name="connsiteX109" fmla="*/ 4152900 w 4286250"/>
              <a:gd name="connsiteY109" fmla="*/ 333375 h 3795712"/>
              <a:gd name="connsiteX110" fmla="*/ 4162425 w 4286250"/>
              <a:gd name="connsiteY110" fmla="*/ 314325 h 3795712"/>
              <a:gd name="connsiteX111" fmla="*/ 4138612 w 4286250"/>
              <a:gd name="connsiteY111" fmla="*/ 266700 h 3795712"/>
              <a:gd name="connsiteX112" fmla="*/ 4148137 w 4286250"/>
              <a:gd name="connsiteY112" fmla="*/ 242887 h 3795712"/>
              <a:gd name="connsiteX113" fmla="*/ 4157662 w 4286250"/>
              <a:gd name="connsiteY113" fmla="*/ 223837 h 3795712"/>
              <a:gd name="connsiteX114" fmla="*/ 4171950 w 4286250"/>
              <a:gd name="connsiteY114" fmla="*/ 195262 h 3795712"/>
              <a:gd name="connsiteX115" fmla="*/ 4224337 w 4286250"/>
              <a:gd name="connsiteY115" fmla="*/ 204787 h 3795712"/>
              <a:gd name="connsiteX116" fmla="*/ 4238625 w 4286250"/>
              <a:gd name="connsiteY116" fmla="*/ 200025 h 3795712"/>
              <a:gd name="connsiteX117" fmla="*/ 4286250 w 4286250"/>
              <a:gd name="connsiteY117" fmla="*/ 223837 h 3795712"/>
              <a:gd name="connsiteX118" fmla="*/ 4205287 w 4286250"/>
              <a:gd name="connsiteY118" fmla="*/ 638175 h 3795712"/>
              <a:gd name="connsiteX119" fmla="*/ 4205287 w 4286250"/>
              <a:gd name="connsiteY119" fmla="*/ 723900 h 3795712"/>
              <a:gd name="connsiteX120" fmla="*/ 4224337 w 4286250"/>
              <a:gd name="connsiteY120" fmla="*/ 814387 h 3795712"/>
              <a:gd name="connsiteX121" fmla="*/ 4233862 w 4286250"/>
              <a:gd name="connsiteY121" fmla="*/ 895350 h 3795712"/>
              <a:gd name="connsiteX122" fmla="*/ 4248150 w 4286250"/>
              <a:gd name="connsiteY122" fmla="*/ 976312 h 3795712"/>
              <a:gd name="connsiteX123" fmla="*/ 4152900 w 4286250"/>
              <a:gd name="connsiteY123" fmla="*/ 1104900 h 3795712"/>
              <a:gd name="connsiteX124" fmla="*/ 4124325 w 4286250"/>
              <a:gd name="connsiteY124" fmla="*/ 1166812 h 3795712"/>
              <a:gd name="connsiteX125" fmla="*/ 4076700 w 4286250"/>
              <a:gd name="connsiteY125" fmla="*/ 1223962 h 3795712"/>
              <a:gd name="connsiteX126" fmla="*/ 4043362 w 4286250"/>
              <a:gd name="connsiteY126" fmla="*/ 1257300 h 3795712"/>
              <a:gd name="connsiteX127" fmla="*/ 4005262 w 4286250"/>
              <a:gd name="connsiteY127" fmla="*/ 1285875 h 3795712"/>
              <a:gd name="connsiteX128" fmla="*/ 3976687 w 4286250"/>
              <a:gd name="connsiteY128" fmla="*/ 1323975 h 3795712"/>
              <a:gd name="connsiteX129" fmla="*/ 3962400 w 4286250"/>
              <a:gd name="connsiteY129" fmla="*/ 1385887 h 3795712"/>
              <a:gd name="connsiteX130" fmla="*/ 3914775 w 4286250"/>
              <a:gd name="connsiteY130" fmla="*/ 1452562 h 3795712"/>
              <a:gd name="connsiteX131" fmla="*/ 3890962 w 4286250"/>
              <a:gd name="connsiteY131" fmla="*/ 1504950 h 3795712"/>
              <a:gd name="connsiteX132" fmla="*/ 3900487 w 4286250"/>
              <a:gd name="connsiteY132" fmla="*/ 1543050 h 3795712"/>
              <a:gd name="connsiteX133" fmla="*/ 3876675 w 4286250"/>
              <a:gd name="connsiteY133" fmla="*/ 1581150 h 3795712"/>
              <a:gd name="connsiteX134" fmla="*/ 3714750 w 4286250"/>
              <a:gd name="connsiteY134" fmla="*/ 1790700 h 3795712"/>
              <a:gd name="connsiteX135" fmla="*/ 3590925 w 4286250"/>
              <a:gd name="connsiteY135" fmla="*/ 1952625 h 3795712"/>
              <a:gd name="connsiteX136" fmla="*/ 3538537 w 4286250"/>
              <a:gd name="connsiteY136" fmla="*/ 2028825 h 3795712"/>
              <a:gd name="connsiteX137" fmla="*/ 3505200 w 4286250"/>
              <a:gd name="connsiteY137" fmla="*/ 2100262 h 3795712"/>
              <a:gd name="connsiteX138" fmla="*/ 3486150 w 4286250"/>
              <a:gd name="connsiteY138" fmla="*/ 2181225 h 3795712"/>
              <a:gd name="connsiteX139" fmla="*/ 3486150 w 4286250"/>
              <a:gd name="connsiteY139" fmla="*/ 2228850 h 3795712"/>
              <a:gd name="connsiteX140" fmla="*/ 3486150 w 4286250"/>
              <a:gd name="connsiteY140" fmla="*/ 2290762 h 3795712"/>
              <a:gd name="connsiteX141" fmla="*/ 3486150 w 4286250"/>
              <a:gd name="connsiteY141" fmla="*/ 2366962 h 3795712"/>
              <a:gd name="connsiteX142" fmla="*/ 3443287 w 4286250"/>
              <a:gd name="connsiteY142" fmla="*/ 2462212 h 3795712"/>
              <a:gd name="connsiteX143" fmla="*/ 3400425 w 4286250"/>
              <a:gd name="connsiteY143" fmla="*/ 2552700 h 3795712"/>
              <a:gd name="connsiteX144" fmla="*/ 3367087 w 4286250"/>
              <a:gd name="connsiteY144" fmla="*/ 2624137 h 3795712"/>
              <a:gd name="connsiteX145" fmla="*/ 3309937 w 4286250"/>
              <a:gd name="connsiteY145" fmla="*/ 2686050 h 3795712"/>
              <a:gd name="connsiteX146" fmla="*/ 3281362 w 4286250"/>
              <a:gd name="connsiteY146" fmla="*/ 2714625 h 3795712"/>
              <a:gd name="connsiteX147" fmla="*/ 3257550 w 4286250"/>
              <a:gd name="connsiteY147" fmla="*/ 2762250 h 3795712"/>
              <a:gd name="connsiteX148" fmla="*/ 3248025 w 4286250"/>
              <a:gd name="connsiteY148" fmla="*/ 2809875 h 3795712"/>
              <a:gd name="connsiteX149" fmla="*/ 3267075 w 4286250"/>
              <a:gd name="connsiteY149" fmla="*/ 2900362 h 3795712"/>
              <a:gd name="connsiteX150" fmla="*/ 3267075 w 4286250"/>
              <a:gd name="connsiteY150" fmla="*/ 2981325 h 3795712"/>
              <a:gd name="connsiteX151" fmla="*/ 3248025 w 4286250"/>
              <a:gd name="connsiteY151" fmla="*/ 3024187 h 3795712"/>
              <a:gd name="connsiteX152" fmla="*/ 3167062 w 4286250"/>
              <a:gd name="connsiteY152" fmla="*/ 3024187 h 3795712"/>
              <a:gd name="connsiteX153" fmla="*/ 3100387 w 4286250"/>
              <a:gd name="connsiteY153" fmla="*/ 3014662 h 3795712"/>
              <a:gd name="connsiteX154" fmla="*/ 3038475 w 4286250"/>
              <a:gd name="connsiteY154" fmla="*/ 3028950 h 3795712"/>
              <a:gd name="connsiteX155" fmla="*/ 2981325 w 4286250"/>
              <a:gd name="connsiteY155" fmla="*/ 3076575 h 3795712"/>
              <a:gd name="connsiteX156" fmla="*/ 2928937 w 4286250"/>
              <a:gd name="connsiteY156" fmla="*/ 3148012 h 3795712"/>
              <a:gd name="connsiteX157" fmla="*/ 2876550 w 4286250"/>
              <a:gd name="connsiteY157" fmla="*/ 3200400 h 3795712"/>
              <a:gd name="connsiteX158" fmla="*/ 2809875 w 4286250"/>
              <a:gd name="connsiteY158" fmla="*/ 3228975 h 3795712"/>
              <a:gd name="connsiteX159" fmla="*/ 2786062 w 4286250"/>
              <a:gd name="connsiteY159" fmla="*/ 3257550 h 3795712"/>
              <a:gd name="connsiteX160" fmla="*/ 2767012 w 4286250"/>
              <a:gd name="connsiteY160" fmla="*/ 3300412 h 3795712"/>
              <a:gd name="connsiteX161" fmla="*/ 2776537 w 4286250"/>
              <a:gd name="connsiteY161" fmla="*/ 3333750 h 3795712"/>
              <a:gd name="connsiteX162" fmla="*/ 2814637 w 4286250"/>
              <a:gd name="connsiteY162" fmla="*/ 3381375 h 3795712"/>
              <a:gd name="connsiteX163" fmla="*/ 2833687 w 4286250"/>
              <a:gd name="connsiteY163" fmla="*/ 3409950 h 3795712"/>
              <a:gd name="connsiteX164" fmla="*/ 2814637 w 4286250"/>
              <a:gd name="connsiteY164" fmla="*/ 3443287 h 3795712"/>
              <a:gd name="connsiteX165" fmla="*/ 2776537 w 4286250"/>
              <a:gd name="connsiteY165" fmla="*/ 3467100 h 3795712"/>
              <a:gd name="connsiteX166" fmla="*/ 2752725 w 4286250"/>
              <a:gd name="connsiteY166" fmla="*/ 3490912 h 3795712"/>
              <a:gd name="connsiteX167" fmla="*/ 2752725 w 4286250"/>
              <a:gd name="connsiteY167" fmla="*/ 3524250 h 3795712"/>
              <a:gd name="connsiteX168" fmla="*/ 2752725 w 4286250"/>
              <a:gd name="connsiteY168" fmla="*/ 3548062 h 3795712"/>
              <a:gd name="connsiteX169" fmla="*/ 2705100 w 4286250"/>
              <a:gd name="connsiteY169" fmla="*/ 3567112 h 3795712"/>
              <a:gd name="connsiteX170" fmla="*/ 2652712 w 4286250"/>
              <a:gd name="connsiteY170" fmla="*/ 3605212 h 3795712"/>
              <a:gd name="connsiteX171" fmla="*/ 2619375 w 4286250"/>
              <a:gd name="connsiteY171" fmla="*/ 3690937 h 3795712"/>
              <a:gd name="connsiteX172" fmla="*/ 2605087 w 4286250"/>
              <a:gd name="connsiteY172" fmla="*/ 3733800 h 3795712"/>
              <a:gd name="connsiteX173" fmla="*/ 2566987 w 4286250"/>
              <a:gd name="connsiteY173" fmla="*/ 3762375 h 3795712"/>
              <a:gd name="connsiteX174" fmla="*/ 2509837 w 4286250"/>
              <a:gd name="connsiteY174" fmla="*/ 3767137 h 3795712"/>
              <a:gd name="connsiteX175" fmla="*/ 2452687 w 4286250"/>
              <a:gd name="connsiteY175" fmla="*/ 3767137 h 3795712"/>
              <a:gd name="connsiteX176" fmla="*/ 2419350 w 4286250"/>
              <a:gd name="connsiteY176" fmla="*/ 3790950 h 3795712"/>
              <a:gd name="connsiteX177" fmla="*/ 2333625 w 4286250"/>
              <a:gd name="connsiteY177" fmla="*/ 3714750 h 3795712"/>
              <a:gd name="connsiteX178" fmla="*/ 2271712 w 4286250"/>
              <a:gd name="connsiteY178" fmla="*/ 3795712 h 3795712"/>
              <a:gd name="connsiteX179" fmla="*/ 1733550 w 4286250"/>
              <a:gd name="connsiteY179" fmla="*/ 3600450 h 3795712"/>
              <a:gd name="connsiteX180" fmla="*/ 1628775 w 4286250"/>
              <a:gd name="connsiteY180" fmla="*/ 3552825 h 3795712"/>
              <a:gd name="connsiteX181" fmla="*/ 1447800 w 4286250"/>
              <a:gd name="connsiteY181" fmla="*/ 3486150 h 3795712"/>
              <a:gd name="connsiteX182" fmla="*/ 1328737 w 4286250"/>
              <a:gd name="connsiteY182" fmla="*/ 3490912 h 3795712"/>
              <a:gd name="connsiteX183" fmla="*/ 1285875 w 4286250"/>
              <a:gd name="connsiteY183" fmla="*/ 3495675 h 3795712"/>
              <a:gd name="connsiteX184" fmla="*/ 1285875 w 4286250"/>
              <a:gd name="connsiteY184" fmla="*/ 3495675 h 3795712"/>
              <a:gd name="connsiteX185" fmla="*/ 1238250 w 4286250"/>
              <a:gd name="connsiteY185" fmla="*/ 3529012 h 3795712"/>
              <a:gd name="connsiteX186" fmla="*/ 1185862 w 4286250"/>
              <a:gd name="connsiteY186" fmla="*/ 3529012 h 3795712"/>
              <a:gd name="connsiteX187" fmla="*/ 1185862 w 4286250"/>
              <a:gd name="connsiteY187" fmla="*/ 3529012 h 3795712"/>
              <a:gd name="connsiteX188" fmla="*/ 1104900 w 4286250"/>
              <a:gd name="connsiteY188" fmla="*/ 3529012 h 3795712"/>
              <a:gd name="connsiteX189" fmla="*/ 1033462 w 4286250"/>
              <a:gd name="connsiteY189" fmla="*/ 3557587 h 3795712"/>
              <a:gd name="connsiteX190" fmla="*/ 947737 w 4286250"/>
              <a:gd name="connsiteY190" fmla="*/ 3600450 h 3795712"/>
              <a:gd name="connsiteX191" fmla="*/ 914400 w 4286250"/>
              <a:gd name="connsiteY191" fmla="*/ 3619500 h 3795712"/>
              <a:gd name="connsiteX192" fmla="*/ 847725 w 4286250"/>
              <a:gd name="connsiteY192" fmla="*/ 3519487 h 3795712"/>
              <a:gd name="connsiteX193" fmla="*/ 790575 w 4286250"/>
              <a:gd name="connsiteY193" fmla="*/ 3381375 h 3795712"/>
              <a:gd name="connsiteX194" fmla="*/ 714375 w 4286250"/>
              <a:gd name="connsiteY194" fmla="*/ 3429000 h 3795712"/>
              <a:gd name="connsiteX195" fmla="*/ 571500 w 4286250"/>
              <a:gd name="connsiteY195" fmla="*/ 2995612 h 3795712"/>
              <a:gd name="connsiteX196" fmla="*/ 595312 w 4286250"/>
              <a:gd name="connsiteY196" fmla="*/ 2986087 h 3795712"/>
              <a:gd name="connsiteX197" fmla="*/ 581025 w 4286250"/>
              <a:gd name="connsiteY197" fmla="*/ 2914650 h 3795712"/>
              <a:gd name="connsiteX198" fmla="*/ 542925 w 4286250"/>
              <a:gd name="connsiteY198" fmla="*/ 2847975 h 3795712"/>
              <a:gd name="connsiteX199" fmla="*/ 481012 w 4286250"/>
              <a:gd name="connsiteY199" fmla="*/ 2771775 h 3795712"/>
              <a:gd name="connsiteX200" fmla="*/ 328612 w 4286250"/>
              <a:gd name="connsiteY200" fmla="*/ 2595562 h 3795712"/>
              <a:gd name="connsiteX201" fmla="*/ 247650 w 4286250"/>
              <a:gd name="connsiteY201" fmla="*/ 2524125 h 3795712"/>
              <a:gd name="connsiteX202" fmla="*/ 214312 w 4286250"/>
              <a:gd name="connsiteY202" fmla="*/ 2466975 h 3795712"/>
              <a:gd name="connsiteX203" fmla="*/ 171450 w 4286250"/>
              <a:gd name="connsiteY203" fmla="*/ 2400300 h 3795712"/>
              <a:gd name="connsiteX204" fmla="*/ 104775 w 4286250"/>
              <a:gd name="connsiteY204" fmla="*/ 2357437 h 3795712"/>
              <a:gd name="connsiteX205" fmla="*/ 52387 w 4286250"/>
              <a:gd name="connsiteY205" fmla="*/ 2324100 h 3795712"/>
              <a:gd name="connsiteX206" fmla="*/ 0 w 4286250"/>
              <a:gd name="connsiteY206" fmla="*/ 2209800 h 3795712"/>
              <a:gd name="connsiteX207" fmla="*/ 290512 w 4286250"/>
              <a:gd name="connsiteY207" fmla="*/ 2000250 h 3795712"/>
              <a:gd name="connsiteX208" fmla="*/ 504825 w 4286250"/>
              <a:gd name="connsiteY208" fmla="*/ 1828800 h 3795712"/>
              <a:gd name="connsiteX209" fmla="*/ 742950 w 4286250"/>
              <a:gd name="connsiteY209" fmla="*/ 1557337 h 3795712"/>
              <a:gd name="connsiteX210" fmla="*/ 900112 w 4286250"/>
              <a:gd name="connsiteY210" fmla="*/ 1428750 h 3795712"/>
              <a:gd name="connsiteX211" fmla="*/ 1162050 w 4286250"/>
              <a:gd name="connsiteY211" fmla="*/ 1243012 h 3795712"/>
              <a:gd name="connsiteX212" fmla="*/ 1466850 w 4286250"/>
              <a:gd name="connsiteY212" fmla="*/ 1028700 h 3795712"/>
              <a:gd name="connsiteX213" fmla="*/ 1690687 w 4286250"/>
              <a:gd name="connsiteY213" fmla="*/ 833437 h 3795712"/>
              <a:gd name="connsiteX214" fmla="*/ 1871662 w 4286250"/>
              <a:gd name="connsiteY214" fmla="*/ 614362 h 3795712"/>
              <a:gd name="connsiteX215" fmla="*/ 2062162 w 4286250"/>
              <a:gd name="connsiteY215" fmla="*/ 366712 h 3795712"/>
              <a:gd name="connsiteX216" fmla="*/ 2214562 w 4286250"/>
              <a:gd name="connsiteY216" fmla="*/ 161925 h 3795712"/>
              <a:gd name="connsiteX217" fmla="*/ 2286000 w 4286250"/>
              <a:gd name="connsiteY217" fmla="*/ 76200 h 3795712"/>
              <a:gd name="connsiteX218" fmla="*/ 2343150 w 4286250"/>
              <a:gd name="connsiteY218" fmla="*/ 0 h 3795712"/>
              <a:gd name="connsiteX0" fmla="*/ 2343150 w 4286250"/>
              <a:gd name="connsiteY0" fmla="*/ 0 h 3795712"/>
              <a:gd name="connsiteX1" fmla="*/ 2405062 w 4286250"/>
              <a:gd name="connsiteY1" fmla="*/ 19050 h 3795712"/>
              <a:gd name="connsiteX2" fmla="*/ 2433637 w 4286250"/>
              <a:gd name="connsiteY2" fmla="*/ 23812 h 3795712"/>
              <a:gd name="connsiteX3" fmla="*/ 2452687 w 4286250"/>
              <a:gd name="connsiteY3" fmla="*/ 52387 h 3795712"/>
              <a:gd name="connsiteX4" fmla="*/ 2509837 w 4286250"/>
              <a:gd name="connsiteY4" fmla="*/ 38100 h 3795712"/>
              <a:gd name="connsiteX5" fmla="*/ 2552700 w 4286250"/>
              <a:gd name="connsiteY5" fmla="*/ 38100 h 3795712"/>
              <a:gd name="connsiteX6" fmla="*/ 2619375 w 4286250"/>
              <a:gd name="connsiteY6" fmla="*/ 38100 h 3795712"/>
              <a:gd name="connsiteX7" fmla="*/ 2647950 w 4286250"/>
              <a:gd name="connsiteY7" fmla="*/ 57150 h 3795712"/>
              <a:gd name="connsiteX8" fmla="*/ 2662237 w 4286250"/>
              <a:gd name="connsiteY8" fmla="*/ 95250 h 3795712"/>
              <a:gd name="connsiteX9" fmla="*/ 2624137 w 4286250"/>
              <a:gd name="connsiteY9" fmla="*/ 114300 h 3795712"/>
              <a:gd name="connsiteX10" fmla="*/ 2662237 w 4286250"/>
              <a:gd name="connsiteY10" fmla="*/ 133350 h 3795712"/>
              <a:gd name="connsiteX11" fmla="*/ 2695575 w 4286250"/>
              <a:gd name="connsiteY11" fmla="*/ 161925 h 3795712"/>
              <a:gd name="connsiteX12" fmla="*/ 2728912 w 4286250"/>
              <a:gd name="connsiteY12" fmla="*/ 128587 h 3795712"/>
              <a:gd name="connsiteX13" fmla="*/ 2762250 w 4286250"/>
              <a:gd name="connsiteY13" fmla="*/ 161925 h 3795712"/>
              <a:gd name="connsiteX14" fmla="*/ 2814637 w 4286250"/>
              <a:gd name="connsiteY14" fmla="*/ 190500 h 3795712"/>
              <a:gd name="connsiteX15" fmla="*/ 2871787 w 4286250"/>
              <a:gd name="connsiteY15" fmla="*/ 209550 h 3795712"/>
              <a:gd name="connsiteX16" fmla="*/ 2871787 w 4286250"/>
              <a:gd name="connsiteY16" fmla="*/ 209550 h 3795712"/>
              <a:gd name="connsiteX17" fmla="*/ 2900362 w 4286250"/>
              <a:gd name="connsiteY17" fmla="*/ 257175 h 3795712"/>
              <a:gd name="connsiteX18" fmla="*/ 2952750 w 4286250"/>
              <a:gd name="connsiteY18" fmla="*/ 300037 h 3795712"/>
              <a:gd name="connsiteX19" fmla="*/ 2990850 w 4286250"/>
              <a:gd name="connsiteY19" fmla="*/ 342900 h 3795712"/>
              <a:gd name="connsiteX20" fmla="*/ 3043237 w 4286250"/>
              <a:gd name="connsiteY20" fmla="*/ 357187 h 3795712"/>
              <a:gd name="connsiteX21" fmla="*/ 3033712 w 4286250"/>
              <a:gd name="connsiteY21" fmla="*/ 395287 h 3795712"/>
              <a:gd name="connsiteX22" fmla="*/ 3019425 w 4286250"/>
              <a:gd name="connsiteY22" fmla="*/ 438150 h 3795712"/>
              <a:gd name="connsiteX23" fmla="*/ 3019425 w 4286250"/>
              <a:gd name="connsiteY23" fmla="*/ 438150 h 3795712"/>
              <a:gd name="connsiteX24" fmla="*/ 3043237 w 4286250"/>
              <a:gd name="connsiteY24" fmla="*/ 481012 h 3795712"/>
              <a:gd name="connsiteX25" fmla="*/ 3000375 w 4286250"/>
              <a:gd name="connsiteY25" fmla="*/ 485775 h 3795712"/>
              <a:gd name="connsiteX26" fmla="*/ 2986087 w 4286250"/>
              <a:gd name="connsiteY26" fmla="*/ 495300 h 3795712"/>
              <a:gd name="connsiteX27" fmla="*/ 2986087 w 4286250"/>
              <a:gd name="connsiteY27" fmla="*/ 495300 h 3795712"/>
              <a:gd name="connsiteX28" fmla="*/ 2971800 w 4286250"/>
              <a:gd name="connsiteY28" fmla="*/ 547687 h 3795712"/>
              <a:gd name="connsiteX29" fmla="*/ 2971800 w 4286250"/>
              <a:gd name="connsiteY29" fmla="*/ 547687 h 3795712"/>
              <a:gd name="connsiteX30" fmla="*/ 2928937 w 4286250"/>
              <a:gd name="connsiteY30" fmla="*/ 576262 h 3795712"/>
              <a:gd name="connsiteX31" fmla="*/ 2914650 w 4286250"/>
              <a:gd name="connsiteY31" fmla="*/ 595312 h 3795712"/>
              <a:gd name="connsiteX32" fmla="*/ 2933700 w 4286250"/>
              <a:gd name="connsiteY32" fmla="*/ 619125 h 3795712"/>
              <a:gd name="connsiteX33" fmla="*/ 2952750 w 4286250"/>
              <a:gd name="connsiteY33" fmla="*/ 652462 h 3795712"/>
              <a:gd name="connsiteX34" fmla="*/ 2952750 w 4286250"/>
              <a:gd name="connsiteY34" fmla="*/ 652462 h 3795712"/>
              <a:gd name="connsiteX35" fmla="*/ 2914650 w 4286250"/>
              <a:gd name="connsiteY35" fmla="*/ 690562 h 3795712"/>
              <a:gd name="connsiteX36" fmla="*/ 2909887 w 4286250"/>
              <a:gd name="connsiteY36" fmla="*/ 709612 h 3795712"/>
              <a:gd name="connsiteX37" fmla="*/ 2976562 w 4286250"/>
              <a:gd name="connsiteY37" fmla="*/ 704850 h 3795712"/>
              <a:gd name="connsiteX38" fmla="*/ 3038475 w 4286250"/>
              <a:gd name="connsiteY38" fmla="*/ 704850 h 3795712"/>
              <a:gd name="connsiteX39" fmla="*/ 3081337 w 4286250"/>
              <a:gd name="connsiteY39" fmla="*/ 690562 h 3795712"/>
              <a:gd name="connsiteX40" fmla="*/ 3119437 w 4286250"/>
              <a:gd name="connsiteY40" fmla="*/ 685800 h 3795712"/>
              <a:gd name="connsiteX41" fmla="*/ 3157537 w 4286250"/>
              <a:gd name="connsiteY41" fmla="*/ 681037 h 3795712"/>
              <a:gd name="connsiteX42" fmla="*/ 3157537 w 4286250"/>
              <a:gd name="connsiteY42" fmla="*/ 681037 h 3795712"/>
              <a:gd name="connsiteX43" fmla="*/ 3190875 w 4286250"/>
              <a:gd name="connsiteY43" fmla="*/ 638175 h 3795712"/>
              <a:gd name="connsiteX44" fmla="*/ 3276600 w 4286250"/>
              <a:gd name="connsiteY44" fmla="*/ 671512 h 3795712"/>
              <a:gd name="connsiteX45" fmla="*/ 3314700 w 4286250"/>
              <a:gd name="connsiteY45" fmla="*/ 657225 h 3795712"/>
              <a:gd name="connsiteX46" fmla="*/ 3305175 w 4286250"/>
              <a:gd name="connsiteY46" fmla="*/ 619125 h 3795712"/>
              <a:gd name="connsiteX47" fmla="*/ 3352800 w 4286250"/>
              <a:gd name="connsiteY47" fmla="*/ 661987 h 3795712"/>
              <a:gd name="connsiteX48" fmla="*/ 3381375 w 4286250"/>
              <a:gd name="connsiteY48" fmla="*/ 681037 h 3795712"/>
              <a:gd name="connsiteX49" fmla="*/ 3424237 w 4286250"/>
              <a:gd name="connsiteY49" fmla="*/ 723900 h 3795712"/>
              <a:gd name="connsiteX50" fmla="*/ 3471862 w 4286250"/>
              <a:gd name="connsiteY50" fmla="*/ 742950 h 3795712"/>
              <a:gd name="connsiteX51" fmla="*/ 3419475 w 4286250"/>
              <a:gd name="connsiteY51" fmla="*/ 771525 h 3795712"/>
              <a:gd name="connsiteX52" fmla="*/ 3419475 w 4286250"/>
              <a:gd name="connsiteY52" fmla="*/ 804862 h 3795712"/>
              <a:gd name="connsiteX53" fmla="*/ 3419475 w 4286250"/>
              <a:gd name="connsiteY53" fmla="*/ 838200 h 3795712"/>
              <a:gd name="connsiteX54" fmla="*/ 3419475 w 4286250"/>
              <a:gd name="connsiteY54" fmla="*/ 852487 h 3795712"/>
              <a:gd name="connsiteX55" fmla="*/ 3386137 w 4286250"/>
              <a:gd name="connsiteY55" fmla="*/ 852487 h 3795712"/>
              <a:gd name="connsiteX56" fmla="*/ 3357562 w 4286250"/>
              <a:gd name="connsiteY56" fmla="*/ 852487 h 3795712"/>
              <a:gd name="connsiteX57" fmla="*/ 3309937 w 4286250"/>
              <a:gd name="connsiteY57" fmla="*/ 857250 h 3795712"/>
              <a:gd name="connsiteX58" fmla="*/ 3348037 w 4286250"/>
              <a:gd name="connsiteY58" fmla="*/ 895350 h 3795712"/>
              <a:gd name="connsiteX59" fmla="*/ 3367087 w 4286250"/>
              <a:gd name="connsiteY59" fmla="*/ 928687 h 3795712"/>
              <a:gd name="connsiteX60" fmla="*/ 3395662 w 4286250"/>
              <a:gd name="connsiteY60" fmla="*/ 947737 h 3795712"/>
              <a:gd name="connsiteX61" fmla="*/ 3395662 w 4286250"/>
              <a:gd name="connsiteY61" fmla="*/ 976312 h 3795712"/>
              <a:gd name="connsiteX62" fmla="*/ 3400425 w 4286250"/>
              <a:gd name="connsiteY62" fmla="*/ 1004887 h 3795712"/>
              <a:gd name="connsiteX63" fmla="*/ 3390900 w 4286250"/>
              <a:gd name="connsiteY63" fmla="*/ 1038225 h 3795712"/>
              <a:gd name="connsiteX64" fmla="*/ 3405187 w 4286250"/>
              <a:gd name="connsiteY64" fmla="*/ 1057275 h 3795712"/>
              <a:gd name="connsiteX65" fmla="*/ 3438525 w 4286250"/>
              <a:gd name="connsiteY65" fmla="*/ 1033462 h 3795712"/>
              <a:gd name="connsiteX66" fmla="*/ 3448050 w 4286250"/>
              <a:gd name="connsiteY66" fmla="*/ 981075 h 3795712"/>
              <a:gd name="connsiteX67" fmla="*/ 3462337 w 4286250"/>
              <a:gd name="connsiteY67" fmla="*/ 966787 h 3795712"/>
              <a:gd name="connsiteX68" fmla="*/ 3486150 w 4286250"/>
              <a:gd name="connsiteY68" fmla="*/ 976312 h 3795712"/>
              <a:gd name="connsiteX69" fmla="*/ 3476625 w 4286250"/>
              <a:gd name="connsiteY69" fmla="*/ 1019175 h 3795712"/>
              <a:gd name="connsiteX70" fmla="*/ 3452813 w 4286250"/>
              <a:gd name="connsiteY70" fmla="*/ 1033463 h 3795712"/>
              <a:gd name="connsiteX71" fmla="*/ 3495674 w 4286250"/>
              <a:gd name="connsiteY71" fmla="*/ 1059656 h 3795712"/>
              <a:gd name="connsiteX72" fmla="*/ 3538537 w 4286250"/>
              <a:gd name="connsiteY72" fmla="*/ 981075 h 3795712"/>
              <a:gd name="connsiteX73" fmla="*/ 3538537 w 4286250"/>
              <a:gd name="connsiteY73" fmla="*/ 942975 h 3795712"/>
              <a:gd name="connsiteX74" fmla="*/ 3586162 w 4286250"/>
              <a:gd name="connsiteY74" fmla="*/ 933450 h 3795712"/>
              <a:gd name="connsiteX75" fmla="*/ 3562350 w 4286250"/>
              <a:gd name="connsiteY75" fmla="*/ 909637 h 3795712"/>
              <a:gd name="connsiteX76" fmla="*/ 3586162 w 4286250"/>
              <a:gd name="connsiteY76" fmla="*/ 876300 h 3795712"/>
              <a:gd name="connsiteX77" fmla="*/ 3552825 w 4286250"/>
              <a:gd name="connsiteY77" fmla="*/ 866775 h 3795712"/>
              <a:gd name="connsiteX78" fmla="*/ 3552825 w 4286250"/>
              <a:gd name="connsiteY78" fmla="*/ 804862 h 3795712"/>
              <a:gd name="connsiteX79" fmla="*/ 3586162 w 4286250"/>
              <a:gd name="connsiteY79" fmla="*/ 795337 h 3795712"/>
              <a:gd name="connsiteX80" fmla="*/ 3600450 w 4286250"/>
              <a:gd name="connsiteY80" fmla="*/ 857250 h 3795712"/>
              <a:gd name="connsiteX81" fmla="*/ 3638550 w 4286250"/>
              <a:gd name="connsiteY81" fmla="*/ 852487 h 3795712"/>
              <a:gd name="connsiteX82" fmla="*/ 3690937 w 4286250"/>
              <a:gd name="connsiteY82" fmla="*/ 876300 h 3795712"/>
              <a:gd name="connsiteX83" fmla="*/ 3719512 w 4286250"/>
              <a:gd name="connsiteY83" fmla="*/ 900112 h 3795712"/>
              <a:gd name="connsiteX84" fmla="*/ 3738562 w 4286250"/>
              <a:gd name="connsiteY84" fmla="*/ 881062 h 3795712"/>
              <a:gd name="connsiteX85" fmla="*/ 3743325 w 4286250"/>
              <a:gd name="connsiteY85" fmla="*/ 852487 h 3795712"/>
              <a:gd name="connsiteX86" fmla="*/ 3757612 w 4286250"/>
              <a:gd name="connsiteY86" fmla="*/ 842962 h 3795712"/>
              <a:gd name="connsiteX87" fmla="*/ 3800475 w 4286250"/>
              <a:gd name="connsiteY87" fmla="*/ 838200 h 3795712"/>
              <a:gd name="connsiteX88" fmla="*/ 3786187 w 4286250"/>
              <a:gd name="connsiteY88" fmla="*/ 800100 h 3795712"/>
              <a:gd name="connsiteX89" fmla="*/ 3767137 w 4286250"/>
              <a:gd name="connsiteY89" fmla="*/ 757237 h 3795712"/>
              <a:gd name="connsiteX90" fmla="*/ 3781425 w 4286250"/>
              <a:gd name="connsiteY90" fmla="*/ 719137 h 3795712"/>
              <a:gd name="connsiteX91" fmla="*/ 3829050 w 4286250"/>
              <a:gd name="connsiteY91" fmla="*/ 747712 h 3795712"/>
              <a:gd name="connsiteX92" fmla="*/ 3833812 w 4286250"/>
              <a:gd name="connsiteY92" fmla="*/ 709612 h 3795712"/>
              <a:gd name="connsiteX93" fmla="*/ 3871912 w 4286250"/>
              <a:gd name="connsiteY93" fmla="*/ 695325 h 3795712"/>
              <a:gd name="connsiteX94" fmla="*/ 3905250 w 4286250"/>
              <a:gd name="connsiteY94" fmla="*/ 700087 h 3795712"/>
              <a:gd name="connsiteX95" fmla="*/ 3952875 w 4286250"/>
              <a:gd name="connsiteY95" fmla="*/ 685800 h 3795712"/>
              <a:gd name="connsiteX96" fmla="*/ 3976687 w 4286250"/>
              <a:gd name="connsiteY96" fmla="*/ 647700 h 3795712"/>
              <a:gd name="connsiteX97" fmla="*/ 3990975 w 4286250"/>
              <a:gd name="connsiteY97" fmla="*/ 609600 h 3795712"/>
              <a:gd name="connsiteX98" fmla="*/ 3976687 w 4286250"/>
              <a:gd name="connsiteY98" fmla="*/ 581025 h 3795712"/>
              <a:gd name="connsiteX99" fmla="*/ 3990975 w 4286250"/>
              <a:gd name="connsiteY99" fmla="*/ 561975 h 3795712"/>
              <a:gd name="connsiteX100" fmla="*/ 4000500 w 4286250"/>
              <a:gd name="connsiteY100" fmla="*/ 528637 h 3795712"/>
              <a:gd name="connsiteX101" fmla="*/ 4038600 w 4286250"/>
              <a:gd name="connsiteY101" fmla="*/ 514350 h 3795712"/>
              <a:gd name="connsiteX102" fmla="*/ 4076700 w 4286250"/>
              <a:gd name="connsiteY102" fmla="*/ 495300 h 3795712"/>
              <a:gd name="connsiteX103" fmla="*/ 4067175 w 4286250"/>
              <a:gd name="connsiteY103" fmla="*/ 452437 h 3795712"/>
              <a:gd name="connsiteX104" fmla="*/ 4076700 w 4286250"/>
              <a:gd name="connsiteY104" fmla="*/ 428625 h 3795712"/>
              <a:gd name="connsiteX105" fmla="*/ 4062412 w 4286250"/>
              <a:gd name="connsiteY105" fmla="*/ 395287 h 3795712"/>
              <a:gd name="connsiteX106" fmla="*/ 4062412 w 4286250"/>
              <a:gd name="connsiteY106" fmla="*/ 371475 h 3795712"/>
              <a:gd name="connsiteX107" fmla="*/ 4090987 w 4286250"/>
              <a:gd name="connsiteY107" fmla="*/ 357187 h 3795712"/>
              <a:gd name="connsiteX108" fmla="*/ 4114800 w 4286250"/>
              <a:gd name="connsiteY108" fmla="*/ 366712 h 3795712"/>
              <a:gd name="connsiteX109" fmla="*/ 4152900 w 4286250"/>
              <a:gd name="connsiteY109" fmla="*/ 333375 h 3795712"/>
              <a:gd name="connsiteX110" fmla="*/ 4162425 w 4286250"/>
              <a:gd name="connsiteY110" fmla="*/ 314325 h 3795712"/>
              <a:gd name="connsiteX111" fmla="*/ 4138612 w 4286250"/>
              <a:gd name="connsiteY111" fmla="*/ 266700 h 3795712"/>
              <a:gd name="connsiteX112" fmla="*/ 4148137 w 4286250"/>
              <a:gd name="connsiteY112" fmla="*/ 242887 h 3795712"/>
              <a:gd name="connsiteX113" fmla="*/ 4157662 w 4286250"/>
              <a:gd name="connsiteY113" fmla="*/ 223837 h 3795712"/>
              <a:gd name="connsiteX114" fmla="*/ 4171950 w 4286250"/>
              <a:gd name="connsiteY114" fmla="*/ 195262 h 3795712"/>
              <a:gd name="connsiteX115" fmla="*/ 4224337 w 4286250"/>
              <a:gd name="connsiteY115" fmla="*/ 204787 h 3795712"/>
              <a:gd name="connsiteX116" fmla="*/ 4238625 w 4286250"/>
              <a:gd name="connsiteY116" fmla="*/ 200025 h 3795712"/>
              <a:gd name="connsiteX117" fmla="*/ 4286250 w 4286250"/>
              <a:gd name="connsiteY117" fmla="*/ 223837 h 3795712"/>
              <a:gd name="connsiteX118" fmla="*/ 4205287 w 4286250"/>
              <a:gd name="connsiteY118" fmla="*/ 638175 h 3795712"/>
              <a:gd name="connsiteX119" fmla="*/ 4205287 w 4286250"/>
              <a:gd name="connsiteY119" fmla="*/ 723900 h 3795712"/>
              <a:gd name="connsiteX120" fmla="*/ 4224337 w 4286250"/>
              <a:gd name="connsiteY120" fmla="*/ 814387 h 3795712"/>
              <a:gd name="connsiteX121" fmla="*/ 4233862 w 4286250"/>
              <a:gd name="connsiteY121" fmla="*/ 895350 h 3795712"/>
              <a:gd name="connsiteX122" fmla="*/ 4248150 w 4286250"/>
              <a:gd name="connsiteY122" fmla="*/ 976312 h 3795712"/>
              <a:gd name="connsiteX123" fmla="*/ 4152900 w 4286250"/>
              <a:gd name="connsiteY123" fmla="*/ 1104900 h 3795712"/>
              <a:gd name="connsiteX124" fmla="*/ 4124325 w 4286250"/>
              <a:gd name="connsiteY124" fmla="*/ 1166812 h 3795712"/>
              <a:gd name="connsiteX125" fmla="*/ 4076700 w 4286250"/>
              <a:gd name="connsiteY125" fmla="*/ 1223962 h 3795712"/>
              <a:gd name="connsiteX126" fmla="*/ 4043362 w 4286250"/>
              <a:gd name="connsiteY126" fmla="*/ 1257300 h 3795712"/>
              <a:gd name="connsiteX127" fmla="*/ 4005262 w 4286250"/>
              <a:gd name="connsiteY127" fmla="*/ 1285875 h 3795712"/>
              <a:gd name="connsiteX128" fmla="*/ 3976687 w 4286250"/>
              <a:gd name="connsiteY128" fmla="*/ 1323975 h 3795712"/>
              <a:gd name="connsiteX129" fmla="*/ 3962400 w 4286250"/>
              <a:gd name="connsiteY129" fmla="*/ 1385887 h 3795712"/>
              <a:gd name="connsiteX130" fmla="*/ 3914775 w 4286250"/>
              <a:gd name="connsiteY130" fmla="*/ 1452562 h 3795712"/>
              <a:gd name="connsiteX131" fmla="*/ 3890962 w 4286250"/>
              <a:gd name="connsiteY131" fmla="*/ 1504950 h 3795712"/>
              <a:gd name="connsiteX132" fmla="*/ 3900487 w 4286250"/>
              <a:gd name="connsiteY132" fmla="*/ 1543050 h 3795712"/>
              <a:gd name="connsiteX133" fmla="*/ 3876675 w 4286250"/>
              <a:gd name="connsiteY133" fmla="*/ 1581150 h 3795712"/>
              <a:gd name="connsiteX134" fmla="*/ 3714750 w 4286250"/>
              <a:gd name="connsiteY134" fmla="*/ 1790700 h 3795712"/>
              <a:gd name="connsiteX135" fmla="*/ 3590925 w 4286250"/>
              <a:gd name="connsiteY135" fmla="*/ 1952625 h 3795712"/>
              <a:gd name="connsiteX136" fmla="*/ 3538537 w 4286250"/>
              <a:gd name="connsiteY136" fmla="*/ 2028825 h 3795712"/>
              <a:gd name="connsiteX137" fmla="*/ 3505200 w 4286250"/>
              <a:gd name="connsiteY137" fmla="*/ 2100262 h 3795712"/>
              <a:gd name="connsiteX138" fmla="*/ 3486150 w 4286250"/>
              <a:gd name="connsiteY138" fmla="*/ 2181225 h 3795712"/>
              <a:gd name="connsiteX139" fmla="*/ 3486150 w 4286250"/>
              <a:gd name="connsiteY139" fmla="*/ 2228850 h 3795712"/>
              <a:gd name="connsiteX140" fmla="*/ 3486150 w 4286250"/>
              <a:gd name="connsiteY140" fmla="*/ 2290762 h 3795712"/>
              <a:gd name="connsiteX141" fmla="*/ 3486150 w 4286250"/>
              <a:gd name="connsiteY141" fmla="*/ 2366962 h 3795712"/>
              <a:gd name="connsiteX142" fmla="*/ 3443287 w 4286250"/>
              <a:gd name="connsiteY142" fmla="*/ 2462212 h 3795712"/>
              <a:gd name="connsiteX143" fmla="*/ 3400425 w 4286250"/>
              <a:gd name="connsiteY143" fmla="*/ 2552700 h 3795712"/>
              <a:gd name="connsiteX144" fmla="*/ 3367087 w 4286250"/>
              <a:gd name="connsiteY144" fmla="*/ 2624137 h 3795712"/>
              <a:gd name="connsiteX145" fmla="*/ 3309937 w 4286250"/>
              <a:gd name="connsiteY145" fmla="*/ 2686050 h 3795712"/>
              <a:gd name="connsiteX146" fmla="*/ 3281362 w 4286250"/>
              <a:gd name="connsiteY146" fmla="*/ 2714625 h 3795712"/>
              <a:gd name="connsiteX147" fmla="*/ 3257550 w 4286250"/>
              <a:gd name="connsiteY147" fmla="*/ 2762250 h 3795712"/>
              <a:gd name="connsiteX148" fmla="*/ 3248025 w 4286250"/>
              <a:gd name="connsiteY148" fmla="*/ 2809875 h 3795712"/>
              <a:gd name="connsiteX149" fmla="*/ 3267075 w 4286250"/>
              <a:gd name="connsiteY149" fmla="*/ 2900362 h 3795712"/>
              <a:gd name="connsiteX150" fmla="*/ 3267075 w 4286250"/>
              <a:gd name="connsiteY150" fmla="*/ 2981325 h 3795712"/>
              <a:gd name="connsiteX151" fmla="*/ 3248025 w 4286250"/>
              <a:gd name="connsiteY151" fmla="*/ 3024187 h 3795712"/>
              <a:gd name="connsiteX152" fmla="*/ 3167062 w 4286250"/>
              <a:gd name="connsiteY152" fmla="*/ 3024187 h 3795712"/>
              <a:gd name="connsiteX153" fmla="*/ 3100387 w 4286250"/>
              <a:gd name="connsiteY153" fmla="*/ 3014662 h 3795712"/>
              <a:gd name="connsiteX154" fmla="*/ 3038475 w 4286250"/>
              <a:gd name="connsiteY154" fmla="*/ 3028950 h 3795712"/>
              <a:gd name="connsiteX155" fmla="*/ 2981325 w 4286250"/>
              <a:gd name="connsiteY155" fmla="*/ 3076575 h 3795712"/>
              <a:gd name="connsiteX156" fmla="*/ 2928937 w 4286250"/>
              <a:gd name="connsiteY156" fmla="*/ 3148012 h 3795712"/>
              <a:gd name="connsiteX157" fmla="*/ 2876550 w 4286250"/>
              <a:gd name="connsiteY157" fmla="*/ 3200400 h 3795712"/>
              <a:gd name="connsiteX158" fmla="*/ 2809875 w 4286250"/>
              <a:gd name="connsiteY158" fmla="*/ 3228975 h 3795712"/>
              <a:gd name="connsiteX159" fmla="*/ 2786062 w 4286250"/>
              <a:gd name="connsiteY159" fmla="*/ 3257550 h 3795712"/>
              <a:gd name="connsiteX160" fmla="*/ 2767012 w 4286250"/>
              <a:gd name="connsiteY160" fmla="*/ 3300412 h 3795712"/>
              <a:gd name="connsiteX161" fmla="*/ 2776537 w 4286250"/>
              <a:gd name="connsiteY161" fmla="*/ 3333750 h 3795712"/>
              <a:gd name="connsiteX162" fmla="*/ 2814637 w 4286250"/>
              <a:gd name="connsiteY162" fmla="*/ 3381375 h 3795712"/>
              <a:gd name="connsiteX163" fmla="*/ 2833687 w 4286250"/>
              <a:gd name="connsiteY163" fmla="*/ 3409950 h 3795712"/>
              <a:gd name="connsiteX164" fmla="*/ 2814637 w 4286250"/>
              <a:gd name="connsiteY164" fmla="*/ 3443287 h 3795712"/>
              <a:gd name="connsiteX165" fmla="*/ 2776537 w 4286250"/>
              <a:gd name="connsiteY165" fmla="*/ 3467100 h 3795712"/>
              <a:gd name="connsiteX166" fmla="*/ 2752725 w 4286250"/>
              <a:gd name="connsiteY166" fmla="*/ 3490912 h 3795712"/>
              <a:gd name="connsiteX167" fmla="*/ 2752725 w 4286250"/>
              <a:gd name="connsiteY167" fmla="*/ 3524250 h 3795712"/>
              <a:gd name="connsiteX168" fmla="*/ 2752725 w 4286250"/>
              <a:gd name="connsiteY168" fmla="*/ 3548062 h 3795712"/>
              <a:gd name="connsiteX169" fmla="*/ 2705100 w 4286250"/>
              <a:gd name="connsiteY169" fmla="*/ 3567112 h 3795712"/>
              <a:gd name="connsiteX170" fmla="*/ 2652712 w 4286250"/>
              <a:gd name="connsiteY170" fmla="*/ 3605212 h 3795712"/>
              <a:gd name="connsiteX171" fmla="*/ 2619375 w 4286250"/>
              <a:gd name="connsiteY171" fmla="*/ 3690937 h 3795712"/>
              <a:gd name="connsiteX172" fmla="*/ 2605087 w 4286250"/>
              <a:gd name="connsiteY172" fmla="*/ 3733800 h 3795712"/>
              <a:gd name="connsiteX173" fmla="*/ 2566987 w 4286250"/>
              <a:gd name="connsiteY173" fmla="*/ 3762375 h 3795712"/>
              <a:gd name="connsiteX174" fmla="*/ 2509837 w 4286250"/>
              <a:gd name="connsiteY174" fmla="*/ 3767137 h 3795712"/>
              <a:gd name="connsiteX175" fmla="*/ 2452687 w 4286250"/>
              <a:gd name="connsiteY175" fmla="*/ 3767137 h 3795712"/>
              <a:gd name="connsiteX176" fmla="*/ 2419350 w 4286250"/>
              <a:gd name="connsiteY176" fmla="*/ 3790950 h 3795712"/>
              <a:gd name="connsiteX177" fmla="*/ 2333625 w 4286250"/>
              <a:gd name="connsiteY177" fmla="*/ 3714750 h 3795712"/>
              <a:gd name="connsiteX178" fmla="*/ 2271712 w 4286250"/>
              <a:gd name="connsiteY178" fmla="*/ 3795712 h 3795712"/>
              <a:gd name="connsiteX179" fmla="*/ 1733550 w 4286250"/>
              <a:gd name="connsiteY179" fmla="*/ 3600450 h 3795712"/>
              <a:gd name="connsiteX180" fmla="*/ 1628775 w 4286250"/>
              <a:gd name="connsiteY180" fmla="*/ 3552825 h 3795712"/>
              <a:gd name="connsiteX181" fmla="*/ 1447800 w 4286250"/>
              <a:gd name="connsiteY181" fmla="*/ 3486150 h 3795712"/>
              <a:gd name="connsiteX182" fmla="*/ 1328737 w 4286250"/>
              <a:gd name="connsiteY182" fmla="*/ 3490912 h 3795712"/>
              <a:gd name="connsiteX183" fmla="*/ 1285875 w 4286250"/>
              <a:gd name="connsiteY183" fmla="*/ 3495675 h 3795712"/>
              <a:gd name="connsiteX184" fmla="*/ 1285875 w 4286250"/>
              <a:gd name="connsiteY184" fmla="*/ 3495675 h 3795712"/>
              <a:gd name="connsiteX185" fmla="*/ 1238250 w 4286250"/>
              <a:gd name="connsiteY185" fmla="*/ 3529012 h 3795712"/>
              <a:gd name="connsiteX186" fmla="*/ 1185862 w 4286250"/>
              <a:gd name="connsiteY186" fmla="*/ 3529012 h 3795712"/>
              <a:gd name="connsiteX187" fmla="*/ 1185862 w 4286250"/>
              <a:gd name="connsiteY187" fmla="*/ 3529012 h 3795712"/>
              <a:gd name="connsiteX188" fmla="*/ 1104900 w 4286250"/>
              <a:gd name="connsiteY188" fmla="*/ 3529012 h 3795712"/>
              <a:gd name="connsiteX189" fmla="*/ 1033462 w 4286250"/>
              <a:gd name="connsiteY189" fmla="*/ 3557587 h 3795712"/>
              <a:gd name="connsiteX190" fmla="*/ 947737 w 4286250"/>
              <a:gd name="connsiteY190" fmla="*/ 3600450 h 3795712"/>
              <a:gd name="connsiteX191" fmla="*/ 914400 w 4286250"/>
              <a:gd name="connsiteY191" fmla="*/ 3619500 h 3795712"/>
              <a:gd name="connsiteX192" fmla="*/ 847725 w 4286250"/>
              <a:gd name="connsiteY192" fmla="*/ 3519487 h 3795712"/>
              <a:gd name="connsiteX193" fmla="*/ 790575 w 4286250"/>
              <a:gd name="connsiteY193" fmla="*/ 3381375 h 3795712"/>
              <a:gd name="connsiteX194" fmla="*/ 714375 w 4286250"/>
              <a:gd name="connsiteY194" fmla="*/ 3429000 h 3795712"/>
              <a:gd name="connsiteX195" fmla="*/ 571500 w 4286250"/>
              <a:gd name="connsiteY195" fmla="*/ 2995612 h 3795712"/>
              <a:gd name="connsiteX196" fmla="*/ 595312 w 4286250"/>
              <a:gd name="connsiteY196" fmla="*/ 2986087 h 3795712"/>
              <a:gd name="connsiteX197" fmla="*/ 581025 w 4286250"/>
              <a:gd name="connsiteY197" fmla="*/ 2914650 h 3795712"/>
              <a:gd name="connsiteX198" fmla="*/ 542925 w 4286250"/>
              <a:gd name="connsiteY198" fmla="*/ 2847975 h 3795712"/>
              <a:gd name="connsiteX199" fmla="*/ 481012 w 4286250"/>
              <a:gd name="connsiteY199" fmla="*/ 2771775 h 3795712"/>
              <a:gd name="connsiteX200" fmla="*/ 328612 w 4286250"/>
              <a:gd name="connsiteY200" fmla="*/ 2595562 h 3795712"/>
              <a:gd name="connsiteX201" fmla="*/ 247650 w 4286250"/>
              <a:gd name="connsiteY201" fmla="*/ 2524125 h 3795712"/>
              <a:gd name="connsiteX202" fmla="*/ 214312 w 4286250"/>
              <a:gd name="connsiteY202" fmla="*/ 2466975 h 3795712"/>
              <a:gd name="connsiteX203" fmla="*/ 171450 w 4286250"/>
              <a:gd name="connsiteY203" fmla="*/ 2400300 h 3795712"/>
              <a:gd name="connsiteX204" fmla="*/ 104775 w 4286250"/>
              <a:gd name="connsiteY204" fmla="*/ 2357437 h 3795712"/>
              <a:gd name="connsiteX205" fmla="*/ 52387 w 4286250"/>
              <a:gd name="connsiteY205" fmla="*/ 2324100 h 3795712"/>
              <a:gd name="connsiteX206" fmla="*/ 0 w 4286250"/>
              <a:gd name="connsiteY206" fmla="*/ 2209800 h 3795712"/>
              <a:gd name="connsiteX207" fmla="*/ 290512 w 4286250"/>
              <a:gd name="connsiteY207" fmla="*/ 2000250 h 3795712"/>
              <a:gd name="connsiteX208" fmla="*/ 504825 w 4286250"/>
              <a:gd name="connsiteY208" fmla="*/ 1828800 h 3795712"/>
              <a:gd name="connsiteX209" fmla="*/ 742950 w 4286250"/>
              <a:gd name="connsiteY209" fmla="*/ 1557337 h 3795712"/>
              <a:gd name="connsiteX210" fmla="*/ 900112 w 4286250"/>
              <a:gd name="connsiteY210" fmla="*/ 1428750 h 3795712"/>
              <a:gd name="connsiteX211" fmla="*/ 1162050 w 4286250"/>
              <a:gd name="connsiteY211" fmla="*/ 1243012 h 3795712"/>
              <a:gd name="connsiteX212" fmla="*/ 1466850 w 4286250"/>
              <a:gd name="connsiteY212" fmla="*/ 1028700 h 3795712"/>
              <a:gd name="connsiteX213" fmla="*/ 1690687 w 4286250"/>
              <a:gd name="connsiteY213" fmla="*/ 833437 h 3795712"/>
              <a:gd name="connsiteX214" fmla="*/ 1871662 w 4286250"/>
              <a:gd name="connsiteY214" fmla="*/ 614362 h 3795712"/>
              <a:gd name="connsiteX215" fmla="*/ 2062162 w 4286250"/>
              <a:gd name="connsiteY215" fmla="*/ 366712 h 3795712"/>
              <a:gd name="connsiteX216" fmla="*/ 2214562 w 4286250"/>
              <a:gd name="connsiteY216" fmla="*/ 161925 h 3795712"/>
              <a:gd name="connsiteX217" fmla="*/ 2286000 w 4286250"/>
              <a:gd name="connsiteY217" fmla="*/ 76200 h 3795712"/>
              <a:gd name="connsiteX218" fmla="*/ 2343150 w 4286250"/>
              <a:gd name="connsiteY218" fmla="*/ 0 h 3795712"/>
              <a:gd name="connsiteX0" fmla="*/ 2343150 w 4286250"/>
              <a:gd name="connsiteY0" fmla="*/ 0 h 3795712"/>
              <a:gd name="connsiteX1" fmla="*/ 2405062 w 4286250"/>
              <a:gd name="connsiteY1" fmla="*/ 19050 h 3795712"/>
              <a:gd name="connsiteX2" fmla="*/ 2433637 w 4286250"/>
              <a:gd name="connsiteY2" fmla="*/ 23812 h 3795712"/>
              <a:gd name="connsiteX3" fmla="*/ 2452687 w 4286250"/>
              <a:gd name="connsiteY3" fmla="*/ 52387 h 3795712"/>
              <a:gd name="connsiteX4" fmla="*/ 2509837 w 4286250"/>
              <a:gd name="connsiteY4" fmla="*/ 38100 h 3795712"/>
              <a:gd name="connsiteX5" fmla="*/ 2552700 w 4286250"/>
              <a:gd name="connsiteY5" fmla="*/ 38100 h 3795712"/>
              <a:gd name="connsiteX6" fmla="*/ 2619375 w 4286250"/>
              <a:gd name="connsiteY6" fmla="*/ 38100 h 3795712"/>
              <a:gd name="connsiteX7" fmla="*/ 2647950 w 4286250"/>
              <a:gd name="connsiteY7" fmla="*/ 57150 h 3795712"/>
              <a:gd name="connsiteX8" fmla="*/ 2662237 w 4286250"/>
              <a:gd name="connsiteY8" fmla="*/ 95250 h 3795712"/>
              <a:gd name="connsiteX9" fmla="*/ 2624137 w 4286250"/>
              <a:gd name="connsiteY9" fmla="*/ 114300 h 3795712"/>
              <a:gd name="connsiteX10" fmla="*/ 2662237 w 4286250"/>
              <a:gd name="connsiteY10" fmla="*/ 133350 h 3795712"/>
              <a:gd name="connsiteX11" fmla="*/ 2695575 w 4286250"/>
              <a:gd name="connsiteY11" fmla="*/ 161925 h 3795712"/>
              <a:gd name="connsiteX12" fmla="*/ 2728912 w 4286250"/>
              <a:gd name="connsiteY12" fmla="*/ 128587 h 3795712"/>
              <a:gd name="connsiteX13" fmla="*/ 2762250 w 4286250"/>
              <a:gd name="connsiteY13" fmla="*/ 161925 h 3795712"/>
              <a:gd name="connsiteX14" fmla="*/ 2814637 w 4286250"/>
              <a:gd name="connsiteY14" fmla="*/ 190500 h 3795712"/>
              <a:gd name="connsiteX15" fmla="*/ 2871787 w 4286250"/>
              <a:gd name="connsiteY15" fmla="*/ 209550 h 3795712"/>
              <a:gd name="connsiteX16" fmla="*/ 2871787 w 4286250"/>
              <a:gd name="connsiteY16" fmla="*/ 209550 h 3795712"/>
              <a:gd name="connsiteX17" fmla="*/ 2900362 w 4286250"/>
              <a:gd name="connsiteY17" fmla="*/ 257175 h 3795712"/>
              <a:gd name="connsiteX18" fmla="*/ 2952750 w 4286250"/>
              <a:gd name="connsiteY18" fmla="*/ 300037 h 3795712"/>
              <a:gd name="connsiteX19" fmla="*/ 2990850 w 4286250"/>
              <a:gd name="connsiteY19" fmla="*/ 342900 h 3795712"/>
              <a:gd name="connsiteX20" fmla="*/ 3043237 w 4286250"/>
              <a:gd name="connsiteY20" fmla="*/ 357187 h 3795712"/>
              <a:gd name="connsiteX21" fmla="*/ 3033712 w 4286250"/>
              <a:gd name="connsiteY21" fmla="*/ 395287 h 3795712"/>
              <a:gd name="connsiteX22" fmla="*/ 3019425 w 4286250"/>
              <a:gd name="connsiteY22" fmla="*/ 438150 h 3795712"/>
              <a:gd name="connsiteX23" fmla="*/ 3019425 w 4286250"/>
              <a:gd name="connsiteY23" fmla="*/ 438150 h 3795712"/>
              <a:gd name="connsiteX24" fmla="*/ 3043237 w 4286250"/>
              <a:gd name="connsiteY24" fmla="*/ 481012 h 3795712"/>
              <a:gd name="connsiteX25" fmla="*/ 3000375 w 4286250"/>
              <a:gd name="connsiteY25" fmla="*/ 485775 h 3795712"/>
              <a:gd name="connsiteX26" fmla="*/ 2986087 w 4286250"/>
              <a:gd name="connsiteY26" fmla="*/ 495300 h 3795712"/>
              <a:gd name="connsiteX27" fmla="*/ 2986087 w 4286250"/>
              <a:gd name="connsiteY27" fmla="*/ 495300 h 3795712"/>
              <a:gd name="connsiteX28" fmla="*/ 2971800 w 4286250"/>
              <a:gd name="connsiteY28" fmla="*/ 547687 h 3795712"/>
              <a:gd name="connsiteX29" fmla="*/ 2971800 w 4286250"/>
              <a:gd name="connsiteY29" fmla="*/ 547687 h 3795712"/>
              <a:gd name="connsiteX30" fmla="*/ 2928937 w 4286250"/>
              <a:gd name="connsiteY30" fmla="*/ 576262 h 3795712"/>
              <a:gd name="connsiteX31" fmla="*/ 2914650 w 4286250"/>
              <a:gd name="connsiteY31" fmla="*/ 595312 h 3795712"/>
              <a:gd name="connsiteX32" fmla="*/ 2933700 w 4286250"/>
              <a:gd name="connsiteY32" fmla="*/ 619125 h 3795712"/>
              <a:gd name="connsiteX33" fmla="*/ 2952750 w 4286250"/>
              <a:gd name="connsiteY33" fmla="*/ 652462 h 3795712"/>
              <a:gd name="connsiteX34" fmla="*/ 2952750 w 4286250"/>
              <a:gd name="connsiteY34" fmla="*/ 652462 h 3795712"/>
              <a:gd name="connsiteX35" fmla="*/ 2914650 w 4286250"/>
              <a:gd name="connsiteY35" fmla="*/ 690562 h 3795712"/>
              <a:gd name="connsiteX36" fmla="*/ 2909887 w 4286250"/>
              <a:gd name="connsiteY36" fmla="*/ 709612 h 3795712"/>
              <a:gd name="connsiteX37" fmla="*/ 2976562 w 4286250"/>
              <a:gd name="connsiteY37" fmla="*/ 704850 h 3795712"/>
              <a:gd name="connsiteX38" fmla="*/ 3038475 w 4286250"/>
              <a:gd name="connsiteY38" fmla="*/ 704850 h 3795712"/>
              <a:gd name="connsiteX39" fmla="*/ 3081337 w 4286250"/>
              <a:gd name="connsiteY39" fmla="*/ 690562 h 3795712"/>
              <a:gd name="connsiteX40" fmla="*/ 3119437 w 4286250"/>
              <a:gd name="connsiteY40" fmla="*/ 685800 h 3795712"/>
              <a:gd name="connsiteX41" fmla="*/ 3157537 w 4286250"/>
              <a:gd name="connsiteY41" fmla="*/ 681037 h 3795712"/>
              <a:gd name="connsiteX42" fmla="*/ 3157537 w 4286250"/>
              <a:gd name="connsiteY42" fmla="*/ 681037 h 3795712"/>
              <a:gd name="connsiteX43" fmla="*/ 3190875 w 4286250"/>
              <a:gd name="connsiteY43" fmla="*/ 638175 h 3795712"/>
              <a:gd name="connsiteX44" fmla="*/ 3276600 w 4286250"/>
              <a:gd name="connsiteY44" fmla="*/ 671512 h 3795712"/>
              <a:gd name="connsiteX45" fmla="*/ 3314700 w 4286250"/>
              <a:gd name="connsiteY45" fmla="*/ 657225 h 3795712"/>
              <a:gd name="connsiteX46" fmla="*/ 3305175 w 4286250"/>
              <a:gd name="connsiteY46" fmla="*/ 619125 h 3795712"/>
              <a:gd name="connsiteX47" fmla="*/ 3352800 w 4286250"/>
              <a:gd name="connsiteY47" fmla="*/ 661987 h 3795712"/>
              <a:gd name="connsiteX48" fmla="*/ 3381375 w 4286250"/>
              <a:gd name="connsiteY48" fmla="*/ 681037 h 3795712"/>
              <a:gd name="connsiteX49" fmla="*/ 3424237 w 4286250"/>
              <a:gd name="connsiteY49" fmla="*/ 723900 h 3795712"/>
              <a:gd name="connsiteX50" fmla="*/ 3471862 w 4286250"/>
              <a:gd name="connsiteY50" fmla="*/ 742950 h 3795712"/>
              <a:gd name="connsiteX51" fmla="*/ 3419475 w 4286250"/>
              <a:gd name="connsiteY51" fmla="*/ 771525 h 3795712"/>
              <a:gd name="connsiteX52" fmla="*/ 3419475 w 4286250"/>
              <a:gd name="connsiteY52" fmla="*/ 804862 h 3795712"/>
              <a:gd name="connsiteX53" fmla="*/ 3419475 w 4286250"/>
              <a:gd name="connsiteY53" fmla="*/ 838200 h 3795712"/>
              <a:gd name="connsiteX54" fmla="*/ 3419475 w 4286250"/>
              <a:gd name="connsiteY54" fmla="*/ 852487 h 3795712"/>
              <a:gd name="connsiteX55" fmla="*/ 3386137 w 4286250"/>
              <a:gd name="connsiteY55" fmla="*/ 852487 h 3795712"/>
              <a:gd name="connsiteX56" fmla="*/ 3357562 w 4286250"/>
              <a:gd name="connsiteY56" fmla="*/ 852487 h 3795712"/>
              <a:gd name="connsiteX57" fmla="*/ 3309937 w 4286250"/>
              <a:gd name="connsiteY57" fmla="*/ 857250 h 3795712"/>
              <a:gd name="connsiteX58" fmla="*/ 3348037 w 4286250"/>
              <a:gd name="connsiteY58" fmla="*/ 895350 h 3795712"/>
              <a:gd name="connsiteX59" fmla="*/ 3367087 w 4286250"/>
              <a:gd name="connsiteY59" fmla="*/ 928687 h 3795712"/>
              <a:gd name="connsiteX60" fmla="*/ 3395662 w 4286250"/>
              <a:gd name="connsiteY60" fmla="*/ 947737 h 3795712"/>
              <a:gd name="connsiteX61" fmla="*/ 3395662 w 4286250"/>
              <a:gd name="connsiteY61" fmla="*/ 976312 h 3795712"/>
              <a:gd name="connsiteX62" fmla="*/ 3400425 w 4286250"/>
              <a:gd name="connsiteY62" fmla="*/ 1004887 h 3795712"/>
              <a:gd name="connsiteX63" fmla="*/ 3390900 w 4286250"/>
              <a:gd name="connsiteY63" fmla="*/ 1038225 h 3795712"/>
              <a:gd name="connsiteX64" fmla="*/ 3405187 w 4286250"/>
              <a:gd name="connsiteY64" fmla="*/ 1057275 h 3795712"/>
              <a:gd name="connsiteX65" fmla="*/ 3438525 w 4286250"/>
              <a:gd name="connsiteY65" fmla="*/ 1033462 h 3795712"/>
              <a:gd name="connsiteX66" fmla="*/ 3448050 w 4286250"/>
              <a:gd name="connsiteY66" fmla="*/ 981075 h 3795712"/>
              <a:gd name="connsiteX67" fmla="*/ 3462337 w 4286250"/>
              <a:gd name="connsiteY67" fmla="*/ 966787 h 3795712"/>
              <a:gd name="connsiteX68" fmla="*/ 3486150 w 4286250"/>
              <a:gd name="connsiteY68" fmla="*/ 976312 h 3795712"/>
              <a:gd name="connsiteX69" fmla="*/ 3476625 w 4286250"/>
              <a:gd name="connsiteY69" fmla="*/ 1019175 h 3795712"/>
              <a:gd name="connsiteX70" fmla="*/ 3452813 w 4286250"/>
              <a:gd name="connsiteY70" fmla="*/ 1033463 h 3795712"/>
              <a:gd name="connsiteX71" fmla="*/ 3495674 w 4286250"/>
              <a:gd name="connsiteY71" fmla="*/ 1059656 h 3795712"/>
              <a:gd name="connsiteX72" fmla="*/ 3524250 w 4286250"/>
              <a:gd name="connsiteY72" fmla="*/ 978694 h 3795712"/>
              <a:gd name="connsiteX73" fmla="*/ 3538537 w 4286250"/>
              <a:gd name="connsiteY73" fmla="*/ 942975 h 3795712"/>
              <a:gd name="connsiteX74" fmla="*/ 3586162 w 4286250"/>
              <a:gd name="connsiteY74" fmla="*/ 933450 h 3795712"/>
              <a:gd name="connsiteX75" fmla="*/ 3562350 w 4286250"/>
              <a:gd name="connsiteY75" fmla="*/ 909637 h 3795712"/>
              <a:gd name="connsiteX76" fmla="*/ 3586162 w 4286250"/>
              <a:gd name="connsiteY76" fmla="*/ 876300 h 3795712"/>
              <a:gd name="connsiteX77" fmla="*/ 3552825 w 4286250"/>
              <a:gd name="connsiteY77" fmla="*/ 866775 h 3795712"/>
              <a:gd name="connsiteX78" fmla="*/ 3552825 w 4286250"/>
              <a:gd name="connsiteY78" fmla="*/ 804862 h 3795712"/>
              <a:gd name="connsiteX79" fmla="*/ 3586162 w 4286250"/>
              <a:gd name="connsiteY79" fmla="*/ 795337 h 3795712"/>
              <a:gd name="connsiteX80" fmla="*/ 3600450 w 4286250"/>
              <a:gd name="connsiteY80" fmla="*/ 857250 h 3795712"/>
              <a:gd name="connsiteX81" fmla="*/ 3638550 w 4286250"/>
              <a:gd name="connsiteY81" fmla="*/ 852487 h 3795712"/>
              <a:gd name="connsiteX82" fmla="*/ 3690937 w 4286250"/>
              <a:gd name="connsiteY82" fmla="*/ 876300 h 3795712"/>
              <a:gd name="connsiteX83" fmla="*/ 3719512 w 4286250"/>
              <a:gd name="connsiteY83" fmla="*/ 900112 h 3795712"/>
              <a:gd name="connsiteX84" fmla="*/ 3738562 w 4286250"/>
              <a:gd name="connsiteY84" fmla="*/ 881062 h 3795712"/>
              <a:gd name="connsiteX85" fmla="*/ 3743325 w 4286250"/>
              <a:gd name="connsiteY85" fmla="*/ 852487 h 3795712"/>
              <a:gd name="connsiteX86" fmla="*/ 3757612 w 4286250"/>
              <a:gd name="connsiteY86" fmla="*/ 842962 h 3795712"/>
              <a:gd name="connsiteX87" fmla="*/ 3800475 w 4286250"/>
              <a:gd name="connsiteY87" fmla="*/ 838200 h 3795712"/>
              <a:gd name="connsiteX88" fmla="*/ 3786187 w 4286250"/>
              <a:gd name="connsiteY88" fmla="*/ 800100 h 3795712"/>
              <a:gd name="connsiteX89" fmla="*/ 3767137 w 4286250"/>
              <a:gd name="connsiteY89" fmla="*/ 757237 h 3795712"/>
              <a:gd name="connsiteX90" fmla="*/ 3781425 w 4286250"/>
              <a:gd name="connsiteY90" fmla="*/ 719137 h 3795712"/>
              <a:gd name="connsiteX91" fmla="*/ 3829050 w 4286250"/>
              <a:gd name="connsiteY91" fmla="*/ 747712 h 3795712"/>
              <a:gd name="connsiteX92" fmla="*/ 3833812 w 4286250"/>
              <a:gd name="connsiteY92" fmla="*/ 709612 h 3795712"/>
              <a:gd name="connsiteX93" fmla="*/ 3871912 w 4286250"/>
              <a:gd name="connsiteY93" fmla="*/ 695325 h 3795712"/>
              <a:gd name="connsiteX94" fmla="*/ 3905250 w 4286250"/>
              <a:gd name="connsiteY94" fmla="*/ 700087 h 3795712"/>
              <a:gd name="connsiteX95" fmla="*/ 3952875 w 4286250"/>
              <a:gd name="connsiteY95" fmla="*/ 685800 h 3795712"/>
              <a:gd name="connsiteX96" fmla="*/ 3976687 w 4286250"/>
              <a:gd name="connsiteY96" fmla="*/ 647700 h 3795712"/>
              <a:gd name="connsiteX97" fmla="*/ 3990975 w 4286250"/>
              <a:gd name="connsiteY97" fmla="*/ 609600 h 3795712"/>
              <a:gd name="connsiteX98" fmla="*/ 3976687 w 4286250"/>
              <a:gd name="connsiteY98" fmla="*/ 581025 h 3795712"/>
              <a:gd name="connsiteX99" fmla="*/ 3990975 w 4286250"/>
              <a:gd name="connsiteY99" fmla="*/ 561975 h 3795712"/>
              <a:gd name="connsiteX100" fmla="*/ 4000500 w 4286250"/>
              <a:gd name="connsiteY100" fmla="*/ 528637 h 3795712"/>
              <a:gd name="connsiteX101" fmla="*/ 4038600 w 4286250"/>
              <a:gd name="connsiteY101" fmla="*/ 514350 h 3795712"/>
              <a:gd name="connsiteX102" fmla="*/ 4076700 w 4286250"/>
              <a:gd name="connsiteY102" fmla="*/ 495300 h 3795712"/>
              <a:gd name="connsiteX103" fmla="*/ 4067175 w 4286250"/>
              <a:gd name="connsiteY103" fmla="*/ 452437 h 3795712"/>
              <a:gd name="connsiteX104" fmla="*/ 4076700 w 4286250"/>
              <a:gd name="connsiteY104" fmla="*/ 428625 h 3795712"/>
              <a:gd name="connsiteX105" fmla="*/ 4062412 w 4286250"/>
              <a:gd name="connsiteY105" fmla="*/ 395287 h 3795712"/>
              <a:gd name="connsiteX106" fmla="*/ 4062412 w 4286250"/>
              <a:gd name="connsiteY106" fmla="*/ 371475 h 3795712"/>
              <a:gd name="connsiteX107" fmla="*/ 4090987 w 4286250"/>
              <a:gd name="connsiteY107" fmla="*/ 357187 h 3795712"/>
              <a:gd name="connsiteX108" fmla="*/ 4114800 w 4286250"/>
              <a:gd name="connsiteY108" fmla="*/ 366712 h 3795712"/>
              <a:gd name="connsiteX109" fmla="*/ 4152900 w 4286250"/>
              <a:gd name="connsiteY109" fmla="*/ 333375 h 3795712"/>
              <a:gd name="connsiteX110" fmla="*/ 4162425 w 4286250"/>
              <a:gd name="connsiteY110" fmla="*/ 314325 h 3795712"/>
              <a:gd name="connsiteX111" fmla="*/ 4138612 w 4286250"/>
              <a:gd name="connsiteY111" fmla="*/ 266700 h 3795712"/>
              <a:gd name="connsiteX112" fmla="*/ 4148137 w 4286250"/>
              <a:gd name="connsiteY112" fmla="*/ 242887 h 3795712"/>
              <a:gd name="connsiteX113" fmla="*/ 4157662 w 4286250"/>
              <a:gd name="connsiteY113" fmla="*/ 223837 h 3795712"/>
              <a:gd name="connsiteX114" fmla="*/ 4171950 w 4286250"/>
              <a:gd name="connsiteY114" fmla="*/ 195262 h 3795712"/>
              <a:gd name="connsiteX115" fmla="*/ 4224337 w 4286250"/>
              <a:gd name="connsiteY115" fmla="*/ 204787 h 3795712"/>
              <a:gd name="connsiteX116" fmla="*/ 4238625 w 4286250"/>
              <a:gd name="connsiteY116" fmla="*/ 200025 h 3795712"/>
              <a:gd name="connsiteX117" fmla="*/ 4286250 w 4286250"/>
              <a:gd name="connsiteY117" fmla="*/ 223837 h 3795712"/>
              <a:gd name="connsiteX118" fmla="*/ 4205287 w 4286250"/>
              <a:gd name="connsiteY118" fmla="*/ 638175 h 3795712"/>
              <a:gd name="connsiteX119" fmla="*/ 4205287 w 4286250"/>
              <a:gd name="connsiteY119" fmla="*/ 723900 h 3795712"/>
              <a:gd name="connsiteX120" fmla="*/ 4224337 w 4286250"/>
              <a:gd name="connsiteY120" fmla="*/ 814387 h 3795712"/>
              <a:gd name="connsiteX121" fmla="*/ 4233862 w 4286250"/>
              <a:gd name="connsiteY121" fmla="*/ 895350 h 3795712"/>
              <a:gd name="connsiteX122" fmla="*/ 4248150 w 4286250"/>
              <a:gd name="connsiteY122" fmla="*/ 976312 h 3795712"/>
              <a:gd name="connsiteX123" fmla="*/ 4152900 w 4286250"/>
              <a:gd name="connsiteY123" fmla="*/ 1104900 h 3795712"/>
              <a:gd name="connsiteX124" fmla="*/ 4124325 w 4286250"/>
              <a:gd name="connsiteY124" fmla="*/ 1166812 h 3795712"/>
              <a:gd name="connsiteX125" fmla="*/ 4076700 w 4286250"/>
              <a:gd name="connsiteY125" fmla="*/ 1223962 h 3795712"/>
              <a:gd name="connsiteX126" fmla="*/ 4043362 w 4286250"/>
              <a:gd name="connsiteY126" fmla="*/ 1257300 h 3795712"/>
              <a:gd name="connsiteX127" fmla="*/ 4005262 w 4286250"/>
              <a:gd name="connsiteY127" fmla="*/ 1285875 h 3795712"/>
              <a:gd name="connsiteX128" fmla="*/ 3976687 w 4286250"/>
              <a:gd name="connsiteY128" fmla="*/ 1323975 h 3795712"/>
              <a:gd name="connsiteX129" fmla="*/ 3962400 w 4286250"/>
              <a:gd name="connsiteY129" fmla="*/ 1385887 h 3795712"/>
              <a:gd name="connsiteX130" fmla="*/ 3914775 w 4286250"/>
              <a:gd name="connsiteY130" fmla="*/ 1452562 h 3795712"/>
              <a:gd name="connsiteX131" fmla="*/ 3890962 w 4286250"/>
              <a:gd name="connsiteY131" fmla="*/ 1504950 h 3795712"/>
              <a:gd name="connsiteX132" fmla="*/ 3900487 w 4286250"/>
              <a:gd name="connsiteY132" fmla="*/ 1543050 h 3795712"/>
              <a:gd name="connsiteX133" fmla="*/ 3876675 w 4286250"/>
              <a:gd name="connsiteY133" fmla="*/ 1581150 h 3795712"/>
              <a:gd name="connsiteX134" fmla="*/ 3714750 w 4286250"/>
              <a:gd name="connsiteY134" fmla="*/ 1790700 h 3795712"/>
              <a:gd name="connsiteX135" fmla="*/ 3590925 w 4286250"/>
              <a:gd name="connsiteY135" fmla="*/ 1952625 h 3795712"/>
              <a:gd name="connsiteX136" fmla="*/ 3538537 w 4286250"/>
              <a:gd name="connsiteY136" fmla="*/ 2028825 h 3795712"/>
              <a:gd name="connsiteX137" fmla="*/ 3505200 w 4286250"/>
              <a:gd name="connsiteY137" fmla="*/ 2100262 h 3795712"/>
              <a:gd name="connsiteX138" fmla="*/ 3486150 w 4286250"/>
              <a:gd name="connsiteY138" fmla="*/ 2181225 h 3795712"/>
              <a:gd name="connsiteX139" fmla="*/ 3486150 w 4286250"/>
              <a:gd name="connsiteY139" fmla="*/ 2228850 h 3795712"/>
              <a:gd name="connsiteX140" fmla="*/ 3486150 w 4286250"/>
              <a:gd name="connsiteY140" fmla="*/ 2290762 h 3795712"/>
              <a:gd name="connsiteX141" fmla="*/ 3486150 w 4286250"/>
              <a:gd name="connsiteY141" fmla="*/ 2366962 h 3795712"/>
              <a:gd name="connsiteX142" fmla="*/ 3443287 w 4286250"/>
              <a:gd name="connsiteY142" fmla="*/ 2462212 h 3795712"/>
              <a:gd name="connsiteX143" fmla="*/ 3400425 w 4286250"/>
              <a:gd name="connsiteY143" fmla="*/ 2552700 h 3795712"/>
              <a:gd name="connsiteX144" fmla="*/ 3367087 w 4286250"/>
              <a:gd name="connsiteY144" fmla="*/ 2624137 h 3795712"/>
              <a:gd name="connsiteX145" fmla="*/ 3309937 w 4286250"/>
              <a:gd name="connsiteY145" fmla="*/ 2686050 h 3795712"/>
              <a:gd name="connsiteX146" fmla="*/ 3281362 w 4286250"/>
              <a:gd name="connsiteY146" fmla="*/ 2714625 h 3795712"/>
              <a:gd name="connsiteX147" fmla="*/ 3257550 w 4286250"/>
              <a:gd name="connsiteY147" fmla="*/ 2762250 h 3795712"/>
              <a:gd name="connsiteX148" fmla="*/ 3248025 w 4286250"/>
              <a:gd name="connsiteY148" fmla="*/ 2809875 h 3795712"/>
              <a:gd name="connsiteX149" fmla="*/ 3267075 w 4286250"/>
              <a:gd name="connsiteY149" fmla="*/ 2900362 h 3795712"/>
              <a:gd name="connsiteX150" fmla="*/ 3267075 w 4286250"/>
              <a:gd name="connsiteY150" fmla="*/ 2981325 h 3795712"/>
              <a:gd name="connsiteX151" fmla="*/ 3248025 w 4286250"/>
              <a:gd name="connsiteY151" fmla="*/ 3024187 h 3795712"/>
              <a:gd name="connsiteX152" fmla="*/ 3167062 w 4286250"/>
              <a:gd name="connsiteY152" fmla="*/ 3024187 h 3795712"/>
              <a:gd name="connsiteX153" fmla="*/ 3100387 w 4286250"/>
              <a:gd name="connsiteY153" fmla="*/ 3014662 h 3795712"/>
              <a:gd name="connsiteX154" fmla="*/ 3038475 w 4286250"/>
              <a:gd name="connsiteY154" fmla="*/ 3028950 h 3795712"/>
              <a:gd name="connsiteX155" fmla="*/ 2981325 w 4286250"/>
              <a:gd name="connsiteY155" fmla="*/ 3076575 h 3795712"/>
              <a:gd name="connsiteX156" fmla="*/ 2928937 w 4286250"/>
              <a:gd name="connsiteY156" fmla="*/ 3148012 h 3795712"/>
              <a:gd name="connsiteX157" fmla="*/ 2876550 w 4286250"/>
              <a:gd name="connsiteY157" fmla="*/ 3200400 h 3795712"/>
              <a:gd name="connsiteX158" fmla="*/ 2809875 w 4286250"/>
              <a:gd name="connsiteY158" fmla="*/ 3228975 h 3795712"/>
              <a:gd name="connsiteX159" fmla="*/ 2786062 w 4286250"/>
              <a:gd name="connsiteY159" fmla="*/ 3257550 h 3795712"/>
              <a:gd name="connsiteX160" fmla="*/ 2767012 w 4286250"/>
              <a:gd name="connsiteY160" fmla="*/ 3300412 h 3795712"/>
              <a:gd name="connsiteX161" fmla="*/ 2776537 w 4286250"/>
              <a:gd name="connsiteY161" fmla="*/ 3333750 h 3795712"/>
              <a:gd name="connsiteX162" fmla="*/ 2814637 w 4286250"/>
              <a:gd name="connsiteY162" fmla="*/ 3381375 h 3795712"/>
              <a:gd name="connsiteX163" fmla="*/ 2833687 w 4286250"/>
              <a:gd name="connsiteY163" fmla="*/ 3409950 h 3795712"/>
              <a:gd name="connsiteX164" fmla="*/ 2814637 w 4286250"/>
              <a:gd name="connsiteY164" fmla="*/ 3443287 h 3795712"/>
              <a:gd name="connsiteX165" fmla="*/ 2776537 w 4286250"/>
              <a:gd name="connsiteY165" fmla="*/ 3467100 h 3795712"/>
              <a:gd name="connsiteX166" fmla="*/ 2752725 w 4286250"/>
              <a:gd name="connsiteY166" fmla="*/ 3490912 h 3795712"/>
              <a:gd name="connsiteX167" fmla="*/ 2752725 w 4286250"/>
              <a:gd name="connsiteY167" fmla="*/ 3524250 h 3795712"/>
              <a:gd name="connsiteX168" fmla="*/ 2752725 w 4286250"/>
              <a:gd name="connsiteY168" fmla="*/ 3548062 h 3795712"/>
              <a:gd name="connsiteX169" fmla="*/ 2705100 w 4286250"/>
              <a:gd name="connsiteY169" fmla="*/ 3567112 h 3795712"/>
              <a:gd name="connsiteX170" fmla="*/ 2652712 w 4286250"/>
              <a:gd name="connsiteY170" fmla="*/ 3605212 h 3795712"/>
              <a:gd name="connsiteX171" fmla="*/ 2619375 w 4286250"/>
              <a:gd name="connsiteY171" fmla="*/ 3690937 h 3795712"/>
              <a:gd name="connsiteX172" fmla="*/ 2605087 w 4286250"/>
              <a:gd name="connsiteY172" fmla="*/ 3733800 h 3795712"/>
              <a:gd name="connsiteX173" fmla="*/ 2566987 w 4286250"/>
              <a:gd name="connsiteY173" fmla="*/ 3762375 h 3795712"/>
              <a:gd name="connsiteX174" fmla="*/ 2509837 w 4286250"/>
              <a:gd name="connsiteY174" fmla="*/ 3767137 h 3795712"/>
              <a:gd name="connsiteX175" fmla="*/ 2452687 w 4286250"/>
              <a:gd name="connsiteY175" fmla="*/ 3767137 h 3795712"/>
              <a:gd name="connsiteX176" fmla="*/ 2419350 w 4286250"/>
              <a:gd name="connsiteY176" fmla="*/ 3790950 h 3795712"/>
              <a:gd name="connsiteX177" fmla="*/ 2333625 w 4286250"/>
              <a:gd name="connsiteY177" fmla="*/ 3714750 h 3795712"/>
              <a:gd name="connsiteX178" fmla="*/ 2271712 w 4286250"/>
              <a:gd name="connsiteY178" fmla="*/ 3795712 h 3795712"/>
              <a:gd name="connsiteX179" fmla="*/ 1733550 w 4286250"/>
              <a:gd name="connsiteY179" fmla="*/ 3600450 h 3795712"/>
              <a:gd name="connsiteX180" fmla="*/ 1628775 w 4286250"/>
              <a:gd name="connsiteY180" fmla="*/ 3552825 h 3795712"/>
              <a:gd name="connsiteX181" fmla="*/ 1447800 w 4286250"/>
              <a:gd name="connsiteY181" fmla="*/ 3486150 h 3795712"/>
              <a:gd name="connsiteX182" fmla="*/ 1328737 w 4286250"/>
              <a:gd name="connsiteY182" fmla="*/ 3490912 h 3795712"/>
              <a:gd name="connsiteX183" fmla="*/ 1285875 w 4286250"/>
              <a:gd name="connsiteY183" fmla="*/ 3495675 h 3795712"/>
              <a:gd name="connsiteX184" fmla="*/ 1285875 w 4286250"/>
              <a:gd name="connsiteY184" fmla="*/ 3495675 h 3795712"/>
              <a:gd name="connsiteX185" fmla="*/ 1238250 w 4286250"/>
              <a:gd name="connsiteY185" fmla="*/ 3529012 h 3795712"/>
              <a:gd name="connsiteX186" fmla="*/ 1185862 w 4286250"/>
              <a:gd name="connsiteY186" fmla="*/ 3529012 h 3795712"/>
              <a:gd name="connsiteX187" fmla="*/ 1185862 w 4286250"/>
              <a:gd name="connsiteY187" fmla="*/ 3529012 h 3795712"/>
              <a:gd name="connsiteX188" fmla="*/ 1104900 w 4286250"/>
              <a:gd name="connsiteY188" fmla="*/ 3529012 h 3795712"/>
              <a:gd name="connsiteX189" fmla="*/ 1033462 w 4286250"/>
              <a:gd name="connsiteY189" fmla="*/ 3557587 h 3795712"/>
              <a:gd name="connsiteX190" fmla="*/ 947737 w 4286250"/>
              <a:gd name="connsiteY190" fmla="*/ 3600450 h 3795712"/>
              <a:gd name="connsiteX191" fmla="*/ 914400 w 4286250"/>
              <a:gd name="connsiteY191" fmla="*/ 3619500 h 3795712"/>
              <a:gd name="connsiteX192" fmla="*/ 847725 w 4286250"/>
              <a:gd name="connsiteY192" fmla="*/ 3519487 h 3795712"/>
              <a:gd name="connsiteX193" fmla="*/ 790575 w 4286250"/>
              <a:gd name="connsiteY193" fmla="*/ 3381375 h 3795712"/>
              <a:gd name="connsiteX194" fmla="*/ 714375 w 4286250"/>
              <a:gd name="connsiteY194" fmla="*/ 3429000 h 3795712"/>
              <a:gd name="connsiteX195" fmla="*/ 571500 w 4286250"/>
              <a:gd name="connsiteY195" fmla="*/ 2995612 h 3795712"/>
              <a:gd name="connsiteX196" fmla="*/ 595312 w 4286250"/>
              <a:gd name="connsiteY196" fmla="*/ 2986087 h 3795712"/>
              <a:gd name="connsiteX197" fmla="*/ 581025 w 4286250"/>
              <a:gd name="connsiteY197" fmla="*/ 2914650 h 3795712"/>
              <a:gd name="connsiteX198" fmla="*/ 542925 w 4286250"/>
              <a:gd name="connsiteY198" fmla="*/ 2847975 h 3795712"/>
              <a:gd name="connsiteX199" fmla="*/ 481012 w 4286250"/>
              <a:gd name="connsiteY199" fmla="*/ 2771775 h 3795712"/>
              <a:gd name="connsiteX200" fmla="*/ 328612 w 4286250"/>
              <a:gd name="connsiteY200" fmla="*/ 2595562 h 3795712"/>
              <a:gd name="connsiteX201" fmla="*/ 247650 w 4286250"/>
              <a:gd name="connsiteY201" fmla="*/ 2524125 h 3795712"/>
              <a:gd name="connsiteX202" fmla="*/ 214312 w 4286250"/>
              <a:gd name="connsiteY202" fmla="*/ 2466975 h 3795712"/>
              <a:gd name="connsiteX203" fmla="*/ 171450 w 4286250"/>
              <a:gd name="connsiteY203" fmla="*/ 2400300 h 3795712"/>
              <a:gd name="connsiteX204" fmla="*/ 104775 w 4286250"/>
              <a:gd name="connsiteY204" fmla="*/ 2357437 h 3795712"/>
              <a:gd name="connsiteX205" fmla="*/ 52387 w 4286250"/>
              <a:gd name="connsiteY205" fmla="*/ 2324100 h 3795712"/>
              <a:gd name="connsiteX206" fmla="*/ 0 w 4286250"/>
              <a:gd name="connsiteY206" fmla="*/ 2209800 h 3795712"/>
              <a:gd name="connsiteX207" fmla="*/ 290512 w 4286250"/>
              <a:gd name="connsiteY207" fmla="*/ 2000250 h 3795712"/>
              <a:gd name="connsiteX208" fmla="*/ 504825 w 4286250"/>
              <a:gd name="connsiteY208" fmla="*/ 1828800 h 3795712"/>
              <a:gd name="connsiteX209" fmla="*/ 742950 w 4286250"/>
              <a:gd name="connsiteY209" fmla="*/ 1557337 h 3795712"/>
              <a:gd name="connsiteX210" fmla="*/ 900112 w 4286250"/>
              <a:gd name="connsiteY210" fmla="*/ 1428750 h 3795712"/>
              <a:gd name="connsiteX211" fmla="*/ 1162050 w 4286250"/>
              <a:gd name="connsiteY211" fmla="*/ 1243012 h 3795712"/>
              <a:gd name="connsiteX212" fmla="*/ 1466850 w 4286250"/>
              <a:gd name="connsiteY212" fmla="*/ 1028700 h 3795712"/>
              <a:gd name="connsiteX213" fmla="*/ 1690687 w 4286250"/>
              <a:gd name="connsiteY213" fmla="*/ 833437 h 3795712"/>
              <a:gd name="connsiteX214" fmla="*/ 1871662 w 4286250"/>
              <a:gd name="connsiteY214" fmla="*/ 614362 h 3795712"/>
              <a:gd name="connsiteX215" fmla="*/ 2062162 w 4286250"/>
              <a:gd name="connsiteY215" fmla="*/ 366712 h 3795712"/>
              <a:gd name="connsiteX216" fmla="*/ 2214562 w 4286250"/>
              <a:gd name="connsiteY216" fmla="*/ 161925 h 3795712"/>
              <a:gd name="connsiteX217" fmla="*/ 2286000 w 4286250"/>
              <a:gd name="connsiteY217" fmla="*/ 76200 h 3795712"/>
              <a:gd name="connsiteX218" fmla="*/ 2343150 w 4286250"/>
              <a:gd name="connsiteY218" fmla="*/ 0 h 3795712"/>
              <a:gd name="connsiteX0" fmla="*/ 2343150 w 4286250"/>
              <a:gd name="connsiteY0" fmla="*/ 0 h 3795712"/>
              <a:gd name="connsiteX1" fmla="*/ 2405062 w 4286250"/>
              <a:gd name="connsiteY1" fmla="*/ 19050 h 3795712"/>
              <a:gd name="connsiteX2" fmla="*/ 2433637 w 4286250"/>
              <a:gd name="connsiteY2" fmla="*/ 23812 h 3795712"/>
              <a:gd name="connsiteX3" fmla="*/ 2452687 w 4286250"/>
              <a:gd name="connsiteY3" fmla="*/ 52387 h 3795712"/>
              <a:gd name="connsiteX4" fmla="*/ 2509837 w 4286250"/>
              <a:gd name="connsiteY4" fmla="*/ 38100 h 3795712"/>
              <a:gd name="connsiteX5" fmla="*/ 2552700 w 4286250"/>
              <a:gd name="connsiteY5" fmla="*/ 38100 h 3795712"/>
              <a:gd name="connsiteX6" fmla="*/ 2619375 w 4286250"/>
              <a:gd name="connsiteY6" fmla="*/ 38100 h 3795712"/>
              <a:gd name="connsiteX7" fmla="*/ 2647950 w 4286250"/>
              <a:gd name="connsiteY7" fmla="*/ 57150 h 3795712"/>
              <a:gd name="connsiteX8" fmla="*/ 2662237 w 4286250"/>
              <a:gd name="connsiteY8" fmla="*/ 95250 h 3795712"/>
              <a:gd name="connsiteX9" fmla="*/ 2624137 w 4286250"/>
              <a:gd name="connsiteY9" fmla="*/ 114300 h 3795712"/>
              <a:gd name="connsiteX10" fmla="*/ 2662237 w 4286250"/>
              <a:gd name="connsiteY10" fmla="*/ 133350 h 3795712"/>
              <a:gd name="connsiteX11" fmla="*/ 2695575 w 4286250"/>
              <a:gd name="connsiteY11" fmla="*/ 161925 h 3795712"/>
              <a:gd name="connsiteX12" fmla="*/ 2728912 w 4286250"/>
              <a:gd name="connsiteY12" fmla="*/ 128587 h 3795712"/>
              <a:gd name="connsiteX13" fmla="*/ 2762250 w 4286250"/>
              <a:gd name="connsiteY13" fmla="*/ 161925 h 3795712"/>
              <a:gd name="connsiteX14" fmla="*/ 2814637 w 4286250"/>
              <a:gd name="connsiteY14" fmla="*/ 190500 h 3795712"/>
              <a:gd name="connsiteX15" fmla="*/ 2871787 w 4286250"/>
              <a:gd name="connsiteY15" fmla="*/ 209550 h 3795712"/>
              <a:gd name="connsiteX16" fmla="*/ 2871787 w 4286250"/>
              <a:gd name="connsiteY16" fmla="*/ 209550 h 3795712"/>
              <a:gd name="connsiteX17" fmla="*/ 2900362 w 4286250"/>
              <a:gd name="connsiteY17" fmla="*/ 257175 h 3795712"/>
              <a:gd name="connsiteX18" fmla="*/ 2952750 w 4286250"/>
              <a:gd name="connsiteY18" fmla="*/ 300037 h 3795712"/>
              <a:gd name="connsiteX19" fmla="*/ 2990850 w 4286250"/>
              <a:gd name="connsiteY19" fmla="*/ 342900 h 3795712"/>
              <a:gd name="connsiteX20" fmla="*/ 3043237 w 4286250"/>
              <a:gd name="connsiteY20" fmla="*/ 357187 h 3795712"/>
              <a:gd name="connsiteX21" fmla="*/ 3033712 w 4286250"/>
              <a:gd name="connsiteY21" fmla="*/ 395287 h 3795712"/>
              <a:gd name="connsiteX22" fmla="*/ 3019425 w 4286250"/>
              <a:gd name="connsiteY22" fmla="*/ 438150 h 3795712"/>
              <a:gd name="connsiteX23" fmla="*/ 3019425 w 4286250"/>
              <a:gd name="connsiteY23" fmla="*/ 438150 h 3795712"/>
              <a:gd name="connsiteX24" fmla="*/ 3043237 w 4286250"/>
              <a:gd name="connsiteY24" fmla="*/ 481012 h 3795712"/>
              <a:gd name="connsiteX25" fmla="*/ 3000375 w 4286250"/>
              <a:gd name="connsiteY25" fmla="*/ 485775 h 3795712"/>
              <a:gd name="connsiteX26" fmla="*/ 2986087 w 4286250"/>
              <a:gd name="connsiteY26" fmla="*/ 495300 h 3795712"/>
              <a:gd name="connsiteX27" fmla="*/ 2986087 w 4286250"/>
              <a:gd name="connsiteY27" fmla="*/ 495300 h 3795712"/>
              <a:gd name="connsiteX28" fmla="*/ 2971800 w 4286250"/>
              <a:gd name="connsiteY28" fmla="*/ 547687 h 3795712"/>
              <a:gd name="connsiteX29" fmla="*/ 2971800 w 4286250"/>
              <a:gd name="connsiteY29" fmla="*/ 547687 h 3795712"/>
              <a:gd name="connsiteX30" fmla="*/ 2928937 w 4286250"/>
              <a:gd name="connsiteY30" fmla="*/ 576262 h 3795712"/>
              <a:gd name="connsiteX31" fmla="*/ 2914650 w 4286250"/>
              <a:gd name="connsiteY31" fmla="*/ 595312 h 3795712"/>
              <a:gd name="connsiteX32" fmla="*/ 2933700 w 4286250"/>
              <a:gd name="connsiteY32" fmla="*/ 619125 h 3795712"/>
              <a:gd name="connsiteX33" fmla="*/ 2952750 w 4286250"/>
              <a:gd name="connsiteY33" fmla="*/ 652462 h 3795712"/>
              <a:gd name="connsiteX34" fmla="*/ 2952750 w 4286250"/>
              <a:gd name="connsiteY34" fmla="*/ 652462 h 3795712"/>
              <a:gd name="connsiteX35" fmla="*/ 2914650 w 4286250"/>
              <a:gd name="connsiteY35" fmla="*/ 690562 h 3795712"/>
              <a:gd name="connsiteX36" fmla="*/ 2909887 w 4286250"/>
              <a:gd name="connsiteY36" fmla="*/ 709612 h 3795712"/>
              <a:gd name="connsiteX37" fmla="*/ 2976562 w 4286250"/>
              <a:gd name="connsiteY37" fmla="*/ 704850 h 3795712"/>
              <a:gd name="connsiteX38" fmla="*/ 3038475 w 4286250"/>
              <a:gd name="connsiteY38" fmla="*/ 704850 h 3795712"/>
              <a:gd name="connsiteX39" fmla="*/ 3081337 w 4286250"/>
              <a:gd name="connsiteY39" fmla="*/ 690562 h 3795712"/>
              <a:gd name="connsiteX40" fmla="*/ 3119437 w 4286250"/>
              <a:gd name="connsiteY40" fmla="*/ 685800 h 3795712"/>
              <a:gd name="connsiteX41" fmla="*/ 3157537 w 4286250"/>
              <a:gd name="connsiteY41" fmla="*/ 681037 h 3795712"/>
              <a:gd name="connsiteX42" fmla="*/ 3157537 w 4286250"/>
              <a:gd name="connsiteY42" fmla="*/ 681037 h 3795712"/>
              <a:gd name="connsiteX43" fmla="*/ 3190875 w 4286250"/>
              <a:gd name="connsiteY43" fmla="*/ 638175 h 3795712"/>
              <a:gd name="connsiteX44" fmla="*/ 3276600 w 4286250"/>
              <a:gd name="connsiteY44" fmla="*/ 671512 h 3795712"/>
              <a:gd name="connsiteX45" fmla="*/ 3314700 w 4286250"/>
              <a:gd name="connsiteY45" fmla="*/ 657225 h 3795712"/>
              <a:gd name="connsiteX46" fmla="*/ 3305175 w 4286250"/>
              <a:gd name="connsiteY46" fmla="*/ 619125 h 3795712"/>
              <a:gd name="connsiteX47" fmla="*/ 3352800 w 4286250"/>
              <a:gd name="connsiteY47" fmla="*/ 661987 h 3795712"/>
              <a:gd name="connsiteX48" fmla="*/ 3381375 w 4286250"/>
              <a:gd name="connsiteY48" fmla="*/ 681037 h 3795712"/>
              <a:gd name="connsiteX49" fmla="*/ 3424237 w 4286250"/>
              <a:gd name="connsiteY49" fmla="*/ 723900 h 3795712"/>
              <a:gd name="connsiteX50" fmla="*/ 3471862 w 4286250"/>
              <a:gd name="connsiteY50" fmla="*/ 742950 h 3795712"/>
              <a:gd name="connsiteX51" fmla="*/ 3419475 w 4286250"/>
              <a:gd name="connsiteY51" fmla="*/ 771525 h 3795712"/>
              <a:gd name="connsiteX52" fmla="*/ 3419475 w 4286250"/>
              <a:gd name="connsiteY52" fmla="*/ 804862 h 3795712"/>
              <a:gd name="connsiteX53" fmla="*/ 3419475 w 4286250"/>
              <a:gd name="connsiteY53" fmla="*/ 838200 h 3795712"/>
              <a:gd name="connsiteX54" fmla="*/ 3419475 w 4286250"/>
              <a:gd name="connsiteY54" fmla="*/ 852487 h 3795712"/>
              <a:gd name="connsiteX55" fmla="*/ 3386137 w 4286250"/>
              <a:gd name="connsiteY55" fmla="*/ 852487 h 3795712"/>
              <a:gd name="connsiteX56" fmla="*/ 3357562 w 4286250"/>
              <a:gd name="connsiteY56" fmla="*/ 852487 h 3795712"/>
              <a:gd name="connsiteX57" fmla="*/ 3309937 w 4286250"/>
              <a:gd name="connsiteY57" fmla="*/ 857250 h 3795712"/>
              <a:gd name="connsiteX58" fmla="*/ 3348037 w 4286250"/>
              <a:gd name="connsiteY58" fmla="*/ 895350 h 3795712"/>
              <a:gd name="connsiteX59" fmla="*/ 3367087 w 4286250"/>
              <a:gd name="connsiteY59" fmla="*/ 928687 h 3795712"/>
              <a:gd name="connsiteX60" fmla="*/ 3395662 w 4286250"/>
              <a:gd name="connsiteY60" fmla="*/ 947737 h 3795712"/>
              <a:gd name="connsiteX61" fmla="*/ 3395662 w 4286250"/>
              <a:gd name="connsiteY61" fmla="*/ 976312 h 3795712"/>
              <a:gd name="connsiteX62" fmla="*/ 3400425 w 4286250"/>
              <a:gd name="connsiteY62" fmla="*/ 1004887 h 3795712"/>
              <a:gd name="connsiteX63" fmla="*/ 3390900 w 4286250"/>
              <a:gd name="connsiteY63" fmla="*/ 1038225 h 3795712"/>
              <a:gd name="connsiteX64" fmla="*/ 3405187 w 4286250"/>
              <a:gd name="connsiteY64" fmla="*/ 1057275 h 3795712"/>
              <a:gd name="connsiteX65" fmla="*/ 3438525 w 4286250"/>
              <a:gd name="connsiteY65" fmla="*/ 1033462 h 3795712"/>
              <a:gd name="connsiteX66" fmla="*/ 3448050 w 4286250"/>
              <a:gd name="connsiteY66" fmla="*/ 981075 h 3795712"/>
              <a:gd name="connsiteX67" fmla="*/ 3462337 w 4286250"/>
              <a:gd name="connsiteY67" fmla="*/ 966787 h 3795712"/>
              <a:gd name="connsiteX68" fmla="*/ 3486150 w 4286250"/>
              <a:gd name="connsiteY68" fmla="*/ 976312 h 3795712"/>
              <a:gd name="connsiteX69" fmla="*/ 3476625 w 4286250"/>
              <a:gd name="connsiteY69" fmla="*/ 1019175 h 3795712"/>
              <a:gd name="connsiteX70" fmla="*/ 3452813 w 4286250"/>
              <a:gd name="connsiteY70" fmla="*/ 1033463 h 3795712"/>
              <a:gd name="connsiteX71" fmla="*/ 3495674 w 4286250"/>
              <a:gd name="connsiteY71" fmla="*/ 1059656 h 3795712"/>
              <a:gd name="connsiteX72" fmla="*/ 3502818 w 4286250"/>
              <a:gd name="connsiteY72" fmla="*/ 1028700 h 3795712"/>
              <a:gd name="connsiteX73" fmla="*/ 3524250 w 4286250"/>
              <a:gd name="connsiteY73" fmla="*/ 978694 h 3795712"/>
              <a:gd name="connsiteX74" fmla="*/ 3538537 w 4286250"/>
              <a:gd name="connsiteY74" fmla="*/ 942975 h 3795712"/>
              <a:gd name="connsiteX75" fmla="*/ 3586162 w 4286250"/>
              <a:gd name="connsiteY75" fmla="*/ 933450 h 3795712"/>
              <a:gd name="connsiteX76" fmla="*/ 3562350 w 4286250"/>
              <a:gd name="connsiteY76" fmla="*/ 909637 h 3795712"/>
              <a:gd name="connsiteX77" fmla="*/ 3586162 w 4286250"/>
              <a:gd name="connsiteY77" fmla="*/ 876300 h 3795712"/>
              <a:gd name="connsiteX78" fmla="*/ 3552825 w 4286250"/>
              <a:gd name="connsiteY78" fmla="*/ 866775 h 3795712"/>
              <a:gd name="connsiteX79" fmla="*/ 3552825 w 4286250"/>
              <a:gd name="connsiteY79" fmla="*/ 804862 h 3795712"/>
              <a:gd name="connsiteX80" fmla="*/ 3586162 w 4286250"/>
              <a:gd name="connsiteY80" fmla="*/ 795337 h 3795712"/>
              <a:gd name="connsiteX81" fmla="*/ 3600450 w 4286250"/>
              <a:gd name="connsiteY81" fmla="*/ 857250 h 3795712"/>
              <a:gd name="connsiteX82" fmla="*/ 3638550 w 4286250"/>
              <a:gd name="connsiteY82" fmla="*/ 852487 h 3795712"/>
              <a:gd name="connsiteX83" fmla="*/ 3690937 w 4286250"/>
              <a:gd name="connsiteY83" fmla="*/ 876300 h 3795712"/>
              <a:gd name="connsiteX84" fmla="*/ 3719512 w 4286250"/>
              <a:gd name="connsiteY84" fmla="*/ 900112 h 3795712"/>
              <a:gd name="connsiteX85" fmla="*/ 3738562 w 4286250"/>
              <a:gd name="connsiteY85" fmla="*/ 881062 h 3795712"/>
              <a:gd name="connsiteX86" fmla="*/ 3743325 w 4286250"/>
              <a:gd name="connsiteY86" fmla="*/ 852487 h 3795712"/>
              <a:gd name="connsiteX87" fmla="*/ 3757612 w 4286250"/>
              <a:gd name="connsiteY87" fmla="*/ 842962 h 3795712"/>
              <a:gd name="connsiteX88" fmla="*/ 3800475 w 4286250"/>
              <a:gd name="connsiteY88" fmla="*/ 838200 h 3795712"/>
              <a:gd name="connsiteX89" fmla="*/ 3786187 w 4286250"/>
              <a:gd name="connsiteY89" fmla="*/ 800100 h 3795712"/>
              <a:gd name="connsiteX90" fmla="*/ 3767137 w 4286250"/>
              <a:gd name="connsiteY90" fmla="*/ 757237 h 3795712"/>
              <a:gd name="connsiteX91" fmla="*/ 3781425 w 4286250"/>
              <a:gd name="connsiteY91" fmla="*/ 719137 h 3795712"/>
              <a:gd name="connsiteX92" fmla="*/ 3829050 w 4286250"/>
              <a:gd name="connsiteY92" fmla="*/ 747712 h 3795712"/>
              <a:gd name="connsiteX93" fmla="*/ 3833812 w 4286250"/>
              <a:gd name="connsiteY93" fmla="*/ 709612 h 3795712"/>
              <a:gd name="connsiteX94" fmla="*/ 3871912 w 4286250"/>
              <a:gd name="connsiteY94" fmla="*/ 695325 h 3795712"/>
              <a:gd name="connsiteX95" fmla="*/ 3905250 w 4286250"/>
              <a:gd name="connsiteY95" fmla="*/ 700087 h 3795712"/>
              <a:gd name="connsiteX96" fmla="*/ 3952875 w 4286250"/>
              <a:gd name="connsiteY96" fmla="*/ 685800 h 3795712"/>
              <a:gd name="connsiteX97" fmla="*/ 3976687 w 4286250"/>
              <a:gd name="connsiteY97" fmla="*/ 647700 h 3795712"/>
              <a:gd name="connsiteX98" fmla="*/ 3990975 w 4286250"/>
              <a:gd name="connsiteY98" fmla="*/ 609600 h 3795712"/>
              <a:gd name="connsiteX99" fmla="*/ 3976687 w 4286250"/>
              <a:gd name="connsiteY99" fmla="*/ 581025 h 3795712"/>
              <a:gd name="connsiteX100" fmla="*/ 3990975 w 4286250"/>
              <a:gd name="connsiteY100" fmla="*/ 561975 h 3795712"/>
              <a:gd name="connsiteX101" fmla="*/ 4000500 w 4286250"/>
              <a:gd name="connsiteY101" fmla="*/ 528637 h 3795712"/>
              <a:gd name="connsiteX102" fmla="*/ 4038600 w 4286250"/>
              <a:gd name="connsiteY102" fmla="*/ 514350 h 3795712"/>
              <a:gd name="connsiteX103" fmla="*/ 4076700 w 4286250"/>
              <a:gd name="connsiteY103" fmla="*/ 495300 h 3795712"/>
              <a:gd name="connsiteX104" fmla="*/ 4067175 w 4286250"/>
              <a:gd name="connsiteY104" fmla="*/ 452437 h 3795712"/>
              <a:gd name="connsiteX105" fmla="*/ 4076700 w 4286250"/>
              <a:gd name="connsiteY105" fmla="*/ 428625 h 3795712"/>
              <a:gd name="connsiteX106" fmla="*/ 4062412 w 4286250"/>
              <a:gd name="connsiteY106" fmla="*/ 395287 h 3795712"/>
              <a:gd name="connsiteX107" fmla="*/ 4062412 w 4286250"/>
              <a:gd name="connsiteY107" fmla="*/ 371475 h 3795712"/>
              <a:gd name="connsiteX108" fmla="*/ 4090987 w 4286250"/>
              <a:gd name="connsiteY108" fmla="*/ 357187 h 3795712"/>
              <a:gd name="connsiteX109" fmla="*/ 4114800 w 4286250"/>
              <a:gd name="connsiteY109" fmla="*/ 366712 h 3795712"/>
              <a:gd name="connsiteX110" fmla="*/ 4152900 w 4286250"/>
              <a:gd name="connsiteY110" fmla="*/ 333375 h 3795712"/>
              <a:gd name="connsiteX111" fmla="*/ 4162425 w 4286250"/>
              <a:gd name="connsiteY111" fmla="*/ 314325 h 3795712"/>
              <a:gd name="connsiteX112" fmla="*/ 4138612 w 4286250"/>
              <a:gd name="connsiteY112" fmla="*/ 266700 h 3795712"/>
              <a:gd name="connsiteX113" fmla="*/ 4148137 w 4286250"/>
              <a:gd name="connsiteY113" fmla="*/ 242887 h 3795712"/>
              <a:gd name="connsiteX114" fmla="*/ 4157662 w 4286250"/>
              <a:gd name="connsiteY114" fmla="*/ 223837 h 3795712"/>
              <a:gd name="connsiteX115" fmla="*/ 4171950 w 4286250"/>
              <a:gd name="connsiteY115" fmla="*/ 195262 h 3795712"/>
              <a:gd name="connsiteX116" fmla="*/ 4224337 w 4286250"/>
              <a:gd name="connsiteY116" fmla="*/ 204787 h 3795712"/>
              <a:gd name="connsiteX117" fmla="*/ 4238625 w 4286250"/>
              <a:gd name="connsiteY117" fmla="*/ 200025 h 3795712"/>
              <a:gd name="connsiteX118" fmla="*/ 4286250 w 4286250"/>
              <a:gd name="connsiteY118" fmla="*/ 223837 h 3795712"/>
              <a:gd name="connsiteX119" fmla="*/ 4205287 w 4286250"/>
              <a:gd name="connsiteY119" fmla="*/ 638175 h 3795712"/>
              <a:gd name="connsiteX120" fmla="*/ 4205287 w 4286250"/>
              <a:gd name="connsiteY120" fmla="*/ 723900 h 3795712"/>
              <a:gd name="connsiteX121" fmla="*/ 4224337 w 4286250"/>
              <a:gd name="connsiteY121" fmla="*/ 814387 h 3795712"/>
              <a:gd name="connsiteX122" fmla="*/ 4233862 w 4286250"/>
              <a:gd name="connsiteY122" fmla="*/ 895350 h 3795712"/>
              <a:gd name="connsiteX123" fmla="*/ 4248150 w 4286250"/>
              <a:gd name="connsiteY123" fmla="*/ 976312 h 3795712"/>
              <a:gd name="connsiteX124" fmla="*/ 4152900 w 4286250"/>
              <a:gd name="connsiteY124" fmla="*/ 1104900 h 3795712"/>
              <a:gd name="connsiteX125" fmla="*/ 4124325 w 4286250"/>
              <a:gd name="connsiteY125" fmla="*/ 1166812 h 3795712"/>
              <a:gd name="connsiteX126" fmla="*/ 4076700 w 4286250"/>
              <a:gd name="connsiteY126" fmla="*/ 1223962 h 3795712"/>
              <a:gd name="connsiteX127" fmla="*/ 4043362 w 4286250"/>
              <a:gd name="connsiteY127" fmla="*/ 1257300 h 3795712"/>
              <a:gd name="connsiteX128" fmla="*/ 4005262 w 4286250"/>
              <a:gd name="connsiteY128" fmla="*/ 1285875 h 3795712"/>
              <a:gd name="connsiteX129" fmla="*/ 3976687 w 4286250"/>
              <a:gd name="connsiteY129" fmla="*/ 1323975 h 3795712"/>
              <a:gd name="connsiteX130" fmla="*/ 3962400 w 4286250"/>
              <a:gd name="connsiteY130" fmla="*/ 1385887 h 3795712"/>
              <a:gd name="connsiteX131" fmla="*/ 3914775 w 4286250"/>
              <a:gd name="connsiteY131" fmla="*/ 1452562 h 3795712"/>
              <a:gd name="connsiteX132" fmla="*/ 3890962 w 4286250"/>
              <a:gd name="connsiteY132" fmla="*/ 1504950 h 3795712"/>
              <a:gd name="connsiteX133" fmla="*/ 3900487 w 4286250"/>
              <a:gd name="connsiteY133" fmla="*/ 1543050 h 3795712"/>
              <a:gd name="connsiteX134" fmla="*/ 3876675 w 4286250"/>
              <a:gd name="connsiteY134" fmla="*/ 1581150 h 3795712"/>
              <a:gd name="connsiteX135" fmla="*/ 3714750 w 4286250"/>
              <a:gd name="connsiteY135" fmla="*/ 1790700 h 3795712"/>
              <a:gd name="connsiteX136" fmla="*/ 3590925 w 4286250"/>
              <a:gd name="connsiteY136" fmla="*/ 1952625 h 3795712"/>
              <a:gd name="connsiteX137" fmla="*/ 3538537 w 4286250"/>
              <a:gd name="connsiteY137" fmla="*/ 2028825 h 3795712"/>
              <a:gd name="connsiteX138" fmla="*/ 3505200 w 4286250"/>
              <a:gd name="connsiteY138" fmla="*/ 2100262 h 3795712"/>
              <a:gd name="connsiteX139" fmla="*/ 3486150 w 4286250"/>
              <a:gd name="connsiteY139" fmla="*/ 2181225 h 3795712"/>
              <a:gd name="connsiteX140" fmla="*/ 3486150 w 4286250"/>
              <a:gd name="connsiteY140" fmla="*/ 2228850 h 3795712"/>
              <a:gd name="connsiteX141" fmla="*/ 3486150 w 4286250"/>
              <a:gd name="connsiteY141" fmla="*/ 2290762 h 3795712"/>
              <a:gd name="connsiteX142" fmla="*/ 3486150 w 4286250"/>
              <a:gd name="connsiteY142" fmla="*/ 2366962 h 3795712"/>
              <a:gd name="connsiteX143" fmla="*/ 3443287 w 4286250"/>
              <a:gd name="connsiteY143" fmla="*/ 2462212 h 3795712"/>
              <a:gd name="connsiteX144" fmla="*/ 3400425 w 4286250"/>
              <a:gd name="connsiteY144" fmla="*/ 2552700 h 3795712"/>
              <a:gd name="connsiteX145" fmla="*/ 3367087 w 4286250"/>
              <a:gd name="connsiteY145" fmla="*/ 2624137 h 3795712"/>
              <a:gd name="connsiteX146" fmla="*/ 3309937 w 4286250"/>
              <a:gd name="connsiteY146" fmla="*/ 2686050 h 3795712"/>
              <a:gd name="connsiteX147" fmla="*/ 3281362 w 4286250"/>
              <a:gd name="connsiteY147" fmla="*/ 2714625 h 3795712"/>
              <a:gd name="connsiteX148" fmla="*/ 3257550 w 4286250"/>
              <a:gd name="connsiteY148" fmla="*/ 2762250 h 3795712"/>
              <a:gd name="connsiteX149" fmla="*/ 3248025 w 4286250"/>
              <a:gd name="connsiteY149" fmla="*/ 2809875 h 3795712"/>
              <a:gd name="connsiteX150" fmla="*/ 3267075 w 4286250"/>
              <a:gd name="connsiteY150" fmla="*/ 2900362 h 3795712"/>
              <a:gd name="connsiteX151" fmla="*/ 3267075 w 4286250"/>
              <a:gd name="connsiteY151" fmla="*/ 2981325 h 3795712"/>
              <a:gd name="connsiteX152" fmla="*/ 3248025 w 4286250"/>
              <a:gd name="connsiteY152" fmla="*/ 3024187 h 3795712"/>
              <a:gd name="connsiteX153" fmla="*/ 3167062 w 4286250"/>
              <a:gd name="connsiteY153" fmla="*/ 3024187 h 3795712"/>
              <a:gd name="connsiteX154" fmla="*/ 3100387 w 4286250"/>
              <a:gd name="connsiteY154" fmla="*/ 3014662 h 3795712"/>
              <a:gd name="connsiteX155" fmla="*/ 3038475 w 4286250"/>
              <a:gd name="connsiteY155" fmla="*/ 3028950 h 3795712"/>
              <a:gd name="connsiteX156" fmla="*/ 2981325 w 4286250"/>
              <a:gd name="connsiteY156" fmla="*/ 3076575 h 3795712"/>
              <a:gd name="connsiteX157" fmla="*/ 2928937 w 4286250"/>
              <a:gd name="connsiteY157" fmla="*/ 3148012 h 3795712"/>
              <a:gd name="connsiteX158" fmla="*/ 2876550 w 4286250"/>
              <a:gd name="connsiteY158" fmla="*/ 3200400 h 3795712"/>
              <a:gd name="connsiteX159" fmla="*/ 2809875 w 4286250"/>
              <a:gd name="connsiteY159" fmla="*/ 3228975 h 3795712"/>
              <a:gd name="connsiteX160" fmla="*/ 2786062 w 4286250"/>
              <a:gd name="connsiteY160" fmla="*/ 3257550 h 3795712"/>
              <a:gd name="connsiteX161" fmla="*/ 2767012 w 4286250"/>
              <a:gd name="connsiteY161" fmla="*/ 3300412 h 3795712"/>
              <a:gd name="connsiteX162" fmla="*/ 2776537 w 4286250"/>
              <a:gd name="connsiteY162" fmla="*/ 3333750 h 3795712"/>
              <a:gd name="connsiteX163" fmla="*/ 2814637 w 4286250"/>
              <a:gd name="connsiteY163" fmla="*/ 3381375 h 3795712"/>
              <a:gd name="connsiteX164" fmla="*/ 2833687 w 4286250"/>
              <a:gd name="connsiteY164" fmla="*/ 3409950 h 3795712"/>
              <a:gd name="connsiteX165" fmla="*/ 2814637 w 4286250"/>
              <a:gd name="connsiteY165" fmla="*/ 3443287 h 3795712"/>
              <a:gd name="connsiteX166" fmla="*/ 2776537 w 4286250"/>
              <a:gd name="connsiteY166" fmla="*/ 3467100 h 3795712"/>
              <a:gd name="connsiteX167" fmla="*/ 2752725 w 4286250"/>
              <a:gd name="connsiteY167" fmla="*/ 3490912 h 3795712"/>
              <a:gd name="connsiteX168" fmla="*/ 2752725 w 4286250"/>
              <a:gd name="connsiteY168" fmla="*/ 3524250 h 3795712"/>
              <a:gd name="connsiteX169" fmla="*/ 2752725 w 4286250"/>
              <a:gd name="connsiteY169" fmla="*/ 3548062 h 3795712"/>
              <a:gd name="connsiteX170" fmla="*/ 2705100 w 4286250"/>
              <a:gd name="connsiteY170" fmla="*/ 3567112 h 3795712"/>
              <a:gd name="connsiteX171" fmla="*/ 2652712 w 4286250"/>
              <a:gd name="connsiteY171" fmla="*/ 3605212 h 3795712"/>
              <a:gd name="connsiteX172" fmla="*/ 2619375 w 4286250"/>
              <a:gd name="connsiteY172" fmla="*/ 3690937 h 3795712"/>
              <a:gd name="connsiteX173" fmla="*/ 2605087 w 4286250"/>
              <a:gd name="connsiteY173" fmla="*/ 3733800 h 3795712"/>
              <a:gd name="connsiteX174" fmla="*/ 2566987 w 4286250"/>
              <a:gd name="connsiteY174" fmla="*/ 3762375 h 3795712"/>
              <a:gd name="connsiteX175" fmla="*/ 2509837 w 4286250"/>
              <a:gd name="connsiteY175" fmla="*/ 3767137 h 3795712"/>
              <a:gd name="connsiteX176" fmla="*/ 2452687 w 4286250"/>
              <a:gd name="connsiteY176" fmla="*/ 3767137 h 3795712"/>
              <a:gd name="connsiteX177" fmla="*/ 2419350 w 4286250"/>
              <a:gd name="connsiteY177" fmla="*/ 3790950 h 3795712"/>
              <a:gd name="connsiteX178" fmla="*/ 2333625 w 4286250"/>
              <a:gd name="connsiteY178" fmla="*/ 3714750 h 3795712"/>
              <a:gd name="connsiteX179" fmla="*/ 2271712 w 4286250"/>
              <a:gd name="connsiteY179" fmla="*/ 3795712 h 3795712"/>
              <a:gd name="connsiteX180" fmla="*/ 1733550 w 4286250"/>
              <a:gd name="connsiteY180" fmla="*/ 3600450 h 3795712"/>
              <a:gd name="connsiteX181" fmla="*/ 1628775 w 4286250"/>
              <a:gd name="connsiteY181" fmla="*/ 3552825 h 3795712"/>
              <a:gd name="connsiteX182" fmla="*/ 1447800 w 4286250"/>
              <a:gd name="connsiteY182" fmla="*/ 3486150 h 3795712"/>
              <a:gd name="connsiteX183" fmla="*/ 1328737 w 4286250"/>
              <a:gd name="connsiteY183" fmla="*/ 3490912 h 3795712"/>
              <a:gd name="connsiteX184" fmla="*/ 1285875 w 4286250"/>
              <a:gd name="connsiteY184" fmla="*/ 3495675 h 3795712"/>
              <a:gd name="connsiteX185" fmla="*/ 1285875 w 4286250"/>
              <a:gd name="connsiteY185" fmla="*/ 3495675 h 3795712"/>
              <a:gd name="connsiteX186" fmla="*/ 1238250 w 4286250"/>
              <a:gd name="connsiteY186" fmla="*/ 3529012 h 3795712"/>
              <a:gd name="connsiteX187" fmla="*/ 1185862 w 4286250"/>
              <a:gd name="connsiteY187" fmla="*/ 3529012 h 3795712"/>
              <a:gd name="connsiteX188" fmla="*/ 1185862 w 4286250"/>
              <a:gd name="connsiteY188" fmla="*/ 3529012 h 3795712"/>
              <a:gd name="connsiteX189" fmla="*/ 1104900 w 4286250"/>
              <a:gd name="connsiteY189" fmla="*/ 3529012 h 3795712"/>
              <a:gd name="connsiteX190" fmla="*/ 1033462 w 4286250"/>
              <a:gd name="connsiteY190" fmla="*/ 3557587 h 3795712"/>
              <a:gd name="connsiteX191" fmla="*/ 947737 w 4286250"/>
              <a:gd name="connsiteY191" fmla="*/ 3600450 h 3795712"/>
              <a:gd name="connsiteX192" fmla="*/ 914400 w 4286250"/>
              <a:gd name="connsiteY192" fmla="*/ 3619500 h 3795712"/>
              <a:gd name="connsiteX193" fmla="*/ 847725 w 4286250"/>
              <a:gd name="connsiteY193" fmla="*/ 3519487 h 3795712"/>
              <a:gd name="connsiteX194" fmla="*/ 790575 w 4286250"/>
              <a:gd name="connsiteY194" fmla="*/ 3381375 h 3795712"/>
              <a:gd name="connsiteX195" fmla="*/ 714375 w 4286250"/>
              <a:gd name="connsiteY195" fmla="*/ 3429000 h 3795712"/>
              <a:gd name="connsiteX196" fmla="*/ 571500 w 4286250"/>
              <a:gd name="connsiteY196" fmla="*/ 2995612 h 3795712"/>
              <a:gd name="connsiteX197" fmla="*/ 595312 w 4286250"/>
              <a:gd name="connsiteY197" fmla="*/ 2986087 h 3795712"/>
              <a:gd name="connsiteX198" fmla="*/ 581025 w 4286250"/>
              <a:gd name="connsiteY198" fmla="*/ 2914650 h 3795712"/>
              <a:gd name="connsiteX199" fmla="*/ 542925 w 4286250"/>
              <a:gd name="connsiteY199" fmla="*/ 2847975 h 3795712"/>
              <a:gd name="connsiteX200" fmla="*/ 481012 w 4286250"/>
              <a:gd name="connsiteY200" fmla="*/ 2771775 h 3795712"/>
              <a:gd name="connsiteX201" fmla="*/ 328612 w 4286250"/>
              <a:gd name="connsiteY201" fmla="*/ 2595562 h 3795712"/>
              <a:gd name="connsiteX202" fmla="*/ 247650 w 4286250"/>
              <a:gd name="connsiteY202" fmla="*/ 2524125 h 3795712"/>
              <a:gd name="connsiteX203" fmla="*/ 214312 w 4286250"/>
              <a:gd name="connsiteY203" fmla="*/ 2466975 h 3795712"/>
              <a:gd name="connsiteX204" fmla="*/ 171450 w 4286250"/>
              <a:gd name="connsiteY204" fmla="*/ 2400300 h 3795712"/>
              <a:gd name="connsiteX205" fmla="*/ 104775 w 4286250"/>
              <a:gd name="connsiteY205" fmla="*/ 2357437 h 3795712"/>
              <a:gd name="connsiteX206" fmla="*/ 52387 w 4286250"/>
              <a:gd name="connsiteY206" fmla="*/ 2324100 h 3795712"/>
              <a:gd name="connsiteX207" fmla="*/ 0 w 4286250"/>
              <a:gd name="connsiteY207" fmla="*/ 2209800 h 3795712"/>
              <a:gd name="connsiteX208" fmla="*/ 290512 w 4286250"/>
              <a:gd name="connsiteY208" fmla="*/ 2000250 h 3795712"/>
              <a:gd name="connsiteX209" fmla="*/ 504825 w 4286250"/>
              <a:gd name="connsiteY209" fmla="*/ 1828800 h 3795712"/>
              <a:gd name="connsiteX210" fmla="*/ 742950 w 4286250"/>
              <a:gd name="connsiteY210" fmla="*/ 1557337 h 3795712"/>
              <a:gd name="connsiteX211" fmla="*/ 900112 w 4286250"/>
              <a:gd name="connsiteY211" fmla="*/ 1428750 h 3795712"/>
              <a:gd name="connsiteX212" fmla="*/ 1162050 w 4286250"/>
              <a:gd name="connsiteY212" fmla="*/ 1243012 h 3795712"/>
              <a:gd name="connsiteX213" fmla="*/ 1466850 w 4286250"/>
              <a:gd name="connsiteY213" fmla="*/ 1028700 h 3795712"/>
              <a:gd name="connsiteX214" fmla="*/ 1690687 w 4286250"/>
              <a:gd name="connsiteY214" fmla="*/ 833437 h 3795712"/>
              <a:gd name="connsiteX215" fmla="*/ 1871662 w 4286250"/>
              <a:gd name="connsiteY215" fmla="*/ 614362 h 3795712"/>
              <a:gd name="connsiteX216" fmla="*/ 2062162 w 4286250"/>
              <a:gd name="connsiteY216" fmla="*/ 366712 h 3795712"/>
              <a:gd name="connsiteX217" fmla="*/ 2214562 w 4286250"/>
              <a:gd name="connsiteY217" fmla="*/ 161925 h 3795712"/>
              <a:gd name="connsiteX218" fmla="*/ 2286000 w 4286250"/>
              <a:gd name="connsiteY218" fmla="*/ 76200 h 3795712"/>
              <a:gd name="connsiteX219" fmla="*/ 2343150 w 4286250"/>
              <a:gd name="connsiteY219" fmla="*/ 0 h 3795712"/>
              <a:gd name="connsiteX0" fmla="*/ 2343150 w 4286250"/>
              <a:gd name="connsiteY0" fmla="*/ 0 h 3795712"/>
              <a:gd name="connsiteX1" fmla="*/ 2405062 w 4286250"/>
              <a:gd name="connsiteY1" fmla="*/ 19050 h 3795712"/>
              <a:gd name="connsiteX2" fmla="*/ 2433637 w 4286250"/>
              <a:gd name="connsiteY2" fmla="*/ 23812 h 3795712"/>
              <a:gd name="connsiteX3" fmla="*/ 2452687 w 4286250"/>
              <a:gd name="connsiteY3" fmla="*/ 52387 h 3795712"/>
              <a:gd name="connsiteX4" fmla="*/ 2509837 w 4286250"/>
              <a:gd name="connsiteY4" fmla="*/ 38100 h 3795712"/>
              <a:gd name="connsiteX5" fmla="*/ 2552700 w 4286250"/>
              <a:gd name="connsiteY5" fmla="*/ 38100 h 3795712"/>
              <a:gd name="connsiteX6" fmla="*/ 2619375 w 4286250"/>
              <a:gd name="connsiteY6" fmla="*/ 38100 h 3795712"/>
              <a:gd name="connsiteX7" fmla="*/ 2647950 w 4286250"/>
              <a:gd name="connsiteY7" fmla="*/ 57150 h 3795712"/>
              <a:gd name="connsiteX8" fmla="*/ 2662237 w 4286250"/>
              <a:gd name="connsiteY8" fmla="*/ 95250 h 3795712"/>
              <a:gd name="connsiteX9" fmla="*/ 2624137 w 4286250"/>
              <a:gd name="connsiteY9" fmla="*/ 114300 h 3795712"/>
              <a:gd name="connsiteX10" fmla="*/ 2662237 w 4286250"/>
              <a:gd name="connsiteY10" fmla="*/ 133350 h 3795712"/>
              <a:gd name="connsiteX11" fmla="*/ 2695575 w 4286250"/>
              <a:gd name="connsiteY11" fmla="*/ 161925 h 3795712"/>
              <a:gd name="connsiteX12" fmla="*/ 2728912 w 4286250"/>
              <a:gd name="connsiteY12" fmla="*/ 128587 h 3795712"/>
              <a:gd name="connsiteX13" fmla="*/ 2762250 w 4286250"/>
              <a:gd name="connsiteY13" fmla="*/ 161925 h 3795712"/>
              <a:gd name="connsiteX14" fmla="*/ 2814637 w 4286250"/>
              <a:gd name="connsiteY14" fmla="*/ 190500 h 3795712"/>
              <a:gd name="connsiteX15" fmla="*/ 2871787 w 4286250"/>
              <a:gd name="connsiteY15" fmla="*/ 209550 h 3795712"/>
              <a:gd name="connsiteX16" fmla="*/ 2871787 w 4286250"/>
              <a:gd name="connsiteY16" fmla="*/ 209550 h 3795712"/>
              <a:gd name="connsiteX17" fmla="*/ 2900362 w 4286250"/>
              <a:gd name="connsiteY17" fmla="*/ 257175 h 3795712"/>
              <a:gd name="connsiteX18" fmla="*/ 2952750 w 4286250"/>
              <a:gd name="connsiteY18" fmla="*/ 300037 h 3795712"/>
              <a:gd name="connsiteX19" fmla="*/ 2990850 w 4286250"/>
              <a:gd name="connsiteY19" fmla="*/ 342900 h 3795712"/>
              <a:gd name="connsiteX20" fmla="*/ 3043237 w 4286250"/>
              <a:gd name="connsiteY20" fmla="*/ 357187 h 3795712"/>
              <a:gd name="connsiteX21" fmla="*/ 3033712 w 4286250"/>
              <a:gd name="connsiteY21" fmla="*/ 395287 h 3795712"/>
              <a:gd name="connsiteX22" fmla="*/ 3019425 w 4286250"/>
              <a:gd name="connsiteY22" fmla="*/ 438150 h 3795712"/>
              <a:gd name="connsiteX23" fmla="*/ 3019425 w 4286250"/>
              <a:gd name="connsiteY23" fmla="*/ 438150 h 3795712"/>
              <a:gd name="connsiteX24" fmla="*/ 3043237 w 4286250"/>
              <a:gd name="connsiteY24" fmla="*/ 481012 h 3795712"/>
              <a:gd name="connsiteX25" fmla="*/ 3000375 w 4286250"/>
              <a:gd name="connsiteY25" fmla="*/ 485775 h 3795712"/>
              <a:gd name="connsiteX26" fmla="*/ 2986087 w 4286250"/>
              <a:gd name="connsiteY26" fmla="*/ 495300 h 3795712"/>
              <a:gd name="connsiteX27" fmla="*/ 2986087 w 4286250"/>
              <a:gd name="connsiteY27" fmla="*/ 495300 h 3795712"/>
              <a:gd name="connsiteX28" fmla="*/ 2971800 w 4286250"/>
              <a:gd name="connsiteY28" fmla="*/ 547687 h 3795712"/>
              <a:gd name="connsiteX29" fmla="*/ 2971800 w 4286250"/>
              <a:gd name="connsiteY29" fmla="*/ 547687 h 3795712"/>
              <a:gd name="connsiteX30" fmla="*/ 2928937 w 4286250"/>
              <a:gd name="connsiteY30" fmla="*/ 576262 h 3795712"/>
              <a:gd name="connsiteX31" fmla="*/ 2914650 w 4286250"/>
              <a:gd name="connsiteY31" fmla="*/ 595312 h 3795712"/>
              <a:gd name="connsiteX32" fmla="*/ 2933700 w 4286250"/>
              <a:gd name="connsiteY32" fmla="*/ 619125 h 3795712"/>
              <a:gd name="connsiteX33" fmla="*/ 2952750 w 4286250"/>
              <a:gd name="connsiteY33" fmla="*/ 652462 h 3795712"/>
              <a:gd name="connsiteX34" fmla="*/ 2952750 w 4286250"/>
              <a:gd name="connsiteY34" fmla="*/ 652462 h 3795712"/>
              <a:gd name="connsiteX35" fmla="*/ 2914650 w 4286250"/>
              <a:gd name="connsiteY35" fmla="*/ 690562 h 3795712"/>
              <a:gd name="connsiteX36" fmla="*/ 2909887 w 4286250"/>
              <a:gd name="connsiteY36" fmla="*/ 709612 h 3795712"/>
              <a:gd name="connsiteX37" fmla="*/ 2976562 w 4286250"/>
              <a:gd name="connsiteY37" fmla="*/ 704850 h 3795712"/>
              <a:gd name="connsiteX38" fmla="*/ 3038475 w 4286250"/>
              <a:gd name="connsiteY38" fmla="*/ 704850 h 3795712"/>
              <a:gd name="connsiteX39" fmla="*/ 3081337 w 4286250"/>
              <a:gd name="connsiteY39" fmla="*/ 690562 h 3795712"/>
              <a:gd name="connsiteX40" fmla="*/ 3119437 w 4286250"/>
              <a:gd name="connsiteY40" fmla="*/ 685800 h 3795712"/>
              <a:gd name="connsiteX41" fmla="*/ 3157537 w 4286250"/>
              <a:gd name="connsiteY41" fmla="*/ 681037 h 3795712"/>
              <a:gd name="connsiteX42" fmla="*/ 3157537 w 4286250"/>
              <a:gd name="connsiteY42" fmla="*/ 681037 h 3795712"/>
              <a:gd name="connsiteX43" fmla="*/ 3190875 w 4286250"/>
              <a:gd name="connsiteY43" fmla="*/ 638175 h 3795712"/>
              <a:gd name="connsiteX44" fmla="*/ 3276600 w 4286250"/>
              <a:gd name="connsiteY44" fmla="*/ 671512 h 3795712"/>
              <a:gd name="connsiteX45" fmla="*/ 3314700 w 4286250"/>
              <a:gd name="connsiteY45" fmla="*/ 657225 h 3795712"/>
              <a:gd name="connsiteX46" fmla="*/ 3305175 w 4286250"/>
              <a:gd name="connsiteY46" fmla="*/ 619125 h 3795712"/>
              <a:gd name="connsiteX47" fmla="*/ 3352800 w 4286250"/>
              <a:gd name="connsiteY47" fmla="*/ 661987 h 3795712"/>
              <a:gd name="connsiteX48" fmla="*/ 3381375 w 4286250"/>
              <a:gd name="connsiteY48" fmla="*/ 681037 h 3795712"/>
              <a:gd name="connsiteX49" fmla="*/ 3424237 w 4286250"/>
              <a:gd name="connsiteY49" fmla="*/ 723900 h 3795712"/>
              <a:gd name="connsiteX50" fmla="*/ 3471862 w 4286250"/>
              <a:gd name="connsiteY50" fmla="*/ 742950 h 3795712"/>
              <a:gd name="connsiteX51" fmla="*/ 3419475 w 4286250"/>
              <a:gd name="connsiteY51" fmla="*/ 771525 h 3795712"/>
              <a:gd name="connsiteX52" fmla="*/ 3419475 w 4286250"/>
              <a:gd name="connsiteY52" fmla="*/ 804862 h 3795712"/>
              <a:gd name="connsiteX53" fmla="*/ 3419475 w 4286250"/>
              <a:gd name="connsiteY53" fmla="*/ 838200 h 3795712"/>
              <a:gd name="connsiteX54" fmla="*/ 3419475 w 4286250"/>
              <a:gd name="connsiteY54" fmla="*/ 852487 h 3795712"/>
              <a:gd name="connsiteX55" fmla="*/ 3386137 w 4286250"/>
              <a:gd name="connsiteY55" fmla="*/ 852487 h 3795712"/>
              <a:gd name="connsiteX56" fmla="*/ 3357562 w 4286250"/>
              <a:gd name="connsiteY56" fmla="*/ 852487 h 3795712"/>
              <a:gd name="connsiteX57" fmla="*/ 3309937 w 4286250"/>
              <a:gd name="connsiteY57" fmla="*/ 857250 h 3795712"/>
              <a:gd name="connsiteX58" fmla="*/ 3348037 w 4286250"/>
              <a:gd name="connsiteY58" fmla="*/ 895350 h 3795712"/>
              <a:gd name="connsiteX59" fmla="*/ 3367087 w 4286250"/>
              <a:gd name="connsiteY59" fmla="*/ 928687 h 3795712"/>
              <a:gd name="connsiteX60" fmla="*/ 3395662 w 4286250"/>
              <a:gd name="connsiteY60" fmla="*/ 947737 h 3795712"/>
              <a:gd name="connsiteX61" fmla="*/ 3395662 w 4286250"/>
              <a:gd name="connsiteY61" fmla="*/ 976312 h 3795712"/>
              <a:gd name="connsiteX62" fmla="*/ 3400425 w 4286250"/>
              <a:gd name="connsiteY62" fmla="*/ 1004887 h 3795712"/>
              <a:gd name="connsiteX63" fmla="*/ 3390900 w 4286250"/>
              <a:gd name="connsiteY63" fmla="*/ 1038225 h 3795712"/>
              <a:gd name="connsiteX64" fmla="*/ 3405187 w 4286250"/>
              <a:gd name="connsiteY64" fmla="*/ 1057275 h 3795712"/>
              <a:gd name="connsiteX65" fmla="*/ 3438525 w 4286250"/>
              <a:gd name="connsiteY65" fmla="*/ 1033462 h 3795712"/>
              <a:gd name="connsiteX66" fmla="*/ 3448050 w 4286250"/>
              <a:gd name="connsiteY66" fmla="*/ 981075 h 3795712"/>
              <a:gd name="connsiteX67" fmla="*/ 3462337 w 4286250"/>
              <a:gd name="connsiteY67" fmla="*/ 966787 h 3795712"/>
              <a:gd name="connsiteX68" fmla="*/ 3486150 w 4286250"/>
              <a:gd name="connsiteY68" fmla="*/ 976312 h 3795712"/>
              <a:gd name="connsiteX69" fmla="*/ 3476625 w 4286250"/>
              <a:gd name="connsiteY69" fmla="*/ 1019175 h 3795712"/>
              <a:gd name="connsiteX70" fmla="*/ 3452813 w 4286250"/>
              <a:gd name="connsiteY70" fmla="*/ 1033463 h 3795712"/>
              <a:gd name="connsiteX71" fmla="*/ 3495674 w 4286250"/>
              <a:gd name="connsiteY71" fmla="*/ 1059656 h 3795712"/>
              <a:gd name="connsiteX72" fmla="*/ 3521868 w 4286250"/>
              <a:gd name="connsiteY72" fmla="*/ 1026318 h 3795712"/>
              <a:gd name="connsiteX73" fmla="*/ 3524250 w 4286250"/>
              <a:gd name="connsiteY73" fmla="*/ 978694 h 3795712"/>
              <a:gd name="connsiteX74" fmla="*/ 3538537 w 4286250"/>
              <a:gd name="connsiteY74" fmla="*/ 942975 h 3795712"/>
              <a:gd name="connsiteX75" fmla="*/ 3586162 w 4286250"/>
              <a:gd name="connsiteY75" fmla="*/ 933450 h 3795712"/>
              <a:gd name="connsiteX76" fmla="*/ 3562350 w 4286250"/>
              <a:gd name="connsiteY76" fmla="*/ 909637 h 3795712"/>
              <a:gd name="connsiteX77" fmla="*/ 3586162 w 4286250"/>
              <a:gd name="connsiteY77" fmla="*/ 876300 h 3795712"/>
              <a:gd name="connsiteX78" fmla="*/ 3552825 w 4286250"/>
              <a:gd name="connsiteY78" fmla="*/ 866775 h 3795712"/>
              <a:gd name="connsiteX79" fmla="*/ 3552825 w 4286250"/>
              <a:gd name="connsiteY79" fmla="*/ 804862 h 3795712"/>
              <a:gd name="connsiteX80" fmla="*/ 3586162 w 4286250"/>
              <a:gd name="connsiteY80" fmla="*/ 795337 h 3795712"/>
              <a:gd name="connsiteX81" fmla="*/ 3600450 w 4286250"/>
              <a:gd name="connsiteY81" fmla="*/ 857250 h 3795712"/>
              <a:gd name="connsiteX82" fmla="*/ 3638550 w 4286250"/>
              <a:gd name="connsiteY82" fmla="*/ 852487 h 3795712"/>
              <a:gd name="connsiteX83" fmla="*/ 3690937 w 4286250"/>
              <a:gd name="connsiteY83" fmla="*/ 876300 h 3795712"/>
              <a:gd name="connsiteX84" fmla="*/ 3719512 w 4286250"/>
              <a:gd name="connsiteY84" fmla="*/ 900112 h 3795712"/>
              <a:gd name="connsiteX85" fmla="*/ 3738562 w 4286250"/>
              <a:gd name="connsiteY85" fmla="*/ 881062 h 3795712"/>
              <a:gd name="connsiteX86" fmla="*/ 3743325 w 4286250"/>
              <a:gd name="connsiteY86" fmla="*/ 852487 h 3795712"/>
              <a:gd name="connsiteX87" fmla="*/ 3757612 w 4286250"/>
              <a:gd name="connsiteY87" fmla="*/ 842962 h 3795712"/>
              <a:gd name="connsiteX88" fmla="*/ 3800475 w 4286250"/>
              <a:gd name="connsiteY88" fmla="*/ 838200 h 3795712"/>
              <a:gd name="connsiteX89" fmla="*/ 3786187 w 4286250"/>
              <a:gd name="connsiteY89" fmla="*/ 800100 h 3795712"/>
              <a:gd name="connsiteX90" fmla="*/ 3767137 w 4286250"/>
              <a:gd name="connsiteY90" fmla="*/ 757237 h 3795712"/>
              <a:gd name="connsiteX91" fmla="*/ 3781425 w 4286250"/>
              <a:gd name="connsiteY91" fmla="*/ 719137 h 3795712"/>
              <a:gd name="connsiteX92" fmla="*/ 3829050 w 4286250"/>
              <a:gd name="connsiteY92" fmla="*/ 747712 h 3795712"/>
              <a:gd name="connsiteX93" fmla="*/ 3833812 w 4286250"/>
              <a:gd name="connsiteY93" fmla="*/ 709612 h 3795712"/>
              <a:gd name="connsiteX94" fmla="*/ 3871912 w 4286250"/>
              <a:gd name="connsiteY94" fmla="*/ 695325 h 3795712"/>
              <a:gd name="connsiteX95" fmla="*/ 3905250 w 4286250"/>
              <a:gd name="connsiteY95" fmla="*/ 700087 h 3795712"/>
              <a:gd name="connsiteX96" fmla="*/ 3952875 w 4286250"/>
              <a:gd name="connsiteY96" fmla="*/ 685800 h 3795712"/>
              <a:gd name="connsiteX97" fmla="*/ 3976687 w 4286250"/>
              <a:gd name="connsiteY97" fmla="*/ 647700 h 3795712"/>
              <a:gd name="connsiteX98" fmla="*/ 3990975 w 4286250"/>
              <a:gd name="connsiteY98" fmla="*/ 609600 h 3795712"/>
              <a:gd name="connsiteX99" fmla="*/ 3976687 w 4286250"/>
              <a:gd name="connsiteY99" fmla="*/ 581025 h 3795712"/>
              <a:gd name="connsiteX100" fmla="*/ 3990975 w 4286250"/>
              <a:gd name="connsiteY100" fmla="*/ 561975 h 3795712"/>
              <a:gd name="connsiteX101" fmla="*/ 4000500 w 4286250"/>
              <a:gd name="connsiteY101" fmla="*/ 528637 h 3795712"/>
              <a:gd name="connsiteX102" fmla="*/ 4038600 w 4286250"/>
              <a:gd name="connsiteY102" fmla="*/ 514350 h 3795712"/>
              <a:gd name="connsiteX103" fmla="*/ 4076700 w 4286250"/>
              <a:gd name="connsiteY103" fmla="*/ 495300 h 3795712"/>
              <a:gd name="connsiteX104" fmla="*/ 4067175 w 4286250"/>
              <a:gd name="connsiteY104" fmla="*/ 452437 h 3795712"/>
              <a:gd name="connsiteX105" fmla="*/ 4076700 w 4286250"/>
              <a:gd name="connsiteY105" fmla="*/ 428625 h 3795712"/>
              <a:gd name="connsiteX106" fmla="*/ 4062412 w 4286250"/>
              <a:gd name="connsiteY106" fmla="*/ 395287 h 3795712"/>
              <a:gd name="connsiteX107" fmla="*/ 4062412 w 4286250"/>
              <a:gd name="connsiteY107" fmla="*/ 371475 h 3795712"/>
              <a:gd name="connsiteX108" fmla="*/ 4090987 w 4286250"/>
              <a:gd name="connsiteY108" fmla="*/ 357187 h 3795712"/>
              <a:gd name="connsiteX109" fmla="*/ 4114800 w 4286250"/>
              <a:gd name="connsiteY109" fmla="*/ 366712 h 3795712"/>
              <a:gd name="connsiteX110" fmla="*/ 4152900 w 4286250"/>
              <a:gd name="connsiteY110" fmla="*/ 333375 h 3795712"/>
              <a:gd name="connsiteX111" fmla="*/ 4162425 w 4286250"/>
              <a:gd name="connsiteY111" fmla="*/ 314325 h 3795712"/>
              <a:gd name="connsiteX112" fmla="*/ 4138612 w 4286250"/>
              <a:gd name="connsiteY112" fmla="*/ 266700 h 3795712"/>
              <a:gd name="connsiteX113" fmla="*/ 4148137 w 4286250"/>
              <a:gd name="connsiteY113" fmla="*/ 242887 h 3795712"/>
              <a:gd name="connsiteX114" fmla="*/ 4157662 w 4286250"/>
              <a:gd name="connsiteY114" fmla="*/ 223837 h 3795712"/>
              <a:gd name="connsiteX115" fmla="*/ 4171950 w 4286250"/>
              <a:gd name="connsiteY115" fmla="*/ 195262 h 3795712"/>
              <a:gd name="connsiteX116" fmla="*/ 4224337 w 4286250"/>
              <a:gd name="connsiteY116" fmla="*/ 204787 h 3795712"/>
              <a:gd name="connsiteX117" fmla="*/ 4238625 w 4286250"/>
              <a:gd name="connsiteY117" fmla="*/ 200025 h 3795712"/>
              <a:gd name="connsiteX118" fmla="*/ 4286250 w 4286250"/>
              <a:gd name="connsiteY118" fmla="*/ 223837 h 3795712"/>
              <a:gd name="connsiteX119" fmla="*/ 4205287 w 4286250"/>
              <a:gd name="connsiteY119" fmla="*/ 638175 h 3795712"/>
              <a:gd name="connsiteX120" fmla="*/ 4205287 w 4286250"/>
              <a:gd name="connsiteY120" fmla="*/ 723900 h 3795712"/>
              <a:gd name="connsiteX121" fmla="*/ 4224337 w 4286250"/>
              <a:gd name="connsiteY121" fmla="*/ 814387 h 3795712"/>
              <a:gd name="connsiteX122" fmla="*/ 4233862 w 4286250"/>
              <a:gd name="connsiteY122" fmla="*/ 895350 h 3795712"/>
              <a:gd name="connsiteX123" fmla="*/ 4248150 w 4286250"/>
              <a:gd name="connsiteY123" fmla="*/ 976312 h 3795712"/>
              <a:gd name="connsiteX124" fmla="*/ 4152900 w 4286250"/>
              <a:gd name="connsiteY124" fmla="*/ 1104900 h 3795712"/>
              <a:gd name="connsiteX125" fmla="*/ 4124325 w 4286250"/>
              <a:gd name="connsiteY125" fmla="*/ 1166812 h 3795712"/>
              <a:gd name="connsiteX126" fmla="*/ 4076700 w 4286250"/>
              <a:gd name="connsiteY126" fmla="*/ 1223962 h 3795712"/>
              <a:gd name="connsiteX127" fmla="*/ 4043362 w 4286250"/>
              <a:gd name="connsiteY127" fmla="*/ 1257300 h 3795712"/>
              <a:gd name="connsiteX128" fmla="*/ 4005262 w 4286250"/>
              <a:gd name="connsiteY128" fmla="*/ 1285875 h 3795712"/>
              <a:gd name="connsiteX129" fmla="*/ 3976687 w 4286250"/>
              <a:gd name="connsiteY129" fmla="*/ 1323975 h 3795712"/>
              <a:gd name="connsiteX130" fmla="*/ 3962400 w 4286250"/>
              <a:gd name="connsiteY130" fmla="*/ 1385887 h 3795712"/>
              <a:gd name="connsiteX131" fmla="*/ 3914775 w 4286250"/>
              <a:gd name="connsiteY131" fmla="*/ 1452562 h 3795712"/>
              <a:gd name="connsiteX132" fmla="*/ 3890962 w 4286250"/>
              <a:gd name="connsiteY132" fmla="*/ 1504950 h 3795712"/>
              <a:gd name="connsiteX133" fmla="*/ 3900487 w 4286250"/>
              <a:gd name="connsiteY133" fmla="*/ 1543050 h 3795712"/>
              <a:gd name="connsiteX134" fmla="*/ 3876675 w 4286250"/>
              <a:gd name="connsiteY134" fmla="*/ 1581150 h 3795712"/>
              <a:gd name="connsiteX135" fmla="*/ 3714750 w 4286250"/>
              <a:gd name="connsiteY135" fmla="*/ 1790700 h 3795712"/>
              <a:gd name="connsiteX136" fmla="*/ 3590925 w 4286250"/>
              <a:gd name="connsiteY136" fmla="*/ 1952625 h 3795712"/>
              <a:gd name="connsiteX137" fmla="*/ 3538537 w 4286250"/>
              <a:gd name="connsiteY137" fmla="*/ 2028825 h 3795712"/>
              <a:gd name="connsiteX138" fmla="*/ 3505200 w 4286250"/>
              <a:gd name="connsiteY138" fmla="*/ 2100262 h 3795712"/>
              <a:gd name="connsiteX139" fmla="*/ 3486150 w 4286250"/>
              <a:gd name="connsiteY139" fmla="*/ 2181225 h 3795712"/>
              <a:gd name="connsiteX140" fmla="*/ 3486150 w 4286250"/>
              <a:gd name="connsiteY140" fmla="*/ 2228850 h 3795712"/>
              <a:gd name="connsiteX141" fmla="*/ 3486150 w 4286250"/>
              <a:gd name="connsiteY141" fmla="*/ 2290762 h 3795712"/>
              <a:gd name="connsiteX142" fmla="*/ 3486150 w 4286250"/>
              <a:gd name="connsiteY142" fmla="*/ 2366962 h 3795712"/>
              <a:gd name="connsiteX143" fmla="*/ 3443287 w 4286250"/>
              <a:gd name="connsiteY143" fmla="*/ 2462212 h 3795712"/>
              <a:gd name="connsiteX144" fmla="*/ 3400425 w 4286250"/>
              <a:gd name="connsiteY144" fmla="*/ 2552700 h 3795712"/>
              <a:gd name="connsiteX145" fmla="*/ 3367087 w 4286250"/>
              <a:gd name="connsiteY145" fmla="*/ 2624137 h 3795712"/>
              <a:gd name="connsiteX146" fmla="*/ 3309937 w 4286250"/>
              <a:gd name="connsiteY146" fmla="*/ 2686050 h 3795712"/>
              <a:gd name="connsiteX147" fmla="*/ 3281362 w 4286250"/>
              <a:gd name="connsiteY147" fmla="*/ 2714625 h 3795712"/>
              <a:gd name="connsiteX148" fmla="*/ 3257550 w 4286250"/>
              <a:gd name="connsiteY148" fmla="*/ 2762250 h 3795712"/>
              <a:gd name="connsiteX149" fmla="*/ 3248025 w 4286250"/>
              <a:gd name="connsiteY149" fmla="*/ 2809875 h 3795712"/>
              <a:gd name="connsiteX150" fmla="*/ 3267075 w 4286250"/>
              <a:gd name="connsiteY150" fmla="*/ 2900362 h 3795712"/>
              <a:gd name="connsiteX151" fmla="*/ 3267075 w 4286250"/>
              <a:gd name="connsiteY151" fmla="*/ 2981325 h 3795712"/>
              <a:gd name="connsiteX152" fmla="*/ 3248025 w 4286250"/>
              <a:gd name="connsiteY152" fmla="*/ 3024187 h 3795712"/>
              <a:gd name="connsiteX153" fmla="*/ 3167062 w 4286250"/>
              <a:gd name="connsiteY153" fmla="*/ 3024187 h 3795712"/>
              <a:gd name="connsiteX154" fmla="*/ 3100387 w 4286250"/>
              <a:gd name="connsiteY154" fmla="*/ 3014662 h 3795712"/>
              <a:gd name="connsiteX155" fmla="*/ 3038475 w 4286250"/>
              <a:gd name="connsiteY155" fmla="*/ 3028950 h 3795712"/>
              <a:gd name="connsiteX156" fmla="*/ 2981325 w 4286250"/>
              <a:gd name="connsiteY156" fmla="*/ 3076575 h 3795712"/>
              <a:gd name="connsiteX157" fmla="*/ 2928937 w 4286250"/>
              <a:gd name="connsiteY157" fmla="*/ 3148012 h 3795712"/>
              <a:gd name="connsiteX158" fmla="*/ 2876550 w 4286250"/>
              <a:gd name="connsiteY158" fmla="*/ 3200400 h 3795712"/>
              <a:gd name="connsiteX159" fmla="*/ 2809875 w 4286250"/>
              <a:gd name="connsiteY159" fmla="*/ 3228975 h 3795712"/>
              <a:gd name="connsiteX160" fmla="*/ 2786062 w 4286250"/>
              <a:gd name="connsiteY160" fmla="*/ 3257550 h 3795712"/>
              <a:gd name="connsiteX161" fmla="*/ 2767012 w 4286250"/>
              <a:gd name="connsiteY161" fmla="*/ 3300412 h 3795712"/>
              <a:gd name="connsiteX162" fmla="*/ 2776537 w 4286250"/>
              <a:gd name="connsiteY162" fmla="*/ 3333750 h 3795712"/>
              <a:gd name="connsiteX163" fmla="*/ 2814637 w 4286250"/>
              <a:gd name="connsiteY163" fmla="*/ 3381375 h 3795712"/>
              <a:gd name="connsiteX164" fmla="*/ 2833687 w 4286250"/>
              <a:gd name="connsiteY164" fmla="*/ 3409950 h 3795712"/>
              <a:gd name="connsiteX165" fmla="*/ 2814637 w 4286250"/>
              <a:gd name="connsiteY165" fmla="*/ 3443287 h 3795712"/>
              <a:gd name="connsiteX166" fmla="*/ 2776537 w 4286250"/>
              <a:gd name="connsiteY166" fmla="*/ 3467100 h 3795712"/>
              <a:gd name="connsiteX167" fmla="*/ 2752725 w 4286250"/>
              <a:gd name="connsiteY167" fmla="*/ 3490912 h 3795712"/>
              <a:gd name="connsiteX168" fmla="*/ 2752725 w 4286250"/>
              <a:gd name="connsiteY168" fmla="*/ 3524250 h 3795712"/>
              <a:gd name="connsiteX169" fmla="*/ 2752725 w 4286250"/>
              <a:gd name="connsiteY169" fmla="*/ 3548062 h 3795712"/>
              <a:gd name="connsiteX170" fmla="*/ 2705100 w 4286250"/>
              <a:gd name="connsiteY170" fmla="*/ 3567112 h 3795712"/>
              <a:gd name="connsiteX171" fmla="*/ 2652712 w 4286250"/>
              <a:gd name="connsiteY171" fmla="*/ 3605212 h 3795712"/>
              <a:gd name="connsiteX172" fmla="*/ 2619375 w 4286250"/>
              <a:gd name="connsiteY172" fmla="*/ 3690937 h 3795712"/>
              <a:gd name="connsiteX173" fmla="*/ 2605087 w 4286250"/>
              <a:gd name="connsiteY173" fmla="*/ 3733800 h 3795712"/>
              <a:gd name="connsiteX174" fmla="*/ 2566987 w 4286250"/>
              <a:gd name="connsiteY174" fmla="*/ 3762375 h 3795712"/>
              <a:gd name="connsiteX175" fmla="*/ 2509837 w 4286250"/>
              <a:gd name="connsiteY175" fmla="*/ 3767137 h 3795712"/>
              <a:gd name="connsiteX176" fmla="*/ 2452687 w 4286250"/>
              <a:gd name="connsiteY176" fmla="*/ 3767137 h 3795712"/>
              <a:gd name="connsiteX177" fmla="*/ 2419350 w 4286250"/>
              <a:gd name="connsiteY177" fmla="*/ 3790950 h 3795712"/>
              <a:gd name="connsiteX178" fmla="*/ 2333625 w 4286250"/>
              <a:gd name="connsiteY178" fmla="*/ 3714750 h 3795712"/>
              <a:gd name="connsiteX179" fmla="*/ 2271712 w 4286250"/>
              <a:gd name="connsiteY179" fmla="*/ 3795712 h 3795712"/>
              <a:gd name="connsiteX180" fmla="*/ 1733550 w 4286250"/>
              <a:gd name="connsiteY180" fmla="*/ 3600450 h 3795712"/>
              <a:gd name="connsiteX181" fmla="*/ 1628775 w 4286250"/>
              <a:gd name="connsiteY181" fmla="*/ 3552825 h 3795712"/>
              <a:gd name="connsiteX182" fmla="*/ 1447800 w 4286250"/>
              <a:gd name="connsiteY182" fmla="*/ 3486150 h 3795712"/>
              <a:gd name="connsiteX183" fmla="*/ 1328737 w 4286250"/>
              <a:gd name="connsiteY183" fmla="*/ 3490912 h 3795712"/>
              <a:gd name="connsiteX184" fmla="*/ 1285875 w 4286250"/>
              <a:gd name="connsiteY184" fmla="*/ 3495675 h 3795712"/>
              <a:gd name="connsiteX185" fmla="*/ 1285875 w 4286250"/>
              <a:gd name="connsiteY185" fmla="*/ 3495675 h 3795712"/>
              <a:gd name="connsiteX186" fmla="*/ 1238250 w 4286250"/>
              <a:gd name="connsiteY186" fmla="*/ 3529012 h 3795712"/>
              <a:gd name="connsiteX187" fmla="*/ 1185862 w 4286250"/>
              <a:gd name="connsiteY187" fmla="*/ 3529012 h 3795712"/>
              <a:gd name="connsiteX188" fmla="*/ 1185862 w 4286250"/>
              <a:gd name="connsiteY188" fmla="*/ 3529012 h 3795712"/>
              <a:gd name="connsiteX189" fmla="*/ 1104900 w 4286250"/>
              <a:gd name="connsiteY189" fmla="*/ 3529012 h 3795712"/>
              <a:gd name="connsiteX190" fmla="*/ 1033462 w 4286250"/>
              <a:gd name="connsiteY190" fmla="*/ 3557587 h 3795712"/>
              <a:gd name="connsiteX191" fmla="*/ 947737 w 4286250"/>
              <a:gd name="connsiteY191" fmla="*/ 3600450 h 3795712"/>
              <a:gd name="connsiteX192" fmla="*/ 914400 w 4286250"/>
              <a:gd name="connsiteY192" fmla="*/ 3619500 h 3795712"/>
              <a:gd name="connsiteX193" fmla="*/ 847725 w 4286250"/>
              <a:gd name="connsiteY193" fmla="*/ 3519487 h 3795712"/>
              <a:gd name="connsiteX194" fmla="*/ 790575 w 4286250"/>
              <a:gd name="connsiteY194" fmla="*/ 3381375 h 3795712"/>
              <a:gd name="connsiteX195" fmla="*/ 714375 w 4286250"/>
              <a:gd name="connsiteY195" fmla="*/ 3429000 h 3795712"/>
              <a:gd name="connsiteX196" fmla="*/ 571500 w 4286250"/>
              <a:gd name="connsiteY196" fmla="*/ 2995612 h 3795712"/>
              <a:gd name="connsiteX197" fmla="*/ 595312 w 4286250"/>
              <a:gd name="connsiteY197" fmla="*/ 2986087 h 3795712"/>
              <a:gd name="connsiteX198" fmla="*/ 581025 w 4286250"/>
              <a:gd name="connsiteY198" fmla="*/ 2914650 h 3795712"/>
              <a:gd name="connsiteX199" fmla="*/ 542925 w 4286250"/>
              <a:gd name="connsiteY199" fmla="*/ 2847975 h 3795712"/>
              <a:gd name="connsiteX200" fmla="*/ 481012 w 4286250"/>
              <a:gd name="connsiteY200" fmla="*/ 2771775 h 3795712"/>
              <a:gd name="connsiteX201" fmla="*/ 328612 w 4286250"/>
              <a:gd name="connsiteY201" fmla="*/ 2595562 h 3795712"/>
              <a:gd name="connsiteX202" fmla="*/ 247650 w 4286250"/>
              <a:gd name="connsiteY202" fmla="*/ 2524125 h 3795712"/>
              <a:gd name="connsiteX203" fmla="*/ 214312 w 4286250"/>
              <a:gd name="connsiteY203" fmla="*/ 2466975 h 3795712"/>
              <a:gd name="connsiteX204" fmla="*/ 171450 w 4286250"/>
              <a:gd name="connsiteY204" fmla="*/ 2400300 h 3795712"/>
              <a:gd name="connsiteX205" fmla="*/ 104775 w 4286250"/>
              <a:gd name="connsiteY205" fmla="*/ 2357437 h 3795712"/>
              <a:gd name="connsiteX206" fmla="*/ 52387 w 4286250"/>
              <a:gd name="connsiteY206" fmla="*/ 2324100 h 3795712"/>
              <a:gd name="connsiteX207" fmla="*/ 0 w 4286250"/>
              <a:gd name="connsiteY207" fmla="*/ 2209800 h 3795712"/>
              <a:gd name="connsiteX208" fmla="*/ 290512 w 4286250"/>
              <a:gd name="connsiteY208" fmla="*/ 2000250 h 3795712"/>
              <a:gd name="connsiteX209" fmla="*/ 504825 w 4286250"/>
              <a:gd name="connsiteY209" fmla="*/ 1828800 h 3795712"/>
              <a:gd name="connsiteX210" fmla="*/ 742950 w 4286250"/>
              <a:gd name="connsiteY210" fmla="*/ 1557337 h 3795712"/>
              <a:gd name="connsiteX211" fmla="*/ 900112 w 4286250"/>
              <a:gd name="connsiteY211" fmla="*/ 1428750 h 3795712"/>
              <a:gd name="connsiteX212" fmla="*/ 1162050 w 4286250"/>
              <a:gd name="connsiteY212" fmla="*/ 1243012 h 3795712"/>
              <a:gd name="connsiteX213" fmla="*/ 1466850 w 4286250"/>
              <a:gd name="connsiteY213" fmla="*/ 1028700 h 3795712"/>
              <a:gd name="connsiteX214" fmla="*/ 1690687 w 4286250"/>
              <a:gd name="connsiteY214" fmla="*/ 833437 h 3795712"/>
              <a:gd name="connsiteX215" fmla="*/ 1871662 w 4286250"/>
              <a:gd name="connsiteY215" fmla="*/ 614362 h 3795712"/>
              <a:gd name="connsiteX216" fmla="*/ 2062162 w 4286250"/>
              <a:gd name="connsiteY216" fmla="*/ 366712 h 3795712"/>
              <a:gd name="connsiteX217" fmla="*/ 2214562 w 4286250"/>
              <a:gd name="connsiteY217" fmla="*/ 161925 h 3795712"/>
              <a:gd name="connsiteX218" fmla="*/ 2286000 w 4286250"/>
              <a:gd name="connsiteY218" fmla="*/ 76200 h 3795712"/>
              <a:gd name="connsiteX219" fmla="*/ 2343150 w 4286250"/>
              <a:gd name="connsiteY219" fmla="*/ 0 h 3795712"/>
              <a:gd name="connsiteX0" fmla="*/ 2343150 w 4286250"/>
              <a:gd name="connsiteY0" fmla="*/ 0 h 3795712"/>
              <a:gd name="connsiteX1" fmla="*/ 2405062 w 4286250"/>
              <a:gd name="connsiteY1" fmla="*/ 19050 h 3795712"/>
              <a:gd name="connsiteX2" fmla="*/ 2433637 w 4286250"/>
              <a:gd name="connsiteY2" fmla="*/ 23812 h 3795712"/>
              <a:gd name="connsiteX3" fmla="*/ 2452687 w 4286250"/>
              <a:gd name="connsiteY3" fmla="*/ 52387 h 3795712"/>
              <a:gd name="connsiteX4" fmla="*/ 2509837 w 4286250"/>
              <a:gd name="connsiteY4" fmla="*/ 38100 h 3795712"/>
              <a:gd name="connsiteX5" fmla="*/ 2552700 w 4286250"/>
              <a:gd name="connsiteY5" fmla="*/ 38100 h 3795712"/>
              <a:gd name="connsiteX6" fmla="*/ 2619375 w 4286250"/>
              <a:gd name="connsiteY6" fmla="*/ 38100 h 3795712"/>
              <a:gd name="connsiteX7" fmla="*/ 2647950 w 4286250"/>
              <a:gd name="connsiteY7" fmla="*/ 57150 h 3795712"/>
              <a:gd name="connsiteX8" fmla="*/ 2662237 w 4286250"/>
              <a:gd name="connsiteY8" fmla="*/ 95250 h 3795712"/>
              <a:gd name="connsiteX9" fmla="*/ 2624137 w 4286250"/>
              <a:gd name="connsiteY9" fmla="*/ 114300 h 3795712"/>
              <a:gd name="connsiteX10" fmla="*/ 2662237 w 4286250"/>
              <a:gd name="connsiteY10" fmla="*/ 133350 h 3795712"/>
              <a:gd name="connsiteX11" fmla="*/ 2695575 w 4286250"/>
              <a:gd name="connsiteY11" fmla="*/ 161925 h 3795712"/>
              <a:gd name="connsiteX12" fmla="*/ 2728912 w 4286250"/>
              <a:gd name="connsiteY12" fmla="*/ 128587 h 3795712"/>
              <a:gd name="connsiteX13" fmla="*/ 2762250 w 4286250"/>
              <a:gd name="connsiteY13" fmla="*/ 161925 h 3795712"/>
              <a:gd name="connsiteX14" fmla="*/ 2814637 w 4286250"/>
              <a:gd name="connsiteY14" fmla="*/ 190500 h 3795712"/>
              <a:gd name="connsiteX15" fmla="*/ 2871787 w 4286250"/>
              <a:gd name="connsiteY15" fmla="*/ 209550 h 3795712"/>
              <a:gd name="connsiteX16" fmla="*/ 2871787 w 4286250"/>
              <a:gd name="connsiteY16" fmla="*/ 209550 h 3795712"/>
              <a:gd name="connsiteX17" fmla="*/ 2900362 w 4286250"/>
              <a:gd name="connsiteY17" fmla="*/ 257175 h 3795712"/>
              <a:gd name="connsiteX18" fmla="*/ 2952750 w 4286250"/>
              <a:gd name="connsiteY18" fmla="*/ 300037 h 3795712"/>
              <a:gd name="connsiteX19" fmla="*/ 2990850 w 4286250"/>
              <a:gd name="connsiteY19" fmla="*/ 342900 h 3795712"/>
              <a:gd name="connsiteX20" fmla="*/ 3043237 w 4286250"/>
              <a:gd name="connsiteY20" fmla="*/ 357187 h 3795712"/>
              <a:gd name="connsiteX21" fmla="*/ 3033712 w 4286250"/>
              <a:gd name="connsiteY21" fmla="*/ 395287 h 3795712"/>
              <a:gd name="connsiteX22" fmla="*/ 3019425 w 4286250"/>
              <a:gd name="connsiteY22" fmla="*/ 438150 h 3795712"/>
              <a:gd name="connsiteX23" fmla="*/ 3019425 w 4286250"/>
              <a:gd name="connsiteY23" fmla="*/ 438150 h 3795712"/>
              <a:gd name="connsiteX24" fmla="*/ 3043237 w 4286250"/>
              <a:gd name="connsiteY24" fmla="*/ 481012 h 3795712"/>
              <a:gd name="connsiteX25" fmla="*/ 3000375 w 4286250"/>
              <a:gd name="connsiteY25" fmla="*/ 485775 h 3795712"/>
              <a:gd name="connsiteX26" fmla="*/ 2986087 w 4286250"/>
              <a:gd name="connsiteY26" fmla="*/ 495300 h 3795712"/>
              <a:gd name="connsiteX27" fmla="*/ 2986087 w 4286250"/>
              <a:gd name="connsiteY27" fmla="*/ 495300 h 3795712"/>
              <a:gd name="connsiteX28" fmla="*/ 2971800 w 4286250"/>
              <a:gd name="connsiteY28" fmla="*/ 547687 h 3795712"/>
              <a:gd name="connsiteX29" fmla="*/ 2971800 w 4286250"/>
              <a:gd name="connsiteY29" fmla="*/ 547687 h 3795712"/>
              <a:gd name="connsiteX30" fmla="*/ 2928937 w 4286250"/>
              <a:gd name="connsiteY30" fmla="*/ 576262 h 3795712"/>
              <a:gd name="connsiteX31" fmla="*/ 2914650 w 4286250"/>
              <a:gd name="connsiteY31" fmla="*/ 595312 h 3795712"/>
              <a:gd name="connsiteX32" fmla="*/ 2933700 w 4286250"/>
              <a:gd name="connsiteY32" fmla="*/ 619125 h 3795712"/>
              <a:gd name="connsiteX33" fmla="*/ 2952750 w 4286250"/>
              <a:gd name="connsiteY33" fmla="*/ 652462 h 3795712"/>
              <a:gd name="connsiteX34" fmla="*/ 2952750 w 4286250"/>
              <a:gd name="connsiteY34" fmla="*/ 652462 h 3795712"/>
              <a:gd name="connsiteX35" fmla="*/ 2914650 w 4286250"/>
              <a:gd name="connsiteY35" fmla="*/ 690562 h 3795712"/>
              <a:gd name="connsiteX36" fmla="*/ 2909887 w 4286250"/>
              <a:gd name="connsiteY36" fmla="*/ 709612 h 3795712"/>
              <a:gd name="connsiteX37" fmla="*/ 2976562 w 4286250"/>
              <a:gd name="connsiteY37" fmla="*/ 704850 h 3795712"/>
              <a:gd name="connsiteX38" fmla="*/ 3038475 w 4286250"/>
              <a:gd name="connsiteY38" fmla="*/ 704850 h 3795712"/>
              <a:gd name="connsiteX39" fmla="*/ 3081337 w 4286250"/>
              <a:gd name="connsiteY39" fmla="*/ 690562 h 3795712"/>
              <a:gd name="connsiteX40" fmla="*/ 3119437 w 4286250"/>
              <a:gd name="connsiteY40" fmla="*/ 685800 h 3795712"/>
              <a:gd name="connsiteX41" fmla="*/ 3157537 w 4286250"/>
              <a:gd name="connsiteY41" fmla="*/ 681037 h 3795712"/>
              <a:gd name="connsiteX42" fmla="*/ 3157537 w 4286250"/>
              <a:gd name="connsiteY42" fmla="*/ 681037 h 3795712"/>
              <a:gd name="connsiteX43" fmla="*/ 3190875 w 4286250"/>
              <a:gd name="connsiteY43" fmla="*/ 638175 h 3795712"/>
              <a:gd name="connsiteX44" fmla="*/ 3276600 w 4286250"/>
              <a:gd name="connsiteY44" fmla="*/ 671512 h 3795712"/>
              <a:gd name="connsiteX45" fmla="*/ 3314700 w 4286250"/>
              <a:gd name="connsiteY45" fmla="*/ 657225 h 3795712"/>
              <a:gd name="connsiteX46" fmla="*/ 3283744 w 4286250"/>
              <a:gd name="connsiteY46" fmla="*/ 623888 h 3795712"/>
              <a:gd name="connsiteX47" fmla="*/ 3352800 w 4286250"/>
              <a:gd name="connsiteY47" fmla="*/ 661987 h 3795712"/>
              <a:gd name="connsiteX48" fmla="*/ 3381375 w 4286250"/>
              <a:gd name="connsiteY48" fmla="*/ 681037 h 3795712"/>
              <a:gd name="connsiteX49" fmla="*/ 3424237 w 4286250"/>
              <a:gd name="connsiteY49" fmla="*/ 723900 h 3795712"/>
              <a:gd name="connsiteX50" fmla="*/ 3471862 w 4286250"/>
              <a:gd name="connsiteY50" fmla="*/ 742950 h 3795712"/>
              <a:gd name="connsiteX51" fmla="*/ 3419475 w 4286250"/>
              <a:gd name="connsiteY51" fmla="*/ 771525 h 3795712"/>
              <a:gd name="connsiteX52" fmla="*/ 3419475 w 4286250"/>
              <a:gd name="connsiteY52" fmla="*/ 804862 h 3795712"/>
              <a:gd name="connsiteX53" fmla="*/ 3419475 w 4286250"/>
              <a:gd name="connsiteY53" fmla="*/ 838200 h 3795712"/>
              <a:gd name="connsiteX54" fmla="*/ 3419475 w 4286250"/>
              <a:gd name="connsiteY54" fmla="*/ 852487 h 3795712"/>
              <a:gd name="connsiteX55" fmla="*/ 3386137 w 4286250"/>
              <a:gd name="connsiteY55" fmla="*/ 852487 h 3795712"/>
              <a:gd name="connsiteX56" fmla="*/ 3357562 w 4286250"/>
              <a:gd name="connsiteY56" fmla="*/ 852487 h 3795712"/>
              <a:gd name="connsiteX57" fmla="*/ 3309937 w 4286250"/>
              <a:gd name="connsiteY57" fmla="*/ 857250 h 3795712"/>
              <a:gd name="connsiteX58" fmla="*/ 3348037 w 4286250"/>
              <a:gd name="connsiteY58" fmla="*/ 895350 h 3795712"/>
              <a:gd name="connsiteX59" fmla="*/ 3367087 w 4286250"/>
              <a:gd name="connsiteY59" fmla="*/ 928687 h 3795712"/>
              <a:gd name="connsiteX60" fmla="*/ 3395662 w 4286250"/>
              <a:gd name="connsiteY60" fmla="*/ 947737 h 3795712"/>
              <a:gd name="connsiteX61" fmla="*/ 3395662 w 4286250"/>
              <a:gd name="connsiteY61" fmla="*/ 976312 h 3795712"/>
              <a:gd name="connsiteX62" fmla="*/ 3400425 w 4286250"/>
              <a:gd name="connsiteY62" fmla="*/ 1004887 h 3795712"/>
              <a:gd name="connsiteX63" fmla="*/ 3390900 w 4286250"/>
              <a:gd name="connsiteY63" fmla="*/ 1038225 h 3795712"/>
              <a:gd name="connsiteX64" fmla="*/ 3405187 w 4286250"/>
              <a:gd name="connsiteY64" fmla="*/ 1057275 h 3795712"/>
              <a:gd name="connsiteX65" fmla="*/ 3438525 w 4286250"/>
              <a:gd name="connsiteY65" fmla="*/ 1033462 h 3795712"/>
              <a:gd name="connsiteX66" fmla="*/ 3448050 w 4286250"/>
              <a:gd name="connsiteY66" fmla="*/ 981075 h 3795712"/>
              <a:gd name="connsiteX67" fmla="*/ 3462337 w 4286250"/>
              <a:gd name="connsiteY67" fmla="*/ 966787 h 3795712"/>
              <a:gd name="connsiteX68" fmla="*/ 3486150 w 4286250"/>
              <a:gd name="connsiteY68" fmla="*/ 976312 h 3795712"/>
              <a:gd name="connsiteX69" fmla="*/ 3476625 w 4286250"/>
              <a:gd name="connsiteY69" fmla="*/ 1019175 h 3795712"/>
              <a:gd name="connsiteX70" fmla="*/ 3452813 w 4286250"/>
              <a:gd name="connsiteY70" fmla="*/ 1033463 h 3795712"/>
              <a:gd name="connsiteX71" fmla="*/ 3495674 w 4286250"/>
              <a:gd name="connsiteY71" fmla="*/ 1059656 h 3795712"/>
              <a:gd name="connsiteX72" fmla="*/ 3521868 w 4286250"/>
              <a:gd name="connsiteY72" fmla="*/ 1026318 h 3795712"/>
              <a:gd name="connsiteX73" fmla="*/ 3524250 w 4286250"/>
              <a:gd name="connsiteY73" fmla="*/ 978694 h 3795712"/>
              <a:gd name="connsiteX74" fmla="*/ 3538537 w 4286250"/>
              <a:gd name="connsiteY74" fmla="*/ 942975 h 3795712"/>
              <a:gd name="connsiteX75" fmla="*/ 3586162 w 4286250"/>
              <a:gd name="connsiteY75" fmla="*/ 933450 h 3795712"/>
              <a:gd name="connsiteX76" fmla="*/ 3562350 w 4286250"/>
              <a:gd name="connsiteY76" fmla="*/ 909637 h 3795712"/>
              <a:gd name="connsiteX77" fmla="*/ 3586162 w 4286250"/>
              <a:gd name="connsiteY77" fmla="*/ 876300 h 3795712"/>
              <a:gd name="connsiteX78" fmla="*/ 3552825 w 4286250"/>
              <a:gd name="connsiteY78" fmla="*/ 866775 h 3795712"/>
              <a:gd name="connsiteX79" fmla="*/ 3552825 w 4286250"/>
              <a:gd name="connsiteY79" fmla="*/ 804862 h 3795712"/>
              <a:gd name="connsiteX80" fmla="*/ 3586162 w 4286250"/>
              <a:gd name="connsiteY80" fmla="*/ 795337 h 3795712"/>
              <a:gd name="connsiteX81" fmla="*/ 3600450 w 4286250"/>
              <a:gd name="connsiteY81" fmla="*/ 857250 h 3795712"/>
              <a:gd name="connsiteX82" fmla="*/ 3638550 w 4286250"/>
              <a:gd name="connsiteY82" fmla="*/ 852487 h 3795712"/>
              <a:gd name="connsiteX83" fmla="*/ 3690937 w 4286250"/>
              <a:gd name="connsiteY83" fmla="*/ 876300 h 3795712"/>
              <a:gd name="connsiteX84" fmla="*/ 3719512 w 4286250"/>
              <a:gd name="connsiteY84" fmla="*/ 900112 h 3795712"/>
              <a:gd name="connsiteX85" fmla="*/ 3738562 w 4286250"/>
              <a:gd name="connsiteY85" fmla="*/ 881062 h 3795712"/>
              <a:gd name="connsiteX86" fmla="*/ 3743325 w 4286250"/>
              <a:gd name="connsiteY86" fmla="*/ 852487 h 3795712"/>
              <a:gd name="connsiteX87" fmla="*/ 3757612 w 4286250"/>
              <a:gd name="connsiteY87" fmla="*/ 842962 h 3795712"/>
              <a:gd name="connsiteX88" fmla="*/ 3800475 w 4286250"/>
              <a:gd name="connsiteY88" fmla="*/ 838200 h 3795712"/>
              <a:gd name="connsiteX89" fmla="*/ 3786187 w 4286250"/>
              <a:gd name="connsiteY89" fmla="*/ 800100 h 3795712"/>
              <a:gd name="connsiteX90" fmla="*/ 3767137 w 4286250"/>
              <a:gd name="connsiteY90" fmla="*/ 757237 h 3795712"/>
              <a:gd name="connsiteX91" fmla="*/ 3781425 w 4286250"/>
              <a:gd name="connsiteY91" fmla="*/ 719137 h 3795712"/>
              <a:gd name="connsiteX92" fmla="*/ 3829050 w 4286250"/>
              <a:gd name="connsiteY92" fmla="*/ 747712 h 3795712"/>
              <a:gd name="connsiteX93" fmla="*/ 3833812 w 4286250"/>
              <a:gd name="connsiteY93" fmla="*/ 709612 h 3795712"/>
              <a:gd name="connsiteX94" fmla="*/ 3871912 w 4286250"/>
              <a:gd name="connsiteY94" fmla="*/ 695325 h 3795712"/>
              <a:gd name="connsiteX95" fmla="*/ 3905250 w 4286250"/>
              <a:gd name="connsiteY95" fmla="*/ 700087 h 3795712"/>
              <a:gd name="connsiteX96" fmla="*/ 3952875 w 4286250"/>
              <a:gd name="connsiteY96" fmla="*/ 685800 h 3795712"/>
              <a:gd name="connsiteX97" fmla="*/ 3976687 w 4286250"/>
              <a:gd name="connsiteY97" fmla="*/ 647700 h 3795712"/>
              <a:gd name="connsiteX98" fmla="*/ 3990975 w 4286250"/>
              <a:gd name="connsiteY98" fmla="*/ 609600 h 3795712"/>
              <a:gd name="connsiteX99" fmla="*/ 3976687 w 4286250"/>
              <a:gd name="connsiteY99" fmla="*/ 581025 h 3795712"/>
              <a:gd name="connsiteX100" fmla="*/ 3990975 w 4286250"/>
              <a:gd name="connsiteY100" fmla="*/ 561975 h 3795712"/>
              <a:gd name="connsiteX101" fmla="*/ 4000500 w 4286250"/>
              <a:gd name="connsiteY101" fmla="*/ 528637 h 3795712"/>
              <a:gd name="connsiteX102" fmla="*/ 4038600 w 4286250"/>
              <a:gd name="connsiteY102" fmla="*/ 514350 h 3795712"/>
              <a:gd name="connsiteX103" fmla="*/ 4076700 w 4286250"/>
              <a:gd name="connsiteY103" fmla="*/ 495300 h 3795712"/>
              <a:gd name="connsiteX104" fmla="*/ 4067175 w 4286250"/>
              <a:gd name="connsiteY104" fmla="*/ 452437 h 3795712"/>
              <a:gd name="connsiteX105" fmla="*/ 4076700 w 4286250"/>
              <a:gd name="connsiteY105" fmla="*/ 428625 h 3795712"/>
              <a:gd name="connsiteX106" fmla="*/ 4062412 w 4286250"/>
              <a:gd name="connsiteY106" fmla="*/ 395287 h 3795712"/>
              <a:gd name="connsiteX107" fmla="*/ 4062412 w 4286250"/>
              <a:gd name="connsiteY107" fmla="*/ 371475 h 3795712"/>
              <a:gd name="connsiteX108" fmla="*/ 4090987 w 4286250"/>
              <a:gd name="connsiteY108" fmla="*/ 357187 h 3795712"/>
              <a:gd name="connsiteX109" fmla="*/ 4114800 w 4286250"/>
              <a:gd name="connsiteY109" fmla="*/ 366712 h 3795712"/>
              <a:gd name="connsiteX110" fmla="*/ 4152900 w 4286250"/>
              <a:gd name="connsiteY110" fmla="*/ 333375 h 3795712"/>
              <a:gd name="connsiteX111" fmla="*/ 4162425 w 4286250"/>
              <a:gd name="connsiteY111" fmla="*/ 314325 h 3795712"/>
              <a:gd name="connsiteX112" fmla="*/ 4138612 w 4286250"/>
              <a:gd name="connsiteY112" fmla="*/ 266700 h 3795712"/>
              <a:gd name="connsiteX113" fmla="*/ 4148137 w 4286250"/>
              <a:gd name="connsiteY113" fmla="*/ 242887 h 3795712"/>
              <a:gd name="connsiteX114" fmla="*/ 4157662 w 4286250"/>
              <a:gd name="connsiteY114" fmla="*/ 223837 h 3795712"/>
              <a:gd name="connsiteX115" fmla="*/ 4171950 w 4286250"/>
              <a:gd name="connsiteY115" fmla="*/ 195262 h 3795712"/>
              <a:gd name="connsiteX116" fmla="*/ 4224337 w 4286250"/>
              <a:gd name="connsiteY116" fmla="*/ 204787 h 3795712"/>
              <a:gd name="connsiteX117" fmla="*/ 4238625 w 4286250"/>
              <a:gd name="connsiteY117" fmla="*/ 200025 h 3795712"/>
              <a:gd name="connsiteX118" fmla="*/ 4286250 w 4286250"/>
              <a:gd name="connsiteY118" fmla="*/ 223837 h 3795712"/>
              <a:gd name="connsiteX119" fmla="*/ 4205287 w 4286250"/>
              <a:gd name="connsiteY119" fmla="*/ 638175 h 3795712"/>
              <a:gd name="connsiteX120" fmla="*/ 4205287 w 4286250"/>
              <a:gd name="connsiteY120" fmla="*/ 723900 h 3795712"/>
              <a:gd name="connsiteX121" fmla="*/ 4224337 w 4286250"/>
              <a:gd name="connsiteY121" fmla="*/ 814387 h 3795712"/>
              <a:gd name="connsiteX122" fmla="*/ 4233862 w 4286250"/>
              <a:gd name="connsiteY122" fmla="*/ 895350 h 3795712"/>
              <a:gd name="connsiteX123" fmla="*/ 4248150 w 4286250"/>
              <a:gd name="connsiteY123" fmla="*/ 976312 h 3795712"/>
              <a:gd name="connsiteX124" fmla="*/ 4152900 w 4286250"/>
              <a:gd name="connsiteY124" fmla="*/ 1104900 h 3795712"/>
              <a:gd name="connsiteX125" fmla="*/ 4124325 w 4286250"/>
              <a:gd name="connsiteY125" fmla="*/ 1166812 h 3795712"/>
              <a:gd name="connsiteX126" fmla="*/ 4076700 w 4286250"/>
              <a:gd name="connsiteY126" fmla="*/ 1223962 h 3795712"/>
              <a:gd name="connsiteX127" fmla="*/ 4043362 w 4286250"/>
              <a:gd name="connsiteY127" fmla="*/ 1257300 h 3795712"/>
              <a:gd name="connsiteX128" fmla="*/ 4005262 w 4286250"/>
              <a:gd name="connsiteY128" fmla="*/ 1285875 h 3795712"/>
              <a:gd name="connsiteX129" fmla="*/ 3976687 w 4286250"/>
              <a:gd name="connsiteY129" fmla="*/ 1323975 h 3795712"/>
              <a:gd name="connsiteX130" fmla="*/ 3962400 w 4286250"/>
              <a:gd name="connsiteY130" fmla="*/ 1385887 h 3795712"/>
              <a:gd name="connsiteX131" fmla="*/ 3914775 w 4286250"/>
              <a:gd name="connsiteY131" fmla="*/ 1452562 h 3795712"/>
              <a:gd name="connsiteX132" fmla="*/ 3890962 w 4286250"/>
              <a:gd name="connsiteY132" fmla="*/ 1504950 h 3795712"/>
              <a:gd name="connsiteX133" fmla="*/ 3900487 w 4286250"/>
              <a:gd name="connsiteY133" fmla="*/ 1543050 h 3795712"/>
              <a:gd name="connsiteX134" fmla="*/ 3876675 w 4286250"/>
              <a:gd name="connsiteY134" fmla="*/ 1581150 h 3795712"/>
              <a:gd name="connsiteX135" fmla="*/ 3714750 w 4286250"/>
              <a:gd name="connsiteY135" fmla="*/ 1790700 h 3795712"/>
              <a:gd name="connsiteX136" fmla="*/ 3590925 w 4286250"/>
              <a:gd name="connsiteY136" fmla="*/ 1952625 h 3795712"/>
              <a:gd name="connsiteX137" fmla="*/ 3538537 w 4286250"/>
              <a:gd name="connsiteY137" fmla="*/ 2028825 h 3795712"/>
              <a:gd name="connsiteX138" fmla="*/ 3505200 w 4286250"/>
              <a:gd name="connsiteY138" fmla="*/ 2100262 h 3795712"/>
              <a:gd name="connsiteX139" fmla="*/ 3486150 w 4286250"/>
              <a:gd name="connsiteY139" fmla="*/ 2181225 h 3795712"/>
              <a:gd name="connsiteX140" fmla="*/ 3486150 w 4286250"/>
              <a:gd name="connsiteY140" fmla="*/ 2228850 h 3795712"/>
              <a:gd name="connsiteX141" fmla="*/ 3486150 w 4286250"/>
              <a:gd name="connsiteY141" fmla="*/ 2290762 h 3795712"/>
              <a:gd name="connsiteX142" fmla="*/ 3486150 w 4286250"/>
              <a:gd name="connsiteY142" fmla="*/ 2366962 h 3795712"/>
              <a:gd name="connsiteX143" fmla="*/ 3443287 w 4286250"/>
              <a:gd name="connsiteY143" fmla="*/ 2462212 h 3795712"/>
              <a:gd name="connsiteX144" fmla="*/ 3400425 w 4286250"/>
              <a:gd name="connsiteY144" fmla="*/ 2552700 h 3795712"/>
              <a:gd name="connsiteX145" fmla="*/ 3367087 w 4286250"/>
              <a:gd name="connsiteY145" fmla="*/ 2624137 h 3795712"/>
              <a:gd name="connsiteX146" fmla="*/ 3309937 w 4286250"/>
              <a:gd name="connsiteY146" fmla="*/ 2686050 h 3795712"/>
              <a:gd name="connsiteX147" fmla="*/ 3281362 w 4286250"/>
              <a:gd name="connsiteY147" fmla="*/ 2714625 h 3795712"/>
              <a:gd name="connsiteX148" fmla="*/ 3257550 w 4286250"/>
              <a:gd name="connsiteY148" fmla="*/ 2762250 h 3795712"/>
              <a:gd name="connsiteX149" fmla="*/ 3248025 w 4286250"/>
              <a:gd name="connsiteY149" fmla="*/ 2809875 h 3795712"/>
              <a:gd name="connsiteX150" fmla="*/ 3267075 w 4286250"/>
              <a:gd name="connsiteY150" fmla="*/ 2900362 h 3795712"/>
              <a:gd name="connsiteX151" fmla="*/ 3267075 w 4286250"/>
              <a:gd name="connsiteY151" fmla="*/ 2981325 h 3795712"/>
              <a:gd name="connsiteX152" fmla="*/ 3248025 w 4286250"/>
              <a:gd name="connsiteY152" fmla="*/ 3024187 h 3795712"/>
              <a:gd name="connsiteX153" fmla="*/ 3167062 w 4286250"/>
              <a:gd name="connsiteY153" fmla="*/ 3024187 h 3795712"/>
              <a:gd name="connsiteX154" fmla="*/ 3100387 w 4286250"/>
              <a:gd name="connsiteY154" fmla="*/ 3014662 h 3795712"/>
              <a:gd name="connsiteX155" fmla="*/ 3038475 w 4286250"/>
              <a:gd name="connsiteY155" fmla="*/ 3028950 h 3795712"/>
              <a:gd name="connsiteX156" fmla="*/ 2981325 w 4286250"/>
              <a:gd name="connsiteY156" fmla="*/ 3076575 h 3795712"/>
              <a:gd name="connsiteX157" fmla="*/ 2928937 w 4286250"/>
              <a:gd name="connsiteY157" fmla="*/ 3148012 h 3795712"/>
              <a:gd name="connsiteX158" fmla="*/ 2876550 w 4286250"/>
              <a:gd name="connsiteY158" fmla="*/ 3200400 h 3795712"/>
              <a:gd name="connsiteX159" fmla="*/ 2809875 w 4286250"/>
              <a:gd name="connsiteY159" fmla="*/ 3228975 h 3795712"/>
              <a:gd name="connsiteX160" fmla="*/ 2786062 w 4286250"/>
              <a:gd name="connsiteY160" fmla="*/ 3257550 h 3795712"/>
              <a:gd name="connsiteX161" fmla="*/ 2767012 w 4286250"/>
              <a:gd name="connsiteY161" fmla="*/ 3300412 h 3795712"/>
              <a:gd name="connsiteX162" fmla="*/ 2776537 w 4286250"/>
              <a:gd name="connsiteY162" fmla="*/ 3333750 h 3795712"/>
              <a:gd name="connsiteX163" fmla="*/ 2814637 w 4286250"/>
              <a:gd name="connsiteY163" fmla="*/ 3381375 h 3795712"/>
              <a:gd name="connsiteX164" fmla="*/ 2833687 w 4286250"/>
              <a:gd name="connsiteY164" fmla="*/ 3409950 h 3795712"/>
              <a:gd name="connsiteX165" fmla="*/ 2814637 w 4286250"/>
              <a:gd name="connsiteY165" fmla="*/ 3443287 h 3795712"/>
              <a:gd name="connsiteX166" fmla="*/ 2776537 w 4286250"/>
              <a:gd name="connsiteY166" fmla="*/ 3467100 h 3795712"/>
              <a:gd name="connsiteX167" fmla="*/ 2752725 w 4286250"/>
              <a:gd name="connsiteY167" fmla="*/ 3490912 h 3795712"/>
              <a:gd name="connsiteX168" fmla="*/ 2752725 w 4286250"/>
              <a:gd name="connsiteY168" fmla="*/ 3524250 h 3795712"/>
              <a:gd name="connsiteX169" fmla="*/ 2752725 w 4286250"/>
              <a:gd name="connsiteY169" fmla="*/ 3548062 h 3795712"/>
              <a:gd name="connsiteX170" fmla="*/ 2705100 w 4286250"/>
              <a:gd name="connsiteY170" fmla="*/ 3567112 h 3795712"/>
              <a:gd name="connsiteX171" fmla="*/ 2652712 w 4286250"/>
              <a:gd name="connsiteY171" fmla="*/ 3605212 h 3795712"/>
              <a:gd name="connsiteX172" fmla="*/ 2619375 w 4286250"/>
              <a:gd name="connsiteY172" fmla="*/ 3690937 h 3795712"/>
              <a:gd name="connsiteX173" fmla="*/ 2605087 w 4286250"/>
              <a:gd name="connsiteY173" fmla="*/ 3733800 h 3795712"/>
              <a:gd name="connsiteX174" fmla="*/ 2566987 w 4286250"/>
              <a:gd name="connsiteY174" fmla="*/ 3762375 h 3795712"/>
              <a:gd name="connsiteX175" fmla="*/ 2509837 w 4286250"/>
              <a:gd name="connsiteY175" fmla="*/ 3767137 h 3795712"/>
              <a:gd name="connsiteX176" fmla="*/ 2452687 w 4286250"/>
              <a:gd name="connsiteY176" fmla="*/ 3767137 h 3795712"/>
              <a:gd name="connsiteX177" fmla="*/ 2419350 w 4286250"/>
              <a:gd name="connsiteY177" fmla="*/ 3790950 h 3795712"/>
              <a:gd name="connsiteX178" fmla="*/ 2333625 w 4286250"/>
              <a:gd name="connsiteY178" fmla="*/ 3714750 h 3795712"/>
              <a:gd name="connsiteX179" fmla="*/ 2271712 w 4286250"/>
              <a:gd name="connsiteY179" fmla="*/ 3795712 h 3795712"/>
              <a:gd name="connsiteX180" fmla="*/ 1733550 w 4286250"/>
              <a:gd name="connsiteY180" fmla="*/ 3600450 h 3795712"/>
              <a:gd name="connsiteX181" fmla="*/ 1628775 w 4286250"/>
              <a:gd name="connsiteY181" fmla="*/ 3552825 h 3795712"/>
              <a:gd name="connsiteX182" fmla="*/ 1447800 w 4286250"/>
              <a:gd name="connsiteY182" fmla="*/ 3486150 h 3795712"/>
              <a:gd name="connsiteX183" fmla="*/ 1328737 w 4286250"/>
              <a:gd name="connsiteY183" fmla="*/ 3490912 h 3795712"/>
              <a:gd name="connsiteX184" fmla="*/ 1285875 w 4286250"/>
              <a:gd name="connsiteY184" fmla="*/ 3495675 h 3795712"/>
              <a:gd name="connsiteX185" fmla="*/ 1285875 w 4286250"/>
              <a:gd name="connsiteY185" fmla="*/ 3495675 h 3795712"/>
              <a:gd name="connsiteX186" fmla="*/ 1238250 w 4286250"/>
              <a:gd name="connsiteY186" fmla="*/ 3529012 h 3795712"/>
              <a:gd name="connsiteX187" fmla="*/ 1185862 w 4286250"/>
              <a:gd name="connsiteY187" fmla="*/ 3529012 h 3795712"/>
              <a:gd name="connsiteX188" fmla="*/ 1185862 w 4286250"/>
              <a:gd name="connsiteY188" fmla="*/ 3529012 h 3795712"/>
              <a:gd name="connsiteX189" fmla="*/ 1104900 w 4286250"/>
              <a:gd name="connsiteY189" fmla="*/ 3529012 h 3795712"/>
              <a:gd name="connsiteX190" fmla="*/ 1033462 w 4286250"/>
              <a:gd name="connsiteY190" fmla="*/ 3557587 h 3795712"/>
              <a:gd name="connsiteX191" fmla="*/ 947737 w 4286250"/>
              <a:gd name="connsiteY191" fmla="*/ 3600450 h 3795712"/>
              <a:gd name="connsiteX192" fmla="*/ 914400 w 4286250"/>
              <a:gd name="connsiteY192" fmla="*/ 3619500 h 3795712"/>
              <a:gd name="connsiteX193" fmla="*/ 847725 w 4286250"/>
              <a:gd name="connsiteY193" fmla="*/ 3519487 h 3795712"/>
              <a:gd name="connsiteX194" fmla="*/ 790575 w 4286250"/>
              <a:gd name="connsiteY194" fmla="*/ 3381375 h 3795712"/>
              <a:gd name="connsiteX195" fmla="*/ 714375 w 4286250"/>
              <a:gd name="connsiteY195" fmla="*/ 3429000 h 3795712"/>
              <a:gd name="connsiteX196" fmla="*/ 571500 w 4286250"/>
              <a:gd name="connsiteY196" fmla="*/ 2995612 h 3795712"/>
              <a:gd name="connsiteX197" fmla="*/ 595312 w 4286250"/>
              <a:gd name="connsiteY197" fmla="*/ 2986087 h 3795712"/>
              <a:gd name="connsiteX198" fmla="*/ 581025 w 4286250"/>
              <a:gd name="connsiteY198" fmla="*/ 2914650 h 3795712"/>
              <a:gd name="connsiteX199" fmla="*/ 542925 w 4286250"/>
              <a:gd name="connsiteY199" fmla="*/ 2847975 h 3795712"/>
              <a:gd name="connsiteX200" fmla="*/ 481012 w 4286250"/>
              <a:gd name="connsiteY200" fmla="*/ 2771775 h 3795712"/>
              <a:gd name="connsiteX201" fmla="*/ 328612 w 4286250"/>
              <a:gd name="connsiteY201" fmla="*/ 2595562 h 3795712"/>
              <a:gd name="connsiteX202" fmla="*/ 247650 w 4286250"/>
              <a:gd name="connsiteY202" fmla="*/ 2524125 h 3795712"/>
              <a:gd name="connsiteX203" fmla="*/ 214312 w 4286250"/>
              <a:gd name="connsiteY203" fmla="*/ 2466975 h 3795712"/>
              <a:gd name="connsiteX204" fmla="*/ 171450 w 4286250"/>
              <a:gd name="connsiteY204" fmla="*/ 2400300 h 3795712"/>
              <a:gd name="connsiteX205" fmla="*/ 104775 w 4286250"/>
              <a:gd name="connsiteY205" fmla="*/ 2357437 h 3795712"/>
              <a:gd name="connsiteX206" fmla="*/ 52387 w 4286250"/>
              <a:gd name="connsiteY206" fmla="*/ 2324100 h 3795712"/>
              <a:gd name="connsiteX207" fmla="*/ 0 w 4286250"/>
              <a:gd name="connsiteY207" fmla="*/ 2209800 h 3795712"/>
              <a:gd name="connsiteX208" fmla="*/ 290512 w 4286250"/>
              <a:gd name="connsiteY208" fmla="*/ 2000250 h 3795712"/>
              <a:gd name="connsiteX209" fmla="*/ 504825 w 4286250"/>
              <a:gd name="connsiteY209" fmla="*/ 1828800 h 3795712"/>
              <a:gd name="connsiteX210" fmla="*/ 742950 w 4286250"/>
              <a:gd name="connsiteY210" fmla="*/ 1557337 h 3795712"/>
              <a:gd name="connsiteX211" fmla="*/ 900112 w 4286250"/>
              <a:gd name="connsiteY211" fmla="*/ 1428750 h 3795712"/>
              <a:gd name="connsiteX212" fmla="*/ 1162050 w 4286250"/>
              <a:gd name="connsiteY212" fmla="*/ 1243012 h 3795712"/>
              <a:gd name="connsiteX213" fmla="*/ 1466850 w 4286250"/>
              <a:gd name="connsiteY213" fmla="*/ 1028700 h 3795712"/>
              <a:gd name="connsiteX214" fmla="*/ 1690687 w 4286250"/>
              <a:gd name="connsiteY214" fmla="*/ 833437 h 3795712"/>
              <a:gd name="connsiteX215" fmla="*/ 1871662 w 4286250"/>
              <a:gd name="connsiteY215" fmla="*/ 614362 h 3795712"/>
              <a:gd name="connsiteX216" fmla="*/ 2062162 w 4286250"/>
              <a:gd name="connsiteY216" fmla="*/ 366712 h 3795712"/>
              <a:gd name="connsiteX217" fmla="*/ 2214562 w 4286250"/>
              <a:gd name="connsiteY217" fmla="*/ 161925 h 3795712"/>
              <a:gd name="connsiteX218" fmla="*/ 2286000 w 4286250"/>
              <a:gd name="connsiteY218" fmla="*/ 76200 h 3795712"/>
              <a:gd name="connsiteX219" fmla="*/ 2343150 w 4286250"/>
              <a:gd name="connsiteY219" fmla="*/ 0 h 3795712"/>
              <a:gd name="connsiteX0" fmla="*/ 2343150 w 4286250"/>
              <a:gd name="connsiteY0" fmla="*/ 0 h 3795712"/>
              <a:gd name="connsiteX1" fmla="*/ 2405062 w 4286250"/>
              <a:gd name="connsiteY1" fmla="*/ 19050 h 3795712"/>
              <a:gd name="connsiteX2" fmla="*/ 2433637 w 4286250"/>
              <a:gd name="connsiteY2" fmla="*/ 23812 h 3795712"/>
              <a:gd name="connsiteX3" fmla="*/ 2452687 w 4286250"/>
              <a:gd name="connsiteY3" fmla="*/ 52387 h 3795712"/>
              <a:gd name="connsiteX4" fmla="*/ 2509837 w 4286250"/>
              <a:gd name="connsiteY4" fmla="*/ 38100 h 3795712"/>
              <a:gd name="connsiteX5" fmla="*/ 2552700 w 4286250"/>
              <a:gd name="connsiteY5" fmla="*/ 38100 h 3795712"/>
              <a:gd name="connsiteX6" fmla="*/ 2619375 w 4286250"/>
              <a:gd name="connsiteY6" fmla="*/ 38100 h 3795712"/>
              <a:gd name="connsiteX7" fmla="*/ 2647950 w 4286250"/>
              <a:gd name="connsiteY7" fmla="*/ 57150 h 3795712"/>
              <a:gd name="connsiteX8" fmla="*/ 2662237 w 4286250"/>
              <a:gd name="connsiteY8" fmla="*/ 95250 h 3795712"/>
              <a:gd name="connsiteX9" fmla="*/ 2624137 w 4286250"/>
              <a:gd name="connsiteY9" fmla="*/ 114300 h 3795712"/>
              <a:gd name="connsiteX10" fmla="*/ 2662237 w 4286250"/>
              <a:gd name="connsiteY10" fmla="*/ 133350 h 3795712"/>
              <a:gd name="connsiteX11" fmla="*/ 2695575 w 4286250"/>
              <a:gd name="connsiteY11" fmla="*/ 161925 h 3795712"/>
              <a:gd name="connsiteX12" fmla="*/ 2728912 w 4286250"/>
              <a:gd name="connsiteY12" fmla="*/ 128587 h 3795712"/>
              <a:gd name="connsiteX13" fmla="*/ 2762250 w 4286250"/>
              <a:gd name="connsiteY13" fmla="*/ 161925 h 3795712"/>
              <a:gd name="connsiteX14" fmla="*/ 2814637 w 4286250"/>
              <a:gd name="connsiteY14" fmla="*/ 190500 h 3795712"/>
              <a:gd name="connsiteX15" fmla="*/ 2871787 w 4286250"/>
              <a:gd name="connsiteY15" fmla="*/ 209550 h 3795712"/>
              <a:gd name="connsiteX16" fmla="*/ 2871787 w 4286250"/>
              <a:gd name="connsiteY16" fmla="*/ 209550 h 3795712"/>
              <a:gd name="connsiteX17" fmla="*/ 2900362 w 4286250"/>
              <a:gd name="connsiteY17" fmla="*/ 257175 h 3795712"/>
              <a:gd name="connsiteX18" fmla="*/ 2952750 w 4286250"/>
              <a:gd name="connsiteY18" fmla="*/ 300037 h 3795712"/>
              <a:gd name="connsiteX19" fmla="*/ 2990850 w 4286250"/>
              <a:gd name="connsiteY19" fmla="*/ 342900 h 3795712"/>
              <a:gd name="connsiteX20" fmla="*/ 3043237 w 4286250"/>
              <a:gd name="connsiteY20" fmla="*/ 357187 h 3795712"/>
              <a:gd name="connsiteX21" fmla="*/ 3033712 w 4286250"/>
              <a:gd name="connsiteY21" fmla="*/ 395287 h 3795712"/>
              <a:gd name="connsiteX22" fmla="*/ 3019425 w 4286250"/>
              <a:gd name="connsiteY22" fmla="*/ 438150 h 3795712"/>
              <a:gd name="connsiteX23" fmla="*/ 3019425 w 4286250"/>
              <a:gd name="connsiteY23" fmla="*/ 438150 h 3795712"/>
              <a:gd name="connsiteX24" fmla="*/ 3043237 w 4286250"/>
              <a:gd name="connsiteY24" fmla="*/ 481012 h 3795712"/>
              <a:gd name="connsiteX25" fmla="*/ 3000375 w 4286250"/>
              <a:gd name="connsiteY25" fmla="*/ 485775 h 3795712"/>
              <a:gd name="connsiteX26" fmla="*/ 2986087 w 4286250"/>
              <a:gd name="connsiteY26" fmla="*/ 495300 h 3795712"/>
              <a:gd name="connsiteX27" fmla="*/ 2986087 w 4286250"/>
              <a:gd name="connsiteY27" fmla="*/ 495300 h 3795712"/>
              <a:gd name="connsiteX28" fmla="*/ 2971800 w 4286250"/>
              <a:gd name="connsiteY28" fmla="*/ 547687 h 3795712"/>
              <a:gd name="connsiteX29" fmla="*/ 2971800 w 4286250"/>
              <a:gd name="connsiteY29" fmla="*/ 547687 h 3795712"/>
              <a:gd name="connsiteX30" fmla="*/ 2928937 w 4286250"/>
              <a:gd name="connsiteY30" fmla="*/ 576262 h 3795712"/>
              <a:gd name="connsiteX31" fmla="*/ 2914650 w 4286250"/>
              <a:gd name="connsiteY31" fmla="*/ 595312 h 3795712"/>
              <a:gd name="connsiteX32" fmla="*/ 2933700 w 4286250"/>
              <a:gd name="connsiteY32" fmla="*/ 619125 h 3795712"/>
              <a:gd name="connsiteX33" fmla="*/ 2952750 w 4286250"/>
              <a:gd name="connsiteY33" fmla="*/ 652462 h 3795712"/>
              <a:gd name="connsiteX34" fmla="*/ 2952750 w 4286250"/>
              <a:gd name="connsiteY34" fmla="*/ 652462 h 3795712"/>
              <a:gd name="connsiteX35" fmla="*/ 2914650 w 4286250"/>
              <a:gd name="connsiteY35" fmla="*/ 690562 h 3795712"/>
              <a:gd name="connsiteX36" fmla="*/ 2909887 w 4286250"/>
              <a:gd name="connsiteY36" fmla="*/ 709612 h 3795712"/>
              <a:gd name="connsiteX37" fmla="*/ 2976562 w 4286250"/>
              <a:gd name="connsiteY37" fmla="*/ 704850 h 3795712"/>
              <a:gd name="connsiteX38" fmla="*/ 3038475 w 4286250"/>
              <a:gd name="connsiteY38" fmla="*/ 704850 h 3795712"/>
              <a:gd name="connsiteX39" fmla="*/ 3081337 w 4286250"/>
              <a:gd name="connsiteY39" fmla="*/ 690562 h 3795712"/>
              <a:gd name="connsiteX40" fmla="*/ 3119437 w 4286250"/>
              <a:gd name="connsiteY40" fmla="*/ 685800 h 3795712"/>
              <a:gd name="connsiteX41" fmla="*/ 3157537 w 4286250"/>
              <a:gd name="connsiteY41" fmla="*/ 681037 h 3795712"/>
              <a:gd name="connsiteX42" fmla="*/ 3157537 w 4286250"/>
              <a:gd name="connsiteY42" fmla="*/ 681037 h 3795712"/>
              <a:gd name="connsiteX43" fmla="*/ 3190875 w 4286250"/>
              <a:gd name="connsiteY43" fmla="*/ 638175 h 3795712"/>
              <a:gd name="connsiteX44" fmla="*/ 3276600 w 4286250"/>
              <a:gd name="connsiteY44" fmla="*/ 671512 h 3795712"/>
              <a:gd name="connsiteX45" fmla="*/ 3307556 w 4286250"/>
              <a:gd name="connsiteY45" fmla="*/ 666750 h 3795712"/>
              <a:gd name="connsiteX46" fmla="*/ 3283744 w 4286250"/>
              <a:gd name="connsiteY46" fmla="*/ 623888 h 3795712"/>
              <a:gd name="connsiteX47" fmla="*/ 3352800 w 4286250"/>
              <a:gd name="connsiteY47" fmla="*/ 661987 h 3795712"/>
              <a:gd name="connsiteX48" fmla="*/ 3381375 w 4286250"/>
              <a:gd name="connsiteY48" fmla="*/ 681037 h 3795712"/>
              <a:gd name="connsiteX49" fmla="*/ 3424237 w 4286250"/>
              <a:gd name="connsiteY49" fmla="*/ 723900 h 3795712"/>
              <a:gd name="connsiteX50" fmla="*/ 3471862 w 4286250"/>
              <a:gd name="connsiteY50" fmla="*/ 742950 h 3795712"/>
              <a:gd name="connsiteX51" fmla="*/ 3419475 w 4286250"/>
              <a:gd name="connsiteY51" fmla="*/ 771525 h 3795712"/>
              <a:gd name="connsiteX52" fmla="*/ 3419475 w 4286250"/>
              <a:gd name="connsiteY52" fmla="*/ 804862 h 3795712"/>
              <a:gd name="connsiteX53" fmla="*/ 3419475 w 4286250"/>
              <a:gd name="connsiteY53" fmla="*/ 838200 h 3795712"/>
              <a:gd name="connsiteX54" fmla="*/ 3419475 w 4286250"/>
              <a:gd name="connsiteY54" fmla="*/ 852487 h 3795712"/>
              <a:gd name="connsiteX55" fmla="*/ 3386137 w 4286250"/>
              <a:gd name="connsiteY55" fmla="*/ 852487 h 3795712"/>
              <a:gd name="connsiteX56" fmla="*/ 3357562 w 4286250"/>
              <a:gd name="connsiteY56" fmla="*/ 852487 h 3795712"/>
              <a:gd name="connsiteX57" fmla="*/ 3309937 w 4286250"/>
              <a:gd name="connsiteY57" fmla="*/ 857250 h 3795712"/>
              <a:gd name="connsiteX58" fmla="*/ 3348037 w 4286250"/>
              <a:gd name="connsiteY58" fmla="*/ 895350 h 3795712"/>
              <a:gd name="connsiteX59" fmla="*/ 3367087 w 4286250"/>
              <a:gd name="connsiteY59" fmla="*/ 928687 h 3795712"/>
              <a:gd name="connsiteX60" fmla="*/ 3395662 w 4286250"/>
              <a:gd name="connsiteY60" fmla="*/ 947737 h 3795712"/>
              <a:gd name="connsiteX61" fmla="*/ 3395662 w 4286250"/>
              <a:gd name="connsiteY61" fmla="*/ 976312 h 3795712"/>
              <a:gd name="connsiteX62" fmla="*/ 3400425 w 4286250"/>
              <a:gd name="connsiteY62" fmla="*/ 1004887 h 3795712"/>
              <a:gd name="connsiteX63" fmla="*/ 3390900 w 4286250"/>
              <a:gd name="connsiteY63" fmla="*/ 1038225 h 3795712"/>
              <a:gd name="connsiteX64" fmla="*/ 3405187 w 4286250"/>
              <a:gd name="connsiteY64" fmla="*/ 1057275 h 3795712"/>
              <a:gd name="connsiteX65" fmla="*/ 3438525 w 4286250"/>
              <a:gd name="connsiteY65" fmla="*/ 1033462 h 3795712"/>
              <a:gd name="connsiteX66" fmla="*/ 3448050 w 4286250"/>
              <a:gd name="connsiteY66" fmla="*/ 981075 h 3795712"/>
              <a:gd name="connsiteX67" fmla="*/ 3462337 w 4286250"/>
              <a:gd name="connsiteY67" fmla="*/ 966787 h 3795712"/>
              <a:gd name="connsiteX68" fmla="*/ 3486150 w 4286250"/>
              <a:gd name="connsiteY68" fmla="*/ 976312 h 3795712"/>
              <a:gd name="connsiteX69" fmla="*/ 3476625 w 4286250"/>
              <a:gd name="connsiteY69" fmla="*/ 1019175 h 3795712"/>
              <a:gd name="connsiteX70" fmla="*/ 3452813 w 4286250"/>
              <a:gd name="connsiteY70" fmla="*/ 1033463 h 3795712"/>
              <a:gd name="connsiteX71" fmla="*/ 3495674 w 4286250"/>
              <a:gd name="connsiteY71" fmla="*/ 1059656 h 3795712"/>
              <a:gd name="connsiteX72" fmla="*/ 3521868 w 4286250"/>
              <a:gd name="connsiteY72" fmla="*/ 1026318 h 3795712"/>
              <a:gd name="connsiteX73" fmla="*/ 3524250 w 4286250"/>
              <a:gd name="connsiteY73" fmla="*/ 978694 h 3795712"/>
              <a:gd name="connsiteX74" fmla="*/ 3538537 w 4286250"/>
              <a:gd name="connsiteY74" fmla="*/ 942975 h 3795712"/>
              <a:gd name="connsiteX75" fmla="*/ 3586162 w 4286250"/>
              <a:gd name="connsiteY75" fmla="*/ 933450 h 3795712"/>
              <a:gd name="connsiteX76" fmla="*/ 3562350 w 4286250"/>
              <a:gd name="connsiteY76" fmla="*/ 909637 h 3795712"/>
              <a:gd name="connsiteX77" fmla="*/ 3586162 w 4286250"/>
              <a:gd name="connsiteY77" fmla="*/ 876300 h 3795712"/>
              <a:gd name="connsiteX78" fmla="*/ 3552825 w 4286250"/>
              <a:gd name="connsiteY78" fmla="*/ 866775 h 3795712"/>
              <a:gd name="connsiteX79" fmla="*/ 3552825 w 4286250"/>
              <a:gd name="connsiteY79" fmla="*/ 804862 h 3795712"/>
              <a:gd name="connsiteX80" fmla="*/ 3586162 w 4286250"/>
              <a:gd name="connsiteY80" fmla="*/ 795337 h 3795712"/>
              <a:gd name="connsiteX81" fmla="*/ 3600450 w 4286250"/>
              <a:gd name="connsiteY81" fmla="*/ 857250 h 3795712"/>
              <a:gd name="connsiteX82" fmla="*/ 3638550 w 4286250"/>
              <a:gd name="connsiteY82" fmla="*/ 852487 h 3795712"/>
              <a:gd name="connsiteX83" fmla="*/ 3690937 w 4286250"/>
              <a:gd name="connsiteY83" fmla="*/ 876300 h 3795712"/>
              <a:gd name="connsiteX84" fmla="*/ 3719512 w 4286250"/>
              <a:gd name="connsiteY84" fmla="*/ 900112 h 3795712"/>
              <a:gd name="connsiteX85" fmla="*/ 3738562 w 4286250"/>
              <a:gd name="connsiteY85" fmla="*/ 881062 h 3795712"/>
              <a:gd name="connsiteX86" fmla="*/ 3743325 w 4286250"/>
              <a:gd name="connsiteY86" fmla="*/ 852487 h 3795712"/>
              <a:gd name="connsiteX87" fmla="*/ 3757612 w 4286250"/>
              <a:gd name="connsiteY87" fmla="*/ 842962 h 3795712"/>
              <a:gd name="connsiteX88" fmla="*/ 3800475 w 4286250"/>
              <a:gd name="connsiteY88" fmla="*/ 838200 h 3795712"/>
              <a:gd name="connsiteX89" fmla="*/ 3786187 w 4286250"/>
              <a:gd name="connsiteY89" fmla="*/ 800100 h 3795712"/>
              <a:gd name="connsiteX90" fmla="*/ 3767137 w 4286250"/>
              <a:gd name="connsiteY90" fmla="*/ 757237 h 3795712"/>
              <a:gd name="connsiteX91" fmla="*/ 3781425 w 4286250"/>
              <a:gd name="connsiteY91" fmla="*/ 719137 h 3795712"/>
              <a:gd name="connsiteX92" fmla="*/ 3829050 w 4286250"/>
              <a:gd name="connsiteY92" fmla="*/ 747712 h 3795712"/>
              <a:gd name="connsiteX93" fmla="*/ 3833812 w 4286250"/>
              <a:gd name="connsiteY93" fmla="*/ 709612 h 3795712"/>
              <a:gd name="connsiteX94" fmla="*/ 3871912 w 4286250"/>
              <a:gd name="connsiteY94" fmla="*/ 695325 h 3795712"/>
              <a:gd name="connsiteX95" fmla="*/ 3905250 w 4286250"/>
              <a:gd name="connsiteY95" fmla="*/ 700087 h 3795712"/>
              <a:gd name="connsiteX96" fmla="*/ 3952875 w 4286250"/>
              <a:gd name="connsiteY96" fmla="*/ 685800 h 3795712"/>
              <a:gd name="connsiteX97" fmla="*/ 3976687 w 4286250"/>
              <a:gd name="connsiteY97" fmla="*/ 647700 h 3795712"/>
              <a:gd name="connsiteX98" fmla="*/ 3990975 w 4286250"/>
              <a:gd name="connsiteY98" fmla="*/ 609600 h 3795712"/>
              <a:gd name="connsiteX99" fmla="*/ 3976687 w 4286250"/>
              <a:gd name="connsiteY99" fmla="*/ 581025 h 3795712"/>
              <a:gd name="connsiteX100" fmla="*/ 3990975 w 4286250"/>
              <a:gd name="connsiteY100" fmla="*/ 561975 h 3795712"/>
              <a:gd name="connsiteX101" fmla="*/ 4000500 w 4286250"/>
              <a:gd name="connsiteY101" fmla="*/ 528637 h 3795712"/>
              <a:gd name="connsiteX102" fmla="*/ 4038600 w 4286250"/>
              <a:gd name="connsiteY102" fmla="*/ 514350 h 3795712"/>
              <a:gd name="connsiteX103" fmla="*/ 4076700 w 4286250"/>
              <a:gd name="connsiteY103" fmla="*/ 495300 h 3795712"/>
              <a:gd name="connsiteX104" fmla="*/ 4067175 w 4286250"/>
              <a:gd name="connsiteY104" fmla="*/ 452437 h 3795712"/>
              <a:gd name="connsiteX105" fmla="*/ 4076700 w 4286250"/>
              <a:gd name="connsiteY105" fmla="*/ 428625 h 3795712"/>
              <a:gd name="connsiteX106" fmla="*/ 4062412 w 4286250"/>
              <a:gd name="connsiteY106" fmla="*/ 395287 h 3795712"/>
              <a:gd name="connsiteX107" fmla="*/ 4062412 w 4286250"/>
              <a:gd name="connsiteY107" fmla="*/ 371475 h 3795712"/>
              <a:gd name="connsiteX108" fmla="*/ 4090987 w 4286250"/>
              <a:gd name="connsiteY108" fmla="*/ 357187 h 3795712"/>
              <a:gd name="connsiteX109" fmla="*/ 4114800 w 4286250"/>
              <a:gd name="connsiteY109" fmla="*/ 366712 h 3795712"/>
              <a:gd name="connsiteX110" fmla="*/ 4152900 w 4286250"/>
              <a:gd name="connsiteY110" fmla="*/ 333375 h 3795712"/>
              <a:gd name="connsiteX111" fmla="*/ 4162425 w 4286250"/>
              <a:gd name="connsiteY111" fmla="*/ 314325 h 3795712"/>
              <a:gd name="connsiteX112" fmla="*/ 4138612 w 4286250"/>
              <a:gd name="connsiteY112" fmla="*/ 266700 h 3795712"/>
              <a:gd name="connsiteX113" fmla="*/ 4148137 w 4286250"/>
              <a:gd name="connsiteY113" fmla="*/ 242887 h 3795712"/>
              <a:gd name="connsiteX114" fmla="*/ 4157662 w 4286250"/>
              <a:gd name="connsiteY114" fmla="*/ 223837 h 3795712"/>
              <a:gd name="connsiteX115" fmla="*/ 4171950 w 4286250"/>
              <a:gd name="connsiteY115" fmla="*/ 195262 h 3795712"/>
              <a:gd name="connsiteX116" fmla="*/ 4224337 w 4286250"/>
              <a:gd name="connsiteY116" fmla="*/ 204787 h 3795712"/>
              <a:gd name="connsiteX117" fmla="*/ 4238625 w 4286250"/>
              <a:gd name="connsiteY117" fmla="*/ 200025 h 3795712"/>
              <a:gd name="connsiteX118" fmla="*/ 4286250 w 4286250"/>
              <a:gd name="connsiteY118" fmla="*/ 223837 h 3795712"/>
              <a:gd name="connsiteX119" fmla="*/ 4205287 w 4286250"/>
              <a:gd name="connsiteY119" fmla="*/ 638175 h 3795712"/>
              <a:gd name="connsiteX120" fmla="*/ 4205287 w 4286250"/>
              <a:gd name="connsiteY120" fmla="*/ 723900 h 3795712"/>
              <a:gd name="connsiteX121" fmla="*/ 4224337 w 4286250"/>
              <a:gd name="connsiteY121" fmla="*/ 814387 h 3795712"/>
              <a:gd name="connsiteX122" fmla="*/ 4233862 w 4286250"/>
              <a:gd name="connsiteY122" fmla="*/ 895350 h 3795712"/>
              <a:gd name="connsiteX123" fmla="*/ 4248150 w 4286250"/>
              <a:gd name="connsiteY123" fmla="*/ 976312 h 3795712"/>
              <a:gd name="connsiteX124" fmla="*/ 4152900 w 4286250"/>
              <a:gd name="connsiteY124" fmla="*/ 1104900 h 3795712"/>
              <a:gd name="connsiteX125" fmla="*/ 4124325 w 4286250"/>
              <a:gd name="connsiteY125" fmla="*/ 1166812 h 3795712"/>
              <a:gd name="connsiteX126" fmla="*/ 4076700 w 4286250"/>
              <a:gd name="connsiteY126" fmla="*/ 1223962 h 3795712"/>
              <a:gd name="connsiteX127" fmla="*/ 4043362 w 4286250"/>
              <a:gd name="connsiteY127" fmla="*/ 1257300 h 3795712"/>
              <a:gd name="connsiteX128" fmla="*/ 4005262 w 4286250"/>
              <a:gd name="connsiteY128" fmla="*/ 1285875 h 3795712"/>
              <a:gd name="connsiteX129" fmla="*/ 3976687 w 4286250"/>
              <a:gd name="connsiteY129" fmla="*/ 1323975 h 3795712"/>
              <a:gd name="connsiteX130" fmla="*/ 3962400 w 4286250"/>
              <a:gd name="connsiteY130" fmla="*/ 1385887 h 3795712"/>
              <a:gd name="connsiteX131" fmla="*/ 3914775 w 4286250"/>
              <a:gd name="connsiteY131" fmla="*/ 1452562 h 3795712"/>
              <a:gd name="connsiteX132" fmla="*/ 3890962 w 4286250"/>
              <a:gd name="connsiteY132" fmla="*/ 1504950 h 3795712"/>
              <a:gd name="connsiteX133" fmla="*/ 3900487 w 4286250"/>
              <a:gd name="connsiteY133" fmla="*/ 1543050 h 3795712"/>
              <a:gd name="connsiteX134" fmla="*/ 3876675 w 4286250"/>
              <a:gd name="connsiteY134" fmla="*/ 1581150 h 3795712"/>
              <a:gd name="connsiteX135" fmla="*/ 3714750 w 4286250"/>
              <a:gd name="connsiteY135" fmla="*/ 1790700 h 3795712"/>
              <a:gd name="connsiteX136" fmla="*/ 3590925 w 4286250"/>
              <a:gd name="connsiteY136" fmla="*/ 1952625 h 3795712"/>
              <a:gd name="connsiteX137" fmla="*/ 3538537 w 4286250"/>
              <a:gd name="connsiteY137" fmla="*/ 2028825 h 3795712"/>
              <a:gd name="connsiteX138" fmla="*/ 3505200 w 4286250"/>
              <a:gd name="connsiteY138" fmla="*/ 2100262 h 3795712"/>
              <a:gd name="connsiteX139" fmla="*/ 3486150 w 4286250"/>
              <a:gd name="connsiteY139" fmla="*/ 2181225 h 3795712"/>
              <a:gd name="connsiteX140" fmla="*/ 3486150 w 4286250"/>
              <a:gd name="connsiteY140" fmla="*/ 2228850 h 3795712"/>
              <a:gd name="connsiteX141" fmla="*/ 3486150 w 4286250"/>
              <a:gd name="connsiteY141" fmla="*/ 2290762 h 3795712"/>
              <a:gd name="connsiteX142" fmla="*/ 3486150 w 4286250"/>
              <a:gd name="connsiteY142" fmla="*/ 2366962 h 3795712"/>
              <a:gd name="connsiteX143" fmla="*/ 3443287 w 4286250"/>
              <a:gd name="connsiteY143" fmla="*/ 2462212 h 3795712"/>
              <a:gd name="connsiteX144" fmla="*/ 3400425 w 4286250"/>
              <a:gd name="connsiteY144" fmla="*/ 2552700 h 3795712"/>
              <a:gd name="connsiteX145" fmla="*/ 3367087 w 4286250"/>
              <a:gd name="connsiteY145" fmla="*/ 2624137 h 3795712"/>
              <a:gd name="connsiteX146" fmla="*/ 3309937 w 4286250"/>
              <a:gd name="connsiteY146" fmla="*/ 2686050 h 3795712"/>
              <a:gd name="connsiteX147" fmla="*/ 3281362 w 4286250"/>
              <a:gd name="connsiteY147" fmla="*/ 2714625 h 3795712"/>
              <a:gd name="connsiteX148" fmla="*/ 3257550 w 4286250"/>
              <a:gd name="connsiteY148" fmla="*/ 2762250 h 3795712"/>
              <a:gd name="connsiteX149" fmla="*/ 3248025 w 4286250"/>
              <a:gd name="connsiteY149" fmla="*/ 2809875 h 3795712"/>
              <a:gd name="connsiteX150" fmla="*/ 3267075 w 4286250"/>
              <a:gd name="connsiteY150" fmla="*/ 2900362 h 3795712"/>
              <a:gd name="connsiteX151" fmla="*/ 3267075 w 4286250"/>
              <a:gd name="connsiteY151" fmla="*/ 2981325 h 3795712"/>
              <a:gd name="connsiteX152" fmla="*/ 3248025 w 4286250"/>
              <a:gd name="connsiteY152" fmla="*/ 3024187 h 3795712"/>
              <a:gd name="connsiteX153" fmla="*/ 3167062 w 4286250"/>
              <a:gd name="connsiteY153" fmla="*/ 3024187 h 3795712"/>
              <a:gd name="connsiteX154" fmla="*/ 3100387 w 4286250"/>
              <a:gd name="connsiteY154" fmla="*/ 3014662 h 3795712"/>
              <a:gd name="connsiteX155" fmla="*/ 3038475 w 4286250"/>
              <a:gd name="connsiteY155" fmla="*/ 3028950 h 3795712"/>
              <a:gd name="connsiteX156" fmla="*/ 2981325 w 4286250"/>
              <a:gd name="connsiteY156" fmla="*/ 3076575 h 3795712"/>
              <a:gd name="connsiteX157" fmla="*/ 2928937 w 4286250"/>
              <a:gd name="connsiteY157" fmla="*/ 3148012 h 3795712"/>
              <a:gd name="connsiteX158" fmla="*/ 2876550 w 4286250"/>
              <a:gd name="connsiteY158" fmla="*/ 3200400 h 3795712"/>
              <a:gd name="connsiteX159" fmla="*/ 2809875 w 4286250"/>
              <a:gd name="connsiteY159" fmla="*/ 3228975 h 3795712"/>
              <a:gd name="connsiteX160" fmla="*/ 2786062 w 4286250"/>
              <a:gd name="connsiteY160" fmla="*/ 3257550 h 3795712"/>
              <a:gd name="connsiteX161" fmla="*/ 2767012 w 4286250"/>
              <a:gd name="connsiteY161" fmla="*/ 3300412 h 3795712"/>
              <a:gd name="connsiteX162" fmla="*/ 2776537 w 4286250"/>
              <a:gd name="connsiteY162" fmla="*/ 3333750 h 3795712"/>
              <a:gd name="connsiteX163" fmla="*/ 2814637 w 4286250"/>
              <a:gd name="connsiteY163" fmla="*/ 3381375 h 3795712"/>
              <a:gd name="connsiteX164" fmla="*/ 2833687 w 4286250"/>
              <a:gd name="connsiteY164" fmla="*/ 3409950 h 3795712"/>
              <a:gd name="connsiteX165" fmla="*/ 2814637 w 4286250"/>
              <a:gd name="connsiteY165" fmla="*/ 3443287 h 3795712"/>
              <a:gd name="connsiteX166" fmla="*/ 2776537 w 4286250"/>
              <a:gd name="connsiteY166" fmla="*/ 3467100 h 3795712"/>
              <a:gd name="connsiteX167" fmla="*/ 2752725 w 4286250"/>
              <a:gd name="connsiteY167" fmla="*/ 3490912 h 3795712"/>
              <a:gd name="connsiteX168" fmla="*/ 2752725 w 4286250"/>
              <a:gd name="connsiteY168" fmla="*/ 3524250 h 3795712"/>
              <a:gd name="connsiteX169" fmla="*/ 2752725 w 4286250"/>
              <a:gd name="connsiteY169" fmla="*/ 3548062 h 3795712"/>
              <a:gd name="connsiteX170" fmla="*/ 2705100 w 4286250"/>
              <a:gd name="connsiteY170" fmla="*/ 3567112 h 3795712"/>
              <a:gd name="connsiteX171" fmla="*/ 2652712 w 4286250"/>
              <a:gd name="connsiteY171" fmla="*/ 3605212 h 3795712"/>
              <a:gd name="connsiteX172" fmla="*/ 2619375 w 4286250"/>
              <a:gd name="connsiteY172" fmla="*/ 3690937 h 3795712"/>
              <a:gd name="connsiteX173" fmla="*/ 2605087 w 4286250"/>
              <a:gd name="connsiteY173" fmla="*/ 3733800 h 3795712"/>
              <a:gd name="connsiteX174" fmla="*/ 2566987 w 4286250"/>
              <a:gd name="connsiteY174" fmla="*/ 3762375 h 3795712"/>
              <a:gd name="connsiteX175" fmla="*/ 2509837 w 4286250"/>
              <a:gd name="connsiteY175" fmla="*/ 3767137 h 3795712"/>
              <a:gd name="connsiteX176" fmla="*/ 2452687 w 4286250"/>
              <a:gd name="connsiteY176" fmla="*/ 3767137 h 3795712"/>
              <a:gd name="connsiteX177" fmla="*/ 2419350 w 4286250"/>
              <a:gd name="connsiteY177" fmla="*/ 3790950 h 3795712"/>
              <a:gd name="connsiteX178" fmla="*/ 2333625 w 4286250"/>
              <a:gd name="connsiteY178" fmla="*/ 3714750 h 3795712"/>
              <a:gd name="connsiteX179" fmla="*/ 2271712 w 4286250"/>
              <a:gd name="connsiteY179" fmla="*/ 3795712 h 3795712"/>
              <a:gd name="connsiteX180" fmla="*/ 1733550 w 4286250"/>
              <a:gd name="connsiteY180" fmla="*/ 3600450 h 3795712"/>
              <a:gd name="connsiteX181" fmla="*/ 1628775 w 4286250"/>
              <a:gd name="connsiteY181" fmla="*/ 3552825 h 3795712"/>
              <a:gd name="connsiteX182" fmla="*/ 1447800 w 4286250"/>
              <a:gd name="connsiteY182" fmla="*/ 3486150 h 3795712"/>
              <a:gd name="connsiteX183" fmla="*/ 1328737 w 4286250"/>
              <a:gd name="connsiteY183" fmla="*/ 3490912 h 3795712"/>
              <a:gd name="connsiteX184" fmla="*/ 1285875 w 4286250"/>
              <a:gd name="connsiteY184" fmla="*/ 3495675 h 3795712"/>
              <a:gd name="connsiteX185" fmla="*/ 1285875 w 4286250"/>
              <a:gd name="connsiteY185" fmla="*/ 3495675 h 3795712"/>
              <a:gd name="connsiteX186" fmla="*/ 1238250 w 4286250"/>
              <a:gd name="connsiteY186" fmla="*/ 3529012 h 3795712"/>
              <a:gd name="connsiteX187" fmla="*/ 1185862 w 4286250"/>
              <a:gd name="connsiteY187" fmla="*/ 3529012 h 3795712"/>
              <a:gd name="connsiteX188" fmla="*/ 1185862 w 4286250"/>
              <a:gd name="connsiteY188" fmla="*/ 3529012 h 3795712"/>
              <a:gd name="connsiteX189" fmla="*/ 1104900 w 4286250"/>
              <a:gd name="connsiteY189" fmla="*/ 3529012 h 3795712"/>
              <a:gd name="connsiteX190" fmla="*/ 1033462 w 4286250"/>
              <a:gd name="connsiteY190" fmla="*/ 3557587 h 3795712"/>
              <a:gd name="connsiteX191" fmla="*/ 947737 w 4286250"/>
              <a:gd name="connsiteY191" fmla="*/ 3600450 h 3795712"/>
              <a:gd name="connsiteX192" fmla="*/ 914400 w 4286250"/>
              <a:gd name="connsiteY192" fmla="*/ 3619500 h 3795712"/>
              <a:gd name="connsiteX193" fmla="*/ 847725 w 4286250"/>
              <a:gd name="connsiteY193" fmla="*/ 3519487 h 3795712"/>
              <a:gd name="connsiteX194" fmla="*/ 790575 w 4286250"/>
              <a:gd name="connsiteY194" fmla="*/ 3381375 h 3795712"/>
              <a:gd name="connsiteX195" fmla="*/ 714375 w 4286250"/>
              <a:gd name="connsiteY195" fmla="*/ 3429000 h 3795712"/>
              <a:gd name="connsiteX196" fmla="*/ 571500 w 4286250"/>
              <a:gd name="connsiteY196" fmla="*/ 2995612 h 3795712"/>
              <a:gd name="connsiteX197" fmla="*/ 595312 w 4286250"/>
              <a:gd name="connsiteY197" fmla="*/ 2986087 h 3795712"/>
              <a:gd name="connsiteX198" fmla="*/ 581025 w 4286250"/>
              <a:gd name="connsiteY198" fmla="*/ 2914650 h 3795712"/>
              <a:gd name="connsiteX199" fmla="*/ 542925 w 4286250"/>
              <a:gd name="connsiteY199" fmla="*/ 2847975 h 3795712"/>
              <a:gd name="connsiteX200" fmla="*/ 481012 w 4286250"/>
              <a:gd name="connsiteY200" fmla="*/ 2771775 h 3795712"/>
              <a:gd name="connsiteX201" fmla="*/ 328612 w 4286250"/>
              <a:gd name="connsiteY201" fmla="*/ 2595562 h 3795712"/>
              <a:gd name="connsiteX202" fmla="*/ 247650 w 4286250"/>
              <a:gd name="connsiteY202" fmla="*/ 2524125 h 3795712"/>
              <a:gd name="connsiteX203" fmla="*/ 214312 w 4286250"/>
              <a:gd name="connsiteY203" fmla="*/ 2466975 h 3795712"/>
              <a:gd name="connsiteX204" fmla="*/ 171450 w 4286250"/>
              <a:gd name="connsiteY204" fmla="*/ 2400300 h 3795712"/>
              <a:gd name="connsiteX205" fmla="*/ 104775 w 4286250"/>
              <a:gd name="connsiteY205" fmla="*/ 2357437 h 3795712"/>
              <a:gd name="connsiteX206" fmla="*/ 52387 w 4286250"/>
              <a:gd name="connsiteY206" fmla="*/ 2324100 h 3795712"/>
              <a:gd name="connsiteX207" fmla="*/ 0 w 4286250"/>
              <a:gd name="connsiteY207" fmla="*/ 2209800 h 3795712"/>
              <a:gd name="connsiteX208" fmla="*/ 290512 w 4286250"/>
              <a:gd name="connsiteY208" fmla="*/ 2000250 h 3795712"/>
              <a:gd name="connsiteX209" fmla="*/ 504825 w 4286250"/>
              <a:gd name="connsiteY209" fmla="*/ 1828800 h 3795712"/>
              <a:gd name="connsiteX210" fmla="*/ 742950 w 4286250"/>
              <a:gd name="connsiteY210" fmla="*/ 1557337 h 3795712"/>
              <a:gd name="connsiteX211" fmla="*/ 900112 w 4286250"/>
              <a:gd name="connsiteY211" fmla="*/ 1428750 h 3795712"/>
              <a:gd name="connsiteX212" fmla="*/ 1162050 w 4286250"/>
              <a:gd name="connsiteY212" fmla="*/ 1243012 h 3795712"/>
              <a:gd name="connsiteX213" fmla="*/ 1466850 w 4286250"/>
              <a:gd name="connsiteY213" fmla="*/ 1028700 h 3795712"/>
              <a:gd name="connsiteX214" fmla="*/ 1690687 w 4286250"/>
              <a:gd name="connsiteY214" fmla="*/ 833437 h 3795712"/>
              <a:gd name="connsiteX215" fmla="*/ 1871662 w 4286250"/>
              <a:gd name="connsiteY215" fmla="*/ 614362 h 3795712"/>
              <a:gd name="connsiteX216" fmla="*/ 2062162 w 4286250"/>
              <a:gd name="connsiteY216" fmla="*/ 366712 h 3795712"/>
              <a:gd name="connsiteX217" fmla="*/ 2214562 w 4286250"/>
              <a:gd name="connsiteY217" fmla="*/ 161925 h 3795712"/>
              <a:gd name="connsiteX218" fmla="*/ 2286000 w 4286250"/>
              <a:gd name="connsiteY218" fmla="*/ 76200 h 3795712"/>
              <a:gd name="connsiteX219" fmla="*/ 2343150 w 4286250"/>
              <a:gd name="connsiteY219" fmla="*/ 0 h 3795712"/>
              <a:gd name="connsiteX0" fmla="*/ 2343150 w 4276725"/>
              <a:gd name="connsiteY0" fmla="*/ 0 h 3795712"/>
              <a:gd name="connsiteX1" fmla="*/ 2405062 w 4276725"/>
              <a:gd name="connsiteY1" fmla="*/ 19050 h 3795712"/>
              <a:gd name="connsiteX2" fmla="*/ 2433637 w 4276725"/>
              <a:gd name="connsiteY2" fmla="*/ 23812 h 3795712"/>
              <a:gd name="connsiteX3" fmla="*/ 2452687 w 4276725"/>
              <a:gd name="connsiteY3" fmla="*/ 52387 h 3795712"/>
              <a:gd name="connsiteX4" fmla="*/ 2509837 w 4276725"/>
              <a:gd name="connsiteY4" fmla="*/ 38100 h 3795712"/>
              <a:gd name="connsiteX5" fmla="*/ 2552700 w 4276725"/>
              <a:gd name="connsiteY5" fmla="*/ 38100 h 3795712"/>
              <a:gd name="connsiteX6" fmla="*/ 2619375 w 4276725"/>
              <a:gd name="connsiteY6" fmla="*/ 38100 h 3795712"/>
              <a:gd name="connsiteX7" fmla="*/ 2647950 w 4276725"/>
              <a:gd name="connsiteY7" fmla="*/ 57150 h 3795712"/>
              <a:gd name="connsiteX8" fmla="*/ 2662237 w 4276725"/>
              <a:gd name="connsiteY8" fmla="*/ 95250 h 3795712"/>
              <a:gd name="connsiteX9" fmla="*/ 2624137 w 4276725"/>
              <a:gd name="connsiteY9" fmla="*/ 114300 h 3795712"/>
              <a:gd name="connsiteX10" fmla="*/ 2662237 w 4276725"/>
              <a:gd name="connsiteY10" fmla="*/ 133350 h 3795712"/>
              <a:gd name="connsiteX11" fmla="*/ 2695575 w 4276725"/>
              <a:gd name="connsiteY11" fmla="*/ 161925 h 3795712"/>
              <a:gd name="connsiteX12" fmla="*/ 2728912 w 4276725"/>
              <a:gd name="connsiteY12" fmla="*/ 128587 h 3795712"/>
              <a:gd name="connsiteX13" fmla="*/ 2762250 w 4276725"/>
              <a:gd name="connsiteY13" fmla="*/ 161925 h 3795712"/>
              <a:gd name="connsiteX14" fmla="*/ 2814637 w 4276725"/>
              <a:gd name="connsiteY14" fmla="*/ 190500 h 3795712"/>
              <a:gd name="connsiteX15" fmla="*/ 2871787 w 4276725"/>
              <a:gd name="connsiteY15" fmla="*/ 209550 h 3795712"/>
              <a:gd name="connsiteX16" fmla="*/ 2871787 w 4276725"/>
              <a:gd name="connsiteY16" fmla="*/ 209550 h 3795712"/>
              <a:gd name="connsiteX17" fmla="*/ 2900362 w 4276725"/>
              <a:gd name="connsiteY17" fmla="*/ 257175 h 3795712"/>
              <a:gd name="connsiteX18" fmla="*/ 2952750 w 4276725"/>
              <a:gd name="connsiteY18" fmla="*/ 300037 h 3795712"/>
              <a:gd name="connsiteX19" fmla="*/ 2990850 w 4276725"/>
              <a:gd name="connsiteY19" fmla="*/ 342900 h 3795712"/>
              <a:gd name="connsiteX20" fmla="*/ 3043237 w 4276725"/>
              <a:gd name="connsiteY20" fmla="*/ 357187 h 3795712"/>
              <a:gd name="connsiteX21" fmla="*/ 3033712 w 4276725"/>
              <a:gd name="connsiteY21" fmla="*/ 395287 h 3795712"/>
              <a:gd name="connsiteX22" fmla="*/ 3019425 w 4276725"/>
              <a:gd name="connsiteY22" fmla="*/ 438150 h 3795712"/>
              <a:gd name="connsiteX23" fmla="*/ 3019425 w 4276725"/>
              <a:gd name="connsiteY23" fmla="*/ 438150 h 3795712"/>
              <a:gd name="connsiteX24" fmla="*/ 3043237 w 4276725"/>
              <a:gd name="connsiteY24" fmla="*/ 481012 h 3795712"/>
              <a:gd name="connsiteX25" fmla="*/ 3000375 w 4276725"/>
              <a:gd name="connsiteY25" fmla="*/ 485775 h 3795712"/>
              <a:gd name="connsiteX26" fmla="*/ 2986087 w 4276725"/>
              <a:gd name="connsiteY26" fmla="*/ 495300 h 3795712"/>
              <a:gd name="connsiteX27" fmla="*/ 2986087 w 4276725"/>
              <a:gd name="connsiteY27" fmla="*/ 495300 h 3795712"/>
              <a:gd name="connsiteX28" fmla="*/ 2971800 w 4276725"/>
              <a:gd name="connsiteY28" fmla="*/ 547687 h 3795712"/>
              <a:gd name="connsiteX29" fmla="*/ 2971800 w 4276725"/>
              <a:gd name="connsiteY29" fmla="*/ 547687 h 3795712"/>
              <a:gd name="connsiteX30" fmla="*/ 2928937 w 4276725"/>
              <a:gd name="connsiteY30" fmla="*/ 576262 h 3795712"/>
              <a:gd name="connsiteX31" fmla="*/ 2914650 w 4276725"/>
              <a:gd name="connsiteY31" fmla="*/ 595312 h 3795712"/>
              <a:gd name="connsiteX32" fmla="*/ 2933700 w 4276725"/>
              <a:gd name="connsiteY32" fmla="*/ 619125 h 3795712"/>
              <a:gd name="connsiteX33" fmla="*/ 2952750 w 4276725"/>
              <a:gd name="connsiteY33" fmla="*/ 652462 h 3795712"/>
              <a:gd name="connsiteX34" fmla="*/ 2952750 w 4276725"/>
              <a:gd name="connsiteY34" fmla="*/ 652462 h 3795712"/>
              <a:gd name="connsiteX35" fmla="*/ 2914650 w 4276725"/>
              <a:gd name="connsiteY35" fmla="*/ 690562 h 3795712"/>
              <a:gd name="connsiteX36" fmla="*/ 2909887 w 4276725"/>
              <a:gd name="connsiteY36" fmla="*/ 709612 h 3795712"/>
              <a:gd name="connsiteX37" fmla="*/ 2976562 w 4276725"/>
              <a:gd name="connsiteY37" fmla="*/ 704850 h 3795712"/>
              <a:gd name="connsiteX38" fmla="*/ 3038475 w 4276725"/>
              <a:gd name="connsiteY38" fmla="*/ 704850 h 3795712"/>
              <a:gd name="connsiteX39" fmla="*/ 3081337 w 4276725"/>
              <a:gd name="connsiteY39" fmla="*/ 690562 h 3795712"/>
              <a:gd name="connsiteX40" fmla="*/ 3119437 w 4276725"/>
              <a:gd name="connsiteY40" fmla="*/ 685800 h 3795712"/>
              <a:gd name="connsiteX41" fmla="*/ 3157537 w 4276725"/>
              <a:gd name="connsiteY41" fmla="*/ 681037 h 3795712"/>
              <a:gd name="connsiteX42" fmla="*/ 3157537 w 4276725"/>
              <a:gd name="connsiteY42" fmla="*/ 681037 h 3795712"/>
              <a:gd name="connsiteX43" fmla="*/ 3190875 w 4276725"/>
              <a:gd name="connsiteY43" fmla="*/ 638175 h 3795712"/>
              <a:gd name="connsiteX44" fmla="*/ 3276600 w 4276725"/>
              <a:gd name="connsiteY44" fmla="*/ 671512 h 3795712"/>
              <a:gd name="connsiteX45" fmla="*/ 3307556 w 4276725"/>
              <a:gd name="connsiteY45" fmla="*/ 666750 h 3795712"/>
              <a:gd name="connsiteX46" fmla="*/ 3283744 w 4276725"/>
              <a:gd name="connsiteY46" fmla="*/ 623888 h 3795712"/>
              <a:gd name="connsiteX47" fmla="*/ 3352800 w 4276725"/>
              <a:gd name="connsiteY47" fmla="*/ 661987 h 3795712"/>
              <a:gd name="connsiteX48" fmla="*/ 3381375 w 4276725"/>
              <a:gd name="connsiteY48" fmla="*/ 681037 h 3795712"/>
              <a:gd name="connsiteX49" fmla="*/ 3424237 w 4276725"/>
              <a:gd name="connsiteY49" fmla="*/ 723900 h 3795712"/>
              <a:gd name="connsiteX50" fmla="*/ 3471862 w 4276725"/>
              <a:gd name="connsiteY50" fmla="*/ 742950 h 3795712"/>
              <a:gd name="connsiteX51" fmla="*/ 3419475 w 4276725"/>
              <a:gd name="connsiteY51" fmla="*/ 771525 h 3795712"/>
              <a:gd name="connsiteX52" fmla="*/ 3419475 w 4276725"/>
              <a:gd name="connsiteY52" fmla="*/ 804862 h 3795712"/>
              <a:gd name="connsiteX53" fmla="*/ 3419475 w 4276725"/>
              <a:gd name="connsiteY53" fmla="*/ 838200 h 3795712"/>
              <a:gd name="connsiteX54" fmla="*/ 3419475 w 4276725"/>
              <a:gd name="connsiteY54" fmla="*/ 852487 h 3795712"/>
              <a:gd name="connsiteX55" fmla="*/ 3386137 w 4276725"/>
              <a:gd name="connsiteY55" fmla="*/ 852487 h 3795712"/>
              <a:gd name="connsiteX56" fmla="*/ 3357562 w 4276725"/>
              <a:gd name="connsiteY56" fmla="*/ 852487 h 3795712"/>
              <a:gd name="connsiteX57" fmla="*/ 3309937 w 4276725"/>
              <a:gd name="connsiteY57" fmla="*/ 857250 h 3795712"/>
              <a:gd name="connsiteX58" fmla="*/ 3348037 w 4276725"/>
              <a:gd name="connsiteY58" fmla="*/ 895350 h 3795712"/>
              <a:gd name="connsiteX59" fmla="*/ 3367087 w 4276725"/>
              <a:gd name="connsiteY59" fmla="*/ 928687 h 3795712"/>
              <a:gd name="connsiteX60" fmla="*/ 3395662 w 4276725"/>
              <a:gd name="connsiteY60" fmla="*/ 947737 h 3795712"/>
              <a:gd name="connsiteX61" fmla="*/ 3395662 w 4276725"/>
              <a:gd name="connsiteY61" fmla="*/ 976312 h 3795712"/>
              <a:gd name="connsiteX62" fmla="*/ 3400425 w 4276725"/>
              <a:gd name="connsiteY62" fmla="*/ 1004887 h 3795712"/>
              <a:gd name="connsiteX63" fmla="*/ 3390900 w 4276725"/>
              <a:gd name="connsiteY63" fmla="*/ 1038225 h 3795712"/>
              <a:gd name="connsiteX64" fmla="*/ 3405187 w 4276725"/>
              <a:gd name="connsiteY64" fmla="*/ 1057275 h 3795712"/>
              <a:gd name="connsiteX65" fmla="*/ 3438525 w 4276725"/>
              <a:gd name="connsiteY65" fmla="*/ 1033462 h 3795712"/>
              <a:gd name="connsiteX66" fmla="*/ 3448050 w 4276725"/>
              <a:gd name="connsiteY66" fmla="*/ 981075 h 3795712"/>
              <a:gd name="connsiteX67" fmla="*/ 3462337 w 4276725"/>
              <a:gd name="connsiteY67" fmla="*/ 966787 h 3795712"/>
              <a:gd name="connsiteX68" fmla="*/ 3486150 w 4276725"/>
              <a:gd name="connsiteY68" fmla="*/ 976312 h 3795712"/>
              <a:gd name="connsiteX69" fmla="*/ 3476625 w 4276725"/>
              <a:gd name="connsiteY69" fmla="*/ 1019175 h 3795712"/>
              <a:gd name="connsiteX70" fmla="*/ 3452813 w 4276725"/>
              <a:gd name="connsiteY70" fmla="*/ 1033463 h 3795712"/>
              <a:gd name="connsiteX71" fmla="*/ 3495674 w 4276725"/>
              <a:gd name="connsiteY71" fmla="*/ 1059656 h 3795712"/>
              <a:gd name="connsiteX72" fmla="*/ 3521868 w 4276725"/>
              <a:gd name="connsiteY72" fmla="*/ 1026318 h 3795712"/>
              <a:gd name="connsiteX73" fmla="*/ 3524250 w 4276725"/>
              <a:gd name="connsiteY73" fmla="*/ 978694 h 3795712"/>
              <a:gd name="connsiteX74" fmla="*/ 3538537 w 4276725"/>
              <a:gd name="connsiteY74" fmla="*/ 942975 h 3795712"/>
              <a:gd name="connsiteX75" fmla="*/ 3586162 w 4276725"/>
              <a:gd name="connsiteY75" fmla="*/ 933450 h 3795712"/>
              <a:gd name="connsiteX76" fmla="*/ 3562350 w 4276725"/>
              <a:gd name="connsiteY76" fmla="*/ 909637 h 3795712"/>
              <a:gd name="connsiteX77" fmla="*/ 3586162 w 4276725"/>
              <a:gd name="connsiteY77" fmla="*/ 876300 h 3795712"/>
              <a:gd name="connsiteX78" fmla="*/ 3552825 w 4276725"/>
              <a:gd name="connsiteY78" fmla="*/ 866775 h 3795712"/>
              <a:gd name="connsiteX79" fmla="*/ 3552825 w 4276725"/>
              <a:gd name="connsiteY79" fmla="*/ 804862 h 3795712"/>
              <a:gd name="connsiteX80" fmla="*/ 3586162 w 4276725"/>
              <a:gd name="connsiteY80" fmla="*/ 795337 h 3795712"/>
              <a:gd name="connsiteX81" fmla="*/ 3600450 w 4276725"/>
              <a:gd name="connsiteY81" fmla="*/ 857250 h 3795712"/>
              <a:gd name="connsiteX82" fmla="*/ 3638550 w 4276725"/>
              <a:gd name="connsiteY82" fmla="*/ 852487 h 3795712"/>
              <a:gd name="connsiteX83" fmla="*/ 3690937 w 4276725"/>
              <a:gd name="connsiteY83" fmla="*/ 876300 h 3795712"/>
              <a:gd name="connsiteX84" fmla="*/ 3719512 w 4276725"/>
              <a:gd name="connsiteY84" fmla="*/ 900112 h 3795712"/>
              <a:gd name="connsiteX85" fmla="*/ 3738562 w 4276725"/>
              <a:gd name="connsiteY85" fmla="*/ 881062 h 3795712"/>
              <a:gd name="connsiteX86" fmla="*/ 3743325 w 4276725"/>
              <a:gd name="connsiteY86" fmla="*/ 852487 h 3795712"/>
              <a:gd name="connsiteX87" fmla="*/ 3757612 w 4276725"/>
              <a:gd name="connsiteY87" fmla="*/ 842962 h 3795712"/>
              <a:gd name="connsiteX88" fmla="*/ 3800475 w 4276725"/>
              <a:gd name="connsiteY88" fmla="*/ 838200 h 3795712"/>
              <a:gd name="connsiteX89" fmla="*/ 3786187 w 4276725"/>
              <a:gd name="connsiteY89" fmla="*/ 800100 h 3795712"/>
              <a:gd name="connsiteX90" fmla="*/ 3767137 w 4276725"/>
              <a:gd name="connsiteY90" fmla="*/ 757237 h 3795712"/>
              <a:gd name="connsiteX91" fmla="*/ 3781425 w 4276725"/>
              <a:gd name="connsiteY91" fmla="*/ 719137 h 3795712"/>
              <a:gd name="connsiteX92" fmla="*/ 3829050 w 4276725"/>
              <a:gd name="connsiteY92" fmla="*/ 747712 h 3795712"/>
              <a:gd name="connsiteX93" fmla="*/ 3833812 w 4276725"/>
              <a:gd name="connsiteY93" fmla="*/ 709612 h 3795712"/>
              <a:gd name="connsiteX94" fmla="*/ 3871912 w 4276725"/>
              <a:gd name="connsiteY94" fmla="*/ 695325 h 3795712"/>
              <a:gd name="connsiteX95" fmla="*/ 3905250 w 4276725"/>
              <a:gd name="connsiteY95" fmla="*/ 700087 h 3795712"/>
              <a:gd name="connsiteX96" fmla="*/ 3952875 w 4276725"/>
              <a:gd name="connsiteY96" fmla="*/ 685800 h 3795712"/>
              <a:gd name="connsiteX97" fmla="*/ 3976687 w 4276725"/>
              <a:gd name="connsiteY97" fmla="*/ 647700 h 3795712"/>
              <a:gd name="connsiteX98" fmla="*/ 3990975 w 4276725"/>
              <a:gd name="connsiteY98" fmla="*/ 609600 h 3795712"/>
              <a:gd name="connsiteX99" fmla="*/ 3976687 w 4276725"/>
              <a:gd name="connsiteY99" fmla="*/ 581025 h 3795712"/>
              <a:gd name="connsiteX100" fmla="*/ 3990975 w 4276725"/>
              <a:gd name="connsiteY100" fmla="*/ 561975 h 3795712"/>
              <a:gd name="connsiteX101" fmla="*/ 4000500 w 4276725"/>
              <a:gd name="connsiteY101" fmla="*/ 528637 h 3795712"/>
              <a:gd name="connsiteX102" fmla="*/ 4038600 w 4276725"/>
              <a:gd name="connsiteY102" fmla="*/ 514350 h 3795712"/>
              <a:gd name="connsiteX103" fmla="*/ 4076700 w 4276725"/>
              <a:gd name="connsiteY103" fmla="*/ 495300 h 3795712"/>
              <a:gd name="connsiteX104" fmla="*/ 4067175 w 4276725"/>
              <a:gd name="connsiteY104" fmla="*/ 452437 h 3795712"/>
              <a:gd name="connsiteX105" fmla="*/ 4076700 w 4276725"/>
              <a:gd name="connsiteY105" fmla="*/ 428625 h 3795712"/>
              <a:gd name="connsiteX106" fmla="*/ 4062412 w 4276725"/>
              <a:gd name="connsiteY106" fmla="*/ 395287 h 3795712"/>
              <a:gd name="connsiteX107" fmla="*/ 4062412 w 4276725"/>
              <a:gd name="connsiteY107" fmla="*/ 371475 h 3795712"/>
              <a:gd name="connsiteX108" fmla="*/ 4090987 w 4276725"/>
              <a:gd name="connsiteY108" fmla="*/ 357187 h 3795712"/>
              <a:gd name="connsiteX109" fmla="*/ 4114800 w 4276725"/>
              <a:gd name="connsiteY109" fmla="*/ 366712 h 3795712"/>
              <a:gd name="connsiteX110" fmla="*/ 4152900 w 4276725"/>
              <a:gd name="connsiteY110" fmla="*/ 333375 h 3795712"/>
              <a:gd name="connsiteX111" fmla="*/ 4162425 w 4276725"/>
              <a:gd name="connsiteY111" fmla="*/ 314325 h 3795712"/>
              <a:gd name="connsiteX112" fmla="*/ 4138612 w 4276725"/>
              <a:gd name="connsiteY112" fmla="*/ 266700 h 3795712"/>
              <a:gd name="connsiteX113" fmla="*/ 4148137 w 4276725"/>
              <a:gd name="connsiteY113" fmla="*/ 242887 h 3795712"/>
              <a:gd name="connsiteX114" fmla="*/ 4157662 w 4276725"/>
              <a:gd name="connsiteY114" fmla="*/ 223837 h 3795712"/>
              <a:gd name="connsiteX115" fmla="*/ 4171950 w 4276725"/>
              <a:gd name="connsiteY115" fmla="*/ 195262 h 3795712"/>
              <a:gd name="connsiteX116" fmla="*/ 4224337 w 4276725"/>
              <a:gd name="connsiteY116" fmla="*/ 204787 h 3795712"/>
              <a:gd name="connsiteX117" fmla="*/ 4238625 w 4276725"/>
              <a:gd name="connsiteY117" fmla="*/ 200025 h 3795712"/>
              <a:gd name="connsiteX118" fmla="*/ 4276725 w 4276725"/>
              <a:gd name="connsiteY118" fmla="*/ 214312 h 3795712"/>
              <a:gd name="connsiteX119" fmla="*/ 4205287 w 4276725"/>
              <a:gd name="connsiteY119" fmla="*/ 638175 h 3795712"/>
              <a:gd name="connsiteX120" fmla="*/ 4205287 w 4276725"/>
              <a:gd name="connsiteY120" fmla="*/ 723900 h 3795712"/>
              <a:gd name="connsiteX121" fmla="*/ 4224337 w 4276725"/>
              <a:gd name="connsiteY121" fmla="*/ 814387 h 3795712"/>
              <a:gd name="connsiteX122" fmla="*/ 4233862 w 4276725"/>
              <a:gd name="connsiteY122" fmla="*/ 895350 h 3795712"/>
              <a:gd name="connsiteX123" fmla="*/ 4248150 w 4276725"/>
              <a:gd name="connsiteY123" fmla="*/ 976312 h 3795712"/>
              <a:gd name="connsiteX124" fmla="*/ 4152900 w 4276725"/>
              <a:gd name="connsiteY124" fmla="*/ 1104900 h 3795712"/>
              <a:gd name="connsiteX125" fmla="*/ 4124325 w 4276725"/>
              <a:gd name="connsiteY125" fmla="*/ 1166812 h 3795712"/>
              <a:gd name="connsiteX126" fmla="*/ 4076700 w 4276725"/>
              <a:gd name="connsiteY126" fmla="*/ 1223962 h 3795712"/>
              <a:gd name="connsiteX127" fmla="*/ 4043362 w 4276725"/>
              <a:gd name="connsiteY127" fmla="*/ 1257300 h 3795712"/>
              <a:gd name="connsiteX128" fmla="*/ 4005262 w 4276725"/>
              <a:gd name="connsiteY128" fmla="*/ 1285875 h 3795712"/>
              <a:gd name="connsiteX129" fmla="*/ 3976687 w 4276725"/>
              <a:gd name="connsiteY129" fmla="*/ 1323975 h 3795712"/>
              <a:gd name="connsiteX130" fmla="*/ 3962400 w 4276725"/>
              <a:gd name="connsiteY130" fmla="*/ 1385887 h 3795712"/>
              <a:gd name="connsiteX131" fmla="*/ 3914775 w 4276725"/>
              <a:gd name="connsiteY131" fmla="*/ 1452562 h 3795712"/>
              <a:gd name="connsiteX132" fmla="*/ 3890962 w 4276725"/>
              <a:gd name="connsiteY132" fmla="*/ 1504950 h 3795712"/>
              <a:gd name="connsiteX133" fmla="*/ 3900487 w 4276725"/>
              <a:gd name="connsiteY133" fmla="*/ 1543050 h 3795712"/>
              <a:gd name="connsiteX134" fmla="*/ 3876675 w 4276725"/>
              <a:gd name="connsiteY134" fmla="*/ 1581150 h 3795712"/>
              <a:gd name="connsiteX135" fmla="*/ 3714750 w 4276725"/>
              <a:gd name="connsiteY135" fmla="*/ 1790700 h 3795712"/>
              <a:gd name="connsiteX136" fmla="*/ 3590925 w 4276725"/>
              <a:gd name="connsiteY136" fmla="*/ 1952625 h 3795712"/>
              <a:gd name="connsiteX137" fmla="*/ 3538537 w 4276725"/>
              <a:gd name="connsiteY137" fmla="*/ 2028825 h 3795712"/>
              <a:gd name="connsiteX138" fmla="*/ 3505200 w 4276725"/>
              <a:gd name="connsiteY138" fmla="*/ 2100262 h 3795712"/>
              <a:gd name="connsiteX139" fmla="*/ 3486150 w 4276725"/>
              <a:gd name="connsiteY139" fmla="*/ 2181225 h 3795712"/>
              <a:gd name="connsiteX140" fmla="*/ 3486150 w 4276725"/>
              <a:gd name="connsiteY140" fmla="*/ 2228850 h 3795712"/>
              <a:gd name="connsiteX141" fmla="*/ 3486150 w 4276725"/>
              <a:gd name="connsiteY141" fmla="*/ 2290762 h 3795712"/>
              <a:gd name="connsiteX142" fmla="*/ 3486150 w 4276725"/>
              <a:gd name="connsiteY142" fmla="*/ 2366962 h 3795712"/>
              <a:gd name="connsiteX143" fmla="*/ 3443287 w 4276725"/>
              <a:gd name="connsiteY143" fmla="*/ 2462212 h 3795712"/>
              <a:gd name="connsiteX144" fmla="*/ 3400425 w 4276725"/>
              <a:gd name="connsiteY144" fmla="*/ 2552700 h 3795712"/>
              <a:gd name="connsiteX145" fmla="*/ 3367087 w 4276725"/>
              <a:gd name="connsiteY145" fmla="*/ 2624137 h 3795712"/>
              <a:gd name="connsiteX146" fmla="*/ 3309937 w 4276725"/>
              <a:gd name="connsiteY146" fmla="*/ 2686050 h 3795712"/>
              <a:gd name="connsiteX147" fmla="*/ 3281362 w 4276725"/>
              <a:gd name="connsiteY147" fmla="*/ 2714625 h 3795712"/>
              <a:gd name="connsiteX148" fmla="*/ 3257550 w 4276725"/>
              <a:gd name="connsiteY148" fmla="*/ 2762250 h 3795712"/>
              <a:gd name="connsiteX149" fmla="*/ 3248025 w 4276725"/>
              <a:gd name="connsiteY149" fmla="*/ 2809875 h 3795712"/>
              <a:gd name="connsiteX150" fmla="*/ 3267075 w 4276725"/>
              <a:gd name="connsiteY150" fmla="*/ 2900362 h 3795712"/>
              <a:gd name="connsiteX151" fmla="*/ 3267075 w 4276725"/>
              <a:gd name="connsiteY151" fmla="*/ 2981325 h 3795712"/>
              <a:gd name="connsiteX152" fmla="*/ 3248025 w 4276725"/>
              <a:gd name="connsiteY152" fmla="*/ 3024187 h 3795712"/>
              <a:gd name="connsiteX153" fmla="*/ 3167062 w 4276725"/>
              <a:gd name="connsiteY153" fmla="*/ 3024187 h 3795712"/>
              <a:gd name="connsiteX154" fmla="*/ 3100387 w 4276725"/>
              <a:gd name="connsiteY154" fmla="*/ 3014662 h 3795712"/>
              <a:gd name="connsiteX155" fmla="*/ 3038475 w 4276725"/>
              <a:gd name="connsiteY155" fmla="*/ 3028950 h 3795712"/>
              <a:gd name="connsiteX156" fmla="*/ 2981325 w 4276725"/>
              <a:gd name="connsiteY156" fmla="*/ 3076575 h 3795712"/>
              <a:gd name="connsiteX157" fmla="*/ 2928937 w 4276725"/>
              <a:gd name="connsiteY157" fmla="*/ 3148012 h 3795712"/>
              <a:gd name="connsiteX158" fmla="*/ 2876550 w 4276725"/>
              <a:gd name="connsiteY158" fmla="*/ 3200400 h 3795712"/>
              <a:gd name="connsiteX159" fmla="*/ 2809875 w 4276725"/>
              <a:gd name="connsiteY159" fmla="*/ 3228975 h 3795712"/>
              <a:gd name="connsiteX160" fmla="*/ 2786062 w 4276725"/>
              <a:gd name="connsiteY160" fmla="*/ 3257550 h 3795712"/>
              <a:gd name="connsiteX161" fmla="*/ 2767012 w 4276725"/>
              <a:gd name="connsiteY161" fmla="*/ 3300412 h 3795712"/>
              <a:gd name="connsiteX162" fmla="*/ 2776537 w 4276725"/>
              <a:gd name="connsiteY162" fmla="*/ 3333750 h 3795712"/>
              <a:gd name="connsiteX163" fmla="*/ 2814637 w 4276725"/>
              <a:gd name="connsiteY163" fmla="*/ 3381375 h 3795712"/>
              <a:gd name="connsiteX164" fmla="*/ 2833687 w 4276725"/>
              <a:gd name="connsiteY164" fmla="*/ 3409950 h 3795712"/>
              <a:gd name="connsiteX165" fmla="*/ 2814637 w 4276725"/>
              <a:gd name="connsiteY165" fmla="*/ 3443287 h 3795712"/>
              <a:gd name="connsiteX166" fmla="*/ 2776537 w 4276725"/>
              <a:gd name="connsiteY166" fmla="*/ 3467100 h 3795712"/>
              <a:gd name="connsiteX167" fmla="*/ 2752725 w 4276725"/>
              <a:gd name="connsiteY167" fmla="*/ 3490912 h 3795712"/>
              <a:gd name="connsiteX168" fmla="*/ 2752725 w 4276725"/>
              <a:gd name="connsiteY168" fmla="*/ 3524250 h 3795712"/>
              <a:gd name="connsiteX169" fmla="*/ 2752725 w 4276725"/>
              <a:gd name="connsiteY169" fmla="*/ 3548062 h 3795712"/>
              <a:gd name="connsiteX170" fmla="*/ 2705100 w 4276725"/>
              <a:gd name="connsiteY170" fmla="*/ 3567112 h 3795712"/>
              <a:gd name="connsiteX171" fmla="*/ 2652712 w 4276725"/>
              <a:gd name="connsiteY171" fmla="*/ 3605212 h 3795712"/>
              <a:gd name="connsiteX172" fmla="*/ 2619375 w 4276725"/>
              <a:gd name="connsiteY172" fmla="*/ 3690937 h 3795712"/>
              <a:gd name="connsiteX173" fmla="*/ 2605087 w 4276725"/>
              <a:gd name="connsiteY173" fmla="*/ 3733800 h 3795712"/>
              <a:gd name="connsiteX174" fmla="*/ 2566987 w 4276725"/>
              <a:gd name="connsiteY174" fmla="*/ 3762375 h 3795712"/>
              <a:gd name="connsiteX175" fmla="*/ 2509837 w 4276725"/>
              <a:gd name="connsiteY175" fmla="*/ 3767137 h 3795712"/>
              <a:gd name="connsiteX176" fmla="*/ 2452687 w 4276725"/>
              <a:gd name="connsiteY176" fmla="*/ 3767137 h 3795712"/>
              <a:gd name="connsiteX177" fmla="*/ 2419350 w 4276725"/>
              <a:gd name="connsiteY177" fmla="*/ 3790950 h 3795712"/>
              <a:gd name="connsiteX178" fmla="*/ 2333625 w 4276725"/>
              <a:gd name="connsiteY178" fmla="*/ 3714750 h 3795712"/>
              <a:gd name="connsiteX179" fmla="*/ 2271712 w 4276725"/>
              <a:gd name="connsiteY179" fmla="*/ 3795712 h 3795712"/>
              <a:gd name="connsiteX180" fmla="*/ 1733550 w 4276725"/>
              <a:gd name="connsiteY180" fmla="*/ 3600450 h 3795712"/>
              <a:gd name="connsiteX181" fmla="*/ 1628775 w 4276725"/>
              <a:gd name="connsiteY181" fmla="*/ 3552825 h 3795712"/>
              <a:gd name="connsiteX182" fmla="*/ 1447800 w 4276725"/>
              <a:gd name="connsiteY182" fmla="*/ 3486150 h 3795712"/>
              <a:gd name="connsiteX183" fmla="*/ 1328737 w 4276725"/>
              <a:gd name="connsiteY183" fmla="*/ 3490912 h 3795712"/>
              <a:gd name="connsiteX184" fmla="*/ 1285875 w 4276725"/>
              <a:gd name="connsiteY184" fmla="*/ 3495675 h 3795712"/>
              <a:gd name="connsiteX185" fmla="*/ 1285875 w 4276725"/>
              <a:gd name="connsiteY185" fmla="*/ 3495675 h 3795712"/>
              <a:gd name="connsiteX186" fmla="*/ 1238250 w 4276725"/>
              <a:gd name="connsiteY186" fmla="*/ 3529012 h 3795712"/>
              <a:gd name="connsiteX187" fmla="*/ 1185862 w 4276725"/>
              <a:gd name="connsiteY187" fmla="*/ 3529012 h 3795712"/>
              <a:gd name="connsiteX188" fmla="*/ 1185862 w 4276725"/>
              <a:gd name="connsiteY188" fmla="*/ 3529012 h 3795712"/>
              <a:gd name="connsiteX189" fmla="*/ 1104900 w 4276725"/>
              <a:gd name="connsiteY189" fmla="*/ 3529012 h 3795712"/>
              <a:gd name="connsiteX190" fmla="*/ 1033462 w 4276725"/>
              <a:gd name="connsiteY190" fmla="*/ 3557587 h 3795712"/>
              <a:gd name="connsiteX191" fmla="*/ 947737 w 4276725"/>
              <a:gd name="connsiteY191" fmla="*/ 3600450 h 3795712"/>
              <a:gd name="connsiteX192" fmla="*/ 914400 w 4276725"/>
              <a:gd name="connsiteY192" fmla="*/ 3619500 h 3795712"/>
              <a:gd name="connsiteX193" fmla="*/ 847725 w 4276725"/>
              <a:gd name="connsiteY193" fmla="*/ 3519487 h 3795712"/>
              <a:gd name="connsiteX194" fmla="*/ 790575 w 4276725"/>
              <a:gd name="connsiteY194" fmla="*/ 3381375 h 3795712"/>
              <a:gd name="connsiteX195" fmla="*/ 714375 w 4276725"/>
              <a:gd name="connsiteY195" fmla="*/ 3429000 h 3795712"/>
              <a:gd name="connsiteX196" fmla="*/ 571500 w 4276725"/>
              <a:gd name="connsiteY196" fmla="*/ 2995612 h 3795712"/>
              <a:gd name="connsiteX197" fmla="*/ 595312 w 4276725"/>
              <a:gd name="connsiteY197" fmla="*/ 2986087 h 3795712"/>
              <a:gd name="connsiteX198" fmla="*/ 581025 w 4276725"/>
              <a:gd name="connsiteY198" fmla="*/ 2914650 h 3795712"/>
              <a:gd name="connsiteX199" fmla="*/ 542925 w 4276725"/>
              <a:gd name="connsiteY199" fmla="*/ 2847975 h 3795712"/>
              <a:gd name="connsiteX200" fmla="*/ 481012 w 4276725"/>
              <a:gd name="connsiteY200" fmla="*/ 2771775 h 3795712"/>
              <a:gd name="connsiteX201" fmla="*/ 328612 w 4276725"/>
              <a:gd name="connsiteY201" fmla="*/ 2595562 h 3795712"/>
              <a:gd name="connsiteX202" fmla="*/ 247650 w 4276725"/>
              <a:gd name="connsiteY202" fmla="*/ 2524125 h 3795712"/>
              <a:gd name="connsiteX203" fmla="*/ 214312 w 4276725"/>
              <a:gd name="connsiteY203" fmla="*/ 2466975 h 3795712"/>
              <a:gd name="connsiteX204" fmla="*/ 171450 w 4276725"/>
              <a:gd name="connsiteY204" fmla="*/ 2400300 h 3795712"/>
              <a:gd name="connsiteX205" fmla="*/ 104775 w 4276725"/>
              <a:gd name="connsiteY205" fmla="*/ 2357437 h 3795712"/>
              <a:gd name="connsiteX206" fmla="*/ 52387 w 4276725"/>
              <a:gd name="connsiteY206" fmla="*/ 2324100 h 3795712"/>
              <a:gd name="connsiteX207" fmla="*/ 0 w 4276725"/>
              <a:gd name="connsiteY207" fmla="*/ 2209800 h 3795712"/>
              <a:gd name="connsiteX208" fmla="*/ 290512 w 4276725"/>
              <a:gd name="connsiteY208" fmla="*/ 2000250 h 3795712"/>
              <a:gd name="connsiteX209" fmla="*/ 504825 w 4276725"/>
              <a:gd name="connsiteY209" fmla="*/ 1828800 h 3795712"/>
              <a:gd name="connsiteX210" fmla="*/ 742950 w 4276725"/>
              <a:gd name="connsiteY210" fmla="*/ 1557337 h 3795712"/>
              <a:gd name="connsiteX211" fmla="*/ 900112 w 4276725"/>
              <a:gd name="connsiteY211" fmla="*/ 1428750 h 3795712"/>
              <a:gd name="connsiteX212" fmla="*/ 1162050 w 4276725"/>
              <a:gd name="connsiteY212" fmla="*/ 1243012 h 3795712"/>
              <a:gd name="connsiteX213" fmla="*/ 1466850 w 4276725"/>
              <a:gd name="connsiteY213" fmla="*/ 1028700 h 3795712"/>
              <a:gd name="connsiteX214" fmla="*/ 1690687 w 4276725"/>
              <a:gd name="connsiteY214" fmla="*/ 833437 h 3795712"/>
              <a:gd name="connsiteX215" fmla="*/ 1871662 w 4276725"/>
              <a:gd name="connsiteY215" fmla="*/ 614362 h 3795712"/>
              <a:gd name="connsiteX216" fmla="*/ 2062162 w 4276725"/>
              <a:gd name="connsiteY216" fmla="*/ 366712 h 3795712"/>
              <a:gd name="connsiteX217" fmla="*/ 2214562 w 4276725"/>
              <a:gd name="connsiteY217" fmla="*/ 161925 h 3795712"/>
              <a:gd name="connsiteX218" fmla="*/ 2286000 w 4276725"/>
              <a:gd name="connsiteY218" fmla="*/ 76200 h 3795712"/>
              <a:gd name="connsiteX219" fmla="*/ 2343150 w 4276725"/>
              <a:gd name="connsiteY219" fmla="*/ 0 h 3795712"/>
              <a:gd name="connsiteX0" fmla="*/ 2343150 w 4276725"/>
              <a:gd name="connsiteY0" fmla="*/ 0 h 3795712"/>
              <a:gd name="connsiteX1" fmla="*/ 2405062 w 4276725"/>
              <a:gd name="connsiteY1" fmla="*/ 19050 h 3795712"/>
              <a:gd name="connsiteX2" fmla="*/ 2433637 w 4276725"/>
              <a:gd name="connsiteY2" fmla="*/ 23812 h 3795712"/>
              <a:gd name="connsiteX3" fmla="*/ 2452687 w 4276725"/>
              <a:gd name="connsiteY3" fmla="*/ 52387 h 3795712"/>
              <a:gd name="connsiteX4" fmla="*/ 2509837 w 4276725"/>
              <a:gd name="connsiteY4" fmla="*/ 38100 h 3795712"/>
              <a:gd name="connsiteX5" fmla="*/ 2552700 w 4276725"/>
              <a:gd name="connsiteY5" fmla="*/ 38100 h 3795712"/>
              <a:gd name="connsiteX6" fmla="*/ 2619375 w 4276725"/>
              <a:gd name="connsiteY6" fmla="*/ 38100 h 3795712"/>
              <a:gd name="connsiteX7" fmla="*/ 2647950 w 4276725"/>
              <a:gd name="connsiteY7" fmla="*/ 57150 h 3795712"/>
              <a:gd name="connsiteX8" fmla="*/ 2662237 w 4276725"/>
              <a:gd name="connsiteY8" fmla="*/ 95250 h 3795712"/>
              <a:gd name="connsiteX9" fmla="*/ 2624137 w 4276725"/>
              <a:gd name="connsiteY9" fmla="*/ 114300 h 3795712"/>
              <a:gd name="connsiteX10" fmla="*/ 2662237 w 4276725"/>
              <a:gd name="connsiteY10" fmla="*/ 133350 h 3795712"/>
              <a:gd name="connsiteX11" fmla="*/ 2695575 w 4276725"/>
              <a:gd name="connsiteY11" fmla="*/ 161925 h 3795712"/>
              <a:gd name="connsiteX12" fmla="*/ 2728912 w 4276725"/>
              <a:gd name="connsiteY12" fmla="*/ 128587 h 3795712"/>
              <a:gd name="connsiteX13" fmla="*/ 2762250 w 4276725"/>
              <a:gd name="connsiteY13" fmla="*/ 161925 h 3795712"/>
              <a:gd name="connsiteX14" fmla="*/ 2814637 w 4276725"/>
              <a:gd name="connsiteY14" fmla="*/ 190500 h 3795712"/>
              <a:gd name="connsiteX15" fmla="*/ 2871787 w 4276725"/>
              <a:gd name="connsiteY15" fmla="*/ 209550 h 3795712"/>
              <a:gd name="connsiteX16" fmla="*/ 2871787 w 4276725"/>
              <a:gd name="connsiteY16" fmla="*/ 209550 h 3795712"/>
              <a:gd name="connsiteX17" fmla="*/ 2900362 w 4276725"/>
              <a:gd name="connsiteY17" fmla="*/ 257175 h 3795712"/>
              <a:gd name="connsiteX18" fmla="*/ 2952750 w 4276725"/>
              <a:gd name="connsiteY18" fmla="*/ 300037 h 3795712"/>
              <a:gd name="connsiteX19" fmla="*/ 2990850 w 4276725"/>
              <a:gd name="connsiteY19" fmla="*/ 342900 h 3795712"/>
              <a:gd name="connsiteX20" fmla="*/ 3043237 w 4276725"/>
              <a:gd name="connsiteY20" fmla="*/ 357187 h 3795712"/>
              <a:gd name="connsiteX21" fmla="*/ 3033712 w 4276725"/>
              <a:gd name="connsiteY21" fmla="*/ 395287 h 3795712"/>
              <a:gd name="connsiteX22" fmla="*/ 3019425 w 4276725"/>
              <a:gd name="connsiteY22" fmla="*/ 438150 h 3795712"/>
              <a:gd name="connsiteX23" fmla="*/ 3019425 w 4276725"/>
              <a:gd name="connsiteY23" fmla="*/ 438150 h 3795712"/>
              <a:gd name="connsiteX24" fmla="*/ 3043237 w 4276725"/>
              <a:gd name="connsiteY24" fmla="*/ 481012 h 3795712"/>
              <a:gd name="connsiteX25" fmla="*/ 3000375 w 4276725"/>
              <a:gd name="connsiteY25" fmla="*/ 485775 h 3795712"/>
              <a:gd name="connsiteX26" fmla="*/ 2986087 w 4276725"/>
              <a:gd name="connsiteY26" fmla="*/ 495300 h 3795712"/>
              <a:gd name="connsiteX27" fmla="*/ 2986087 w 4276725"/>
              <a:gd name="connsiteY27" fmla="*/ 495300 h 3795712"/>
              <a:gd name="connsiteX28" fmla="*/ 2971800 w 4276725"/>
              <a:gd name="connsiteY28" fmla="*/ 547687 h 3795712"/>
              <a:gd name="connsiteX29" fmla="*/ 2971800 w 4276725"/>
              <a:gd name="connsiteY29" fmla="*/ 547687 h 3795712"/>
              <a:gd name="connsiteX30" fmla="*/ 2928937 w 4276725"/>
              <a:gd name="connsiteY30" fmla="*/ 576262 h 3795712"/>
              <a:gd name="connsiteX31" fmla="*/ 2914650 w 4276725"/>
              <a:gd name="connsiteY31" fmla="*/ 595312 h 3795712"/>
              <a:gd name="connsiteX32" fmla="*/ 2933700 w 4276725"/>
              <a:gd name="connsiteY32" fmla="*/ 619125 h 3795712"/>
              <a:gd name="connsiteX33" fmla="*/ 2952750 w 4276725"/>
              <a:gd name="connsiteY33" fmla="*/ 652462 h 3795712"/>
              <a:gd name="connsiteX34" fmla="*/ 2952750 w 4276725"/>
              <a:gd name="connsiteY34" fmla="*/ 652462 h 3795712"/>
              <a:gd name="connsiteX35" fmla="*/ 2914650 w 4276725"/>
              <a:gd name="connsiteY35" fmla="*/ 690562 h 3795712"/>
              <a:gd name="connsiteX36" fmla="*/ 2909887 w 4276725"/>
              <a:gd name="connsiteY36" fmla="*/ 709612 h 3795712"/>
              <a:gd name="connsiteX37" fmla="*/ 2976562 w 4276725"/>
              <a:gd name="connsiteY37" fmla="*/ 704850 h 3795712"/>
              <a:gd name="connsiteX38" fmla="*/ 3038475 w 4276725"/>
              <a:gd name="connsiteY38" fmla="*/ 704850 h 3795712"/>
              <a:gd name="connsiteX39" fmla="*/ 3081337 w 4276725"/>
              <a:gd name="connsiteY39" fmla="*/ 690562 h 3795712"/>
              <a:gd name="connsiteX40" fmla="*/ 3119437 w 4276725"/>
              <a:gd name="connsiteY40" fmla="*/ 685800 h 3795712"/>
              <a:gd name="connsiteX41" fmla="*/ 3157537 w 4276725"/>
              <a:gd name="connsiteY41" fmla="*/ 681037 h 3795712"/>
              <a:gd name="connsiteX42" fmla="*/ 3157537 w 4276725"/>
              <a:gd name="connsiteY42" fmla="*/ 681037 h 3795712"/>
              <a:gd name="connsiteX43" fmla="*/ 3190875 w 4276725"/>
              <a:gd name="connsiteY43" fmla="*/ 638175 h 3795712"/>
              <a:gd name="connsiteX44" fmla="*/ 3276600 w 4276725"/>
              <a:gd name="connsiteY44" fmla="*/ 671512 h 3795712"/>
              <a:gd name="connsiteX45" fmla="*/ 3307556 w 4276725"/>
              <a:gd name="connsiteY45" fmla="*/ 666750 h 3795712"/>
              <a:gd name="connsiteX46" fmla="*/ 3283744 w 4276725"/>
              <a:gd name="connsiteY46" fmla="*/ 623888 h 3795712"/>
              <a:gd name="connsiteX47" fmla="*/ 3352800 w 4276725"/>
              <a:gd name="connsiteY47" fmla="*/ 661987 h 3795712"/>
              <a:gd name="connsiteX48" fmla="*/ 3381375 w 4276725"/>
              <a:gd name="connsiteY48" fmla="*/ 681037 h 3795712"/>
              <a:gd name="connsiteX49" fmla="*/ 3424237 w 4276725"/>
              <a:gd name="connsiteY49" fmla="*/ 723900 h 3795712"/>
              <a:gd name="connsiteX50" fmla="*/ 3471862 w 4276725"/>
              <a:gd name="connsiteY50" fmla="*/ 742950 h 3795712"/>
              <a:gd name="connsiteX51" fmla="*/ 3419475 w 4276725"/>
              <a:gd name="connsiteY51" fmla="*/ 771525 h 3795712"/>
              <a:gd name="connsiteX52" fmla="*/ 3419475 w 4276725"/>
              <a:gd name="connsiteY52" fmla="*/ 804862 h 3795712"/>
              <a:gd name="connsiteX53" fmla="*/ 3419475 w 4276725"/>
              <a:gd name="connsiteY53" fmla="*/ 838200 h 3795712"/>
              <a:gd name="connsiteX54" fmla="*/ 3419475 w 4276725"/>
              <a:gd name="connsiteY54" fmla="*/ 852487 h 3795712"/>
              <a:gd name="connsiteX55" fmla="*/ 3386137 w 4276725"/>
              <a:gd name="connsiteY55" fmla="*/ 852487 h 3795712"/>
              <a:gd name="connsiteX56" fmla="*/ 3357562 w 4276725"/>
              <a:gd name="connsiteY56" fmla="*/ 852487 h 3795712"/>
              <a:gd name="connsiteX57" fmla="*/ 3309937 w 4276725"/>
              <a:gd name="connsiteY57" fmla="*/ 857250 h 3795712"/>
              <a:gd name="connsiteX58" fmla="*/ 3348037 w 4276725"/>
              <a:gd name="connsiteY58" fmla="*/ 895350 h 3795712"/>
              <a:gd name="connsiteX59" fmla="*/ 3367087 w 4276725"/>
              <a:gd name="connsiteY59" fmla="*/ 928687 h 3795712"/>
              <a:gd name="connsiteX60" fmla="*/ 3395662 w 4276725"/>
              <a:gd name="connsiteY60" fmla="*/ 947737 h 3795712"/>
              <a:gd name="connsiteX61" fmla="*/ 3395662 w 4276725"/>
              <a:gd name="connsiteY61" fmla="*/ 976312 h 3795712"/>
              <a:gd name="connsiteX62" fmla="*/ 3400425 w 4276725"/>
              <a:gd name="connsiteY62" fmla="*/ 1004887 h 3795712"/>
              <a:gd name="connsiteX63" fmla="*/ 3390900 w 4276725"/>
              <a:gd name="connsiteY63" fmla="*/ 1038225 h 3795712"/>
              <a:gd name="connsiteX64" fmla="*/ 3405187 w 4276725"/>
              <a:gd name="connsiteY64" fmla="*/ 1057275 h 3795712"/>
              <a:gd name="connsiteX65" fmla="*/ 3438525 w 4276725"/>
              <a:gd name="connsiteY65" fmla="*/ 1033462 h 3795712"/>
              <a:gd name="connsiteX66" fmla="*/ 3448050 w 4276725"/>
              <a:gd name="connsiteY66" fmla="*/ 981075 h 3795712"/>
              <a:gd name="connsiteX67" fmla="*/ 3462337 w 4276725"/>
              <a:gd name="connsiteY67" fmla="*/ 966787 h 3795712"/>
              <a:gd name="connsiteX68" fmla="*/ 3486150 w 4276725"/>
              <a:gd name="connsiteY68" fmla="*/ 976312 h 3795712"/>
              <a:gd name="connsiteX69" fmla="*/ 3476625 w 4276725"/>
              <a:gd name="connsiteY69" fmla="*/ 1019175 h 3795712"/>
              <a:gd name="connsiteX70" fmla="*/ 3452813 w 4276725"/>
              <a:gd name="connsiteY70" fmla="*/ 1033463 h 3795712"/>
              <a:gd name="connsiteX71" fmla="*/ 3495674 w 4276725"/>
              <a:gd name="connsiteY71" fmla="*/ 1059656 h 3795712"/>
              <a:gd name="connsiteX72" fmla="*/ 3521868 w 4276725"/>
              <a:gd name="connsiteY72" fmla="*/ 1026318 h 3795712"/>
              <a:gd name="connsiteX73" fmla="*/ 3524250 w 4276725"/>
              <a:gd name="connsiteY73" fmla="*/ 978694 h 3795712"/>
              <a:gd name="connsiteX74" fmla="*/ 3538537 w 4276725"/>
              <a:gd name="connsiteY74" fmla="*/ 942975 h 3795712"/>
              <a:gd name="connsiteX75" fmla="*/ 3586162 w 4276725"/>
              <a:gd name="connsiteY75" fmla="*/ 933450 h 3795712"/>
              <a:gd name="connsiteX76" fmla="*/ 3562350 w 4276725"/>
              <a:gd name="connsiteY76" fmla="*/ 909637 h 3795712"/>
              <a:gd name="connsiteX77" fmla="*/ 3586162 w 4276725"/>
              <a:gd name="connsiteY77" fmla="*/ 876300 h 3795712"/>
              <a:gd name="connsiteX78" fmla="*/ 3552825 w 4276725"/>
              <a:gd name="connsiteY78" fmla="*/ 866775 h 3795712"/>
              <a:gd name="connsiteX79" fmla="*/ 3552825 w 4276725"/>
              <a:gd name="connsiteY79" fmla="*/ 804862 h 3795712"/>
              <a:gd name="connsiteX80" fmla="*/ 3586162 w 4276725"/>
              <a:gd name="connsiteY80" fmla="*/ 795337 h 3795712"/>
              <a:gd name="connsiteX81" fmla="*/ 3600450 w 4276725"/>
              <a:gd name="connsiteY81" fmla="*/ 857250 h 3795712"/>
              <a:gd name="connsiteX82" fmla="*/ 3638550 w 4276725"/>
              <a:gd name="connsiteY82" fmla="*/ 852487 h 3795712"/>
              <a:gd name="connsiteX83" fmla="*/ 3690937 w 4276725"/>
              <a:gd name="connsiteY83" fmla="*/ 876300 h 3795712"/>
              <a:gd name="connsiteX84" fmla="*/ 3719512 w 4276725"/>
              <a:gd name="connsiteY84" fmla="*/ 900112 h 3795712"/>
              <a:gd name="connsiteX85" fmla="*/ 3738562 w 4276725"/>
              <a:gd name="connsiteY85" fmla="*/ 881062 h 3795712"/>
              <a:gd name="connsiteX86" fmla="*/ 3743325 w 4276725"/>
              <a:gd name="connsiteY86" fmla="*/ 852487 h 3795712"/>
              <a:gd name="connsiteX87" fmla="*/ 3757612 w 4276725"/>
              <a:gd name="connsiteY87" fmla="*/ 842962 h 3795712"/>
              <a:gd name="connsiteX88" fmla="*/ 3800475 w 4276725"/>
              <a:gd name="connsiteY88" fmla="*/ 838200 h 3795712"/>
              <a:gd name="connsiteX89" fmla="*/ 3786187 w 4276725"/>
              <a:gd name="connsiteY89" fmla="*/ 800100 h 3795712"/>
              <a:gd name="connsiteX90" fmla="*/ 3767137 w 4276725"/>
              <a:gd name="connsiteY90" fmla="*/ 757237 h 3795712"/>
              <a:gd name="connsiteX91" fmla="*/ 3781425 w 4276725"/>
              <a:gd name="connsiteY91" fmla="*/ 719137 h 3795712"/>
              <a:gd name="connsiteX92" fmla="*/ 3829050 w 4276725"/>
              <a:gd name="connsiteY92" fmla="*/ 747712 h 3795712"/>
              <a:gd name="connsiteX93" fmla="*/ 3833812 w 4276725"/>
              <a:gd name="connsiteY93" fmla="*/ 709612 h 3795712"/>
              <a:gd name="connsiteX94" fmla="*/ 3871912 w 4276725"/>
              <a:gd name="connsiteY94" fmla="*/ 695325 h 3795712"/>
              <a:gd name="connsiteX95" fmla="*/ 3905250 w 4276725"/>
              <a:gd name="connsiteY95" fmla="*/ 700087 h 3795712"/>
              <a:gd name="connsiteX96" fmla="*/ 3952875 w 4276725"/>
              <a:gd name="connsiteY96" fmla="*/ 685800 h 3795712"/>
              <a:gd name="connsiteX97" fmla="*/ 3976687 w 4276725"/>
              <a:gd name="connsiteY97" fmla="*/ 647700 h 3795712"/>
              <a:gd name="connsiteX98" fmla="*/ 3990975 w 4276725"/>
              <a:gd name="connsiteY98" fmla="*/ 609600 h 3795712"/>
              <a:gd name="connsiteX99" fmla="*/ 3976687 w 4276725"/>
              <a:gd name="connsiteY99" fmla="*/ 581025 h 3795712"/>
              <a:gd name="connsiteX100" fmla="*/ 3990975 w 4276725"/>
              <a:gd name="connsiteY100" fmla="*/ 561975 h 3795712"/>
              <a:gd name="connsiteX101" fmla="*/ 4000500 w 4276725"/>
              <a:gd name="connsiteY101" fmla="*/ 528637 h 3795712"/>
              <a:gd name="connsiteX102" fmla="*/ 4038600 w 4276725"/>
              <a:gd name="connsiteY102" fmla="*/ 514350 h 3795712"/>
              <a:gd name="connsiteX103" fmla="*/ 4076700 w 4276725"/>
              <a:gd name="connsiteY103" fmla="*/ 495300 h 3795712"/>
              <a:gd name="connsiteX104" fmla="*/ 4067175 w 4276725"/>
              <a:gd name="connsiteY104" fmla="*/ 452437 h 3795712"/>
              <a:gd name="connsiteX105" fmla="*/ 4076700 w 4276725"/>
              <a:gd name="connsiteY105" fmla="*/ 428625 h 3795712"/>
              <a:gd name="connsiteX106" fmla="*/ 4062412 w 4276725"/>
              <a:gd name="connsiteY106" fmla="*/ 395287 h 3795712"/>
              <a:gd name="connsiteX107" fmla="*/ 4062412 w 4276725"/>
              <a:gd name="connsiteY107" fmla="*/ 371475 h 3795712"/>
              <a:gd name="connsiteX108" fmla="*/ 4090987 w 4276725"/>
              <a:gd name="connsiteY108" fmla="*/ 357187 h 3795712"/>
              <a:gd name="connsiteX109" fmla="*/ 4114800 w 4276725"/>
              <a:gd name="connsiteY109" fmla="*/ 366712 h 3795712"/>
              <a:gd name="connsiteX110" fmla="*/ 4152900 w 4276725"/>
              <a:gd name="connsiteY110" fmla="*/ 333375 h 3795712"/>
              <a:gd name="connsiteX111" fmla="*/ 4162425 w 4276725"/>
              <a:gd name="connsiteY111" fmla="*/ 314325 h 3795712"/>
              <a:gd name="connsiteX112" fmla="*/ 4138612 w 4276725"/>
              <a:gd name="connsiteY112" fmla="*/ 266700 h 3795712"/>
              <a:gd name="connsiteX113" fmla="*/ 4148137 w 4276725"/>
              <a:gd name="connsiteY113" fmla="*/ 242887 h 3795712"/>
              <a:gd name="connsiteX114" fmla="*/ 4157662 w 4276725"/>
              <a:gd name="connsiteY114" fmla="*/ 223837 h 3795712"/>
              <a:gd name="connsiteX115" fmla="*/ 4171950 w 4276725"/>
              <a:gd name="connsiteY115" fmla="*/ 195262 h 3795712"/>
              <a:gd name="connsiteX116" fmla="*/ 4224337 w 4276725"/>
              <a:gd name="connsiteY116" fmla="*/ 204787 h 3795712"/>
              <a:gd name="connsiteX117" fmla="*/ 4229100 w 4276725"/>
              <a:gd name="connsiteY117" fmla="*/ 145256 h 3795712"/>
              <a:gd name="connsiteX118" fmla="*/ 4276725 w 4276725"/>
              <a:gd name="connsiteY118" fmla="*/ 214312 h 3795712"/>
              <a:gd name="connsiteX119" fmla="*/ 4205287 w 4276725"/>
              <a:gd name="connsiteY119" fmla="*/ 638175 h 3795712"/>
              <a:gd name="connsiteX120" fmla="*/ 4205287 w 4276725"/>
              <a:gd name="connsiteY120" fmla="*/ 723900 h 3795712"/>
              <a:gd name="connsiteX121" fmla="*/ 4224337 w 4276725"/>
              <a:gd name="connsiteY121" fmla="*/ 814387 h 3795712"/>
              <a:gd name="connsiteX122" fmla="*/ 4233862 w 4276725"/>
              <a:gd name="connsiteY122" fmla="*/ 895350 h 3795712"/>
              <a:gd name="connsiteX123" fmla="*/ 4248150 w 4276725"/>
              <a:gd name="connsiteY123" fmla="*/ 976312 h 3795712"/>
              <a:gd name="connsiteX124" fmla="*/ 4152900 w 4276725"/>
              <a:gd name="connsiteY124" fmla="*/ 1104900 h 3795712"/>
              <a:gd name="connsiteX125" fmla="*/ 4124325 w 4276725"/>
              <a:gd name="connsiteY125" fmla="*/ 1166812 h 3795712"/>
              <a:gd name="connsiteX126" fmla="*/ 4076700 w 4276725"/>
              <a:gd name="connsiteY126" fmla="*/ 1223962 h 3795712"/>
              <a:gd name="connsiteX127" fmla="*/ 4043362 w 4276725"/>
              <a:gd name="connsiteY127" fmla="*/ 1257300 h 3795712"/>
              <a:gd name="connsiteX128" fmla="*/ 4005262 w 4276725"/>
              <a:gd name="connsiteY128" fmla="*/ 1285875 h 3795712"/>
              <a:gd name="connsiteX129" fmla="*/ 3976687 w 4276725"/>
              <a:gd name="connsiteY129" fmla="*/ 1323975 h 3795712"/>
              <a:gd name="connsiteX130" fmla="*/ 3962400 w 4276725"/>
              <a:gd name="connsiteY130" fmla="*/ 1385887 h 3795712"/>
              <a:gd name="connsiteX131" fmla="*/ 3914775 w 4276725"/>
              <a:gd name="connsiteY131" fmla="*/ 1452562 h 3795712"/>
              <a:gd name="connsiteX132" fmla="*/ 3890962 w 4276725"/>
              <a:gd name="connsiteY132" fmla="*/ 1504950 h 3795712"/>
              <a:gd name="connsiteX133" fmla="*/ 3900487 w 4276725"/>
              <a:gd name="connsiteY133" fmla="*/ 1543050 h 3795712"/>
              <a:gd name="connsiteX134" fmla="*/ 3876675 w 4276725"/>
              <a:gd name="connsiteY134" fmla="*/ 1581150 h 3795712"/>
              <a:gd name="connsiteX135" fmla="*/ 3714750 w 4276725"/>
              <a:gd name="connsiteY135" fmla="*/ 1790700 h 3795712"/>
              <a:gd name="connsiteX136" fmla="*/ 3590925 w 4276725"/>
              <a:gd name="connsiteY136" fmla="*/ 1952625 h 3795712"/>
              <a:gd name="connsiteX137" fmla="*/ 3538537 w 4276725"/>
              <a:gd name="connsiteY137" fmla="*/ 2028825 h 3795712"/>
              <a:gd name="connsiteX138" fmla="*/ 3505200 w 4276725"/>
              <a:gd name="connsiteY138" fmla="*/ 2100262 h 3795712"/>
              <a:gd name="connsiteX139" fmla="*/ 3486150 w 4276725"/>
              <a:gd name="connsiteY139" fmla="*/ 2181225 h 3795712"/>
              <a:gd name="connsiteX140" fmla="*/ 3486150 w 4276725"/>
              <a:gd name="connsiteY140" fmla="*/ 2228850 h 3795712"/>
              <a:gd name="connsiteX141" fmla="*/ 3486150 w 4276725"/>
              <a:gd name="connsiteY141" fmla="*/ 2290762 h 3795712"/>
              <a:gd name="connsiteX142" fmla="*/ 3486150 w 4276725"/>
              <a:gd name="connsiteY142" fmla="*/ 2366962 h 3795712"/>
              <a:gd name="connsiteX143" fmla="*/ 3443287 w 4276725"/>
              <a:gd name="connsiteY143" fmla="*/ 2462212 h 3795712"/>
              <a:gd name="connsiteX144" fmla="*/ 3400425 w 4276725"/>
              <a:gd name="connsiteY144" fmla="*/ 2552700 h 3795712"/>
              <a:gd name="connsiteX145" fmla="*/ 3367087 w 4276725"/>
              <a:gd name="connsiteY145" fmla="*/ 2624137 h 3795712"/>
              <a:gd name="connsiteX146" fmla="*/ 3309937 w 4276725"/>
              <a:gd name="connsiteY146" fmla="*/ 2686050 h 3795712"/>
              <a:gd name="connsiteX147" fmla="*/ 3281362 w 4276725"/>
              <a:gd name="connsiteY147" fmla="*/ 2714625 h 3795712"/>
              <a:gd name="connsiteX148" fmla="*/ 3257550 w 4276725"/>
              <a:gd name="connsiteY148" fmla="*/ 2762250 h 3795712"/>
              <a:gd name="connsiteX149" fmla="*/ 3248025 w 4276725"/>
              <a:gd name="connsiteY149" fmla="*/ 2809875 h 3795712"/>
              <a:gd name="connsiteX150" fmla="*/ 3267075 w 4276725"/>
              <a:gd name="connsiteY150" fmla="*/ 2900362 h 3795712"/>
              <a:gd name="connsiteX151" fmla="*/ 3267075 w 4276725"/>
              <a:gd name="connsiteY151" fmla="*/ 2981325 h 3795712"/>
              <a:gd name="connsiteX152" fmla="*/ 3248025 w 4276725"/>
              <a:gd name="connsiteY152" fmla="*/ 3024187 h 3795712"/>
              <a:gd name="connsiteX153" fmla="*/ 3167062 w 4276725"/>
              <a:gd name="connsiteY153" fmla="*/ 3024187 h 3795712"/>
              <a:gd name="connsiteX154" fmla="*/ 3100387 w 4276725"/>
              <a:gd name="connsiteY154" fmla="*/ 3014662 h 3795712"/>
              <a:gd name="connsiteX155" fmla="*/ 3038475 w 4276725"/>
              <a:gd name="connsiteY155" fmla="*/ 3028950 h 3795712"/>
              <a:gd name="connsiteX156" fmla="*/ 2981325 w 4276725"/>
              <a:gd name="connsiteY156" fmla="*/ 3076575 h 3795712"/>
              <a:gd name="connsiteX157" fmla="*/ 2928937 w 4276725"/>
              <a:gd name="connsiteY157" fmla="*/ 3148012 h 3795712"/>
              <a:gd name="connsiteX158" fmla="*/ 2876550 w 4276725"/>
              <a:gd name="connsiteY158" fmla="*/ 3200400 h 3795712"/>
              <a:gd name="connsiteX159" fmla="*/ 2809875 w 4276725"/>
              <a:gd name="connsiteY159" fmla="*/ 3228975 h 3795712"/>
              <a:gd name="connsiteX160" fmla="*/ 2786062 w 4276725"/>
              <a:gd name="connsiteY160" fmla="*/ 3257550 h 3795712"/>
              <a:gd name="connsiteX161" fmla="*/ 2767012 w 4276725"/>
              <a:gd name="connsiteY161" fmla="*/ 3300412 h 3795712"/>
              <a:gd name="connsiteX162" fmla="*/ 2776537 w 4276725"/>
              <a:gd name="connsiteY162" fmla="*/ 3333750 h 3795712"/>
              <a:gd name="connsiteX163" fmla="*/ 2814637 w 4276725"/>
              <a:gd name="connsiteY163" fmla="*/ 3381375 h 3795712"/>
              <a:gd name="connsiteX164" fmla="*/ 2833687 w 4276725"/>
              <a:gd name="connsiteY164" fmla="*/ 3409950 h 3795712"/>
              <a:gd name="connsiteX165" fmla="*/ 2814637 w 4276725"/>
              <a:gd name="connsiteY165" fmla="*/ 3443287 h 3795712"/>
              <a:gd name="connsiteX166" fmla="*/ 2776537 w 4276725"/>
              <a:gd name="connsiteY166" fmla="*/ 3467100 h 3795712"/>
              <a:gd name="connsiteX167" fmla="*/ 2752725 w 4276725"/>
              <a:gd name="connsiteY167" fmla="*/ 3490912 h 3795712"/>
              <a:gd name="connsiteX168" fmla="*/ 2752725 w 4276725"/>
              <a:gd name="connsiteY168" fmla="*/ 3524250 h 3795712"/>
              <a:gd name="connsiteX169" fmla="*/ 2752725 w 4276725"/>
              <a:gd name="connsiteY169" fmla="*/ 3548062 h 3795712"/>
              <a:gd name="connsiteX170" fmla="*/ 2705100 w 4276725"/>
              <a:gd name="connsiteY170" fmla="*/ 3567112 h 3795712"/>
              <a:gd name="connsiteX171" fmla="*/ 2652712 w 4276725"/>
              <a:gd name="connsiteY171" fmla="*/ 3605212 h 3795712"/>
              <a:gd name="connsiteX172" fmla="*/ 2619375 w 4276725"/>
              <a:gd name="connsiteY172" fmla="*/ 3690937 h 3795712"/>
              <a:gd name="connsiteX173" fmla="*/ 2605087 w 4276725"/>
              <a:gd name="connsiteY173" fmla="*/ 3733800 h 3795712"/>
              <a:gd name="connsiteX174" fmla="*/ 2566987 w 4276725"/>
              <a:gd name="connsiteY174" fmla="*/ 3762375 h 3795712"/>
              <a:gd name="connsiteX175" fmla="*/ 2509837 w 4276725"/>
              <a:gd name="connsiteY175" fmla="*/ 3767137 h 3795712"/>
              <a:gd name="connsiteX176" fmla="*/ 2452687 w 4276725"/>
              <a:gd name="connsiteY176" fmla="*/ 3767137 h 3795712"/>
              <a:gd name="connsiteX177" fmla="*/ 2419350 w 4276725"/>
              <a:gd name="connsiteY177" fmla="*/ 3790950 h 3795712"/>
              <a:gd name="connsiteX178" fmla="*/ 2333625 w 4276725"/>
              <a:gd name="connsiteY178" fmla="*/ 3714750 h 3795712"/>
              <a:gd name="connsiteX179" fmla="*/ 2271712 w 4276725"/>
              <a:gd name="connsiteY179" fmla="*/ 3795712 h 3795712"/>
              <a:gd name="connsiteX180" fmla="*/ 1733550 w 4276725"/>
              <a:gd name="connsiteY180" fmla="*/ 3600450 h 3795712"/>
              <a:gd name="connsiteX181" fmla="*/ 1628775 w 4276725"/>
              <a:gd name="connsiteY181" fmla="*/ 3552825 h 3795712"/>
              <a:gd name="connsiteX182" fmla="*/ 1447800 w 4276725"/>
              <a:gd name="connsiteY182" fmla="*/ 3486150 h 3795712"/>
              <a:gd name="connsiteX183" fmla="*/ 1328737 w 4276725"/>
              <a:gd name="connsiteY183" fmla="*/ 3490912 h 3795712"/>
              <a:gd name="connsiteX184" fmla="*/ 1285875 w 4276725"/>
              <a:gd name="connsiteY184" fmla="*/ 3495675 h 3795712"/>
              <a:gd name="connsiteX185" fmla="*/ 1285875 w 4276725"/>
              <a:gd name="connsiteY185" fmla="*/ 3495675 h 3795712"/>
              <a:gd name="connsiteX186" fmla="*/ 1238250 w 4276725"/>
              <a:gd name="connsiteY186" fmla="*/ 3529012 h 3795712"/>
              <a:gd name="connsiteX187" fmla="*/ 1185862 w 4276725"/>
              <a:gd name="connsiteY187" fmla="*/ 3529012 h 3795712"/>
              <a:gd name="connsiteX188" fmla="*/ 1185862 w 4276725"/>
              <a:gd name="connsiteY188" fmla="*/ 3529012 h 3795712"/>
              <a:gd name="connsiteX189" fmla="*/ 1104900 w 4276725"/>
              <a:gd name="connsiteY189" fmla="*/ 3529012 h 3795712"/>
              <a:gd name="connsiteX190" fmla="*/ 1033462 w 4276725"/>
              <a:gd name="connsiteY190" fmla="*/ 3557587 h 3795712"/>
              <a:gd name="connsiteX191" fmla="*/ 947737 w 4276725"/>
              <a:gd name="connsiteY191" fmla="*/ 3600450 h 3795712"/>
              <a:gd name="connsiteX192" fmla="*/ 914400 w 4276725"/>
              <a:gd name="connsiteY192" fmla="*/ 3619500 h 3795712"/>
              <a:gd name="connsiteX193" fmla="*/ 847725 w 4276725"/>
              <a:gd name="connsiteY193" fmla="*/ 3519487 h 3795712"/>
              <a:gd name="connsiteX194" fmla="*/ 790575 w 4276725"/>
              <a:gd name="connsiteY194" fmla="*/ 3381375 h 3795712"/>
              <a:gd name="connsiteX195" fmla="*/ 714375 w 4276725"/>
              <a:gd name="connsiteY195" fmla="*/ 3429000 h 3795712"/>
              <a:gd name="connsiteX196" fmla="*/ 571500 w 4276725"/>
              <a:gd name="connsiteY196" fmla="*/ 2995612 h 3795712"/>
              <a:gd name="connsiteX197" fmla="*/ 595312 w 4276725"/>
              <a:gd name="connsiteY197" fmla="*/ 2986087 h 3795712"/>
              <a:gd name="connsiteX198" fmla="*/ 581025 w 4276725"/>
              <a:gd name="connsiteY198" fmla="*/ 2914650 h 3795712"/>
              <a:gd name="connsiteX199" fmla="*/ 542925 w 4276725"/>
              <a:gd name="connsiteY199" fmla="*/ 2847975 h 3795712"/>
              <a:gd name="connsiteX200" fmla="*/ 481012 w 4276725"/>
              <a:gd name="connsiteY200" fmla="*/ 2771775 h 3795712"/>
              <a:gd name="connsiteX201" fmla="*/ 328612 w 4276725"/>
              <a:gd name="connsiteY201" fmla="*/ 2595562 h 3795712"/>
              <a:gd name="connsiteX202" fmla="*/ 247650 w 4276725"/>
              <a:gd name="connsiteY202" fmla="*/ 2524125 h 3795712"/>
              <a:gd name="connsiteX203" fmla="*/ 214312 w 4276725"/>
              <a:gd name="connsiteY203" fmla="*/ 2466975 h 3795712"/>
              <a:gd name="connsiteX204" fmla="*/ 171450 w 4276725"/>
              <a:gd name="connsiteY204" fmla="*/ 2400300 h 3795712"/>
              <a:gd name="connsiteX205" fmla="*/ 104775 w 4276725"/>
              <a:gd name="connsiteY205" fmla="*/ 2357437 h 3795712"/>
              <a:gd name="connsiteX206" fmla="*/ 52387 w 4276725"/>
              <a:gd name="connsiteY206" fmla="*/ 2324100 h 3795712"/>
              <a:gd name="connsiteX207" fmla="*/ 0 w 4276725"/>
              <a:gd name="connsiteY207" fmla="*/ 2209800 h 3795712"/>
              <a:gd name="connsiteX208" fmla="*/ 290512 w 4276725"/>
              <a:gd name="connsiteY208" fmla="*/ 2000250 h 3795712"/>
              <a:gd name="connsiteX209" fmla="*/ 504825 w 4276725"/>
              <a:gd name="connsiteY209" fmla="*/ 1828800 h 3795712"/>
              <a:gd name="connsiteX210" fmla="*/ 742950 w 4276725"/>
              <a:gd name="connsiteY210" fmla="*/ 1557337 h 3795712"/>
              <a:gd name="connsiteX211" fmla="*/ 900112 w 4276725"/>
              <a:gd name="connsiteY211" fmla="*/ 1428750 h 3795712"/>
              <a:gd name="connsiteX212" fmla="*/ 1162050 w 4276725"/>
              <a:gd name="connsiteY212" fmla="*/ 1243012 h 3795712"/>
              <a:gd name="connsiteX213" fmla="*/ 1466850 w 4276725"/>
              <a:gd name="connsiteY213" fmla="*/ 1028700 h 3795712"/>
              <a:gd name="connsiteX214" fmla="*/ 1690687 w 4276725"/>
              <a:gd name="connsiteY214" fmla="*/ 833437 h 3795712"/>
              <a:gd name="connsiteX215" fmla="*/ 1871662 w 4276725"/>
              <a:gd name="connsiteY215" fmla="*/ 614362 h 3795712"/>
              <a:gd name="connsiteX216" fmla="*/ 2062162 w 4276725"/>
              <a:gd name="connsiteY216" fmla="*/ 366712 h 3795712"/>
              <a:gd name="connsiteX217" fmla="*/ 2214562 w 4276725"/>
              <a:gd name="connsiteY217" fmla="*/ 161925 h 3795712"/>
              <a:gd name="connsiteX218" fmla="*/ 2286000 w 4276725"/>
              <a:gd name="connsiteY218" fmla="*/ 76200 h 3795712"/>
              <a:gd name="connsiteX219" fmla="*/ 2343150 w 4276725"/>
              <a:gd name="connsiteY219" fmla="*/ 0 h 3795712"/>
              <a:gd name="connsiteX0" fmla="*/ 2343150 w 4276725"/>
              <a:gd name="connsiteY0" fmla="*/ 0 h 3795712"/>
              <a:gd name="connsiteX1" fmla="*/ 2405062 w 4276725"/>
              <a:gd name="connsiteY1" fmla="*/ 19050 h 3795712"/>
              <a:gd name="connsiteX2" fmla="*/ 2433637 w 4276725"/>
              <a:gd name="connsiteY2" fmla="*/ 23812 h 3795712"/>
              <a:gd name="connsiteX3" fmla="*/ 2452687 w 4276725"/>
              <a:gd name="connsiteY3" fmla="*/ 52387 h 3795712"/>
              <a:gd name="connsiteX4" fmla="*/ 2509837 w 4276725"/>
              <a:gd name="connsiteY4" fmla="*/ 38100 h 3795712"/>
              <a:gd name="connsiteX5" fmla="*/ 2552700 w 4276725"/>
              <a:gd name="connsiteY5" fmla="*/ 38100 h 3795712"/>
              <a:gd name="connsiteX6" fmla="*/ 2619375 w 4276725"/>
              <a:gd name="connsiteY6" fmla="*/ 38100 h 3795712"/>
              <a:gd name="connsiteX7" fmla="*/ 2647950 w 4276725"/>
              <a:gd name="connsiteY7" fmla="*/ 57150 h 3795712"/>
              <a:gd name="connsiteX8" fmla="*/ 2662237 w 4276725"/>
              <a:gd name="connsiteY8" fmla="*/ 95250 h 3795712"/>
              <a:gd name="connsiteX9" fmla="*/ 2624137 w 4276725"/>
              <a:gd name="connsiteY9" fmla="*/ 114300 h 3795712"/>
              <a:gd name="connsiteX10" fmla="*/ 2662237 w 4276725"/>
              <a:gd name="connsiteY10" fmla="*/ 133350 h 3795712"/>
              <a:gd name="connsiteX11" fmla="*/ 2695575 w 4276725"/>
              <a:gd name="connsiteY11" fmla="*/ 161925 h 3795712"/>
              <a:gd name="connsiteX12" fmla="*/ 2728912 w 4276725"/>
              <a:gd name="connsiteY12" fmla="*/ 128587 h 3795712"/>
              <a:gd name="connsiteX13" fmla="*/ 2762250 w 4276725"/>
              <a:gd name="connsiteY13" fmla="*/ 161925 h 3795712"/>
              <a:gd name="connsiteX14" fmla="*/ 2814637 w 4276725"/>
              <a:gd name="connsiteY14" fmla="*/ 190500 h 3795712"/>
              <a:gd name="connsiteX15" fmla="*/ 2871787 w 4276725"/>
              <a:gd name="connsiteY15" fmla="*/ 209550 h 3795712"/>
              <a:gd name="connsiteX16" fmla="*/ 2871787 w 4276725"/>
              <a:gd name="connsiteY16" fmla="*/ 209550 h 3795712"/>
              <a:gd name="connsiteX17" fmla="*/ 2900362 w 4276725"/>
              <a:gd name="connsiteY17" fmla="*/ 257175 h 3795712"/>
              <a:gd name="connsiteX18" fmla="*/ 2952750 w 4276725"/>
              <a:gd name="connsiteY18" fmla="*/ 300037 h 3795712"/>
              <a:gd name="connsiteX19" fmla="*/ 2990850 w 4276725"/>
              <a:gd name="connsiteY19" fmla="*/ 342900 h 3795712"/>
              <a:gd name="connsiteX20" fmla="*/ 3043237 w 4276725"/>
              <a:gd name="connsiteY20" fmla="*/ 357187 h 3795712"/>
              <a:gd name="connsiteX21" fmla="*/ 3033712 w 4276725"/>
              <a:gd name="connsiteY21" fmla="*/ 395287 h 3795712"/>
              <a:gd name="connsiteX22" fmla="*/ 3019425 w 4276725"/>
              <a:gd name="connsiteY22" fmla="*/ 438150 h 3795712"/>
              <a:gd name="connsiteX23" fmla="*/ 3019425 w 4276725"/>
              <a:gd name="connsiteY23" fmla="*/ 438150 h 3795712"/>
              <a:gd name="connsiteX24" fmla="*/ 3043237 w 4276725"/>
              <a:gd name="connsiteY24" fmla="*/ 481012 h 3795712"/>
              <a:gd name="connsiteX25" fmla="*/ 3000375 w 4276725"/>
              <a:gd name="connsiteY25" fmla="*/ 485775 h 3795712"/>
              <a:gd name="connsiteX26" fmla="*/ 2986087 w 4276725"/>
              <a:gd name="connsiteY26" fmla="*/ 495300 h 3795712"/>
              <a:gd name="connsiteX27" fmla="*/ 2986087 w 4276725"/>
              <a:gd name="connsiteY27" fmla="*/ 495300 h 3795712"/>
              <a:gd name="connsiteX28" fmla="*/ 2971800 w 4276725"/>
              <a:gd name="connsiteY28" fmla="*/ 547687 h 3795712"/>
              <a:gd name="connsiteX29" fmla="*/ 2971800 w 4276725"/>
              <a:gd name="connsiteY29" fmla="*/ 547687 h 3795712"/>
              <a:gd name="connsiteX30" fmla="*/ 2928937 w 4276725"/>
              <a:gd name="connsiteY30" fmla="*/ 576262 h 3795712"/>
              <a:gd name="connsiteX31" fmla="*/ 2914650 w 4276725"/>
              <a:gd name="connsiteY31" fmla="*/ 595312 h 3795712"/>
              <a:gd name="connsiteX32" fmla="*/ 2933700 w 4276725"/>
              <a:gd name="connsiteY32" fmla="*/ 619125 h 3795712"/>
              <a:gd name="connsiteX33" fmla="*/ 2952750 w 4276725"/>
              <a:gd name="connsiteY33" fmla="*/ 652462 h 3795712"/>
              <a:gd name="connsiteX34" fmla="*/ 2952750 w 4276725"/>
              <a:gd name="connsiteY34" fmla="*/ 652462 h 3795712"/>
              <a:gd name="connsiteX35" fmla="*/ 2914650 w 4276725"/>
              <a:gd name="connsiteY35" fmla="*/ 690562 h 3795712"/>
              <a:gd name="connsiteX36" fmla="*/ 2909887 w 4276725"/>
              <a:gd name="connsiteY36" fmla="*/ 709612 h 3795712"/>
              <a:gd name="connsiteX37" fmla="*/ 2976562 w 4276725"/>
              <a:gd name="connsiteY37" fmla="*/ 704850 h 3795712"/>
              <a:gd name="connsiteX38" fmla="*/ 3038475 w 4276725"/>
              <a:gd name="connsiteY38" fmla="*/ 704850 h 3795712"/>
              <a:gd name="connsiteX39" fmla="*/ 3081337 w 4276725"/>
              <a:gd name="connsiteY39" fmla="*/ 690562 h 3795712"/>
              <a:gd name="connsiteX40" fmla="*/ 3119437 w 4276725"/>
              <a:gd name="connsiteY40" fmla="*/ 685800 h 3795712"/>
              <a:gd name="connsiteX41" fmla="*/ 3157537 w 4276725"/>
              <a:gd name="connsiteY41" fmla="*/ 681037 h 3795712"/>
              <a:gd name="connsiteX42" fmla="*/ 3157537 w 4276725"/>
              <a:gd name="connsiteY42" fmla="*/ 681037 h 3795712"/>
              <a:gd name="connsiteX43" fmla="*/ 3190875 w 4276725"/>
              <a:gd name="connsiteY43" fmla="*/ 638175 h 3795712"/>
              <a:gd name="connsiteX44" fmla="*/ 3276600 w 4276725"/>
              <a:gd name="connsiteY44" fmla="*/ 671512 h 3795712"/>
              <a:gd name="connsiteX45" fmla="*/ 3307556 w 4276725"/>
              <a:gd name="connsiteY45" fmla="*/ 666750 h 3795712"/>
              <a:gd name="connsiteX46" fmla="*/ 3283744 w 4276725"/>
              <a:gd name="connsiteY46" fmla="*/ 623888 h 3795712"/>
              <a:gd name="connsiteX47" fmla="*/ 3352800 w 4276725"/>
              <a:gd name="connsiteY47" fmla="*/ 661987 h 3795712"/>
              <a:gd name="connsiteX48" fmla="*/ 3381375 w 4276725"/>
              <a:gd name="connsiteY48" fmla="*/ 681037 h 3795712"/>
              <a:gd name="connsiteX49" fmla="*/ 3424237 w 4276725"/>
              <a:gd name="connsiteY49" fmla="*/ 723900 h 3795712"/>
              <a:gd name="connsiteX50" fmla="*/ 3471862 w 4276725"/>
              <a:gd name="connsiteY50" fmla="*/ 742950 h 3795712"/>
              <a:gd name="connsiteX51" fmla="*/ 3419475 w 4276725"/>
              <a:gd name="connsiteY51" fmla="*/ 771525 h 3795712"/>
              <a:gd name="connsiteX52" fmla="*/ 3419475 w 4276725"/>
              <a:gd name="connsiteY52" fmla="*/ 804862 h 3795712"/>
              <a:gd name="connsiteX53" fmla="*/ 3419475 w 4276725"/>
              <a:gd name="connsiteY53" fmla="*/ 838200 h 3795712"/>
              <a:gd name="connsiteX54" fmla="*/ 3419475 w 4276725"/>
              <a:gd name="connsiteY54" fmla="*/ 852487 h 3795712"/>
              <a:gd name="connsiteX55" fmla="*/ 3386137 w 4276725"/>
              <a:gd name="connsiteY55" fmla="*/ 852487 h 3795712"/>
              <a:gd name="connsiteX56" fmla="*/ 3357562 w 4276725"/>
              <a:gd name="connsiteY56" fmla="*/ 852487 h 3795712"/>
              <a:gd name="connsiteX57" fmla="*/ 3309937 w 4276725"/>
              <a:gd name="connsiteY57" fmla="*/ 857250 h 3795712"/>
              <a:gd name="connsiteX58" fmla="*/ 3348037 w 4276725"/>
              <a:gd name="connsiteY58" fmla="*/ 895350 h 3795712"/>
              <a:gd name="connsiteX59" fmla="*/ 3367087 w 4276725"/>
              <a:gd name="connsiteY59" fmla="*/ 928687 h 3795712"/>
              <a:gd name="connsiteX60" fmla="*/ 3395662 w 4276725"/>
              <a:gd name="connsiteY60" fmla="*/ 947737 h 3795712"/>
              <a:gd name="connsiteX61" fmla="*/ 3395662 w 4276725"/>
              <a:gd name="connsiteY61" fmla="*/ 976312 h 3795712"/>
              <a:gd name="connsiteX62" fmla="*/ 3400425 w 4276725"/>
              <a:gd name="connsiteY62" fmla="*/ 1004887 h 3795712"/>
              <a:gd name="connsiteX63" fmla="*/ 3390900 w 4276725"/>
              <a:gd name="connsiteY63" fmla="*/ 1038225 h 3795712"/>
              <a:gd name="connsiteX64" fmla="*/ 3405187 w 4276725"/>
              <a:gd name="connsiteY64" fmla="*/ 1057275 h 3795712"/>
              <a:gd name="connsiteX65" fmla="*/ 3438525 w 4276725"/>
              <a:gd name="connsiteY65" fmla="*/ 1033462 h 3795712"/>
              <a:gd name="connsiteX66" fmla="*/ 3448050 w 4276725"/>
              <a:gd name="connsiteY66" fmla="*/ 981075 h 3795712"/>
              <a:gd name="connsiteX67" fmla="*/ 3462337 w 4276725"/>
              <a:gd name="connsiteY67" fmla="*/ 966787 h 3795712"/>
              <a:gd name="connsiteX68" fmla="*/ 3486150 w 4276725"/>
              <a:gd name="connsiteY68" fmla="*/ 976312 h 3795712"/>
              <a:gd name="connsiteX69" fmla="*/ 3476625 w 4276725"/>
              <a:gd name="connsiteY69" fmla="*/ 1019175 h 3795712"/>
              <a:gd name="connsiteX70" fmla="*/ 3452813 w 4276725"/>
              <a:gd name="connsiteY70" fmla="*/ 1033463 h 3795712"/>
              <a:gd name="connsiteX71" fmla="*/ 3495674 w 4276725"/>
              <a:gd name="connsiteY71" fmla="*/ 1059656 h 3795712"/>
              <a:gd name="connsiteX72" fmla="*/ 3521868 w 4276725"/>
              <a:gd name="connsiteY72" fmla="*/ 1026318 h 3795712"/>
              <a:gd name="connsiteX73" fmla="*/ 3524250 w 4276725"/>
              <a:gd name="connsiteY73" fmla="*/ 978694 h 3795712"/>
              <a:gd name="connsiteX74" fmla="*/ 3538537 w 4276725"/>
              <a:gd name="connsiteY74" fmla="*/ 942975 h 3795712"/>
              <a:gd name="connsiteX75" fmla="*/ 3586162 w 4276725"/>
              <a:gd name="connsiteY75" fmla="*/ 933450 h 3795712"/>
              <a:gd name="connsiteX76" fmla="*/ 3562350 w 4276725"/>
              <a:gd name="connsiteY76" fmla="*/ 909637 h 3795712"/>
              <a:gd name="connsiteX77" fmla="*/ 3586162 w 4276725"/>
              <a:gd name="connsiteY77" fmla="*/ 876300 h 3795712"/>
              <a:gd name="connsiteX78" fmla="*/ 3552825 w 4276725"/>
              <a:gd name="connsiteY78" fmla="*/ 866775 h 3795712"/>
              <a:gd name="connsiteX79" fmla="*/ 3552825 w 4276725"/>
              <a:gd name="connsiteY79" fmla="*/ 804862 h 3795712"/>
              <a:gd name="connsiteX80" fmla="*/ 3586162 w 4276725"/>
              <a:gd name="connsiteY80" fmla="*/ 795337 h 3795712"/>
              <a:gd name="connsiteX81" fmla="*/ 3600450 w 4276725"/>
              <a:gd name="connsiteY81" fmla="*/ 857250 h 3795712"/>
              <a:gd name="connsiteX82" fmla="*/ 3638550 w 4276725"/>
              <a:gd name="connsiteY82" fmla="*/ 852487 h 3795712"/>
              <a:gd name="connsiteX83" fmla="*/ 3690937 w 4276725"/>
              <a:gd name="connsiteY83" fmla="*/ 876300 h 3795712"/>
              <a:gd name="connsiteX84" fmla="*/ 3719512 w 4276725"/>
              <a:gd name="connsiteY84" fmla="*/ 900112 h 3795712"/>
              <a:gd name="connsiteX85" fmla="*/ 3738562 w 4276725"/>
              <a:gd name="connsiteY85" fmla="*/ 881062 h 3795712"/>
              <a:gd name="connsiteX86" fmla="*/ 3743325 w 4276725"/>
              <a:gd name="connsiteY86" fmla="*/ 852487 h 3795712"/>
              <a:gd name="connsiteX87" fmla="*/ 3757612 w 4276725"/>
              <a:gd name="connsiteY87" fmla="*/ 842962 h 3795712"/>
              <a:gd name="connsiteX88" fmla="*/ 3800475 w 4276725"/>
              <a:gd name="connsiteY88" fmla="*/ 838200 h 3795712"/>
              <a:gd name="connsiteX89" fmla="*/ 3786187 w 4276725"/>
              <a:gd name="connsiteY89" fmla="*/ 800100 h 3795712"/>
              <a:gd name="connsiteX90" fmla="*/ 3767137 w 4276725"/>
              <a:gd name="connsiteY90" fmla="*/ 757237 h 3795712"/>
              <a:gd name="connsiteX91" fmla="*/ 3781425 w 4276725"/>
              <a:gd name="connsiteY91" fmla="*/ 719137 h 3795712"/>
              <a:gd name="connsiteX92" fmla="*/ 3829050 w 4276725"/>
              <a:gd name="connsiteY92" fmla="*/ 747712 h 3795712"/>
              <a:gd name="connsiteX93" fmla="*/ 3833812 w 4276725"/>
              <a:gd name="connsiteY93" fmla="*/ 709612 h 3795712"/>
              <a:gd name="connsiteX94" fmla="*/ 3871912 w 4276725"/>
              <a:gd name="connsiteY94" fmla="*/ 695325 h 3795712"/>
              <a:gd name="connsiteX95" fmla="*/ 3905250 w 4276725"/>
              <a:gd name="connsiteY95" fmla="*/ 700087 h 3795712"/>
              <a:gd name="connsiteX96" fmla="*/ 3952875 w 4276725"/>
              <a:gd name="connsiteY96" fmla="*/ 685800 h 3795712"/>
              <a:gd name="connsiteX97" fmla="*/ 3976687 w 4276725"/>
              <a:gd name="connsiteY97" fmla="*/ 647700 h 3795712"/>
              <a:gd name="connsiteX98" fmla="*/ 3990975 w 4276725"/>
              <a:gd name="connsiteY98" fmla="*/ 609600 h 3795712"/>
              <a:gd name="connsiteX99" fmla="*/ 3976687 w 4276725"/>
              <a:gd name="connsiteY99" fmla="*/ 581025 h 3795712"/>
              <a:gd name="connsiteX100" fmla="*/ 3990975 w 4276725"/>
              <a:gd name="connsiteY100" fmla="*/ 561975 h 3795712"/>
              <a:gd name="connsiteX101" fmla="*/ 4000500 w 4276725"/>
              <a:gd name="connsiteY101" fmla="*/ 528637 h 3795712"/>
              <a:gd name="connsiteX102" fmla="*/ 4038600 w 4276725"/>
              <a:gd name="connsiteY102" fmla="*/ 514350 h 3795712"/>
              <a:gd name="connsiteX103" fmla="*/ 4076700 w 4276725"/>
              <a:gd name="connsiteY103" fmla="*/ 495300 h 3795712"/>
              <a:gd name="connsiteX104" fmla="*/ 4067175 w 4276725"/>
              <a:gd name="connsiteY104" fmla="*/ 452437 h 3795712"/>
              <a:gd name="connsiteX105" fmla="*/ 4076700 w 4276725"/>
              <a:gd name="connsiteY105" fmla="*/ 428625 h 3795712"/>
              <a:gd name="connsiteX106" fmla="*/ 4062412 w 4276725"/>
              <a:gd name="connsiteY106" fmla="*/ 395287 h 3795712"/>
              <a:gd name="connsiteX107" fmla="*/ 4062412 w 4276725"/>
              <a:gd name="connsiteY107" fmla="*/ 371475 h 3795712"/>
              <a:gd name="connsiteX108" fmla="*/ 4090987 w 4276725"/>
              <a:gd name="connsiteY108" fmla="*/ 357187 h 3795712"/>
              <a:gd name="connsiteX109" fmla="*/ 4114800 w 4276725"/>
              <a:gd name="connsiteY109" fmla="*/ 366712 h 3795712"/>
              <a:gd name="connsiteX110" fmla="*/ 4152900 w 4276725"/>
              <a:gd name="connsiteY110" fmla="*/ 333375 h 3795712"/>
              <a:gd name="connsiteX111" fmla="*/ 4162425 w 4276725"/>
              <a:gd name="connsiteY111" fmla="*/ 314325 h 3795712"/>
              <a:gd name="connsiteX112" fmla="*/ 4138612 w 4276725"/>
              <a:gd name="connsiteY112" fmla="*/ 266700 h 3795712"/>
              <a:gd name="connsiteX113" fmla="*/ 4148137 w 4276725"/>
              <a:gd name="connsiteY113" fmla="*/ 242887 h 3795712"/>
              <a:gd name="connsiteX114" fmla="*/ 4157662 w 4276725"/>
              <a:gd name="connsiteY114" fmla="*/ 223837 h 3795712"/>
              <a:gd name="connsiteX115" fmla="*/ 4171950 w 4276725"/>
              <a:gd name="connsiteY115" fmla="*/ 195262 h 3795712"/>
              <a:gd name="connsiteX116" fmla="*/ 4224337 w 4276725"/>
              <a:gd name="connsiteY116" fmla="*/ 204787 h 3795712"/>
              <a:gd name="connsiteX117" fmla="*/ 4229100 w 4276725"/>
              <a:gd name="connsiteY117" fmla="*/ 161925 h 3795712"/>
              <a:gd name="connsiteX118" fmla="*/ 4276725 w 4276725"/>
              <a:gd name="connsiteY118" fmla="*/ 214312 h 3795712"/>
              <a:gd name="connsiteX119" fmla="*/ 4205287 w 4276725"/>
              <a:gd name="connsiteY119" fmla="*/ 638175 h 3795712"/>
              <a:gd name="connsiteX120" fmla="*/ 4205287 w 4276725"/>
              <a:gd name="connsiteY120" fmla="*/ 723900 h 3795712"/>
              <a:gd name="connsiteX121" fmla="*/ 4224337 w 4276725"/>
              <a:gd name="connsiteY121" fmla="*/ 814387 h 3795712"/>
              <a:gd name="connsiteX122" fmla="*/ 4233862 w 4276725"/>
              <a:gd name="connsiteY122" fmla="*/ 895350 h 3795712"/>
              <a:gd name="connsiteX123" fmla="*/ 4248150 w 4276725"/>
              <a:gd name="connsiteY123" fmla="*/ 976312 h 3795712"/>
              <a:gd name="connsiteX124" fmla="*/ 4152900 w 4276725"/>
              <a:gd name="connsiteY124" fmla="*/ 1104900 h 3795712"/>
              <a:gd name="connsiteX125" fmla="*/ 4124325 w 4276725"/>
              <a:gd name="connsiteY125" fmla="*/ 1166812 h 3795712"/>
              <a:gd name="connsiteX126" fmla="*/ 4076700 w 4276725"/>
              <a:gd name="connsiteY126" fmla="*/ 1223962 h 3795712"/>
              <a:gd name="connsiteX127" fmla="*/ 4043362 w 4276725"/>
              <a:gd name="connsiteY127" fmla="*/ 1257300 h 3795712"/>
              <a:gd name="connsiteX128" fmla="*/ 4005262 w 4276725"/>
              <a:gd name="connsiteY128" fmla="*/ 1285875 h 3795712"/>
              <a:gd name="connsiteX129" fmla="*/ 3976687 w 4276725"/>
              <a:gd name="connsiteY129" fmla="*/ 1323975 h 3795712"/>
              <a:gd name="connsiteX130" fmla="*/ 3962400 w 4276725"/>
              <a:gd name="connsiteY130" fmla="*/ 1385887 h 3795712"/>
              <a:gd name="connsiteX131" fmla="*/ 3914775 w 4276725"/>
              <a:gd name="connsiteY131" fmla="*/ 1452562 h 3795712"/>
              <a:gd name="connsiteX132" fmla="*/ 3890962 w 4276725"/>
              <a:gd name="connsiteY132" fmla="*/ 1504950 h 3795712"/>
              <a:gd name="connsiteX133" fmla="*/ 3900487 w 4276725"/>
              <a:gd name="connsiteY133" fmla="*/ 1543050 h 3795712"/>
              <a:gd name="connsiteX134" fmla="*/ 3876675 w 4276725"/>
              <a:gd name="connsiteY134" fmla="*/ 1581150 h 3795712"/>
              <a:gd name="connsiteX135" fmla="*/ 3714750 w 4276725"/>
              <a:gd name="connsiteY135" fmla="*/ 1790700 h 3795712"/>
              <a:gd name="connsiteX136" fmla="*/ 3590925 w 4276725"/>
              <a:gd name="connsiteY136" fmla="*/ 1952625 h 3795712"/>
              <a:gd name="connsiteX137" fmla="*/ 3538537 w 4276725"/>
              <a:gd name="connsiteY137" fmla="*/ 2028825 h 3795712"/>
              <a:gd name="connsiteX138" fmla="*/ 3505200 w 4276725"/>
              <a:gd name="connsiteY138" fmla="*/ 2100262 h 3795712"/>
              <a:gd name="connsiteX139" fmla="*/ 3486150 w 4276725"/>
              <a:gd name="connsiteY139" fmla="*/ 2181225 h 3795712"/>
              <a:gd name="connsiteX140" fmla="*/ 3486150 w 4276725"/>
              <a:gd name="connsiteY140" fmla="*/ 2228850 h 3795712"/>
              <a:gd name="connsiteX141" fmla="*/ 3486150 w 4276725"/>
              <a:gd name="connsiteY141" fmla="*/ 2290762 h 3795712"/>
              <a:gd name="connsiteX142" fmla="*/ 3486150 w 4276725"/>
              <a:gd name="connsiteY142" fmla="*/ 2366962 h 3795712"/>
              <a:gd name="connsiteX143" fmla="*/ 3443287 w 4276725"/>
              <a:gd name="connsiteY143" fmla="*/ 2462212 h 3795712"/>
              <a:gd name="connsiteX144" fmla="*/ 3400425 w 4276725"/>
              <a:gd name="connsiteY144" fmla="*/ 2552700 h 3795712"/>
              <a:gd name="connsiteX145" fmla="*/ 3367087 w 4276725"/>
              <a:gd name="connsiteY145" fmla="*/ 2624137 h 3795712"/>
              <a:gd name="connsiteX146" fmla="*/ 3309937 w 4276725"/>
              <a:gd name="connsiteY146" fmla="*/ 2686050 h 3795712"/>
              <a:gd name="connsiteX147" fmla="*/ 3281362 w 4276725"/>
              <a:gd name="connsiteY147" fmla="*/ 2714625 h 3795712"/>
              <a:gd name="connsiteX148" fmla="*/ 3257550 w 4276725"/>
              <a:gd name="connsiteY148" fmla="*/ 2762250 h 3795712"/>
              <a:gd name="connsiteX149" fmla="*/ 3248025 w 4276725"/>
              <a:gd name="connsiteY149" fmla="*/ 2809875 h 3795712"/>
              <a:gd name="connsiteX150" fmla="*/ 3267075 w 4276725"/>
              <a:gd name="connsiteY150" fmla="*/ 2900362 h 3795712"/>
              <a:gd name="connsiteX151" fmla="*/ 3267075 w 4276725"/>
              <a:gd name="connsiteY151" fmla="*/ 2981325 h 3795712"/>
              <a:gd name="connsiteX152" fmla="*/ 3248025 w 4276725"/>
              <a:gd name="connsiteY152" fmla="*/ 3024187 h 3795712"/>
              <a:gd name="connsiteX153" fmla="*/ 3167062 w 4276725"/>
              <a:gd name="connsiteY153" fmla="*/ 3024187 h 3795712"/>
              <a:gd name="connsiteX154" fmla="*/ 3100387 w 4276725"/>
              <a:gd name="connsiteY154" fmla="*/ 3014662 h 3795712"/>
              <a:gd name="connsiteX155" fmla="*/ 3038475 w 4276725"/>
              <a:gd name="connsiteY155" fmla="*/ 3028950 h 3795712"/>
              <a:gd name="connsiteX156" fmla="*/ 2981325 w 4276725"/>
              <a:gd name="connsiteY156" fmla="*/ 3076575 h 3795712"/>
              <a:gd name="connsiteX157" fmla="*/ 2928937 w 4276725"/>
              <a:gd name="connsiteY157" fmla="*/ 3148012 h 3795712"/>
              <a:gd name="connsiteX158" fmla="*/ 2876550 w 4276725"/>
              <a:gd name="connsiteY158" fmla="*/ 3200400 h 3795712"/>
              <a:gd name="connsiteX159" fmla="*/ 2809875 w 4276725"/>
              <a:gd name="connsiteY159" fmla="*/ 3228975 h 3795712"/>
              <a:gd name="connsiteX160" fmla="*/ 2786062 w 4276725"/>
              <a:gd name="connsiteY160" fmla="*/ 3257550 h 3795712"/>
              <a:gd name="connsiteX161" fmla="*/ 2767012 w 4276725"/>
              <a:gd name="connsiteY161" fmla="*/ 3300412 h 3795712"/>
              <a:gd name="connsiteX162" fmla="*/ 2776537 w 4276725"/>
              <a:gd name="connsiteY162" fmla="*/ 3333750 h 3795712"/>
              <a:gd name="connsiteX163" fmla="*/ 2814637 w 4276725"/>
              <a:gd name="connsiteY163" fmla="*/ 3381375 h 3795712"/>
              <a:gd name="connsiteX164" fmla="*/ 2833687 w 4276725"/>
              <a:gd name="connsiteY164" fmla="*/ 3409950 h 3795712"/>
              <a:gd name="connsiteX165" fmla="*/ 2814637 w 4276725"/>
              <a:gd name="connsiteY165" fmla="*/ 3443287 h 3795712"/>
              <a:gd name="connsiteX166" fmla="*/ 2776537 w 4276725"/>
              <a:gd name="connsiteY166" fmla="*/ 3467100 h 3795712"/>
              <a:gd name="connsiteX167" fmla="*/ 2752725 w 4276725"/>
              <a:gd name="connsiteY167" fmla="*/ 3490912 h 3795712"/>
              <a:gd name="connsiteX168" fmla="*/ 2752725 w 4276725"/>
              <a:gd name="connsiteY168" fmla="*/ 3524250 h 3795712"/>
              <a:gd name="connsiteX169" fmla="*/ 2752725 w 4276725"/>
              <a:gd name="connsiteY169" fmla="*/ 3548062 h 3795712"/>
              <a:gd name="connsiteX170" fmla="*/ 2705100 w 4276725"/>
              <a:gd name="connsiteY170" fmla="*/ 3567112 h 3795712"/>
              <a:gd name="connsiteX171" fmla="*/ 2652712 w 4276725"/>
              <a:gd name="connsiteY171" fmla="*/ 3605212 h 3795712"/>
              <a:gd name="connsiteX172" fmla="*/ 2619375 w 4276725"/>
              <a:gd name="connsiteY172" fmla="*/ 3690937 h 3795712"/>
              <a:gd name="connsiteX173" fmla="*/ 2605087 w 4276725"/>
              <a:gd name="connsiteY173" fmla="*/ 3733800 h 3795712"/>
              <a:gd name="connsiteX174" fmla="*/ 2566987 w 4276725"/>
              <a:gd name="connsiteY174" fmla="*/ 3762375 h 3795712"/>
              <a:gd name="connsiteX175" fmla="*/ 2509837 w 4276725"/>
              <a:gd name="connsiteY175" fmla="*/ 3767137 h 3795712"/>
              <a:gd name="connsiteX176" fmla="*/ 2452687 w 4276725"/>
              <a:gd name="connsiteY176" fmla="*/ 3767137 h 3795712"/>
              <a:gd name="connsiteX177" fmla="*/ 2419350 w 4276725"/>
              <a:gd name="connsiteY177" fmla="*/ 3790950 h 3795712"/>
              <a:gd name="connsiteX178" fmla="*/ 2333625 w 4276725"/>
              <a:gd name="connsiteY178" fmla="*/ 3714750 h 3795712"/>
              <a:gd name="connsiteX179" fmla="*/ 2271712 w 4276725"/>
              <a:gd name="connsiteY179" fmla="*/ 3795712 h 3795712"/>
              <a:gd name="connsiteX180" fmla="*/ 1733550 w 4276725"/>
              <a:gd name="connsiteY180" fmla="*/ 3600450 h 3795712"/>
              <a:gd name="connsiteX181" fmla="*/ 1628775 w 4276725"/>
              <a:gd name="connsiteY181" fmla="*/ 3552825 h 3795712"/>
              <a:gd name="connsiteX182" fmla="*/ 1447800 w 4276725"/>
              <a:gd name="connsiteY182" fmla="*/ 3486150 h 3795712"/>
              <a:gd name="connsiteX183" fmla="*/ 1328737 w 4276725"/>
              <a:gd name="connsiteY183" fmla="*/ 3490912 h 3795712"/>
              <a:gd name="connsiteX184" fmla="*/ 1285875 w 4276725"/>
              <a:gd name="connsiteY184" fmla="*/ 3495675 h 3795712"/>
              <a:gd name="connsiteX185" fmla="*/ 1285875 w 4276725"/>
              <a:gd name="connsiteY185" fmla="*/ 3495675 h 3795712"/>
              <a:gd name="connsiteX186" fmla="*/ 1238250 w 4276725"/>
              <a:gd name="connsiteY186" fmla="*/ 3529012 h 3795712"/>
              <a:gd name="connsiteX187" fmla="*/ 1185862 w 4276725"/>
              <a:gd name="connsiteY187" fmla="*/ 3529012 h 3795712"/>
              <a:gd name="connsiteX188" fmla="*/ 1185862 w 4276725"/>
              <a:gd name="connsiteY188" fmla="*/ 3529012 h 3795712"/>
              <a:gd name="connsiteX189" fmla="*/ 1104900 w 4276725"/>
              <a:gd name="connsiteY189" fmla="*/ 3529012 h 3795712"/>
              <a:gd name="connsiteX190" fmla="*/ 1033462 w 4276725"/>
              <a:gd name="connsiteY190" fmla="*/ 3557587 h 3795712"/>
              <a:gd name="connsiteX191" fmla="*/ 947737 w 4276725"/>
              <a:gd name="connsiteY191" fmla="*/ 3600450 h 3795712"/>
              <a:gd name="connsiteX192" fmla="*/ 914400 w 4276725"/>
              <a:gd name="connsiteY192" fmla="*/ 3619500 h 3795712"/>
              <a:gd name="connsiteX193" fmla="*/ 847725 w 4276725"/>
              <a:gd name="connsiteY193" fmla="*/ 3519487 h 3795712"/>
              <a:gd name="connsiteX194" fmla="*/ 790575 w 4276725"/>
              <a:gd name="connsiteY194" fmla="*/ 3381375 h 3795712"/>
              <a:gd name="connsiteX195" fmla="*/ 714375 w 4276725"/>
              <a:gd name="connsiteY195" fmla="*/ 3429000 h 3795712"/>
              <a:gd name="connsiteX196" fmla="*/ 571500 w 4276725"/>
              <a:gd name="connsiteY196" fmla="*/ 2995612 h 3795712"/>
              <a:gd name="connsiteX197" fmla="*/ 595312 w 4276725"/>
              <a:gd name="connsiteY197" fmla="*/ 2986087 h 3795712"/>
              <a:gd name="connsiteX198" fmla="*/ 581025 w 4276725"/>
              <a:gd name="connsiteY198" fmla="*/ 2914650 h 3795712"/>
              <a:gd name="connsiteX199" fmla="*/ 542925 w 4276725"/>
              <a:gd name="connsiteY199" fmla="*/ 2847975 h 3795712"/>
              <a:gd name="connsiteX200" fmla="*/ 481012 w 4276725"/>
              <a:gd name="connsiteY200" fmla="*/ 2771775 h 3795712"/>
              <a:gd name="connsiteX201" fmla="*/ 328612 w 4276725"/>
              <a:gd name="connsiteY201" fmla="*/ 2595562 h 3795712"/>
              <a:gd name="connsiteX202" fmla="*/ 247650 w 4276725"/>
              <a:gd name="connsiteY202" fmla="*/ 2524125 h 3795712"/>
              <a:gd name="connsiteX203" fmla="*/ 214312 w 4276725"/>
              <a:gd name="connsiteY203" fmla="*/ 2466975 h 3795712"/>
              <a:gd name="connsiteX204" fmla="*/ 171450 w 4276725"/>
              <a:gd name="connsiteY204" fmla="*/ 2400300 h 3795712"/>
              <a:gd name="connsiteX205" fmla="*/ 104775 w 4276725"/>
              <a:gd name="connsiteY205" fmla="*/ 2357437 h 3795712"/>
              <a:gd name="connsiteX206" fmla="*/ 52387 w 4276725"/>
              <a:gd name="connsiteY206" fmla="*/ 2324100 h 3795712"/>
              <a:gd name="connsiteX207" fmla="*/ 0 w 4276725"/>
              <a:gd name="connsiteY207" fmla="*/ 2209800 h 3795712"/>
              <a:gd name="connsiteX208" fmla="*/ 290512 w 4276725"/>
              <a:gd name="connsiteY208" fmla="*/ 2000250 h 3795712"/>
              <a:gd name="connsiteX209" fmla="*/ 504825 w 4276725"/>
              <a:gd name="connsiteY209" fmla="*/ 1828800 h 3795712"/>
              <a:gd name="connsiteX210" fmla="*/ 742950 w 4276725"/>
              <a:gd name="connsiteY210" fmla="*/ 1557337 h 3795712"/>
              <a:gd name="connsiteX211" fmla="*/ 900112 w 4276725"/>
              <a:gd name="connsiteY211" fmla="*/ 1428750 h 3795712"/>
              <a:gd name="connsiteX212" fmla="*/ 1162050 w 4276725"/>
              <a:gd name="connsiteY212" fmla="*/ 1243012 h 3795712"/>
              <a:gd name="connsiteX213" fmla="*/ 1466850 w 4276725"/>
              <a:gd name="connsiteY213" fmla="*/ 1028700 h 3795712"/>
              <a:gd name="connsiteX214" fmla="*/ 1690687 w 4276725"/>
              <a:gd name="connsiteY214" fmla="*/ 833437 h 3795712"/>
              <a:gd name="connsiteX215" fmla="*/ 1871662 w 4276725"/>
              <a:gd name="connsiteY215" fmla="*/ 614362 h 3795712"/>
              <a:gd name="connsiteX216" fmla="*/ 2062162 w 4276725"/>
              <a:gd name="connsiteY216" fmla="*/ 366712 h 3795712"/>
              <a:gd name="connsiteX217" fmla="*/ 2214562 w 4276725"/>
              <a:gd name="connsiteY217" fmla="*/ 161925 h 3795712"/>
              <a:gd name="connsiteX218" fmla="*/ 2286000 w 4276725"/>
              <a:gd name="connsiteY218" fmla="*/ 76200 h 3795712"/>
              <a:gd name="connsiteX219" fmla="*/ 2343150 w 4276725"/>
              <a:gd name="connsiteY219" fmla="*/ 0 h 3795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</a:cxnLst>
            <a:rect l="l" t="t" r="r" b="b"/>
            <a:pathLst>
              <a:path w="4276725" h="3795712">
                <a:moveTo>
                  <a:pt x="2343150" y="0"/>
                </a:moveTo>
                <a:lnTo>
                  <a:pt x="2405062" y="19050"/>
                </a:lnTo>
                <a:lnTo>
                  <a:pt x="2433637" y="23812"/>
                </a:lnTo>
                <a:lnTo>
                  <a:pt x="2452687" y="52387"/>
                </a:lnTo>
                <a:lnTo>
                  <a:pt x="2509837" y="38100"/>
                </a:lnTo>
                <a:lnTo>
                  <a:pt x="2552700" y="38100"/>
                </a:lnTo>
                <a:lnTo>
                  <a:pt x="2619375" y="38100"/>
                </a:lnTo>
                <a:lnTo>
                  <a:pt x="2647950" y="57150"/>
                </a:lnTo>
                <a:lnTo>
                  <a:pt x="2662237" y="95250"/>
                </a:lnTo>
                <a:lnTo>
                  <a:pt x="2624137" y="114300"/>
                </a:lnTo>
                <a:lnTo>
                  <a:pt x="2662237" y="133350"/>
                </a:lnTo>
                <a:lnTo>
                  <a:pt x="2695575" y="161925"/>
                </a:lnTo>
                <a:lnTo>
                  <a:pt x="2728912" y="128587"/>
                </a:lnTo>
                <a:lnTo>
                  <a:pt x="2762250" y="161925"/>
                </a:lnTo>
                <a:lnTo>
                  <a:pt x="2814637" y="190500"/>
                </a:lnTo>
                <a:lnTo>
                  <a:pt x="2871787" y="209550"/>
                </a:lnTo>
                <a:lnTo>
                  <a:pt x="2871787" y="209550"/>
                </a:lnTo>
                <a:lnTo>
                  <a:pt x="2900362" y="257175"/>
                </a:lnTo>
                <a:lnTo>
                  <a:pt x="2952750" y="300037"/>
                </a:lnTo>
                <a:lnTo>
                  <a:pt x="2990850" y="342900"/>
                </a:lnTo>
                <a:lnTo>
                  <a:pt x="3043237" y="357187"/>
                </a:lnTo>
                <a:lnTo>
                  <a:pt x="3033712" y="395287"/>
                </a:lnTo>
                <a:lnTo>
                  <a:pt x="3019425" y="438150"/>
                </a:lnTo>
                <a:lnTo>
                  <a:pt x="3019425" y="438150"/>
                </a:lnTo>
                <a:lnTo>
                  <a:pt x="3043237" y="481012"/>
                </a:lnTo>
                <a:lnTo>
                  <a:pt x="3000375" y="485775"/>
                </a:lnTo>
                <a:lnTo>
                  <a:pt x="2986087" y="495300"/>
                </a:lnTo>
                <a:lnTo>
                  <a:pt x="2986087" y="495300"/>
                </a:lnTo>
                <a:lnTo>
                  <a:pt x="2971800" y="547687"/>
                </a:lnTo>
                <a:lnTo>
                  <a:pt x="2971800" y="547687"/>
                </a:lnTo>
                <a:lnTo>
                  <a:pt x="2928937" y="576262"/>
                </a:lnTo>
                <a:lnTo>
                  <a:pt x="2914650" y="595312"/>
                </a:lnTo>
                <a:lnTo>
                  <a:pt x="2933700" y="619125"/>
                </a:lnTo>
                <a:lnTo>
                  <a:pt x="2952750" y="652462"/>
                </a:lnTo>
                <a:lnTo>
                  <a:pt x="2952750" y="652462"/>
                </a:lnTo>
                <a:lnTo>
                  <a:pt x="2914650" y="690562"/>
                </a:lnTo>
                <a:lnTo>
                  <a:pt x="2909887" y="709612"/>
                </a:lnTo>
                <a:lnTo>
                  <a:pt x="2976562" y="704850"/>
                </a:lnTo>
                <a:lnTo>
                  <a:pt x="3038475" y="704850"/>
                </a:lnTo>
                <a:lnTo>
                  <a:pt x="3081337" y="690562"/>
                </a:lnTo>
                <a:lnTo>
                  <a:pt x="3119437" y="685800"/>
                </a:lnTo>
                <a:lnTo>
                  <a:pt x="3157537" y="681037"/>
                </a:lnTo>
                <a:lnTo>
                  <a:pt x="3157537" y="681037"/>
                </a:lnTo>
                <a:lnTo>
                  <a:pt x="3190875" y="638175"/>
                </a:lnTo>
                <a:lnTo>
                  <a:pt x="3276600" y="671512"/>
                </a:lnTo>
                <a:lnTo>
                  <a:pt x="3307556" y="666750"/>
                </a:lnTo>
                <a:lnTo>
                  <a:pt x="3283744" y="623888"/>
                </a:lnTo>
                <a:lnTo>
                  <a:pt x="3352800" y="661987"/>
                </a:lnTo>
                <a:lnTo>
                  <a:pt x="3381375" y="681037"/>
                </a:lnTo>
                <a:lnTo>
                  <a:pt x="3424237" y="723900"/>
                </a:lnTo>
                <a:lnTo>
                  <a:pt x="3471862" y="742950"/>
                </a:lnTo>
                <a:lnTo>
                  <a:pt x="3419475" y="771525"/>
                </a:lnTo>
                <a:lnTo>
                  <a:pt x="3419475" y="804862"/>
                </a:lnTo>
                <a:lnTo>
                  <a:pt x="3419475" y="838200"/>
                </a:lnTo>
                <a:lnTo>
                  <a:pt x="3419475" y="852487"/>
                </a:lnTo>
                <a:lnTo>
                  <a:pt x="3386137" y="852487"/>
                </a:lnTo>
                <a:lnTo>
                  <a:pt x="3357562" y="852487"/>
                </a:lnTo>
                <a:lnTo>
                  <a:pt x="3309937" y="857250"/>
                </a:lnTo>
                <a:lnTo>
                  <a:pt x="3348037" y="895350"/>
                </a:lnTo>
                <a:lnTo>
                  <a:pt x="3367087" y="928687"/>
                </a:lnTo>
                <a:lnTo>
                  <a:pt x="3395662" y="947737"/>
                </a:lnTo>
                <a:lnTo>
                  <a:pt x="3395662" y="976312"/>
                </a:lnTo>
                <a:lnTo>
                  <a:pt x="3400425" y="1004887"/>
                </a:lnTo>
                <a:lnTo>
                  <a:pt x="3390900" y="1038225"/>
                </a:lnTo>
                <a:lnTo>
                  <a:pt x="3405187" y="1057275"/>
                </a:lnTo>
                <a:lnTo>
                  <a:pt x="3438525" y="1033462"/>
                </a:lnTo>
                <a:lnTo>
                  <a:pt x="3448050" y="981075"/>
                </a:lnTo>
                <a:lnTo>
                  <a:pt x="3462337" y="966787"/>
                </a:lnTo>
                <a:lnTo>
                  <a:pt x="3486150" y="976312"/>
                </a:lnTo>
                <a:lnTo>
                  <a:pt x="3476625" y="1019175"/>
                </a:lnTo>
                <a:lnTo>
                  <a:pt x="3452813" y="1033463"/>
                </a:lnTo>
                <a:lnTo>
                  <a:pt x="3495674" y="1059656"/>
                </a:lnTo>
                <a:lnTo>
                  <a:pt x="3521868" y="1026318"/>
                </a:lnTo>
                <a:lnTo>
                  <a:pt x="3524250" y="978694"/>
                </a:lnTo>
                <a:lnTo>
                  <a:pt x="3538537" y="942975"/>
                </a:lnTo>
                <a:lnTo>
                  <a:pt x="3586162" y="933450"/>
                </a:lnTo>
                <a:lnTo>
                  <a:pt x="3562350" y="909637"/>
                </a:lnTo>
                <a:lnTo>
                  <a:pt x="3586162" y="876300"/>
                </a:lnTo>
                <a:lnTo>
                  <a:pt x="3552825" y="866775"/>
                </a:lnTo>
                <a:lnTo>
                  <a:pt x="3552825" y="804862"/>
                </a:lnTo>
                <a:lnTo>
                  <a:pt x="3586162" y="795337"/>
                </a:lnTo>
                <a:lnTo>
                  <a:pt x="3600450" y="857250"/>
                </a:lnTo>
                <a:lnTo>
                  <a:pt x="3638550" y="852487"/>
                </a:lnTo>
                <a:lnTo>
                  <a:pt x="3690937" y="876300"/>
                </a:lnTo>
                <a:lnTo>
                  <a:pt x="3719512" y="900112"/>
                </a:lnTo>
                <a:lnTo>
                  <a:pt x="3738562" y="881062"/>
                </a:lnTo>
                <a:lnTo>
                  <a:pt x="3743325" y="852487"/>
                </a:lnTo>
                <a:lnTo>
                  <a:pt x="3757612" y="842962"/>
                </a:lnTo>
                <a:lnTo>
                  <a:pt x="3800475" y="838200"/>
                </a:lnTo>
                <a:lnTo>
                  <a:pt x="3786187" y="800100"/>
                </a:lnTo>
                <a:lnTo>
                  <a:pt x="3767137" y="757237"/>
                </a:lnTo>
                <a:lnTo>
                  <a:pt x="3781425" y="719137"/>
                </a:lnTo>
                <a:lnTo>
                  <a:pt x="3829050" y="747712"/>
                </a:lnTo>
                <a:lnTo>
                  <a:pt x="3833812" y="709612"/>
                </a:lnTo>
                <a:lnTo>
                  <a:pt x="3871912" y="695325"/>
                </a:lnTo>
                <a:lnTo>
                  <a:pt x="3905250" y="700087"/>
                </a:lnTo>
                <a:lnTo>
                  <a:pt x="3952875" y="685800"/>
                </a:lnTo>
                <a:lnTo>
                  <a:pt x="3976687" y="647700"/>
                </a:lnTo>
                <a:lnTo>
                  <a:pt x="3990975" y="609600"/>
                </a:lnTo>
                <a:lnTo>
                  <a:pt x="3976687" y="581025"/>
                </a:lnTo>
                <a:lnTo>
                  <a:pt x="3990975" y="561975"/>
                </a:lnTo>
                <a:lnTo>
                  <a:pt x="4000500" y="528637"/>
                </a:lnTo>
                <a:lnTo>
                  <a:pt x="4038600" y="514350"/>
                </a:lnTo>
                <a:lnTo>
                  <a:pt x="4076700" y="495300"/>
                </a:lnTo>
                <a:lnTo>
                  <a:pt x="4067175" y="452437"/>
                </a:lnTo>
                <a:lnTo>
                  <a:pt x="4076700" y="428625"/>
                </a:lnTo>
                <a:lnTo>
                  <a:pt x="4062412" y="395287"/>
                </a:lnTo>
                <a:lnTo>
                  <a:pt x="4062412" y="371475"/>
                </a:lnTo>
                <a:lnTo>
                  <a:pt x="4090987" y="357187"/>
                </a:lnTo>
                <a:lnTo>
                  <a:pt x="4114800" y="366712"/>
                </a:lnTo>
                <a:lnTo>
                  <a:pt x="4152900" y="333375"/>
                </a:lnTo>
                <a:lnTo>
                  <a:pt x="4162425" y="314325"/>
                </a:lnTo>
                <a:lnTo>
                  <a:pt x="4138612" y="266700"/>
                </a:lnTo>
                <a:lnTo>
                  <a:pt x="4148137" y="242887"/>
                </a:lnTo>
                <a:lnTo>
                  <a:pt x="4157662" y="223837"/>
                </a:lnTo>
                <a:lnTo>
                  <a:pt x="4171950" y="195262"/>
                </a:lnTo>
                <a:lnTo>
                  <a:pt x="4224337" y="204787"/>
                </a:lnTo>
                <a:lnTo>
                  <a:pt x="4229100" y="161925"/>
                </a:lnTo>
                <a:lnTo>
                  <a:pt x="4276725" y="214312"/>
                </a:lnTo>
                <a:lnTo>
                  <a:pt x="4205287" y="638175"/>
                </a:lnTo>
                <a:lnTo>
                  <a:pt x="4205287" y="723900"/>
                </a:lnTo>
                <a:lnTo>
                  <a:pt x="4224337" y="814387"/>
                </a:lnTo>
                <a:lnTo>
                  <a:pt x="4233862" y="895350"/>
                </a:lnTo>
                <a:lnTo>
                  <a:pt x="4248150" y="976312"/>
                </a:lnTo>
                <a:lnTo>
                  <a:pt x="4152900" y="1104900"/>
                </a:lnTo>
                <a:lnTo>
                  <a:pt x="4124325" y="1166812"/>
                </a:lnTo>
                <a:lnTo>
                  <a:pt x="4076700" y="1223962"/>
                </a:lnTo>
                <a:lnTo>
                  <a:pt x="4043362" y="1257300"/>
                </a:lnTo>
                <a:lnTo>
                  <a:pt x="4005262" y="1285875"/>
                </a:lnTo>
                <a:lnTo>
                  <a:pt x="3976687" y="1323975"/>
                </a:lnTo>
                <a:lnTo>
                  <a:pt x="3962400" y="1385887"/>
                </a:lnTo>
                <a:lnTo>
                  <a:pt x="3914775" y="1452562"/>
                </a:lnTo>
                <a:lnTo>
                  <a:pt x="3890962" y="1504950"/>
                </a:lnTo>
                <a:lnTo>
                  <a:pt x="3900487" y="1543050"/>
                </a:lnTo>
                <a:lnTo>
                  <a:pt x="3876675" y="1581150"/>
                </a:lnTo>
                <a:lnTo>
                  <a:pt x="3714750" y="1790700"/>
                </a:lnTo>
                <a:lnTo>
                  <a:pt x="3590925" y="1952625"/>
                </a:lnTo>
                <a:lnTo>
                  <a:pt x="3538537" y="2028825"/>
                </a:lnTo>
                <a:lnTo>
                  <a:pt x="3505200" y="2100262"/>
                </a:lnTo>
                <a:lnTo>
                  <a:pt x="3486150" y="2181225"/>
                </a:lnTo>
                <a:lnTo>
                  <a:pt x="3486150" y="2228850"/>
                </a:lnTo>
                <a:lnTo>
                  <a:pt x="3486150" y="2290762"/>
                </a:lnTo>
                <a:lnTo>
                  <a:pt x="3486150" y="2366962"/>
                </a:lnTo>
                <a:lnTo>
                  <a:pt x="3443287" y="2462212"/>
                </a:lnTo>
                <a:lnTo>
                  <a:pt x="3400425" y="2552700"/>
                </a:lnTo>
                <a:lnTo>
                  <a:pt x="3367087" y="2624137"/>
                </a:lnTo>
                <a:lnTo>
                  <a:pt x="3309937" y="2686050"/>
                </a:lnTo>
                <a:lnTo>
                  <a:pt x="3281362" y="2714625"/>
                </a:lnTo>
                <a:lnTo>
                  <a:pt x="3257550" y="2762250"/>
                </a:lnTo>
                <a:lnTo>
                  <a:pt x="3248025" y="2809875"/>
                </a:lnTo>
                <a:lnTo>
                  <a:pt x="3267075" y="2900362"/>
                </a:lnTo>
                <a:lnTo>
                  <a:pt x="3267075" y="2981325"/>
                </a:lnTo>
                <a:lnTo>
                  <a:pt x="3248025" y="3024187"/>
                </a:lnTo>
                <a:lnTo>
                  <a:pt x="3167062" y="3024187"/>
                </a:lnTo>
                <a:lnTo>
                  <a:pt x="3100387" y="3014662"/>
                </a:lnTo>
                <a:lnTo>
                  <a:pt x="3038475" y="3028950"/>
                </a:lnTo>
                <a:lnTo>
                  <a:pt x="2981325" y="3076575"/>
                </a:lnTo>
                <a:lnTo>
                  <a:pt x="2928937" y="3148012"/>
                </a:lnTo>
                <a:lnTo>
                  <a:pt x="2876550" y="3200400"/>
                </a:lnTo>
                <a:lnTo>
                  <a:pt x="2809875" y="3228975"/>
                </a:lnTo>
                <a:lnTo>
                  <a:pt x="2786062" y="3257550"/>
                </a:lnTo>
                <a:lnTo>
                  <a:pt x="2767012" y="3300412"/>
                </a:lnTo>
                <a:lnTo>
                  <a:pt x="2776537" y="3333750"/>
                </a:lnTo>
                <a:lnTo>
                  <a:pt x="2814637" y="3381375"/>
                </a:lnTo>
                <a:lnTo>
                  <a:pt x="2833687" y="3409950"/>
                </a:lnTo>
                <a:lnTo>
                  <a:pt x="2814637" y="3443287"/>
                </a:lnTo>
                <a:lnTo>
                  <a:pt x="2776537" y="3467100"/>
                </a:lnTo>
                <a:lnTo>
                  <a:pt x="2752725" y="3490912"/>
                </a:lnTo>
                <a:lnTo>
                  <a:pt x="2752725" y="3524250"/>
                </a:lnTo>
                <a:lnTo>
                  <a:pt x="2752725" y="3548062"/>
                </a:lnTo>
                <a:lnTo>
                  <a:pt x="2705100" y="3567112"/>
                </a:lnTo>
                <a:lnTo>
                  <a:pt x="2652712" y="3605212"/>
                </a:lnTo>
                <a:lnTo>
                  <a:pt x="2619375" y="3690937"/>
                </a:lnTo>
                <a:lnTo>
                  <a:pt x="2605087" y="3733800"/>
                </a:lnTo>
                <a:lnTo>
                  <a:pt x="2566987" y="3762375"/>
                </a:lnTo>
                <a:lnTo>
                  <a:pt x="2509837" y="3767137"/>
                </a:lnTo>
                <a:lnTo>
                  <a:pt x="2452687" y="3767137"/>
                </a:lnTo>
                <a:lnTo>
                  <a:pt x="2419350" y="3790950"/>
                </a:lnTo>
                <a:lnTo>
                  <a:pt x="2333625" y="3714750"/>
                </a:lnTo>
                <a:lnTo>
                  <a:pt x="2271712" y="3795712"/>
                </a:lnTo>
                <a:lnTo>
                  <a:pt x="1733550" y="3600450"/>
                </a:lnTo>
                <a:lnTo>
                  <a:pt x="1628775" y="3552825"/>
                </a:lnTo>
                <a:lnTo>
                  <a:pt x="1447800" y="3486150"/>
                </a:lnTo>
                <a:lnTo>
                  <a:pt x="1328737" y="3490912"/>
                </a:lnTo>
                <a:lnTo>
                  <a:pt x="1285875" y="3495675"/>
                </a:lnTo>
                <a:lnTo>
                  <a:pt x="1285875" y="3495675"/>
                </a:lnTo>
                <a:lnTo>
                  <a:pt x="1238250" y="3529012"/>
                </a:lnTo>
                <a:lnTo>
                  <a:pt x="1185862" y="3529012"/>
                </a:lnTo>
                <a:lnTo>
                  <a:pt x="1185862" y="3529012"/>
                </a:lnTo>
                <a:lnTo>
                  <a:pt x="1104900" y="3529012"/>
                </a:lnTo>
                <a:lnTo>
                  <a:pt x="1033462" y="3557587"/>
                </a:lnTo>
                <a:lnTo>
                  <a:pt x="947737" y="3600450"/>
                </a:lnTo>
                <a:lnTo>
                  <a:pt x="914400" y="3619500"/>
                </a:lnTo>
                <a:lnTo>
                  <a:pt x="847725" y="3519487"/>
                </a:lnTo>
                <a:lnTo>
                  <a:pt x="790575" y="3381375"/>
                </a:lnTo>
                <a:lnTo>
                  <a:pt x="714375" y="3429000"/>
                </a:lnTo>
                <a:lnTo>
                  <a:pt x="571500" y="2995612"/>
                </a:lnTo>
                <a:lnTo>
                  <a:pt x="595312" y="2986087"/>
                </a:lnTo>
                <a:lnTo>
                  <a:pt x="581025" y="2914650"/>
                </a:lnTo>
                <a:lnTo>
                  <a:pt x="542925" y="2847975"/>
                </a:lnTo>
                <a:lnTo>
                  <a:pt x="481012" y="2771775"/>
                </a:lnTo>
                <a:lnTo>
                  <a:pt x="328612" y="2595562"/>
                </a:lnTo>
                <a:lnTo>
                  <a:pt x="247650" y="2524125"/>
                </a:lnTo>
                <a:lnTo>
                  <a:pt x="214312" y="2466975"/>
                </a:lnTo>
                <a:lnTo>
                  <a:pt x="171450" y="2400300"/>
                </a:lnTo>
                <a:lnTo>
                  <a:pt x="104775" y="2357437"/>
                </a:lnTo>
                <a:lnTo>
                  <a:pt x="52387" y="2324100"/>
                </a:lnTo>
                <a:lnTo>
                  <a:pt x="0" y="2209800"/>
                </a:lnTo>
                <a:lnTo>
                  <a:pt x="290512" y="2000250"/>
                </a:lnTo>
                <a:lnTo>
                  <a:pt x="504825" y="1828800"/>
                </a:lnTo>
                <a:lnTo>
                  <a:pt x="742950" y="1557337"/>
                </a:lnTo>
                <a:lnTo>
                  <a:pt x="900112" y="1428750"/>
                </a:lnTo>
                <a:lnTo>
                  <a:pt x="1162050" y="1243012"/>
                </a:lnTo>
                <a:lnTo>
                  <a:pt x="1466850" y="1028700"/>
                </a:lnTo>
                <a:lnTo>
                  <a:pt x="1690687" y="833437"/>
                </a:lnTo>
                <a:lnTo>
                  <a:pt x="1871662" y="614362"/>
                </a:lnTo>
                <a:lnTo>
                  <a:pt x="2062162" y="366712"/>
                </a:lnTo>
                <a:lnTo>
                  <a:pt x="2214562" y="161925"/>
                </a:lnTo>
                <a:lnTo>
                  <a:pt x="2286000" y="76200"/>
                </a:lnTo>
                <a:lnTo>
                  <a:pt x="2343150" y="0"/>
                </a:lnTo>
                <a:close/>
              </a:path>
            </a:pathLst>
          </a:custGeom>
          <a:noFill/>
          <a:ln w="15875" cap="flat" cmpd="sng" algn="ctr">
            <a:solidFill>
              <a:srgbClr val="1900D0"/>
            </a:solidFill>
            <a:prstDash val="sysDash"/>
            <a:round/>
            <a:headEnd type="none" w="med" len="med"/>
            <a:tailEnd type="none" w="med" len="med"/>
          </a:ln>
        </p:spPr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2" name="文本框 71">
            <a:extLst>
              <a:ext uri="{FF2B5EF4-FFF2-40B4-BE49-F238E27FC236}">
                <a16:creationId xmlns:a16="http://schemas.microsoft.com/office/drawing/2014/main" xmlns="" id="{6140B77E-DEC6-4ED8-89BB-2AC7C85A8DB6}"/>
              </a:ext>
            </a:extLst>
          </p:cNvPr>
          <p:cNvSpPr txBox="1"/>
          <p:nvPr/>
        </p:nvSpPr>
        <p:spPr>
          <a:xfrm>
            <a:off x="28842" y="6395769"/>
            <a:ext cx="137249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1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NJGCb060</a:t>
            </a:r>
            <a:r>
              <a:rPr lang="zh-CN" altLang="en-US" sz="1000" b="1" dirty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控规单元</a:t>
            </a:r>
          </a:p>
        </p:txBody>
      </p:sp>
      <p:sp>
        <p:nvSpPr>
          <p:cNvPr id="73" name="任意多边形 18">
            <a:extLst>
              <a:ext uri="{FF2B5EF4-FFF2-40B4-BE49-F238E27FC236}">
                <a16:creationId xmlns:a16="http://schemas.microsoft.com/office/drawing/2014/main" xmlns="" id="{A78AC601-8E42-496D-A031-27B9BF7CF3E6}"/>
              </a:ext>
            </a:extLst>
          </p:cNvPr>
          <p:cNvSpPr/>
          <p:nvPr/>
        </p:nvSpPr>
        <p:spPr>
          <a:xfrm flipV="1">
            <a:off x="3775115" y="7940838"/>
            <a:ext cx="1338242" cy="393692"/>
          </a:xfrm>
          <a:custGeom>
            <a:avLst/>
            <a:gdLst>
              <a:gd name="connsiteX0" fmla="*/ 0 w 1209675"/>
              <a:gd name="connsiteY0" fmla="*/ 257175 h 257175"/>
              <a:gd name="connsiteX1" fmla="*/ 257175 w 1209675"/>
              <a:gd name="connsiteY1" fmla="*/ 0 h 257175"/>
              <a:gd name="connsiteX2" fmla="*/ 1209675 w 1209675"/>
              <a:gd name="connsiteY2" fmla="*/ 0 h 257175"/>
              <a:gd name="connsiteX0" fmla="*/ 0 w 1654115"/>
              <a:gd name="connsiteY0" fmla="*/ 257175 h 257175"/>
              <a:gd name="connsiteX1" fmla="*/ 257175 w 1654115"/>
              <a:gd name="connsiteY1" fmla="*/ 0 h 257175"/>
              <a:gd name="connsiteX2" fmla="*/ 1654115 w 1654115"/>
              <a:gd name="connsiteY2" fmla="*/ 0 h 257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654115" h="257175">
                <a:moveTo>
                  <a:pt x="0" y="257175"/>
                </a:moveTo>
                <a:lnTo>
                  <a:pt x="257175" y="0"/>
                </a:lnTo>
                <a:lnTo>
                  <a:pt x="1654115" y="0"/>
                </a:lnTo>
              </a:path>
            </a:pathLst>
          </a:custGeom>
          <a:noFill/>
          <a:ln w="12700">
            <a:solidFill>
              <a:schemeClr val="tx1"/>
            </a:solidFill>
            <a:headEnd type="oval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6" name="任意多边形: 形状 25">
            <a:extLst>
              <a:ext uri="{FF2B5EF4-FFF2-40B4-BE49-F238E27FC236}">
                <a16:creationId xmlns:a16="http://schemas.microsoft.com/office/drawing/2014/main" xmlns="" id="{08D89E83-AFB8-428B-8DBE-8D66BC43CE25}"/>
              </a:ext>
            </a:extLst>
          </p:cNvPr>
          <p:cNvSpPr/>
          <p:nvPr/>
        </p:nvSpPr>
        <p:spPr>
          <a:xfrm>
            <a:off x="159960" y="6606885"/>
            <a:ext cx="1277144" cy="241300"/>
          </a:xfrm>
          <a:custGeom>
            <a:avLst/>
            <a:gdLst>
              <a:gd name="connsiteX0" fmla="*/ 774700 w 774700"/>
              <a:gd name="connsiteY0" fmla="*/ 241300 h 241300"/>
              <a:gd name="connsiteX1" fmla="*/ 596900 w 774700"/>
              <a:gd name="connsiteY1" fmla="*/ 0 h 241300"/>
              <a:gd name="connsiteX2" fmla="*/ 0 w 774700"/>
              <a:gd name="connsiteY2" fmla="*/ 0 h 241300"/>
              <a:gd name="connsiteX0" fmla="*/ 1277144 w 1277144"/>
              <a:gd name="connsiteY0" fmla="*/ 241300 h 241300"/>
              <a:gd name="connsiteX1" fmla="*/ 1099344 w 1277144"/>
              <a:gd name="connsiteY1" fmla="*/ 0 h 241300"/>
              <a:gd name="connsiteX2" fmla="*/ 0 w 1277144"/>
              <a:gd name="connsiteY2" fmla="*/ 4763 h 24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77144" h="241300">
                <a:moveTo>
                  <a:pt x="1277144" y="241300"/>
                </a:moveTo>
                <a:lnTo>
                  <a:pt x="1099344" y="0"/>
                </a:lnTo>
                <a:lnTo>
                  <a:pt x="0" y="4763"/>
                </a:lnTo>
              </a:path>
            </a:pathLst>
          </a:custGeom>
          <a:noFill/>
          <a:ln w="12700">
            <a:solidFill>
              <a:schemeClr val="tx1"/>
            </a:solidFill>
            <a:headEnd type="oval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6" name="文本框 75">
            <a:extLst>
              <a:ext uri="{FF2B5EF4-FFF2-40B4-BE49-F238E27FC236}">
                <a16:creationId xmlns:a16="http://schemas.microsoft.com/office/drawing/2014/main" xmlns="" id="{3329CDCC-BF66-404A-A89E-5B9C661C4B51}"/>
              </a:ext>
            </a:extLst>
          </p:cNvPr>
          <p:cNvSpPr txBox="1"/>
          <p:nvPr/>
        </p:nvSpPr>
        <p:spPr>
          <a:xfrm>
            <a:off x="3922740" y="8136982"/>
            <a:ext cx="12585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060—29</a:t>
            </a:r>
            <a:r>
              <a:rPr lang="zh-CN" altLang="en-US" sz="1000" b="1" dirty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规划管理单元图则</a:t>
            </a:r>
          </a:p>
        </p:txBody>
      </p:sp>
      <p:grpSp>
        <p:nvGrpSpPr>
          <p:cNvPr id="90" name="组合 89">
            <a:extLst>
              <a:ext uri="{FF2B5EF4-FFF2-40B4-BE49-F238E27FC236}">
                <a16:creationId xmlns:a16="http://schemas.microsoft.com/office/drawing/2014/main" xmlns="" id="{682B811D-3612-4BD1-8AF7-26E4363BA414}"/>
              </a:ext>
            </a:extLst>
          </p:cNvPr>
          <p:cNvGrpSpPr/>
          <p:nvPr/>
        </p:nvGrpSpPr>
        <p:grpSpPr>
          <a:xfrm>
            <a:off x="393700" y="5651500"/>
            <a:ext cx="4528820" cy="3675381"/>
            <a:chOff x="393700" y="5651500"/>
            <a:chExt cx="4528820" cy="3675381"/>
          </a:xfrm>
        </p:grpSpPr>
        <p:sp>
          <p:nvSpPr>
            <p:cNvPr id="30" name="任意多边形: 形状 29">
              <a:extLst>
                <a:ext uri="{FF2B5EF4-FFF2-40B4-BE49-F238E27FC236}">
                  <a16:creationId xmlns:a16="http://schemas.microsoft.com/office/drawing/2014/main" xmlns="" id="{9A2371DC-A522-41A3-8380-4BA57CF28152}"/>
                </a:ext>
              </a:extLst>
            </p:cNvPr>
            <p:cNvSpPr/>
            <p:nvPr/>
          </p:nvSpPr>
          <p:spPr>
            <a:xfrm>
              <a:off x="952500" y="5897880"/>
              <a:ext cx="3970020" cy="3063240"/>
            </a:xfrm>
            <a:custGeom>
              <a:avLst/>
              <a:gdLst>
                <a:gd name="connsiteX0" fmla="*/ 3970020 w 3970020"/>
                <a:gd name="connsiteY0" fmla="*/ 0 h 3063240"/>
                <a:gd name="connsiteX1" fmla="*/ 2933700 w 3970020"/>
                <a:gd name="connsiteY1" fmla="*/ 845820 h 3063240"/>
                <a:gd name="connsiteX2" fmla="*/ 2232660 w 3970020"/>
                <a:gd name="connsiteY2" fmla="*/ 1424940 h 3063240"/>
                <a:gd name="connsiteX3" fmla="*/ 1470660 w 3970020"/>
                <a:gd name="connsiteY3" fmla="*/ 1965960 h 3063240"/>
                <a:gd name="connsiteX4" fmla="*/ 1158240 w 3970020"/>
                <a:gd name="connsiteY4" fmla="*/ 2240280 h 3063240"/>
                <a:gd name="connsiteX5" fmla="*/ 822960 w 3970020"/>
                <a:gd name="connsiteY5" fmla="*/ 2590800 h 3063240"/>
                <a:gd name="connsiteX6" fmla="*/ 0 w 3970020"/>
                <a:gd name="connsiteY6" fmla="*/ 3063240 h 3063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70020" h="3063240">
                  <a:moveTo>
                    <a:pt x="3970020" y="0"/>
                  </a:moveTo>
                  <a:lnTo>
                    <a:pt x="2933700" y="845820"/>
                  </a:lnTo>
                  <a:cubicBezTo>
                    <a:pt x="2644140" y="1083310"/>
                    <a:pt x="2476500" y="1238250"/>
                    <a:pt x="2232660" y="1424940"/>
                  </a:cubicBezTo>
                  <a:cubicBezTo>
                    <a:pt x="1988820" y="1611630"/>
                    <a:pt x="1649730" y="1830070"/>
                    <a:pt x="1470660" y="1965960"/>
                  </a:cubicBezTo>
                  <a:cubicBezTo>
                    <a:pt x="1291590" y="2101850"/>
                    <a:pt x="1266190" y="2136140"/>
                    <a:pt x="1158240" y="2240280"/>
                  </a:cubicBezTo>
                  <a:cubicBezTo>
                    <a:pt x="1050290" y="2344420"/>
                    <a:pt x="1016000" y="2453640"/>
                    <a:pt x="822960" y="2590800"/>
                  </a:cubicBezTo>
                  <a:cubicBezTo>
                    <a:pt x="629920" y="2727960"/>
                    <a:pt x="314960" y="2895600"/>
                    <a:pt x="0" y="306324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arrow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7" name="任意多边形: 形状 76">
              <a:extLst>
                <a:ext uri="{FF2B5EF4-FFF2-40B4-BE49-F238E27FC236}">
                  <a16:creationId xmlns:a16="http://schemas.microsoft.com/office/drawing/2014/main" xmlns="" id="{FFF528A6-B7FF-478A-B2BE-013F9FF3E76D}"/>
                </a:ext>
              </a:extLst>
            </p:cNvPr>
            <p:cNvSpPr/>
            <p:nvPr/>
          </p:nvSpPr>
          <p:spPr>
            <a:xfrm>
              <a:off x="1234440" y="5966460"/>
              <a:ext cx="2514600" cy="2400300"/>
            </a:xfrm>
            <a:custGeom>
              <a:avLst/>
              <a:gdLst>
                <a:gd name="connsiteX0" fmla="*/ 2514600 w 2514600"/>
                <a:gd name="connsiteY0" fmla="*/ 0 h 2400300"/>
                <a:gd name="connsiteX1" fmla="*/ 2125980 w 2514600"/>
                <a:gd name="connsiteY1" fmla="*/ 403860 h 2400300"/>
                <a:gd name="connsiteX2" fmla="*/ 1638300 w 2514600"/>
                <a:gd name="connsiteY2" fmla="*/ 807720 h 2400300"/>
                <a:gd name="connsiteX3" fmla="*/ 1135380 w 2514600"/>
                <a:gd name="connsiteY3" fmla="*/ 1097280 h 2400300"/>
                <a:gd name="connsiteX4" fmla="*/ 670560 w 2514600"/>
                <a:gd name="connsiteY4" fmla="*/ 1524000 h 2400300"/>
                <a:gd name="connsiteX5" fmla="*/ 281940 w 2514600"/>
                <a:gd name="connsiteY5" fmla="*/ 1965960 h 2400300"/>
                <a:gd name="connsiteX6" fmla="*/ 0 w 2514600"/>
                <a:gd name="connsiteY6" fmla="*/ 2400300 h 2400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14600" h="2400300">
                  <a:moveTo>
                    <a:pt x="2514600" y="0"/>
                  </a:moveTo>
                  <a:cubicBezTo>
                    <a:pt x="2393315" y="134620"/>
                    <a:pt x="2272030" y="269240"/>
                    <a:pt x="2125980" y="403860"/>
                  </a:cubicBezTo>
                  <a:cubicBezTo>
                    <a:pt x="1979930" y="538480"/>
                    <a:pt x="1803400" y="692150"/>
                    <a:pt x="1638300" y="807720"/>
                  </a:cubicBezTo>
                  <a:cubicBezTo>
                    <a:pt x="1473200" y="923290"/>
                    <a:pt x="1296670" y="977900"/>
                    <a:pt x="1135380" y="1097280"/>
                  </a:cubicBezTo>
                  <a:cubicBezTo>
                    <a:pt x="974090" y="1216660"/>
                    <a:pt x="812800" y="1379220"/>
                    <a:pt x="670560" y="1524000"/>
                  </a:cubicBezTo>
                  <a:cubicBezTo>
                    <a:pt x="528320" y="1668780"/>
                    <a:pt x="393700" y="1819910"/>
                    <a:pt x="281940" y="1965960"/>
                  </a:cubicBezTo>
                  <a:cubicBezTo>
                    <a:pt x="170180" y="2112010"/>
                    <a:pt x="85090" y="2256155"/>
                    <a:pt x="0" y="240030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none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8" name="任意多边形: 形状 77">
              <a:extLst>
                <a:ext uri="{FF2B5EF4-FFF2-40B4-BE49-F238E27FC236}">
                  <a16:creationId xmlns:a16="http://schemas.microsoft.com/office/drawing/2014/main" xmlns="" id="{39341CC8-949C-453D-8D1B-8804908739A1}"/>
                </a:ext>
              </a:extLst>
            </p:cNvPr>
            <p:cNvSpPr/>
            <p:nvPr/>
          </p:nvSpPr>
          <p:spPr>
            <a:xfrm>
              <a:off x="838200" y="8340071"/>
              <a:ext cx="2263140" cy="986810"/>
            </a:xfrm>
            <a:custGeom>
              <a:avLst/>
              <a:gdLst>
                <a:gd name="connsiteX0" fmla="*/ 0 w 2263140"/>
                <a:gd name="connsiteY0" fmla="*/ 125369 h 994049"/>
                <a:gd name="connsiteX1" fmla="*/ 495300 w 2263140"/>
                <a:gd name="connsiteY1" fmla="*/ 11069 h 994049"/>
                <a:gd name="connsiteX2" fmla="*/ 777240 w 2263140"/>
                <a:gd name="connsiteY2" fmla="*/ 41549 h 994049"/>
                <a:gd name="connsiteX3" fmla="*/ 1424940 w 2263140"/>
                <a:gd name="connsiteY3" fmla="*/ 338729 h 994049"/>
                <a:gd name="connsiteX4" fmla="*/ 1729740 w 2263140"/>
                <a:gd name="connsiteY4" fmla="*/ 468269 h 994049"/>
                <a:gd name="connsiteX5" fmla="*/ 2263140 w 2263140"/>
                <a:gd name="connsiteY5" fmla="*/ 994049 h 994049"/>
                <a:gd name="connsiteX0" fmla="*/ 0 w 2263140"/>
                <a:gd name="connsiteY0" fmla="*/ 114300 h 982980"/>
                <a:gd name="connsiteX1" fmla="*/ 495300 w 2263140"/>
                <a:gd name="connsiteY1" fmla="*/ 0 h 982980"/>
                <a:gd name="connsiteX2" fmla="*/ 777240 w 2263140"/>
                <a:gd name="connsiteY2" fmla="*/ 30480 h 982980"/>
                <a:gd name="connsiteX3" fmla="*/ 1365409 w 2263140"/>
                <a:gd name="connsiteY3" fmla="*/ 277654 h 982980"/>
                <a:gd name="connsiteX4" fmla="*/ 1729740 w 2263140"/>
                <a:gd name="connsiteY4" fmla="*/ 457200 h 982980"/>
                <a:gd name="connsiteX5" fmla="*/ 2263140 w 2263140"/>
                <a:gd name="connsiteY5" fmla="*/ 982980 h 982980"/>
                <a:gd name="connsiteX0" fmla="*/ 0 w 2263140"/>
                <a:gd name="connsiteY0" fmla="*/ 114300 h 982980"/>
                <a:gd name="connsiteX1" fmla="*/ 495300 w 2263140"/>
                <a:gd name="connsiteY1" fmla="*/ 0 h 982980"/>
                <a:gd name="connsiteX2" fmla="*/ 777240 w 2263140"/>
                <a:gd name="connsiteY2" fmla="*/ 30480 h 982980"/>
                <a:gd name="connsiteX3" fmla="*/ 1365409 w 2263140"/>
                <a:gd name="connsiteY3" fmla="*/ 277654 h 982980"/>
                <a:gd name="connsiteX4" fmla="*/ 1817846 w 2263140"/>
                <a:gd name="connsiteY4" fmla="*/ 523875 h 982980"/>
                <a:gd name="connsiteX5" fmla="*/ 2263140 w 2263140"/>
                <a:gd name="connsiteY5" fmla="*/ 982980 h 982980"/>
                <a:gd name="connsiteX0" fmla="*/ 0 w 2263140"/>
                <a:gd name="connsiteY0" fmla="*/ 114300 h 982980"/>
                <a:gd name="connsiteX1" fmla="*/ 495300 w 2263140"/>
                <a:gd name="connsiteY1" fmla="*/ 0 h 982980"/>
                <a:gd name="connsiteX2" fmla="*/ 777240 w 2263140"/>
                <a:gd name="connsiteY2" fmla="*/ 30480 h 982980"/>
                <a:gd name="connsiteX3" fmla="*/ 1365409 w 2263140"/>
                <a:gd name="connsiteY3" fmla="*/ 277654 h 982980"/>
                <a:gd name="connsiteX4" fmla="*/ 1824990 w 2263140"/>
                <a:gd name="connsiteY4" fmla="*/ 521494 h 982980"/>
                <a:gd name="connsiteX5" fmla="*/ 2263140 w 2263140"/>
                <a:gd name="connsiteY5" fmla="*/ 982980 h 982980"/>
                <a:gd name="connsiteX0" fmla="*/ 0 w 2263140"/>
                <a:gd name="connsiteY0" fmla="*/ 114300 h 982980"/>
                <a:gd name="connsiteX1" fmla="*/ 495300 w 2263140"/>
                <a:gd name="connsiteY1" fmla="*/ 0 h 982980"/>
                <a:gd name="connsiteX2" fmla="*/ 777240 w 2263140"/>
                <a:gd name="connsiteY2" fmla="*/ 30480 h 982980"/>
                <a:gd name="connsiteX3" fmla="*/ 1365409 w 2263140"/>
                <a:gd name="connsiteY3" fmla="*/ 277654 h 982980"/>
                <a:gd name="connsiteX4" fmla="*/ 1824990 w 2263140"/>
                <a:gd name="connsiteY4" fmla="*/ 521494 h 982980"/>
                <a:gd name="connsiteX5" fmla="*/ 2263140 w 2263140"/>
                <a:gd name="connsiteY5" fmla="*/ 982980 h 982980"/>
                <a:gd name="connsiteX0" fmla="*/ 0 w 2263140"/>
                <a:gd name="connsiteY0" fmla="*/ 106569 h 975249"/>
                <a:gd name="connsiteX1" fmla="*/ 457200 w 2263140"/>
                <a:gd name="connsiteY1" fmla="*/ 4175 h 975249"/>
                <a:gd name="connsiteX2" fmla="*/ 777240 w 2263140"/>
                <a:gd name="connsiteY2" fmla="*/ 22749 h 975249"/>
                <a:gd name="connsiteX3" fmla="*/ 1365409 w 2263140"/>
                <a:gd name="connsiteY3" fmla="*/ 269923 h 975249"/>
                <a:gd name="connsiteX4" fmla="*/ 1824990 w 2263140"/>
                <a:gd name="connsiteY4" fmla="*/ 513763 h 975249"/>
                <a:gd name="connsiteX5" fmla="*/ 2263140 w 2263140"/>
                <a:gd name="connsiteY5" fmla="*/ 975249 h 975249"/>
                <a:gd name="connsiteX0" fmla="*/ 0 w 2263140"/>
                <a:gd name="connsiteY0" fmla="*/ 119761 h 988441"/>
                <a:gd name="connsiteX1" fmla="*/ 457200 w 2263140"/>
                <a:gd name="connsiteY1" fmla="*/ 17367 h 988441"/>
                <a:gd name="connsiteX2" fmla="*/ 777240 w 2263140"/>
                <a:gd name="connsiteY2" fmla="*/ 35941 h 988441"/>
                <a:gd name="connsiteX3" fmla="*/ 1365409 w 2263140"/>
                <a:gd name="connsiteY3" fmla="*/ 283115 h 988441"/>
                <a:gd name="connsiteX4" fmla="*/ 1824990 w 2263140"/>
                <a:gd name="connsiteY4" fmla="*/ 526955 h 988441"/>
                <a:gd name="connsiteX5" fmla="*/ 2263140 w 2263140"/>
                <a:gd name="connsiteY5" fmla="*/ 988441 h 988441"/>
                <a:gd name="connsiteX0" fmla="*/ 0 w 2263140"/>
                <a:gd name="connsiteY0" fmla="*/ 112158 h 980838"/>
                <a:gd name="connsiteX1" fmla="*/ 457200 w 2263140"/>
                <a:gd name="connsiteY1" fmla="*/ 9764 h 980838"/>
                <a:gd name="connsiteX2" fmla="*/ 777240 w 2263140"/>
                <a:gd name="connsiteY2" fmla="*/ 28338 h 980838"/>
                <a:gd name="connsiteX3" fmla="*/ 1365409 w 2263140"/>
                <a:gd name="connsiteY3" fmla="*/ 275512 h 980838"/>
                <a:gd name="connsiteX4" fmla="*/ 1824990 w 2263140"/>
                <a:gd name="connsiteY4" fmla="*/ 519352 h 980838"/>
                <a:gd name="connsiteX5" fmla="*/ 2263140 w 2263140"/>
                <a:gd name="connsiteY5" fmla="*/ 980838 h 980838"/>
                <a:gd name="connsiteX0" fmla="*/ 0 w 2263140"/>
                <a:gd name="connsiteY0" fmla="*/ 114905 h 983585"/>
                <a:gd name="connsiteX1" fmla="*/ 457200 w 2263140"/>
                <a:gd name="connsiteY1" fmla="*/ 12511 h 983585"/>
                <a:gd name="connsiteX2" fmla="*/ 777240 w 2263140"/>
                <a:gd name="connsiteY2" fmla="*/ 31085 h 983585"/>
                <a:gd name="connsiteX3" fmla="*/ 1365409 w 2263140"/>
                <a:gd name="connsiteY3" fmla="*/ 278259 h 983585"/>
                <a:gd name="connsiteX4" fmla="*/ 1824990 w 2263140"/>
                <a:gd name="connsiteY4" fmla="*/ 522099 h 983585"/>
                <a:gd name="connsiteX5" fmla="*/ 2263140 w 2263140"/>
                <a:gd name="connsiteY5" fmla="*/ 983585 h 983585"/>
                <a:gd name="connsiteX0" fmla="*/ 0 w 2263140"/>
                <a:gd name="connsiteY0" fmla="*/ 117899 h 986579"/>
                <a:gd name="connsiteX1" fmla="*/ 478631 w 2263140"/>
                <a:gd name="connsiteY1" fmla="*/ 10743 h 986579"/>
                <a:gd name="connsiteX2" fmla="*/ 777240 w 2263140"/>
                <a:gd name="connsiteY2" fmla="*/ 34079 h 986579"/>
                <a:gd name="connsiteX3" fmla="*/ 1365409 w 2263140"/>
                <a:gd name="connsiteY3" fmla="*/ 281253 h 986579"/>
                <a:gd name="connsiteX4" fmla="*/ 1824990 w 2263140"/>
                <a:gd name="connsiteY4" fmla="*/ 525093 h 986579"/>
                <a:gd name="connsiteX5" fmla="*/ 2263140 w 2263140"/>
                <a:gd name="connsiteY5" fmla="*/ 986579 h 986579"/>
                <a:gd name="connsiteX0" fmla="*/ 0 w 2263140"/>
                <a:gd name="connsiteY0" fmla="*/ 116371 h 985051"/>
                <a:gd name="connsiteX1" fmla="*/ 478631 w 2263140"/>
                <a:gd name="connsiteY1" fmla="*/ 11596 h 985051"/>
                <a:gd name="connsiteX2" fmla="*/ 777240 w 2263140"/>
                <a:gd name="connsiteY2" fmla="*/ 32551 h 985051"/>
                <a:gd name="connsiteX3" fmla="*/ 1365409 w 2263140"/>
                <a:gd name="connsiteY3" fmla="*/ 279725 h 985051"/>
                <a:gd name="connsiteX4" fmla="*/ 1824990 w 2263140"/>
                <a:gd name="connsiteY4" fmla="*/ 523565 h 985051"/>
                <a:gd name="connsiteX5" fmla="*/ 2263140 w 2263140"/>
                <a:gd name="connsiteY5" fmla="*/ 985051 h 985051"/>
                <a:gd name="connsiteX0" fmla="*/ 0 w 2263140"/>
                <a:gd name="connsiteY0" fmla="*/ 117709 h 986389"/>
                <a:gd name="connsiteX1" fmla="*/ 478631 w 2263140"/>
                <a:gd name="connsiteY1" fmla="*/ 12934 h 986389"/>
                <a:gd name="connsiteX2" fmla="*/ 801052 w 2263140"/>
                <a:gd name="connsiteY2" fmla="*/ 31507 h 986389"/>
                <a:gd name="connsiteX3" fmla="*/ 1365409 w 2263140"/>
                <a:gd name="connsiteY3" fmla="*/ 281063 h 986389"/>
                <a:gd name="connsiteX4" fmla="*/ 1824990 w 2263140"/>
                <a:gd name="connsiteY4" fmla="*/ 524903 h 986389"/>
                <a:gd name="connsiteX5" fmla="*/ 2263140 w 2263140"/>
                <a:gd name="connsiteY5" fmla="*/ 986389 h 986389"/>
                <a:gd name="connsiteX0" fmla="*/ 0 w 2263140"/>
                <a:gd name="connsiteY0" fmla="*/ 118130 h 986810"/>
                <a:gd name="connsiteX1" fmla="*/ 478631 w 2263140"/>
                <a:gd name="connsiteY1" fmla="*/ 13355 h 986810"/>
                <a:gd name="connsiteX2" fmla="*/ 801052 w 2263140"/>
                <a:gd name="connsiteY2" fmla="*/ 31928 h 986810"/>
                <a:gd name="connsiteX3" fmla="*/ 1353503 w 2263140"/>
                <a:gd name="connsiteY3" fmla="*/ 288628 h 986810"/>
                <a:gd name="connsiteX4" fmla="*/ 1824990 w 2263140"/>
                <a:gd name="connsiteY4" fmla="*/ 525324 h 986810"/>
                <a:gd name="connsiteX5" fmla="*/ 2263140 w 2263140"/>
                <a:gd name="connsiteY5" fmla="*/ 986810 h 986810"/>
                <a:gd name="connsiteX0" fmla="*/ 0 w 2263140"/>
                <a:gd name="connsiteY0" fmla="*/ 118130 h 986810"/>
                <a:gd name="connsiteX1" fmla="*/ 478631 w 2263140"/>
                <a:gd name="connsiteY1" fmla="*/ 13355 h 986810"/>
                <a:gd name="connsiteX2" fmla="*/ 801052 w 2263140"/>
                <a:gd name="connsiteY2" fmla="*/ 31928 h 986810"/>
                <a:gd name="connsiteX3" fmla="*/ 1353503 w 2263140"/>
                <a:gd name="connsiteY3" fmla="*/ 288628 h 986810"/>
                <a:gd name="connsiteX4" fmla="*/ 1827371 w 2263140"/>
                <a:gd name="connsiteY4" fmla="*/ 530087 h 986810"/>
                <a:gd name="connsiteX5" fmla="*/ 2263140 w 2263140"/>
                <a:gd name="connsiteY5" fmla="*/ 986810 h 986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3140" h="986810">
                  <a:moveTo>
                    <a:pt x="0" y="118130"/>
                  </a:moveTo>
                  <a:cubicBezTo>
                    <a:pt x="182880" y="67965"/>
                    <a:pt x="345122" y="27722"/>
                    <a:pt x="478631" y="13355"/>
                  </a:cubicBezTo>
                  <a:cubicBezTo>
                    <a:pt x="612140" y="-1012"/>
                    <a:pt x="655240" y="-13951"/>
                    <a:pt x="801052" y="31928"/>
                  </a:cubicBezTo>
                  <a:cubicBezTo>
                    <a:pt x="946864" y="77807"/>
                    <a:pt x="1182450" y="205602"/>
                    <a:pt x="1353503" y="288628"/>
                  </a:cubicBezTo>
                  <a:cubicBezTo>
                    <a:pt x="1524556" y="371654"/>
                    <a:pt x="1687671" y="420867"/>
                    <a:pt x="1827371" y="530087"/>
                  </a:cubicBezTo>
                  <a:cubicBezTo>
                    <a:pt x="1967071" y="639307"/>
                    <a:pt x="2066290" y="778530"/>
                    <a:pt x="2263140" y="98681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arrow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9" name="任意多边形: 形状 78">
              <a:extLst>
                <a:ext uri="{FF2B5EF4-FFF2-40B4-BE49-F238E27FC236}">
                  <a16:creationId xmlns:a16="http://schemas.microsoft.com/office/drawing/2014/main" xmlns="" id="{C1991329-E755-484B-8FA1-EA9DD9ABD6C1}"/>
                </a:ext>
              </a:extLst>
            </p:cNvPr>
            <p:cNvSpPr/>
            <p:nvPr/>
          </p:nvSpPr>
          <p:spPr>
            <a:xfrm>
              <a:off x="2902743" y="6291263"/>
              <a:ext cx="1945482" cy="2819400"/>
            </a:xfrm>
            <a:custGeom>
              <a:avLst/>
              <a:gdLst>
                <a:gd name="connsiteX0" fmla="*/ 1943100 w 1943100"/>
                <a:gd name="connsiteY0" fmla="*/ 0 h 2833687"/>
                <a:gd name="connsiteX1" fmla="*/ 1804988 w 1943100"/>
                <a:gd name="connsiteY1" fmla="*/ 161925 h 2833687"/>
                <a:gd name="connsiteX2" fmla="*/ 1724025 w 1943100"/>
                <a:gd name="connsiteY2" fmla="*/ 300037 h 2833687"/>
                <a:gd name="connsiteX3" fmla="*/ 1609725 w 1943100"/>
                <a:gd name="connsiteY3" fmla="*/ 390525 h 2833687"/>
                <a:gd name="connsiteX4" fmla="*/ 1524000 w 1943100"/>
                <a:gd name="connsiteY4" fmla="*/ 533400 h 2833687"/>
                <a:gd name="connsiteX5" fmla="*/ 1404938 w 1943100"/>
                <a:gd name="connsiteY5" fmla="*/ 719137 h 2833687"/>
                <a:gd name="connsiteX6" fmla="*/ 1223963 w 1943100"/>
                <a:gd name="connsiteY6" fmla="*/ 1000125 h 2833687"/>
                <a:gd name="connsiteX7" fmla="*/ 1081088 w 1943100"/>
                <a:gd name="connsiteY7" fmla="*/ 1200150 h 2833687"/>
                <a:gd name="connsiteX8" fmla="*/ 1014413 w 1943100"/>
                <a:gd name="connsiteY8" fmla="*/ 1452562 h 2833687"/>
                <a:gd name="connsiteX9" fmla="*/ 833438 w 1943100"/>
                <a:gd name="connsiteY9" fmla="*/ 1685925 h 2833687"/>
                <a:gd name="connsiteX10" fmla="*/ 438150 w 1943100"/>
                <a:gd name="connsiteY10" fmla="*/ 2062162 h 2833687"/>
                <a:gd name="connsiteX11" fmla="*/ 204788 w 1943100"/>
                <a:gd name="connsiteY11" fmla="*/ 2252662 h 2833687"/>
                <a:gd name="connsiteX12" fmla="*/ 57150 w 1943100"/>
                <a:gd name="connsiteY12" fmla="*/ 2405062 h 2833687"/>
                <a:gd name="connsiteX13" fmla="*/ 52388 w 1943100"/>
                <a:gd name="connsiteY13" fmla="*/ 2562225 h 2833687"/>
                <a:gd name="connsiteX14" fmla="*/ 76200 w 1943100"/>
                <a:gd name="connsiteY14" fmla="*/ 2686050 h 2833687"/>
                <a:gd name="connsiteX15" fmla="*/ 0 w 1943100"/>
                <a:gd name="connsiteY15" fmla="*/ 2833687 h 2833687"/>
                <a:gd name="connsiteX0" fmla="*/ 1943100 w 1943100"/>
                <a:gd name="connsiteY0" fmla="*/ 0 h 2833687"/>
                <a:gd name="connsiteX1" fmla="*/ 1804988 w 1943100"/>
                <a:gd name="connsiteY1" fmla="*/ 161925 h 2833687"/>
                <a:gd name="connsiteX2" fmla="*/ 1724025 w 1943100"/>
                <a:gd name="connsiteY2" fmla="*/ 300037 h 2833687"/>
                <a:gd name="connsiteX3" fmla="*/ 1609725 w 1943100"/>
                <a:gd name="connsiteY3" fmla="*/ 390525 h 2833687"/>
                <a:gd name="connsiteX4" fmla="*/ 1524000 w 1943100"/>
                <a:gd name="connsiteY4" fmla="*/ 533400 h 2833687"/>
                <a:gd name="connsiteX5" fmla="*/ 1404938 w 1943100"/>
                <a:gd name="connsiteY5" fmla="*/ 719137 h 2833687"/>
                <a:gd name="connsiteX6" fmla="*/ 1223963 w 1943100"/>
                <a:gd name="connsiteY6" fmla="*/ 1000125 h 2833687"/>
                <a:gd name="connsiteX7" fmla="*/ 1081088 w 1943100"/>
                <a:gd name="connsiteY7" fmla="*/ 1200150 h 2833687"/>
                <a:gd name="connsiteX8" fmla="*/ 1014413 w 1943100"/>
                <a:gd name="connsiteY8" fmla="*/ 1452562 h 2833687"/>
                <a:gd name="connsiteX9" fmla="*/ 833438 w 1943100"/>
                <a:gd name="connsiteY9" fmla="*/ 1685925 h 2833687"/>
                <a:gd name="connsiteX10" fmla="*/ 438150 w 1943100"/>
                <a:gd name="connsiteY10" fmla="*/ 2062162 h 2833687"/>
                <a:gd name="connsiteX11" fmla="*/ 204788 w 1943100"/>
                <a:gd name="connsiteY11" fmla="*/ 2252662 h 2833687"/>
                <a:gd name="connsiteX12" fmla="*/ 57150 w 1943100"/>
                <a:gd name="connsiteY12" fmla="*/ 2405062 h 2833687"/>
                <a:gd name="connsiteX13" fmla="*/ 52388 w 1943100"/>
                <a:gd name="connsiteY13" fmla="*/ 2562225 h 2833687"/>
                <a:gd name="connsiteX14" fmla="*/ 76200 w 1943100"/>
                <a:gd name="connsiteY14" fmla="*/ 2686050 h 2833687"/>
                <a:gd name="connsiteX15" fmla="*/ 0 w 1943100"/>
                <a:gd name="connsiteY15" fmla="*/ 2833687 h 2833687"/>
                <a:gd name="connsiteX0" fmla="*/ 1943100 w 1943100"/>
                <a:gd name="connsiteY0" fmla="*/ 0 h 2833687"/>
                <a:gd name="connsiteX1" fmla="*/ 1804988 w 1943100"/>
                <a:gd name="connsiteY1" fmla="*/ 161925 h 2833687"/>
                <a:gd name="connsiteX2" fmla="*/ 1724025 w 1943100"/>
                <a:gd name="connsiteY2" fmla="*/ 300037 h 2833687"/>
                <a:gd name="connsiteX3" fmla="*/ 1609725 w 1943100"/>
                <a:gd name="connsiteY3" fmla="*/ 390525 h 2833687"/>
                <a:gd name="connsiteX4" fmla="*/ 1524000 w 1943100"/>
                <a:gd name="connsiteY4" fmla="*/ 533400 h 2833687"/>
                <a:gd name="connsiteX5" fmla="*/ 1404938 w 1943100"/>
                <a:gd name="connsiteY5" fmla="*/ 719137 h 2833687"/>
                <a:gd name="connsiteX6" fmla="*/ 1223963 w 1943100"/>
                <a:gd name="connsiteY6" fmla="*/ 1000125 h 2833687"/>
                <a:gd name="connsiteX7" fmla="*/ 1081088 w 1943100"/>
                <a:gd name="connsiteY7" fmla="*/ 1200150 h 2833687"/>
                <a:gd name="connsiteX8" fmla="*/ 1014413 w 1943100"/>
                <a:gd name="connsiteY8" fmla="*/ 1452562 h 2833687"/>
                <a:gd name="connsiteX9" fmla="*/ 833438 w 1943100"/>
                <a:gd name="connsiteY9" fmla="*/ 1685925 h 2833687"/>
                <a:gd name="connsiteX10" fmla="*/ 438150 w 1943100"/>
                <a:gd name="connsiteY10" fmla="*/ 2062162 h 2833687"/>
                <a:gd name="connsiteX11" fmla="*/ 204788 w 1943100"/>
                <a:gd name="connsiteY11" fmla="*/ 2252662 h 2833687"/>
                <a:gd name="connsiteX12" fmla="*/ 57150 w 1943100"/>
                <a:gd name="connsiteY12" fmla="*/ 2405062 h 2833687"/>
                <a:gd name="connsiteX13" fmla="*/ 52388 w 1943100"/>
                <a:gd name="connsiteY13" fmla="*/ 2562225 h 2833687"/>
                <a:gd name="connsiteX14" fmla="*/ 76200 w 1943100"/>
                <a:gd name="connsiteY14" fmla="*/ 2686050 h 2833687"/>
                <a:gd name="connsiteX15" fmla="*/ 0 w 1943100"/>
                <a:gd name="connsiteY15" fmla="*/ 2833687 h 2833687"/>
                <a:gd name="connsiteX0" fmla="*/ 1945482 w 1945482"/>
                <a:gd name="connsiteY0" fmla="*/ 0 h 2819400"/>
                <a:gd name="connsiteX1" fmla="*/ 1807370 w 1945482"/>
                <a:gd name="connsiteY1" fmla="*/ 161925 h 2819400"/>
                <a:gd name="connsiteX2" fmla="*/ 1726407 w 1945482"/>
                <a:gd name="connsiteY2" fmla="*/ 300037 h 2819400"/>
                <a:gd name="connsiteX3" fmla="*/ 1612107 w 1945482"/>
                <a:gd name="connsiteY3" fmla="*/ 390525 h 2819400"/>
                <a:gd name="connsiteX4" fmla="*/ 1526382 w 1945482"/>
                <a:gd name="connsiteY4" fmla="*/ 533400 h 2819400"/>
                <a:gd name="connsiteX5" fmla="*/ 1407320 w 1945482"/>
                <a:gd name="connsiteY5" fmla="*/ 719137 h 2819400"/>
                <a:gd name="connsiteX6" fmla="*/ 1226345 w 1945482"/>
                <a:gd name="connsiteY6" fmla="*/ 1000125 h 2819400"/>
                <a:gd name="connsiteX7" fmla="*/ 1083470 w 1945482"/>
                <a:gd name="connsiteY7" fmla="*/ 1200150 h 2819400"/>
                <a:gd name="connsiteX8" fmla="*/ 1016795 w 1945482"/>
                <a:gd name="connsiteY8" fmla="*/ 1452562 h 2819400"/>
                <a:gd name="connsiteX9" fmla="*/ 835820 w 1945482"/>
                <a:gd name="connsiteY9" fmla="*/ 1685925 h 2819400"/>
                <a:gd name="connsiteX10" fmla="*/ 440532 w 1945482"/>
                <a:gd name="connsiteY10" fmla="*/ 2062162 h 2819400"/>
                <a:gd name="connsiteX11" fmla="*/ 207170 w 1945482"/>
                <a:gd name="connsiteY11" fmla="*/ 2252662 h 2819400"/>
                <a:gd name="connsiteX12" fmla="*/ 59532 w 1945482"/>
                <a:gd name="connsiteY12" fmla="*/ 2405062 h 2819400"/>
                <a:gd name="connsiteX13" fmla="*/ 54770 w 1945482"/>
                <a:gd name="connsiteY13" fmla="*/ 2562225 h 2819400"/>
                <a:gd name="connsiteX14" fmla="*/ 78582 w 1945482"/>
                <a:gd name="connsiteY14" fmla="*/ 2686050 h 2819400"/>
                <a:gd name="connsiteX15" fmla="*/ 0 w 1945482"/>
                <a:gd name="connsiteY15" fmla="*/ 2819400 h 281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45482" h="2819400">
                  <a:moveTo>
                    <a:pt x="1945482" y="0"/>
                  </a:moveTo>
                  <a:cubicBezTo>
                    <a:pt x="1894682" y="55959"/>
                    <a:pt x="1843882" y="111919"/>
                    <a:pt x="1807370" y="161925"/>
                  </a:cubicBezTo>
                  <a:cubicBezTo>
                    <a:pt x="1770858" y="211931"/>
                    <a:pt x="1758951" y="261937"/>
                    <a:pt x="1726407" y="300037"/>
                  </a:cubicBezTo>
                  <a:cubicBezTo>
                    <a:pt x="1693863" y="338137"/>
                    <a:pt x="1645444" y="351631"/>
                    <a:pt x="1612107" y="390525"/>
                  </a:cubicBezTo>
                  <a:cubicBezTo>
                    <a:pt x="1578770" y="429419"/>
                    <a:pt x="1560513" y="478631"/>
                    <a:pt x="1526382" y="533400"/>
                  </a:cubicBezTo>
                  <a:cubicBezTo>
                    <a:pt x="1492251" y="588169"/>
                    <a:pt x="1457326" y="641350"/>
                    <a:pt x="1407320" y="719137"/>
                  </a:cubicBezTo>
                  <a:cubicBezTo>
                    <a:pt x="1357314" y="796924"/>
                    <a:pt x="1280320" y="919956"/>
                    <a:pt x="1226345" y="1000125"/>
                  </a:cubicBezTo>
                  <a:cubicBezTo>
                    <a:pt x="1172370" y="1080294"/>
                    <a:pt x="1118395" y="1124744"/>
                    <a:pt x="1083470" y="1200150"/>
                  </a:cubicBezTo>
                  <a:cubicBezTo>
                    <a:pt x="1048545" y="1275556"/>
                    <a:pt x="1058070" y="1371599"/>
                    <a:pt x="1016795" y="1452562"/>
                  </a:cubicBezTo>
                  <a:cubicBezTo>
                    <a:pt x="975520" y="1533525"/>
                    <a:pt x="931864" y="1584325"/>
                    <a:pt x="835820" y="1685925"/>
                  </a:cubicBezTo>
                  <a:cubicBezTo>
                    <a:pt x="739776" y="1787525"/>
                    <a:pt x="545307" y="1967706"/>
                    <a:pt x="440532" y="2062162"/>
                  </a:cubicBezTo>
                  <a:cubicBezTo>
                    <a:pt x="335757" y="2156618"/>
                    <a:pt x="270670" y="2195512"/>
                    <a:pt x="207170" y="2252662"/>
                  </a:cubicBezTo>
                  <a:cubicBezTo>
                    <a:pt x="143670" y="2309812"/>
                    <a:pt x="84932" y="2353468"/>
                    <a:pt x="59532" y="2405062"/>
                  </a:cubicBezTo>
                  <a:cubicBezTo>
                    <a:pt x="34132" y="2456656"/>
                    <a:pt x="37308" y="2517776"/>
                    <a:pt x="54770" y="2562225"/>
                  </a:cubicBezTo>
                  <a:cubicBezTo>
                    <a:pt x="72232" y="2606674"/>
                    <a:pt x="87313" y="2640807"/>
                    <a:pt x="78582" y="2686050"/>
                  </a:cubicBezTo>
                  <a:cubicBezTo>
                    <a:pt x="69851" y="2731293"/>
                    <a:pt x="33734" y="2768203"/>
                    <a:pt x="0" y="281940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none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0" name="任意多边形: 形状 79">
              <a:extLst>
                <a:ext uri="{FF2B5EF4-FFF2-40B4-BE49-F238E27FC236}">
                  <a16:creationId xmlns:a16="http://schemas.microsoft.com/office/drawing/2014/main" xmlns="" id="{3104954C-638B-47E7-B3C3-CFF1C36B5200}"/>
                </a:ext>
              </a:extLst>
            </p:cNvPr>
            <p:cNvSpPr/>
            <p:nvPr/>
          </p:nvSpPr>
          <p:spPr>
            <a:xfrm>
              <a:off x="1244600" y="6769100"/>
              <a:ext cx="1708150" cy="1962150"/>
            </a:xfrm>
            <a:custGeom>
              <a:avLst/>
              <a:gdLst>
                <a:gd name="connsiteX0" fmla="*/ 0 w 1708150"/>
                <a:gd name="connsiteY0" fmla="*/ 0 h 1962150"/>
                <a:gd name="connsiteX1" fmla="*/ 495300 w 1708150"/>
                <a:gd name="connsiteY1" fmla="*/ 495300 h 1962150"/>
                <a:gd name="connsiteX2" fmla="*/ 939800 w 1708150"/>
                <a:gd name="connsiteY2" fmla="*/ 977900 h 1962150"/>
                <a:gd name="connsiteX3" fmla="*/ 1231900 w 1708150"/>
                <a:gd name="connsiteY3" fmla="*/ 1320800 h 1962150"/>
                <a:gd name="connsiteX4" fmla="*/ 1708150 w 1708150"/>
                <a:gd name="connsiteY4" fmla="*/ 1962150 h 196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8150" h="1962150">
                  <a:moveTo>
                    <a:pt x="0" y="0"/>
                  </a:moveTo>
                  <a:cubicBezTo>
                    <a:pt x="169333" y="166158"/>
                    <a:pt x="338667" y="332317"/>
                    <a:pt x="495300" y="495300"/>
                  </a:cubicBezTo>
                  <a:cubicBezTo>
                    <a:pt x="651933" y="658283"/>
                    <a:pt x="817033" y="840317"/>
                    <a:pt x="939800" y="977900"/>
                  </a:cubicBezTo>
                  <a:cubicBezTo>
                    <a:pt x="1062567" y="1115483"/>
                    <a:pt x="1103842" y="1156758"/>
                    <a:pt x="1231900" y="1320800"/>
                  </a:cubicBezTo>
                  <a:cubicBezTo>
                    <a:pt x="1359958" y="1484842"/>
                    <a:pt x="1534054" y="1723496"/>
                    <a:pt x="1708150" y="196215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none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1" name="任意多边形: 形状 80">
              <a:extLst>
                <a:ext uri="{FF2B5EF4-FFF2-40B4-BE49-F238E27FC236}">
                  <a16:creationId xmlns:a16="http://schemas.microsoft.com/office/drawing/2014/main" xmlns="" id="{511D22B8-A997-4865-9F75-7AE576F448BF}"/>
                </a:ext>
              </a:extLst>
            </p:cNvPr>
            <p:cNvSpPr/>
            <p:nvPr/>
          </p:nvSpPr>
          <p:spPr>
            <a:xfrm>
              <a:off x="2139950" y="6076950"/>
              <a:ext cx="1689100" cy="2565400"/>
            </a:xfrm>
            <a:custGeom>
              <a:avLst/>
              <a:gdLst>
                <a:gd name="connsiteX0" fmla="*/ 0 w 1689100"/>
                <a:gd name="connsiteY0" fmla="*/ 0 h 2565400"/>
                <a:gd name="connsiteX1" fmla="*/ 381000 w 1689100"/>
                <a:gd name="connsiteY1" fmla="*/ 806450 h 2565400"/>
                <a:gd name="connsiteX2" fmla="*/ 647700 w 1689100"/>
                <a:gd name="connsiteY2" fmla="*/ 1416050 h 2565400"/>
                <a:gd name="connsiteX3" fmla="*/ 857250 w 1689100"/>
                <a:gd name="connsiteY3" fmla="*/ 1727200 h 2565400"/>
                <a:gd name="connsiteX4" fmla="*/ 1250950 w 1689100"/>
                <a:gd name="connsiteY4" fmla="*/ 2241550 h 2565400"/>
                <a:gd name="connsiteX5" fmla="*/ 1689100 w 1689100"/>
                <a:gd name="connsiteY5" fmla="*/ 2565400 h 2565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89100" h="2565400">
                  <a:moveTo>
                    <a:pt x="0" y="0"/>
                  </a:moveTo>
                  <a:cubicBezTo>
                    <a:pt x="136525" y="285221"/>
                    <a:pt x="273050" y="570442"/>
                    <a:pt x="381000" y="806450"/>
                  </a:cubicBezTo>
                  <a:cubicBezTo>
                    <a:pt x="488950" y="1042458"/>
                    <a:pt x="568325" y="1262592"/>
                    <a:pt x="647700" y="1416050"/>
                  </a:cubicBezTo>
                  <a:cubicBezTo>
                    <a:pt x="727075" y="1569508"/>
                    <a:pt x="756708" y="1589617"/>
                    <a:pt x="857250" y="1727200"/>
                  </a:cubicBezTo>
                  <a:cubicBezTo>
                    <a:pt x="957792" y="1864783"/>
                    <a:pt x="1112308" y="2101850"/>
                    <a:pt x="1250950" y="2241550"/>
                  </a:cubicBezTo>
                  <a:cubicBezTo>
                    <a:pt x="1389592" y="2381250"/>
                    <a:pt x="1539346" y="2473325"/>
                    <a:pt x="1689100" y="256540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arrow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2" name="任意多边形: 形状 81">
              <a:extLst>
                <a:ext uri="{FF2B5EF4-FFF2-40B4-BE49-F238E27FC236}">
                  <a16:creationId xmlns:a16="http://schemas.microsoft.com/office/drawing/2014/main" xmlns="" id="{B8484694-0A28-4DF4-9C93-DF8FEB32CB64}"/>
                </a:ext>
              </a:extLst>
            </p:cNvPr>
            <p:cNvSpPr/>
            <p:nvPr/>
          </p:nvSpPr>
          <p:spPr>
            <a:xfrm>
              <a:off x="393700" y="5651500"/>
              <a:ext cx="3340100" cy="2393950"/>
            </a:xfrm>
            <a:custGeom>
              <a:avLst/>
              <a:gdLst>
                <a:gd name="connsiteX0" fmla="*/ 0 w 3340100"/>
                <a:gd name="connsiteY0" fmla="*/ 2393950 h 2393950"/>
                <a:gd name="connsiteX1" fmla="*/ 501650 w 3340100"/>
                <a:gd name="connsiteY1" fmla="*/ 2146300 h 2393950"/>
                <a:gd name="connsiteX2" fmla="*/ 717550 w 3340100"/>
                <a:gd name="connsiteY2" fmla="*/ 1936750 h 2393950"/>
                <a:gd name="connsiteX3" fmla="*/ 958850 w 3340100"/>
                <a:gd name="connsiteY3" fmla="*/ 1752600 h 2393950"/>
                <a:gd name="connsiteX4" fmla="*/ 1238250 w 3340100"/>
                <a:gd name="connsiteY4" fmla="*/ 1543050 h 2393950"/>
                <a:gd name="connsiteX5" fmla="*/ 1587500 w 3340100"/>
                <a:gd name="connsiteY5" fmla="*/ 1238250 h 2393950"/>
                <a:gd name="connsiteX6" fmla="*/ 2222500 w 3340100"/>
                <a:gd name="connsiteY6" fmla="*/ 768350 h 2393950"/>
                <a:gd name="connsiteX7" fmla="*/ 3041650 w 3340100"/>
                <a:gd name="connsiteY7" fmla="*/ 209550 h 2393950"/>
                <a:gd name="connsiteX8" fmla="*/ 3340100 w 3340100"/>
                <a:gd name="connsiteY8" fmla="*/ 0 h 239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40100" h="2393950">
                  <a:moveTo>
                    <a:pt x="0" y="2393950"/>
                  </a:moveTo>
                  <a:cubicBezTo>
                    <a:pt x="191029" y="2308225"/>
                    <a:pt x="382058" y="2222500"/>
                    <a:pt x="501650" y="2146300"/>
                  </a:cubicBezTo>
                  <a:cubicBezTo>
                    <a:pt x="621242" y="2070100"/>
                    <a:pt x="641350" y="2002367"/>
                    <a:pt x="717550" y="1936750"/>
                  </a:cubicBezTo>
                  <a:cubicBezTo>
                    <a:pt x="793750" y="1871133"/>
                    <a:pt x="872067" y="1818217"/>
                    <a:pt x="958850" y="1752600"/>
                  </a:cubicBezTo>
                  <a:cubicBezTo>
                    <a:pt x="1045633" y="1686983"/>
                    <a:pt x="1133475" y="1628775"/>
                    <a:pt x="1238250" y="1543050"/>
                  </a:cubicBezTo>
                  <a:cubicBezTo>
                    <a:pt x="1343025" y="1457325"/>
                    <a:pt x="1423458" y="1367367"/>
                    <a:pt x="1587500" y="1238250"/>
                  </a:cubicBezTo>
                  <a:cubicBezTo>
                    <a:pt x="1751542" y="1109133"/>
                    <a:pt x="1980142" y="939800"/>
                    <a:pt x="2222500" y="768350"/>
                  </a:cubicBezTo>
                  <a:cubicBezTo>
                    <a:pt x="2464858" y="596900"/>
                    <a:pt x="2855383" y="337608"/>
                    <a:pt x="3041650" y="209550"/>
                  </a:cubicBezTo>
                  <a:cubicBezTo>
                    <a:pt x="3227917" y="81492"/>
                    <a:pt x="3284008" y="40746"/>
                    <a:pt x="3340100" y="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arrow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3" name="任意多边形: 形状 82">
              <a:extLst>
                <a:ext uri="{FF2B5EF4-FFF2-40B4-BE49-F238E27FC236}">
                  <a16:creationId xmlns:a16="http://schemas.microsoft.com/office/drawing/2014/main" xmlns="" id="{6FA6EE65-15DD-42A5-803C-B590CFDC2ACA}"/>
                </a:ext>
              </a:extLst>
            </p:cNvPr>
            <p:cNvSpPr/>
            <p:nvPr/>
          </p:nvSpPr>
          <p:spPr>
            <a:xfrm>
              <a:off x="2292350" y="5803900"/>
              <a:ext cx="2101850" cy="1670050"/>
            </a:xfrm>
            <a:custGeom>
              <a:avLst/>
              <a:gdLst>
                <a:gd name="connsiteX0" fmla="*/ 0 w 2101850"/>
                <a:gd name="connsiteY0" fmla="*/ 0 h 1670050"/>
                <a:gd name="connsiteX1" fmla="*/ 342900 w 2101850"/>
                <a:gd name="connsiteY1" fmla="*/ 76200 h 1670050"/>
                <a:gd name="connsiteX2" fmla="*/ 520700 w 2101850"/>
                <a:gd name="connsiteY2" fmla="*/ 107950 h 1670050"/>
                <a:gd name="connsiteX3" fmla="*/ 660400 w 2101850"/>
                <a:gd name="connsiteY3" fmla="*/ 190500 h 1670050"/>
                <a:gd name="connsiteX4" fmla="*/ 863600 w 2101850"/>
                <a:gd name="connsiteY4" fmla="*/ 444500 h 1670050"/>
                <a:gd name="connsiteX5" fmla="*/ 1181100 w 2101850"/>
                <a:gd name="connsiteY5" fmla="*/ 819150 h 1670050"/>
                <a:gd name="connsiteX6" fmla="*/ 1593850 w 2101850"/>
                <a:gd name="connsiteY6" fmla="*/ 1301750 h 1670050"/>
                <a:gd name="connsiteX7" fmla="*/ 2101850 w 2101850"/>
                <a:gd name="connsiteY7" fmla="*/ 1670050 h 167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1850" h="1670050">
                  <a:moveTo>
                    <a:pt x="0" y="0"/>
                  </a:moveTo>
                  <a:lnTo>
                    <a:pt x="342900" y="76200"/>
                  </a:lnTo>
                  <a:cubicBezTo>
                    <a:pt x="429683" y="94192"/>
                    <a:pt x="467783" y="88900"/>
                    <a:pt x="520700" y="107950"/>
                  </a:cubicBezTo>
                  <a:cubicBezTo>
                    <a:pt x="573617" y="127000"/>
                    <a:pt x="603250" y="134408"/>
                    <a:pt x="660400" y="190500"/>
                  </a:cubicBezTo>
                  <a:cubicBezTo>
                    <a:pt x="717550" y="246592"/>
                    <a:pt x="776817" y="339725"/>
                    <a:pt x="863600" y="444500"/>
                  </a:cubicBezTo>
                  <a:cubicBezTo>
                    <a:pt x="950383" y="549275"/>
                    <a:pt x="1181100" y="819150"/>
                    <a:pt x="1181100" y="819150"/>
                  </a:cubicBezTo>
                  <a:cubicBezTo>
                    <a:pt x="1302808" y="962025"/>
                    <a:pt x="1440392" y="1159933"/>
                    <a:pt x="1593850" y="1301750"/>
                  </a:cubicBezTo>
                  <a:cubicBezTo>
                    <a:pt x="1747308" y="1443567"/>
                    <a:pt x="1924579" y="1556808"/>
                    <a:pt x="2101850" y="1670050"/>
                  </a:cubicBezTo>
                </a:path>
              </a:pathLst>
            </a:custGeom>
            <a:noFill/>
            <a:ln>
              <a:solidFill>
                <a:schemeClr val="tx1">
                  <a:alpha val="42000"/>
                </a:schemeClr>
              </a:solidFill>
              <a:headEnd type="arrow" w="med" len="sm"/>
              <a:tailEnd type="arrow" w="med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70" name="任意多边形: 形状 69">
            <a:extLst>
              <a:ext uri="{FF2B5EF4-FFF2-40B4-BE49-F238E27FC236}">
                <a16:creationId xmlns:a16="http://schemas.microsoft.com/office/drawing/2014/main" xmlns="" id="{314D6583-BCA8-49D0-A1C6-4F960DFCC16A}"/>
              </a:ext>
            </a:extLst>
          </p:cNvPr>
          <p:cNvSpPr/>
          <p:nvPr/>
        </p:nvSpPr>
        <p:spPr bwMode="auto">
          <a:xfrm>
            <a:off x="3516249" y="7209339"/>
            <a:ext cx="600148" cy="726424"/>
          </a:xfrm>
          <a:custGeom>
            <a:avLst/>
            <a:gdLst>
              <a:gd name="connsiteX0" fmla="*/ 2621280 w 3368040"/>
              <a:gd name="connsiteY0" fmla="*/ 0 h 4076700"/>
              <a:gd name="connsiteX1" fmla="*/ 3368040 w 3368040"/>
              <a:gd name="connsiteY1" fmla="*/ 601980 h 4076700"/>
              <a:gd name="connsiteX2" fmla="*/ 2956560 w 3368040"/>
              <a:gd name="connsiteY2" fmla="*/ 1051560 h 4076700"/>
              <a:gd name="connsiteX3" fmla="*/ 2697480 w 3368040"/>
              <a:gd name="connsiteY3" fmla="*/ 1379220 h 4076700"/>
              <a:gd name="connsiteX4" fmla="*/ 2468880 w 3368040"/>
              <a:gd name="connsiteY4" fmla="*/ 2133600 h 4076700"/>
              <a:gd name="connsiteX5" fmla="*/ 2278380 w 3368040"/>
              <a:gd name="connsiteY5" fmla="*/ 2971800 h 4076700"/>
              <a:gd name="connsiteX6" fmla="*/ 2133600 w 3368040"/>
              <a:gd name="connsiteY6" fmla="*/ 3329940 h 4076700"/>
              <a:gd name="connsiteX7" fmla="*/ 1424940 w 3368040"/>
              <a:gd name="connsiteY7" fmla="*/ 4076700 h 4076700"/>
              <a:gd name="connsiteX8" fmla="*/ 723900 w 3368040"/>
              <a:gd name="connsiteY8" fmla="*/ 3230880 h 4076700"/>
              <a:gd name="connsiteX9" fmla="*/ 0 w 3368040"/>
              <a:gd name="connsiteY9" fmla="*/ 2186940 h 4076700"/>
              <a:gd name="connsiteX10" fmla="*/ 2621280 w 3368040"/>
              <a:gd name="connsiteY10" fmla="*/ 0 h 4076700"/>
              <a:gd name="connsiteX0-1" fmla="*/ 2621280 w 3368040"/>
              <a:gd name="connsiteY0-2" fmla="*/ 0 h 4076700"/>
              <a:gd name="connsiteX1-3" fmla="*/ 3368040 w 3368040"/>
              <a:gd name="connsiteY1-4" fmla="*/ 601980 h 4076700"/>
              <a:gd name="connsiteX2-5" fmla="*/ 2956560 w 3368040"/>
              <a:gd name="connsiteY2-6" fmla="*/ 1051560 h 4076700"/>
              <a:gd name="connsiteX3-7" fmla="*/ 2664142 w 3368040"/>
              <a:gd name="connsiteY3-8" fmla="*/ 1436370 h 4076700"/>
              <a:gd name="connsiteX4-9" fmla="*/ 2468880 w 3368040"/>
              <a:gd name="connsiteY4-10" fmla="*/ 2133600 h 4076700"/>
              <a:gd name="connsiteX5-11" fmla="*/ 2278380 w 3368040"/>
              <a:gd name="connsiteY5-12" fmla="*/ 2971800 h 4076700"/>
              <a:gd name="connsiteX6-13" fmla="*/ 2133600 w 3368040"/>
              <a:gd name="connsiteY6-14" fmla="*/ 3329940 h 4076700"/>
              <a:gd name="connsiteX7-15" fmla="*/ 1424940 w 3368040"/>
              <a:gd name="connsiteY7-16" fmla="*/ 4076700 h 4076700"/>
              <a:gd name="connsiteX8-17" fmla="*/ 723900 w 3368040"/>
              <a:gd name="connsiteY8-18" fmla="*/ 3230880 h 4076700"/>
              <a:gd name="connsiteX9-19" fmla="*/ 0 w 3368040"/>
              <a:gd name="connsiteY9-20" fmla="*/ 2186940 h 4076700"/>
              <a:gd name="connsiteX10-21" fmla="*/ 2621280 w 3368040"/>
              <a:gd name="connsiteY10-22" fmla="*/ 0 h 4076700"/>
              <a:gd name="connsiteX0-23" fmla="*/ 2621280 w 3368040"/>
              <a:gd name="connsiteY0-24" fmla="*/ 0 h 4076700"/>
              <a:gd name="connsiteX1-25" fmla="*/ 3368040 w 3368040"/>
              <a:gd name="connsiteY1-26" fmla="*/ 601980 h 4076700"/>
              <a:gd name="connsiteX2-27" fmla="*/ 2956560 w 3368040"/>
              <a:gd name="connsiteY2-28" fmla="*/ 1051560 h 4076700"/>
              <a:gd name="connsiteX3-29" fmla="*/ 2659380 w 3368040"/>
              <a:gd name="connsiteY3-30" fmla="*/ 1460183 h 4076700"/>
              <a:gd name="connsiteX4-31" fmla="*/ 2468880 w 3368040"/>
              <a:gd name="connsiteY4-32" fmla="*/ 2133600 h 4076700"/>
              <a:gd name="connsiteX5-33" fmla="*/ 2278380 w 3368040"/>
              <a:gd name="connsiteY5-34" fmla="*/ 2971800 h 4076700"/>
              <a:gd name="connsiteX6-35" fmla="*/ 2133600 w 3368040"/>
              <a:gd name="connsiteY6-36" fmla="*/ 3329940 h 4076700"/>
              <a:gd name="connsiteX7-37" fmla="*/ 1424940 w 3368040"/>
              <a:gd name="connsiteY7-38" fmla="*/ 4076700 h 4076700"/>
              <a:gd name="connsiteX8-39" fmla="*/ 723900 w 3368040"/>
              <a:gd name="connsiteY8-40" fmla="*/ 3230880 h 4076700"/>
              <a:gd name="connsiteX9-41" fmla="*/ 0 w 3368040"/>
              <a:gd name="connsiteY9-42" fmla="*/ 2186940 h 4076700"/>
              <a:gd name="connsiteX10-43" fmla="*/ 2621280 w 3368040"/>
              <a:gd name="connsiteY10-44" fmla="*/ 0 h 4076700"/>
              <a:gd name="connsiteX0-45" fmla="*/ 2621280 w 3368040"/>
              <a:gd name="connsiteY0-46" fmla="*/ 0 h 4076700"/>
              <a:gd name="connsiteX1-47" fmla="*/ 3368040 w 3368040"/>
              <a:gd name="connsiteY1-48" fmla="*/ 601980 h 4076700"/>
              <a:gd name="connsiteX2-49" fmla="*/ 2975610 w 3368040"/>
              <a:gd name="connsiteY2-50" fmla="*/ 1051560 h 4076700"/>
              <a:gd name="connsiteX3-51" fmla="*/ 2659380 w 3368040"/>
              <a:gd name="connsiteY3-52" fmla="*/ 1460183 h 4076700"/>
              <a:gd name="connsiteX4-53" fmla="*/ 2468880 w 3368040"/>
              <a:gd name="connsiteY4-54" fmla="*/ 2133600 h 4076700"/>
              <a:gd name="connsiteX5-55" fmla="*/ 2278380 w 3368040"/>
              <a:gd name="connsiteY5-56" fmla="*/ 2971800 h 4076700"/>
              <a:gd name="connsiteX6-57" fmla="*/ 2133600 w 3368040"/>
              <a:gd name="connsiteY6-58" fmla="*/ 3329940 h 4076700"/>
              <a:gd name="connsiteX7-59" fmla="*/ 1424940 w 3368040"/>
              <a:gd name="connsiteY7-60" fmla="*/ 4076700 h 4076700"/>
              <a:gd name="connsiteX8-61" fmla="*/ 723900 w 3368040"/>
              <a:gd name="connsiteY8-62" fmla="*/ 3230880 h 4076700"/>
              <a:gd name="connsiteX9-63" fmla="*/ 0 w 3368040"/>
              <a:gd name="connsiteY9-64" fmla="*/ 2186940 h 4076700"/>
              <a:gd name="connsiteX10-65" fmla="*/ 2621280 w 3368040"/>
              <a:gd name="connsiteY10-66" fmla="*/ 0 h 40767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</a:cxnLst>
            <a:rect l="l" t="t" r="r" b="b"/>
            <a:pathLst>
              <a:path w="3368040" h="4076700">
                <a:moveTo>
                  <a:pt x="2621280" y="0"/>
                </a:moveTo>
                <a:lnTo>
                  <a:pt x="3368040" y="601980"/>
                </a:lnTo>
                <a:cubicBezTo>
                  <a:pt x="3230880" y="751840"/>
                  <a:pt x="3093720" y="908526"/>
                  <a:pt x="2975610" y="1051560"/>
                </a:cubicBezTo>
                <a:cubicBezTo>
                  <a:pt x="2857500" y="1194594"/>
                  <a:pt x="2743835" y="1279843"/>
                  <a:pt x="2659380" y="1460183"/>
                </a:cubicBezTo>
                <a:cubicBezTo>
                  <a:pt x="2574925" y="1640523"/>
                  <a:pt x="2532380" y="1881664"/>
                  <a:pt x="2468880" y="2133600"/>
                </a:cubicBezTo>
                <a:cubicBezTo>
                  <a:pt x="2405380" y="2385536"/>
                  <a:pt x="2334260" y="2772410"/>
                  <a:pt x="2278380" y="2971800"/>
                </a:cubicBezTo>
                <a:cubicBezTo>
                  <a:pt x="2222500" y="3171190"/>
                  <a:pt x="2275840" y="3145790"/>
                  <a:pt x="2133600" y="3329940"/>
                </a:cubicBezTo>
                <a:cubicBezTo>
                  <a:pt x="1991360" y="3514090"/>
                  <a:pt x="1708150" y="3795395"/>
                  <a:pt x="1424940" y="4076700"/>
                </a:cubicBezTo>
                <a:lnTo>
                  <a:pt x="723900" y="3230880"/>
                </a:lnTo>
                <a:lnTo>
                  <a:pt x="0" y="2186940"/>
                </a:lnTo>
                <a:lnTo>
                  <a:pt x="2621280" y="0"/>
                </a:lnTo>
                <a:close/>
              </a:path>
            </a:pathLst>
          </a:custGeom>
          <a:noFill/>
          <a:ln w="25400" cap="flat" cmpd="sng" algn="ctr">
            <a:solidFill>
              <a:srgbClr val="C00000">
                <a:alpha val="70000"/>
              </a:srgbClr>
            </a:solidFill>
            <a:prstDash val="sysDash"/>
            <a:round/>
            <a:headEnd type="none" w="med" len="med"/>
            <a:tailEnd type="none" w="med" len="med"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0">
            <a:noAutofit/>
          </a:bodyPr>
          <a:lstStyle/>
          <a:p>
            <a:pPr algn="ctr" defTabSz="914400"/>
            <a:endParaRPr lang="zh-CN" altLang="en-US" sz="1050" kern="0">
              <a:solidFill>
                <a:prstClr val="black"/>
              </a:solidFill>
              <a:latin typeface="Calibri" panose="020F0502020204030204"/>
              <a:ea typeface="等线" panose="02010600030101010101" pitchFamily="2" charset="-122"/>
            </a:endParaRPr>
          </a:p>
        </p:txBody>
      </p:sp>
      <p:sp>
        <p:nvSpPr>
          <p:cNvPr id="122" name="矩形标注 31">
            <a:extLst>
              <a:ext uri="{FF2B5EF4-FFF2-40B4-BE49-F238E27FC236}">
                <a16:creationId xmlns:a16="http://schemas.microsoft.com/office/drawing/2014/main" xmlns="" id="{6DFDB65C-8AA5-44A8-98BB-13D037620061}"/>
              </a:ext>
            </a:extLst>
          </p:cNvPr>
          <p:cNvSpPr/>
          <p:nvPr/>
        </p:nvSpPr>
        <p:spPr>
          <a:xfrm>
            <a:off x="12825363" y="6518879"/>
            <a:ext cx="2042877" cy="2146482"/>
          </a:xfrm>
          <a:prstGeom prst="wedgeRectCallout">
            <a:avLst>
              <a:gd name="adj1" fmla="val -98894"/>
              <a:gd name="adj2" fmla="val 6738"/>
            </a:avLst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</a:pP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29-021</a:t>
            </a: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地块</a:t>
            </a:r>
            <a:endParaRPr lang="en-US" altLang="zh-CN"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一类工业用地</a:t>
            </a: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(M1)</a:t>
            </a:r>
          </a:p>
          <a:p>
            <a:pPr>
              <a:lnSpc>
                <a:spcPts val="2000"/>
              </a:lnSpc>
            </a:pP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用地面积：</a:t>
            </a: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5.83</a:t>
            </a: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公顷</a:t>
            </a:r>
            <a:endParaRPr lang="en-US" altLang="zh-CN" sz="1400" b="1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容积率： ≤ </a:t>
            </a: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2.0</a:t>
            </a:r>
          </a:p>
          <a:p>
            <a:pPr>
              <a:lnSpc>
                <a:spcPts val="2000"/>
              </a:lnSpc>
            </a:pP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建筑密度：</a:t>
            </a: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</a:p>
          <a:p>
            <a:pPr>
              <a:lnSpc>
                <a:spcPts val="2000"/>
              </a:lnSpc>
            </a:pP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建筑高度≤</a:t>
            </a: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40</a:t>
            </a: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米</a:t>
            </a:r>
          </a:p>
          <a:p>
            <a:pPr>
              <a:lnSpc>
                <a:spcPts val="2000"/>
              </a:lnSpc>
            </a:pPr>
            <a:r>
              <a:rPr lang="zh-CN" altLang="en-US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绿地率：</a:t>
            </a:r>
            <a:r>
              <a:rPr lang="en-US" altLang="zh-CN" sz="1400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</a:p>
        </p:txBody>
      </p:sp>
      <p:sp>
        <p:nvSpPr>
          <p:cNvPr id="133" name="任意多边形: 形状 132">
            <a:extLst>
              <a:ext uri="{FF2B5EF4-FFF2-40B4-BE49-F238E27FC236}">
                <a16:creationId xmlns:a16="http://schemas.microsoft.com/office/drawing/2014/main" xmlns="" id="{9C74EDA4-2F1D-42F7-ABB6-D49C625F3698}"/>
              </a:ext>
            </a:extLst>
          </p:cNvPr>
          <p:cNvSpPr/>
          <p:nvPr/>
        </p:nvSpPr>
        <p:spPr>
          <a:xfrm>
            <a:off x="10771548" y="6956694"/>
            <a:ext cx="1350333" cy="1401723"/>
          </a:xfrm>
          <a:custGeom>
            <a:avLst/>
            <a:gdLst>
              <a:gd name="connsiteX0" fmla="*/ 0 w 154782"/>
              <a:gd name="connsiteY0" fmla="*/ 61913 h 183357"/>
              <a:gd name="connsiteX1" fmla="*/ 76200 w 154782"/>
              <a:gd name="connsiteY1" fmla="*/ 0 h 183357"/>
              <a:gd name="connsiteX2" fmla="*/ 154782 w 154782"/>
              <a:gd name="connsiteY2" fmla="*/ 123825 h 183357"/>
              <a:gd name="connsiteX3" fmla="*/ 80963 w 154782"/>
              <a:gd name="connsiteY3" fmla="*/ 183357 h 183357"/>
              <a:gd name="connsiteX4" fmla="*/ 0 w 154782"/>
              <a:gd name="connsiteY4" fmla="*/ 61913 h 183357"/>
              <a:gd name="connsiteX0-1" fmla="*/ 0 w 154782"/>
              <a:gd name="connsiteY0-2" fmla="*/ 61913 h 183357"/>
              <a:gd name="connsiteX1-3" fmla="*/ 78581 w 154782"/>
              <a:gd name="connsiteY1-4" fmla="*/ 0 h 183357"/>
              <a:gd name="connsiteX2-5" fmla="*/ 154782 w 154782"/>
              <a:gd name="connsiteY2-6" fmla="*/ 123825 h 183357"/>
              <a:gd name="connsiteX3-7" fmla="*/ 80963 w 154782"/>
              <a:gd name="connsiteY3-8" fmla="*/ 183357 h 183357"/>
              <a:gd name="connsiteX4-9" fmla="*/ 0 w 154782"/>
              <a:gd name="connsiteY4-10" fmla="*/ 61913 h 183357"/>
              <a:gd name="connsiteX0-11" fmla="*/ 0 w 129131"/>
              <a:gd name="connsiteY0-12" fmla="*/ 61913 h 183357"/>
              <a:gd name="connsiteX1-13" fmla="*/ 52930 w 129131"/>
              <a:gd name="connsiteY1-14" fmla="*/ 0 h 183357"/>
              <a:gd name="connsiteX2-15" fmla="*/ 129131 w 129131"/>
              <a:gd name="connsiteY2-16" fmla="*/ 123825 h 183357"/>
              <a:gd name="connsiteX3-17" fmla="*/ 55312 w 129131"/>
              <a:gd name="connsiteY3-18" fmla="*/ 183357 h 183357"/>
              <a:gd name="connsiteX4-19" fmla="*/ 0 w 129131"/>
              <a:gd name="connsiteY4-20" fmla="*/ 61913 h 183357"/>
              <a:gd name="connsiteX0-21" fmla="*/ 0 w 152407"/>
              <a:gd name="connsiteY0-22" fmla="*/ 60488 h 183357"/>
              <a:gd name="connsiteX1-23" fmla="*/ 76206 w 152407"/>
              <a:gd name="connsiteY1-24" fmla="*/ 0 h 183357"/>
              <a:gd name="connsiteX2-25" fmla="*/ 152407 w 152407"/>
              <a:gd name="connsiteY2-26" fmla="*/ 123825 h 183357"/>
              <a:gd name="connsiteX3-27" fmla="*/ 78588 w 152407"/>
              <a:gd name="connsiteY3-28" fmla="*/ 183357 h 183357"/>
              <a:gd name="connsiteX4-29" fmla="*/ 0 w 152407"/>
              <a:gd name="connsiteY4-30" fmla="*/ 60488 h 183357"/>
              <a:gd name="connsiteX0-31" fmla="*/ 0 w 131031"/>
              <a:gd name="connsiteY0-32" fmla="*/ 62388 h 183357"/>
              <a:gd name="connsiteX1-33" fmla="*/ 54830 w 131031"/>
              <a:gd name="connsiteY1-34" fmla="*/ 0 h 183357"/>
              <a:gd name="connsiteX2-35" fmla="*/ 131031 w 131031"/>
              <a:gd name="connsiteY2-36" fmla="*/ 123825 h 183357"/>
              <a:gd name="connsiteX3-37" fmla="*/ 57212 w 131031"/>
              <a:gd name="connsiteY3-38" fmla="*/ 183357 h 183357"/>
              <a:gd name="connsiteX4-39" fmla="*/ 0 w 131031"/>
              <a:gd name="connsiteY4-40" fmla="*/ 62388 h 183357"/>
              <a:gd name="connsiteX0-41" fmla="*/ 0 w 152882"/>
              <a:gd name="connsiteY0-42" fmla="*/ 60488 h 183357"/>
              <a:gd name="connsiteX1-43" fmla="*/ 76681 w 152882"/>
              <a:gd name="connsiteY1-44" fmla="*/ 0 h 183357"/>
              <a:gd name="connsiteX2-45" fmla="*/ 152882 w 152882"/>
              <a:gd name="connsiteY2-46" fmla="*/ 123825 h 183357"/>
              <a:gd name="connsiteX3-47" fmla="*/ 79063 w 152882"/>
              <a:gd name="connsiteY3-48" fmla="*/ 183357 h 183357"/>
              <a:gd name="connsiteX4-49" fmla="*/ 0 w 152882"/>
              <a:gd name="connsiteY4-50" fmla="*/ 60488 h 183357"/>
              <a:gd name="connsiteX0-51" fmla="*/ 0 w 152882"/>
              <a:gd name="connsiteY0-52" fmla="*/ 60488 h 145831"/>
              <a:gd name="connsiteX1-53" fmla="*/ 76681 w 152882"/>
              <a:gd name="connsiteY1-54" fmla="*/ 0 h 145831"/>
              <a:gd name="connsiteX2-55" fmla="*/ 152882 w 152882"/>
              <a:gd name="connsiteY2-56" fmla="*/ 123825 h 145831"/>
              <a:gd name="connsiteX3-57" fmla="*/ 71938 w 152882"/>
              <a:gd name="connsiteY3-58" fmla="*/ 145831 h 145831"/>
              <a:gd name="connsiteX4-59" fmla="*/ 0 w 152882"/>
              <a:gd name="connsiteY4-60" fmla="*/ 60488 h 145831"/>
              <a:gd name="connsiteX0-61" fmla="*/ 0 w 152882"/>
              <a:gd name="connsiteY0-62" fmla="*/ 60488 h 185258"/>
              <a:gd name="connsiteX1-63" fmla="*/ 76681 w 152882"/>
              <a:gd name="connsiteY1-64" fmla="*/ 0 h 185258"/>
              <a:gd name="connsiteX2-65" fmla="*/ 152882 w 152882"/>
              <a:gd name="connsiteY2-66" fmla="*/ 123825 h 185258"/>
              <a:gd name="connsiteX3-67" fmla="*/ 78588 w 152882"/>
              <a:gd name="connsiteY3-68" fmla="*/ 185258 h 185258"/>
              <a:gd name="connsiteX4-69" fmla="*/ 0 w 152882"/>
              <a:gd name="connsiteY4-70" fmla="*/ 60488 h 185258"/>
              <a:gd name="connsiteX0-71" fmla="*/ 0 w 152882"/>
              <a:gd name="connsiteY0-72" fmla="*/ 107300 h 232070"/>
              <a:gd name="connsiteX1-73" fmla="*/ 138559 w 152882"/>
              <a:gd name="connsiteY1-74" fmla="*/ 0 h 232070"/>
              <a:gd name="connsiteX2-75" fmla="*/ 152882 w 152882"/>
              <a:gd name="connsiteY2-76" fmla="*/ 170637 h 232070"/>
              <a:gd name="connsiteX3-77" fmla="*/ 78588 w 152882"/>
              <a:gd name="connsiteY3-78" fmla="*/ 232070 h 232070"/>
              <a:gd name="connsiteX4-79" fmla="*/ 0 w 152882"/>
              <a:gd name="connsiteY4-80" fmla="*/ 107300 h 232070"/>
              <a:gd name="connsiteX0-81" fmla="*/ 0 w 220141"/>
              <a:gd name="connsiteY0-82" fmla="*/ 107300 h 232070"/>
              <a:gd name="connsiteX1-83" fmla="*/ 138559 w 220141"/>
              <a:gd name="connsiteY1-84" fmla="*/ 0 h 232070"/>
              <a:gd name="connsiteX2-85" fmla="*/ 220141 w 220141"/>
              <a:gd name="connsiteY2-86" fmla="*/ 115216 h 232070"/>
              <a:gd name="connsiteX3-87" fmla="*/ 78588 w 220141"/>
              <a:gd name="connsiteY3-88" fmla="*/ 232070 h 232070"/>
              <a:gd name="connsiteX4-89" fmla="*/ 0 w 220141"/>
              <a:gd name="connsiteY4-90" fmla="*/ 107300 h 232070"/>
              <a:gd name="connsiteX0-91" fmla="*/ 0 w 220141"/>
              <a:gd name="connsiteY0-92" fmla="*/ 177784 h 302554"/>
              <a:gd name="connsiteX1-93" fmla="*/ 209043 w 220141"/>
              <a:gd name="connsiteY1-94" fmla="*/ 0 h 302554"/>
              <a:gd name="connsiteX2-95" fmla="*/ 220141 w 220141"/>
              <a:gd name="connsiteY2-96" fmla="*/ 185700 h 302554"/>
              <a:gd name="connsiteX3-97" fmla="*/ 78588 w 220141"/>
              <a:gd name="connsiteY3-98" fmla="*/ 302554 h 302554"/>
              <a:gd name="connsiteX4-99" fmla="*/ 0 w 220141"/>
              <a:gd name="connsiteY4-100" fmla="*/ 177784 h 302554"/>
              <a:gd name="connsiteX0-101" fmla="*/ 0 w 183543"/>
              <a:gd name="connsiteY0-102" fmla="*/ 177784 h 302554"/>
              <a:gd name="connsiteX1-103" fmla="*/ 172445 w 183543"/>
              <a:gd name="connsiteY1-104" fmla="*/ 0 h 302554"/>
              <a:gd name="connsiteX2-105" fmla="*/ 183543 w 183543"/>
              <a:gd name="connsiteY2-106" fmla="*/ 185700 h 302554"/>
              <a:gd name="connsiteX3-107" fmla="*/ 41990 w 183543"/>
              <a:gd name="connsiteY3-108" fmla="*/ 302554 h 302554"/>
              <a:gd name="connsiteX4-109" fmla="*/ 0 w 183543"/>
              <a:gd name="connsiteY4-110" fmla="*/ 177784 h 302554"/>
              <a:gd name="connsiteX0-111" fmla="*/ 0 w 226240"/>
              <a:gd name="connsiteY0-112" fmla="*/ 178462 h 302554"/>
              <a:gd name="connsiteX1-113" fmla="*/ 215142 w 226240"/>
              <a:gd name="connsiteY1-114" fmla="*/ 0 h 302554"/>
              <a:gd name="connsiteX2-115" fmla="*/ 226240 w 226240"/>
              <a:gd name="connsiteY2-116" fmla="*/ 185700 h 302554"/>
              <a:gd name="connsiteX3-117" fmla="*/ 84687 w 226240"/>
              <a:gd name="connsiteY3-118" fmla="*/ 302554 h 302554"/>
              <a:gd name="connsiteX4-119" fmla="*/ 0 w 226240"/>
              <a:gd name="connsiteY4-120" fmla="*/ 178462 h 302554"/>
              <a:gd name="connsiteX0-121" fmla="*/ 0 w 226240"/>
              <a:gd name="connsiteY0-122" fmla="*/ 178462 h 250369"/>
              <a:gd name="connsiteX1-123" fmla="*/ 215142 w 226240"/>
              <a:gd name="connsiteY1-124" fmla="*/ 0 h 250369"/>
              <a:gd name="connsiteX2-125" fmla="*/ 226240 w 226240"/>
              <a:gd name="connsiteY2-126" fmla="*/ 185700 h 250369"/>
              <a:gd name="connsiteX3-127" fmla="*/ 103664 w 226240"/>
              <a:gd name="connsiteY3-128" fmla="*/ 250369 h 250369"/>
              <a:gd name="connsiteX4-129" fmla="*/ 0 w 226240"/>
              <a:gd name="connsiteY4-130" fmla="*/ 178462 h 250369"/>
              <a:gd name="connsiteX0-131" fmla="*/ 0 w 226240"/>
              <a:gd name="connsiteY0-132" fmla="*/ 178462 h 288322"/>
              <a:gd name="connsiteX1-133" fmla="*/ 215142 w 226240"/>
              <a:gd name="connsiteY1-134" fmla="*/ 0 h 288322"/>
              <a:gd name="connsiteX2-135" fmla="*/ 226240 w 226240"/>
              <a:gd name="connsiteY2-136" fmla="*/ 185700 h 288322"/>
              <a:gd name="connsiteX3-137" fmla="*/ 90787 w 226240"/>
              <a:gd name="connsiteY3-138" fmla="*/ 288322 h 288322"/>
              <a:gd name="connsiteX4-139" fmla="*/ 0 w 226240"/>
              <a:gd name="connsiteY4-140" fmla="*/ 178462 h 288322"/>
              <a:gd name="connsiteX0-141" fmla="*/ 0 w 243861"/>
              <a:gd name="connsiteY0-142" fmla="*/ 178462 h 288322"/>
              <a:gd name="connsiteX1-143" fmla="*/ 215142 w 243861"/>
              <a:gd name="connsiteY1-144" fmla="*/ 0 h 288322"/>
              <a:gd name="connsiteX2-145" fmla="*/ 243861 w 243861"/>
              <a:gd name="connsiteY2-146" fmla="*/ 120638 h 288322"/>
              <a:gd name="connsiteX3-147" fmla="*/ 90787 w 243861"/>
              <a:gd name="connsiteY3-148" fmla="*/ 288322 h 288322"/>
              <a:gd name="connsiteX4-149" fmla="*/ 0 w 243861"/>
              <a:gd name="connsiteY4-150" fmla="*/ 178462 h 288322"/>
              <a:gd name="connsiteX0-151" fmla="*/ 0 w 243861"/>
              <a:gd name="connsiteY0-152" fmla="*/ 178462 h 288322"/>
              <a:gd name="connsiteX1-153" fmla="*/ 215142 w 243861"/>
              <a:gd name="connsiteY1-154" fmla="*/ 0 h 288322"/>
              <a:gd name="connsiteX2-155" fmla="*/ 237088 w 243861"/>
              <a:gd name="connsiteY2-156" fmla="*/ 93151 h 288322"/>
              <a:gd name="connsiteX3-157" fmla="*/ 243861 w 243861"/>
              <a:gd name="connsiteY3-158" fmla="*/ 120638 h 288322"/>
              <a:gd name="connsiteX4-159" fmla="*/ 90787 w 243861"/>
              <a:gd name="connsiteY4-160" fmla="*/ 288322 h 288322"/>
              <a:gd name="connsiteX5" fmla="*/ 0 w 243861"/>
              <a:gd name="connsiteY5" fmla="*/ 178462 h 288322"/>
              <a:gd name="connsiteX0-161" fmla="*/ 0 w 277752"/>
              <a:gd name="connsiteY0-162" fmla="*/ 178462 h 288322"/>
              <a:gd name="connsiteX1-163" fmla="*/ 215142 w 277752"/>
              <a:gd name="connsiteY1-164" fmla="*/ 0 h 288322"/>
              <a:gd name="connsiteX2-165" fmla="*/ 277752 w 277752"/>
              <a:gd name="connsiteY2-166" fmla="*/ 75530 h 288322"/>
              <a:gd name="connsiteX3-167" fmla="*/ 243861 w 277752"/>
              <a:gd name="connsiteY3-168" fmla="*/ 120638 h 288322"/>
              <a:gd name="connsiteX4-169" fmla="*/ 90787 w 277752"/>
              <a:gd name="connsiteY4-170" fmla="*/ 288322 h 288322"/>
              <a:gd name="connsiteX5-171" fmla="*/ 0 w 277752"/>
              <a:gd name="connsiteY5-172" fmla="*/ 178462 h 288322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71" y="connsiteY5-172"/>
              </a:cxn>
            </a:cxnLst>
            <a:rect l="l" t="t" r="r" b="b"/>
            <a:pathLst>
              <a:path w="277752" h="288322">
                <a:moveTo>
                  <a:pt x="0" y="178462"/>
                </a:moveTo>
                <a:lnTo>
                  <a:pt x="215142" y="0"/>
                </a:lnTo>
                <a:lnTo>
                  <a:pt x="277752" y="75530"/>
                </a:lnTo>
                <a:lnTo>
                  <a:pt x="243861" y="120638"/>
                </a:lnTo>
                <a:lnTo>
                  <a:pt x="90787" y="288322"/>
                </a:lnTo>
                <a:lnTo>
                  <a:pt x="0" y="178462"/>
                </a:lnTo>
                <a:close/>
              </a:path>
            </a:pathLst>
          </a:custGeom>
          <a:noFill/>
          <a:ln w="38100" cap="flat" cmpd="sng" algn="ctr">
            <a:solidFill>
              <a:srgbClr val="0000FF"/>
            </a:solidFill>
            <a:prstDash val="sysDash"/>
            <a:round/>
            <a:headEnd type="none" w="med" len="med"/>
            <a:tailEnd type="none" w="med" len="med"/>
          </a:ln>
        </p:spPr>
        <p:txBody>
          <a:bodyPr rtlCol="0" anchor="ctr">
            <a:noAutofit/>
          </a:bodyPr>
          <a:lstStyle/>
          <a:p>
            <a:pPr algn="ctr"/>
            <a:endParaRPr lang="zh-CN" altLang="en-US" sz="750">
              <a:sym typeface="+mn-ea"/>
            </a:endParaRPr>
          </a:p>
        </p:txBody>
      </p:sp>
      <p:sp>
        <p:nvSpPr>
          <p:cNvPr id="134" name="object 7">
            <a:extLst>
              <a:ext uri="{FF2B5EF4-FFF2-40B4-BE49-F238E27FC236}">
                <a16:creationId xmlns:a16="http://schemas.microsoft.com/office/drawing/2014/main" xmlns="" id="{823E11A6-6B25-4C7B-9CE8-04DEF69E8758}"/>
              </a:ext>
            </a:extLst>
          </p:cNvPr>
          <p:cNvSpPr txBox="1"/>
          <p:nvPr/>
        </p:nvSpPr>
        <p:spPr>
          <a:xfrm>
            <a:off x="11090719" y="7531174"/>
            <a:ext cx="665979" cy="307777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/>
          <a:p>
            <a:pPr marL="12700" algn="ctr" eaLnBrk="1" hangingPunct="1"/>
            <a:r>
              <a:rPr lang="en-US" altLang="zh-CN" sz="10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sz="1000" b="1" dirty="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9-021</a:t>
            </a:r>
            <a:endParaRPr lang="en-US" altLang="zh-CN" sz="1000" b="1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2700" algn="ctr" eaLnBrk="1" hangingPunct="1"/>
            <a:r>
              <a:rPr lang="en-US" altLang="en-US" sz="10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M1</a:t>
            </a:r>
          </a:p>
        </p:txBody>
      </p:sp>
    </p:spTree>
    <p:extLst>
      <p:ext uri="{BB962C8B-B14F-4D97-AF65-F5344CB8AC3E}">
        <p14:creationId xmlns:p14="http://schemas.microsoft.com/office/powerpoint/2010/main" val="172475394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MMONDATA" val="eyJoZGlkIjoiN2Y0ZDAzNDUzMWQxNTUxMjJmYzQwOTRhYjVjMTI3ZTAifQ==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4858</TotalTime>
  <Words>400</Words>
  <Application>Microsoft Office PowerPoint</Application>
  <PresentationFormat>自定义</PresentationFormat>
  <Paragraphs>64</Paragraphs>
  <Slides>2</Slides>
  <Notes>1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3" baseType="lpstr">
      <vt:lpstr>Office Theme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zc</dc:creator>
  <cp:lastModifiedBy>NTKO</cp:lastModifiedBy>
  <cp:revision>408</cp:revision>
  <cp:lastPrinted>2024-03-26T06:31:01Z</cp:lastPrinted>
  <dcterms:created xsi:type="dcterms:W3CDTF">2019-11-04T11:42:00Z</dcterms:created>
  <dcterms:modified xsi:type="dcterms:W3CDTF">2026-05-19T07:57:01Z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2019-10-16T00:00:00Z</vt:filetime>
  </property>
  <property fmtid="{D5CDD505-2E9C-101B-9397-08002B2CF9AE}" pid="3" name="Creator">
    <vt:lpwstr>Microsoft? Office PowerPoint 2007</vt:lpwstr>
  </property>
  <property fmtid="{D5CDD505-2E9C-101B-9397-08002B2CF9AE}" pid="4" name="LastSaved">
    <vt:filetime>2019-11-11T00:00:00Z</vt:filetime>
  </property>
  <property fmtid="{D5CDD505-2E9C-101B-9397-08002B2CF9AE}" pid="5" name="ICV">
    <vt:lpwstr>71574463EEF24D818072EAEF89BD15EC</vt:lpwstr>
  </property>
  <property fmtid="{D5CDD505-2E9C-101B-9397-08002B2CF9AE}" pid="6" name="KSOProductBuildVer">
    <vt:lpwstr>2052-11.1.0.12302</vt:lpwstr>
  </property>
</Properties>
</file>