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2" r:id="rId3"/>
  </p:sldIdLst>
  <p:sldSz cx="20104100" cy="10058400"/>
  <p:notesSz cx="14355763" cy="9926638"/>
  <p:custDataLst>
    <p:tags r:id="rId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4" userDrawn="1">
          <p15:clr>
            <a:srgbClr val="A4A3A4"/>
          </p15:clr>
        </p15:guide>
        <p15:guide id="2" pos="63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31"/>
    <a:srgbClr val="13FFFD"/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>
        <p:scale>
          <a:sx n="75" d="100"/>
          <a:sy n="75" d="100"/>
        </p:scale>
        <p:origin x="-1320" y="-1644"/>
      </p:cViewPr>
      <p:guideLst>
        <p:guide orient="horz" pos="3074"/>
        <p:guide pos="63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0693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0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8131430" y="0"/>
            <a:ext cx="6220693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05"/>
            </a:lvl1pPr>
          </a:lstStyle>
          <a:p>
            <a:fld id="{0F9B84EA-7D68-4D60-9CB1-D50884785D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281"/>
            <a:ext cx="6220693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0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8131430" y="9428281"/>
            <a:ext cx="6220693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0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520" y="609600"/>
            <a:ext cx="3712210" cy="222335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no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为促进江苏软件园西片区产业用地高质量发展，我局会同江宁区政府组织开展了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江苏软件园西片区控制性详细规划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》NJNBg023—01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NJNBg023—02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新编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江苏软件园西片区控制性详细规划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》NJNBg023—01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NJNBg023—02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新编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成果向社会予以公布。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9886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50" y="2367915"/>
            <a:ext cx="4267200" cy="9740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no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江苏软件园西片区控制性详细规划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》NJNBg023—01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规划管理单元图则修改及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NJNBg023—02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规划管理单元图则新编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2074" r="2933" b="7117"/>
          <a:stretch/>
        </p:blipFill>
        <p:spPr>
          <a:xfrm>
            <a:off x="500722" y="5366351"/>
            <a:ext cx="3835845" cy="4032553"/>
          </a:xfrm>
          <a:prstGeom prst="rect">
            <a:avLst/>
          </a:prstGeom>
        </p:spPr>
      </p:pic>
      <p:sp>
        <p:nvSpPr>
          <p:cNvPr id="59" name="任意多边形 58"/>
          <p:cNvSpPr/>
          <p:nvPr/>
        </p:nvSpPr>
        <p:spPr bwMode="auto">
          <a:xfrm>
            <a:off x="491979" y="5353236"/>
            <a:ext cx="3855515" cy="4056596"/>
          </a:xfrm>
          <a:custGeom>
            <a:avLst/>
            <a:gdLst>
              <a:gd name="connsiteX0" fmla="*/ 0 w 3855515"/>
              <a:gd name="connsiteY0" fmla="*/ 0 h 4056596"/>
              <a:gd name="connsiteX1" fmla="*/ 3855515 w 3855515"/>
              <a:gd name="connsiteY1" fmla="*/ 0 h 4056596"/>
              <a:gd name="connsiteX2" fmla="*/ 3855515 w 3855515"/>
              <a:gd name="connsiteY2" fmla="*/ 4056596 h 4056596"/>
              <a:gd name="connsiteX3" fmla="*/ 0 w 3855515"/>
              <a:gd name="connsiteY3" fmla="*/ 4056596 h 4056596"/>
              <a:gd name="connsiteX4" fmla="*/ 0 w 3855515"/>
              <a:gd name="connsiteY4" fmla="*/ 0 h 4056596"/>
              <a:gd name="connsiteX5" fmla="*/ 1387041 w 3855515"/>
              <a:gd name="connsiteY5" fmla="*/ 576064 h 4056596"/>
              <a:gd name="connsiteX6" fmla="*/ 1346284 w 3855515"/>
              <a:gd name="connsiteY6" fmla="*/ 699550 h 4056596"/>
              <a:gd name="connsiteX7" fmla="*/ 1128273 w 3855515"/>
              <a:gd name="connsiteY7" fmla="*/ 1089507 h 4056596"/>
              <a:gd name="connsiteX8" fmla="*/ 1023177 w 3855515"/>
              <a:gd name="connsiteY8" fmla="*/ 1278051 h 4056596"/>
              <a:gd name="connsiteX9" fmla="*/ 1010063 w 3855515"/>
              <a:gd name="connsiteY9" fmla="*/ 1394862 h 4056596"/>
              <a:gd name="connsiteX10" fmla="*/ 1044420 w 3855515"/>
              <a:gd name="connsiteY10" fmla="*/ 1601285 h 4056596"/>
              <a:gd name="connsiteX11" fmla="*/ 1098178 w 3855515"/>
              <a:gd name="connsiteY11" fmla="*/ 1870999 h 4056596"/>
              <a:gd name="connsiteX12" fmla="*/ 1032354 w 3855515"/>
              <a:gd name="connsiteY12" fmla="*/ 1889534 h 4056596"/>
              <a:gd name="connsiteX13" fmla="*/ 979935 w 3855515"/>
              <a:gd name="connsiteY13" fmla="*/ 1892418 h 4056596"/>
              <a:gd name="connsiteX14" fmla="*/ 859723 w 3855515"/>
              <a:gd name="connsiteY14" fmla="*/ 1906285 h 4056596"/>
              <a:gd name="connsiteX15" fmla="*/ 862317 w 3855515"/>
              <a:gd name="connsiteY15" fmla="*/ 1955518 h 4056596"/>
              <a:gd name="connsiteX16" fmla="*/ 811067 w 3855515"/>
              <a:gd name="connsiteY16" fmla="*/ 1954971 h 4056596"/>
              <a:gd name="connsiteX17" fmla="*/ 807948 w 3855515"/>
              <a:gd name="connsiteY17" fmla="*/ 2014692 h 4056596"/>
              <a:gd name="connsiteX18" fmla="*/ 853779 w 3855515"/>
              <a:gd name="connsiteY18" fmla="*/ 2031337 h 4056596"/>
              <a:gd name="connsiteX19" fmla="*/ 847222 w 3855515"/>
              <a:gd name="connsiteY19" fmla="*/ 2005109 h 4056596"/>
              <a:gd name="connsiteX20" fmla="*/ 879394 w 3855515"/>
              <a:gd name="connsiteY20" fmla="*/ 2038647 h 4056596"/>
              <a:gd name="connsiteX21" fmla="*/ 907991 w 3855515"/>
              <a:gd name="connsiteY21" fmla="*/ 2068459 h 4056596"/>
              <a:gd name="connsiteX22" fmla="*/ 922290 w 3855515"/>
              <a:gd name="connsiteY22" fmla="*/ 2113177 h 4056596"/>
              <a:gd name="connsiteX23" fmla="*/ 904417 w 3855515"/>
              <a:gd name="connsiteY23" fmla="*/ 2146715 h 4056596"/>
              <a:gd name="connsiteX24" fmla="*/ 818625 w 3855515"/>
              <a:gd name="connsiteY24" fmla="*/ 2157894 h 4056596"/>
              <a:gd name="connsiteX25" fmla="*/ 797177 w 3855515"/>
              <a:gd name="connsiteY25" fmla="*/ 2198886 h 4056596"/>
              <a:gd name="connsiteX26" fmla="*/ 786453 w 3855515"/>
              <a:gd name="connsiteY26" fmla="*/ 2254783 h 4056596"/>
              <a:gd name="connsiteX27" fmla="*/ 1169738 w 3855515"/>
              <a:gd name="connsiteY27" fmla="*/ 2180701 h 4056596"/>
              <a:gd name="connsiteX28" fmla="*/ 960794 w 3855515"/>
              <a:gd name="connsiteY28" fmla="*/ 2536170 h 4056596"/>
              <a:gd name="connsiteX29" fmla="*/ 775095 w 3855515"/>
              <a:gd name="connsiteY29" fmla="*/ 2759256 h 4056596"/>
              <a:gd name="connsiteX30" fmla="*/ 1577299 w 3855515"/>
              <a:gd name="connsiteY30" fmla="*/ 3237392 h 4056596"/>
              <a:gd name="connsiteX31" fmla="*/ 1852430 w 3855515"/>
              <a:gd name="connsiteY31" fmla="*/ 3339494 h 4056596"/>
              <a:gd name="connsiteX32" fmla="*/ 2135007 w 3855515"/>
              <a:gd name="connsiteY32" fmla="*/ 3340838 h 4056596"/>
              <a:gd name="connsiteX33" fmla="*/ 2358254 w 3855515"/>
              <a:gd name="connsiteY33" fmla="*/ 3309834 h 4056596"/>
              <a:gd name="connsiteX34" fmla="*/ 2358775 w 3855515"/>
              <a:gd name="connsiteY34" fmla="*/ 3308222 h 4056596"/>
              <a:gd name="connsiteX35" fmla="*/ 2360358 w 3855515"/>
              <a:gd name="connsiteY35" fmla="*/ 3307960 h 4056596"/>
              <a:gd name="connsiteX36" fmla="*/ 2439435 w 3855515"/>
              <a:gd name="connsiteY36" fmla="*/ 3063184 h 4056596"/>
              <a:gd name="connsiteX37" fmla="*/ 2540435 w 3855515"/>
              <a:gd name="connsiteY37" fmla="*/ 2805181 h 4056596"/>
              <a:gd name="connsiteX38" fmla="*/ 3055639 w 3855515"/>
              <a:gd name="connsiteY38" fmla="*/ 1679630 h 4056596"/>
              <a:gd name="connsiteX39" fmla="*/ 2696397 w 3855515"/>
              <a:gd name="connsiteY39" fmla="*/ 1440087 h 4056596"/>
              <a:gd name="connsiteX40" fmla="*/ 2375863 w 3855515"/>
              <a:gd name="connsiteY40" fmla="*/ 1164776 h 4056596"/>
              <a:gd name="connsiteX41" fmla="*/ 2126980 w 3855515"/>
              <a:gd name="connsiteY41" fmla="*/ 966061 h 4056596"/>
              <a:gd name="connsiteX42" fmla="*/ 2124723 w 3855515"/>
              <a:gd name="connsiteY42" fmla="*/ 967830 h 4056596"/>
              <a:gd name="connsiteX43" fmla="*/ 1963186 w 3855515"/>
              <a:gd name="connsiteY43" fmla="*/ 855327 h 4056596"/>
              <a:gd name="connsiteX44" fmla="*/ 1785105 w 3855515"/>
              <a:gd name="connsiteY44" fmla="*/ 749275 h 4056596"/>
              <a:gd name="connsiteX45" fmla="*/ 1387041 w 3855515"/>
              <a:gd name="connsiteY45" fmla="*/ 576064 h 40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55515" h="4056596">
                <a:moveTo>
                  <a:pt x="0" y="0"/>
                </a:moveTo>
                <a:lnTo>
                  <a:pt x="3855515" y="0"/>
                </a:lnTo>
                <a:lnTo>
                  <a:pt x="3855515" y="4056596"/>
                </a:lnTo>
                <a:lnTo>
                  <a:pt x="0" y="4056596"/>
                </a:lnTo>
                <a:lnTo>
                  <a:pt x="0" y="0"/>
                </a:lnTo>
                <a:close/>
                <a:moveTo>
                  <a:pt x="1387041" y="576064"/>
                </a:moveTo>
                <a:lnTo>
                  <a:pt x="1346284" y="699550"/>
                </a:lnTo>
                <a:cubicBezTo>
                  <a:pt x="1277985" y="868878"/>
                  <a:pt x="1198758" y="955150"/>
                  <a:pt x="1128273" y="1089507"/>
                </a:cubicBezTo>
                <a:cubicBezTo>
                  <a:pt x="1090327" y="1153812"/>
                  <a:pt x="1063309" y="1194075"/>
                  <a:pt x="1023177" y="1278051"/>
                </a:cubicBezTo>
                <a:cubicBezTo>
                  <a:pt x="1020262" y="1310431"/>
                  <a:pt x="1004235" y="1338440"/>
                  <a:pt x="1010063" y="1394862"/>
                </a:cubicBezTo>
                <a:cubicBezTo>
                  <a:pt x="1021515" y="1461484"/>
                  <a:pt x="1019854" y="1508435"/>
                  <a:pt x="1044420" y="1601285"/>
                </a:cubicBezTo>
                <a:lnTo>
                  <a:pt x="1098178" y="1870999"/>
                </a:lnTo>
                <a:lnTo>
                  <a:pt x="1032354" y="1889534"/>
                </a:lnTo>
                <a:lnTo>
                  <a:pt x="979935" y="1892418"/>
                </a:lnTo>
                <a:lnTo>
                  <a:pt x="859723" y="1906285"/>
                </a:lnTo>
                <a:lnTo>
                  <a:pt x="862317" y="1955518"/>
                </a:lnTo>
                <a:lnTo>
                  <a:pt x="811067" y="1954971"/>
                </a:lnTo>
                <a:lnTo>
                  <a:pt x="807948" y="2014692"/>
                </a:lnTo>
                <a:lnTo>
                  <a:pt x="853779" y="2031337"/>
                </a:lnTo>
                <a:lnTo>
                  <a:pt x="847222" y="2005109"/>
                </a:lnTo>
                <a:lnTo>
                  <a:pt x="879394" y="2038647"/>
                </a:lnTo>
                <a:lnTo>
                  <a:pt x="907991" y="2068459"/>
                </a:lnTo>
                <a:lnTo>
                  <a:pt x="922290" y="2113177"/>
                </a:lnTo>
                <a:lnTo>
                  <a:pt x="904417" y="2146715"/>
                </a:lnTo>
                <a:lnTo>
                  <a:pt x="818625" y="2157894"/>
                </a:lnTo>
                <a:lnTo>
                  <a:pt x="797177" y="2198886"/>
                </a:lnTo>
                <a:lnTo>
                  <a:pt x="786453" y="2254783"/>
                </a:lnTo>
                <a:lnTo>
                  <a:pt x="1169738" y="2180701"/>
                </a:lnTo>
                <a:cubicBezTo>
                  <a:pt x="1101547" y="2293726"/>
                  <a:pt x="1048656" y="2420959"/>
                  <a:pt x="960794" y="2536170"/>
                </a:cubicBezTo>
                <a:lnTo>
                  <a:pt x="775095" y="2759256"/>
                </a:lnTo>
                <a:cubicBezTo>
                  <a:pt x="1084024" y="2964534"/>
                  <a:pt x="1309898" y="3078014"/>
                  <a:pt x="1577299" y="3237392"/>
                </a:cubicBezTo>
                <a:cubicBezTo>
                  <a:pt x="1713269" y="3312407"/>
                  <a:pt x="1739409" y="3308738"/>
                  <a:pt x="1852430" y="3339494"/>
                </a:cubicBezTo>
                <a:cubicBezTo>
                  <a:pt x="1951540" y="3360706"/>
                  <a:pt x="2024422" y="3354051"/>
                  <a:pt x="2135007" y="3340838"/>
                </a:cubicBezTo>
                <a:cubicBezTo>
                  <a:pt x="2227455" y="3335422"/>
                  <a:pt x="2283838" y="3320169"/>
                  <a:pt x="2358254" y="3309834"/>
                </a:cubicBezTo>
                <a:lnTo>
                  <a:pt x="2358775" y="3308222"/>
                </a:lnTo>
                <a:lnTo>
                  <a:pt x="2360358" y="3307960"/>
                </a:lnTo>
                <a:lnTo>
                  <a:pt x="2439435" y="3063184"/>
                </a:lnTo>
                <a:lnTo>
                  <a:pt x="2540435" y="2805181"/>
                </a:lnTo>
                <a:lnTo>
                  <a:pt x="3055639" y="1679630"/>
                </a:lnTo>
                <a:cubicBezTo>
                  <a:pt x="2912942" y="1599784"/>
                  <a:pt x="2816145" y="1519935"/>
                  <a:pt x="2696397" y="1440087"/>
                </a:cubicBezTo>
                <a:cubicBezTo>
                  <a:pt x="2572613" y="1342306"/>
                  <a:pt x="2468501" y="1247803"/>
                  <a:pt x="2375863" y="1164776"/>
                </a:cubicBezTo>
                <a:cubicBezTo>
                  <a:pt x="2298913" y="1098537"/>
                  <a:pt x="2215404" y="1032300"/>
                  <a:pt x="2126980" y="966061"/>
                </a:cubicBezTo>
                <a:lnTo>
                  <a:pt x="2124723" y="967830"/>
                </a:lnTo>
                <a:lnTo>
                  <a:pt x="1963186" y="855327"/>
                </a:lnTo>
                <a:cubicBezTo>
                  <a:pt x="1908197" y="817245"/>
                  <a:pt x="1850476" y="780255"/>
                  <a:pt x="1785105" y="749275"/>
                </a:cubicBezTo>
                <a:cubicBezTo>
                  <a:pt x="1643674" y="676239"/>
                  <a:pt x="1524100" y="635987"/>
                  <a:pt x="1387041" y="57606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9" name="任意多边形 118"/>
          <p:cNvSpPr/>
          <p:nvPr/>
        </p:nvSpPr>
        <p:spPr bwMode="auto">
          <a:xfrm>
            <a:off x="651533" y="5805669"/>
            <a:ext cx="3671919" cy="1547451"/>
          </a:xfrm>
          <a:custGeom>
            <a:avLst/>
            <a:gdLst>
              <a:gd name="connsiteX0" fmla="*/ 0 w 5334000"/>
              <a:gd name="connsiteY0" fmla="*/ 0 h 2247900"/>
              <a:gd name="connsiteX1" fmla="*/ 1171575 w 5334000"/>
              <a:gd name="connsiteY1" fmla="*/ 38100 h 2247900"/>
              <a:gd name="connsiteX2" fmla="*/ 2200275 w 5334000"/>
              <a:gd name="connsiteY2" fmla="*/ 333375 h 2247900"/>
              <a:gd name="connsiteX3" fmla="*/ 3190875 w 5334000"/>
              <a:gd name="connsiteY3" fmla="*/ 1009650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200275 w 5334000"/>
              <a:gd name="connsiteY2" fmla="*/ 333375 h 2247900"/>
              <a:gd name="connsiteX3" fmla="*/ 3190875 w 5334000"/>
              <a:gd name="connsiteY3" fmla="*/ 1009650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200275 w 5334000"/>
              <a:gd name="connsiteY2" fmla="*/ 333375 h 2247900"/>
              <a:gd name="connsiteX3" fmla="*/ 3190875 w 5334000"/>
              <a:gd name="connsiteY3" fmla="*/ 1009650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190875 w 5334000"/>
              <a:gd name="connsiteY3" fmla="*/ 1009650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190875 w 5334000"/>
              <a:gd name="connsiteY3" fmla="*/ 1009650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190875 w 5334000"/>
              <a:gd name="connsiteY3" fmla="*/ 1009650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190875 w 5334000"/>
              <a:gd name="connsiteY3" fmla="*/ 1009650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328987 w 5334000"/>
              <a:gd name="connsiteY3" fmla="*/ 1128713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328987 w 5334000"/>
              <a:gd name="connsiteY3" fmla="*/ 1128713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328987 w 5334000"/>
              <a:gd name="connsiteY3" fmla="*/ 1128713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328987 w 5334000"/>
              <a:gd name="connsiteY3" fmla="*/ 1128713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328987 w 5334000"/>
              <a:gd name="connsiteY3" fmla="*/ 1128713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328987 w 5334000"/>
              <a:gd name="connsiteY3" fmla="*/ 1128713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  <a:gd name="connsiteX0" fmla="*/ 0 w 5334000"/>
              <a:gd name="connsiteY0" fmla="*/ 0 h 2247900"/>
              <a:gd name="connsiteX1" fmla="*/ 1109663 w 5334000"/>
              <a:gd name="connsiteY1" fmla="*/ 33337 h 2247900"/>
              <a:gd name="connsiteX2" fmla="*/ 2171700 w 5334000"/>
              <a:gd name="connsiteY2" fmla="*/ 347663 h 2247900"/>
              <a:gd name="connsiteX3" fmla="*/ 3328987 w 5334000"/>
              <a:gd name="connsiteY3" fmla="*/ 1128713 h 2247900"/>
              <a:gd name="connsiteX4" fmla="*/ 4267200 w 5334000"/>
              <a:gd name="connsiteY4" fmla="*/ 1828800 h 2247900"/>
              <a:gd name="connsiteX5" fmla="*/ 4953000 w 5334000"/>
              <a:gd name="connsiteY5" fmla="*/ 2124075 h 2247900"/>
              <a:gd name="connsiteX6" fmla="*/ 5334000 w 5334000"/>
              <a:gd name="connsiteY6" fmla="*/ 224790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2247900">
                <a:moveTo>
                  <a:pt x="0" y="0"/>
                </a:moveTo>
                <a:lnTo>
                  <a:pt x="1109663" y="33337"/>
                </a:lnTo>
                <a:cubicBezTo>
                  <a:pt x="1535113" y="76200"/>
                  <a:pt x="1674812" y="138112"/>
                  <a:pt x="2171700" y="347663"/>
                </a:cubicBezTo>
                <a:cubicBezTo>
                  <a:pt x="2640013" y="534987"/>
                  <a:pt x="2884487" y="760413"/>
                  <a:pt x="3328987" y="1128713"/>
                </a:cubicBezTo>
                <a:cubicBezTo>
                  <a:pt x="3660775" y="1476375"/>
                  <a:pt x="3944937" y="1657351"/>
                  <a:pt x="4267200" y="1828800"/>
                </a:cubicBezTo>
                <a:cubicBezTo>
                  <a:pt x="4538663" y="1989137"/>
                  <a:pt x="4676775" y="2030412"/>
                  <a:pt x="4953000" y="2124075"/>
                </a:cubicBezTo>
                <a:lnTo>
                  <a:pt x="5334000" y="2247900"/>
                </a:lnTo>
              </a:path>
            </a:pathLst>
          </a:cu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 119"/>
          <p:cNvSpPr/>
          <p:nvPr/>
        </p:nvSpPr>
        <p:spPr bwMode="auto">
          <a:xfrm>
            <a:off x="799721" y="6320065"/>
            <a:ext cx="1819239" cy="2309047"/>
          </a:xfrm>
          <a:custGeom>
            <a:avLst/>
            <a:gdLst>
              <a:gd name="connsiteX0" fmla="*/ 2621280 w 2621280"/>
              <a:gd name="connsiteY0" fmla="*/ 0 h 3375660"/>
              <a:gd name="connsiteX1" fmla="*/ 2004060 w 2621280"/>
              <a:gd name="connsiteY1" fmla="*/ 617220 h 3375660"/>
              <a:gd name="connsiteX2" fmla="*/ 1272540 w 2621280"/>
              <a:gd name="connsiteY2" fmla="*/ 1821180 h 3375660"/>
              <a:gd name="connsiteX3" fmla="*/ 723900 w 2621280"/>
              <a:gd name="connsiteY3" fmla="*/ 2628900 h 3375660"/>
              <a:gd name="connsiteX4" fmla="*/ 0 w 2621280"/>
              <a:gd name="connsiteY4" fmla="*/ 3375660 h 3375660"/>
              <a:gd name="connsiteX0" fmla="*/ 2635568 w 2635568"/>
              <a:gd name="connsiteY0" fmla="*/ 0 h 3363754"/>
              <a:gd name="connsiteX1" fmla="*/ 2004060 w 2635568"/>
              <a:gd name="connsiteY1" fmla="*/ 605314 h 3363754"/>
              <a:gd name="connsiteX2" fmla="*/ 1272540 w 2635568"/>
              <a:gd name="connsiteY2" fmla="*/ 1809274 h 3363754"/>
              <a:gd name="connsiteX3" fmla="*/ 723900 w 2635568"/>
              <a:gd name="connsiteY3" fmla="*/ 2616994 h 3363754"/>
              <a:gd name="connsiteX4" fmla="*/ 0 w 2635568"/>
              <a:gd name="connsiteY4" fmla="*/ 3363754 h 3363754"/>
              <a:gd name="connsiteX0" fmla="*/ 2635568 w 2635568"/>
              <a:gd name="connsiteY0" fmla="*/ 0 h 3363754"/>
              <a:gd name="connsiteX1" fmla="*/ 2004060 w 2635568"/>
              <a:gd name="connsiteY1" fmla="*/ 605314 h 3363754"/>
              <a:gd name="connsiteX2" fmla="*/ 1272540 w 2635568"/>
              <a:gd name="connsiteY2" fmla="*/ 1809274 h 3363754"/>
              <a:gd name="connsiteX3" fmla="*/ 723900 w 2635568"/>
              <a:gd name="connsiteY3" fmla="*/ 2616994 h 3363754"/>
              <a:gd name="connsiteX4" fmla="*/ 0 w 2635568"/>
              <a:gd name="connsiteY4" fmla="*/ 3363754 h 3363754"/>
              <a:gd name="connsiteX0" fmla="*/ 2635568 w 2635568"/>
              <a:gd name="connsiteY0" fmla="*/ 0 h 3363754"/>
              <a:gd name="connsiteX1" fmla="*/ 2025491 w 2635568"/>
              <a:gd name="connsiteY1" fmla="*/ 614839 h 3363754"/>
              <a:gd name="connsiteX2" fmla="*/ 1272540 w 2635568"/>
              <a:gd name="connsiteY2" fmla="*/ 1809274 h 3363754"/>
              <a:gd name="connsiteX3" fmla="*/ 723900 w 2635568"/>
              <a:gd name="connsiteY3" fmla="*/ 2616994 h 3363754"/>
              <a:gd name="connsiteX4" fmla="*/ 0 w 2635568"/>
              <a:gd name="connsiteY4" fmla="*/ 3363754 h 3363754"/>
              <a:gd name="connsiteX0" fmla="*/ 2635568 w 2635568"/>
              <a:gd name="connsiteY0" fmla="*/ 0 h 3363754"/>
              <a:gd name="connsiteX1" fmla="*/ 2025491 w 2635568"/>
              <a:gd name="connsiteY1" fmla="*/ 614839 h 3363754"/>
              <a:gd name="connsiteX2" fmla="*/ 1272540 w 2635568"/>
              <a:gd name="connsiteY2" fmla="*/ 1809274 h 3363754"/>
              <a:gd name="connsiteX3" fmla="*/ 723900 w 2635568"/>
              <a:gd name="connsiteY3" fmla="*/ 2616994 h 3363754"/>
              <a:gd name="connsiteX4" fmla="*/ 0 w 2635568"/>
              <a:gd name="connsiteY4" fmla="*/ 3363754 h 3363754"/>
              <a:gd name="connsiteX0" fmla="*/ 2642711 w 2642711"/>
              <a:gd name="connsiteY0" fmla="*/ 0 h 3354229"/>
              <a:gd name="connsiteX1" fmla="*/ 2025491 w 2642711"/>
              <a:gd name="connsiteY1" fmla="*/ 605314 h 3354229"/>
              <a:gd name="connsiteX2" fmla="*/ 1272540 w 2642711"/>
              <a:gd name="connsiteY2" fmla="*/ 1799749 h 3354229"/>
              <a:gd name="connsiteX3" fmla="*/ 723900 w 2642711"/>
              <a:gd name="connsiteY3" fmla="*/ 2607469 h 3354229"/>
              <a:gd name="connsiteX4" fmla="*/ 0 w 2642711"/>
              <a:gd name="connsiteY4" fmla="*/ 3354229 h 3354229"/>
              <a:gd name="connsiteX0" fmla="*/ 2642711 w 2642711"/>
              <a:gd name="connsiteY0" fmla="*/ 0 h 3354229"/>
              <a:gd name="connsiteX1" fmla="*/ 2025491 w 2642711"/>
              <a:gd name="connsiteY1" fmla="*/ 605314 h 3354229"/>
              <a:gd name="connsiteX2" fmla="*/ 1272540 w 2642711"/>
              <a:gd name="connsiteY2" fmla="*/ 1799749 h 3354229"/>
              <a:gd name="connsiteX3" fmla="*/ 723900 w 2642711"/>
              <a:gd name="connsiteY3" fmla="*/ 2607469 h 3354229"/>
              <a:gd name="connsiteX4" fmla="*/ 0 w 2642711"/>
              <a:gd name="connsiteY4" fmla="*/ 3354229 h 3354229"/>
              <a:gd name="connsiteX0" fmla="*/ 2642711 w 2642711"/>
              <a:gd name="connsiteY0" fmla="*/ 0 h 3354229"/>
              <a:gd name="connsiteX1" fmla="*/ 2025491 w 2642711"/>
              <a:gd name="connsiteY1" fmla="*/ 605314 h 3354229"/>
              <a:gd name="connsiteX2" fmla="*/ 1272540 w 2642711"/>
              <a:gd name="connsiteY2" fmla="*/ 1799749 h 3354229"/>
              <a:gd name="connsiteX3" fmla="*/ 700088 w 2642711"/>
              <a:gd name="connsiteY3" fmla="*/ 2607469 h 3354229"/>
              <a:gd name="connsiteX4" fmla="*/ 0 w 2642711"/>
              <a:gd name="connsiteY4" fmla="*/ 3354229 h 3354229"/>
              <a:gd name="connsiteX0" fmla="*/ 2642711 w 2642711"/>
              <a:gd name="connsiteY0" fmla="*/ 0 h 3354229"/>
              <a:gd name="connsiteX1" fmla="*/ 2025491 w 2642711"/>
              <a:gd name="connsiteY1" fmla="*/ 605314 h 3354229"/>
              <a:gd name="connsiteX2" fmla="*/ 1272540 w 2642711"/>
              <a:gd name="connsiteY2" fmla="*/ 1799749 h 3354229"/>
              <a:gd name="connsiteX3" fmla="*/ 700088 w 2642711"/>
              <a:gd name="connsiteY3" fmla="*/ 2607469 h 3354229"/>
              <a:gd name="connsiteX4" fmla="*/ 0 w 2642711"/>
              <a:gd name="connsiteY4" fmla="*/ 3354229 h 33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2711" h="3354229">
                <a:moveTo>
                  <a:pt x="2642711" y="0"/>
                </a:moveTo>
                <a:cubicBezTo>
                  <a:pt x="2396489" y="201771"/>
                  <a:pt x="2216944" y="324961"/>
                  <a:pt x="2025491" y="605314"/>
                </a:cubicBezTo>
                <a:lnTo>
                  <a:pt x="1272540" y="1799749"/>
                </a:lnTo>
                <a:cubicBezTo>
                  <a:pt x="1111092" y="2109471"/>
                  <a:pt x="918687" y="2359660"/>
                  <a:pt x="700088" y="2607469"/>
                </a:cubicBezTo>
                <a:lnTo>
                  <a:pt x="0" y="3354229"/>
                </a:lnTo>
              </a:path>
            </a:pathLst>
          </a:cu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任意多边形 120"/>
          <p:cNvSpPr/>
          <p:nvPr/>
        </p:nvSpPr>
        <p:spPr bwMode="auto">
          <a:xfrm>
            <a:off x="1282316" y="8120288"/>
            <a:ext cx="3018187" cy="731324"/>
          </a:xfrm>
          <a:custGeom>
            <a:avLst/>
            <a:gdLst>
              <a:gd name="connsiteX0" fmla="*/ 0 w 4427220"/>
              <a:gd name="connsiteY0" fmla="*/ 0 h 1097280"/>
              <a:gd name="connsiteX1" fmla="*/ 1082040 w 4427220"/>
              <a:gd name="connsiteY1" fmla="*/ 662940 h 1097280"/>
              <a:gd name="connsiteX2" fmla="*/ 2141220 w 4427220"/>
              <a:gd name="connsiteY2" fmla="*/ 815340 h 1097280"/>
              <a:gd name="connsiteX3" fmla="*/ 2895600 w 4427220"/>
              <a:gd name="connsiteY3" fmla="*/ 762000 h 1097280"/>
              <a:gd name="connsiteX4" fmla="*/ 3779520 w 4427220"/>
              <a:gd name="connsiteY4" fmla="*/ 868680 h 1097280"/>
              <a:gd name="connsiteX5" fmla="*/ 4427220 w 4427220"/>
              <a:gd name="connsiteY5" fmla="*/ 1097280 h 1097280"/>
              <a:gd name="connsiteX0" fmla="*/ 0 w 4427220"/>
              <a:gd name="connsiteY0" fmla="*/ 0 h 1097280"/>
              <a:gd name="connsiteX1" fmla="*/ 1082040 w 4427220"/>
              <a:gd name="connsiteY1" fmla="*/ 662940 h 1097280"/>
              <a:gd name="connsiteX2" fmla="*/ 2141220 w 4427220"/>
              <a:gd name="connsiteY2" fmla="*/ 815340 h 1097280"/>
              <a:gd name="connsiteX3" fmla="*/ 2895600 w 4427220"/>
              <a:gd name="connsiteY3" fmla="*/ 762000 h 1097280"/>
              <a:gd name="connsiteX4" fmla="*/ 3779520 w 4427220"/>
              <a:gd name="connsiteY4" fmla="*/ 868680 h 1097280"/>
              <a:gd name="connsiteX5" fmla="*/ 4427220 w 4427220"/>
              <a:gd name="connsiteY5" fmla="*/ 1097280 h 1097280"/>
              <a:gd name="connsiteX0" fmla="*/ 0 w 4427220"/>
              <a:gd name="connsiteY0" fmla="*/ 0 h 1097280"/>
              <a:gd name="connsiteX1" fmla="*/ 1082040 w 4427220"/>
              <a:gd name="connsiteY1" fmla="*/ 662940 h 1097280"/>
              <a:gd name="connsiteX2" fmla="*/ 2141220 w 4427220"/>
              <a:gd name="connsiteY2" fmla="*/ 815340 h 1097280"/>
              <a:gd name="connsiteX3" fmla="*/ 2895600 w 4427220"/>
              <a:gd name="connsiteY3" fmla="*/ 762000 h 1097280"/>
              <a:gd name="connsiteX4" fmla="*/ 3779520 w 4427220"/>
              <a:gd name="connsiteY4" fmla="*/ 868680 h 1097280"/>
              <a:gd name="connsiteX5" fmla="*/ 4427220 w 4427220"/>
              <a:gd name="connsiteY5" fmla="*/ 1097280 h 1097280"/>
              <a:gd name="connsiteX0" fmla="*/ 0 w 4427220"/>
              <a:gd name="connsiteY0" fmla="*/ 0 h 1097280"/>
              <a:gd name="connsiteX1" fmla="*/ 1082040 w 4427220"/>
              <a:gd name="connsiteY1" fmla="*/ 662940 h 1097280"/>
              <a:gd name="connsiteX2" fmla="*/ 2141220 w 4427220"/>
              <a:gd name="connsiteY2" fmla="*/ 815340 h 1097280"/>
              <a:gd name="connsiteX3" fmla="*/ 2895600 w 4427220"/>
              <a:gd name="connsiteY3" fmla="*/ 762000 h 1097280"/>
              <a:gd name="connsiteX4" fmla="*/ 3779520 w 4427220"/>
              <a:gd name="connsiteY4" fmla="*/ 868680 h 1097280"/>
              <a:gd name="connsiteX5" fmla="*/ 4427220 w 4427220"/>
              <a:gd name="connsiteY5" fmla="*/ 1097280 h 1097280"/>
              <a:gd name="connsiteX0" fmla="*/ 0 w 4427220"/>
              <a:gd name="connsiteY0" fmla="*/ 0 h 1097280"/>
              <a:gd name="connsiteX1" fmla="*/ 1082040 w 4427220"/>
              <a:gd name="connsiteY1" fmla="*/ 662940 h 1097280"/>
              <a:gd name="connsiteX2" fmla="*/ 2150745 w 4427220"/>
              <a:gd name="connsiteY2" fmla="*/ 829627 h 1097280"/>
              <a:gd name="connsiteX3" fmla="*/ 2895600 w 4427220"/>
              <a:gd name="connsiteY3" fmla="*/ 762000 h 1097280"/>
              <a:gd name="connsiteX4" fmla="*/ 3779520 w 4427220"/>
              <a:gd name="connsiteY4" fmla="*/ 868680 h 1097280"/>
              <a:gd name="connsiteX5" fmla="*/ 4427220 w 4427220"/>
              <a:gd name="connsiteY5" fmla="*/ 1097280 h 1097280"/>
              <a:gd name="connsiteX0" fmla="*/ 0 w 4427220"/>
              <a:gd name="connsiteY0" fmla="*/ 0 h 1097280"/>
              <a:gd name="connsiteX1" fmla="*/ 1082040 w 4427220"/>
              <a:gd name="connsiteY1" fmla="*/ 662940 h 1097280"/>
              <a:gd name="connsiteX2" fmla="*/ 2150745 w 4427220"/>
              <a:gd name="connsiteY2" fmla="*/ 829627 h 1097280"/>
              <a:gd name="connsiteX3" fmla="*/ 2895600 w 4427220"/>
              <a:gd name="connsiteY3" fmla="*/ 762000 h 1097280"/>
              <a:gd name="connsiteX4" fmla="*/ 3779520 w 4427220"/>
              <a:gd name="connsiteY4" fmla="*/ 868680 h 1097280"/>
              <a:gd name="connsiteX5" fmla="*/ 4427220 w 4427220"/>
              <a:gd name="connsiteY5" fmla="*/ 1097280 h 1097280"/>
              <a:gd name="connsiteX0" fmla="*/ 0 w 4427220"/>
              <a:gd name="connsiteY0" fmla="*/ 0 h 1097280"/>
              <a:gd name="connsiteX1" fmla="*/ 1082040 w 4427220"/>
              <a:gd name="connsiteY1" fmla="*/ 662940 h 1097280"/>
              <a:gd name="connsiteX2" fmla="*/ 2150745 w 4427220"/>
              <a:gd name="connsiteY2" fmla="*/ 829627 h 1097280"/>
              <a:gd name="connsiteX3" fmla="*/ 2895600 w 4427220"/>
              <a:gd name="connsiteY3" fmla="*/ 762000 h 1097280"/>
              <a:gd name="connsiteX4" fmla="*/ 3789045 w 4427220"/>
              <a:gd name="connsiteY4" fmla="*/ 863917 h 1097280"/>
              <a:gd name="connsiteX5" fmla="*/ 4427220 w 4427220"/>
              <a:gd name="connsiteY5" fmla="*/ 1097280 h 1097280"/>
              <a:gd name="connsiteX0" fmla="*/ 0 w 4427220"/>
              <a:gd name="connsiteY0" fmla="*/ 0 h 1097280"/>
              <a:gd name="connsiteX1" fmla="*/ 1082040 w 4427220"/>
              <a:gd name="connsiteY1" fmla="*/ 662940 h 1097280"/>
              <a:gd name="connsiteX2" fmla="*/ 2150745 w 4427220"/>
              <a:gd name="connsiteY2" fmla="*/ 829627 h 1097280"/>
              <a:gd name="connsiteX3" fmla="*/ 2895600 w 4427220"/>
              <a:gd name="connsiteY3" fmla="*/ 762000 h 1097280"/>
              <a:gd name="connsiteX4" fmla="*/ 3789045 w 4427220"/>
              <a:gd name="connsiteY4" fmla="*/ 863917 h 1097280"/>
              <a:gd name="connsiteX5" fmla="*/ 4427220 w 4427220"/>
              <a:gd name="connsiteY5" fmla="*/ 1097280 h 1097280"/>
              <a:gd name="connsiteX0" fmla="*/ 0 w 4427220"/>
              <a:gd name="connsiteY0" fmla="*/ 0 h 1097280"/>
              <a:gd name="connsiteX1" fmla="*/ 1082040 w 4427220"/>
              <a:gd name="connsiteY1" fmla="*/ 662940 h 1097280"/>
              <a:gd name="connsiteX2" fmla="*/ 2150745 w 4427220"/>
              <a:gd name="connsiteY2" fmla="*/ 829627 h 1097280"/>
              <a:gd name="connsiteX3" fmla="*/ 2895600 w 4427220"/>
              <a:gd name="connsiteY3" fmla="*/ 762000 h 1097280"/>
              <a:gd name="connsiteX4" fmla="*/ 3789045 w 4427220"/>
              <a:gd name="connsiteY4" fmla="*/ 863917 h 1097280"/>
              <a:gd name="connsiteX5" fmla="*/ 4427220 w 4427220"/>
              <a:gd name="connsiteY5" fmla="*/ 1097280 h 109728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150745 w 4403408"/>
              <a:gd name="connsiteY2" fmla="*/ 829627 h 1078230"/>
              <a:gd name="connsiteX3" fmla="*/ 2895600 w 4403408"/>
              <a:gd name="connsiteY3" fmla="*/ 762000 h 1078230"/>
              <a:gd name="connsiteX4" fmla="*/ 3789045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150745 w 4403408"/>
              <a:gd name="connsiteY2" fmla="*/ 829627 h 1078230"/>
              <a:gd name="connsiteX3" fmla="*/ 2895600 w 4403408"/>
              <a:gd name="connsiteY3" fmla="*/ 762000 h 1078230"/>
              <a:gd name="connsiteX4" fmla="*/ 3789045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150745 w 4403408"/>
              <a:gd name="connsiteY2" fmla="*/ 829627 h 1078230"/>
              <a:gd name="connsiteX3" fmla="*/ 2895600 w 4403408"/>
              <a:gd name="connsiteY3" fmla="*/ 762000 h 1078230"/>
              <a:gd name="connsiteX4" fmla="*/ 3789045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150745 w 4403408"/>
              <a:gd name="connsiteY2" fmla="*/ 829627 h 1078230"/>
              <a:gd name="connsiteX3" fmla="*/ 2895600 w 4403408"/>
              <a:gd name="connsiteY3" fmla="*/ 762000 h 1078230"/>
              <a:gd name="connsiteX4" fmla="*/ 3789045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150745 w 4403408"/>
              <a:gd name="connsiteY2" fmla="*/ 829627 h 1078230"/>
              <a:gd name="connsiteX3" fmla="*/ 2805113 w 4403408"/>
              <a:gd name="connsiteY3" fmla="*/ 738188 h 1078230"/>
              <a:gd name="connsiteX4" fmla="*/ 3789045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150745 w 4403408"/>
              <a:gd name="connsiteY2" fmla="*/ 829627 h 1078230"/>
              <a:gd name="connsiteX3" fmla="*/ 2805113 w 4403408"/>
              <a:gd name="connsiteY3" fmla="*/ 738188 h 1078230"/>
              <a:gd name="connsiteX4" fmla="*/ 3789045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150745 w 4403408"/>
              <a:gd name="connsiteY2" fmla="*/ 829627 h 1078230"/>
              <a:gd name="connsiteX3" fmla="*/ 2819401 w 4403408"/>
              <a:gd name="connsiteY3" fmla="*/ 738188 h 1078230"/>
              <a:gd name="connsiteX4" fmla="*/ 3789045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303145 w 4403408"/>
              <a:gd name="connsiteY2" fmla="*/ 810577 h 1078230"/>
              <a:gd name="connsiteX3" fmla="*/ 2819401 w 4403408"/>
              <a:gd name="connsiteY3" fmla="*/ 738188 h 1078230"/>
              <a:gd name="connsiteX4" fmla="*/ 3789045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303145 w 4403408"/>
              <a:gd name="connsiteY2" fmla="*/ 810577 h 1078230"/>
              <a:gd name="connsiteX3" fmla="*/ 2819401 w 4403408"/>
              <a:gd name="connsiteY3" fmla="*/ 738188 h 1078230"/>
              <a:gd name="connsiteX4" fmla="*/ 3789045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303145 w 4403408"/>
              <a:gd name="connsiteY2" fmla="*/ 810577 h 1078230"/>
              <a:gd name="connsiteX3" fmla="*/ 2819401 w 4403408"/>
              <a:gd name="connsiteY3" fmla="*/ 738188 h 1078230"/>
              <a:gd name="connsiteX4" fmla="*/ 3849370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303145 w 4403408"/>
              <a:gd name="connsiteY2" fmla="*/ 810577 h 1078230"/>
              <a:gd name="connsiteX3" fmla="*/ 2819401 w 4403408"/>
              <a:gd name="connsiteY3" fmla="*/ 738188 h 1078230"/>
              <a:gd name="connsiteX4" fmla="*/ 3849370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303145 w 4403408"/>
              <a:gd name="connsiteY2" fmla="*/ 810577 h 1078230"/>
              <a:gd name="connsiteX3" fmla="*/ 2819401 w 4403408"/>
              <a:gd name="connsiteY3" fmla="*/ 738188 h 1078230"/>
              <a:gd name="connsiteX4" fmla="*/ 3849370 w 4403408"/>
              <a:gd name="connsiteY4" fmla="*/ 863917 h 1078230"/>
              <a:gd name="connsiteX5" fmla="*/ 4403408 w 4403408"/>
              <a:gd name="connsiteY5" fmla="*/ 1078230 h 1078230"/>
              <a:gd name="connsiteX0" fmla="*/ 0 w 4403408"/>
              <a:gd name="connsiteY0" fmla="*/ 0 h 1078230"/>
              <a:gd name="connsiteX1" fmla="*/ 1082040 w 4403408"/>
              <a:gd name="connsiteY1" fmla="*/ 662940 h 1078230"/>
              <a:gd name="connsiteX2" fmla="*/ 2303145 w 4403408"/>
              <a:gd name="connsiteY2" fmla="*/ 810577 h 1078230"/>
              <a:gd name="connsiteX3" fmla="*/ 2819401 w 4403408"/>
              <a:gd name="connsiteY3" fmla="*/ 738188 h 1078230"/>
              <a:gd name="connsiteX4" fmla="*/ 3830320 w 4403408"/>
              <a:gd name="connsiteY4" fmla="*/ 863917 h 1078230"/>
              <a:gd name="connsiteX5" fmla="*/ 4403408 w 4403408"/>
              <a:gd name="connsiteY5" fmla="*/ 1078230 h 1078230"/>
              <a:gd name="connsiteX0" fmla="*/ 0 w 4384358"/>
              <a:gd name="connsiteY0" fmla="*/ 0 h 1062355"/>
              <a:gd name="connsiteX1" fmla="*/ 1082040 w 4384358"/>
              <a:gd name="connsiteY1" fmla="*/ 662940 h 1062355"/>
              <a:gd name="connsiteX2" fmla="*/ 2303145 w 4384358"/>
              <a:gd name="connsiteY2" fmla="*/ 810577 h 1062355"/>
              <a:gd name="connsiteX3" fmla="*/ 2819401 w 4384358"/>
              <a:gd name="connsiteY3" fmla="*/ 738188 h 1062355"/>
              <a:gd name="connsiteX4" fmla="*/ 3830320 w 4384358"/>
              <a:gd name="connsiteY4" fmla="*/ 863917 h 1062355"/>
              <a:gd name="connsiteX5" fmla="*/ 4384358 w 4384358"/>
              <a:gd name="connsiteY5" fmla="*/ 1062355 h 106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4358" h="1062355">
                <a:moveTo>
                  <a:pt x="0" y="0"/>
                </a:moveTo>
                <a:lnTo>
                  <a:pt x="1082040" y="662940"/>
                </a:lnTo>
                <a:cubicBezTo>
                  <a:pt x="1435100" y="847090"/>
                  <a:pt x="1683385" y="931227"/>
                  <a:pt x="2303145" y="810577"/>
                </a:cubicBezTo>
                <a:cubicBezTo>
                  <a:pt x="2564130" y="754697"/>
                  <a:pt x="2567941" y="755968"/>
                  <a:pt x="2819401" y="738188"/>
                </a:cubicBezTo>
                <a:cubicBezTo>
                  <a:pt x="3514091" y="745174"/>
                  <a:pt x="3356292" y="761682"/>
                  <a:pt x="3830320" y="863917"/>
                </a:cubicBezTo>
                <a:cubicBezTo>
                  <a:pt x="4141469" y="941705"/>
                  <a:pt x="4157345" y="955992"/>
                  <a:pt x="4384358" y="1062355"/>
                </a:cubicBezTo>
              </a:path>
            </a:pathLst>
          </a:cu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任意多边形 121"/>
          <p:cNvSpPr/>
          <p:nvPr/>
        </p:nvSpPr>
        <p:spPr bwMode="auto">
          <a:xfrm>
            <a:off x="2737314" y="7039696"/>
            <a:ext cx="821592" cy="2362487"/>
          </a:xfrm>
          <a:custGeom>
            <a:avLst/>
            <a:gdLst>
              <a:gd name="connsiteX0" fmla="*/ 1188720 w 1188720"/>
              <a:gd name="connsiteY0" fmla="*/ 0 h 3474720"/>
              <a:gd name="connsiteX1" fmla="*/ 259080 w 1188720"/>
              <a:gd name="connsiteY1" fmla="*/ 2026920 h 3474720"/>
              <a:gd name="connsiteX2" fmla="*/ 167640 w 1188720"/>
              <a:gd name="connsiteY2" fmla="*/ 2377440 h 3474720"/>
              <a:gd name="connsiteX3" fmla="*/ 0 w 1188720"/>
              <a:gd name="connsiteY3" fmla="*/ 3474720 h 3474720"/>
              <a:gd name="connsiteX0" fmla="*/ 1188720 w 1188720"/>
              <a:gd name="connsiteY0" fmla="*/ 0 h 3474720"/>
              <a:gd name="connsiteX1" fmla="*/ 382905 w 1188720"/>
              <a:gd name="connsiteY1" fmla="*/ 1755457 h 3474720"/>
              <a:gd name="connsiteX2" fmla="*/ 167640 w 1188720"/>
              <a:gd name="connsiteY2" fmla="*/ 2377440 h 3474720"/>
              <a:gd name="connsiteX3" fmla="*/ 0 w 1188720"/>
              <a:gd name="connsiteY3" fmla="*/ 3474720 h 3474720"/>
              <a:gd name="connsiteX0" fmla="*/ 1188720 w 1188720"/>
              <a:gd name="connsiteY0" fmla="*/ 0 h 3474720"/>
              <a:gd name="connsiteX1" fmla="*/ 382905 w 1188720"/>
              <a:gd name="connsiteY1" fmla="*/ 1755457 h 3474720"/>
              <a:gd name="connsiteX2" fmla="*/ 167640 w 1188720"/>
              <a:gd name="connsiteY2" fmla="*/ 2377440 h 3474720"/>
              <a:gd name="connsiteX3" fmla="*/ 0 w 1188720"/>
              <a:gd name="connsiteY3" fmla="*/ 3474720 h 3474720"/>
              <a:gd name="connsiteX0" fmla="*/ 1188720 w 1188720"/>
              <a:gd name="connsiteY0" fmla="*/ 0 h 3474720"/>
              <a:gd name="connsiteX1" fmla="*/ 382905 w 1188720"/>
              <a:gd name="connsiteY1" fmla="*/ 1755457 h 3474720"/>
              <a:gd name="connsiteX2" fmla="*/ 167640 w 1188720"/>
              <a:gd name="connsiteY2" fmla="*/ 2377440 h 3474720"/>
              <a:gd name="connsiteX3" fmla="*/ 0 w 1188720"/>
              <a:gd name="connsiteY3" fmla="*/ 3474720 h 3474720"/>
              <a:gd name="connsiteX0" fmla="*/ 1188720 w 1188720"/>
              <a:gd name="connsiteY0" fmla="*/ 0 h 3474720"/>
              <a:gd name="connsiteX1" fmla="*/ 382905 w 1188720"/>
              <a:gd name="connsiteY1" fmla="*/ 1755457 h 3474720"/>
              <a:gd name="connsiteX2" fmla="*/ 167640 w 1188720"/>
              <a:gd name="connsiteY2" fmla="*/ 2377440 h 3474720"/>
              <a:gd name="connsiteX3" fmla="*/ 0 w 1188720"/>
              <a:gd name="connsiteY3" fmla="*/ 3474720 h 3474720"/>
              <a:gd name="connsiteX0" fmla="*/ 1188720 w 1188720"/>
              <a:gd name="connsiteY0" fmla="*/ 0 h 3474720"/>
              <a:gd name="connsiteX1" fmla="*/ 382905 w 1188720"/>
              <a:gd name="connsiteY1" fmla="*/ 1755457 h 3474720"/>
              <a:gd name="connsiteX2" fmla="*/ 167640 w 1188720"/>
              <a:gd name="connsiteY2" fmla="*/ 2377440 h 3474720"/>
              <a:gd name="connsiteX3" fmla="*/ 0 w 1188720"/>
              <a:gd name="connsiteY3" fmla="*/ 3474720 h 3474720"/>
              <a:gd name="connsiteX0" fmla="*/ 1188720 w 1188720"/>
              <a:gd name="connsiteY0" fmla="*/ 0 h 3474720"/>
              <a:gd name="connsiteX1" fmla="*/ 382905 w 1188720"/>
              <a:gd name="connsiteY1" fmla="*/ 1755457 h 3474720"/>
              <a:gd name="connsiteX2" fmla="*/ 167640 w 1188720"/>
              <a:gd name="connsiteY2" fmla="*/ 2377440 h 3474720"/>
              <a:gd name="connsiteX3" fmla="*/ 0 w 1188720"/>
              <a:gd name="connsiteY3" fmla="*/ 3474720 h 3474720"/>
              <a:gd name="connsiteX0" fmla="*/ 1193482 w 1193482"/>
              <a:gd name="connsiteY0" fmla="*/ 0 h 3431858"/>
              <a:gd name="connsiteX1" fmla="*/ 387667 w 1193482"/>
              <a:gd name="connsiteY1" fmla="*/ 1755457 h 3431858"/>
              <a:gd name="connsiteX2" fmla="*/ 172402 w 1193482"/>
              <a:gd name="connsiteY2" fmla="*/ 2377440 h 3431858"/>
              <a:gd name="connsiteX3" fmla="*/ 0 w 1193482"/>
              <a:gd name="connsiteY3" fmla="*/ 3431858 h 34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82" h="3431858">
                <a:moveTo>
                  <a:pt x="1193482" y="0"/>
                </a:moveTo>
                <a:lnTo>
                  <a:pt x="387667" y="1755457"/>
                </a:lnTo>
                <a:cubicBezTo>
                  <a:pt x="296861" y="2010410"/>
                  <a:pt x="267969" y="2089150"/>
                  <a:pt x="172402" y="2377440"/>
                </a:cubicBezTo>
                <a:lnTo>
                  <a:pt x="0" y="3431858"/>
                </a:lnTo>
              </a:path>
            </a:pathLst>
          </a:cu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任意多边形 122"/>
          <p:cNvSpPr/>
          <p:nvPr/>
        </p:nvSpPr>
        <p:spPr>
          <a:xfrm>
            <a:off x="1266679" y="5936635"/>
            <a:ext cx="2278440" cy="2777087"/>
          </a:xfrm>
          <a:custGeom>
            <a:avLst/>
            <a:gdLst>
              <a:gd name="connsiteX0" fmla="*/ 4006850 w 4006850"/>
              <a:gd name="connsiteY0" fmla="*/ 2006600 h 4870450"/>
              <a:gd name="connsiteX1" fmla="*/ 3117850 w 4006850"/>
              <a:gd name="connsiteY1" fmla="*/ 3949700 h 4870450"/>
              <a:gd name="connsiteX2" fmla="*/ 2990850 w 4006850"/>
              <a:gd name="connsiteY2" fmla="*/ 4260850 h 4870450"/>
              <a:gd name="connsiteX3" fmla="*/ 2889250 w 4006850"/>
              <a:gd name="connsiteY3" fmla="*/ 4559300 h 4870450"/>
              <a:gd name="connsiteX4" fmla="*/ 2806700 w 4006850"/>
              <a:gd name="connsiteY4" fmla="*/ 4826000 h 4870450"/>
              <a:gd name="connsiteX5" fmla="*/ 2343150 w 4006850"/>
              <a:gd name="connsiteY5" fmla="*/ 4870450 h 4870450"/>
              <a:gd name="connsiteX6" fmla="*/ 1943100 w 4006850"/>
              <a:gd name="connsiteY6" fmla="*/ 4851400 h 4870450"/>
              <a:gd name="connsiteX7" fmla="*/ 1562100 w 4006850"/>
              <a:gd name="connsiteY7" fmla="*/ 4705350 h 4870450"/>
              <a:gd name="connsiteX8" fmla="*/ 107950 w 4006850"/>
              <a:gd name="connsiteY8" fmla="*/ 3860800 h 4870450"/>
              <a:gd name="connsiteX9" fmla="*/ 387350 w 4006850"/>
              <a:gd name="connsiteY9" fmla="*/ 3517900 h 4870450"/>
              <a:gd name="connsiteX10" fmla="*/ 793750 w 4006850"/>
              <a:gd name="connsiteY10" fmla="*/ 2889250 h 4870450"/>
              <a:gd name="connsiteX11" fmla="*/ 673100 w 4006850"/>
              <a:gd name="connsiteY11" fmla="*/ 2832100 h 4870450"/>
              <a:gd name="connsiteX12" fmla="*/ 0 w 4006850"/>
              <a:gd name="connsiteY12" fmla="*/ 2952750 h 4870450"/>
              <a:gd name="connsiteX13" fmla="*/ 19050 w 4006850"/>
              <a:gd name="connsiteY13" fmla="*/ 2857500 h 4870450"/>
              <a:gd name="connsiteX14" fmla="*/ 57150 w 4006850"/>
              <a:gd name="connsiteY14" fmla="*/ 2787650 h 4870450"/>
              <a:gd name="connsiteX15" fmla="*/ 209550 w 4006850"/>
              <a:gd name="connsiteY15" fmla="*/ 2768600 h 4870450"/>
              <a:gd name="connsiteX16" fmla="*/ 241300 w 4006850"/>
              <a:gd name="connsiteY16" fmla="*/ 2711450 h 4870450"/>
              <a:gd name="connsiteX17" fmla="*/ 215900 w 4006850"/>
              <a:gd name="connsiteY17" fmla="*/ 2635250 h 4870450"/>
              <a:gd name="connsiteX18" fmla="*/ 165100 w 4006850"/>
              <a:gd name="connsiteY18" fmla="*/ 2584450 h 4870450"/>
              <a:gd name="connsiteX19" fmla="*/ 107950 w 4006850"/>
              <a:gd name="connsiteY19" fmla="*/ 2527300 h 4870450"/>
              <a:gd name="connsiteX20" fmla="*/ 107950 w 4006850"/>
              <a:gd name="connsiteY20" fmla="*/ 2527300 h 4870450"/>
              <a:gd name="connsiteX21" fmla="*/ 50800 w 4006850"/>
              <a:gd name="connsiteY21" fmla="*/ 2508250 h 4870450"/>
              <a:gd name="connsiteX22" fmla="*/ 82550 w 4006850"/>
              <a:gd name="connsiteY22" fmla="*/ 2413000 h 4870450"/>
              <a:gd name="connsiteX23" fmla="*/ 127000 w 4006850"/>
              <a:gd name="connsiteY23" fmla="*/ 2413000 h 4870450"/>
              <a:gd name="connsiteX24" fmla="*/ 165100 w 4006850"/>
              <a:gd name="connsiteY24" fmla="*/ 2381250 h 4870450"/>
              <a:gd name="connsiteX25" fmla="*/ 165100 w 4006850"/>
              <a:gd name="connsiteY25" fmla="*/ 2324100 h 4870450"/>
              <a:gd name="connsiteX26" fmla="*/ 457200 w 4006850"/>
              <a:gd name="connsiteY26" fmla="*/ 2298700 h 4870450"/>
              <a:gd name="connsiteX27" fmla="*/ 603250 w 4006850"/>
              <a:gd name="connsiteY27" fmla="*/ 2260600 h 4870450"/>
              <a:gd name="connsiteX28" fmla="*/ 469900 w 4006850"/>
              <a:gd name="connsiteY28" fmla="*/ 1682750 h 4870450"/>
              <a:gd name="connsiteX29" fmla="*/ 412750 w 4006850"/>
              <a:gd name="connsiteY29" fmla="*/ 1498600 h 4870450"/>
              <a:gd name="connsiteX30" fmla="*/ 412750 w 4006850"/>
              <a:gd name="connsiteY30" fmla="*/ 1314450 h 4870450"/>
              <a:gd name="connsiteX31" fmla="*/ 463550 w 4006850"/>
              <a:gd name="connsiteY31" fmla="*/ 1104900 h 4870450"/>
              <a:gd name="connsiteX32" fmla="*/ 609600 w 4006850"/>
              <a:gd name="connsiteY32" fmla="*/ 869950 h 4870450"/>
              <a:gd name="connsiteX33" fmla="*/ 990600 w 4006850"/>
              <a:gd name="connsiteY33" fmla="*/ 317500 h 4870450"/>
              <a:gd name="connsiteX34" fmla="*/ 1079500 w 4006850"/>
              <a:gd name="connsiteY34" fmla="*/ 0 h 4870450"/>
              <a:gd name="connsiteX35" fmla="*/ 1270000 w 4006850"/>
              <a:gd name="connsiteY35" fmla="*/ 50800 h 4870450"/>
              <a:gd name="connsiteX36" fmla="*/ 1835150 w 4006850"/>
              <a:gd name="connsiteY36" fmla="*/ 317500 h 4870450"/>
              <a:gd name="connsiteX37" fmla="*/ 2082800 w 4006850"/>
              <a:gd name="connsiteY37" fmla="*/ 469900 h 4870450"/>
              <a:gd name="connsiteX38" fmla="*/ 2336800 w 4006850"/>
              <a:gd name="connsiteY38" fmla="*/ 628650 h 4870450"/>
              <a:gd name="connsiteX39" fmla="*/ 2273300 w 4006850"/>
              <a:gd name="connsiteY39" fmla="*/ 692150 h 4870450"/>
              <a:gd name="connsiteX40" fmla="*/ 2787650 w 4006850"/>
              <a:gd name="connsiteY40" fmla="*/ 1098550 h 4870450"/>
              <a:gd name="connsiteX41" fmla="*/ 3333750 w 4006850"/>
              <a:gd name="connsiteY41" fmla="*/ 1562100 h 4870450"/>
              <a:gd name="connsiteX42" fmla="*/ 3740150 w 4006850"/>
              <a:gd name="connsiteY42" fmla="*/ 1860550 h 4870450"/>
              <a:gd name="connsiteX43" fmla="*/ 4006850 w 4006850"/>
              <a:gd name="connsiteY43" fmla="*/ 2006600 h 4870450"/>
              <a:gd name="connsiteX0" fmla="*/ 4006850 w 4006850"/>
              <a:gd name="connsiteY0" fmla="*/ 2006600 h 4870450"/>
              <a:gd name="connsiteX1" fmla="*/ 3117850 w 4006850"/>
              <a:gd name="connsiteY1" fmla="*/ 3949700 h 4870450"/>
              <a:gd name="connsiteX2" fmla="*/ 2990850 w 4006850"/>
              <a:gd name="connsiteY2" fmla="*/ 4260850 h 4870450"/>
              <a:gd name="connsiteX3" fmla="*/ 2889250 w 4006850"/>
              <a:gd name="connsiteY3" fmla="*/ 4559300 h 4870450"/>
              <a:gd name="connsiteX4" fmla="*/ 2806700 w 4006850"/>
              <a:gd name="connsiteY4" fmla="*/ 4826000 h 4870450"/>
              <a:gd name="connsiteX5" fmla="*/ 2343150 w 4006850"/>
              <a:gd name="connsiteY5" fmla="*/ 4870450 h 4870450"/>
              <a:gd name="connsiteX6" fmla="*/ 1943100 w 4006850"/>
              <a:gd name="connsiteY6" fmla="*/ 4851400 h 4870450"/>
              <a:gd name="connsiteX7" fmla="*/ 1562100 w 4006850"/>
              <a:gd name="connsiteY7" fmla="*/ 4705350 h 4870450"/>
              <a:gd name="connsiteX8" fmla="*/ 107950 w 4006850"/>
              <a:gd name="connsiteY8" fmla="*/ 3860800 h 4870450"/>
              <a:gd name="connsiteX9" fmla="*/ 387350 w 4006850"/>
              <a:gd name="connsiteY9" fmla="*/ 3517900 h 4870450"/>
              <a:gd name="connsiteX10" fmla="*/ 793750 w 4006850"/>
              <a:gd name="connsiteY10" fmla="*/ 2889250 h 4870450"/>
              <a:gd name="connsiteX11" fmla="*/ 673100 w 4006850"/>
              <a:gd name="connsiteY11" fmla="*/ 2832100 h 4870450"/>
              <a:gd name="connsiteX12" fmla="*/ 0 w 4006850"/>
              <a:gd name="connsiteY12" fmla="*/ 2952750 h 4870450"/>
              <a:gd name="connsiteX13" fmla="*/ 19050 w 4006850"/>
              <a:gd name="connsiteY13" fmla="*/ 2857500 h 4870450"/>
              <a:gd name="connsiteX14" fmla="*/ 57150 w 4006850"/>
              <a:gd name="connsiteY14" fmla="*/ 2787650 h 4870450"/>
              <a:gd name="connsiteX15" fmla="*/ 209550 w 4006850"/>
              <a:gd name="connsiteY15" fmla="*/ 2768600 h 4870450"/>
              <a:gd name="connsiteX16" fmla="*/ 241300 w 4006850"/>
              <a:gd name="connsiteY16" fmla="*/ 2711450 h 4870450"/>
              <a:gd name="connsiteX17" fmla="*/ 215900 w 4006850"/>
              <a:gd name="connsiteY17" fmla="*/ 2635250 h 4870450"/>
              <a:gd name="connsiteX18" fmla="*/ 165100 w 4006850"/>
              <a:gd name="connsiteY18" fmla="*/ 2584450 h 4870450"/>
              <a:gd name="connsiteX19" fmla="*/ 107950 w 4006850"/>
              <a:gd name="connsiteY19" fmla="*/ 2527300 h 4870450"/>
              <a:gd name="connsiteX20" fmla="*/ 107950 w 4006850"/>
              <a:gd name="connsiteY20" fmla="*/ 2527300 h 4870450"/>
              <a:gd name="connsiteX21" fmla="*/ 50800 w 4006850"/>
              <a:gd name="connsiteY21" fmla="*/ 2508250 h 4870450"/>
              <a:gd name="connsiteX22" fmla="*/ 82550 w 4006850"/>
              <a:gd name="connsiteY22" fmla="*/ 2413000 h 4870450"/>
              <a:gd name="connsiteX23" fmla="*/ 127000 w 4006850"/>
              <a:gd name="connsiteY23" fmla="*/ 2413000 h 4870450"/>
              <a:gd name="connsiteX24" fmla="*/ 165100 w 4006850"/>
              <a:gd name="connsiteY24" fmla="*/ 2381250 h 4870450"/>
              <a:gd name="connsiteX25" fmla="*/ 165100 w 4006850"/>
              <a:gd name="connsiteY25" fmla="*/ 2324100 h 4870450"/>
              <a:gd name="connsiteX26" fmla="*/ 457200 w 4006850"/>
              <a:gd name="connsiteY26" fmla="*/ 2298700 h 4870450"/>
              <a:gd name="connsiteX27" fmla="*/ 603250 w 4006850"/>
              <a:gd name="connsiteY27" fmla="*/ 2260600 h 4870450"/>
              <a:gd name="connsiteX28" fmla="*/ 469900 w 4006850"/>
              <a:gd name="connsiteY28" fmla="*/ 1682750 h 4870450"/>
              <a:gd name="connsiteX29" fmla="*/ 412750 w 4006850"/>
              <a:gd name="connsiteY29" fmla="*/ 1498600 h 4870450"/>
              <a:gd name="connsiteX30" fmla="*/ 412750 w 4006850"/>
              <a:gd name="connsiteY30" fmla="*/ 1314450 h 4870450"/>
              <a:gd name="connsiteX31" fmla="*/ 463550 w 4006850"/>
              <a:gd name="connsiteY31" fmla="*/ 1104900 h 4870450"/>
              <a:gd name="connsiteX32" fmla="*/ 609600 w 4006850"/>
              <a:gd name="connsiteY32" fmla="*/ 869950 h 4870450"/>
              <a:gd name="connsiteX33" fmla="*/ 990600 w 4006850"/>
              <a:gd name="connsiteY33" fmla="*/ 317500 h 4870450"/>
              <a:gd name="connsiteX34" fmla="*/ 1079500 w 4006850"/>
              <a:gd name="connsiteY34" fmla="*/ 0 h 4870450"/>
              <a:gd name="connsiteX35" fmla="*/ 1270000 w 4006850"/>
              <a:gd name="connsiteY35" fmla="*/ 50800 h 4870450"/>
              <a:gd name="connsiteX36" fmla="*/ 1835150 w 4006850"/>
              <a:gd name="connsiteY36" fmla="*/ 317500 h 4870450"/>
              <a:gd name="connsiteX37" fmla="*/ 2082800 w 4006850"/>
              <a:gd name="connsiteY37" fmla="*/ 469900 h 4870450"/>
              <a:gd name="connsiteX38" fmla="*/ 2336800 w 4006850"/>
              <a:gd name="connsiteY38" fmla="*/ 628650 h 4870450"/>
              <a:gd name="connsiteX39" fmla="*/ 2787650 w 4006850"/>
              <a:gd name="connsiteY39" fmla="*/ 1098550 h 4870450"/>
              <a:gd name="connsiteX40" fmla="*/ 3333750 w 4006850"/>
              <a:gd name="connsiteY40" fmla="*/ 1562100 h 4870450"/>
              <a:gd name="connsiteX41" fmla="*/ 3740150 w 4006850"/>
              <a:gd name="connsiteY41" fmla="*/ 1860550 h 4870450"/>
              <a:gd name="connsiteX42" fmla="*/ 4006850 w 4006850"/>
              <a:gd name="connsiteY42" fmla="*/ 2006600 h 4870450"/>
              <a:gd name="connsiteX0" fmla="*/ 4006850 w 4006850"/>
              <a:gd name="connsiteY0" fmla="*/ 2006600 h 4870450"/>
              <a:gd name="connsiteX1" fmla="*/ 3117850 w 4006850"/>
              <a:gd name="connsiteY1" fmla="*/ 3949700 h 4870450"/>
              <a:gd name="connsiteX2" fmla="*/ 2990850 w 4006850"/>
              <a:gd name="connsiteY2" fmla="*/ 4260850 h 4870450"/>
              <a:gd name="connsiteX3" fmla="*/ 2889250 w 4006850"/>
              <a:gd name="connsiteY3" fmla="*/ 4559300 h 4870450"/>
              <a:gd name="connsiteX4" fmla="*/ 2806700 w 4006850"/>
              <a:gd name="connsiteY4" fmla="*/ 4826000 h 4870450"/>
              <a:gd name="connsiteX5" fmla="*/ 2343150 w 4006850"/>
              <a:gd name="connsiteY5" fmla="*/ 4870450 h 4870450"/>
              <a:gd name="connsiteX6" fmla="*/ 1943100 w 4006850"/>
              <a:gd name="connsiteY6" fmla="*/ 4851400 h 4870450"/>
              <a:gd name="connsiteX7" fmla="*/ 1562100 w 4006850"/>
              <a:gd name="connsiteY7" fmla="*/ 4705350 h 4870450"/>
              <a:gd name="connsiteX8" fmla="*/ 107950 w 4006850"/>
              <a:gd name="connsiteY8" fmla="*/ 3860800 h 4870450"/>
              <a:gd name="connsiteX9" fmla="*/ 387350 w 4006850"/>
              <a:gd name="connsiteY9" fmla="*/ 3517900 h 4870450"/>
              <a:gd name="connsiteX10" fmla="*/ 793750 w 4006850"/>
              <a:gd name="connsiteY10" fmla="*/ 2889250 h 4870450"/>
              <a:gd name="connsiteX11" fmla="*/ 673100 w 4006850"/>
              <a:gd name="connsiteY11" fmla="*/ 2832100 h 4870450"/>
              <a:gd name="connsiteX12" fmla="*/ 0 w 4006850"/>
              <a:gd name="connsiteY12" fmla="*/ 2952750 h 4870450"/>
              <a:gd name="connsiteX13" fmla="*/ 19050 w 4006850"/>
              <a:gd name="connsiteY13" fmla="*/ 2857500 h 4870450"/>
              <a:gd name="connsiteX14" fmla="*/ 57150 w 4006850"/>
              <a:gd name="connsiteY14" fmla="*/ 2787650 h 4870450"/>
              <a:gd name="connsiteX15" fmla="*/ 209550 w 4006850"/>
              <a:gd name="connsiteY15" fmla="*/ 2768600 h 4870450"/>
              <a:gd name="connsiteX16" fmla="*/ 241300 w 4006850"/>
              <a:gd name="connsiteY16" fmla="*/ 2711450 h 4870450"/>
              <a:gd name="connsiteX17" fmla="*/ 215900 w 4006850"/>
              <a:gd name="connsiteY17" fmla="*/ 2635250 h 4870450"/>
              <a:gd name="connsiteX18" fmla="*/ 165100 w 4006850"/>
              <a:gd name="connsiteY18" fmla="*/ 2584450 h 4870450"/>
              <a:gd name="connsiteX19" fmla="*/ 107950 w 4006850"/>
              <a:gd name="connsiteY19" fmla="*/ 2527300 h 4870450"/>
              <a:gd name="connsiteX20" fmla="*/ 107950 w 4006850"/>
              <a:gd name="connsiteY20" fmla="*/ 2527300 h 4870450"/>
              <a:gd name="connsiteX21" fmla="*/ 50800 w 4006850"/>
              <a:gd name="connsiteY21" fmla="*/ 2508250 h 4870450"/>
              <a:gd name="connsiteX22" fmla="*/ 82550 w 4006850"/>
              <a:gd name="connsiteY22" fmla="*/ 2413000 h 4870450"/>
              <a:gd name="connsiteX23" fmla="*/ 127000 w 4006850"/>
              <a:gd name="connsiteY23" fmla="*/ 2413000 h 4870450"/>
              <a:gd name="connsiteX24" fmla="*/ 165100 w 4006850"/>
              <a:gd name="connsiteY24" fmla="*/ 2381250 h 4870450"/>
              <a:gd name="connsiteX25" fmla="*/ 165100 w 4006850"/>
              <a:gd name="connsiteY25" fmla="*/ 2324100 h 4870450"/>
              <a:gd name="connsiteX26" fmla="*/ 457200 w 4006850"/>
              <a:gd name="connsiteY26" fmla="*/ 2298700 h 4870450"/>
              <a:gd name="connsiteX27" fmla="*/ 603250 w 4006850"/>
              <a:gd name="connsiteY27" fmla="*/ 2260600 h 4870450"/>
              <a:gd name="connsiteX28" fmla="*/ 469900 w 4006850"/>
              <a:gd name="connsiteY28" fmla="*/ 1682750 h 4870450"/>
              <a:gd name="connsiteX29" fmla="*/ 412750 w 4006850"/>
              <a:gd name="connsiteY29" fmla="*/ 1498600 h 4870450"/>
              <a:gd name="connsiteX30" fmla="*/ 412750 w 4006850"/>
              <a:gd name="connsiteY30" fmla="*/ 1314450 h 4870450"/>
              <a:gd name="connsiteX31" fmla="*/ 463550 w 4006850"/>
              <a:gd name="connsiteY31" fmla="*/ 1104900 h 4870450"/>
              <a:gd name="connsiteX32" fmla="*/ 609600 w 4006850"/>
              <a:gd name="connsiteY32" fmla="*/ 869950 h 4870450"/>
              <a:gd name="connsiteX33" fmla="*/ 990600 w 4006850"/>
              <a:gd name="connsiteY33" fmla="*/ 317500 h 4870450"/>
              <a:gd name="connsiteX34" fmla="*/ 1079500 w 4006850"/>
              <a:gd name="connsiteY34" fmla="*/ 0 h 4870450"/>
              <a:gd name="connsiteX35" fmla="*/ 1835150 w 4006850"/>
              <a:gd name="connsiteY35" fmla="*/ 317500 h 4870450"/>
              <a:gd name="connsiteX36" fmla="*/ 2082800 w 4006850"/>
              <a:gd name="connsiteY36" fmla="*/ 469900 h 4870450"/>
              <a:gd name="connsiteX37" fmla="*/ 2336800 w 4006850"/>
              <a:gd name="connsiteY37" fmla="*/ 628650 h 4870450"/>
              <a:gd name="connsiteX38" fmla="*/ 2787650 w 4006850"/>
              <a:gd name="connsiteY38" fmla="*/ 1098550 h 4870450"/>
              <a:gd name="connsiteX39" fmla="*/ 3333750 w 4006850"/>
              <a:gd name="connsiteY39" fmla="*/ 1562100 h 4870450"/>
              <a:gd name="connsiteX40" fmla="*/ 3740150 w 4006850"/>
              <a:gd name="connsiteY40" fmla="*/ 1860550 h 4870450"/>
              <a:gd name="connsiteX41" fmla="*/ 4006850 w 4006850"/>
              <a:gd name="connsiteY41" fmla="*/ 2006600 h 4870450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835150 w 4006850"/>
              <a:gd name="connsiteY35" fmla="*/ 225321 h 4778271"/>
              <a:gd name="connsiteX36" fmla="*/ 2082800 w 4006850"/>
              <a:gd name="connsiteY36" fmla="*/ 377721 h 4778271"/>
              <a:gd name="connsiteX37" fmla="*/ 2336800 w 4006850"/>
              <a:gd name="connsiteY37" fmla="*/ 536471 h 4778271"/>
              <a:gd name="connsiteX38" fmla="*/ 2787650 w 4006850"/>
              <a:gd name="connsiteY38" fmla="*/ 1006371 h 4778271"/>
              <a:gd name="connsiteX39" fmla="*/ 3333750 w 4006850"/>
              <a:gd name="connsiteY39" fmla="*/ 1469921 h 4778271"/>
              <a:gd name="connsiteX40" fmla="*/ 3740150 w 4006850"/>
              <a:gd name="connsiteY40" fmla="*/ 1768371 h 4778271"/>
              <a:gd name="connsiteX41" fmla="*/ 4006850 w 4006850"/>
              <a:gd name="connsiteY41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082800 w 4006850"/>
              <a:gd name="connsiteY36" fmla="*/ 377721 h 4778271"/>
              <a:gd name="connsiteX37" fmla="*/ 2336800 w 4006850"/>
              <a:gd name="connsiteY37" fmla="*/ 536471 h 4778271"/>
              <a:gd name="connsiteX38" fmla="*/ 2787650 w 4006850"/>
              <a:gd name="connsiteY38" fmla="*/ 1006371 h 4778271"/>
              <a:gd name="connsiteX39" fmla="*/ 3333750 w 4006850"/>
              <a:gd name="connsiteY39" fmla="*/ 1469921 h 4778271"/>
              <a:gd name="connsiteX40" fmla="*/ 3740150 w 4006850"/>
              <a:gd name="connsiteY40" fmla="*/ 1768371 h 4778271"/>
              <a:gd name="connsiteX41" fmla="*/ 4006850 w 4006850"/>
              <a:gd name="connsiteY41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36800 w 4006850"/>
              <a:gd name="connsiteY36" fmla="*/ 536471 h 4778271"/>
              <a:gd name="connsiteX37" fmla="*/ 2787650 w 4006850"/>
              <a:gd name="connsiteY37" fmla="*/ 100637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787650 w 4006850"/>
              <a:gd name="connsiteY37" fmla="*/ 100637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787650 w 4006850"/>
              <a:gd name="connsiteY37" fmla="*/ 100637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60449 w 4006850"/>
              <a:gd name="connsiteY37" fmla="*/ 103151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60449 w 4006850"/>
              <a:gd name="connsiteY37" fmla="*/ 1031511 h 4778271"/>
              <a:gd name="connsiteX38" fmla="*/ 3354134 w 4006850"/>
              <a:gd name="connsiteY38" fmla="*/ 1455955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60449 w 4006850"/>
              <a:gd name="connsiteY37" fmla="*/ 1031511 h 4778271"/>
              <a:gd name="connsiteX38" fmla="*/ 3354134 w 4006850"/>
              <a:gd name="connsiteY38" fmla="*/ 1455955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54134 w 4006850"/>
              <a:gd name="connsiteY38" fmla="*/ 1455955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54134 w 4006850"/>
              <a:gd name="connsiteY38" fmla="*/ 1455955 h 4778271"/>
              <a:gd name="connsiteX39" fmla="*/ 4006850 w 4006850"/>
              <a:gd name="connsiteY39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54134 w 4006850"/>
              <a:gd name="connsiteY38" fmla="*/ 1455955 h 4778271"/>
              <a:gd name="connsiteX39" fmla="*/ 4006850 w 4006850"/>
              <a:gd name="connsiteY39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89078 w 4006850"/>
              <a:gd name="connsiteY38" fmla="*/ 1475507 h 4778271"/>
              <a:gd name="connsiteX39" fmla="*/ 4006850 w 4006850"/>
              <a:gd name="connsiteY39" fmla="*/ 1914421 h 4778271"/>
              <a:gd name="connsiteX0" fmla="*/ 4027234 w 4027234"/>
              <a:gd name="connsiteY0" fmla="*/ 1883694 h 4778271"/>
              <a:gd name="connsiteX1" fmla="*/ 3117850 w 4027234"/>
              <a:gd name="connsiteY1" fmla="*/ 3857521 h 4778271"/>
              <a:gd name="connsiteX2" fmla="*/ 2990850 w 4027234"/>
              <a:gd name="connsiteY2" fmla="*/ 4168671 h 4778271"/>
              <a:gd name="connsiteX3" fmla="*/ 2889250 w 4027234"/>
              <a:gd name="connsiteY3" fmla="*/ 4467121 h 4778271"/>
              <a:gd name="connsiteX4" fmla="*/ 2806700 w 4027234"/>
              <a:gd name="connsiteY4" fmla="*/ 4733821 h 4778271"/>
              <a:gd name="connsiteX5" fmla="*/ 2343150 w 4027234"/>
              <a:gd name="connsiteY5" fmla="*/ 4778271 h 4778271"/>
              <a:gd name="connsiteX6" fmla="*/ 1943100 w 4027234"/>
              <a:gd name="connsiteY6" fmla="*/ 4759221 h 4778271"/>
              <a:gd name="connsiteX7" fmla="*/ 1562100 w 4027234"/>
              <a:gd name="connsiteY7" fmla="*/ 4613171 h 4778271"/>
              <a:gd name="connsiteX8" fmla="*/ 107950 w 4027234"/>
              <a:gd name="connsiteY8" fmla="*/ 3768621 h 4778271"/>
              <a:gd name="connsiteX9" fmla="*/ 387350 w 4027234"/>
              <a:gd name="connsiteY9" fmla="*/ 3425721 h 4778271"/>
              <a:gd name="connsiteX10" fmla="*/ 793750 w 4027234"/>
              <a:gd name="connsiteY10" fmla="*/ 2797071 h 4778271"/>
              <a:gd name="connsiteX11" fmla="*/ 673100 w 4027234"/>
              <a:gd name="connsiteY11" fmla="*/ 2739921 h 4778271"/>
              <a:gd name="connsiteX12" fmla="*/ 0 w 4027234"/>
              <a:gd name="connsiteY12" fmla="*/ 2860571 h 4778271"/>
              <a:gd name="connsiteX13" fmla="*/ 19050 w 4027234"/>
              <a:gd name="connsiteY13" fmla="*/ 2765321 h 4778271"/>
              <a:gd name="connsiteX14" fmla="*/ 57150 w 4027234"/>
              <a:gd name="connsiteY14" fmla="*/ 2695471 h 4778271"/>
              <a:gd name="connsiteX15" fmla="*/ 209550 w 4027234"/>
              <a:gd name="connsiteY15" fmla="*/ 2676421 h 4778271"/>
              <a:gd name="connsiteX16" fmla="*/ 241300 w 4027234"/>
              <a:gd name="connsiteY16" fmla="*/ 2619271 h 4778271"/>
              <a:gd name="connsiteX17" fmla="*/ 215900 w 4027234"/>
              <a:gd name="connsiteY17" fmla="*/ 2543071 h 4778271"/>
              <a:gd name="connsiteX18" fmla="*/ 165100 w 4027234"/>
              <a:gd name="connsiteY18" fmla="*/ 2492271 h 4778271"/>
              <a:gd name="connsiteX19" fmla="*/ 107950 w 4027234"/>
              <a:gd name="connsiteY19" fmla="*/ 2435121 h 4778271"/>
              <a:gd name="connsiteX20" fmla="*/ 107950 w 4027234"/>
              <a:gd name="connsiteY20" fmla="*/ 2435121 h 4778271"/>
              <a:gd name="connsiteX21" fmla="*/ 50800 w 4027234"/>
              <a:gd name="connsiteY21" fmla="*/ 2416071 h 4778271"/>
              <a:gd name="connsiteX22" fmla="*/ 82550 w 4027234"/>
              <a:gd name="connsiteY22" fmla="*/ 2320821 h 4778271"/>
              <a:gd name="connsiteX23" fmla="*/ 127000 w 4027234"/>
              <a:gd name="connsiteY23" fmla="*/ 2320821 h 4778271"/>
              <a:gd name="connsiteX24" fmla="*/ 165100 w 4027234"/>
              <a:gd name="connsiteY24" fmla="*/ 2289071 h 4778271"/>
              <a:gd name="connsiteX25" fmla="*/ 165100 w 4027234"/>
              <a:gd name="connsiteY25" fmla="*/ 2231921 h 4778271"/>
              <a:gd name="connsiteX26" fmla="*/ 457200 w 4027234"/>
              <a:gd name="connsiteY26" fmla="*/ 2206521 h 4778271"/>
              <a:gd name="connsiteX27" fmla="*/ 603250 w 4027234"/>
              <a:gd name="connsiteY27" fmla="*/ 2168421 h 4778271"/>
              <a:gd name="connsiteX28" fmla="*/ 469900 w 4027234"/>
              <a:gd name="connsiteY28" fmla="*/ 1590571 h 4778271"/>
              <a:gd name="connsiteX29" fmla="*/ 412750 w 4027234"/>
              <a:gd name="connsiteY29" fmla="*/ 1406421 h 4778271"/>
              <a:gd name="connsiteX30" fmla="*/ 412750 w 4027234"/>
              <a:gd name="connsiteY30" fmla="*/ 1222271 h 4778271"/>
              <a:gd name="connsiteX31" fmla="*/ 463550 w 4027234"/>
              <a:gd name="connsiteY31" fmla="*/ 1012721 h 4778271"/>
              <a:gd name="connsiteX32" fmla="*/ 609600 w 4027234"/>
              <a:gd name="connsiteY32" fmla="*/ 777771 h 4778271"/>
              <a:gd name="connsiteX33" fmla="*/ 990600 w 4027234"/>
              <a:gd name="connsiteY33" fmla="*/ 225321 h 4778271"/>
              <a:gd name="connsiteX34" fmla="*/ 1047468 w 4027234"/>
              <a:gd name="connsiteY34" fmla="*/ 0 h 4778271"/>
              <a:gd name="connsiteX35" fmla="*/ 1797295 w 4027234"/>
              <a:gd name="connsiteY35" fmla="*/ 306328 h 4778271"/>
              <a:gd name="connsiteX36" fmla="*/ 2377567 w 4027234"/>
              <a:gd name="connsiteY36" fmla="*/ 667757 h 4778271"/>
              <a:gd name="connsiteX37" fmla="*/ 2819682 w 4027234"/>
              <a:gd name="connsiteY37" fmla="*/ 1006370 h 4778271"/>
              <a:gd name="connsiteX38" fmla="*/ 3389078 w 4027234"/>
              <a:gd name="connsiteY38" fmla="*/ 1475507 h 4778271"/>
              <a:gd name="connsiteX39" fmla="*/ 4027234 w 4027234"/>
              <a:gd name="connsiteY39" fmla="*/ 1883694 h 4778271"/>
              <a:gd name="connsiteX0" fmla="*/ 4027234 w 4027234"/>
              <a:gd name="connsiteY0" fmla="*/ 1883694 h 4778271"/>
              <a:gd name="connsiteX1" fmla="*/ 3117850 w 4027234"/>
              <a:gd name="connsiteY1" fmla="*/ 3857521 h 4778271"/>
              <a:gd name="connsiteX2" fmla="*/ 2990850 w 4027234"/>
              <a:gd name="connsiteY2" fmla="*/ 4168671 h 4778271"/>
              <a:gd name="connsiteX3" fmla="*/ 2889250 w 4027234"/>
              <a:gd name="connsiteY3" fmla="*/ 4467121 h 4778271"/>
              <a:gd name="connsiteX4" fmla="*/ 2806700 w 4027234"/>
              <a:gd name="connsiteY4" fmla="*/ 4733821 h 4778271"/>
              <a:gd name="connsiteX5" fmla="*/ 2343150 w 4027234"/>
              <a:gd name="connsiteY5" fmla="*/ 4778271 h 4778271"/>
              <a:gd name="connsiteX6" fmla="*/ 1943100 w 4027234"/>
              <a:gd name="connsiteY6" fmla="*/ 4759221 h 4778271"/>
              <a:gd name="connsiteX7" fmla="*/ 1562100 w 4027234"/>
              <a:gd name="connsiteY7" fmla="*/ 4613171 h 4778271"/>
              <a:gd name="connsiteX8" fmla="*/ 107950 w 4027234"/>
              <a:gd name="connsiteY8" fmla="*/ 3768621 h 4778271"/>
              <a:gd name="connsiteX9" fmla="*/ 387350 w 4027234"/>
              <a:gd name="connsiteY9" fmla="*/ 3425721 h 4778271"/>
              <a:gd name="connsiteX10" fmla="*/ 793750 w 4027234"/>
              <a:gd name="connsiteY10" fmla="*/ 2797071 h 4778271"/>
              <a:gd name="connsiteX11" fmla="*/ 673100 w 4027234"/>
              <a:gd name="connsiteY11" fmla="*/ 2739921 h 4778271"/>
              <a:gd name="connsiteX12" fmla="*/ 0 w 4027234"/>
              <a:gd name="connsiteY12" fmla="*/ 2860571 h 4778271"/>
              <a:gd name="connsiteX13" fmla="*/ 19050 w 4027234"/>
              <a:gd name="connsiteY13" fmla="*/ 2765321 h 4778271"/>
              <a:gd name="connsiteX14" fmla="*/ 57150 w 4027234"/>
              <a:gd name="connsiteY14" fmla="*/ 2695471 h 4778271"/>
              <a:gd name="connsiteX15" fmla="*/ 209550 w 4027234"/>
              <a:gd name="connsiteY15" fmla="*/ 2676421 h 4778271"/>
              <a:gd name="connsiteX16" fmla="*/ 241300 w 4027234"/>
              <a:gd name="connsiteY16" fmla="*/ 2619271 h 4778271"/>
              <a:gd name="connsiteX17" fmla="*/ 215900 w 4027234"/>
              <a:gd name="connsiteY17" fmla="*/ 2543071 h 4778271"/>
              <a:gd name="connsiteX18" fmla="*/ 165100 w 4027234"/>
              <a:gd name="connsiteY18" fmla="*/ 2492271 h 4778271"/>
              <a:gd name="connsiteX19" fmla="*/ 107950 w 4027234"/>
              <a:gd name="connsiteY19" fmla="*/ 2435121 h 4778271"/>
              <a:gd name="connsiteX20" fmla="*/ 107950 w 4027234"/>
              <a:gd name="connsiteY20" fmla="*/ 2435121 h 4778271"/>
              <a:gd name="connsiteX21" fmla="*/ 50800 w 4027234"/>
              <a:gd name="connsiteY21" fmla="*/ 2416071 h 4778271"/>
              <a:gd name="connsiteX22" fmla="*/ 82550 w 4027234"/>
              <a:gd name="connsiteY22" fmla="*/ 2320821 h 4778271"/>
              <a:gd name="connsiteX23" fmla="*/ 127000 w 4027234"/>
              <a:gd name="connsiteY23" fmla="*/ 2320821 h 4778271"/>
              <a:gd name="connsiteX24" fmla="*/ 165100 w 4027234"/>
              <a:gd name="connsiteY24" fmla="*/ 2289071 h 4778271"/>
              <a:gd name="connsiteX25" fmla="*/ 165100 w 4027234"/>
              <a:gd name="connsiteY25" fmla="*/ 2231921 h 4778271"/>
              <a:gd name="connsiteX26" fmla="*/ 457200 w 4027234"/>
              <a:gd name="connsiteY26" fmla="*/ 2206521 h 4778271"/>
              <a:gd name="connsiteX27" fmla="*/ 603250 w 4027234"/>
              <a:gd name="connsiteY27" fmla="*/ 2168421 h 4778271"/>
              <a:gd name="connsiteX28" fmla="*/ 469900 w 4027234"/>
              <a:gd name="connsiteY28" fmla="*/ 1590571 h 4778271"/>
              <a:gd name="connsiteX29" fmla="*/ 412750 w 4027234"/>
              <a:gd name="connsiteY29" fmla="*/ 1406421 h 4778271"/>
              <a:gd name="connsiteX30" fmla="*/ 412750 w 4027234"/>
              <a:gd name="connsiteY30" fmla="*/ 1222271 h 4778271"/>
              <a:gd name="connsiteX31" fmla="*/ 463550 w 4027234"/>
              <a:gd name="connsiteY31" fmla="*/ 1012721 h 4778271"/>
              <a:gd name="connsiteX32" fmla="*/ 609600 w 4027234"/>
              <a:gd name="connsiteY32" fmla="*/ 777771 h 4778271"/>
              <a:gd name="connsiteX33" fmla="*/ 990600 w 4027234"/>
              <a:gd name="connsiteY33" fmla="*/ 225321 h 4778271"/>
              <a:gd name="connsiteX34" fmla="*/ 1047468 w 4027234"/>
              <a:gd name="connsiteY34" fmla="*/ 0 h 4778271"/>
              <a:gd name="connsiteX35" fmla="*/ 1797295 w 4027234"/>
              <a:gd name="connsiteY35" fmla="*/ 306328 h 4778271"/>
              <a:gd name="connsiteX36" fmla="*/ 2377567 w 4027234"/>
              <a:gd name="connsiteY36" fmla="*/ 667757 h 4778271"/>
              <a:gd name="connsiteX37" fmla="*/ 2819682 w 4027234"/>
              <a:gd name="connsiteY37" fmla="*/ 1006370 h 4778271"/>
              <a:gd name="connsiteX38" fmla="*/ 3389078 w 4027234"/>
              <a:gd name="connsiteY38" fmla="*/ 1475507 h 4778271"/>
              <a:gd name="connsiteX39" fmla="*/ 4027234 w 4027234"/>
              <a:gd name="connsiteY39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90850 w 4027234"/>
              <a:gd name="connsiteY2" fmla="*/ 4168671 h 4778271"/>
              <a:gd name="connsiteX3" fmla="*/ 2889250 w 4027234"/>
              <a:gd name="connsiteY3" fmla="*/ 4467121 h 4778271"/>
              <a:gd name="connsiteX4" fmla="*/ 2806700 w 4027234"/>
              <a:gd name="connsiteY4" fmla="*/ 4733821 h 4778271"/>
              <a:gd name="connsiteX5" fmla="*/ 2343150 w 4027234"/>
              <a:gd name="connsiteY5" fmla="*/ 4778271 h 4778271"/>
              <a:gd name="connsiteX6" fmla="*/ 1943100 w 4027234"/>
              <a:gd name="connsiteY6" fmla="*/ 4759221 h 4778271"/>
              <a:gd name="connsiteX7" fmla="*/ 1562100 w 4027234"/>
              <a:gd name="connsiteY7" fmla="*/ 4613171 h 4778271"/>
              <a:gd name="connsiteX8" fmla="*/ 107950 w 4027234"/>
              <a:gd name="connsiteY8" fmla="*/ 3768621 h 4778271"/>
              <a:gd name="connsiteX9" fmla="*/ 387350 w 4027234"/>
              <a:gd name="connsiteY9" fmla="*/ 3425721 h 4778271"/>
              <a:gd name="connsiteX10" fmla="*/ 793750 w 4027234"/>
              <a:gd name="connsiteY10" fmla="*/ 2797071 h 4778271"/>
              <a:gd name="connsiteX11" fmla="*/ 673100 w 4027234"/>
              <a:gd name="connsiteY11" fmla="*/ 2739921 h 4778271"/>
              <a:gd name="connsiteX12" fmla="*/ 0 w 4027234"/>
              <a:gd name="connsiteY12" fmla="*/ 2860571 h 4778271"/>
              <a:gd name="connsiteX13" fmla="*/ 19050 w 4027234"/>
              <a:gd name="connsiteY13" fmla="*/ 2765321 h 4778271"/>
              <a:gd name="connsiteX14" fmla="*/ 57150 w 4027234"/>
              <a:gd name="connsiteY14" fmla="*/ 2695471 h 4778271"/>
              <a:gd name="connsiteX15" fmla="*/ 209550 w 4027234"/>
              <a:gd name="connsiteY15" fmla="*/ 2676421 h 4778271"/>
              <a:gd name="connsiteX16" fmla="*/ 241300 w 4027234"/>
              <a:gd name="connsiteY16" fmla="*/ 2619271 h 4778271"/>
              <a:gd name="connsiteX17" fmla="*/ 215900 w 4027234"/>
              <a:gd name="connsiteY17" fmla="*/ 2543071 h 4778271"/>
              <a:gd name="connsiteX18" fmla="*/ 165100 w 4027234"/>
              <a:gd name="connsiteY18" fmla="*/ 2492271 h 4778271"/>
              <a:gd name="connsiteX19" fmla="*/ 107950 w 4027234"/>
              <a:gd name="connsiteY19" fmla="*/ 2435121 h 4778271"/>
              <a:gd name="connsiteX20" fmla="*/ 107950 w 4027234"/>
              <a:gd name="connsiteY20" fmla="*/ 2435121 h 4778271"/>
              <a:gd name="connsiteX21" fmla="*/ 50800 w 4027234"/>
              <a:gd name="connsiteY21" fmla="*/ 2416071 h 4778271"/>
              <a:gd name="connsiteX22" fmla="*/ 82550 w 4027234"/>
              <a:gd name="connsiteY22" fmla="*/ 2320821 h 4778271"/>
              <a:gd name="connsiteX23" fmla="*/ 127000 w 4027234"/>
              <a:gd name="connsiteY23" fmla="*/ 2320821 h 4778271"/>
              <a:gd name="connsiteX24" fmla="*/ 165100 w 4027234"/>
              <a:gd name="connsiteY24" fmla="*/ 2289071 h 4778271"/>
              <a:gd name="connsiteX25" fmla="*/ 165100 w 4027234"/>
              <a:gd name="connsiteY25" fmla="*/ 2231921 h 4778271"/>
              <a:gd name="connsiteX26" fmla="*/ 457200 w 4027234"/>
              <a:gd name="connsiteY26" fmla="*/ 2206521 h 4778271"/>
              <a:gd name="connsiteX27" fmla="*/ 603250 w 4027234"/>
              <a:gd name="connsiteY27" fmla="*/ 2168421 h 4778271"/>
              <a:gd name="connsiteX28" fmla="*/ 469900 w 4027234"/>
              <a:gd name="connsiteY28" fmla="*/ 1590571 h 4778271"/>
              <a:gd name="connsiteX29" fmla="*/ 412750 w 4027234"/>
              <a:gd name="connsiteY29" fmla="*/ 1406421 h 4778271"/>
              <a:gd name="connsiteX30" fmla="*/ 412750 w 4027234"/>
              <a:gd name="connsiteY30" fmla="*/ 1222271 h 4778271"/>
              <a:gd name="connsiteX31" fmla="*/ 463550 w 4027234"/>
              <a:gd name="connsiteY31" fmla="*/ 1012721 h 4778271"/>
              <a:gd name="connsiteX32" fmla="*/ 609600 w 4027234"/>
              <a:gd name="connsiteY32" fmla="*/ 777771 h 4778271"/>
              <a:gd name="connsiteX33" fmla="*/ 990600 w 4027234"/>
              <a:gd name="connsiteY33" fmla="*/ 225321 h 4778271"/>
              <a:gd name="connsiteX34" fmla="*/ 1047468 w 4027234"/>
              <a:gd name="connsiteY34" fmla="*/ 0 h 4778271"/>
              <a:gd name="connsiteX35" fmla="*/ 1797295 w 4027234"/>
              <a:gd name="connsiteY35" fmla="*/ 306328 h 4778271"/>
              <a:gd name="connsiteX36" fmla="*/ 2377567 w 4027234"/>
              <a:gd name="connsiteY36" fmla="*/ 667757 h 4778271"/>
              <a:gd name="connsiteX37" fmla="*/ 2819682 w 4027234"/>
              <a:gd name="connsiteY37" fmla="*/ 1006370 h 4778271"/>
              <a:gd name="connsiteX38" fmla="*/ 3389078 w 4027234"/>
              <a:gd name="connsiteY38" fmla="*/ 1475507 h 4778271"/>
              <a:gd name="connsiteX39" fmla="*/ 4027234 w 4027234"/>
              <a:gd name="connsiteY39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90850 w 4027234"/>
              <a:gd name="connsiteY2" fmla="*/ 4168671 h 4778271"/>
              <a:gd name="connsiteX3" fmla="*/ 2806700 w 4027234"/>
              <a:gd name="connsiteY3" fmla="*/ 473382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09316 w 4027234"/>
              <a:gd name="connsiteY2" fmla="*/ 4218951 h 4778271"/>
              <a:gd name="connsiteX3" fmla="*/ 2806700 w 4027234"/>
              <a:gd name="connsiteY3" fmla="*/ 473382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32611 w 4027234"/>
              <a:gd name="connsiteY2" fmla="*/ 4241298 h 4778271"/>
              <a:gd name="connsiteX3" fmla="*/ 2806700 w 4027234"/>
              <a:gd name="connsiteY3" fmla="*/ 473382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32611 w 4027234"/>
              <a:gd name="connsiteY2" fmla="*/ 4241298 h 4778271"/>
              <a:gd name="connsiteX3" fmla="*/ 2768845 w 4027234"/>
              <a:gd name="connsiteY3" fmla="*/ 4711474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32611 w 4027234"/>
              <a:gd name="connsiteY2" fmla="*/ 4241298 h 4778271"/>
              <a:gd name="connsiteX3" fmla="*/ 2792140 w 4027234"/>
              <a:gd name="connsiteY3" fmla="*/ 465840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59221"/>
              <a:gd name="connsiteX1" fmla="*/ 3112027 w 4027234"/>
              <a:gd name="connsiteY1" fmla="*/ 3801655 h 4759221"/>
              <a:gd name="connsiteX2" fmla="*/ 2932611 w 4027234"/>
              <a:gd name="connsiteY2" fmla="*/ 4241298 h 4759221"/>
              <a:gd name="connsiteX3" fmla="*/ 2792140 w 4027234"/>
              <a:gd name="connsiteY3" fmla="*/ 4658401 h 4759221"/>
              <a:gd name="connsiteX4" fmla="*/ 2369357 w 4027234"/>
              <a:gd name="connsiteY4" fmla="*/ 4716819 h 4759221"/>
              <a:gd name="connsiteX5" fmla="*/ 1943100 w 4027234"/>
              <a:gd name="connsiteY5" fmla="*/ 4759221 h 4759221"/>
              <a:gd name="connsiteX6" fmla="*/ 1562100 w 4027234"/>
              <a:gd name="connsiteY6" fmla="*/ 4613171 h 4759221"/>
              <a:gd name="connsiteX7" fmla="*/ 107950 w 4027234"/>
              <a:gd name="connsiteY7" fmla="*/ 3768621 h 4759221"/>
              <a:gd name="connsiteX8" fmla="*/ 387350 w 4027234"/>
              <a:gd name="connsiteY8" fmla="*/ 3425721 h 4759221"/>
              <a:gd name="connsiteX9" fmla="*/ 793750 w 4027234"/>
              <a:gd name="connsiteY9" fmla="*/ 2797071 h 4759221"/>
              <a:gd name="connsiteX10" fmla="*/ 673100 w 4027234"/>
              <a:gd name="connsiteY10" fmla="*/ 2739921 h 4759221"/>
              <a:gd name="connsiteX11" fmla="*/ 0 w 4027234"/>
              <a:gd name="connsiteY11" fmla="*/ 2860571 h 4759221"/>
              <a:gd name="connsiteX12" fmla="*/ 19050 w 4027234"/>
              <a:gd name="connsiteY12" fmla="*/ 2765321 h 4759221"/>
              <a:gd name="connsiteX13" fmla="*/ 57150 w 4027234"/>
              <a:gd name="connsiteY13" fmla="*/ 2695471 h 4759221"/>
              <a:gd name="connsiteX14" fmla="*/ 209550 w 4027234"/>
              <a:gd name="connsiteY14" fmla="*/ 2676421 h 4759221"/>
              <a:gd name="connsiteX15" fmla="*/ 241300 w 4027234"/>
              <a:gd name="connsiteY15" fmla="*/ 2619271 h 4759221"/>
              <a:gd name="connsiteX16" fmla="*/ 215900 w 4027234"/>
              <a:gd name="connsiteY16" fmla="*/ 2543071 h 4759221"/>
              <a:gd name="connsiteX17" fmla="*/ 165100 w 4027234"/>
              <a:gd name="connsiteY17" fmla="*/ 2492271 h 4759221"/>
              <a:gd name="connsiteX18" fmla="*/ 107950 w 4027234"/>
              <a:gd name="connsiteY18" fmla="*/ 2435121 h 4759221"/>
              <a:gd name="connsiteX19" fmla="*/ 107950 w 4027234"/>
              <a:gd name="connsiteY19" fmla="*/ 2435121 h 4759221"/>
              <a:gd name="connsiteX20" fmla="*/ 50800 w 4027234"/>
              <a:gd name="connsiteY20" fmla="*/ 2416071 h 4759221"/>
              <a:gd name="connsiteX21" fmla="*/ 82550 w 4027234"/>
              <a:gd name="connsiteY21" fmla="*/ 2320821 h 4759221"/>
              <a:gd name="connsiteX22" fmla="*/ 127000 w 4027234"/>
              <a:gd name="connsiteY22" fmla="*/ 2320821 h 4759221"/>
              <a:gd name="connsiteX23" fmla="*/ 165100 w 4027234"/>
              <a:gd name="connsiteY23" fmla="*/ 2289071 h 4759221"/>
              <a:gd name="connsiteX24" fmla="*/ 165100 w 4027234"/>
              <a:gd name="connsiteY24" fmla="*/ 2231921 h 4759221"/>
              <a:gd name="connsiteX25" fmla="*/ 457200 w 4027234"/>
              <a:gd name="connsiteY25" fmla="*/ 2206521 h 4759221"/>
              <a:gd name="connsiteX26" fmla="*/ 603250 w 4027234"/>
              <a:gd name="connsiteY26" fmla="*/ 2168421 h 4759221"/>
              <a:gd name="connsiteX27" fmla="*/ 469900 w 4027234"/>
              <a:gd name="connsiteY27" fmla="*/ 1590571 h 4759221"/>
              <a:gd name="connsiteX28" fmla="*/ 412750 w 4027234"/>
              <a:gd name="connsiteY28" fmla="*/ 1406421 h 4759221"/>
              <a:gd name="connsiteX29" fmla="*/ 412750 w 4027234"/>
              <a:gd name="connsiteY29" fmla="*/ 1222271 h 4759221"/>
              <a:gd name="connsiteX30" fmla="*/ 463550 w 4027234"/>
              <a:gd name="connsiteY30" fmla="*/ 1012721 h 4759221"/>
              <a:gd name="connsiteX31" fmla="*/ 609600 w 4027234"/>
              <a:gd name="connsiteY31" fmla="*/ 777771 h 4759221"/>
              <a:gd name="connsiteX32" fmla="*/ 990600 w 4027234"/>
              <a:gd name="connsiteY32" fmla="*/ 225321 h 4759221"/>
              <a:gd name="connsiteX33" fmla="*/ 1047468 w 4027234"/>
              <a:gd name="connsiteY33" fmla="*/ 0 h 4759221"/>
              <a:gd name="connsiteX34" fmla="*/ 1797295 w 4027234"/>
              <a:gd name="connsiteY34" fmla="*/ 306328 h 4759221"/>
              <a:gd name="connsiteX35" fmla="*/ 2377567 w 4027234"/>
              <a:gd name="connsiteY35" fmla="*/ 667757 h 4759221"/>
              <a:gd name="connsiteX36" fmla="*/ 2819682 w 4027234"/>
              <a:gd name="connsiteY36" fmla="*/ 1006370 h 4759221"/>
              <a:gd name="connsiteX37" fmla="*/ 3389078 w 4027234"/>
              <a:gd name="connsiteY37" fmla="*/ 1475507 h 4759221"/>
              <a:gd name="connsiteX38" fmla="*/ 4027234 w 4027234"/>
              <a:gd name="connsiteY38" fmla="*/ 1883694 h 4759221"/>
              <a:gd name="connsiteX0" fmla="*/ 4027234 w 4027234"/>
              <a:gd name="connsiteY0" fmla="*/ 1883694 h 4716819"/>
              <a:gd name="connsiteX1" fmla="*/ 3112027 w 4027234"/>
              <a:gd name="connsiteY1" fmla="*/ 3801655 h 4716819"/>
              <a:gd name="connsiteX2" fmla="*/ 2932611 w 4027234"/>
              <a:gd name="connsiteY2" fmla="*/ 4241298 h 4716819"/>
              <a:gd name="connsiteX3" fmla="*/ 2792140 w 4027234"/>
              <a:gd name="connsiteY3" fmla="*/ 4658401 h 4716819"/>
              <a:gd name="connsiteX4" fmla="*/ 2369357 w 4027234"/>
              <a:gd name="connsiteY4" fmla="*/ 4716819 h 4716819"/>
              <a:gd name="connsiteX5" fmla="*/ 1893596 w 4027234"/>
              <a:gd name="connsiteY5" fmla="*/ 4708941 h 4716819"/>
              <a:gd name="connsiteX6" fmla="*/ 1562100 w 4027234"/>
              <a:gd name="connsiteY6" fmla="*/ 4613171 h 4716819"/>
              <a:gd name="connsiteX7" fmla="*/ 107950 w 4027234"/>
              <a:gd name="connsiteY7" fmla="*/ 3768621 h 4716819"/>
              <a:gd name="connsiteX8" fmla="*/ 387350 w 4027234"/>
              <a:gd name="connsiteY8" fmla="*/ 3425721 h 4716819"/>
              <a:gd name="connsiteX9" fmla="*/ 793750 w 4027234"/>
              <a:gd name="connsiteY9" fmla="*/ 2797071 h 4716819"/>
              <a:gd name="connsiteX10" fmla="*/ 673100 w 4027234"/>
              <a:gd name="connsiteY10" fmla="*/ 2739921 h 4716819"/>
              <a:gd name="connsiteX11" fmla="*/ 0 w 4027234"/>
              <a:gd name="connsiteY11" fmla="*/ 2860571 h 4716819"/>
              <a:gd name="connsiteX12" fmla="*/ 19050 w 4027234"/>
              <a:gd name="connsiteY12" fmla="*/ 2765321 h 4716819"/>
              <a:gd name="connsiteX13" fmla="*/ 57150 w 4027234"/>
              <a:gd name="connsiteY13" fmla="*/ 2695471 h 4716819"/>
              <a:gd name="connsiteX14" fmla="*/ 209550 w 4027234"/>
              <a:gd name="connsiteY14" fmla="*/ 2676421 h 4716819"/>
              <a:gd name="connsiteX15" fmla="*/ 241300 w 4027234"/>
              <a:gd name="connsiteY15" fmla="*/ 2619271 h 4716819"/>
              <a:gd name="connsiteX16" fmla="*/ 215900 w 4027234"/>
              <a:gd name="connsiteY16" fmla="*/ 2543071 h 4716819"/>
              <a:gd name="connsiteX17" fmla="*/ 165100 w 4027234"/>
              <a:gd name="connsiteY17" fmla="*/ 2492271 h 4716819"/>
              <a:gd name="connsiteX18" fmla="*/ 107950 w 4027234"/>
              <a:gd name="connsiteY18" fmla="*/ 2435121 h 4716819"/>
              <a:gd name="connsiteX19" fmla="*/ 107950 w 4027234"/>
              <a:gd name="connsiteY19" fmla="*/ 2435121 h 4716819"/>
              <a:gd name="connsiteX20" fmla="*/ 50800 w 4027234"/>
              <a:gd name="connsiteY20" fmla="*/ 2416071 h 4716819"/>
              <a:gd name="connsiteX21" fmla="*/ 82550 w 4027234"/>
              <a:gd name="connsiteY21" fmla="*/ 2320821 h 4716819"/>
              <a:gd name="connsiteX22" fmla="*/ 127000 w 4027234"/>
              <a:gd name="connsiteY22" fmla="*/ 2320821 h 4716819"/>
              <a:gd name="connsiteX23" fmla="*/ 165100 w 4027234"/>
              <a:gd name="connsiteY23" fmla="*/ 2289071 h 4716819"/>
              <a:gd name="connsiteX24" fmla="*/ 165100 w 4027234"/>
              <a:gd name="connsiteY24" fmla="*/ 2231921 h 4716819"/>
              <a:gd name="connsiteX25" fmla="*/ 457200 w 4027234"/>
              <a:gd name="connsiteY25" fmla="*/ 2206521 h 4716819"/>
              <a:gd name="connsiteX26" fmla="*/ 603250 w 4027234"/>
              <a:gd name="connsiteY26" fmla="*/ 2168421 h 4716819"/>
              <a:gd name="connsiteX27" fmla="*/ 469900 w 4027234"/>
              <a:gd name="connsiteY27" fmla="*/ 1590571 h 4716819"/>
              <a:gd name="connsiteX28" fmla="*/ 412750 w 4027234"/>
              <a:gd name="connsiteY28" fmla="*/ 1406421 h 4716819"/>
              <a:gd name="connsiteX29" fmla="*/ 412750 w 4027234"/>
              <a:gd name="connsiteY29" fmla="*/ 1222271 h 4716819"/>
              <a:gd name="connsiteX30" fmla="*/ 463550 w 4027234"/>
              <a:gd name="connsiteY30" fmla="*/ 1012721 h 4716819"/>
              <a:gd name="connsiteX31" fmla="*/ 609600 w 4027234"/>
              <a:gd name="connsiteY31" fmla="*/ 777771 h 4716819"/>
              <a:gd name="connsiteX32" fmla="*/ 990600 w 4027234"/>
              <a:gd name="connsiteY32" fmla="*/ 225321 h 4716819"/>
              <a:gd name="connsiteX33" fmla="*/ 1047468 w 4027234"/>
              <a:gd name="connsiteY33" fmla="*/ 0 h 4716819"/>
              <a:gd name="connsiteX34" fmla="*/ 1797295 w 4027234"/>
              <a:gd name="connsiteY34" fmla="*/ 306328 h 4716819"/>
              <a:gd name="connsiteX35" fmla="*/ 2377567 w 4027234"/>
              <a:gd name="connsiteY35" fmla="*/ 667757 h 4716819"/>
              <a:gd name="connsiteX36" fmla="*/ 2819682 w 4027234"/>
              <a:gd name="connsiteY36" fmla="*/ 1006370 h 4716819"/>
              <a:gd name="connsiteX37" fmla="*/ 3389078 w 4027234"/>
              <a:gd name="connsiteY37" fmla="*/ 1475507 h 4716819"/>
              <a:gd name="connsiteX38" fmla="*/ 4027234 w 4027234"/>
              <a:gd name="connsiteY38" fmla="*/ 1883694 h 4716819"/>
              <a:gd name="connsiteX0" fmla="*/ 4027234 w 4027234"/>
              <a:gd name="connsiteY0" fmla="*/ 1883694 h 4726624"/>
              <a:gd name="connsiteX1" fmla="*/ 3112027 w 4027234"/>
              <a:gd name="connsiteY1" fmla="*/ 3801655 h 4726624"/>
              <a:gd name="connsiteX2" fmla="*/ 2932611 w 4027234"/>
              <a:gd name="connsiteY2" fmla="*/ 4241298 h 4726624"/>
              <a:gd name="connsiteX3" fmla="*/ 2792140 w 4027234"/>
              <a:gd name="connsiteY3" fmla="*/ 4658401 h 4726624"/>
              <a:gd name="connsiteX4" fmla="*/ 2369357 w 4027234"/>
              <a:gd name="connsiteY4" fmla="*/ 4716819 h 4726624"/>
              <a:gd name="connsiteX5" fmla="*/ 1893596 w 4027234"/>
              <a:gd name="connsiteY5" fmla="*/ 4708941 h 4726624"/>
              <a:gd name="connsiteX6" fmla="*/ 1562100 w 4027234"/>
              <a:gd name="connsiteY6" fmla="*/ 4613171 h 4726624"/>
              <a:gd name="connsiteX7" fmla="*/ 107950 w 4027234"/>
              <a:gd name="connsiteY7" fmla="*/ 3768621 h 4726624"/>
              <a:gd name="connsiteX8" fmla="*/ 387350 w 4027234"/>
              <a:gd name="connsiteY8" fmla="*/ 3425721 h 4726624"/>
              <a:gd name="connsiteX9" fmla="*/ 793750 w 4027234"/>
              <a:gd name="connsiteY9" fmla="*/ 2797071 h 4726624"/>
              <a:gd name="connsiteX10" fmla="*/ 673100 w 4027234"/>
              <a:gd name="connsiteY10" fmla="*/ 2739921 h 4726624"/>
              <a:gd name="connsiteX11" fmla="*/ 0 w 4027234"/>
              <a:gd name="connsiteY11" fmla="*/ 2860571 h 4726624"/>
              <a:gd name="connsiteX12" fmla="*/ 19050 w 4027234"/>
              <a:gd name="connsiteY12" fmla="*/ 2765321 h 4726624"/>
              <a:gd name="connsiteX13" fmla="*/ 57150 w 4027234"/>
              <a:gd name="connsiteY13" fmla="*/ 2695471 h 4726624"/>
              <a:gd name="connsiteX14" fmla="*/ 209550 w 4027234"/>
              <a:gd name="connsiteY14" fmla="*/ 2676421 h 4726624"/>
              <a:gd name="connsiteX15" fmla="*/ 241300 w 4027234"/>
              <a:gd name="connsiteY15" fmla="*/ 2619271 h 4726624"/>
              <a:gd name="connsiteX16" fmla="*/ 215900 w 4027234"/>
              <a:gd name="connsiteY16" fmla="*/ 2543071 h 4726624"/>
              <a:gd name="connsiteX17" fmla="*/ 165100 w 4027234"/>
              <a:gd name="connsiteY17" fmla="*/ 2492271 h 4726624"/>
              <a:gd name="connsiteX18" fmla="*/ 107950 w 4027234"/>
              <a:gd name="connsiteY18" fmla="*/ 2435121 h 4726624"/>
              <a:gd name="connsiteX19" fmla="*/ 107950 w 4027234"/>
              <a:gd name="connsiteY19" fmla="*/ 2435121 h 4726624"/>
              <a:gd name="connsiteX20" fmla="*/ 50800 w 4027234"/>
              <a:gd name="connsiteY20" fmla="*/ 2416071 h 4726624"/>
              <a:gd name="connsiteX21" fmla="*/ 82550 w 4027234"/>
              <a:gd name="connsiteY21" fmla="*/ 2320821 h 4726624"/>
              <a:gd name="connsiteX22" fmla="*/ 127000 w 4027234"/>
              <a:gd name="connsiteY22" fmla="*/ 2320821 h 4726624"/>
              <a:gd name="connsiteX23" fmla="*/ 165100 w 4027234"/>
              <a:gd name="connsiteY23" fmla="*/ 2289071 h 4726624"/>
              <a:gd name="connsiteX24" fmla="*/ 165100 w 4027234"/>
              <a:gd name="connsiteY24" fmla="*/ 2231921 h 4726624"/>
              <a:gd name="connsiteX25" fmla="*/ 457200 w 4027234"/>
              <a:gd name="connsiteY25" fmla="*/ 2206521 h 4726624"/>
              <a:gd name="connsiteX26" fmla="*/ 603250 w 4027234"/>
              <a:gd name="connsiteY26" fmla="*/ 2168421 h 4726624"/>
              <a:gd name="connsiteX27" fmla="*/ 469900 w 4027234"/>
              <a:gd name="connsiteY27" fmla="*/ 1590571 h 4726624"/>
              <a:gd name="connsiteX28" fmla="*/ 412750 w 4027234"/>
              <a:gd name="connsiteY28" fmla="*/ 1406421 h 4726624"/>
              <a:gd name="connsiteX29" fmla="*/ 412750 w 4027234"/>
              <a:gd name="connsiteY29" fmla="*/ 1222271 h 4726624"/>
              <a:gd name="connsiteX30" fmla="*/ 463550 w 4027234"/>
              <a:gd name="connsiteY30" fmla="*/ 1012721 h 4726624"/>
              <a:gd name="connsiteX31" fmla="*/ 609600 w 4027234"/>
              <a:gd name="connsiteY31" fmla="*/ 777771 h 4726624"/>
              <a:gd name="connsiteX32" fmla="*/ 990600 w 4027234"/>
              <a:gd name="connsiteY32" fmla="*/ 225321 h 4726624"/>
              <a:gd name="connsiteX33" fmla="*/ 1047468 w 4027234"/>
              <a:gd name="connsiteY33" fmla="*/ 0 h 4726624"/>
              <a:gd name="connsiteX34" fmla="*/ 1797295 w 4027234"/>
              <a:gd name="connsiteY34" fmla="*/ 306328 h 4726624"/>
              <a:gd name="connsiteX35" fmla="*/ 2377567 w 4027234"/>
              <a:gd name="connsiteY35" fmla="*/ 667757 h 4726624"/>
              <a:gd name="connsiteX36" fmla="*/ 2819682 w 4027234"/>
              <a:gd name="connsiteY36" fmla="*/ 1006370 h 4726624"/>
              <a:gd name="connsiteX37" fmla="*/ 3389078 w 4027234"/>
              <a:gd name="connsiteY37" fmla="*/ 1475507 h 4726624"/>
              <a:gd name="connsiteX38" fmla="*/ 4027234 w 4027234"/>
              <a:gd name="connsiteY38" fmla="*/ 1883694 h 4726624"/>
              <a:gd name="connsiteX0" fmla="*/ 4027234 w 4027234"/>
              <a:gd name="connsiteY0" fmla="*/ 1883694 h 4725016"/>
              <a:gd name="connsiteX1" fmla="*/ 3112027 w 4027234"/>
              <a:gd name="connsiteY1" fmla="*/ 3801655 h 4725016"/>
              <a:gd name="connsiteX2" fmla="*/ 2932611 w 4027234"/>
              <a:gd name="connsiteY2" fmla="*/ 4241298 h 4725016"/>
              <a:gd name="connsiteX3" fmla="*/ 2792140 w 4027234"/>
              <a:gd name="connsiteY3" fmla="*/ 4658401 h 4725016"/>
              <a:gd name="connsiteX4" fmla="*/ 2395565 w 4027234"/>
              <a:gd name="connsiteY4" fmla="*/ 4711232 h 4725016"/>
              <a:gd name="connsiteX5" fmla="*/ 1893596 w 4027234"/>
              <a:gd name="connsiteY5" fmla="*/ 4708941 h 4725016"/>
              <a:gd name="connsiteX6" fmla="*/ 1562100 w 4027234"/>
              <a:gd name="connsiteY6" fmla="*/ 4613171 h 4725016"/>
              <a:gd name="connsiteX7" fmla="*/ 107950 w 4027234"/>
              <a:gd name="connsiteY7" fmla="*/ 3768621 h 4725016"/>
              <a:gd name="connsiteX8" fmla="*/ 387350 w 4027234"/>
              <a:gd name="connsiteY8" fmla="*/ 3425721 h 4725016"/>
              <a:gd name="connsiteX9" fmla="*/ 793750 w 4027234"/>
              <a:gd name="connsiteY9" fmla="*/ 2797071 h 4725016"/>
              <a:gd name="connsiteX10" fmla="*/ 673100 w 4027234"/>
              <a:gd name="connsiteY10" fmla="*/ 2739921 h 4725016"/>
              <a:gd name="connsiteX11" fmla="*/ 0 w 4027234"/>
              <a:gd name="connsiteY11" fmla="*/ 2860571 h 4725016"/>
              <a:gd name="connsiteX12" fmla="*/ 19050 w 4027234"/>
              <a:gd name="connsiteY12" fmla="*/ 2765321 h 4725016"/>
              <a:gd name="connsiteX13" fmla="*/ 57150 w 4027234"/>
              <a:gd name="connsiteY13" fmla="*/ 2695471 h 4725016"/>
              <a:gd name="connsiteX14" fmla="*/ 209550 w 4027234"/>
              <a:gd name="connsiteY14" fmla="*/ 2676421 h 4725016"/>
              <a:gd name="connsiteX15" fmla="*/ 241300 w 4027234"/>
              <a:gd name="connsiteY15" fmla="*/ 2619271 h 4725016"/>
              <a:gd name="connsiteX16" fmla="*/ 215900 w 4027234"/>
              <a:gd name="connsiteY16" fmla="*/ 2543071 h 4725016"/>
              <a:gd name="connsiteX17" fmla="*/ 165100 w 4027234"/>
              <a:gd name="connsiteY17" fmla="*/ 2492271 h 4725016"/>
              <a:gd name="connsiteX18" fmla="*/ 107950 w 4027234"/>
              <a:gd name="connsiteY18" fmla="*/ 2435121 h 4725016"/>
              <a:gd name="connsiteX19" fmla="*/ 107950 w 4027234"/>
              <a:gd name="connsiteY19" fmla="*/ 2435121 h 4725016"/>
              <a:gd name="connsiteX20" fmla="*/ 50800 w 4027234"/>
              <a:gd name="connsiteY20" fmla="*/ 2416071 h 4725016"/>
              <a:gd name="connsiteX21" fmla="*/ 82550 w 4027234"/>
              <a:gd name="connsiteY21" fmla="*/ 2320821 h 4725016"/>
              <a:gd name="connsiteX22" fmla="*/ 127000 w 4027234"/>
              <a:gd name="connsiteY22" fmla="*/ 2320821 h 4725016"/>
              <a:gd name="connsiteX23" fmla="*/ 165100 w 4027234"/>
              <a:gd name="connsiteY23" fmla="*/ 2289071 h 4725016"/>
              <a:gd name="connsiteX24" fmla="*/ 165100 w 4027234"/>
              <a:gd name="connsiteY24" fmla="*/ 2231921 h 4725016"/>
              <a:gd name="connsiteX25" fmla="*/ 457200 w 4027234"/>
              <a:gd name="connsiteY25" fmla="*/ 2206521 h 4725016"/>
              <a:gd name="connsiteX26" fmla="*/ 603250 w 4027234"/>
              <a:gd name="connsiteY26" fmla="*/ 2168421 h 4725016"/>
              <a:gd name="connsiteX27" fmla="*/ 469900 w 4027234"/>
              <a:gd name="connsiteY27" fmla="*/ 1590571 h 4725016"/>
              <a:gd name="connsiteX28" fmla="*/ 412750 w 4027234"/>
              <a:gd name="connsiteY28" fmla="*/ 1406421 h 4725016"/>
              <a:gd name="connsiteX29" fmla="*/ 412750 w 4027234"/>
              <a:gd name="connsiteY29" fmla="*/ 1222271 h 4725016"/>
              <a:gd name="connsiteX30" fmla="*/ 463550 w 4027234"/>
              <a:gd name="connsiteY30" fmla="*/ 1012721 h 4725016"/>
              <a:gd name="connsiteX31" fmla="*/ 609600 w 4027234"/>
              <a:gd name="connsiteY31" fmla="*/ 777771 h 4725016"/>
              <a:gd name="connsiteX32" fmla="*/ 990600 w 4027234"/>
              <a:gd name="connsiteY32" fmla="*/ 225321 h 4725016"/>
              <a:gd name="connsiteX33" fmla="*/ 1047468 w 4027234"/>
              <a:gd name="connsiteY33" fmla="*/ 0 h 4725016"/>
              <a:gd name="connsiteX34" fmla="*/ 1797295 w 4027234"/>
              <a:gd name="connsiteY34" fmla="*/ 306328 h 4725016"/>
              <a:gd name="connsiteX35" fmla="*/ 2377567 w 4027234"/>
              <a:gd name="connsiteY35" fmla="*/ 667757 h 4725016"/>
              <a:gd name="connsiteX36" fmla="*/ 2819682 w 4027234"/>
              <a:gd name="connsiteY36" fmla="*/ 1006370 h 4725016"/>
              <a:gd name="connsiteX37" fmla="*/ 3389078 w 4027234"/>
              <a:gd name="connsiteY37" fmla="*/ 1475507 h 4725016"/>
              <a:gd name="connsiteX38" fmla="*/ 4027234 w 4027234"/>
              <a:gd name="connsiteY38" fmla="*/ 1883694 h 4725016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562100 w 4027234"/>
              <a:gd name="connsiteY6" fmla="*/ 4613171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562100 w 4027234"/>
              <a:gd name="connsiteY6" fmla="*/ 4613171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793751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673100 w 4027234"/>
              <a:gd name="connsiteY9" fmla="*/ 2739921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29111 w 4027234"/>
              <a:gd name="connsiteY8" fmla="*/ 3340060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29111 w 4027234"/>
              <a:gd name="connsiteY8" fmla="*/ 3340060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09698 w 4027234"/>
              <a:gd name="connsiteY8" fmla="*/ 3340060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28126 w 4047410"/>
              <a:gd name="connsiteY18" fmla="*/ 2435121 h 4732213"/>
              <a:gd name="connsiteX19" fmla="*/ 70976 w 4047410"/>
              <a:gd name="connsiteY19" fmla="*/ 2416071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28126 w 4047410"/>
              <a:gd name="connsiteY18" fmla="*/ 2435121 h 4732213"/>
              <a:gd name="connsiteX19" fmla="*/ 70976 w 4047410"/>
              <a:gd name="connsiteY19" fmla="*/ 2416071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0976 w 4047410"/>
              <a:gd name="connsiteY19" fmla="*/ 2416071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10776 w 4047410"/>
              <a:gd name="connsiteY30" fmla="*/ 225321 h 4732213"/>
              <a:gd name="connsiteX31" fmla="*/ 1067644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10776 w 4047410"/>
              <a:gd name="connsiteY30" fmla="*/ 225321 h 4732213"/>
              <a:gd name="connsiteX31" fmla="*/ 1067644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67644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27383 w 4047410"/>
              <a:gd name="connsiteY29" fmla="*/ 874917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72636 w 4047410"/>
              <a:gd name="connsiteY20" fmla="*/ 235247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72636 w 4047410"/>
              <a:gd name="connsiteY20" fmla="*/ 2352479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72636 w 4047410"/>
              <a:gd name="connsiteY20" fmla="*/ 2352479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58359 w 4047410"/>
              <a:gd name="connsiteY19" fmla="*/ 2451452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58359 w 4047410"/>
              <a:gd name="connsiteY19" fmla="*/ 2451452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573923 w 4047410"/>
              <a:gd name="connsiteY25" fmla="*/ 2206596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58359 w 4047410"/>
              <a:gd name="connsiteY19" fmla="*/ 2451452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56993 w 4047410"/>
              <a:gd name="connsiteY24" fmla="*/ 2238179 h 4732213"/>
              <a:gd name="connsiteX25" fmla="*/ 573923 w 4047410"/>
              <a:gd name="connsiteY25" fmla="*/ 2206596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47410" h="4732213">
                <a:moveTo>
                  <a:pt x="4047410" y="1883694"/>
                </a:moveTo>
                <a:lnTo>
                  <a:pt x="3132203" y="3801655"/>
                </a:lnTo>
                <a:lnTo>
                  <a:pt x="2952787" y="4241298"/>
                </a:lnTo>
                <a:lnTo>
                  <a:pt x="2812316" y="4658401"/>
                </a:lnTo>
                <a:cubicBezTo>
                  <a:pt x="2680124" y="4676011"/>
                  <a:pt x="2579965" y="4702002"/>
                  <a:pt x="2415741" y="4711232"/>
                </a:cubicBezTo>
                <a:cubicBezTo>
                  <a:pt x="2219298" y="4733747"/>
                  <a:pt x="2089831" y="4745087"/>
                  <a:pt x="1913772" y="4708941"/>
                </a:cubicBezTo>
                <a:cubicBezTo>
                  <a:pt x="1713003" y="4656533"/>
                  <a:pt x="1666568" y="4662785"/>
                  <a:pt x="1425031" y="4534958"/>
                </a:cubicBezTo>
                <a:cubicBezTo>
                  <a:pt x="950021" y="4263373"/>
                  <a:pt x="548779" y="4070002"/>
                  <a:pt x="0" y="3720204"/>
                </a:cubicBezTo>
                <a:lnTo>
                  <a:pt x="329874" y="3340060"/>
                </a:lnTo>
                <a:cubicBezTo>
                  <a:pt x="485952" y="3143739"/>
                  <a:pt x="579907" y="2926931"/>
                  <a:pt x="701041" y="2734334"/>
                </a:cubicBezTo>
                <a:lnTo>
                  <a:pt x="20176" y="2860571"/>
                </a:lnTo>
                <a:lnTo>
                  <a:pt x="39226" y="2765321"/>
                </a:lnTo>
                <a:lnTo>
                  <a:pt x="77326" y="2695471"/>
                </a:lnTo>
                <a:lnTo>
                  <a:pt x="229726" y="2676421"/>
                </a:lnTo>
                <a:lnTo>
                  <a:pt x="261476" y="2619271"/>
                </a:lnTo>
                <a:lnTo>
                  <a:pt x="236076" y="2543071"/>
                </a:lnTo>
                <a:lnTo>
                  <a:pt x="185276" y="2492271"/>
                </a:lnTo>
                <a:lnTo>
                  <a:pt x="128126" y="2435121"/>
                </a:lnTo>
                <a:lnTo>
                  <a:pt x="139774" y="2479814"/>
                </a:lnTo>
                <a:lnTo>
                  <a:pt x="58359" y="2451452"/>
                </a:lnTo>
                <a:lnTo>
                  <a:pt x="63900" y="2349686"/>
                </a:lnTo>
                <a:lnTo>
                  <a:pt x="154941" y="2350617"/>
                </a:lnTo>
                <a:lnTo>
                  <a:pt x="150332" y="2266724"/>
                </a:lnTo>
                <a:lnTo>
                  <a:pt x="363876" y="2243094"/>
                </a:lnTo>
                <a:lnTo>
                  <a:pt x="456993" y="2238179"/>
                </a:lnTo>
                <a:lnTo>
                  <a:pt x="573923" y="2206596"/>
                </a:lnTo>
                <a:lnTo>
                  <a:pt x="478428" y="1746997"/>
                </a:lnTo>
                <a:cubicBezTo>
                  <a:pt x="434788" y="1588779"/>
                  <a:pt x="437740" y="1508773"/>
                  <a:pt x="417396" y="1395248"/>
                </a:cubicBezTo>
                <a:cubicBezTo>
                  <a:pt x="407043" y="1299104"/>
                  <a:pt x="435514" y="1251376"/>
                  <a:pt x="440691" y="1196200"/>
                </a:cubicBezTo>
                <a:cubicBezTo>
                  <a:pt x="511981" y="1053103"/>
                  <a:pt x="559976" y="984494"/>
                  <a:pt x="627383" y="874917"/>
                </a:cubicBezTo>
                <a:cubicBezTo>
                  <a:pt x="752592" y="645970"/>
                  <a:pt x="893331" y="498961"/>
                  <a:pt x="1014658" y="210423"/>
                </a:cubicBezTo>
                <a:lnTo>
                  <a:pt x="1087057" y="0"/>
                </a:lnTo>
                <a:cubicBezTo>
                  <a:pt x="1330528" y="102109"/>
                  <a:pt x="1542940" y="170700"/>
                  <a:pt x="1794176" y="295155"/>
                </a:cubicBezTo>
                <a:cubicBezTo>
                  <a:pt x="2026426" y="400734"/>
                  <a:pt x="2204319" y="547281"/>
                  <a:pt x="2397743" y="667757"/>
                </a:cubicBezTo>
                <a:cubicBezTo>
                  <a:pt x="2554819" y="780628"/>
                  <a:pt x="2703164" y="893499"/>
                  <a:pt x="2839858" y="1006370"/>
                </a:cubicBezTo>
                <a:cubicBezTo>
                  <a:pt x="3004420" y="1147851"/>
                  <a:pt x="3189365" y="1308886"/>
                  <a:pt x="3409254" y="1475507"/>
                </a:cubicBezTo>
                <a:cubicBezTo>
                  <a:pt x="3621973" y="1611569"/>
                  <a:pt x="3793923" y="1747633"/>
                  <a:pt x="4047410" y="1883694"/>
                </a:cubicBezTo>
                <a:close/>
              </a:path>
            </a:pathLst>
          </a:custGeom>
          <a:noFill/>
          <a:ln w="31750" cmpd="sng">
            <a:solidFill>
              <a:srgbClr val="0000FF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47258" y="1979140"/>
            <a:ext cx="3679053" cy="305305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656120" y="1989509"/>
            <a:ext cx="3667762" cy="304268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3593309" cy="21544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</a:t>
            </a:r>
            <a:r>
              <a:rPr lang="en-US" altLang="en-US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江苏软件园西片区控制性详细规划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NJNBg023—01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规划管理单元图则修改及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NJNBg023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规划管理单元图则新编</a:t>
            </a:r>
          </a:p>
        </p:txBody>
      </p:sp>
      <p:sp>
        <p:nvSpPr>
          <p:cNvPr id="16" name="椭圆 15"/>
          <p:cNvSpPr/>
          <p:nvPr/>
        </p:nvSpPr>
        <p:spPr>
          <a:xfrm>
            <a:off x="2167174" y="3625044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51598" y="3373016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NJNBg023—01</a:t>
            </a:r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59062" y="8593596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NJNBg023</a:t>
            </a:r>
          </a:p>
          <a:p>
            <a:pPr algn="ctr"/>
            <a:r>
              <a:rPr lang="zh-CN" altLang="en-US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  <a:endParaRPr lang="zh-CN" altLang="en-US" sz="1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830" y="9396675"/>
            <a:ext cx="3679050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NJNBg023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/>
          <p:cNvSpPr/>
          <p:nvPr/>
        </p:nvSpPr>
        <p:spPr>
          <a:xfrm>
            <a:off x="462373" y="5046165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9914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2026〕44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任意多边形 18"/>
          <p:cNvSpPr/>
          <p:nvPr/>
        </p:nvSpPr>
        <p:spPr>
          <a:xfrm flipH="1" flipV="1">
            <a:off x="1231070" y="8701608"/>
            <a:ext cx="1008112" cy="288032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  <a:gd name="csX0" fmla="*/ 0 w 1151803"/>
              <a:gd name="csY0" fmla="*/ 153398 h 153398"/>
              <a:gd name="csX1" fmla="*/ 199303 w 1151803"/>
              <a:gd name="csY1" fmla="*/ 0 h 153398"/>
              <a:gd name="csX2" fmla="*/ 1151803 w 1151803"/>
              <a:gd name="csY2" fmla="*/ 0 h 1533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151803" h="153398">
                <a:moveTo>
                  <a:pt x="0" y="153398"/>
                </a:moveTo>
                <a:lnTo>
                  <a:pt x="199303" y="0"/>
                </a:lnTo>
                <a:lnTo>
                  <a:pt x="1151803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07158" y="1178029"/>
            <a:ext cx="1402195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01—03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地块二类工业用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(M2)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容积率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01—10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地块二类工业用地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(M2)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容积率≤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高度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米、绿地率≥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01—08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地块二类工业用地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(M2)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容积率≤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建筑密度≤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米、绿地率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01—24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地块二类工业用地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(M2)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容积率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米、绿地率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 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01—01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06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地块街旁绿地（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G1c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）绿地率≥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65%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01—02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26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地块用地性质为郊野公园（</a:t>
            </a:r>
            <a:r>
              <a:rPr lang="en-US" altLang="zh-CN" sz="900" spc="2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Egb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01—14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地块用地性质为水域（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</a:t>
            </a:r>
            <a:endParaRPr lang="en-US" altLang="zh-CN" sz="900" spc="2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02—02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地块一类工业用地（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）容积率≤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米、绿地率≥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02—04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地块街旁绿地（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G1c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）绿地率≥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65%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02—05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地块综合公园（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G1a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）绿地率≥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65%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02—01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地块用地性质为郊野公园（</a:t>
            </a:r>
            <a:r>
              <a:rPr lang="en-US" altLang="zh-CN" sz="900" spc="2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Egb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02—03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地块用地性质为公建预留用地（</a:t>
            </a:r>
            <a:r>
              <a:rPr lang="en-US" altLang="zh-CN" sz="900" spc="2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Ak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02—06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地块用地性质为水域（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4" name="object 11"/>
          <p:cNvSpPr/>
          <p:nvPr/>
        </p:nvSpPr>
        <p:spPr>
          <a:xfrm>
            <a:off x="501149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object 3"/>
          <p:cNvSpPr txBox="1"/>
          <p:nvPr/>
        </p:nvSpPr>
        <p:spPr>
          <a:xfrm>
            <a:off x="316230" y="1298575"/>
            <a:ext cx="451421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NJNBg023—01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管理单元图则位于江宁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区江苏软件园片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区西侧，东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至新能源大道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、西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至城镇开发边界、南至创新大道、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至正方大道，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总面积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236.58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75286" y="6073316"/>
            <a:ext cx="12105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NJNBg023—01</a:t>
            </a:r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管理单元图则</a:t>
            </a:r>
          </a:p>
        </p:txBody>
      </p:sp>
      <p:sp>
        <p:nvSpPr>
          <p:cNvPr id="24" name="任意多边形 35"/>
          <p:cNvSpPr/>
          <p:nvPr/>
        </p:nvSpPr>
        <p:spPr>
          <a:xfrm>
            <a:off x="3139282" y="6469360"/>
            <a:ext cx="1137285" cy="278837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335526" y="2472916"/>
            <a:ext cx="7306417" cy="6016668"/>
            <a:chOff x="6090909" y="2148880"/>
            <a:chExt cx="8744382" cy="72008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8" t="741" r="19939" b="20222"/>
            <a:stretch/>
          </p:blipFill>
          <p:spPr>
            <a:xfrm>
              <a:off x="6132510" y="2148880"/>
              <a:ext cx="8702781" cy="719433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7" name="任意多边形 136"/>
            <p:cNvSpPr/>
            <p:nvPr/>
          </p:nvSpPr>
          <p:spPr>
            <a:xfrm>
              <a:off x="6090909" y="2148880"/>
              <a:ext cx="8739278" cy="7200800"/>
            </a:xfrm>
            <a:custGeom>
              <a:avLst/>
              <a:gdLst>
                <a:gd name="connsiteX0" fmla="*/ 0 w 8100900"/>
                <a:gd name="connsiteY0" fmla="*/ 0 h 7200800"/>
                <a:gd name="connsiteX1" fmla="*/ 8100900 w 8100900"/>
                <a:gd name="connsiteY1" fmla="*/ 0 h 7200800"/>
                <a:gd name="connsiteX2" fmla="*/ 8100900 w 8100900"/>
                <a:gd name="connsiteY2" fmla="*/ 7200800 h 7200800"/>
                <a:gd name="connsiteX3" fmla="*/ 0 w 8100900"/>
                <a:gd name="connsiteY3" fmla="*/ 7200800 h 7200800"/>
                <a:gd name="connsiteX4" fmla="*/ 0 w 8100900"/>
                <a:gd name="connsiteY4" fmla="*/ 0 h 7200800"/>
                <a:gd name="connsiteX5" fmla="*/ 4405494 w 8100900"/>
                <a:gd name="connsiteY5" fmla="*/ 396044 h 7200800"/>
                <a:gd name="connsiteX6" fmla="*/ 3406424 w 8100900"/>
                <a:gd name="connsiteY6" fmla="*/ 1310195 h 7200800"/>
                <a:gd name="connsiteX7" fmla="*/ 2003916 w 8100900"/>
                <a:gd name="connsiteY7" fmla="*/ 3565030 h 7200800"/>
                <a:gd name="connsiteX8" fmla="*/ 1413108 w 8100900"/>
                <a:gd name="connsiteY8" fmla="*/ 4457507 h 7200800"/>
                <a:gd name="connsiteX9" fmla="*/ 972108 w 8100900"/>
                <a:gd name="connsiteY9" fmla="*/ 4965631 h 7200800"/>
                <a:gd name="connsiteX10" fmla="*/ 2993408 w 8100900"/>
                <a:gd name="connsiteY10" fmla="*/ 6185338 h 7200800"/>
                <a:gd name="connsiteX11" fmla="*/ 3695255 w 8100900"/>
                <a:gd name="connsiteY11" fmla="*/ 6445794 h 7200800"/>
                <a:gd name="connsiteX12" fmla="*/ 4416098 w 8100900"/>
                <a:gd name="connsiteY12" fmla="*/ 6449224 h 7200800"/>
                <a:gd name="connsiteX13" fmla="*/ 4985593 w 8100900"/>
                <a:gd name="connsiteY13" fmla="*/ 6370134 h 7200800"/>
                <a:gd name="connsiteX14" fmla="*/ 5187314 w 8100900"/>
                <a:gd name="connsiteY14" fmla="*/ 5745722 h 7200800"/>
                <a:gd name="connsiteX15" fmla="*/ 5444960 w 8100900"/>
                <a:gd name="connsiteY15" fmla="*/ 5087565 h 7200800"/>
                <a:gd name="connsiteX16" fmla="*/ 6759227 w 8100900"/>
                <a:gd name="connsiteY16" fmla="*/ 2216331 h 7200800"/>
                <a:gd name="connsiteX17" fmla="*/ 5842814 w 8100900"/>
                <a:gd name="connsiteY17" fmla="*/ 1605265 h 7200800"/>
                <a:gd name="connsiteX18" fmla="*/ 5025144 w 8100900"/>
                <a:gd name="connsiteY18" fmla="*/ 902956 h 7200800"/>
                <a:gd name="connsiteX19" fmla="*/ 4405494 w 8100900"/>
                <a:gd name="connsiteY19" fmla="*/ 396044 h 7200800"/>
                <a:gd name="connsiteX0" fmla="*/ 0 w 8708879"/>
                <a:gd name="connsiteY0" fmla="*/ 0 h 7200800"/>
                <a:gd name="connsiteX1" fmla="*/ 8708879 w 8708879"/>
                <a:gd name="connsiteY1" fmla="*/ 15199 h 7200800"/>
                <a:gd name="connsiteX2" fmla="*/ 8100900 w 8708879"/>
                <a:gd name="connsiteY2" fmla="*/ 7200800 h 7200800"/>
                <a:gd name="connsiteX3" fmla="*/ 0 w 8708879"/>
                <a:gd name="connsiteY3" fmla="*/ 7200800 h 7200800"/>
                <a:gd name="connsiteX4" fmla="*/ 0 w 8708879"/>
                <a:gd name="connsiteY4" fmla="*/ 0 h 7200800"/>
                <a:gd name="connsiteX5" fmla="*/ 4405494 w 8708879"/>
                <a:gd name="connsiteY5" fmla="*/ 396044 h 7200800"/>
                <a:gd name="connsiteX6" fmla="*/ 3406424 w 8708879"/>
                <a:gd name="connsiteY6" fmla="*/ 1310195 h 7200800"/>
                <a:gd name="connsiteX7" fmla="*/ 2003916 w 8708879"/>
                <a:gd name="connsiteY7" fmla="*/ 3565030 h 7200800"/>
                <a:gd name="connsiteX8" fmla="*/ 1413108 w 8708879"/>
                <a:gd name="connsiteY8" fmla="*/ 4457507 h 7200800"/>
                <a:gd name="connsiteX9" fmla="*/ 972108 w 8708879"/>
                <a:gd name="connsiteY9" fmla="*/ 4965631 h 7200800"/>
                <a:gd name="connsiteX10" fmla="*/ 2993408 w 8708879"/>
                <a:gd name="connsiteY10" fmla="*/ 6185338 h 7200800"/>
                <a:gd name="connsiteX11" fmla="*/ 3695255 w 8708879"/>
                <a:gd name="connsiteY11" fmla="*/ 6445794 h 7200800"/>
                <a:gd name="connsiteX12" fmla="*/ 4416098 w 8708879"/>
                <a:gd name="connsiteY12" fmla="*/ 6449224 h 7200800"/>
                <a:gd name="connsiteX13" fmla="*/ 4985593 w 8708879"/>
                <a:gd name="connsiteY13" fmla="*/ 6370134 h 7200800"/>
                <a:gd name="connsiteX14" fmla="*/ 5187314 w 8708879"/>
                <a:gd name="connsiteY14" fmla="*/ 5745722 h 7200800"/>
                <a:gd name="connsiteX15" fmla="*/ 5444960 w 8708879"/>
                <a:gd name="connsiteY15" fmla="*/ 5087565 h 7200800"/>
                <a:gd name="connsiteX16" fmla="*/ 6759227 w 8708879"/>
                <a:gd name="connsiteY16" fmla="*/ 2216331 h 7200800"/>
                <a:gd name="connsiteX17" fmla="*/ 5842814 w 8708879"/>
                <a:gd name="connsiteY17" fmla="*/ 1605265 h 7200800"/>
                <a:gd name="connsiteX18" fmla="*/ 5025144 w 8708879"/>
                <a:gd name="connsiteY18" fmla="*/ 902956 h 7200800"/>
                <a:gd name="connsiteX19" fmla="*/ 4405494 w 8708879"/>
                <a:gd name="connsiteY19" fmla="*/ 396044 h 7200800"/>
                <a:gd name="connsiteX0" fmla="*/ 0 w 8739278"/>
                <a:gd name="connsiteY0" fmla="*/ 0 h 7200800"/>
                <a:gd name="connsiteX1" fmla="*/ 8708879 w 8739278"/>
                <a:gd name="connsiteY1" fmla="*/ 15199 h 7200800"/>
                <a:gd name="connsiteX2" fmla="*/ 8739278 w 8739278"/>
                <a:gd name="connsiteY2" fmla="*/ 7200800 h 7200800"/>
                <a:gd name="connsiteX3" fmla="*/ 0 w 8739278"/>
                <a:gd name="connsiteY3" fmla="*/ 7200800 h 7200800"/>
                <a:gd name="connsiteX4" fmla="*/ 0 w 8739278"/>
                <a:gd name="connsiteY4" fmla="*/ 0 h 7200800"/>
                <a:gd name="connsiteX5" fmla="*/ 4405494 w 8739278"/>
                <a:gd name="connsiteY5" fmla="*/ 396044 h 7200800"/>
                <a:gd name="connsiteX6" fmla="*/ 3406424 w 8739278"/>
                <a:gd name="connsiteY6" fmla="*/ 1310195 h 7200800"/>
                <a:gd name="connsiteX7" fmla="*/ 2003916 w 8739278"/>
                <a:gd name="connsiteY7" fmla="*/ 3565030 h 7200800"/>
                <a:gd name="connsiteX8" fmla="*/ 1413108 w 8739278"/>
                <a:gd name="connsiteY8" fmla="*/ 4457507 h 7200800"/>
                <a:gd name="connsiteX9" fmla="*/ 972108 w 8739278"/>
                <a:gd name="connsiteY9" fmla="*/ 4965631 h 7200800"/>
                <a:gd name="connsiteX10" fmla="*/ 2993408 w 8739278"/>
                <a:gd name="connsiteY10" fmla="*/ 6185338 h 7200800"/>
                <a:gd name="connsiteX11" fmla="*/ 3695255 w 8739278"/>
                <a:gd name="connsiteY11" fmla="*/ 6445794 h 7200800"/>
                <a:gd name="connsiteX12" fmla="*/ 4416098 w 8739278"/>
                <a:gd name="connsiteY12" fmla="*/ 6449224 h 7200800"/>
                <a:gd name="connsiteX13" fmla="*/ 4985593 w 8739278"/>
                <a:gd name="connsiteY13" fmla="*/ 6370134 h 7200800"/>
                <a:gd name="connsiteX14" fmla="*/ 5187314 w 8739278"/>
                <a:gd name="connsiteY14" fmla="*/ 5745722 h 7200800"/>
                <a:gd name="connsiteX15" fmla="*/ 5444960 w 8739278"/>
                <a:gd name="connsiteY15" fmla="*/ 5087565 h 7200800"/>
                <a:gd name="connsiteX16" fmla="*/ 6759227 w 8739278"/>
                <a:gd name="connsiteY16" fmla="*/ 2216331 h 7200800"/>
                <a:gd name="connsiteX17" fmla="*/ 5842814 w 8739278"/>
                <a:gd name="connsiteY17" fmla="*/ 1605265 h 7200800"/>
                <a:gd name="connsiteX18" fmla="*/ 5025144 w 8739278"/>
                <a:gd name="connsiteY18" fmla="*/ 902956 h 7200800"/>
                <a:gd name="connsiteX19" fmla="*/ 4405494 w 8739278"/>
                <a:gd name="connsiteY19" fmla="*/ 396044 h 72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39278" h="7200800">
                  <a:moveTo>
                    <a:pt x="0" y="0"/>
                  </a:moveTo>
                  <a:lnTo>
                    <a:pt x="8708879" y="15199"/>
                  </a:lnTo>
                  <a:lnTo>
                    <a:pt x="8739278" y="7200800"/>
                  </a:lnTo>
                  <a:lnTo>
                    <a:pt x="0" y="7200800"/>
                  </a:lnTo>
                  <a:lnTo>
                    <a:pt x="0" y="0"/>
                  </a:lnTo>
                  <a:close/>
                  <a:moveTo>
                    <a:pt x="4405494" y="396044"/>
                  </a:moveTo>
                  <a:cubicBezTo>
                    <a:pt x="3881292" y="842382"/>
                    <a:pt x="3581039" y="1075172"/>
                    <a:pt x="3406424" y="1310195"/>
                  </a:cubicBezTo>
                  <a:lnTo>
                    <a:pt x="2003916" y="3565030"/>
                  </a:lnTo>
                  <a:cubicBezTo>
                    <a:pt x="1829963" y="3853353"/>
                    <a:pt x="1637241" y="4163609"/>
                    <a:pt x="1413108" y="4457507"/>
                  </a:cubicBezTo>
                  <a:lnTo>
                    <a:pt x="972108" y="4965631"/>
                  </a:lnTo>
                  <a:cubicBezTo>
                    <a:pt x="1760172" y="5489287"/>
                    <a:pt x="2311278" y="5778768"/>
                    <a:pt x="2993408" y="6185338"/>
                  </a:cubicBezTo>
                  <a:cubicBezTo>
                    <a:pt x="3340262" y="6376698"/>
                    <a:pt x="3406944" y="6367338"/>
                    <a:pt x="3695255" y="6445794"/>
                  </a:cubicBezTo>
                  <a:cubicBezTo>
                    <a:pt x="3948081" y="6499906"/>
                    <a:pt x="4134000" y="6482930"/>
                    <a:pt x="4416098" y="6449224"/>
                  </a:cubicBezTo>
                  <a:cubicBezTo>
                    <a:pt x="4651929" y="6435406"/>
                    <a:pt x="4795761" y="6396497"/>
                    <a:pt x="4985593" y="6370134"/>
                  </a:cubicBezTo>
                  <a:lnTo>
                    <a:pt x="5187314" y="5745722"/>
                  </a:lnTo>
                  <a:lnTo>
                    <a:pt x="5444960" y="5087565"/>
                  </a:lnTo>
                  <a:lnTo>
                    <a:pt x="6759227" y="2216331"/>
                  </a:lnTo>
                  <a:cubicBezTo>
                    <a:pt x="6395212" y="2012645"/>
                    <a:pt x="6148286" y="1808954"/>
                    <a:pt x="5842814" y="1605265"/>
                  </a:cubicBezTo>
                  <a:cubicBezTo>
                    <a:pt x="5527047" y="1355830"/>
                    <a:pt x="5261460" y="1114756"/>
                    <a:pt x="5025144" y="902956"/>
                  </a:cubicBezTo>
                  <a:cubicBezTo>
                    <a:pt x="4828847" y="733985"/>
                    <a:pt x="4631060" y="565015"/>
                    <a:pt x="4405494" y="39604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>
                <a:buFont typeface="Arial" panose="020B0604020202020204" pitchFamily="34" charset="0"/>
              </a:pPr>
              <a:endParaRPr lang="zh-CN" altLang="en-US" sz="1000" b="1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34" name="任意多边形 133"/>
            <p:cNvSpPr/>
            <p:nvPr/>
          </p:nvSpPr>
          <p:spPr>
            <a:xfrm>
              <a:off x="7063017" y="2548586"/>
              <a:ext cx="5787119" cy="6084589"/>
            </a:xfrm>
            <a:custGeom>
              <a:avLst/>
              <a:gdLst>
                <a:gd name="connsiteX0" fmla="*/ 4006850 w 4006850"/>
                <a:gd name="connsiteY0" fmla="*/ 2006600 h 4870450"/>
                <a:gd name="connsiteX1" fmla="*/ 3117850 w 4006850"/>
                <a:gd name="connsiteY1" fmla="*/ 3949700 h 4870450"/>
                <a:gd name="connsiteX2" fmla="*/ 2990850 w 4006850"/>
                <a:gd name="connsiteY2" fmla="*/ 4260850 h 4870450"/>
                <a:gd name="connsiteX3" fmla="*/ 2889250 w 4006850"/>
                <a:gd name="connsiteY3" fmla="*/ 4559300 h 4870450"/>
                <a:gd name="connsiteX4" fmla="*/ 2806700 w 4006850"/>
                <a:gd name="connsiteY4" fmla="*/ 4826000 h 4870450"/>
                <a:gd name="connsiteX5" fmla="*/ 2343150 w 4006850"/>
                <a:gd name="connsiteY5" fmla="*/ 4870450 h 4870450"/>
                <a:gd name="connsiteX6" fmla="*/ 1943100 w 4006850"/>
                <a:gd name="connsiteY6" fmla="*/ 4851400 h 4870450"/>
                <a:gd name="connsiteX7" fmla="*/ 1562100 w 4006850"/>
                <a:gd name="connsiteY7" fmla="*/ 4705350 h 4870450"/>
                <a:gd name="connsiteX8" fmla="*/ 107950 w 4006850"/>
                <a:gd name="connsiteY8" fmla="*/ 3860800 h 4870450"/>
                <a:gd name="connsiteX9" fmla="*/ 387350 w 4006850"/>
                <a:gd name="connsiteY9" fmla="*/ 3517900 h 4870450"/>
                <a:gd name="connsiteX10" fmla="*/ 793750 w 4006850"/>
                <a:gd name="connsiteY10" fmla="*/ 2889250 h 4870450"/>
                <a:gd name="connsiteX11" fmla="*/ 673100 w 4006850"/>
                <a:gd name="connsiteY11" fmla="*/ 2832100 h 4870450"/>
                <a:gd name="connsiteX12" fmla="*/ 0 w 4006850"/>
                <a:gd name="connsiteY12" fmla="*/ 2952750 h 4870450"/>
                <a:gd name="connsiteX13" fmla="*/ 19050 w 4006850"/>
                <a:gd name="connsiteY13" fmla="*/ 2857500 h 4870450"/>
                <a:gd name="connsiteX14" fmla="*/ 57150 w 4006850"/>
                <a:gd name="connsiteY14" fmla="*/ 2787650 h 4870450"/>
                <a:gd name="connsiteX15" fmla="*/ 209550 w 4006850"/>
                <a:gd name="connsiteY15" fmla="*/ 2768600 h 4870450"/>
                <a:gd name="connsiteX16" fmla="*/ 241300 w 4006850"/>
                <a:gd name="connsiteY16" fmla="*/ 2711450 h 4870450"/>
                <a:gd name="connsiteX17" fmla="*/ 215900 w 4006850"/>
                <a:gd name="connsiteY17" fmla="*/ 2635250 h 4870450"/>
                <a:gd name="connsiteX18" fmla="*/ 165100 w 4006850"/>
                <a:gd name="connsiteY18" fmla="*/ 2584450 h 4870450"/>
                <a:gd name="connsiteX19" fmla="*/ 107950 w 4006850"/>
                <a:gd name="connsiteY19" fmla="*/ 2527300 h 4870450"/>
                <a:gd name="connsiteX20" fmla="*/ 107950 w 4006850"/>
                <a:gd name="connsiteY20" fmla="*/ 2527300 h 4870450"/>
                <a:gd name="connsiteX21" fmla="*/ 50800 w 4006850"/>
                <a:gd name="connsiteY21" fmla="*/ 2508250 h 4870450"/>
                <a:gd name="connsiteX22" fmla="*/ 82550 w 4006850"/>
                <a:gd name="connsiteY22" fmla="*/ 2413000 h 4870450"/>
                <a:gd name="connsiteX23" fmla="*/ 127000 w 4006850"/>
                <a:gd name="connsiteY23" fmla="*/ 2413000 h 4870450"/>
                <a:gd name="connsiteX24" fmla="*/ 165100 w 4006850"/>
                <a:gd name="connsiteY24" fmla="*/ 2381250 h 4870450"/>
                <a:gd name="connsiteX25" fmla="*/ 165100 w 4006850"/>
                <a:gd name="connsiteY25" fmla="*/ 2324100 h 4870450"/>
                <a:gd name="connsiteX26" fmla="*/ 457200 w 4006850"/>
                <a:gd name="connsiteY26" fmla="*/ 2298700 h 4870450"/>
                <a:gd name="connsiteX27" fmla="*/ 603250 w 4006850"/>
                <a:gd name="connsiteY27" fmla="*/ 2260600 h 4870450"/>
                <a:gd name="connsiteX28" fmla="*/ 469900 w 4006850"/>
                <a:gd name="connsiteY28" fmla="*/ 1682750 h 4870450"/>
                <a:gd name="connsiteX29" fmla="*/ 412750 w 4006850"/>
                <a:gd name="connsiteY29" fmla="*/ 1498600 h 4870450"/>
                <a:gd name="connsiteX30" fmla="*/ 412750 w 4006850"/>
                <a:gd name="connsiteY30" fmla="*/ 1314450 h 4870450"/>
                <a:gd name="connsiteX31" fmla="*/ 463550 w 4006850"/>
                <a:gd name="connsiteY31" fmla="*/ 1104900 h 4870450"/>
                <a:gd name="connsiteX32" fmla="*/ 609600 w 4006850"/>
                <a:gd name="connsiteY32" fmla="*/ 869950 h 4870450"/>
                <a:gd name="connsiteX33" fmla="*/ 990600 w 4006850"/>
                <a:gd name="connsiteY33" fmla="*/ 317500 h 4870450"/>
                <a:gd name="connsiteX34" fmla="*/ 1079500 w 4006850"/>
                <a:gd name="connsiteY34" fmla="*/ 0 h 4870450"/>
                <a:gd name="connsiteX35" fmla="*/ 1270000 w 4006850"/>
                <a:gd name="connsiteY35" fmla="*/ 50800 h 4870450"/>
                <a:gd name="connsiteX36" fmla="*/ 1835150 w 4006850"/>
                <a:gd name="connsiteY36" fmla="*/ 317500 h 4870450"/>
                <a:gd name="connsiteX37" fmla="*/ 2082800 w 4006850"/>
                <a:gd name="connsiteY37" fmla="*/ 469900 h 4870450"/>
                <a:gd name="connsiteX38" fmla="*/ 2336800 w 4006850"/>
                <a:gd name="connsiteY38" fmla="*/ 628650 h 4870450"/>
                <a:gd name="connsiteX39" fmla="*/ 2273300 w 4006850"/>
                <a:gd name="connsiteY39" fmla="*/ 692150 h 4870450"/>
                <a:gd name="connsiteX40" fmla="*/ 2787650 w 4006850"/>
                <a:gd name="connsiteY40" fmla="*/ 1098550 h 4870450"/>
                <a:gd name="connsiteX41" fmla="*/ 3333750 w 4006850"/>
                <a:gd name="connsiteY41" fmla="*/ 1562100 h 4870450"/>
                <a:gd name="connsiteX42" fmla="*/ 3740150 w 4006850"/>
                <a:gd name="connsiteY42" fmla="*/ 1860550 h 4870450"/>
                <a:gd name="connsiteX43" fmla="*/ 4006850 w 4006850"/>
                <a:gd name="connsiteY43" fmla="*/ 2006600 h 4870450"/>
                <a:gd name="connsiteX0" fmla="*/ 4006850 w 4006850"/>
                <a:gd name="connsiteY0" fmla="*/ 2006600 h 4870450"/>
                <a:gd name="connsiteX1" fmla="*/ 3117850 w 4006850"/>
                <a:gd name="connsiteY1" fmla="*/ 3949700 h 4870450"/>
                <a:gd name="connsiteX2" fmla="*/ 2990850 w 4006850"/>
                <a:gd name="connsiteY2" fmla="*/ 4260850 h 4870450"/>
                <a:gd name="connsiteX3" fmla="*/ 2889250 w 4006850"/>
                <a:gd name="connsiteY3" fmla="*/ 4559300 h 4870450"/>
                <a:gd name="connsiteX4" fmla="*/ 2806700 w 4006850"/>
                <a:gd name="connsiteY4" fmla="*/ 4826000 h 4870450"/>
                <a:gd name="connsiteX5" fmla="*/ 2343150 w 4006850"/>
                <a:gd name="connsiteY5" fmla="*/ 4870450 h 4870450"/>
                <a:gd name="connsiteX6" fmla="*/ 1943100 w 4006850"/>
                <a:gd name="connsiteY6" fmla="*/ 4851400 h 4870450"/>
                <a:gd name="connsiteX7" fmla="*/ 1562100 w 4006850"/>
                <a:gd name="connsiteY7" fmla="*/ 4705350 h 4870450"/>
                <a:gd name="connsiteX8" fmla="*/ 107950 w 4006850"/>
                <a:gd name="connsiteY8" fmla="*/ 3860800 h 4870450"/>
                <a:gd name="connsiteX9" fmla="*/ 387350 w 4006850"/>
                <a:gd name="connsiteY9" fmla="*/ 3517900 h 4870450"/>
                <a:gd name="connsiteX10" fmla="*/ 793750 w 4006850"/>
                <a:gd name="connsiteY10" fmla="*/ 2889250 h 4870450"/>
                <a:gd name="connsiteX11" fmla="*/ 673100 w 4006850"/>
                <a:gd name="connsiteY11" fmla="*/ 2832100 h 4870450"/>
                <a:gd name="connsiteX12" fmla="*/ 0 w 4006850"/>
                <a:gd name="connsiteY12" fmla="*/ 2952750 h 4870450"/>
                <a:gd name="connsiteX13" fmla="*/ 19050 w 4006850"/>
                <a:gd name="connsiteY13" fmla="*/ 2857500 h 4870450"/>
                <a:gd name="connsiteX14" fmla="*/ 57150 w 4006850"/>
                <a:gd name="connsiteY14" fmla="*/ 2787650 h 4870450"/>
                <a:gd name="connsiteX15" fmla="*/ 209550 w 4006850"/>
                <a:gd name="connsiteY15" fmla="*/ 2768600 h 4870450"/>
                <a:gd name="connsiteX16" fmla="*/ 241300 w 4006850"/>
                <a:gd name="connsiteY16" fmla="*/ 2711450 h 4870450"/>
                <a:gd name="connsiteX17" fmla="*/ 215900 w 4006850"/>
                <a:gd name="connsiteY17" fmla="*/ 2635250 h 4870450"/>
                <a:gd name="connsiteX18" fmla="*/ 165100 w 4006850"/>
                <a:gd name="connsiteY18" fmla="*/ 2584450 h 4870450"/>
                <a:gd name="connsiteX19" fmla="*/ 107950 w 4006850"/>
                <a:gd name="connsiteY19" fmla="*/ 2527300 h 4870450"/>
                <a:gd name="connsiteX20" fmla="*/ 107950 w 4006850"/>
                <a:gd name="connsiteY20" fmla="*/ 2527300 h 4870450"/>
                <a:gd name="connsiteX21" fmla="*/ 50800 w 4006850"/>
                <a:gd name="connsiteY21" fmla="*/ 2508250 h 4870450"/>
                <a:gd name="connsiteX22" fmla="*/ 82550 w 4006850"/>
                <a:gd name="connsiteY22" fmla="*/ 2413000 h 4870450"/>
                <a:gd name="connsiteX23" fmla="*/ 127000 w 4006850"/>
                <a:gd name="connsiteY23" fmla="*/ 2413000 h 4870450"/>
                <a:gd name="connsiteX24" fmla="*/ 165100 w 4006850"/>
                <a:gd name="connsiteY24" fmla="*/ 2381250 h 4870450"/>
                <a:gd name="connsiteX25" fmla="*/ 165100 w 4006850"/>
                <a:gd name="connsiteY25" fmla="*/ 2324100 h 4870450"/>
                <a:gd name="connsiteX26" fmla="*/ 457200 w 4006850"/>
                <a:gd name="connsiteY26" fmla="*/ 2298700 h 4870450"/>
                <a:gd name="connsiteX27" fmla="*/ 603250 w 4006850"/>
                <a:gd name="connsiteY27" fmla="*/ 2260600 h 4870450"/>
                <a:gd name="connsiteX28" fmla="*/ 469900 w 4006850"/>
                <a:gd name="connsiteY28" fmla="*/ 1682750 h 4870450"/>
                <a:gd name="connsiteX29" fmla="*/ 412750 w 4006850"/>
                <a:gd name="connsiteY29" fmla="*/ 1498600 h 4870450"/>
                <a:gd name="connsiteX30" fmla="*/ 412750 w 4006850"/>
                <a:gd name="connsiteY30" fmla="*/ 1314450 h 4870450"/>
                <a:gd name="connsiteX31" fmla="*/ 463550 w 4006850"/>
                <a:gd name="connsiteY31" fmla="*/ 1104900 h 4870450"/>
                <a:gd name="connsiteX32" fmla="*/ 609600 w 4006850"/>
                <a:gd name="connsiteY32" fmla="*/ 869950 h 4870450"/>
                <a:gd name="connsiteX33" fmla="*/ 990600 w 4006850"/>
                <a:gd name="connsiteY33" fmla="*/ 317500 h 4870450"/>
                <a:gd name="connsiteX34" fmla="*/ 1079500 w 4006850"/>
                <a:gd name="connsiteY34" fmla="*/ 0 h 4870450"/>
                <a:gd name="connsiteX35" fmla="*/ 1270000 w 4006850"/>
                <a:gd name="connsiteY35" fmla="*/ 50800 h 4870450"/>
                <a:gd name="connsiteX36" fmla="*/ 1835150 w 4006850"/>
                <a:gd name="connsiteY36" fmla="*/ 317500 h 4870450"/>
                <a:gd name="connsiteX37" fmla="*/ 2082800 w 4006850"/>
                <a:gd name="connsiteY37" fmla="*/ 469900 h 4870450"/>
                <a:gd name="connsiteX38" fmla="*/ 2336800 w 4006850"/>
                <a:gd name="connsiteY38" fmla="*/ 628650 h 4870450"/>
                <a:gd name="connsiteX39" fmla="*/ 2787650 w 4006850"/>
                <a:gd name="connsiteY39" fmla="*/ 1098550 h 4870450"/>
                <a:gd name="connsiteX40" fmla="*/ 3333750 w 4006850"/>
                <a:gd name="connsiteY40" fmla="*/ 1562100 h 4870450"/>
                <a:gd name="connsiteX41" fmla="*/ 3740150 w 4006850"/>
                <a:gd name="connsiteY41" fmla="*/ 1860550 h 4870450"/>
                <a:gd name="connsiteX42" fmla="*/ 4006850 w 4006850"/>
                <a:gd name="connsiteY42" fmla="*/ 2006600 h 4870450"/>
                <a:gd name="connsiteX0" fmla="*/ 4006850 w 4006850"/>
                <a:gd name="connsiteY0" fmla="*/ 2006600 h 4870450"/>
                <a:gd name="connsiteX1" fmla="*/ 3117850 w 4006850"/>
                <a:gd name="connsiteY1" fmla="*/ 3949700 h 4870450"/>
                <a:gd name="connsiteX2" fmla="*/ 2990850 w 4006850"/>
                <a:gd name="connsiteY2" fmla="*/ 4260850 h 4870450"/>
                <a:gd name="connsiteX3" fmla="*/ 2889250 w 4006850"/>
                <a:gd name="connsiteY3" fmla="*/ 4559300 h 4870450"/>
                <a:gd name="connsiteX4" fmla="*/ 2806700 w 4006850"/>
                <a:gd name="connsiteY4" fmla="*/ 4826000 h 4870450"/>
                <a:gd name="connsiteX5" fmla="*/ 2343150 w 4006850"/>
                <a:gd name="connsiteY5" fmla="*/ 4870450 h 4870450"/>
                <a:gd name="connsiteX6" fmla="*/ 1943100 w 4006850"/>
                <a:gd name="connsiteY6" fmla="*/ 4851400 h 4870450"/>
                <a:gd name="connsiteX7" fmla="*/ 1562100 w 4006850"/>
                <a:gd name="connsiteY7" fmla="*/ 4705350 h 4870450"/>
                <a:gd name="connsiteX8" fmla="*/ 107950 w 4006850"/>
                <a:gd name="connsiteY8" fmla="*/ 3860800 h 4870450"/>
                <a:gd name="connsiteX9" fmla="*/ 387350 w 4006850"/>
                <a:gd name="connsiteY9" fmla="*/ 3517900 h 4870450"/>
                <a:gd name="connsiteX10" fmla="*/ 793750 w 4006850"/>
                <a:gd name="connsiteY10" fmla="*/ 2889250 h 4870450"/>
                <a:gd name="connsiteX11" fmla="*/ 673100 w 4006850"/>
                <a:gd name="connsiteY11" fmla="*/ 2832100 h 4870450"/>
                <a:gd name="connsiteX12" fmla="*/ 0 w 4006850"/>
                <a:gd name="connsiteY12" fmla="*/ 2952750 h 4870450"/>
                <a:gd name="connsiteX13" fmla="*/ 19050 w 4006850"/>
                <a:gd name="connsiteY13" fmla="*/ 2857500 h 4870450"/>
                <a:gd name="connsiteX14" fmla="*/ 57150 w 4006850"/>
                <a:gd name="connsiteY14" fmla="*/ 2787650 h 4870450"/>
                <a:gd name="connsiteX15" fmla="*/ 209550 w 4006850"/>
                <a:gd name="connsiteY15" fmla="*/ 2768600 h 4870450"/>
                <a:gd name="connsiteX16" fmla="*/ 241300 w 4006850"/>
                <a:gd name="connsiteY16" fmla="*/ 2711450 h 4870450"/>
                <a:gd name="connsiteX17" fmla="*/ 215900 w 4006850"/>
                <a:gd name="connsiteY17" fmla="*/ 2635250 h 4870450"/>
                <a:gd name="connsiteX18" fmla="*/ 165100 w 4006850"/>
                <a:gd name="connsiteY18" fmla="*/ 2584450 h 4870450"/>
                <a:gd name="connsiteX19" fmla="*/ 107950 w 4006850"/>
                <a:gd name="connsiteY19" fmla="*/ 2527300 h 4870450"/>
                <a:gd name="connsiteX20" fmla="*/ 107950 w 4006850"/>
                <a:gd name="connsiteY20" fmla="*/ 2527300 h 4870450"/>
                <a:gd name="connsiteX21" fmla="*/ 50800 w 4006850"/>
                <a:gd name="connsiteY21" fmla="*/ 2508250 h 4870450"/>
                <a:gd name="connsiteX22" fmla="*/ 82550 w 4006850"/>
                <a:gd name="connsiteY22" fmla="*/ 2413000 h 4870450"/>
                <a:gd name="connsiteX23" fmla="*/ 127000 w 4006850"/>
                <a:gd name="connsiteY23" fmla="*/ 2413000 h 4870450"/>
                <a:gd name="connsiteX24" fmla="*/ 165100 w 4006850"/>
                <a:gd name="connsiteY24" fmla="*/ 2381250 h 4870450"/>
                <a:gd name="connsiteX25" fmla="*/ 165100 w 4006850"/>
                <a:gd name="connsiteY25" fmla="*/ 2324100 h 4870450"/>
                <a:gd name="connsiteX26" fmla="*/ 457200 w 4006850"/>
                <a:gd name="connsiteY26" fmla="*/ 2298700 h 4870450"/>
                <a:gd name="connsiteX27" fmla="*/ 603250 w 4006850"/>
                <a:gd name="connsiteY27" fmla="*/ 2260600 h 4870450"/>
                <a:gd name="connsiteX28" fmla="*/ 469900 w 4006850"/>
                <a:gd name="connsiteY28" fmla="*/ 1682750 h 4870450"/>
                <a:gd name="connsiteX29" fmla="*/ 412750 w 4006850"/>
                <a:gd name="connsiteY29" fmla="*/ 1498600 h 4870450"/>
                <a:gd name="connsiteX30" fmla="*/ 412750 w 4006850"/>
                <a:gd name="connsiteY30" fmla="*/ 1314450 h 4870450"/>
                <a:gd name="connsiteX31" fmla="*/ 463550 w 4006850"/>
                <a:gd name="connsiteY31" fmla="*/ 1104900 h 4870450"/>
                <a:gd name="connsiteX32" fmla="*/ 609600 w 4006850"/>
                <a:gd name="connsiteY32" fmla="*/ 869950 h 4870450"/>
                <a:gd name="connsiteX33" fmla="*/ 990600 w 4006850"/>
                <a:gd name="connsiteY33" fmla="*/ 317500 h 4870450"/>
                <a:gd name="connsiteX34" fmla="*/ 1079500 w 4006850"/>
                <a:gd name="connsiteY34" fmla="*/ 0 h 4870450"/>
                <a:gd name="connsiteX35" fmla="*/ 1835150 w 4006850"/>
                <a:gd name="connsiteY35" fmla="*/ 317500 h 4870450"/>
                <a:gd name="connsiteX36" fmla="*/ 2082800 w 4006850"/>
                <a:gd name="connsiteY36" fmla="*/ 469900 h 4870450"/>
                <a:gd name="connsiteX37" fmla="*/ 2336800 w 4006850"/>
                <a:gd name="connsiteY37" fmla="*/ 628650 h 4870450"/>
                <a:gd name="connsiteX38" fmla="*/ 2787650 w 4006850"/>
                <a:gd name="connsiteY38" fmla="*/ 1098550 h 4870450"/>
                <a:gd name="connsiteX39" fmla="*/ 3333750 w 4006850"/>
                <a:gd name="connsiteY39" fmla="*/ 1562100 h 4870450"/>
                <a:gd name="connsiteX40" fmla="*/ 3740150 w 4006850"/>
                <a:gd name="connsiteY40" fmla="*/ 1860550 h 4870450"/>
                <a:gd name="connsiteX41" fmla="*/ 4006850 w 4006850"/>
                <a:gd name="connsiteY41" fmla="*/ 2006600 h 4870450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835150 w 4006850"/>
                <a:gd name="connsiteY35" fmla="*/ 225321 h 4778271"/>
                <a:gd name="connsiteX36" fmla="*/ 2082800 w 4006850"/>
                <a:gd name="connsiteY36" fmla="*/ 377721 h 4778271"/>
                <a:gd name="connsiteX37" fmla="*/ 2336800 w 4006850"/>
                <a:gd name="connsiteY37" fmla="*/ 536471 h 4778271"/>
                <a:gd name="connsiteX38" fmla="*/ 2787650 w 4006850"/>
                <a:gd name="connsiteY38" fmla="*/ 1006371 h 4778271"/>
                <a:gd name="connsiteX39" fmla="*/ 3333750 w 4006850"/>
                <a:gd name="connsiteY39" fmla="*/ 1469921 h 4778271"/>
                <a:gd name="connsiteX40" fmla="*/ 3740150 w 4006850"/>
                <a:gd name="connsiteY40" fmla="*/ 1768371 h 4778271"/>
                <a:gd name="connsiteX41" fmla="*/ 4006850 w 4006850"/>
                <a:gd name="connsiteY41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082800 w 4006850"/>
                <a:gd name="connsiteY36" fmla="*/ 377721 h 4778271"/>
                <a:gd name="connsiteX37" fmla="*/ 2336800 w 4006850"/>
                <a:gd name="connsiteY37" fmla="*/ 536471 h 4778271"/>
                <a:gd name="connsiteX38" fmla="*/ 2787650 w 4006850"/>
                <a:gd name="connsiteY38" fmla="*/ 1006371 h 4778271"/>
                <a:gd name="connsiteX39" fmla="*/ 3333750 w 4006850"/>
                <a:gd name="connsiteY39" fmla="*/ 1469921 h 4778271"/>
                <a:gd name="connsiteX40" fmla="*/ 3740150 w 4006850"/>
                <a:gd name="connsiteY40" fmla="*/ 1768371 h 4778271"/>
                <a:gd name="connsiteX41" fmla="*/ 4006850 w 4006850"/>
                <a:gd name="connsiteY41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36800 w 4006850"/>
                <a:gd name="connsiteY36" fmla="*/ 536471 h 4778271"/>
                <a:gd name="connsiteX37" fmla="*/ 2787650 w 4006850"/>
                <a:gd name="connsiteY37" fmla="*/ 1006371 h 4778271"/>
                <a:gd name="connsiteX38" fmla="*/ 3333750 w 4006850"/>
                <a:gd name="connsiteY38" fmla="*/ 1469921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787650 w 4006850"/>
                <a:gd name="connsiteY37" fmla="*/ 1006371 h 4778271"/>
                <a:gd name="connsiteX38" fmla="*/ 3333750 w 4006850"/>
                <a:gd name="connsiteY38" fmla="*/ 1469921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787650 w 4006850"/>
                <a:gd name="connsiteY37" fmla="*/ 1006371 h 4778271"/>
                <a:gd name="connsiteX38" fmla="*/ 3333750 w 4006850"/>
                <a:gd name="connsiteY38" fmla="*/ 1469921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60449 w 4006850"/>
                <a:gd name="connsiteY37" fmla="*/ 1031511 h 4778271"/>
                <a:gd name="connsiteX38" fmla="*/ 3333750 w 4006850"/>
                <a:gd name="connsiteY38" fmla="*/ 1469921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60449 w 4006850"/>
                <a:gd name="connsiteY37" fmla="*/ 1031511 h 4778271"/>
                <a:gd name="connsiteX38" fmla="*/ 3354134 w 4006850"/>
                <a:gd name="connsiteY38" fmla="*/ 1455955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60449 w 4006850"/>
                <a:gd name="connsiteY37" fmla="*/ 1031511 h 4778271"/>
                <a:gd name="connsiteX38" fmla="*/ 3354134 w 4006850"/>
                <a:gd name="connsiteY38" fmla="*/ 1455955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19682 w 4006850"/>
                <a:gd name="connsiteY37" fmla="*/ 1006370 h 4778271"/>
                <a:gd name="connsiteX38" fmla="*/ 3354134 w 4006850"/>
                <a:gd name="connsiteY38" fmla="*/ 1455955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19682 w 4006850"/>
                <a:gd name="connsiteY37" fmla="*/ 1006370 h 4778271"/>
                <a:gd name="connsiteX38" fmla="*/ 3354134 w 4006850"/>
                <a:gd name="connsiteY38" fmla="*/ 1455955 h 4778271"/>
                <a:gd name="connsiteX39" fmla="*/ 4006850 w 4006850"/>
                <a:gd name="connsiteY39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19682 w 4006850"/>
                <a:gd name="connsiteY37" fmla="*/ 1006370 h 4778271"/>
                <a:gd name="connsiteX38" fmla="*/ 3354134 w 4006850"/>
                <a:gd name="connsiteY38" fmla="*/ 1455955 h 4778271"/>
                <a:gd name="connsiteX39" fmla="*/ 4006850 w 4006850"/>
                <a:gd name="connsiteY39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19682 w 4006850"/>
                <a:gd name="connsiteY37" fmla="*/ 1006370 h 4778271"/>
                <a:gd name="connsiteX38" fmla="*/ 3389078 w 4006850"/>
                <a:gd name="connsiteY38" fmla="*/ 1475507 h 4778271"/>
                <a:gd name="connsiteX39" fmla="*/ 4006850 w 4006850"/>
                <a:gd name="connsiteY39" fmla="*/ 1914421 h 4778271"/>
                <a:gd name="connsiteX0" fmla="*/ 4027234 w 4027234"/>
                <a:gd name="connsiteY0" fmla="*/ 1883694 h 4778271"/>
                <a:gd name="connsiteX1" fmla="*/ 3117850 w 4027234"/>
                <a:gd name="connsiteY1" fmla="*/ 3857521 h 4778271"/>
                <a:gd name="connsiteX2" fmla="*/ 2990850 w 4027234"/>
                <a:gd name="connsiteY2" fmla="*/ 4168671 h 4778271"/>
                <a:gd name="connsiteX3" fmla="*/ 2889250 w 4027234"/>
                <a:gd name="connsiteY3" fmla="*/ 4467121 h 4778271"/>
                <a:gd name="connsiteX4" fmla="*/ 2806700 w 4027234"/>
                <a:gd name="connsiteY4" fmla="*/ 4733821 h 4778271"/>
                <a:gd name="connsiteX5" fmla="*/ 2343150 w 4027234"/>
                <a:gd name="connsiteY5" fmla="*/ 4778271 h 4778271"/>
                <a:gd name="connsiteX6" fmla="*/ 1943100 w 4027234"/>
                <a:gd name="connsiteY6" fmla="*/ 4759221 h 4778271"/>
                <a:gd name="connsiteX7" fmla="*/ 1562100 w 4027234"/>
                <a:gd name="connsiteY7" fmla="*/ 4613171 h 4778271"/>
                <a:gd name="connsiteX8" fmla="*/ 107950 w 4027234"/>
                <a:gd name="connsiteY8" fmla="*/ 3768621 h 4778271"/>
                <a:gd name="connsiteX9" fmla="*/ 387350 w 4027234"/>
                <a:gd name="connsiteY9" fmla="*/ 3425721 h 4778271"/>
                <a:gd name="connsiteX10" fmla="*/ 793750 w 4027234"/>
                <a:gd name="connsiteY10" fmla="*/ 2797071 h 4778271"/>
                <a:gd name="connsiteX11" fmla="*/ 673100 w 4027234"/>
                <a:gd name="connsiteY11" fmla="*/ 2739921 h 4778271"/>
                <a:gd name="connsiteX12" fmla="*/ 0 w 4027234"/>
                <a:gd name="connsiteY12" fmla="*/ 2860571 h 4778271"/>
                <a:gd name="connsiteX13" fmla="*/ 19050 w 4027234"/>
                <a:gd name="connsiteY13" fmla="*/ 2765321 h 4778271"/>
                <a:gd name="connsiteX14" fmla="*/ 57150 w 4027234"/>
                <a:gd name="connsiteY14" fmla="*/ 2695471 h 4778271"/>
                <a:gd name="connsiteX15" fmla="*/ 209550 w 4027234"/>
                <a:gd name="connsiteY15" fmla="*/ 2676421 h 4778271"/>
                <a:gd name="connsiteX16" fmla="*/ 241300 w 4027234"/>
                <a:gd name="connsiteY16" fmla="*/ 2619271 h 4778271"/>
                <a:gd name="connsiteX17" fmla="*/ 215900 w 4027234"/>
                <a:gd name="connsiteY17" fmla="*/ 2543071 h 4778271"/>
                <a:gd name="connsiteX18" fmla="*/ 165100 w 4027234"/>
                <a:gd name="connsiteY18" fmla="*/ 2492271 h 4778271"/>
                <a:gd name="connsiteX19" fmla="*/ 107950 w 4027234"/>
                <a:gd name="connsiteY19" fmla="*/ 2435121 h 4778271"/>
                <a:gd name="connsiteX20" fmla="*/ 107950 w 4027234"/>
                <a:gd name="connsiteY20" fmla="*/ 2435121 h 4778271"/>
                <a:gd name="connsiteX21" fmla="*/ 50800 w 4027234"/>
                <a:gd name="connsiteY21" fmla="*/ 2416071 h 4778271"/>
                <a:gd name="connsiteX22" fmla="*/ 82550 w 4027234"/>
                <a:gd name="connsiteY22" fmla="*/ 2320821 h 4778271"/>
                <a:gd name="connsiteX23" fmla="*/ 127000 w 4027234"/>
                <a:gd name="connsiteY23" fmla="*/ 2320821 h 4778271"/>
                <a:gd name="connsiteX24" fmla="*/ 165100 w 4027234"/>
                <a:gd name="connsiteY24" fmla="*/ 2289071 h 4778271"/>
                <a:gd name="connsiteX25" fmla="*/ 165100 w 4027234"/>
                <a:gd name="connsiteY25" fmla="*/ 2231921 h 4778271"/>
                <a:gd name="connsiteX26" fmla="*/ 457200 w 4027234"/>
                <a:gd name="connsiteY26" fmla="*/ 2206521 h 4778271"/>
                <a:gd name="connsiteX27" fmla="*/ 603250 w 4027234"/>
                <a:gd name="connsiteY27" fmla="*/ 2168421 h 4778271"/>
                <a:gd name="connsiteX28" fmla="*/ 469900 w 4027234"/>
                <a:gd name="connsiteY28" fmla="*/ 1590571 h 4778271"/>
                <a:gd name="connsiteX29" fmla="*/ 412750 w 4027234"/>
                <a:gd name="connsiteY29" fmla="*/ 1406421 h 4778271"/>
                <a:gd name="connsiteX30" fmla="*/ 412750 w 4027234"/>
                <a:gd name="connsiteY30" fmla="*/ 1222271 h 4778271"/>
                <a:gd name="connsiteX31" fmla="*/ 463550 w 4027234"/>
                <a:gd name="connsiteY31" fmla="*/ 1012721 h 4778271"/>
                <a:gd name="connsiteX32" fmla="*/ 609600 w 4027234"/>
                <a:gd name="connsiteY32" fmla="*/ 777771 h 4778271"/>
                <a:gd name="connsiteX33" fmla="*/ 990600 w 4027234"/>
                <a:gd name="connsiteY33" fmla="*/ 225321 h 4778271"/>
                <a:gd name="connsiteX34" fmla="*/ 1047468 w 4027234"/>
                <a:gd name="connsiteY34" fmla="*/ 0 h 4778271"/>
                <a:gd name="connsiteX35" fmla="*/ 1797295 w 4027234"/>
                <a:gd name="connsiteY35" fmla="*/ 306328 h 4778271"/>
                <a:gd name="connsiteX36" fmla="*/ 2377567 w 4027234"/>
                <a:gd name="connsiteY36" fmla="*/ 667757 h 4778271"/>
                <a:gd name="connsiteX37" fmla="*/ 2819682 w 4027234"/>
                <a:gd name="connsiteY37" fmla="*/ 1006370 h 4778271"/>
                <a:gd name="connsiteX38" fmla="*/ 3389078 w 4027234"/>
                <a:gd name="connsiteY38" fmla="*/ 1475507 h 4778271"/>
                <a:gd name="connsiteX39" fmla="*/ 4027234 w 4027234"/>
                <a:gd name="connsiteY39" fmla="*/ 1883694 h 4778271"/>
                <a:gd name="connsiteX0" fmla="*/ 4027234 w 4027234"/>
                <a:gd name="connsiteY0" fmla="*/ 1883694 h 4778271"/>
                <a:gd name="connsiteX1" fmla="*/ 3117850 w 4027234"/>
                <a:gd name="connsiteY1" fmla="*/ 3857521 h 4778271"/>
                <a:gd name="connsiteX2" fmla="*/ 2990850 w 4027234"/>
                <a:gd name="connsiteY2" fmla="*/ 4168671 h 4778271"/>
                <a:gd name="connsiteX3" fmla="*/ 2889250 w 4027234"/>
                <a:gd name="connsiteY3" fmla="*/ 4467121 h 4778271"/>
                <a:gd name="connsiteX4" fmla="*/ 2806700 w 4027234"/>
                <a:gd name="connsiteY4" fmla="*/ 4733821 h 4778271"/>
                <a:gd name="connsiteX5" fmla="*/ 2343150 w 4027234"/>
                <a:gd name="connsiteY5" fmla="*/ 4778271 h 4778271"/>
                <a:gd name="connsiteX6" fmla="*/ 1943100 w 4027234"/>
                <a:gd name="connsiteY6" fmla="*/ 4759221 h 4778271"/>
                <a:gd name="connsiteX7" fmla="*/ 1562100 w 4027234"/>
                <a:gd name="connsiteY7" fmla="*/ 4613171 h 4778271"/>
                <a:gd name="connsiteX8" fmla="*/ 107950 w 4027234"/>
                <a:gd name="connsiteY8" fmla="*/ 3768621 h 4778271"/>
                <a:gd name="connsiteX9" fmla="*/ 387350 w 4027234"/>
                <a:gd name="connsiteY9" fmla="*/ 3425721 h 4778271"/>
                <a:gd name="connsiteX10" fmla="*/ 793750 w 4027234"/>
                <a:gd name="connsiteY10" fmla="*/ 2797071 h 4778271"/>
                <a:gd name="connsiteX11" fmla="*/ 673100 w 4027234"/>
                <a:gd name="connsiteY11" fmla="*/ 2739921 h 4778271"/>
                <a:gd name="connsiteX12" fmla="*/ 0 w 4027234"/>
                <a:gd name="connsiteY12" fmla="*/ 2860571 h 4778271"/>
                <a:gd name="connsiteX13" fmla="*/ 19050 w 4027234"/>
                <a:gd name="connsiteY13" fmla="*/ 2765321 h 4778271"/>
                <a:gd name="connsiteX14" fmla="*/ 57150 w 4027234"/>
                <a:gd name="connsiteY14" fmla="*/ 2695471 h 4778271"/>
                <a:gd name="connsiteX15" fmla="*/ 209550 w 4027234"/>
                <a:gd name="connsiteY15" fmla="*/ 2676421 h 4778271"/>
                <a:gd name="connsiteX16" fmla="*/ 241300 w 4027234"/>
                <a:gd name="connsiteY16" fmla="*/ 2619271 h 4778271"/>
                <a:gd name="connsiteX17" fmla="*/ 215900 w 4027234"/>
                <a:gd name="connsiteY17" fmla="*/ 2543071 h 4778271"/>
                <a:gd name="connsiteX18" fmla="*/ 165100 w 4027234"/>
                <a:gd name="connsiteY18" fmla="*/ 2492271 h 4778271"/>
                <a:gd name="connsiteX19" fmla="*/ 107950 w 4027234"/>
                <a:gd name="connsiteY19" fmla="*/ 2435121 h 4778271"/>
                <a:gd name="connsiteX20" fmla="*/ 107950 w 4027234"/>
                <a:gd name="connsiteY20" fmla="*/ 2435121 h 4778271"/>
                <a:gd name="connsiteX21" fmla="*/ 50800 w 4027234"/>
                <a:gd name="connsiteY21" fmla="*/ 2416071 h 4778271"/>
                <a:gd name="connsiteX22" fmla="*/ 82550 w 4027234"/>
                <a:gd name="connsiteY22" fmla="*/ 2320821 h 4778271"/>
                <a:gd name="connsiteX23" fmla="*/ 127000 w 4027234"/>
                <a:gd name="connsiteY23" fmla="*/ 2320821 h 4778271"/>
                <a:gd name="connsiteX24" fmla="*/ 165100 w 4027234"/>
                <a:gd name="connsiteY24" fmla="*/ 2289071 h 4778271"/>
                <a:gd name="connsiteX25" fmla="*/ 165100 w 4027234"/>
                <a:gd name="connsiteY25" fmla="*/ 2231921 h 4778271"/>
                <a:gd name="connsiteX26" fmla="*/ 457200 w 4027234"/>
                <a:gd name="connsiteY26" fmla="*/ 2206521 h 4778271"/>
                <a:gd name="connsiteX27" fmla="*/ 603250 w 4027234"/>
                <a:gd name="connsiteY27" fmla="*/ 2168421 h 4778271"/>
                <a:gd name="connsiteX28" fmla="*/ 469900 w 4027234"/>
                <a:gd name="connsiteY28" fmla="*/ 1590571 h 4778271"/>
                <a:gd name="connsiteX29" fmla="*/ 412750 w 4027234"/>
                <a:gd name="connsiteY29" fmla="*/ 1406421 h 4778271"/>
                <a:gd name="connsiteX30" fmla="*/ 412750 w 4027234"/>
                <a:gd name="connsiteY30" fmla="*/ 1222271 h 4778271"/>
                <a:gd name="connsiteX31" fmla="*/ 463550 w 4027234"/>
                <a:gd name="connsiteY31" fmla="*/ 1012721 h 4778271"/>
                <a:gd name="connsiteX32" fmla="*/ 609600 w 4027234"/>
                <a:gd name="connsiteY32" fmla="*/ 777771 h 4778271"/>
                <a:gd name="connsiteX33" fmla="*/ 990600 w 4027234"/>
                <a:gd name="connsiteY33" fmla="*/ 225321 h 4778271"/>
                <a:gd name="connsiteX34" fmla="*/ 1047468 w 4027234"/>
                <a:gd name="connsiteY34" fmla="*/ 0 h 4778271"/>
                <a:gd name="connsiteX35" fmla="*/ 1797295 w 4027234"/>
                <a:gd name="connsiteY35" fmla="*/ 306328 h 4778271"/>
                <a:gd name="connsiteX36" fmla="*/ 2377567 w 4027234"/>
                <a:gd name="connsiteY36" fmla="*/ 667757 h 4778271"/>
                <a:gd name="connsiteX37" fmla="*/ 2819682 w 4027234"/>
                <a:gd name="connsiteY37" fmla="*/ 1006370 h 4778271"/>
                <a:gd name="connsiteX38" fmla="*/ 3389078 w 4027234"/>
                <a:gd name="connsiteY38" fmla="*/ 1475507 h 4778271"/>
                <a:gd name="connsiteX39" fmla="*/ 4027234 w 4027234"/>
                <a:gd name="connsiteY39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90850 w 4027234"/>
                <a:gd name="connsiteY2" fmla="*/ 4168671 h 4778271"/>
                <a:gd name="connsiteX3" fmla="*/ 2889250 w 4027234"/>
                <a:gd name="connsiteY3" fmla="*/ 4467121 h 4778271"/>
                <a:gd name="connsiteX4" fmla="*/ 2806700 w 4027234"/>
                <a:gd name="connsiteY4" fmla="*/ 4733821 h 4778271"/>
                <a:gd name="connsiteX5" fmla="*/ 2343150 w 4027234"/>
                <a:gd name="connsiteY5" fmla="*/ 4778271 h 4778271"/>
                <a:gd name="connsiteX6" fmla="*/ 1943100 w 4027234"/>
                <a:gd name="connsiteY6" fmla="*/ 4759221 h 4778271"/>
                <a:gd name="connsiteX7" fmla="*/ 1562100 w 4027234"/>
                <a:gd name="connsiteY7" fmla="*/ 4613171 h 4778271"/>
                <a:gd name="connsiteX8" fmla="*/ 107950 w 4027234"/>
                <a:gd name="connsiteY8" fmla="*/ 3768621 h 4778271"/>
                <a:gd name="connsiteX9" fmla="*/ 387350 w 4027234"/>
                <a:gd name="connsiteY9" fmla="*/ 3425721 h 4778271"/>
                <a:gd name="connsiteX10" fmla="*/ 793750 w 4027234"/>
                <a:gd name="connsiteY10" fmla="*/ 2797071 h 4778271"/>
                <a:gd name="connsiteX11" fmla="*/ 673100 w 4027234"/>
                <a:gd name="connsiteY11" fmla="*/ 2739921 h 4778271"/>
                <a:gd name="connsiteX12" fmla="*/ 0 w 4027234"/>
                <a:gd name="connsiteY12" fmla="*/ 2860571 h 4778271"/>
                <a:gd name="connsiteX13" fmla="*/ 19050 w 4027234"/>
                <a:gd name="connsiteY13" fmla="*/ 2765321 h 4778271"/>
                <a:gd name="connsiteX14" fmla="*/ 57150 w 4027234"/>
                <a:gd name="connsiteY14" fmla="*/ 2695471 h 4778271"/>
                <a:gd name="connsiteX15" fmla="*/ 209550 w 4027234"/>
                <a:gd name="connsiteY15" fmla="*/ 2676421 h 4778271"/>
                <a:gd name="connsiteX16" fmla="*/ 241300 w 4027234"/>
                <a:gd name="connsiteY16" fmla="*/ 2619271 h 4778271"/>
                <a:gd name="connsiteX17" fmla="*/ 215900 w 4027234"/>
                <a:gd name="connsiteY17" fmla="*/ 2543071 h 4778271"/>
                <a:gd name="connsiteX18" fmla="*/ 165100 w 4027234"/>
                <a:gd name="connsiteY18" fmla="*/ 2492271 h 4778271"/>
                <a:gd name="connsiteX19" fmla="*/ 107950 w 4027234"/>
                <a:gd name="connsiteY19" fmla="*/ 2435121 h 4778271"/>
                <a:gd name="connsiteX20" fmla="*/ 107950 w 4027234"/>
                <a:gd name="connsiteY20" fmla="*/ 2435121 h 4778271"/>
                <a:gd name="connsiteX21" fmla="*/ 50800 w 4027234"/>
                <a:gd name="connsiteY21" fmla="*/ 2416071 h 4778271"/>
                <a:gd name="connsiteX22" fmla="*/ 82550 w 4027234"/>
                <a:gd name="connsiteY22" fmla="*/ 2320821 h 4778271"/>
                <a:gd name="connsiteX23" fmla="*/ 127000 w 4027234"/>
                <a:gd name="connsiteY23" fmla="*/ 2320821 h 4778271"/>
                <a:gd name="connsiteX24" fmla="*/ 165100 w 4027234"/>
                <a:gd name="connsiteY24" fmla="*/ 2289071 h 4778271"/>
                <a:gd name="connsiteX25" fmla="*/ 165100 w 4027234"/>
                <a:gd name="connsiteY25" fmla="*/ 2231921 h 4778271"/>
                <a:gd name="connsiteX26" fmla="*/ 457200 w 4027234"/>
                <a:gd name="connsiteY26" fmla="*/ 2206521 h 4778271"/>
                <a:gd name="connsiteX27" fmla="*/ 603250 w 4027234"/>
                <a:gd name="connsiteY27" fmla="*/ 2168421 h 4778271"/>
                <a:gd name="connsiteX28" fmla="*/ 469900 w 4027234"/>
                <a:gd name="connsiteY28" fmla="*/ 1590571 h 4778271"/>
                <a:gd name="connsiteX29" fmla="*/ 412750 w 4027234"/>
                <a:gd name="connsiteY29" fmla="*/ 1406421 h 4778271"/>
                <a:gd name="connsiteX30" fmla="*/ 412750 w 4027234"/>
                <a:gd name="connsiteY30" fmla="*/ 1222271 h 4778271"/>
                <a:gd name="connsiteX31" fmla="*/ 463550 w 4027234"/>
                <a:gd name="connsiteY31" fmla="*/ 1012721 h 4778271"/>
                <a:gd name="connsiteX32" fmla="*/ 609600 w 4027234"/>
                <a:gd name="connsiteY32" fmla="*/ 777771 h 4778271"/>
                <a:gd name="connsiteX33" fmla="*/ 990600 w 4027234"/>
                <a:gd name="connsiteY33" fmla="*/ 225321 h 4778271"/>
                <a:gd name="connsiteX34" fmla="*/ 1047468 w 4027234"/>
                <a:gd name="connsiteY34" fmla="*/ 0 h 4778271"/>
                <a:gd name="connsiteX35" fmla="*/ 1797295 w 4027234"/>
                <a:gd name="connsiteY35" fmla="*/ 306328 h 4778271"/>
                <a:gd name="connsiteX36" fmla="*/ 2377567 w 4027234"/>
                <a:gd name="connsiteY36" fmla="*/ 667757 h 4778271"/>
                <a:gd name="connsiteX37" fmla="*/ 2819682 w 4027234"/>
                <a:gd name="connsiteY37" fmla="*/ 1006370 h 4778271"/>
                <a:gd name="connsiteX38" fmla="*/ 3389078 w 4027234"/>
                <a:gd name="connsiteY38" fmla="*/ 1475507 h 4778271"/>
                <a:gd name="connsiteX39" fmla="*/ 4027234 w 4027234"/>
                <a:gd name="connsiteY39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90850 w 4027234"/>
                <a:gd name="connsiteY2" fmla="*/ 4168671 h 4778271"/>
                <a:gd name="connsiteX3" fmla="*/ 2806700 w 4027234"/>
                <a:gd name="connsiteY3" fmla="*/ 4733821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09316 w 4027234"/>
                <a:gd name="connsiteY2" fmla="*/ 4218951 h 4778271"/>
                <a:gd name="connsiteX3" fmla="*/ 2806700 w 4027234"/>
                <a:gd name="connsiteY3" fmla="*/ 4733821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32611 w 4027234"/>
                <a:gd name="connsiteY2" fmla="*/ 4241298 h 4778271"/>
                <a:gd name="connsiteX3" fmla="*/ 2806700 w 4027234"/>
                <a:gd name="connsiteY3" fmla="*/ 4733821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32611 w 4027234"/>
                <a:gd name="connsiteY2" fmla="*/ 4241298 h 4778271"/>
                <a:gd name="connsiteX3" fmla="*/ 2768845 w 4027234"/>
                <a:gd name="connsiteY3" fmla="*/ 4711474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32611 w 4027234"/>
                <a:gd name="connsiteY2" fmla="*/ 4241298 h 4778271"/>
                <a:gd name="connsiteX3" fmla="*/ 2792140 w 4027234"/>
                <a:gd name="connsiteY3" fmla="*/ 4658401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59221"/>
                <a:gd name="connsiteX1" fmla="*/ 3112027 w 4027234"/>
                <a:gd name="connsiteY1" fmla="*/ 3801655 h 4759221"/>
                <a:gd name="connsiteX2" fmla="*/ 2932611 w 4027234"/>
                <a:gd name="connsiteY2" fmla="*/ 4241298 h 4759221"/>
                <a:gd name="connsiteX3" fmla="*/ 2792140 w 4027234"/>
                <a:gd name="connsiteY3" fmla="*/ 4658401 h 4759221"/>
                <a:gd name="connsiteX4" fmla="*/ 2369357 w 4027234"/>
                <a:gd name="connsiteY4" fmla="*/ 4716819 h 4759221"/>
                <a:gd name="connsiteX5" fmla="*/ 1943100 w 4027234"/>
                <a:gd name="connsiteY5" fmla="*/ 4759221 h 4759221"/>
                <a:gd name="connsiteX6" fmla="*/ 1562100 w 4027234"/>
                <a:gd name="connsiteY6" fmla="*/ 4613171 h 4759221"/>
                <a:gd name="connsiteX7" fmla="*/ 107950 w 4027234"/>
                <a:gd name="connsiteY7" fmla="*/ 3768621 h 4759221"/>
                <a:gd name="connsiteX8" fmla="*/ 387350 w 4027234"/>
                <a:gd name="connsiteY8" fmla="*/ 3425721 h 4759221"/>
                <a:gd name="connsiteX9" fmla="*/ 793750 w 4027234"/>
                <a:gd name="connsiteY9" fmla="*/ 2797071 h 4759221"/>
                <a:gd name="connsiteX10" fmla="*/ 673100 w 4027234"/>
                <a:gd name="connsiteY10" fmla="*/ 2739921 h 4759221"/>
                <a:gd name="connsiteX11" fmla="*/ 0 w 4027234"/>
                <a:gd name="connsiteY11" fmla="*/ 2860571 h 4759221"/>
                <a:gd name="connsiteX12" fmla="*/ 19050 w 4027234"/>
                <a:gd name="connsiteY12" fmla="*/ 2765321 h 4759221"/>
                <a:gd name="connsiteX13" fmla="*/ 57150 w 4027234"/>
                <a:gd name="connsiteY13" fmla="*/ 2695471 h 4759221"/>
                <a:gd name="connsiteX14" fmla="*/ 209550 w 4027234"/>
                <a:gd name="connsiteY14" fmla="*/ 2676421 h 4759221"/>
                <a:gd name="connsiteX15" fmla="*/ 241300 w 4027234"/>
                <a:gd name="connsiteY15" fmla="*/ 2619271 h 4759221"/>
                <a:gd name="connsiteX16" fmla="*/ 215900 w 4027234"/>
                <a:gd name="connsiteY16" fmla="*/ 2543071 h 4759221"/>
                <a:gd name="connsiteX17" fmla="*/ 165100 w 4027234"/>
                <a:gd name="connsiteY17" fmla="*/ 2492271 h 4759221"/>
                <a:gd name="connsiteX18" fmla="*/ 107950 w 4027234"/>
                <a:gd name="connsiteY18" fmla="*/ 2435121 h 4759221"/>
                <a:gd name="connsiteX19" fmla="*/ 107950 w 4027234"/>
                <a:gd name="connsiteY19" fmla="*/ 2435121 h 4759221"/>
                <a:gd name="connsiteX20" fmla="*/ 50800 w 4027234"/>
                <a:gd name="connsiteY20" fmla="*/ 2416071 h 4759221"/>
                <a:gd name="connsiteX21" fmla="*/ 82550 w 4027234"/>
                <a:gd name="connsiteY21" fmla="*/ 2320821 h 4759221"/>
                <a:gd name="connsiteX22" fmla="*/ 127000 w 4027234"/>
                <a:gd name="connsiteY22" fmla="*/ 2320821 h 4759221"/>
                <a:gd name="connsiteX23" fmla="*/ 165100 w 4027234"/>
                <a:gd name="connsiteY23" fmla="*/ 2289071 h 4759221"/>
                <a:gd name="connsiteX24" fmla="*/ 165100 w 4027234"/>
                <a:gd name="connsiteY24" fmla="*/ 2231921 h 4759221"/>
                <a:gd name="connsiteX25" fmla="*/ 457200 w 4027234"/>
                <a:gd name="connsiteY25" fmla="*/ 2206521 h 4759221"/>
                <a:gd name="connsiteX26" fmla="*/ 603250 w 4027234"/>
                <a:gd name="connsiteY26" fmla="*/ 2168421 h 4759221"/>
                <a:gd name="connsiteX27" fmla="*/ 469900 w 4027234"/>
                <a:gd name="connsiteY27" fmla="*/ 1590571 h 4759221"/>
                <a:gd name="connsiteX28" fmla="*/ 412750 w 4027234"/>
                <a:gd name="connsiteY28" fmla="*/ 1406421 h 4759221"/>
                <a:gd name="connsiteX29" fmla="*/ 412750 w 4027234"/>
                <a:gd name="connsiteY29" fmla="*/ 1222271 h 4759221"/>
                <a:gd name="connsiteX30" fmla="*/ 463550 w 4027234"/>
                <a:gd name="connsiteY30" fmla="*/ 1012721 h 4759221"/>
                <a:gd name="connsiteX31" fmla="*/ 609600 w 4027234"/>
                <a:gd name="connsiteY31" fmla="*/ 777771 h 4759221"/>
                <a:gd name="connsiteX32" fmla="*/ 990600 w 4027234"/>
                <a:gd name="connsiteY32" fmla="*/ 225321 h 4759221"/>
                <a:gd name="connsiteX33" fmla="*/ 1047468 w 4027234"/>
                <a:gd name="connsiteY33" fmla="*/ 0 h 4759221"/>
                <a:gd name="connsiteX34" fmla="*/ 1797295 w 4027234"/>
                <a:gd name="connsiteY34" fmla="*/ 306328 h 4759221"/>
                <a:gd name="connsiteX35" fmla="*/ 2377567 w 4027234"/>
                <a:gd name="connsiteY35" fmla="*/ 667757 h 4759221"/>
                <a:gd name="connsiteX36" fmla="*/ 2819682 w 4027234"/>
                <a:gd name="connsiteY36" fmla="*/ 1006370 h 4759221"/>
                <a:gd name="connsiteX37" fmla="*/ 3389078 w 4027234"/>
                <a:gd name="connsiteY37" fmla="*/ 1475507 h 4759221"/>
                <a:gd name="connsiteX38" fmla="*/ 4027234 w 4027234"/>
                <a:gd name="connsiteY38" fmla="*/ 1883694 h 4759221"/>
                <a:gd name="connsiteX0" fmla="*/ 4027234 w 4027234"/>
                <a:gd name="connsiteY0" fmla="*/ 1883694 h 4716819"/>
                <a:gd name="connsiteX1" fmla="*/ 3112027 w 4027234"/>
                <a:gd name="connsiteY1" fmla="*/ 3801655 h 4716819"/>
                <a:gd name="connsiteX2" fmla="*/ 2932611 w 4027234"/>
                <a:gd name="connsiteY2" fmla="*/ 4241298 h 4716819"/>
                <a:gd name="connsiteX3" fmla="*/ 2792140 w 4027234"/>
                <a:gd name="connsiteY3" fmla="*/ 4658401 h 4716819"/>
                <a:gd name="connsiteX4" fmla="*/ 2369357 w 4027234"/>
                <a:gd name="connsiteY4" fmla="*/ 4716819 h 4716819"/>
                <a:gd name="connsiteX5" fmla="*/ 1893596 w 4027234"/>
                <a:gd name="connsiteY5" fmla="*/ 4708941 h 4716819"/>
                <a:gd name="connsiteX6" fmla="*/ 1562100 w 4027234"/>
                <a:gd name="connsiteY6" fmla="*/ 4613171 h 4716819"/>
                <a:gd name="connsiteX7" fmla="*/ 107950 w 4027234"/>
                <a:gd name="connsiteY7" fmla="*/ 3768621 h 4716819"/>
                <a:gd name="connsiteX8" fmla="*/ 387350 w 4027234"/>
                <a:gd name="connsiteY8" fmla="*/ 3425721 h 4716819"/>
                <a:gd name="connsiteX9" fmla="*/ 793750 w 4027234"/>
                <a:gd name="connsiteY9" fmla="*/ 2797071 h 4716819"/>
                <a:gd name="connsiteX10" fmla="*/ 673100 w 4027234"/>
                <a:gd name="connsiteY10" fmla="*/ 2739921 h 4716819"/>
                <a:gd name="connsiteX11" fmla="*/ 0 w 4027234"/>
                <a:gd name="connsiteY11" fmla="*/ 2860571 h 4716819"/>
                <a:gd name="connsiteX12" fmla="*/ 19050 w 4027234"/>
                <a:gd name="connsiteY12" fmla="*/ 2765321 h 4716819"/>
                <a:gd name="connsiteX13" fmla="*/ 57150 w 4027234"/>
                <a:gd name="connsiteY13" fmla="*/ 2695471 h 4716819"/>
                <a:gd name="connsiteX14" fmla="*/ 209550 w 4027234"/>
                <a:gd name="connsiteY14" fmla="*/ 2676421 h 4716819"/>
                <a:gd name="connsiteX15" fmla="*/ 241300 w 4027234"/>
                <a:gd name="connsiteY15" fmla="*/ 2619271 h 4716819"/>
                <a:gd name="connsiteX16" fmla="*/ 215900 w 4027234"/>
                <a:gd name="connsiteY16" fmla="*/ 2543071 h 4716819"/>
                <a:gd name="connsiteX17" fmla="*/ 165100 w 4027234"/>
                <a:gd name="connsiteY17" fmla="*/ 2492271 h 4716819"/>
                <a:gd name="connsiteX18" fmla="*/ 107950 w 4027234"/>
                <a:gd name="connsiteY18" fmla="*/ 2435121 h 4716819"/>
                <a:gd name="connsiteX19" fmla="*/ 107950 w 4027234"/>
                <a:gd name="connsiteY19" fmla="*/ 2435121 h 4716819"/>
                <a:gd name="connsiteX20" fmla="*/ 50800 w 4027234"/>
                <a:gd name="connsiteY20" fmla="*/ 2416071 h 4716819"/>
                <a:gd name="connsiteX21" fmla="*/ 82550 w 4027234"/>
                <a:gd name="connsiteY21" fmla="*/ 2320821 h 4716819"/>
                <a:gd name="connsiteX22" fmla="*/ 127000 w 4027234"/>
                <a:gd name="connsiteY22" fmla="*/ 2320821 h 4716819"/>
                <a:gd name="connsiteX23" fmla="*/ 165100 w 4027234"/>
                <a:gd name="connsiteY23" fmla="*/ 2289071 h 4716819"/>
                <a:gd name="connsiteX24" fmla="*/ 165100 w 4027234"/>
                <a:gd name="connsiteY24" fmla="*/ 2231921 h 4716819"/>
                <a:gd name="connsiteX25" fmla="*/ 457200 w 4027234"/>
                <a:gd name="connsiteY25" fmla="*/ 2206521 h 4716819"/>
                <a:gd name="connsiteX26" fmla="*/ 603250 w 4027234"/>
                <a:gd name="connsiteY26" fmla="*/ 2168421 h 4716819"/>
                <a:gd name="connsiteX27" fmla="*/ 469900 w 4027234"/>
                <a:gd name="connsiteY27" fmla="*/ 1590571 h 4716819"/>
                <a:gd name="connsiteX28" fmla="*/ 412750 w 4027234"/>
                <a:gd name="connsiteY28" fmla="*/ 1406421 h 4716819"/>
                <a:gd name="connsiteX29" fmla="*/ 412750 w 4027234"/>
                <a:gd name="connsiteY29" fmla="*/ 1222271 h 4716819"/>
                <a:gd name="connsiteX30" fmla="*/ 463550 w 4027234"/>
                <a:gd name="connsiteY30" fmla="*/ 1012721 h 4716819"/>
                <a:gd name="connsiteX31" fmla="*/ 609600 w 4027234"/>
                <a:gd name="connsiteY31" fmla="*/ 777771 h 4716819"/>
                <a:gd name="connsiteX32" fmla="*/ 990600 w 4027234"/>
                <a:gd name="connsiteY32" fmla="*/ 225321 h 4716819"/>
                <a:gd name="connsiteX33" fmla="*/ 1047468 w 4027234"/>
                <a:gd name="connsiteY33" fmla="*/ 0 h 4716819"/>
                <a:gd name="connsiteX34" fmla="*/ 1797295 w 4027234"/>
                <a:gd name="connsiteY34" fmla="*/ 306328 h 4716819"/>
                <a:gd name="connsiteX35" fmla="*/ 2377567 w 4027234"/>
                <a:gd name="connsiteY35" fmla="*/ 667757 h 4716819"/>
                <a:gd name="connsiteX36" fmla="*/ 2819682 w 4027234"/>
                <a:gd name="connsiteY36" fmla="*/ 1006370 h 4716819"/>
                <a:gd name="connsiteX37" fmla="*/ 3389078 w 4027234"/>
                <a:gd name="connsiteY37" fmla="*/ 1475507 h 4716819"/>
                <a:gd name="connsiteX38" fmla="*/ 4027234 w 4027234"/>
                <a:gd name="connsiteY38" fmla="*/ 1883694 h 4716819"/>
                <a:gd name="connsiteX0" fmla="*/ 4027234 w 4027234"/>
                <a:gd name="connsiteY0" fmla="*/ 1883694 h 4726624"/>
                <a:gd name="connsiteX1" fmla="*/ 3112027 w 4027234"/>
                <a:gd name="connsiteY1" fmla="*/ 3801655 h 4726624"/>
                <a:gd name="connsiteX2" fmla="*/ 2932611 w 4027234"/>
                <a:gd name="connsiteY2" fmla="*/ 4241298 h 4726624"/>
                <a:gd name="connsiteX3" fmla="*/ 2792140 w 4027234"/>
                <a:gd name="connsiteY3" fmla="*/ 4658401 h 4726624"/>
                <a:gd name="connsiteX4" fmla="*/ 2369357 w 4027234"/>
                <a:gd name="connsiteY4" fmla="*/ 4716819 h 4726624"/>
                <a:gd name="connsiteX5" fmla="*/ 1893596 w 4027234"/>
                <a:gd name="connsiteY5" fmla="*/ 4708941 h 4726624"/>
                <a:gd name="connsiteX6" fmla="*/ 1562100 w 4027234"/>
                <a:gd name="connsiteY6" fmla="*/ 4613171 h 4726624"/>
                <a:gd name="connsiteX7" fmla="*/ 107950 w 4027234"/>
                <a:gd name="connsiteY7" fmla="*/ 3768621 h 4726624"/>
                <a:gd name="connsiteX8" fmla="*/ 387350 w 4027234"/>
                <a:gd name="connsiteY8" fmla="*/ 3425721 h 4726624"/>
                <a:gd name="connsiteX9" fmla="*/ 793750 w 4027234"/>
                <a:gd name="connsiteY9" fmla="*/ 2797071 h 4726624"/>
                <a:gd name="connsiteX10" fmla="*/ 673100 w 4027234"/>
                <a:gd name="connsiteY10" fmla="*/ 2739921 h 4726624"/>
                <a:gd name="connsiteX11" fmla="*/ 0 w 4027234"/>
                <a:gd name="connsiteY11" fmla="*/ 2860571 h 4726624"/>
                <a:gd name="connsiteX12" fmla="*/ 19050 w 4027234"/>
                <a:gd name="connsiteY12" fmla="*/ 2765321 h 4726624"/>
                <a:gd name="connsiteX13" fmla="*/ 57150 w 4027234"/>
                <a:gd name="connsiteY13" fmla="*/ 2695471 h 4726624"/>
                <a:gd name="connsiteX14" fmla="*/ 209550 w 4027234"/>
                <a:gd name="connsiteY14" fmla="*/ 2676421 h 4726624"/>
                <a:gd name="connsiteX15" fmla="*/ 241300 w 4027234"/>
                <a:gd name="connsiteY15" fmla="*/ 2619271 h 4726624"/>
                <a:gd name="connsiteX16" fmla="*/ 215900 w 4027234"/>
                <a:gd name="connsiteY16" fmla="*/ 2543071 h 4726624"/>
                <a:gd name="connsiteX17" fmla="*/ 165100 w 4027234"/>
                <a:gd name="connsiteY17" fmla="*/ 2492271 h 4726624"/>
                <a:gd name="connsiteX18" fmla="*/ 107950 w 4027234"/>
                <a:gd name="connsiteY18" fmla="*/ 2435121 h 4726624"/>
                <a:gd name="connsiteX19" fmla="*/ 107950 w 4027234"/>
                <a:gd name="connsiteY19" fmla="*/ 2435121 h 4726624"/>
                <a:gd name="connsiteX20" fmla="*/ 50800 w 4027234"/>
                <a:gd name="connsiteY20" fmla="*/ 2416071 h 4726624"/>
                <a:gd name="connsiteX21" fmla="*/ 82550 w 4027234"/>
                <a:gd name="connsiteY21" fmla="*/ 2320821 h 4726624"/>
                <a:gd name="connsiteX22" fmla="*/ 127000 w 4027234"/>
                <a:gd name="connsiteY22" fmla="*/ 2320821 h 4726624"/>
                <a:gd name="connsiteX23" fmla="*/ 165100 w 4027234"/>
                <a:gd name="connsiteY23" fmla="*/ 2289071 h 4726624"/>
                <a:gd name="connsiteX24" fmla="*/ 165100 w 4027234"/>
                <a:gd name="connsiteY24" fmla="*/ 2231921 h 4726624"/>
                <a:gd name="connsiteX25" fmla="*/ 457200 w 4027234"/>
                <a:gd name="connsiteY25" fmla="*/ 2206521 h 4726624"/>
                <a:gd name="connsiteX26" fmla="*/ 603250 w 4027234"/>
                <a:gd name="connsiteY26" fmla="*/ 2168421 h 4726624"/>
                <a:gd name="connsiteX27" fmla="*/ 469900 w 4027234"/>
                <a:gd name="connsiteY27" fmla="*/ 1590571 h 4726624"/>
                <a:gd name="connsiteX28" fmla="*/ 412750 w 4027234"/>
                <a:gd name="connsiteY28" fmla="*/ 1406421 h 4726624"/>
                <a:gd name="connsiteX29" fmla="*/ 412750 w 4027234"/>
                <a:gd name="connsiteY29" fmla="*/ 1222271 h 4726624"/>
                <a:gd name="connsiteX30" fmla="*/ 463550 w 4027234"/>
                <a:gd name="connsiteY30" fmla="*/ 1012721 h 4726624"/>
                <a:gd name="connsiteX31" fmla="*/ 609600 w 4027234"/>
                <a:gd name="connsiteY31" fmla="*/ 777771 h 4726624"/>
                <a:gd name="connsiteX32" fmla="*/ 990600 w 4027234"/>
                <a:gd name="connsiteY32" fmla="*/ 225321 h 4726624"/>
                <a:gd name="connsiteX33" fmla="*/ 1047468 w 4027234"/>
                <a:gd name="connsiteY33" fmla="*/ 0 h 4726624"/>
                <a:gd name="connsiteX34" fmla="*/ 1797295 w 4027234"/>
                <a:gd name="connsiteY34" fmla="*/ 306328 h 4726624"/>
                <a:gd name="connsiteX35" fmla="*/ 2377567 w 4027234"/>
                <a:gd name="connsiteY35" fmla="*/ 667757 h 4726624"/>
                <a:gd name="connsiteX36" fmla="*/ 2819682 w 4027234"/>
                <a:gd name="connsiteY36" fmla="*/ 1006370 h 4726624"/>
                <a:gd name="connsiteX37" fmla="*/ 3389078 w 4027234"/>
                <a:gd name="connsiteY37" fmla="*/ 1475507 h 4726624"/>
                <a:gd name="connsiteX38" fmla="*/ 4027234 w 4027234"/>
                <a:gd name="connsiteY38" fmla="*/ 1883694 h 4726624"/>
                <a:gd name="connsiteX0" fmla="*/ 4027234 w 4027234"/>
                <a:gd name="connsiteY0" fmla="*/ 1883694 h 4725016"/>
                <a:gd name="connsiteX1" fmla="*/ 3112027 w 4027234"/>
                <a:gd name="connsiteY1" fmla="*/ 3801655 h 4725016"/>
                <a:gd name="connsiteX2" fmla="*/ 2932611 w 4027234"/>
                <a:gd name="connsiteY2" fmla="*/ 4241298 h 4725016"/>
                <a:gd name="connsiteX3" fmla="*/ 2792140 w 4027234"/>
                <a:gd name="connsiteY3" fmla="*/ 4658401 h 4725016"/>
                <a:gd name="connsiteX4" fmla="*/ 2395565 w 4027234"/>
                <a:gd name="connsiteY4" fmla="*/ 4711232 h 4725016"/>
                <a:gd name="connsiteX5" fmla="*/ 1893596 w 4027234"/>
                <a:gd name="connsiteY5" fmla="*/ 4708941 h 4725016"/>
                <a:gd name="connsiteX6" fmla="*/ 1562100 w 4027234"/>
                <a:gd name="connsiteY6" fmla="*/ 4613171 h 4725016"/>
                <a:gd name="connsiteX7" fmla="*/ 107950 w 4027234"/>
                <a:gd name="connsiteY7" fmla="*/ 3768621 h 4725016"/>
                <a:gd name="connsiteX8" fmla="*/ 387350 w 4027234"/>
                <a:gd name="connsiteY8" fmla="*/ 3425721 h 4725016"/>
                <a:gd name="connsiteX9" fmla="*/ 793750 w 4027234"/>
                <a:gd name="connsiteY9" fmla="*/ 2797071 h 4725016"/>
                <a:gd name="connsiteX10" fmla="*/ 673100 w 4027234"/>
                <a:gd name="connsiteY10" fmla="*/ 2739921 h 4725016"/>
                <a:gd name="connsiteX11" fmla="*/ 0 w 4027234"/>
                <a:gd name="connsiteY11" fmla="*/ 2860571 h 4725016"/>
                <a:gd name="connsiteX12" fmla="*/ 19050 w 4027234"/>
                <a:gd name="connsiteY12" fmla="*/ 2765321 h 4725016"/>
                <a:gd name="connsiteX13" fmla="*/ 57150 w 4027234"/>
                <a:gd name="connsiteY13" fmla="*/ 2695471 h 4725016"/>
                <a:gd name="connsiteX14" fmla="*/ 209550 w 4027234"/>
                <a:gd name="connsiteY14" fmla="*/ 2676421 h 4725016"/>
                <a:gd name="connsiteX15" fmla="*/ 241300 w 4027234"/>
                <a:gd name="connsiteY15" fmla="*/ 2619271 h 4725016"/>
                <a:gd name="connsiteX16" fmla="*/ 215900 w 4027234"/>
                <a:gd name="connsiteY16" fmla="*/ 2543071 h 4725016"/>
                <a:gd name="connsiteX17" fmla="*/ 165100 w 4027234"/>
                <a:gd name="connsiteY17" fmla="*/ 2492271 h 4725016"/>
                <a:gd name="connsiteX18" fmla="*/ 107950 w 4027234"/>
                <a:gd name="connsiteY18" fmla="*/ 2435121 h 4725016"/>
                <a:gd name="connsiteX19" fmla="*/ 107950 w 4027234"/>
                <a:gd name="connsiteY19" fmla="*/ 2435121 h 4725016"/>
                <a:gd name="connsiteX20" fmla="*/ 50800 w 4027234"/>
                <a:gd name="connsiteY20" fmla="*/ 2416071 h 4725016"/>
                <a:gd name="connsiteX21" fmla="*/ 82550 w 4027234"/>
                <a:gd name="connsiteY21" fmla="*/ 2320821 h 4725016"/>
                <a:gd name="connsiteX22" fmla="*/ 127000 w 4027234"/>
                <a:gd name="connsiteY22" fmla="*/ 2320821 h 4725016"/>
                <a:gd name="connsiteX23" fmla="*/ 165100 w 4027234"/>
                <a:gd name="connsiteY23" fmla="*/ 2289071 h 4725016"/>
                <a:gd name="connsiteX24" fmla="*/ 165100 w 4027234"/>
                <a:gd name="connsiteY24" fmla="*/ 2231921 h 4725016"/>
                <a:gd name="connsiteX25" fmla="*/ 457200 w 4027234"/>
                <a:gd name="connsiteY25" fmla="*/ 2206521 h 4725016"/>
                <a:gd name="connsiteX26" fmla="*/ 603250 w 4027234"/>
                <a:gd name="connsiteY26" fmla="*/ 2168421 h 4725016"/>
                <a:gd name="connsiteX27" fmla="*/ 469900 w 4027234"/>
                <a:gd name="connsiteY27" fmla="*/ 1590571 h 4725016"/>
                <a:gd name="connsiteX28" fmla="*/ 412750 w 4027234"/>
                <a:gd name="connsiteY28" fmla="*/ 1406421 h 4725016"/>
                <a:gd name="connsiteX29" fmla="*/ 412750 w 4027234"/>
                <a:gd name="connsiteY29" fmla="*/ 1222271 h 4725016"/>
                <a:gd name="connsiteX30" fmla="*/ 463550 w 4027234"/>
                <a:gd name="connsiteY30" fmla="*/ 1012721 h 4725016"/>
                <a:gd name="connsiteX31" fmla="*/ 609600 w 4027234"/>
                <a:gd name="connsiteY31" fmla="*/ 777771 h 4725016"/>
                <a:gd name="connsiteX32" fmla="*/ 990600 w 4027234"/>
                <a:gd name="connsiteY32" fmla="*/ 225321 h 4725016"/>
                <a:gd name="connsiteX33" fmla="*/ 1047468 w 4027234"/>
                <a:gd name="connsiteY33" fmla="*/ 0 h 4725016"/>
                <a:gd name="connsiteX34" fmla="*/ 1797295 w 4027234"/>
                <a:gd name="connsiteY34" fmla="*/ 306328 h 4725016"/>
                <a:gd name="connsiteX35" fmla="*/ 2377567 w 4027234"/>
                <a:gd name="connsiteY35" fmla="*/ 667757 h 4725016"/>
                <a:gd name="connsiteX36" fmla="*/ 2819682 w 4027234"/>
                <a:gd name="connsiteY36" fmla="*/ 1006370 h 4725016"/>
                <a:gd name="connsiteX37" fmla="*/ 3389078 w 4027234"/>
                <a:gd name="connsiteY37" fmla="*/ 1475507 h 4725016"/>
                <a:gd name="connsiteX38" fmla="*/ 4027234 w 4027234"/>
                <a:gd name="connsiteY38" fmla="*/ 1883694 h 4725016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562100 w 4027234"/>
                <a:gd name="connsiteY6" fmla="*/ 4613171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562100 w 4027234"/>
                <a:gd name="connsiteY6" fmla="*/ 4613171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17463 w 4027234"/>
                <a:gd name="connsiteY8" fmla="*/ 3354958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17463 w 4027234"/>
                <a:gd name="connsiteY8" fmla="*/ 3354958 h 4732213"/>
                <a:gd name="connsiteX9" fmla="*/ 793751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17463 w 4027234"/>
                <a:gd name="connsiteY8" fmla="*/ 3354958 h 4732213"/>
                <a:gd name="connsiteX9" fmla="*/ 673100 w 4027234"/>
                <a:gd name="connsiteY9" fmla="*/ 2739921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17463 w 4027234"/>
                <a:gd name="connsiteY8" fmla="*/ 3354958 h 4732213"/>
                <a:gd name="connsiteX9" fmla="*/ 692513 w 4027234"/>
                <a:gd name="connsiteY9" fmla="*/ 2762268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29111 w 4027234"/>
                <a:gd name="connsiteY8" fmla="*/ 3340060 h 4732213"/>
                <a:gd name="connsiteX9" fmla="*/ 692513 w 4027234"/>
                <a:gd name="connsiteY9" fmla="*/ 2762268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29111 w 4027234"/>
                <a:gd name="connsiteY8" fmla="*/ 3340060 h 4732213"/>
                <a:gd name="connsiteX9" fmla="*/ 692513 w 4027234"/>
                <a:gd name="connsiteY9" fmla="*/ 2762268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09698 w 4027234"/>
                <a:gd name="connsiteY8" fmla="*/ 3340060 h 4732213"/>
                <a:gd name="connsiteX9" fmla="*/ 692513 w 4027234"/>
                <a:gd name="connsiteY9" fmla="*/ 2762268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28126 w 4047410"/>
                <a:gd name="connsiteY18" fmla="*/ 2435121 h 4732213"/>
                <a:gd name="connsiteX19" fmla="*/ 70976 w 4047410"/>
                <a:gd name="connsiteY19" fmla="*/ 2416071 h 4732213"/>
                <a:gd name="connsiteX20" fmla="*/ 102726 w 4047410"/>
                <a:gd name="connsiteY20" fmla="*/ 2320821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28126 w 4047410"/>
                <a:gd name="connsiteY18" fmla="*/ 2435121 h 4732213"/>
                <a:gd name="connsiteX19" fmla="*/ 70976 w 4047410"/>
                <a:gd name="connsiteY19" fmla="*/ 2416071 h 4732213"/>
                <a:gd name="connsiteX20" fmla="*/ 102726 w 4047410"/>
                <a:gd name="connsiteY20" fmla="*/ 2320821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0976 w 4047410"/>
                <a:gd name="connsiteY19" fmla="*/ 2416071 h 4732213"/>
                <a:gd name="connsiteX20" fmla="*/ 102726 w 4047410"/>
                <a:gd name="connsiteY20" fmla="*/ 2320821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02726 w 4047410"/>
                <a:gd name="connsiteY20" fmla="*/ 2320821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3292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3292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1739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1739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10776 w 4047410"/>
                <a:gd name="connsiteY30" fmla="*/ 225321 h 4732213"/>
                <a:gd name="connsiteX31" fmla="*/ 1067644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10776 w 4047410"/>
                <a:gd name="connsiteY30" fmla="*/ 225321 h 4732213"/>
                <a:gd name="connsiteX31" fmla="*/ 1067644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67644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87057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87057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87057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87057 w 4047410"/>
                <a:gd name="connsiteY31" fmla="*/ 0 h 4732213"/>
                <a:gd name="connsiteX32" fmla="*/ 1794176 w 4047410"/>
                <a:gd name="connsiteY32" fmla="*/ 295155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39226 w 4047410"/>
                <a:gd name="connsiteY10" fmla="*/ 2765321 h 4732213"/>
                <a:gd name="connsiteX11" fmla="*/ 77326 w 4047410"/>
                <a:gd name="connsiteY11" fmla="*/ 2695471 h 4732213"/>
                <a:gd name="connsiteX12" fmla="*/ 229726 w 4047410"/>
                <a:gd name="connsiteY12" fmla="*/ 2676421 h 4732213"/>
                <a:gd name="connsiteX13" fmla="*/ 261476 w 4047410"/>
                <a:gd name="connsiteY13" fmla="*/ 2619271 h 4732213"/>
                <a:gd name="connsiteX14" fmla="*/ 236076 w 4047410"/>
                <a:gd name="connsiteY14" fmla="*/ 2543071 h 4732213"/>
                <a:gd name="connsiteX15" fmla="*/ 185276 w 4047410"/>
                <a:gd name="connsiteY15" fmla="*/ 2492271 h 4732213"/>
                <a:gd name="connsiteX16" fmla="*/ 128126 w 4047410"/>
                <a:gd name="connsiteY16" fmla="*/ 2435121 h 4732213"/>
                <a:gd name="connsiteX17" fmla="*/ 139774 w 4047410"/>
                <a:gd name="connsiteY17" fmla="*/ 2479814 h 4732213"/>
                <a:gd name="connsiteX18" fmla="*/ 78742 w 4047410"/>
                <a:gd name="connsiteY18" fmla="*/ 2457039 h 4732213"/>
                <a:gd name="connsiteX19" fmla="*/ 110491 w 4047410"/>
                <a:gd name="connsiteY19" fmla="*/ 2369239 h 4732213"/>
                <a:gd name="connsiteX20" fmla="*/ 154941 w 4047410"/>
                <a:gd name="connsiteY20" fmla="*/ 2350617 h 4732213"/>
                <a:gd name="connsiteX21" fmla="*/ 185276 w 4047410"/>
                <a:gd name="connsiteY21" fmla="*/ 2289071 h 4732213"/>
                <a:gd name="connsiteX22" fmla="*/ 363876 w 4047410"/>
                <a:gd name="connsiteY22" fmla="*/ 2254268 h 4732213"/>
                <a:gd name="connsiteX23" fmla="*/ 477376 w 4047410"/>
                <a:gd name="connsiteY23" fmla="*/ 2243765 h 4732213"/>
                <a:gd name="connsiteX24" fmla="*/ 600130 w 4047410"/>
                <a:gd name="connsiteY24" fmla="*/ 2209389 h 4732213"/>
                <a:gd name="connsiteX25" fmla="*/ 478428 w 4047410"/>
                <a:gd name="connsiteY25" fmla="*/ 1746997 h 4732213"/>
                <a:gd name="connsiteX26" fmla="*/ 417396 w 4047410"/>
                <a:gd name="connsiteY26" fmla="*/ 1395248 h 4732213"/>
                <a:gd name="connsiteX27" fmla="*/ 432926 w 4047410"/>
                <a:gd name="connsiteY27" fmla="*/ 1240893 h 4732213"/>
                <a:gd name="connsiteX28" fmla="*/ 635148 w 4047410"/>
                <a:gd name="connsiteY28" fmla="*/ 912162 h 4732213"/>
                <a:gd name="connsiteX29" fmla="*/ 1022423 w 4047410"/>
                <a:gd name="connsiteY29" fmla="*/ 225321 h 4732213"/>
                <a:gd name="connsiteX30" fmla="*/ 1087057 w 4047410"/>
                <a:gd name="connsiteY30" fmla="*/ 0 h 4732213"/>
                <a:gd name="connsiteX31" fmla="*/ 1794176 w 4047410"/>
                <a:gd name="connsiteY31" fmla="*/ 295155 h 4732213"/>
                <a:gd name="connsiteX32" fmla="*/ 2397743 w 4047410"/>
                <a:gd name="connsiteY32" fmla="*/ 667757 h 4732213"/>
                <a:gd name="connsiteX33" fmla="*/ 2839858 w 4047410"/>
                <a:gd name="connsiteY33" fmla="*/ 1006370 h 4732213"/>
                <a:gd name="connsiteX34" fmla="*/ 3409254 w 4047410"/>
                <a:gd name="connsiteY34" fmla="*/ 1475507 h 4732213"/>
                <a:gd name="connsiteX35" fmla="*/ 4047410 w 4047410"/>
                <a:gd name="connsiteY35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77326 w 4047410"/>
                <a:gd name="connsiteY10" fmla="*/ 2695471 h 4732213"/>
                <a:gd name="connsiteX11" fmla="*/ 229726 w 4047410"/>
                <a:gd name="connsiteY11" fmla="*/ 2676421 h 4732213"/>
                <a:gd name="connsiteX12" fmla="*/ 261476 w 4047410"/>
                <a:gd name="connsiteY12" fmla="*/ 2619271 h 4732213"/>
                <a:gd name="connsiteX13" fmla="*/ 236076 w 4047410"/>
                <a:gd name="connsiteY13" fmla="*/ 2543071 h 4732213"/>
                <a:gd name="connsiteX14" fmla="*/ 185276 w 4047410"/>
                <a:gd name="connsiteY14" fmla="*/ 2492271 h 4732213"/>
                <a:gd name="connsiteX15" fmla="*/ 128126 w 4047410"/>
                <a:gd name="connsiteY15" fmla="*/ 2435121 h 4732213"/>
                <a:gd name="connsiteX16" fmla="*/ 139774 w 4047410"/>
                <a:gd name="connsiteY16" fmla="*/ 2479814 h 4732213"/>
                <a:gd name="connsiteX17" fmla="*/ 78742 w 4047410"/>
                <a:gd name="connsiteY17" fmla="*/ 2457039 h 4732213"/>
                <a:gd name="connsiteX18" fmla="*/ 110491 w 4047410"/>
                <a:gd name="connsiteY18" fmla="*/ 2369239 h 4732213"/>
                <a:gd name="connsiteX19" fmla="*/ 154941 w 4047410"/>
                <a:gd name="connsiteY19" fmla="*/ 2350617 h 4732213"/>
                <a:gd name="connsiteX20" fmla="*/ 185276 w 4047410"/>
                <a:gd name="connsiteY20" fmla="*/ 2289071 h 4732213"/>
                <a:gd name="connsiteX21" fmla="*/ 363876 w 4047410"/>
                <a:gd name="connsiteY21" fmla="*/ 2254268 h 4732213"/>
                <a:gd name="connsiteX22" fmla="*/ 477376 w 4047410"/>
                <a:gd name="connsiteY22" fmla="*/ 2243765 h 4732213"/>
                <a:gd name="connsiteX23" fmla="*/ 600130 w 4047410"/>
                <a:gd name="connsiteY23" fmla="*/ 2209389 h 4732213"/>
                <a:gd name="connsiteX24" fmla="*/ 478428 w 4047410"/>
                <a:gd name="connsiteY24" fmla="*/ 1746997 h 4732213"/>
                <a:gd name="connsiteX25" fmla="*/ 417396 w 4047410"/>
                <a:gd name="connsiteY25" fmla="*/ 1395248 h 4732213"/>
                <a:gd name="connsiteX26" fmla="*/ 432926 w 4047410"/>
                <a:gd name="connsiteY26" fmla="*/ 1240893 h 4732213"/>
                <a:gd name="connsiteX27" fmla="*/ 635148 w 4047410"/>
                <a:gd name="connsiteY27" fmla="*/ 912162 h 4732213"/>
                <a:gd name="connsiteX28" fmla="*/ 1022423 w 4047410"/>
                <a:gd name="connsiteY28" fmla="*/ 225321 h 4732213"/>
                <a:gd name="connsiteX29" fmla="*/ 1087057 w 4047410"/>
                <a:gd name="connsiteY29" fmla="*/ 0 h 4732213"/>
                <a:gd name="connsiteX30" fmla="*/ 1794176 w 4047410"/>
                <a:gd name="connsiteY30" fmla="*/ 295155 h 4732213"/>
                <a:gd name="connsiteX31" fmla="*/ 2397743 w 4047410"/>
                <a:gd name="connsiteY31" fmla="*/ 667757 h 4732213"/>
                <a:gd name="connsiteX32" fmla="*/ 2839858 w 4047410"/>
                <a:gd name="connsiteY32" fmla="*/ 1006370 h 4732213"/>
                <a:gd name="connsiteX33" fmla="*/ 3409254 w 4047410"/>
                <a:gd name="connsiteY33" fmla="*/ 1475507 h 4732213"/>
                <a:gd name="connsiteX34" fmla="*/ 4047410 w 4047410"/>
                <a:gd name="connsiteY34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29726 w 4047410"/>
                <a:gd name="connsiteY10" fmla="*/ 2676421 h 4732213"/>
                <a:gd name="connsiteX11" fmla="*/ 261476 w 4047410"/>
                <a:gd name="connsiteY11" fmla="*/ 2619271 h 4732213"/>
                <a:gd name="connsiteX12" fmla="*/ 236076 w 4047410"/>
                <a:gd name="connsiteY12" fmla="*/ 2543071 h 4732213"/>
                <a:gd name="connsiteX13" fmla="*/ 185276 w 4047410"/>
                <a:gd name="connsiteY13" fmla="*/ 2492271 h 4732213"/>
                <a:gd name="connsiteX14" fmla="*/ 128126 w 4047410"/>
                <a:gd name="connsiteY14" fmla="*/ 2435121 h 4732213"/>
                <a:gd name="connsiteX15" fmla="*/ 139774 w 4047410"/>
                <a:gd name="connsiteY15" fmla="*/ 2479814 h 4732213"/>
                <a:gd name="connsiteX16" fmla="*/ 78742 w 4047410"/>
                <a:gd name="connsiteY16" fmla="*/ 2457039 h 4732213"/>
                <a:gd name="connsiteX17" fmla="*/ 110491 w 4047410"/>
                <a:gd name="connsiteY17" fmla="*/ 2369239 h 4732213"/>
                <a:gd name="connsiteX18" fmla="*/ 154941 w 4047410"/>
                <a:gd name="connsiteY18" fmla="*/ 2350617 h 4732213"/>
                <a:gd name="connsiteX19" fmla="*/ 185276 w 4047410"/>
                <a:gd name="connsiteY19" fmla="*/ 2289071 h 4732213"/>
                <a:gd name="connsiteX20" fmla="*/ 363876 w 4047410"/>
                <a:gd name="connsiteY20" fmla="*/ 2254268 h 4732213"/>
                <a:gd name="connsiteX21" fmla="*/ 477376 w 4047410"/>
                <a:gd name="connsiteY21" fmla="*/ 2243765 h 4732213"/>
                <a:gd name="connsiteX22" fmla="*/ 600130 w 4047410"/>
                <a:gd name="connsiteY22" fmla="*/ 2209389 h 4732213"/>
                <a:gd name="connsiteX23" fmla="*/ 478428 w 4047410"/>
                <a:gd name="connsiteY23" fmla="*/ 1746997 h 4732213"/>
                <a:gd name="connsiteX24" fmla="*/ 417396 w 4047410"/>
                <a:gd name="connsiteY24" fmla="*/ 1395248 h 4732213"/>
                <a:gd name="connsiteX25" fmla="*/ 432926 w 4047410"/>
                <a:gd name="connsiteY25" fmla="*/ 1240893 h 4732213"/>
                <a:gd name="connsiteX26" fmla="*/ 635148 w 4047410"/>
                <a:gd name="connsiteY26" fmla="*/ 912162 h 4732213"/>
                <a:gd name="connsiteX27" fmla="*/ 1022423 w 4047410"/>
                <a:gd name="connsiteY27" fmla="*/ 225321 h 4732213"/>
                <a:gd name="connsiteX28" fmla="*/ 1087057 w 4047410"/>
                <a:gd name="connsiteY28" fmla="*/ 0 h 4732213"/>
                <a:gd name="connsiteX29" fmla="*/ 1794176 w 4047410"/>
                <a:gd name="connsiteY29" fmla="*/ 295155 h 4732213"/>
                <a:gd name="connsiteX30" fmla="*/ 2397743 w 4047410"/>
                <a:gd name="connsiteY30" fmla="*/ 667757 h 4732213"/>
                <a:gd name="connsiteX31" fmla="*/ 2839858 w 4047410"/>
                <a:gd name="connsiteY31" fmla="*/ 1006370 h 4732213"/>
                <a:gd name="connsiteX32" fmla="*/ 3409254 w 4047410"/>
                <a:gd name="connsiteY32" fmla="*/ 1475507 h 4732213"/>
                <a:gd name="connsiteX33" fmla="*/ 4047410 w 4047410"/>
                <a:gd name="connsiteY33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61476 w 4047410"/>
                <a:gd name="connsiteY10" fmla="*/ 2619271 h 4732213"/>
                <a:gd name="connsiteX11" fmla="*/ 236076 w 4047410"/>
                <a:gd name="connsiteY11" fmla="*/ 2543071 h 4732213"/>
                <a:gd name="connsiteX12" fmla="*/ 185276 w 4047410"/>
                <a:gd name="connsiteY12" fmla="*/ 2492271 h 4732213"/>
                <a:gd name="connsiteX13" fmla="*/ 128126 w 4047410"/>
                <a:gd name="connsiteY13" fmla="*/ 2435121 h 4732213"/>
                <a:gd name="connsiteX14" fmla="*/ 139774 w 4047410"/>
                <a:gd name="connsiteY14" fmla="*/ 2479814 h 4732213"/>
                <a:gd name="connsiteX15" fmla="*/ 78742 w 4047410"/>
                <a:gd name="connsiteY15" fmla="*/ 2457039 h 4732213"/>
                <a:gd name="connsiteX16" fmla="*/ 110491 w 4047410"/>
                <a:gd name="connsiteY16" fmla="*/ 2369239 h 4732213"/>
                <a:gd name="connsiteX17" fmla="*/ 154941 w 4047410"/>
                <a:gd name="connsiteY17" fmla="*/ 2350617 h 4732213"/>
                <a:gd name="connsiteX18" fmla="*/ 185276 w 4047410"/>
                <a:gd name="connsiteY18" fmla="*/ 2289071 h 4732213"/>
                <a:gd name="connsiteX19" fmla="*/ 363876 w 4047410"/>
                <a:gd name="connsiteY19" fmla="*/ 2254268 h 4732213"/>
                <a:gd name="connsiteX20" fmla="*/ 477376 w 4047410"/>
                <a:gd name="connsiteY20" fmla="*/ 2243765 h 4732213"/>
                <a:gd name="connsiteX21" fmla="*/ 600130 w 4047410"/>
                <a:gd name="connsiteY21" fmla="*/ 2209389 h 4732213"/>
                <a:gd name="connsiteX22" fmla="*/ 478428 w 4047410"/>
                <a:gd name="connsiteY22" fmla="*/ 1746997 h 4732213"/>
                <a:gd name="connsiteX23" fmla="*/ 417396 w 4047410"/>
                <a:gd name="connsiteY23" fmla="*/ 1395248 h 4732213"/>
                <a:gd name="connsiteX24" fmla="*/ 432926 w 4047410"/>
                <a:gd name="connsiteY24" fmla="*/ 1240893 h 4732213"/>
                <a:gd name="connsiteX25" fmla="*/ 635148 w 4047410"/>
                <a:gd name="connsiteY25" fmla="*/ 912162 h 4732213"/>
                <a:gd name="connsiteX26" fmla="*/ 1022423 w 4047410"/>
                <a:gd name="connsiteY26" fmla="*/ 225321 h 4732213"/>
                <a:gd name="connsiteX27" fmla="*/ 1087057 w 4047410"/>
                <a:gd name="connsiteY27" fmla="*/ 0 h 4732213"/>
                <a:gd name="connsiteX28" fmla="*/ 1794176 w 4047410"/>
                <a:gd name="connsiteY28" fmla="*/ 295155 h 4732213"/>
                <a:gd name="connsiteX29" fmla="*/ 2397743 w 4047410"/>
                <a:gd name="connsiteY29" fmla="*/ 667757 h 4732213"/>
                <a:gd name="connsiteX30" fmla="*/ 2839858 w 4047410"/>
                <a:gd name="connsiteY30" fmla="*/ 1006370 h 4732213"/>
                <a:gd name="connsiteX31" fmla="*/ 3409254 w 4047410"/>
                <a:gd name="connsiteY31" fmla="*/ 1475507 h 4732213"/>
                <a:gd name="connsiteX32" fmla="*/ 4047410 w 4047410"/>
                <a:gd name="connsiteY32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36076 w 4047410"/>
                <a:gd name="connsiteY10" fmla="*/ 2543071 h 4732213"/>
                <a:gd name="connsiteX11" fmla="*/ 185276 w 4047410"/>
                <a:gd name="connsiteY11" fmla="*/ 2492271 h 4732213"/>
                <a:gd name="connsiteX12" fmla="*/ 128126 w 4047410"/>
                <a:gd name="connsiteY12" fmla="*/ 2435121 h 4732213"/>
                <a:gd name="connsiteX13" fmla="*/ 139774 w 4047410"/>
                <a:gd name="connsiteY13" fmla="*/ 2479814 h 4732213"/>
                <a:gd name="connsiteX14" fmla="*/ 78742 w 4047410"/>
                <a:gd name="connsiteY14" fmla="*/ 2457039 h 4732213"/>
                <a:gd name="connsiteX15" fmla="*/ 110491 w 4047410"/>
                <a:gd name="connsiteY15" fmla="*/ 2369239 h 4732213"/>
                <a:gd name="connsiteX16" fmla="*/ 154941 w 4047410"/>
                <a:gd name="connsiteY16" fmla="*/ 2350617 h 4732213"/>
                <a:gd name="connsiteX17" fmla="*/ 185276 w 4047410"/>
                <a:gd name="connsiteY17" fmla="*/ 2289071 h 4732213"/>
                <a:gd name="connsiteX18" fmla="*/ 363876 w 4047410"/>
                <a:gd name="connsiteY18" fmla="*/ 2254268 h 4732213"/>
                <a:gd name="connsiteX19" fmla="*/ 477376 w 4047410"/>
                <a:gd name="connsiteY19" fmla="*/ 2243765 h 4732213"/>
                <a:gd name="connsiteX20" fmla="*/ 600130 w 4047410"/>
                <a:gd name="connsiteY20" fmla="*/ 2209389 h 4732213"/>
                <a:gd name="connsiteX21" fmla="*/ 478428 w 4047410"/>
                <a:gd name="connsiteY21" fmla="*/ 1746997 h 4732213"/>
                <a:gd name="connsiteX22" fmla="*/ 417396 w 4047410"/>
                <a:gd name="connsiteY22" fmla="*/ 1395248 h 4732213"/>
                <a:gd name="connsiteX23" fmla="*/ 432926 w 4047410"/>
                <a:gd name="connsiteY23" fmla="*/ 1240893 h 4732213"/>
                <a:gd name="connsiteX24" fmla="*/ 635148 w 4047410"/>
                <a:gd name="connsiteY24" fmla="*/ 912162 h 4732213"/>
                <a:gd name="connsiteX25" fmla="*/ 1022423 w 4047410"/>
                <a:gd name="connsiteY25" fmla="*/ 225321 h 4732213"/>
                <a:gd name="connsiteX26" fmla="*/ 1087057 w 4047410"/>
                <a:gd name="connsiteY26" fmla="*/ 0 h 4732213"/>
                <a:gd name="connsiteX27" fmla="*/ 1794176 w 4047410"/>
                <a:gd name="connsiteY27" fmla="*/ 295155 h 4732213"/>
                <a:gd name="connsiteX28" fmla="*/ 2397743 w 4047410"/>
                <a:gd name="connsiteY28" fmla="*/ 667757 h 4732213"/>
                <a:gd name="connsiteX29" fmla="*/ 2839858 w 4047410"/>
                <a:gd name="connsiteY29" fmla="*/ 1006370 h 4732213"/>
                <a:gd name="connsiteX30" fmla="*/ 3409254 w 4047410"/>
                <a:gd name="connsiteY30" fmla="*/ 1475507 h 4732213"/>
                <a:gd name="connsiteX31" fmla="*/ 4047410 w 4047410"/>
                <a:gd name="connsiteY31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85276 w 4047410"/>
                <a:gd name="connsiteY10" fmla="*/ 2492271 h 4732213"/>
                <a:gd name="connsiteX11" fmla="*/ 128126 w 4047410"/>
                <a:gd name="connsiteY11" fmla="*/ 2435121 h 4732213"/>
                <a:gd name="connsiteX12" fmla="*/ 139774 w 4047410"/>
                <a:gd name="connsiteY12" fmla="*/ 2479814 h 4732213"/>
                <a:gd name="connsiteX13" fmla="*/ 78742 w 4047410"/>
                <a:gd name="connsiteY13" fmla="*/ 2457039 h 4732213"/>
                <a:gd name="connsiteX14" fmla="*/ 110491 w 4047410"/>
                <a:gd name="connsiteY14" fmla="*/ 2369239 h 4732213"/>
                <a:gd name="connsiteX15" fmla="*/ 154941 w 4047410"/>
                <a:gd name="connsiteY15" fmla="*/ 2350617 h 4732213"/>
                <a:gd name="connsiteX16" fmla="*/ 185276 w 4047410"/>
                <a:gd name="connsiteY16" fmla="*/ 2289071 h 4732213"/>
                <a:gd name="connsiteX17" fmla="*/ 363876 w 4047410"/>
                <a:gd name="connsiteY17" fmla="*/ 2254268 h 4732213"/>
                <a:gd name="connsiteX18" fmla="*/ 477376 w 4047410"/>
                <a:gd name="connsiteY18" fmla="*/ 2243765 h 4732213"/>
                <a:gd name="connsiteX19" fmla="*/ 600130 w 4047410"/>
                <a:gd name="connsiteY19" fmla="*/ 2209389 h 4732213"/>
                <a:gd name="connsiteX20" fmla="*/ 478428 w 4047410"/>
                <a:gd name="connsiteY20" fmla="*/ 1746997 h 4732213"/>
                <a:gd name="connsiteX21" fmla="*/ 417396 w 4047410"/>
                <a:gd name="connsiteY21" fmla="*/ 1395248 h 4732213"/>
                <a:gd name="connsiteX22" fmla="*/ 432926 w 4047410"/>
                <a:gd name="connsiteY22" fmla="*/ 1240893 h 4732213"/>
                <a:gd name="connsiteX23" fmla="*/ 635148 w 4047410"/>
                <a:gd name="connsiteY23" fmla="*/ 912162 h 4732213"/>
                <a:gd name="connsiteX24" fmla="*/ 1022423 w 4047410"/>
                <a:gd name="connsiteY24" fmla="*/ 225321 h 4732213"/>
                <a:gd name="connsiteX25" fmla="*/ 1087057 w 4047410"/>
                <a:gd name="connsiteY25" fmla="*/ 0 h 4732213"/>
                <a:gd name="connsiteX26" fmla="*/ 1794176 w 4047410"/>
                <a:gd name="connsiteY26" fmla="*/ 295155 h 4732213"/>
                <a:gd name="connsiteX27" fmla="*/ 2397743 w 4047410"/>
                <a:gd name="connsiteY27" fmla="*/ 667757 h 4732213"/>
                <a:gd name="connsiteX28" fmla="*/ 2839858 w 4047410"/>
                <a:gd name="connsiteY28" fmla="*/ 1006370 h 4732213"/>
                <a:gd name="connsiteX29" fmla="*/ 3409254 w 4047410"/>
                <a:gd name="connsiteY29" fmla="*/ 1475507 h 4732213"/>
                <a:gd name="connsiteX30" fmla="*/ 4047410 w 4047410"/>
                <a:gd name="connsiteY30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28126 w 4047410"/>
                <a:gd name="connsiteY10" fmla="*/ 2435121 h 4732213"/>
                <a:gd name="connsiteX11" fmla="*/ 139774 w 4047410"/>
                <a:gd name="connsiteY11" fmla="*/ 2479814 h 4732213"/>
                <a:gd name="connsiteX12" fmla="*/ 78742 w 4047410"/>
                <a:gd name="connsiteY12" fmla="*/ 2457039 h 4732213"/>
                <a:gd name="connsiteX13" fmla="*/ 110491 w 4047410"/>
                <a:gd name="connsiteY13" fmla="*/ 2369239 h 4732213"/>
                <a:gd name="connsiteX14" fmla="*/ 154941 w 4047410"/>
                <a:gd name="connsiteY14" fmla="*/ 2350617 h 4732213"/>
                <a:gd name="connsiteX15" fmla="*/ 185276 w 4047410"/>
                <a:gd name="connsiteY15" fmla="*/ 2289071 h 4732213"/>
                <a:gd name="connsiteX16" fmla="*/ 363876 w 4047410"/>
                <a:gd name="connsiteY16" fmla="*/ 2254268 h 4732213"/>
                <a:gd name="connsiteX17" fmla="*/ 477376 w 4047410"/>
                <a:gd name="connsiteY17" fmla="*/ 2243765 h 4732213"/>
                <a:gd name="connsiteX18" fmla="*/ 600130 w 4047410"/>
                <a:gd name="connsiteY18" fmla="*/ 2209389 h 4732213"/>
                <a:gd name="connsiteX19" fmla="*/ 478428 w 4047410"/>
                <a:gd name="connsiteY19" fmla="*/ 1746997 h 4732213"/>
                <a:gd name="connsiteX20" fmla="*/ 417396 w 4047410"/>
                <a:gd name="connsiteY20" fmla="*/ 1395248 h 4732213"/>
                <a:gd name="connsiteX21" fmla="*/ 432926 w 4047410"/>
                <a:gd name="connsiteY21" fmla="*/ 1240893 h 4732213"/>
                <a:gd name="connsiteX22" fmla="*/ 635148 w 4047410"/>
                <a:gd name="connsiteY22" fmla="*/ 912162 h 4732213"/>
                <a:gd name="connsiteX23" fmla="*/ 1022423 w 4047410"/>
                <a:gd name="connsiteY23" fmla="*/ 225321 h 4732213"/>
                <a:gd name="connsiteX24" fmla="*/ 1087057 w 4047410"/>
                <a:gd name="connsiteY24" fmla="*/ 0 h 4732213"/>
                <a:gd name="connsiteX25" fmla="*/ 1794176 w 4047410"/>
                <a:gd name="connsiteY25" fmla="*/ 295155 h 4732213"/>
                <a:gd name="connsiteX26" fmla="*/ 2397743 w 4047410"/>
                <a:gd name="connsiteY26" fmla="*/ 667757 h 4732213"/>
                <a:gd name="connsiteX27" fmla="*/ 2839858 w 4047410"/>
                <a:gd name="connsiteY27" fmla="*/ 1006370 h 4732213"/>
                <a:gd name="connsiteX28" fmla="*/ 3409254 w 4047410"/>
                <a:gd name="connsiteY28" fmla="*/ 1475507 h 4732213"/>
                <a:gd name="connsiteX29" fmla="*/ 4047410 w 4047410"/>
                <a:gd name="connsiteY29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28126 w 4047410"/>
                <a:gd name="connsiteY10" fmla="*/ 2435121 h 4732213"/>
                <a:gd name="connsiteX11" fmla="*/ 78742 w 4047410"/>
                <a:gd name="connsiteY11" fmla="*/ 2457039 h 4732213"/>
                <a:gd name="connsiteX12" fmla="*/ 110491 w 4047410"/>
                <a:gd name="connsiteY12" fmla="*/ 2369239 h 4732213"/>
                <a:gd name="connsiteX13" fmla="*/ 154941 w 4047410"/>
                <a:gd name="connsiteY13" fmla="*/ 2350617 h 4732213"/>
                <a:gd name="connsiteX14" fmla="*/ 185276 w 4047410"/>
                <a:gd name="connsiteY14" fmla="*/ 2289071 h 4732213"/>
                <a:gd name="connsiteX15" fmla="*/ 363876 w 4047410"/>
                <a:gd name="connsiteY15" fmla="*/ 2254268 h 4732213"/>
                <a:gd name="connsiteX16" fmla="*/ 477376 w 4047410"/>
                <a:gd name="connsiteY16" fmla="*/ 2243765 h 4732213"/>
                <a:gd name="connsiteX17" fmla="*/ 600130 w 4047410"/>
                <a:gd name="connsiteY17" fmla="*/ 2209389 h 4732213"/>
                <a:gd name="connsiteX18" fmla="*/ 478428 w 4047410"/>
                <a:gd name="connsiteY18" fmla="*/ 1746997 h 4732213"/>
                <a:gd name="connsiteX19" fmla="*/ 417396 w 4047410"/>
                <a:gd name="connsiteY19" fmla="*/ 1395248 h 4732213"/>
                <a:gd name="connsiteX20" fmla="*/ 432926 w 4047410"/>
                <a:gd name="connsiteY20" fmla="*/ 1240893 h 4732213"/>
                <a:gd name="connsiteX21" fmla="*/ 635148 w 4047410"/>
                <a:gd name="connsiteY21" fmla="*/ 912162 h 4732213"/>
                <a:gd name="connsiteX22" fmla="*/ 1022423 w 4047410"/>
                <a:gd name="connsiteY22" fmla="*/ 225321 h 4732213"/>
                <a:gd name="connsiteX23" fmla="*/ 1087057 w 4047410"/>
                <a:gd name="connsiteY23" fmla="*/ 0 h 4732213"/>
                <a:gd name="connsiteX24" fmla="*/ 1794176 w 4047410"/>
                <a:gd name="connsiteY24" fmla="*/ 295155 h 4732213"/>
                <a:gd name="connsiteX25" fmla="*/ 2397743 w 4047410"/>
                <a:gd name="connsiteY25" fmla="*/ 667757 h 4732213"/>
                <a:gd name="connsiteX26" fmla="*/ 2839858 w 4047410"/>
                <a:gd name="connsiteY26" fmla="*/ 1006370 h 4732213"/>
                <a:gd name="connsiteX27" fmla="*/ 3409254 w 4047410"/>
                <a:gd name="connsiteY27" fmla="*/ 1475507 h 4732213"/>
                <a:gd name="connsiteX28" fmla="*/ 4047410 w 4047410"/>
                <a:gd name="connsiteY28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28126 w 4047410"/>
                <a:gd name="connsiteY10" fmla="*/ 2435121 h 4732213"/>
                <a:gd name="connsiteX11" fmla="*/ 110491 w 4047410"/>
                <a:gd name="connsiteY11" fmla="*/ 2369239 h 4732213"/>
                <a:gd name="connsiteX12" fmla="*/ 154941 w 4047410"/>
                <a:gd name="connsiteY12" fmla="*/ 2350617 h 4732213"/>
                <a:gd name="connsiteX13" fmla="*/ 185276 w 4047410"/>
                <a:gd name="connsiteY13" fmla="*/ 2289071 h 4732213"/>
                <a:gd name="connsiteX14" fmla="*/ 363876 w 4047410"/>
                <a:gd name="connsiteY14" fmla="*/ 2254268 h 4732213"/>
                <a:gd name="connsiteX15" fmla="*/ 477376 w 4047410"/>
                <a:gd name="connsiteY15" fmla="*/ 2243765 h 4732213"/>
                <a:gd name="connsiteX16" fmla="*/ 600130 w 4047410"/>
                <a:gd name="connsiteY16" fmla="*/ 2209389 h 4732213"/>
                <a:gd name="connsiteX17" fmla="*/ 478428 w 4047410"/>
                <a:gd name="connsiteY17" fmla="*/ 1746997 h 4732213"/>
                <a:gd name="connsiteX18" fmla="*/ 417396 w 4047410"/>
                <a:gd name="connsiteY18" fmla="*/ 1395248 h 4732213"/>
                <a:gd name="connsiteX19" fmla="*/ 432926 w 4047410"/>
                <a:gd name="connsiteY19" fmla="*/ 1240893 h 4732213"/>
                <a:gd name="connsiteX20" fmla="*/ 635148 w 4047410"/>
                <a:gd name="connsiteY20" fmla="*/ 912162 h 4732213"/>
                <a:gd name="connsiteX21" fmla="*/ 1022423 w 4047410"/>
                <a:gd name="connsiteY21" fmla="*/ 225321 h 4732213"/>
                <a:gd name="connsiteX22" fmla="*/ 1087057 w 4047410"/>
                <a:gd name="connsiteY22" fmla="*/ 0 h 4732213"/>
                <a:gd name="connsiteX23" fmla="*/ 1794176 w 4047410"/>
                <a:gd name="connsiteY23" fmla="*/ 295155 h 4732213"/>
                <a:gd name="connsiteX24" fmla="*/ 2397743 w 4047410"/>
                <a:gd name="connsiteY24" fmla="*/ 667757 h 4732213"/>
                <a:gd name="connsiteX25" fmla="*/ 2839858 w 4047410"/>
                <a:gd name="connsiteY25" fmla="*/ 1006370 h 4732213"/>
                <a:gd name="connsiteX26" fmla="*/ 3409254 w 4047410"/>
                <a:gd name="connsiteY26" fmla="*/ 1475507 h 4732213"/>
                <a:gd name="connsiteX27" fmla="*/ 4047410 w 4047410"/>
                <a:gd name="connsiteY2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10491 w 4047410"/>
                <a:gd name="connsiteY10" fmla="*/ 2369239 h 4732213"/>
                <a:gd name="connsiteX11" fmla="*/ 154941 w 4047410"/>
                <a:gd name="connsiteY11" fmla="*/ 2350617 h 4732213"/>
                <a:gd name="connsiteX12" fmla="*/ 185276 w 4047410"/>
                <a:gd name="connsiteY12" fmla="*/ 2289071 h 4732213"/>
                <a:gd name="connsiteX13" fmla="*/ 363876 w 4047410"/>
                <a:gd name="connsiteY13" fmla="*/ 2254268 h 4732213"/>
                <a:gd name="connsiteX14" fmla="*/ 477376 w 4047410"/>
                <a:gd name="connsiteY14" fmla="*/ 2243765 h 4732213"/>
                <a:gd name="connsiteX15" fmla="*/ 600130 w 4047410"/>
                <a:gd name="connsiteY15" fmla="*/ 2209389 h 4732213"/>
                <a:gd name="connsiteX16" fmla="*/ 478428 w 4047410"/>
                <a:gd name="connsiteY16" fmla="*/ 1746997 h 4732213"/>
                <a:gd name="connsiteX17" fmla="*/ 417396 w 4047410"/>
                <a:gd name="connsiteY17" fmla="*/ 1395248 h 4732213"/>
                <a:gd name="connsiteX18" fmla="*/ 432926 w 4047410"/>
                <a:gd name="connsiteY18" fmla="*/ 1240893 h 4732213"/>
                <a:gd name="connsiteX19" fmla="*/ 635148 w 4047410"/>
                <a:gd name="connsiteY19" fmla="*/ 912162 h 4732213"/>
                <a:gd name="connsiteX20" fmla="*/ 1022423 w 4047410"/>
                <a:gd name="connsiteY20" fmla="*/ 225321 h 4732213"/>
                <a:gd name="connsiteX21" fmla="*/ 1087057 w 4047410"/>
                <a:gd name="connsiteY21" fmla="*/ 0 h 4732213"/>
                <a:gd name="connsiteX22" fmla="*/ 1794176 w 4047410"/>
                <a:gd name="connsiteY22" fmla="*/ 295155 h 4732213"/>
                <a:gd name="connsiteX23" fmla="*/ 2397743 w 4047410"/>
                <a:gd name="connsiteY23" fmla="*/ 667757 h 4732213"/>
                <a:gd name="connsiteX24" fmla="*/ 2839858 w 4047410"/>
                <a:gd name="connsiteY24" fmla="*/ 1006370 h 4732213"/>
                <a:gd name="connsiteX25" fmla="*/ 3409254 w 4047410"/>
                <a:gd name="connsiteY25" fmla="*/ 1475507 h 4732213"/>
                <a:gd name="connsiteX26" fmla="*/ 4047410 w 4047410"/>
                <a:gd name="connsiteY2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54941 w 4047410"/>
                <a:gd name="connsiteY10" fmla="*/ 2350617 h 4732213"/>
                <a:gd name="connsiteX11" fmla="*/ 185276 w 4047410"/>
                <a:gd name="connsiteY11" fmla="*/ 2289071 h 4732213"/>
                <a:gd name="connsiteX12" fmla="*/ 363876 w 4047410"/>
                <a:gd name="connsiteY12" fmla="*/ 2254268 h 4732213"/>
                <a:gd name="connsiteX13" fmla="*/ 477376 w 4047410"/>
                <a:gd name="connsiteY13" fmla="*/ 2243765 h 4732213"/>
                <a:gd name="connsiteX14" fmla="*/ 600130 w 4047410"/>
                <a:gd name="connsiteY14" fmla="*/ 2209389 h 4732213"/>
                <a:gd name="connsiteX15" fmla="*/ 478428 w 4047410"/>
                <a:gd name="connsiteY15" fmla="*/ 1746997 h 4732213"/>
                <a:gd name="connsiteX16" fmla="*/ 417396 w 4047410"/>
                <a:gd name="connsiteY16" fmla="*/ 1395248 h 4732213"/>
                <a:gd name="connsiteX17" fmla="*/ 432926 w 4047410"/>
                <a:gd name="connsiteY17" fmla="*/ 1240893 h 4732213"/>
                <a:gd name="connsiteX18" fmla="*/ 635148 w 4047410"/>
                <a:gd name="connsiteY18" fmla="*/ 912162 h 4732213"/>
                <a:gd name="connsiteX19" fmla="*/ 1022423 w 4047410"/>
                <a:gd name="connsiteY19" fmla="*/ 225321 h 4732213"/>
                <a:gd name="connsiteX20" fmla="*/ 1087057 w 4047410"/>
                <a:gd name="connsiteY20" fmla="*/ 0 h 4732213"/>
                <a:gd name="connsiteX21" fmla="*/ 1794176 w 4047410"/>
                <a:gd name="connsiteY21" fmla="*/ 295155 h 4732213"/>
                <a:gd name="connsiteX22" fmla="*/ 2397743 w 4047410"/>
                <a:gd name="connsiteY22" fmla="*/ 667757 h 4732213"/>
                <a:gd name="connsiteX23" fmla="*/ 2839858 w 4047410"/>
                <a:gd name="connsiteY23" fmla="*/ 1006370 h 4732213"/>
                <a:gd name="connsiteX24" fmla="*/ 3409254 w 4047410"/>
                <a:gd name="connsiteY24" fmla="*/ 1475507 h 4732213"/>
                <a:gd name="connsiteX25" fmla="*/ 4047410 w 4047410"/>
                <a:gd name="connsiteY25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85276 w 4047410"/>
                <a:gd name="connsiteY10" fmla="*/ 2289071 h 4732213"/>
                <a:gd name="connsiteX11" fmla="*/ 363876 w 4047410"/>
                <a:gd name="connsiteY11" fmla="*/ 2254268 h 4732213"/>
                <a:gd name="connsiteX12" fmla="*/ 477376 w 4047410"/>
                <a:gd name="connsiteY12" fmla="*/ 2243765 h 4732213"/>
                <a:gd name="connsiteX13" fmla="*/ 600130 w 4047410"/>
                <a:gd name="connsiteY13" fmla="*/ 2209389 h 4732213"/>
                <a:gd name="connsiteX14" fmla="*/ 478428 w 4047410"/>
                <a:gd name="connsiteY14" fmla="*/ 1746997 h 4732213"/>
                <a:gd name="connsiteX15" fmla="*/ 417396 w 4047410"/>
                <a:gd name="connsiteY15" fmla="*/ 1395248 h 4732213"/>
                <a:gd name="connsiteX16" fmla="*/ 432926 w 4047410"/>
                <a:gd name="connsiteY16" fmla="*/ 1240893 h 4732213"/>
                <a:gd name="connsiteX17" fmla="*/ 635148 w 4047410"/>
                <a:gd name="connsiteY17" fmla="*/ 912162 h 4732213"/>
                <a:gd name="connsiteX18" fmla="*/ 1022423 w 4047410"/>
                <a:gd name="connsiteY18" fmla="*/ 225321 h 4732213"/>
                <a:gd name="connsiteX19" fmla="*/ 1087057 w 4047410"/>
                <a:gd name="connsiteY19" fmla="*/ 0 h 4732213"/>
                <a:gd name="connsiteX20" fmla="*/ 1794176 w 4047410"/>
                <a:gd name="connsiteY20" fmla="*/ 295155 h 4732213"/>
                <a:gd name="connsiteX21" fmla="*/ 2397743 w 4047410"/>
                <a:gd name="connsiteY21" fmla="*/ 667757 h 4732213"/>
                <a:gd name="connsiteX22" fmla="*/ 2839858 w 4047410"/>
                <a:gd name="connsiteY22" fmla="*/ 1006370 h 4732213"/>
                <a:gd name="connsiteX23" fmla="*/ 3409254 w 4047410"/>
                <a:gd name="connsiteY23" fmla="*/ 1475507 h 4732213"/>
                <a:gd name="connsiteX24" fmla="*/ 4047410 w 4047410"/>
                <a:gd name="connsiteY24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363876 w 4047410"/>
                <a:gd name="connsiteY10" fmla="*/ 2254268 h 4732213"/>
                <a:gd name="connsiteX11" fmla="*/ 477376 w 4047410"/>
                <a:gd name="connsiteY11" fmla="*/ 2243765 h 4732213"/>
                <a:gd name="connsiteX12" fmla="*/ 600130 w 4047410"/>
                <a:gd name="connsiteY12" fmla="*/ 2209389 h 4732213"/>
                <a:gd name="connsiteX13" fmla="*/ 478428 w 4047410"/>
                <a:gd name="connsiteY13" fmla="*/ 1746997 h 4732213"/>
                <a:gd name="connsiteX14" fmla="*/ 417396 w 4047410"/>
                <a:gd name="connsiteY14" fmla="*/ 1395248 h 4732213"/>
                <a:gd name="connsiteX15" fmla="*/ 432926 w 4047410"/>
                <a:gd name="connsiteY15" fmla="*/ 1240893 h 4732213"/>
                <a:gd name="connsiteX16" fmla="*/ 635148 w 4047410"/>
                <a:gd name="connsiteY16" fmla="*/ 912162 h 4732213"/>
                <a:gd name="connsiteX17" fmla="*/ 1022423 w 4047410"/>
                <a:gd name="connsiteY17" fmla="*/ 225321 h 4732213"/>
                <a:gd name="connsiteX18" fmla="*/ 1087057 w 4047410"/>
                <a:gd name="connsiteY18" fmla="*/ 0 h 4732213"/>
                <a:gd name="connsiteX19" fmla="*/ 1794176 w 4047410"/>
                <a:gd name="connsiteY19" fmla="*/ 295155 h 4732213"/>
                <a:gd name="connsiteX20" fmla="*/ 2397743 w 4047410"/>
                <a:gd name="connsiteY20" fmla="*/ 667757 h 4732213"/>
                <a:gd name="connsiteX21" fmla="*/ 2839858 w 4047410"/>
                <a:gd name="connsiteY21" fmla="*/ 1006370 h 4732213"/>
                <a:gd name="connsiteX22" fmla="*/ 3409254 w 4047410"/>
                <a:gd name="connsiteY22" fmla="*/ 1475507 h 4732213"/>
                <a:gd name="connsiteX23" fmla="*/ 4047410 w 4047410"/>
                <a:gd name="connsiteY23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477376 w 4047410"/>
                <a:gd name="connsiteY10" fmla="*/ 2243765 h 4732213"/>
                <a:gd name="connsiteX11" fmla="*/ 600130 w 4047410"/>
                <a:gd name="connsiteY11" fmla="*/ 2209389 h 4732213"/>
                <a:gd name="connsiteX12" fmla="*/ 478428 w 4047410"/>
                <a:gd name="connsiteY12" fmla="*/ 1746997 h 4732213"/>
                <a:gd name="connsiteX13" fmla="*/ 417396 w 4047410"/>
                <a:gd name="connsiteY13" fmla="*/ 1395248 h 4732213"/>
                <a:gd name="connsiteX14" fmla="*/ 432926 w 4047410"/>
                <a:gd name="connsiteY14" fmla="*/ 1240893 h 4732213"/>
                <a:gd name="connsiteX15" fmla="*/ 635148 w 4047410"/>
                <a:gd name="connsiteY15" fmla="*/ 912162 h 4732213"/>
                <a:gd name="connsiteX16" fmla="*/ 1022423 w 4047410"/>
                <a:gd name="connsiteY16" fmla="*/ 225321 h 4732213"/>
                <a:gd name="connsiteX17" fmla="*/ 1087057 w 4047410"/>
                <a:gd name="connsiteY17" fmla="*/ 0 h 4732213"/>
                <a:gd name="connsiteX18" fmla="*/ 1794176 w 4047410"/>
                <a:gd name="connsiteY18" fmla="*/ 295155 h 4732213"/>
                <a:gd name="connsiteX19" fmla="*/ 2397743 w 4047410"/>
                <a:gd name="connsiteY19" fmla="*/ 667757 h 4732213"/>
                <a:gd name="connsiteX20" fmla="*/ 2839858 w 4047410"/>
                <a:gd name="connsiteY20" fmla="*/ 1006370 h 4732213"/>
                <a:gd name="connsiteX21" fmla="*/ 3409254 w 4047410"/>
                <a:gd name="connsiteY21" fmla="*/ 1475507 h 4732213"/>
                <a:gd name="connsiteX22" fmla="*/ 4047410 w 4047410"/>
                <a:gd name="connsiteY22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600130 w 4047410"/>
                <a:gd name="connsiteY10" fmla="*/ 2209389 h 4732213"/>
                <a:gd name="connsiteX11" fmla="*/ 478428 w 4047410"/>
                <a:gd name="connsiteY11" fmla="*/ 1746997 h 4732213"/>
                <a:gd name="connsiteX12" fmla="*/ 417396 w 4047410"/>
                <a:gd name="connsiteY12" fmla="*/ 1395248 h 4732213"/>
                <a:gd name="connsiteX13" fmla="*/ 432926 w 4047410"/>
                <a:gd name="connsiteY13" fmla="*/ 1240893 h 4732213"/>
                <a:gd name="connsiteX14" fmla="*/ 635148 w 4047410"/>
                <a:gd name="connsiteY14" fmla="*/ 912162 h 4732213"/>
                <a:gd name="connsiteX15" fmla="*/ 1022423 w 4047410"/>
                <a:gd name="connsiteY15" fmla="*/ 225321 h 4732213"/>
                <a:gd name="connsiteX16" fmla="*/ 1087057 w 4047410"/>
                <a:gd name="connsiteY16" fmla="*/ 0 h 4732213"/>
                <a:gd name="connsiteX17" fmla="*/ 1794176 w 4047410"/>
                <a:gd name="connsiteY17" fmla="*/ 295155 h 4732213"/>
                <a:gd name="connsiteX18" fmla="*/ 2397743 w 4047410"/>
                <a:gd name="connsiteY18" fmla="*/ 667757 h 4732213"/>
                <a:gd name="connsiteX19" fmla="*/ 2839858 w 4047410"/>
                <a:gd name="connsiteY19" fmla="*/ 1006370 h 4732213"/>
                <a:gd name="connsiteX20" fmla="*/ 3409254 w 4047410"/>
                <a:gd name="connsiteY20" fmla="*/ 1475507 h 4732213"/>
                <a:gd name="connsiteX21" fmla="*/ 4047410 w 4047410"/>
                <a:gd name="connsiteY21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478428 w 4047410"/>
                <a:gd name="connsiteY10" fmla="*/ 1746997 h 4732213"/>
                <a:gd name="connsiteX11" fmla="*/ 417396 w 4047410"/>
                <a:gd name="connsiteY11" fmla="*/ 1395248 h 4732213"/>
                <a:gd name="connsiteX12" fmla="*/ 432926 w 4047410"/>
                <a:gd name="connsiteY12" fmla="*/ 1240893 h 4732213"/>
                <a:gd name="connsiteX13" fmla="*/ 635148 w 4047410"/>
                <a:gd name="connsiteY13" fmla="*/ 912162 h 4732213"/>
                <a:gd name="connsiteX14" fmla="*/ 1022423 w 4047410"/>
                <a:gd name="connsiteY14" fmla="*/ 225321 h 4732213"/>
                <a:gd name="connsiteX15" fmla="*/ 1087057 w 4047410"/>
                <a:gd name="connsiteY15" fmla="*/ 0 h 4732213"/>
                <a:gd name="connsiteX16" fmla="*/ 1794176 w 4047410"/>
                <a:gd name="connsiteY16" fmla="*/ 295155 h 4732213"/>
                <a:gd name="connsiteX17" fmla="*/ 2397743 w 4047410"/>
                <a:gd name="connsiteY17" fmla="*/ 667757 h 4732213"/>
                <a:gd name="connsiteX18" fmla="*/ 2839858 w 4047410"/>
                <a:gd name="connsiteY18" fmla="*/ 1006370 h 4732213"/>
                <a:gd name="connsiteX19" fmla="*/ 3409254 w 4047410"/>
                <a:gd name="connsiteY19" fmla="*/ 1475507 h 4732213"/>
                <a:gd name="connsiteX20" fmla="*/ 4047410 w 4047410"/>
                <a:gd name="connsiteY20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417396 w 4047410"/>
                <a:gd name="connsiteY10" fmla="*/ 1395248 h 4732213"/>
                <a:gd name="connsiteX11" fmla="*/ 432926 w 4047410"/>
                <a:gd name="connsiteY11" fmla="*/ 1240893 h 4732213"/>
                <a:gd name="connsiteX12" fmla="*/ 635148 w 4047410"/>
                <a:gd name="connsiteY12" fmla="*/ 912162 h 4732213"/>
                <a:gd name="connsiteX13" fmla="*/ 1022423 w 4047410"/>
                <a:gd name="connsiteY13" fmla="*/ 225321 h 4732213"/>
                <a:gd name="connsiteX14" fmla="*/ 1087057 w 4047410"/>
                <a:gd name="connsiteY14" fmla="*/ 0 h 4732213"/>
                <a:gd name="connsiteX15" fmla="*/ 1794176 w 4047410"/>
                <a:gd name="connsiteY15" fmla="*/ 295155 h 4732213"/>
                <a:gd name="connsiteX16" fmla="*/ 2397743 w 4047410"/>
                <a:gd name="connsiteY16" fmla="*/ 667757 h 4732213"/>
                <a:gd name="connsiteX17" fmla="*/ 2839858 w 4047410"/>
                <a:gd name="connsiteY17" fmla="*/ 1006370 h 4732213"/>
                <a:gd name="connsiteX18" fmla="*/ 3409254 w 4047410"/>
                <a:gd name="connsiteY18" fmla="*/ 1475507 h 4732213"/>
                <a:gd name="connsiteX19" fmla="*/ 4047410 w 4047410"/>
                <a:gd name="connsiteY19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432926 w 4047410"/>
                <a:gd name="connsiteY10" fmla="*/ 1240893 h 4732213"/>
                <a:gd name="connsiteX11" fmla="*/ 635148 w 4047410"/>
                <a:gd name="connsiteY11" fmla="*/ 912162 h 4732213"/>
                <a:gd name="connsiteX12" fmla="*/ 1022423 w 4047410"/>
                <a:gd name="connsiteY12" fmla="*/ 225321 h 4732213"/>
                <a:gd name="connsiteX13" fmla="*/ 1087057 w 4047410"/>
                <a:gd name="connsiteY13" fmla="*/ 0 h 4732213"/>
                <a:gd name="connsiteX14" fmla="*/ 1794176 w 4047410"/>
                <a:gd name="connsiteY14" fmla="*/ 295155 h 4732213"/>
                <a:gd name="connsiteX15" fmla="*/ 2397743 w 4047410"/>
                <a:gd name="connsiteY15" fmla="*/ 667757 h 4732213"/>
                <a:gd name="connsiteX16" fmla="*/ 2839858 w 4047410"/>
                <a:gd name="connsiteY16" fmla="*/ 1006370 h 4732213"/>
                <a:gd name="connsiteX17" fmla="*/ 3409254 w 4047410"/>
                <a:gd name="connsiteY17" fmla="*/ 1475507 h 4732213"/>
                <a:gd name="connsiteX18" fmla="*/ 4047410 w 4047410"/>
                <a:gd name="connsiteY18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635148 w 4047410"/>
                <a:gd name="connsiteY10" fmla="*/ 912162 h 4732213"/>
                <a:gd name="connsiteX11" fmla="*/ 1022423 w 4047410"/>
                <a:gd name="connsiteY11" fmla="*/ 225321 h 4732213"/>
                <a:gd name="connsiteX12" fmla="*/ 1087057 w 4047410"/>
                <a:gd name="connsiteY12" fmla="*/ 0 h 4732213"/>
                <a:gd name="connsiteX13" fmla="*/ 1794176 w 4047410"/>
                <a:gd name="connsiteY13" fmla="*/ 295155 h 4732213"/>
                <a:gd name="connsiteX14" fmla="*/ 2397743 w 4047410"/>
                <a:gd name="connsiteY14" fmla="*/ 667757 h 4732213"/>
                <a:gd name="connsiteX15" fmla="*/ 2839858 w 4047410"/>
                <a:gd name="connsiteY15" fmla="*/ 1006370 h 4732213"/>
                <a:gd name="connsiteX16" fmla="*/ 3409254 w 4047410"/>
                <a:gd name="connsiteY16" fmla="*/ 1475507 h 4732213"/>
                <a:gd name="connsiteX17" fmla="*/ 4047410 w 4047410"/>
                <a:gd name="connsiteY1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022423 w 4047410"/>
                <a:gd name="connsiteY10" fmla="*/ 225321 h 4732213"/>
                <a:gd name="connsiteX11" fmla="*/ 1087057 w 4047410"/>
                <a:gd name="connsiteY11" fmla="*/ 0 h 4732213"/>
                <a:gd name="connsiteX12" fmla="*/ 1794176 w 4047410"/>
                <a:gd name="connsiteY12" fmla="*/ 295155 h 4732213"/>
                <a:gd name="connsiteX13" fmla="*/ 2397743 w 4047410"/>
                <a:gd name="connsiteY13" fmla="*/ 667757 h 4732213"/>
                <a:gd name="connsiteX14" fmla="*/ 2839858 w 4047410"/>
                <a:gd name="connsiteY14" fmla="*/ 1006370 h 4732213"/>
                <a:gd name="connsiteX15" fmla="*/ 3409254 w 4047410"/>
                <a:gd name="connsiteY15" fmla="*/ 1475507 h 4732213"/>
                <a:gd name="connsiteX16" fmla="*/ 4047410 w 4047410"/>
                <a:gd name="connsiteY1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087057 w 4047410"/>
                <a:gd name="connsiteY10" fmla="*/ 0 h 4732213"/>
                <a:gd name="connsiteX11" fmla="*/ 1794176 w 4047410"/>
                <a:gd name="connsiteY11" fmla="*/ 295155 h 4732213"/>
                <a:gd name="connsiteX12" fmla="*/ 2397743 w 4047410"/>
                <a:gd name="connsiteY12" fmla="*/ 667757 h 4732213"/>
                <a:gd name="connsiteX13" fmla="*/ 2839858 w 4047410"/>
                <a:gd name="connsiteY13" fmla="*/ 1006370 h 4732213"/>
                <a:gd name="connsiteX14" fmla="*/ 3409254 w 4047410"/>
                <a:gd name="connsiteY14" fmla="*/ 1475507 h 4732213"/>
                <a:gd name="connsiteX15" fmla="*/ 4047410 w 4047410"/>
                <a:gd name="connsiteY15" fmla="*/ 1883694 h 4732213"/>
                <a:gd name="connsiteX0" fmla="*/ 4047410 w 4047410"/>
                <a:gd name="connsiteY0" fmla="*/ 1588539 h 4437058"/>
                <a:gd name="connsiteX1" fmla="*/ 3132203 w 4047410"/>
                <a:gd name="connsiteY1" fmla="*/ 3506500 h 4437058"/>
                <a:gd name="connsiteX2" fmla="*/ 2952787 w 4047410"/>
                <a:gd name="connsiteY2" fmla="*/ 3946143 h 4437058"/>
                <a:gd name="connsiteX3" fmla="*/ 2812316 w 4047410"/>
                <a:gd name="connsiteY3" fmla="*/ 4363246 h 4437058"/>
                <a:gd name="connsiteX4" fmla="*/ 2415741 w 4047410"/>
                <a:gd name="connsiteY4" fmla="*/ 4416077 h 4437058"/>
                <a:gd name="connsiteX5" fmla="*/ 1913772 w 4047410"/>
                <a:gd name="connsiteY5" fmla="*/ 4413786 h 4437058"/>
                <a:gd name="connsiteX6" fmla="*/ 1425031 w 4047410"/>
                <a:gd name="connsiteY6" fmla="*/ 4239803 h 4437058"/>
                <a:gd name="connsiteX7" fmla="*/ 0 w 4047410"/>
                <a:gd name="connsiteY7" fmla="*/ 3425049 h 4437058"/>
                <a:gd name="connsiteX8" fmla="*/ 329874 w 4047410"/>
                <a:gd name="connsiteY8" fmla="*/ 3044905 h 4437058"/>
                <a:gd name="connsiteX9" fmla="*/ 712689 w 4047410"/>
                <a:gd name="connsiteY9" fmla="*/ 2467113 h 4437058"/>
                <a:gd name="connsiteX10" fmla="*/ 1794176 w 4047410"/>
                <a:gd name="connsiteY10" fmla="*/ 0 h 4437058"/>
                <a:gd name="connsiteX11" fmla="*/ 2397743 w 4047410"/>
                <a:gd name="connsiteY11" fmla="*/ 372602 h 4437058"/>
                <a:gd name="connsiteX12" fmla="*/ 2839858 w 4047410"/>
                <a:gd name="connsiteY12" fmla="*/ 711215 h 4437058"/>
                <a:gd name="connsiteX13" fmla="*/ 3409254 w 4047410"/>
                <a:gd name="connsiteY13" fmla="*/ 1180352 h 4437058"/>
                <a:gd name="connsiteX14" fmla="*/ 4047410 w 4047410"/>
                <a:gd name="connsiteY14" fmla="*/ 1588539 h 4437058"/>
                <a:gd name="connsiteX0" fmla="*/ 4047410 w 4047410"/>
                <a:gd name="connsiteY0" fmla="*/ 1227835 h 4076354"/>
                <a:gd name="connsiteX1" fmla="*/ 3132203 w 4047410"/>
                <a:gd name="connsiteY1" fmla="*/ 3145796 h 4076354"/>
                <a:gd name="connsiteX2" fmla="*/ 2952787 w 4047410"/>
                <a:gd name="connsiteY2" fmla="*/ 3585439 h 4076354"/>
                <a:gd name="connsiteX3" fmla="*/ 2812316 w 4047410"/>
                <a:gd name="connsiteY3" fmla="*/ 4002542 h 4076354"/>
                <a:gd name="connsiteX4" fmla="*/ 2415741 w 4047410"/>
                <a:gd name="connsiteY4" fmla="*/ 4055373 h 4076354"/>
                <a:gd name="connsiteX5" fmla="*/ 1913772 w 4047410"/>
                <a:gd name="connsiteY5" fmla="*/ 4053082 h 4076354"/>
                <a:gd name="connsiteX6" fmla="*/ 1425031 w 4047410"/>
                <a:gd name="connsiteY6" fmla="*/ 3879099 h 4076354"/>
                <a:gd name="connsiteX7" fmla="*/ 0 w 4047410"/>
                <a:gd name="connsiteY7" fmla="*/ 3064345 h 4076354"/>
                <a:gd name="connsiteX8" fmla="*/ 329874 w 4047410"/>
                <a:gd name="connsiteY8" fmla="*/ 2684201 h 4076354"/>
                <a:gd name="connsiteX9" fmla="*/ 712689 w 4047410"/>
                <a:gd name="connsiteY9" fmla="*/ 2106409 h 4076354"/>
                <a:gd name="connsiteX10" fmla="*/ 1712641 w 4047410"/>
                <a:gd name="connsiteY10" fmla="*/ 622543 h 4076354"/>
                <a:gd name="connsiteX11" fmla="*/ 2397743 w 4047410"/>
                <a:gd name="connsiteY11" fmla="*/ 11898 h 4076354"/>
                <a:gd name="connsiteX12" fmla="*/ 2839858 w 4047410"/>
                <a:gd name="connsiteY12" fmla="*/ 350511 h 4076354"/>
                <a:gd name="connsiteX13" fmla="*/ 3409254 w 4047410"/>
                <a:gd name="connsiteY13" fmla="*/ 819648 h 4076354"/>
                <a:gd name="connsiteX14" fmla="*/ 4047410 w 4047410"/>
                <a:gd name="connsiteY14" fmla="*/ 1227835 h 4076354"/>
                <a:gd name="connsiteX0" fmla="*/ 4047410 w 4047410"/>
                <a:gd name="connsiteY0" fmla="*/ 1232422 h 4080941"/>
                <a:gd name="connsiteX1" fmla="*/ 3132203 w 4047410"/>
                <a:gd name="connsiteY1" fmla="*/ 3150383 h 4080941"/>
                <a:gd name="connsiteX2" fmla="*/ 2952787 w 4047410"/>
                <a:gd name="connsiteY2" fmla="*/ 3590026 h 4080941"/>
                <a:gd name="connsiteX3" fmla="*/ 2812316 w 4047410"/>
                <a:gd name="connsiteY3" fmla="*/ 4007129 h 4080941"/>
                <a:gd name="connsiteX4" fmla="*/ 2415741 w 4047410"/>
                <a:gd name="connsiteY4" fmla="*/ 4059960 h 4080941"/>
                <a:gd name="connsiteX5" fmla="*/ 1913772 w 4047410"/>
                <a:gd name="connsiteY5" fmla="*/ 4057669 h 4080941"/>
                <a:gd name="connsiteX6" fmla="*/ 1425031 w 4047410"/>
                <a:gd name="connsiteY6" fmla="*/ 3883686 h 4080941"/>
                <a:gd name="connsiteX7" fmla="*/ 0 w 4047410"/>
                <a:gd name="connsiteY7" fmla="*/ 3068932 h 4080941"/>
                <a:gd name="connsiteX8" fmla="*/ 329874 w 4047410"/>
                <a:gd name="connsiteY8" fmla="*/ 2688788 h 4080941"/>
                <a:gd name="connsiteX9" fmla="*/ 712689 w 4047410"/>
                <a:gd name="connsiteY9" fmla="*/ 2110996 h 4080941"/>
                <a:gd name="connsiteX10" fmla="*/ 1712641 w 4047410"/>
                <a:gd name="connsiteY10" fmla="*/ 627130 h 4080941"/>
                <a:gd name="connsiteX11" fmla="*/ 2397743 w 4047410"/>
                <a:gd name="connsiteY11" fmla="*/ 16485 h 4080941"/>
                <a:gd name="connsiteX12" fmla="*/ 2839858 w 4047410"/>
                <a:gd name="connsiteY12" fmla="*/ 355098 h 4080941"/>
                <a:gd name="connsiteX13" fmla="*/ 3409254 w 4047410"/>
                <a:gd name="connsiteY13" fmla="*/ 824235 h 4080941"/>
                <a:gd name="connsiteX14" fmla="*/ 4047410 w 4047410"/>
                <a:gd name="connsiteY14" fmla="*/ 1232422 h 4080941"/>
                <a:gd name="connsiteX0" fmla="*/ 4047410 w 4047410"/>
                <a:gd name="connsiteY0" fmla="*/ 1215937 h 4064456"/>
                <a:gd name="connsiteX1" fmla="*/ 3132203 w 4047410"/>
                <a:gd name="connsiteY1" fmla="*/ 3133898 h 4064456"/>
                <a:gd name="connsiteX2" fmla="*/ 2952787 w 4047410"/>
                <a:gd name="connsiteY2" fmla="*/ 3573541 h 4064456"/>
                <a:gd name="connsiteX3" fmla="*/ 2812316 w 4047410"/>
                <a:gd name="connsiteY3" fmla="*/ 3990644 h 4064456"/>
                <a:gd name="connsiteX4" fmla="*/ 2415741 w 4047410"/>
                <a:gd name="connsiteY4" fmla="*/ 4043475 h 4064456"/>
                <a:gd name="connsiteX5" fmla="*/ 1913772 w 4047410"/>
                <a:gd name="connsiteY5" fmla="*/ 4041184 h 4064456"/>
                <a:gd name="connsiteX6" fmla="*/ 1425031 w 4047410"/>
                <a:gd name="connsiteY6" fmla="*/ 3867201 h 4064456"/>
                <a:gd name="connsiteX7" fmla="*/ 0 w 4047410"/>
                <a:gd name="connsiteY7" fmla="*/ 3052447 h 4064456"/>
                <a:gd name="connsiteX8" fmla="*/ 329874 w 4047410"/>
                <a:gd name="connsiteY8" fmla="*/ 2672303 h 4064456"/>
                <a:gd name="connsiteX9" fmla="*/ 712689 w 4047410"/>
                <a:gd name="connsiteY9" fmla="*/ 2094511 h 4064456"/>
                <a:gd name="connsiteX10" fmla="*/ 1712641 w 4047410"/>
                <a:gd name="connsiteY10" fmla="*/ 610645 h 4064456"/>
                <a:gd name="connsiteX11" fmla="*/ 2397743 w 4047410"/>
                <a:gd name="connsiteY11" fmla="*/ 0 h 4064456"/>
                <a:gd name="connsiteX12" fmla="*/ 2839858 w 4047410"/>
                <a:gd name="connsiteY12" fmla="*/ 338613 h 4064456"/>
                <a:gd name="connsiteX13" fmla="*/ 3409254 w 4047410"/>
                <a:gd name="connsiteY13" fmla="*/ 807750 h 4064456"/>
                <a:gd name="connsiteX14" fmla="*/ 4047410 w 4047410"/>
                <a:gd name="connsiteY14" fmla="*/ 1215937 h 4064456"/>
                <a:gd name="connsiteX0" fmla="*/ 4047410 w 4047410"/>
                <a:gd name="connsiteY0" fmla="*/ 1215937 h 4064456"/>
                <a:gd name="connsiteX1" fmla="*/ 3132203 w 4047410"/>
                <a:gd name="connsiteY1" fmla="*/ 3133898 h 4064456"/>
                <a:gd name="connsiteX2" fmla="*/ 2952787 w 4047410"/>
                <a:gd name="connsiteY2" fmla="*/ 3573541 h 4064456"/>
                <a:gd name="connsiteX3" fmla="*/ 2812316 w 4047410"/>
                <a:gd name="connsiteY3" fmla="*/ 3990644 h 4064456"/>
                <a:gd name="connsiteX4" fmla="*/ 2415741 w 4047410"/>
                <a:gd name="connsiteY4" fmla="*/ 4043475 h 4064456"/>
                <a:gd name="connsiteX5" fmla="*/ 1913772 w 4047410"/>
                <a:gd name="connsiteY5" fmla="*/ 4041184 h 4064456"/>
                <a:gd name="connsiteX6" fmla="*/ 1425031 w 4047410"/>
                <a:gd name="connsiteY6" fmla="*/ 3867201 h 4064456"/>
                <a:gd name="connsiteX7" fmla="*/ 0 w 4047410"/>
                <a:gd name="connsiteY7" fmla="*/ 3052447 h 4064456"/>
                <a:gd name="connsiteX8" fmla="*/ 329874 w 4047410"/>
                <a:gd name="connsiteY8" fmla="*/ 2672303 h 4064456"/>
                <a:gd name="connsiteX9" fmla="*/ 735985 w 4047410"/>
                <a:gd name="connsiteY9" fmla="*/ 2116857 h 4064456"/>
                <a:gd name="connsiteX10" fmla="*/ 1712641 w 4047410"/>
                <a:gd name="connsiteY10" fmla="*/ 610645 h 4064456"/>
                <a:gd name="connsiteX11" fmla="*/ 2397743 w 4047410"/>
                <a:gd name="connsiteY11" fmla="*/ 0 h 4064456"/>
                <a:gd name="connsiteX12" fmla="*/ 2839858 w 4047410"/>
                <a:gd name="connsiteY12" fmla="*/ 338613 h 4064456"/>
                <a:gd name="connsiteX13" fmla="*/ 3409254 w 4047410"/>
                <a:gd name="connsiteY13" fmla="*/ 807750 h 4064456"/>
                <a:gd name="connsiteX14" fmla="*/ 4047410 w 4047410"/>
                <a:gd name="connsiteY14" fmla="*/ 1215937 h 4064456"/>
                <a:gd name="connsiteX0" fmla="*/ 4029938 w 4029938"/>
                <a:gd name="connsiteY0" fmla="*/ 1215937 h 4064456"/>
                <a:gd name="connsiteX1" fmla="*/ 3114731 w 4029938"/>
                <a:gd name="connsiteY1" fmla="*/ 3133898 h 4064456"/>
                <a:gd name="connsiteX2" fmla="*/ 2935315 w 4029938"/>
                <a:gd name="connsiteY2" fmla="*/ 3573541 h 4064456"/>
                <a:gd name="connsiteX3" fmla="*/ 2794844 w 4029938"/>
                <a:gd name="connsiteY3" fmla="*/ 3990644 h 4064456"/>
                <a:gd name="connsiteX4" fmla="*/ 2398269 w 4029938"/>
                <a:gd name="connsiteY4" fmla="*/ 4043475 h 4064456"/>
                <a:gd name="connsiteX5" fmla="*/ 1896300 w 4029938"/>
                <a:gd name="connsiteY5" fmla="*/ 4041184 h 4064456"/>
                <a:gd name="connsiteX6" fmla="*/ 1407559 w 4029938"/>
                <a:gd name="connsiteY6" fmla="*/ 3867201 h 4064456"/>
                <a:gd name="connsiteX7" fmla="*/ 0 w 4029938"/>
                <a:gd name="connsiteY7" fmla="*/ 3052447 h 4064456"/>
                <a:gd name="connsiteX8" fmla="*/ 312402 w 4029938"/>
                <a:gd name="connsiteY8" fmla="*/ 2672303 h 4064456"/>
                <a:gd name="connsiteX9" fmla="*/ 718513 w 4029938"/>
                <a:gd name="connsiteY9" fmla="*/ 2116857 h 4064456"/>
                <a:gd name="connsiteX10" fmla="*/ 1695169 w 4029938"/>
                <a:gd name="connsiteY10" fmla="*/ 610645 h 4064456"/>
                <a:gd name="connsiteX11" fmla="*/ 2380271 w 4029938"/>
                <a:gd name="connsiteY11" fmla="*/ 0 h 4064456"/>
                <a:gd name="connsiteX12" fmla="*/ 2822386 w 4029938"/>
                <a:gd name="connsiteY12" fmla="*/ 338613 h 4064456"/>
                <a:gd name="connsiteX13" fmla="*/ 3391782 w 4029938"/>
                <a:gd name="connsiteY13" fmla="*/ 807750 h 4064456"/>
                <a:gd name="connsiteX14" fmla="*/ 4029938 w 4029938"/>
                <a:gd name="connsiteY14" fmla="*/ 1215937 h 4064456"/>
                <a:gd name="connsiteX0" fmla="*/ 4029938 w 4029938"/>
                <a:gd name="connsiteY0" fmla="*/ 1215937 h 4064456"/>
                <a:gd name="connsiteX1" fmla="*/ 3114731 w 4029938"/>
                <a:gd name="connsiteY1" fmla="*/ 3133898 h 4064456"/>
                <a:gd name="connsiteX2" fmla="*/ 2935315 w 4029938"/>
                <a:gd name="connsiteY2" fmla="*/ 3573541 h 4064456"/>
                <a:gd name="connsiteX3" fmla="*/ 2794844 w 4029938"/>
                <a:gd name="connsiteY3" fmla="*/ 3990644 h 4064456"/>
                <a:gd name="connsiteX4" fmla="*/ 2398269 w 4029938"/>
                <a:gd name="connsiteY4" fmla="*/ 4043475 h 4064456"/>
                <a:gd name="connsiteX5" fmla="*/ 1896300 w 4029938"/>
                <a:gd name="connsiteY5" fmla="*/ 4041184 h 4064456"/>
                <a:gd name="connsiteX6" fmla="*/ 1407559 w 4029938"/>
                <a:gd name="connsiteY6" fmla="*/ 3867201 h 4064456"/>
                <a:gd name="connsiteX7" fmla="*/ 0 w 4029938"/>
                <a:gd name="connsiteY7" fmla="*/ 3052447 h 4064456"/>
                <a:gd name="connsiteX8" fmla="*/ 307096 w 4029938"/>
                <a:gd name="connsiteY8" fmla="*/ 2713024 h 4064456"/>
                <a:gd name="connsiteX9" fmla="*/ 718513 w 4029938"/>
                <a:gd name="connsiteY9" fmla="*/ 2116857 h 4064456"/>
                <a:gd name="connsiteX10" fmla="*/ 1695169 w 4029938"/>
                <a:gd name="connsiteY10" fmla="*/ 610645 h 4064456"/>
                <a:gd name="connsiteX11" fmla="*/ 2380271 w 4029938"/>
                <a:gd name="connsiteY11" fmla="*/ 0 h 4064456"/>
                <a:gd name="connsiteX12" fmla="*/ 2822386 w 4029938"/>
                <a:gd name="connsiteY12" fmla="*/ 338613 h 4064456"/>
                <a:gd name="connsiteX13" fmla="*/ 3391782 w 4029938"/>
                <a:gd name="connsiteY13" fmla="*/ 807750 h 4064456"/>
                <a:gd name="connsiteX14" fmla="*/ 4029938 w 4029938"/>
                <a:gd name="connsiteY14" fmla="*/ 1215937 h 4064456"/>
                <a:gd name="connsiteX0" fmla="*/ 4029938 w 4029938"/>
                <a:gd name="connsiteY0" fmla="*/ 1215937 h 4064456"/>
                <a:gd name="connsiteX1" fmla="*/ 3114731 w 4029938"/>
                <a:gd name="connsiteY1" fmla="*/ 3133898 h 4064456"/>
                <a:gd name="connsiteX2" fmla="*/ 2935315 w 4029938"/>
                <a:gd name="connsiteY2" fmla="*/ 3573541 h 4064456"/>
                <a:gd name="connsiteX3" fmla="*/ 2794844 w 4029938"/>
                <a:gd name="connsiteY3" fmla="*/ 3990644 h 4064456"/>
                <a:gd name="connsiteX4" fmla="*/ 2398269 w 4029938"/>
                <a:gd name="connsiteY4" fmla="*/ 4043475 h 4064456"/>
                <a:gd name="connsiteX5" fmla="*/ 1896300 w 4029938"/>
                <a:gd name="connsiteY5" fmla="*/ 4041184 h 4064456"/>
                <a:gd name="connsiteX6" fmla="*/ 1407559 w 4029938"/>
                <a:gd name="connsiteY6" fmla="*/ 3867201 h 4064456"/>
                <a:gd name="connsiteX7" fmla="*/ 0 w 4029938"/>
                <a:gd name="connsiteY7" fmla="*/ 3052447 h 4064456"/>
                <a:gd name="connsiteX8" fmla="*/ 307096 w 4029938"/>
                <a:gd name="connsiteY8" fmla="*/ 2713024 h 4064456"/>
                <a:gd name="connsiteX9" fmla="*/ 718513 w 4029938"/>
                <a:gd name="connsiteY9" fmla="*/ 2116857 h 4064456"/>
                <a:gd name="connsiteX10" fmla="*/ 1695169 w 4029938"/>
                <a:gd name="connsiteY10" fmla="*/ 610645 h 4064456"/>
                <a:gd name="connsiteX11" fmla="*/ 2390884 w 4029938"/>
                <a:gd name="connsiteY11" fmla="*/ 0 h 4064456"/>
                <a:gd name="connsiteX12" fmla="*/ 2822386 w 4029938"/>
                <a:gd name="connsiteY12" fmla="*/ 338613 h 4064456"/>
                <a:gd name="connsiteX13" fmla="*/ 3391782 w 4029938"/>
                <a:gd name="connsiteY13" fmla="*/ 807750 h 4064456"/>
                <a:gd name="connsiteX14" fmla="*/ 4029938 w 4029938"/>
                <a:gd name="connsiteY14" fmla="*/ 1215937 h 4064456"/>
                <a:gd name="connsiteX0" fmla="*/ 4029938 w 4029938"/>
                <a:gd name="connsiteY0" fmla="*/ 1215937 h 4064456"/>
                <a:gd name="connsiteX1" fmla="*/ 3114731 w 4029938"/>
                <a:gd name="connsiteY1" fmla="*/ 3133898 h 4064456"/>
                <a:gd name="connsiteX2" fmla="*/ 2935315 w 4029938"/>
                <a:gd name="connsiteY2" fmla="*/ 3573541 h 4064456"/>
                <a:gd name="connsiteX3" fmla="*/ 2794844 w 4029938"/>
                <a:gd name="connsiteY3" fmla="*/ 3990644 h 4064456"/>
                <a:gd name="connsiteX4" fmla="*/ 2398269 w 4029938"/>
                <a:gd name="connsiteY4" fmla="*/ 4043475 h 4064456"/>
                <a:gd name="connsiteX5" fmla="*/ 1896300 w 4029938"/>
                <a:gd name="connsiteY5" fmla="*/ 4041184 h 4064456"/>
                <a:gd name="connsiteX6" fmla="*/ 1407559 w 4029938"/>
                <a:gd name="connsiteY6" fmla="*/ 3867201 h 4064456"/>
                <a:gd name="connsiteX7" fmla="*/ 0 w 4029938"/>
                <a:gd name="connsiteY7" fmla="*/ 3052447 h 4064456"/>
                <a:gd name="connsiteX8" fmla="*/ 307096 w 4029938"/>
                <a:gd name="connsiteY8" fmla="*/ 2713024 h 4064456"/>
                <a:gd name="connsiteX9" fmla="*/ 718513 w 4029938"/>
                <a:gd name="connsiteY9" fmla="*/ 2116857 h 4064456"/>
                <a:gd name="connsiteX10" fmla="*/ 1695169 w 4029938"/>
                <a:gd name="connsiteY10" fmla="*/ 610645 h 4064456"/>
                <a:gd name="connsiteX11" fmla="*/ 2390884 w 4029938"/>
                <a:gd name="connsiteY11" fmla="*/ 0 h 4064456"/>
                <a:gd name="connsiteX12" fmla="*/ 2822386 w 4029938"/>
                <a:gd name="connsiteY12" fmla="*/ 338613 h 4064456"/>
                <a:gd name="connsiteX13" fmla="*/ 3391782 w 4029938"/>
                <a:gd name="connsiteY13" fmla="*/ 807750 h 4064456"/>
                <a:gd name="connsiteX14" fmla="*/ 4029938 w 4029938"/>
                <a:gd name="connsiteY14" fmla="*/ 1215937 h 406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29938" h="4064456">
                  <a:moveTo>
                    <a:pt x="4029938" y="1215937"/>
                  </a:moveTo>
                  <a:lnTo>
                    <a:pt x="3114731" y="3133898"/>
                  </a:lnTo>
                  <a:lnTo>
                    <a:pt x="2935315" y="3573541"/>
                  </a:lnTo>
                  <a:lnTo>
                    <a:pt x="2794844" y="3990644"/>
                  </a:lnTo>
                  <a:cubicBezTo>
                    <a:pt x="2662652" y="4008254"/>
                    <a:pt x="2562493" y="4034245"/>
                    <a:pt x="2398269" y="4043475"/>
                  </a:cubicBezTo>
                  <a:cubicBezTo>
                    <a:pt x="2201826" y="4065990"/>
                    <a:pt x="2072359" y="4077330"/>
                    <a:pt x="1896300" y="4041184"/>
                  </a:cubicBezTo>
                  <a:cubicBezTo>
                    <a:pt x="1695531" y="3988776"/>
                    <a:pt x="1649096" y="3995028"/>
                    <a:pt x="1407559" y="3867201"/>
                  </a:cubicBezTo>
                  <a:cubicBezTo>
                    <a:pt x="932549" y="3595616"/>
                    <a:pt x="548779" y="3402245"/>
                    <a:pt x="0" y="3052447"/>
                  </a:cubicBezTo>
                  <a:lnTo>
                    <a:pt x="307096" y="2713024"/>
                  </a:lnTo>
                  <a:cubicBezTo>
                    <a:pt x="463174" y="2516703"/>
                    <a:pt x="597379" y="2309454"/>
                    <a:pt x="718513" y="2116857"/>
                  </a:cubicBezTo>
                  <a:lnTo>
                    <a:pt x="1695169" y="610645"/>
                  </a:lnTo>
                  <a:cubicBezTo>
                    <a:pt x="1816764" y="453652"/>
                    <a:pt x="2025849" y="298150"/>
                    <a:pt x="2390884" y="0"/>
                  </a:cubicBezTo>
                  <a:cubicBezTo>
                    <a:pt x="2547960" y="112871"/>
                    <a:pt x="2685692" y="225742"/>
                    <a:pt x="2822386" y="338613"/>
                  </a:cubicBezTo>
                  <a:cubicBezTo>
                    <a:pt x="2986948" y="480094"/>
                    <a:pt x="3171893" y="641129"/>
                    <a:pt x="3391782" y="807750"/>
                  </a:cubicBezTo>
                  <a:cubicBezTo>
                    <a:pt x="3604501" y="943812"/>
                    <a:pt x="3776451" y="1079876"/>
                    <a:pt x="4029938" y="1215937"/>
                  </a:cubicBezTo>
                  <a:close/>
                </a:path>
              </a:pathLst>
            </a:custGeom>
            <a:noFill/>
            <a:ln w="539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7063017" y="2544924"/>
              <a:ext cx="5787119" cy="6084589"/>
            </a:xfrm>
            <a:custGeom>
              <a:avLst/>
              <a:gdLst>
                <a:gd name="connsiteX0" fmla="*/ 4006850 w 4006850"/>
                <a:gd name="connsiteY0" fmla="*/ 2006600 h 4870450"/>
                <a:gd name="connsiteX1" fmla="*/ 3117850 w 4006850"/>
                <a:gd name="connsiteY1" fmla="*/ 3949700 h 4870450"/>
                <a:gd name="connsiteX2" fmla="*/ 2990850 w 4006850"/>
                <a:gd name="connsiteY2" fmla="*/ 4260850 h 4870450"/>
                <a:gd name="connsiteX3" fmla="*/ 2889250 w 4006850"/>
                <a:gd name="connsiteY3" fmla="*/ 4559300 h 4870450"/>
                <a:gd name="connsiteX4" fmla="*/ 2806700 w 4006850"/>
                <a:gd name="connsiteY4" fmla="*/ 4826000 h 4870450"/>
                <a:gd name="connsiteX5" fmla="*/ 2343150 w 4006850"/>
                <a:gd name="connsiteY5" fmla="*/ 4870450 h 4870450"/>
                <a:gd name="connsiteX6" fmla="*/ 1943100 w 4006850"/>
                <a:gd name="connsiteY6" fmla="*/ 4851400 h 4870450"/>
                <a:gd name="connsiteX7" fmla="*/ 1562100 w 4006850"/>
                <a:gd name="connsiteY7" fmla="*/ 4705350 h 4870450"/>
                <a:gd name="connsiteX8" fmla="*/ 107950 w 4006850"/>
                <a:gd name="connsiteY8" fmla="*/ 3860800 h 4870450"/>
                <a:gd name="connsiteX9" fmla="*/ 387350 w 4006850"/>
                <a:gd name="connsiteY9" fmla="*/ 3517900 h 4870450"/>
                <a:gd name="connsiteX10" fmla="*/ 793750 w 4006850"/>
                <a:gd name="connsiteY10" fmla="*/ 2889250 h 4870450"/>
                <a:gd name="connsiteX11" fmla="*/ 673100 w 4006850"/>
                <a:gd name="connsiteY11" fmla="*/ 2832100 h 4870450"/>
                <a:gd name="connsiteX12" fmla="*/ 0 w 4006850"/>
                <a:gd name="connsiteY12" fmla="*/ 2952750 h 4870450"/>
                <a:gd name="connsiteX13" fmla="*/ 19050 w 4006850"/>
                <a:gd name="connsiteY13" fmla="*/ 2857500 h 4870450"/>
                <a:gd name="connsiteX14" fmla="*/ 57150 w 4006850"/>
                <a:gd name="connsiteY14" fmla="*/ 2787650 h 4870450"/>
                <a:gd name="connsiteX15" fmla="*/ 209550 w 4006850"/>
                <a:gd name="connsiteY15" fmla="*/ 2768600 h 4870450"/>
                <a:gd name="connsiteX16" fmla="*/ 241300 w 4006850"/>
                <a:gd name="connsiteY16" fmla="*/ 2711450 h 4870450"/>
                <a:gd name="connsiteX17" fmla="*/ 215900 w 4006850"/>
                <a:gd name="connsiteY17" fmla="*/ 2635250 h 4870450"/>
                <a:gd name="connsiteX18" fmla="*/ 165100 w 4006850"/>
                <a:gd name="connsiteY18" fmla="*/ 2584450 h 4870450"/>
                <a:gd name="connsiteX19" fmla="*/ 107950 w 4006850"/>
                <a:gd name="connsiteY19" fmla="*/ 2527300 h 4870450"/>
                <a:gd name="connsiteX20" fmla="*/ 107950 w 4006850"/>
                <a:gd name="connsiteY20" fmla="*/ 2527300 h 4870450"/>
                <a:gd name="connsiteX21" fmla="*/ 50800 w 4006850"/>
                <a:gd name="connsiteY21" fmla="*/ 2508250 h 4870450"/>
                <a:gd name="connsiteX22" fmla="*/ 82550 w 4006850"/>
                <a:gd name="connsiteY22" fmla="*/ 2413000 h 4870450"/>
                <a:gd name="connsiteX23" fmla="*/ 127000 w 4006850"/>
                <a:gd name="connsiteY23" fmla="*/ 2413000 h 4870450"/>
                <a:gd name="connsiteX24" fmla="*/ 165100 w 4006850"/>
                <a:gd name="connsiteY24" fmla="*/ 2381250 h 4870450"/>
                <a:gd name="connsiteX25" fmla="*/ 165100 w 4006850"/>
                <a:gd name="connsiteY25" fmla="*/ 2324100 h 4870450"/>
                <a:gd name="connsiteX26" fmla="*/ 457200 w 4006850"/>
                <a:gd name="connsiteY26" fmla="*/ 2298700 h 4870450"/>
                <a:gd name="connsiteX27" fmla="*/ 603250 w 4006850"/>
                <a:gd name="connsiteY27" fmla="*/ 2260600 h 4870450"/>
                <a:gd name="connsiteX28" fmla="*/ 469900 w 4006850"/>
                <a:gd name="connsiteY28" fmla="*/ 1682750 h 4870450"/>
                <a:gd name="connsiteX29" fmla="*/ 412750 w 4006850"/>
                <a:gd name="connsiteY29" fmla="*/ 1498600 h 4870450"/>
                <a:gd name="connsiteX30" fmla="*/ 412750 w 4006850"/>
                <a:gd name="connsiteY30" fmla="*/ 1314450 h 4870450"/>
                <a:gd name="connsiteX31" fmla="*/ 463550 w 4006850"/>
                <a:gd name="connsiteY31" fmla="*/ 1104900 h 4870450"/>
                <a:gd name="connsiteX32" fmla="*/ 609600 w 4006850"/>
                <a:gd name="connsiteY32" fmla="*/ 869950 h 4870450"/>
                <a:gd name="connsiteX33" fmla="*/ 990600 w 4006850"/>
                <a:gd name="connsiteY33" fmla="*/ 317500 h 4870450"/>
                <a:gd name="connsiteX34" fmla="*/ 1079500 w 4006850"/>
                <a:gd name="connsiteY34" fmla="*/ 0 h 4870450"/>
                <a:gd name="connsiteX35" fmla="*/ 1270000 w 4006850"/>
                <a:gd name="connsiteY35" fmla="*/ 50800 h 4870450"/>
                <a:gd name="connsiteX36" fmla="*/ 1835150 w 4006850"/>
                <a:gd name="connsiteY36" fmla="*/ 317500 h 4870450"/>
                <a:gd name="connsiteX37" fmla="*/ 2082800 w 4006850"/>
                <a:gd name="connsiteY37" fmla="*/ 469900 h 4870450"/>
                <a:gd name="connsiteX38" fmla="*/ 2336800 w 4006850"/>
                <a:gd name="connsiteY38" fmla="*/ 628650 h 4870450"/>
                <a:gd name="connsiteX39" fmla="*/ 2273300 w 4006850"/>
                <a:gd name="connsiteY39" fmla="*/ 692150 h 4870450"/>
                <a:gd name="connsiteX40" fmla="*/ 2787650 w 4006850"/>
                <a:gd name="connsiteY40" fmla="*/ 1098550 h 4870450"/>
                <a:gd name="connsiteX41" fmla="*/ 3333750 w 4006850"/>
                <a:gd name="connsiteY41" fmla="*/ 1562100 h 4870450"/>
                <a:gd name="connsiteX42" fmla="*/ 3740150 w 4006850"/>
                <a:gd name="connsiteY42" fmla="*/ 1860550 h 4870450"/>
                <a:gd name="connsiteX43" fmla="*/ 4006850 w 4006850"/>
                <a:gd name="connsiteY43" fmla="*/ 2006600 h 4870450"/>
                <a:gd name="connsiteX0" fmla="*/ 4006850 w 4006850"/>
                <a:gd name="connsiteY0" fmla="*/ 2006600 h 4870450"/>
                <a:gd name="connsiteX1" fmla="*/ 3117850 w 4006850"/>
                <a:gd name="connsiteY1" fmla="*/ 3949700 h 4870450"/>
                <a:gd name="connsiteX2" fmla="*/ 2990850 w 4006850"/>
                <a:gd name="connsiteY2" fmla="*/ 4260850 h 4870450"/>
                <a:gd name="connsiteX3" fmla="*/ 2889250 w 4006850"/>
                <a:gd name="connsiteY3" fmla="*/ 4559300 h 4870450"/>
                <a:gd name="connsiteX4" fmla="*/ 2806700 w 4006850"/>
                <a:gd name="connsiteY4" fmla="*/ 4826000 h 4870450"/>
                <a:gd name="connsiteX5" fmla="*/ 2343150 w 4006850"/>
                <a:gd name="connsiteY5" fmla="*/ 4870450 h 4870450"/>
                <a:gd name="connsiteX6" fmla="*/ 1943100 w 4006850"/>
                <a:gd name="connsiteY6" fmla="*/ 4851400 h 4870450"/>
                <a:gd name="connsiteX7" fmla="*/ 1562100 w 4006850"/>
                <a:gd name="connsiteY7" fmla="*/ 4705350 h 4870450"/>
                <a:gd name="connsiteX8" fmla="*/ 107950 w 4006850"/>
                <a:gd name="connsiteY8" fmla="*/ 3860800 h 4870450"/>
                <a:gd name="connsiteX9" fmla="*/ 387350 w 4006850"/>
                <a:gd name="connsiteY9" fmla="*/ 3517900 h 4870450"/>
                <a:gd name="connsiteX10" fmla="*/ 793750 w 4006850"/>
                <a:gd name="connsiteY10" fmla="*/ 2889250 h 4870450"/>
                <a:gd name="connsiteX11" fmla="*/ 673100 w 4006850"/>
                <a:gd name="connsiteY11" fmla="*/ 2832100 h 4870450"/>
                <a:gd name="connsiteX12" fmla="*/ 0 w 4006850"/>
                <a:gd name="connsiteY12" fmla="*/ 2952750 h 4870450"/>
                <a:gd name="connsiteX13" fmla="*/ 19050 w 4006850"/>
                <a:gd name="connsiteY13" fmla="*/ 2857500 h 4870450"/>
                <a:gd name="connsiteX14" fmla="*/ 57150 w 4006850"/>
                <a:gd name="connsiteY14" fmla="*/ 2787650 h 4870450"/>
                <a:gd name="connsiteX15" fmla="*/ 209550 w 4006850"/>
                <a:gd name="connsiteY15" fmla="*/ 2768600 h 4870450"/>
                <a:gd name="connsiteX16" fmla="*/ 241300 w 4006850"/>
                <a:gd name="connsiteY16" fmla="*/ 2711450 h 4870450"/>
                <a:gd name="connsiteX17" fmla="*/ 215900 w 4006850"/>
                <a:gd name="connsiteY17" fmla="*/ 2635250 h 4870450"/>
                <a:gd name="connsiteX18" fmla="*/ 165100 w 4006850"/>
                <a:gd name="connsiteY18" fmla="*/ 2584450 h 4870450"/>
                <a:gd name="connsiteX19" fmla="*/ 107950 w 4006850"/>
                <a:gd name="connsiteY19" fmla="*/ 2527300 h 4870450"/>
                <a:gd name="connsiteX20" fmla="*/ 107950 w 4006850"/>
                <a:gd name="connsiteY20" fmla="*/ 2527300 h 4870450"/>
                <a:gd name="connsiteX21" fmla="*/ 50800 w 4006850"/>
                <a:gd name="connsiteY21" fmla="*/ 2508250 h 4870450"/>
                <a:gd name="connsiteX22" fmla="*/ 82550 w 4006850"/>
                <a:gd name="connsiteY22" fmla="*/ 2413000 h 4870450"/>
                <a:gd name="connsiteX23" fmla="*/ 127000 w 4006850"/>
                <a:gd name="connsiteY23" fmla="*/ 2413000 h 4870450"/>
                <a:gd name="connsiteX24" fmla="*/ 165100 w 4006850"/>
                <a:gd name="connsiteY24" fmla="*/ 2381250 h 4870450"/>
                <a:gd name="connsiteX25" fmla="*/ 165100 w 4006850"/>
                <a:gd name="connsiteY25" fmla="*/ 2324100 h 4870450"/>
                <a:gd name="connsiteX26" fmla="*/ 457200 w 4006850"/>
                <a:gd name="connsiteY26" fmla="*/ 2298700 h 4870450"/>
                <a:gd name="connsiteX27" fmla="*/ 603250 w 4006850"/>
                <a:gd name="connsiteY27" fmla="*/ 2260600 h 4870450"/>
                <a:gd name="connsiteX28" fmla="*/ 469900 w 4006850"/>
                <a:gd name="connsiteY28" fmla="*/ 1682750 h 4870450"/>
                <a:gd name="connsiteX29" fmla="*/ 412750 w 4006850"/>
                <a:gd name="connsiteY29" fmla="*/ 1498600 h 4870450"/>
                <a:gd name="connsiteX30" fmla="*/ 412750 w 4006850"/>
                <a:gd name="connsiteY30" fmla="*/ 1314450 h 4870450"/>
                <a:gd name="connsiteX31" fmla="*/ 463550 w 4006850"/>
                <a:gd name="connsiteY31" fmla="*/ 1104900 h 4870450"/>
                <a:gd name="connsiteX32" fmla="*/ 609600 w 4006850"/>
                <a:gd name="connsiteY32" fmla="*/ 869950 h 4870450"/>
                <a:gd name="connsiteX33" fmla="*/ 990600 w 4006850"/>
                <a:gd name="connsiteY33" fmla="*/ 317500 h 4870450"/>
                <a:gd name="connsiteX34" fmla="*/ 1079500 w 4006850"/>
                <a:gd name="connsiteY34" fmla="*/ 0 h 4870450"/>
                <a:gd name="connsiteX35" fmla="*/ 1270000 w 4006850"/>
                <a:gd name="connsiteY35" fmla="*/ 50800 h 4870450"/>
                <a:gd name="connsiteX36" fmla="*/ 1835150 w 4006850"/>
                <a:gd name="connsiteY36" fmla="*/ 317500 h 4870450"/>
                <a:gd name="connsiteX37" fmla="*/ 2082800 w 4006850"/>
                <a:gd name="connsiteY37" fmla="*/ 469900 h 4870450"/>
                <a:gd name="connsiteX38" fmla="*/ 2336800 w 4006850"/>
                <a:gd name="connsiteY38" fmla="*/ 628650 h 4870450"/>
                <a:gd name="connsiteX39" fmla="*/ 2787650 w 4006850"/>
                <a:gd name="connsiteY39" fmla="*/ 1098550 h 4870450"/>
                <a:gd name="connsiteX40" fmla="*/ 3333750 w 4006850"/>
                <a:gd name="connsiteY40" fmla="*/ 1562100 h 4870450"/>
                <a:gd name="connsiteX41" fmla="*/ 3740150 w 4006850"/>
                <a:gd name="connsiteY41" fmla="*/ 1860550 h 4870450"/>
                <a:gd name="connsiteX42" fmla="*/ 4006850 w 4006850"/>
                <a:gd name="connsiteY42" fmla="*/ 2006600 h 4870450"/>
                <a:gd name="connsiteX0" fmla="*/ 4006850 w 4006850"/>
                <a:gd name="connsiteY0" fmla="*/ 2006600 h 4870450"/>
                <a:gd name="connsiteX1" fmla="*/ 3117850 w 4006850"/>
                <a:gd name="connsiteY1" fmla="*/ 3949700 h 4870450"/>
                <a:gd name="connsiteX2" fmla="*/ 2990850 w 4006850"/>
                <a:gd name="connsiteY2" fmla="*/ 4260850 h 4870450"/>
                <a:gd name="connsiteX3" fmla="*/ 2889250 w 4006850"/>
                <a:gd name="connsiteY3" fmla="*/ 4559300 h 4870450"/>
                <a:gd name="connsiteX4" fmla="*/ 2806700 w 4006850"/>
                <a:gd name="connsiteY4" fmla="*/ 4826000 h 4870450"/>
                <a:gd name="connsiteX5" fmla="*/ 2343150 w 4006850"/>
                <a:gd name="connsiteY5" fmla="*/ 4870450 h 4870450"/>
                <a:gd name="connsiteX6" fmla="*/ 1943100 w 4006850"/>
                <a:gd name="connsiteY6" fmla="*/ 4851400 h 4870450"/>
                <a:gd name="connsiteX7" fmla="*/ 1562100 w 4006850"/>
                <a:gd name="connsiteY7" fmla="*/ 4705350 h 4870450"/>
                <a:gd name="connsiteX8" fmla="*/ 107950 w 4006850"/>
                <a:gd name="connsiteY8" fmla="*/ 3860800 h 4870450"/>
                <a:gd name="connsiteX9" fmla="*/ 387350 w 4006850"/>
                <a:gd name="connsiteY9" fmla="*/ 3517900 h 4870450"/>
                <a:gd name="connsiteX10" fmla="*/ 793750 w 4006850"/>
                <a:gd name="connsiteY10" fmla="*/ 2889250 h 4870450"/>
                <a:gd name="connsiteX11" fmla="*/ 673100 w 4006850"/>
                <a:gd name="connsiteY11" fmla="*/ 2832100 h 4870450"/>
                <a:gd name="connsiteX12" fmla="*/ 0 w 4006850"/>
                <a:gd name="connsiteY12" fmla="*/ 2952750 h 4870450"/>
                <a:gd name="connsiteX13" fmla="*/ 19050 w 4006850"/>
                <a:gd name="connsiteY13" fmla="*/ 2857500 h 4870450"/>
                <a:gd name="connsiteX14" fmla="*/ 57150 w 4006850"/>
                <a:gd name="connsiteY14" fmla="*/ 2787650 h 4870450"/>
                <a:gd name="connsiteX15" fmla="*/ 209550 w 4006850"/>
                <a:gd name="connsiteY15" fmla="*/ 2768600 h 4870450"/>
                <a:gd name="connsiteX16" fmla="*/ 241300 w 4006850"/>
                <a:gd name="connsiteY16" fmla="*/ 2711450 h 4870450"/>
                <a:gd name="connsiteX17" fmla="*/ 215900 w 4006850"/>
                <a:gd name="connsiteY17" fmla="*/ 2635250 h 4870450"/>
                <a:gd name="connsiteX18" fmla="*/ 165100 w 4006850"/>
                <a:gd name="connsiteY18" fmla="*/ 2584450 h 4870450"/>
                <a:gd name="connsiteX19" fmla="*/ 107950 w 4006850"/>
                <a:gd name="connsiteY19" fmla="*/ 2527300 h 4870450"/>
                <a:gd name="connsiteX20" fmla="*/ 107950 w 4006850"/>
                <a:gd name="connsiteY20" fmla="*/ 2527300 h 4870450"/>
                <a:gd name="connsiteX21" fmla="*/ 50800 w 4006850"/>
                <a:gd name="connsiteY21" fmla="*/ 2508250 h 4870450"/>
                <a:gd name="connsiteX22" fmla="*/ 82550 w 4006850"/>
                <a:gd name="connsiteY22" fmla="*/ 2413000 h 4870450"/>
                <a:gd name="connsiteX23" fmla="*/ 127000 w 4006850"/>
                <a:gd name="connsiteY23" fmla="*/ 2413000 h 4870450"/>
                <a:gd name="connsiteX24" fmla="*/ 165100 w 4006850"/>
                <a:gd name="connsiteY24" fmla="*/ 2381250 h 4870450"/>
                <a:gd name="connsiteX25" fmla="*/ 165100 w 4006850"/>
                <a:gd name="connsiteY25" fmla="*/ 2324100 h 4870450"/>
                <a:gd name="connsiteX26" fmla="*/ 457200 w 4006850"/>
                <a:gd name="connsiteY26" fmla="*/ 2298700 h 4870450"/>
                <a:gd name="connsiteX27" fmla="*/ 603250 w 4006850"/>
                <a:gd name="connsiteY27" fmla="*/ 2260600 h 4870450"/>
                <a:gd name="connsiteX28" fmla="*/ 469900 w 4006850"/>
                <a:gd name="connsiteY28" fmla="*/ 1682750 h 4870450"/>
                <a:gd name="connsiteX29" fmla="*/ 412750 w 4006850"/>
                <a:gd name="connsiteY29" fmla="*/ 1498600 h 4870450"/>
                <a:gd name="connsiteX30" fmla="*/ 412750 w 4006850"/>
                <a:gd name="connsiteY30" fmla="*/ 1314450 h 4870450"/>
                <a:gd name="connsiteX31" fmla="*/ 463550 w 4006850"/>
                <a:gd name="connsiteY31" fmla="*/ 1104900 h 4870450"/>
                <a:gd name="connsiteX32" fmla="*/ 609600 w 4006850"/>
                <a:gd name="connsiteY32" fmla="*/ 869950 h 4870450"/>
                <a:gd name="connsiteX33" fmla="*/ 990600 w 4006850"/>
                <a:gd name="connsiteY33" fmla="*/ 317500 h 4870450"/>
                <a:gd name="connsiteX34" fmla="*/ 1079500 w 4006850"/>
                <a:gd name="connsiteY34" fmla="*/ 0 h 4870450"/>
                <a:gd name="connsiteX35" fmla="*/ 1835150 w 4006850"/>
                <a:gd name="connsiteY35" fmla="*/ 317500 h 4870450"/>
                <a:gd name="connsiteX36" fmla="*/ 2082800 w 4006850"/>
                <a:gd name="connsiteY36" fmla="*/ 469900 h 4870450"/>
                <a:gd name="connsiteX37" fmla="*/ 2336800 w 4006850"/>
                <a:gd name="connsiteY37" fmla="*/ 628650 h 4870450"/>
                <a:gd name="connsiteX38" fmla="*/ 2787650 w 4006850"/>
                <a:gd name="connsiteY38" fmla="*/ 1098550 h 4870450"/>
                <a:gd name="connsiteX39" fmla="*/ 3333750 w 4006850"/>
                <a:gd name="connsiteY39" fmla="*/ 1562100 h 4870450"/>
                <a:gd name="connsiteX40" fmla="*/ 3740150 w 4006850"/>
                <a:gd name="connsiteY40" fmla="*/ 1860550 h 4870450"/>
                <a:gd name="connsiteX41" fmla="*/ 4006850 w 4006850"/>
                <a:gd name="connsiteY41" fmla="*/ 2006600 h 4870450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835150 w 4006850"/>
                <a:gd name="connsiteY35" fmla="*/ 225321 h 4778271"/>
                <a:gd name="connsiteX36" fmla="*/ 2082800 w 4006850"/>
                <a:gd name="connsiteY36" fmla="*/ 377721 h 4778271"/>
                <a:gd name="connsiteX37" fmla="*/ 2336800 w 4006850"/>
                <a:gd name="connsiteY37" fmla="*/ 536471 h 4778271"/>
                <a:gd name="connsiteX38" fmla="*/ 2787650 w 4006850"/>
                <a:gd name="connsiteY38" fmla="*/ 1006371 h 4778271"/>
                <a:gd name="connsiteX39" fmla="*/ 3333750 w 4006850"/>
                <a:gd name="connsiteY39" fmla="*/ 1469921 h 4778271"/>
                <a:gd name="connsiteX40" fmla="*/ 3740150 w 4006850"/>
                <a:gd name="connsiteY40" fmla="*/ 1768371 h 4778271"/>
                <a:gd name="connsiteX41" fmla="*/ 4006850 w 4006850"/>
                <a:gd name="connsiteY41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082800 w 4006850"/>
                <a:gd name="connsiteY36" fmla="*/ 377721 h 4778271"/>
                <a:gd name="connsiteX37" fmla="*/ 2336800 w 4006850"/>
                <a:gd name="connsiteY37" fmla="*/ 536471 h 4778271"/>
                <a:gd name="connsiteX38" fmla="*/ 2787650 w 4006850"/>
                <a:gd name="connsiteY38" fmla="*/ 1006371 h 4778271"/>
                <a:gd name="connsiteX39" fmla="*/ 3333750 w 4006850"/>
                <a:gd name="connsiteY39" fmla="*/ 1469921 h 4778271"/>
                <a:gd name="connsiteX40" fmla="*/ 3740150 w 4006850"/>
                <a:gd name="connsiteY40" fmla="*/ 1768371 h 4778271"/>
                <a:gd name="connsiteX41" fmla="*/ 4006850 w 4006850"/>
                <a:gd name="connsiteY41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36800 w 4006850"/>
                <a:gd name="connsiteY36" fmla="*/ 536471 h 4778271"/>
                <a:gd name="connsiteX37" fmla="*/ 2787650 w 4006850"/>
                <a:gd name="connsiteY37" fmla="*/ 1006371 h 4778271"/>
                <a:gd name="connsiteX38" fmla="*/ 3333750 w 4006850"/>
                <a:gd name="connsiteY38" fmla="*/ 1469921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787650 w 4006850"/>
                <a:gd name="connsiteY37" fmla="*/ 1006371 h 4778271"/>
                <a:gd name="connsiteX38" fmla="*/ 3333750 w 4006850"/>
                <a:gd name="connsiteY38" fmla="*/ 1469921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787650 w 4006850"/>
                <a:gd name="connsiteY37" fmla="*/ 1006371 h 4778271"/>
                <a:gd name="connsiteX38" fmla="*/ 3333750 w 4006850"/>
                <a:gd name="connsiteY38" fmla="*/ 1469921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60449 w 4006850"/>
                <a:gd name="connsiteY37" fmla="*/ 1031511 h 4778271"/>
                <a:gd name="connsiteX38" fmla="*/ 3333750 w 4006850"/>
                <a:gd name="connsiteY38" fmla="*/ 1469921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60449 w 4006850"/>
                <a:gd name="connsiteY37" fmla="*/ 1031511 h 4778271"/>
                <a:gd name="connsiteX38" fmla="*/ 3354134 w 4006850"/>
                <a:gd name="connsiteY38" fmla="*/ 1455955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60449 w 4006850"/>
                <a:gd name="connsiteY37" fmla="*/ 1031511 h 4778271"/>
                <a:gd name="connsiteX38" fmla="*/ 3354134 w 4006850"/>
                <a:gd name="connsiteY38" fmla="*/ 1455955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19682 w 4006850"/>
                <a:gd name="connsiteY37" fmla="*/ 1006370 h 4778271"/>
                <a:gd name="connsiteX38" fmla="*/ 3354134 w 4006850"/>
                <a:gd name="connsiteY38" fmla="*/ 1455955 h 4778271"/>
                <a:gd name="connsiteX39" fmla="*/ 3740150 w 4006850"/>
                <a:gd name="connsiteY39" fmla="*/ 1768371 h 4778271"/>
                <a:gd name="connsiteX40" fmla="*/ 4006850 w 4006850"/>
                <a:gd name="connsiteY40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19682 w 4006850"/>
                <a:gd name="connsiteY37" fmla="*/ 1006370 h 4778271"/>
                <a:gd name="connsiteX38" fmla="*/ 3354134 w 4006850"/>
                <a:gd name="connsiteY38" fmla="*/ 1455955 h 4778271"/>
                <a:gd name="connsiteX39" fmla="*/ 4006850 w 4006850"/>
                <a:gd name="connsiteY39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19682 w 4006850"/>
                <a:gd name="connsiteY37" fmla="*/ 1006370 h 4778271"/>
                <a:gd name="connsiteX38" fmla="*/ 3354134 w 4006850"/>
                <a:gd name="connsiteY38" fmla="*/ 1455955 h 4778271"/>
                <a:gd name="connsiteX39" fmla="*/ 4006850 w 4006850"/>
                <a:gd name="connsiteY39" fmla="*/ 1914421 h 4778271"/>
                <a:gd name="connsiteX0" fmla="*/ 4006850 w 4006850"/>
                <a:gd name="connsiteY0" fmla="*/ 1914421 h 4778271"/>
                <a:gd name="connsiteX1" fmla="*/ 3117850 w 4006850"/>
                <a:gd name="connsiteY1" fmla="*/ 3857521 h 4778271"/>
                <a:gd name="connsiteX2" fmla="*/ 2990850 w 4006850"/>
                <a:gd name="connsiteY2" fmla="*/ 4168671 h 4778271"/>
                <a:gd name="connsiteX3" fmla="*/ 2889250 w 4006850"/>
                <a:gd name="connsiteY3" fmla="*/ 4467121 h 4778271"/>
                <a:gd name="connsiteX4" fmla="*/ 2806700 w 4006850"/>
                <a:gd name="connsiteY4" fmla="*/ 4733821 h 4778271"/>
                <a:gd name="connsiteX5" fmla="*/ 2343150 w 4006850"/>
                <a:gd name="connsiteY5" fmla="*/ 4778271 h 4778271"/>
                <a:gd name="connsiteX6" fmla="*/ 1943100 w 4006850"/>
                <a:gd name="connsiteY6" fmla="*/ 4759221 h 4778271"/>
                <a:gd name="connsiteX7" fmla="*/ 1562100 w 4006850"/>
                <a:gd name="connsiteY7" fmla="*/ 4613171 h 4778271"/>
                <a:gd name="connsiteX8" fmla="*/ 107950 w 4006850"/>
                <a:gd name="connsiteY8" fmla="*/ 3768621 h 4778271"/>
                <a:gd name="connsiteX9" fmla="*/ 387350 w 4006850"/>
                <a:gd name="connsiteY9" fmla="*/ 3425721 h 4778271"/>
                <a:gd name="connsiteX10" fmla="*/ 793750 w 4006850"/>
                <a:gd name="connsiteY10" fmla="*/ 2797071 h 4778271"/>
                <a:gd name="connsiteX11" fmla="*/ 673100 w 4006850"/>
                <a:gd name="connsiteY11" fmla="*/ 2739921 h 4778271"/>
                <a:gd name="connsiteX12" fmla="*/ 0 w 4006850"/>
                <a:gd name="connsiteY12" fmla="*/ 2860571 h 4778271"/>
                <a:gd name="connsiteX13" fmla="*/ 19050 w 4006850"/>
                <a:gd name="connsiteY13" fmla="*/ 2765321 h 4778271"/>
                <a:gd name="connsiteX14" fmla="*/ 57150 w 4006850"/>
                <a:gd name="connsiteY14" fmla="*/ 2695471 h 4778271"/>
                <a:gd name="connsiteX15" fmla="*/ 209550 w 4006850"/>
                <a:gd name="connsiteY15" fmla="*/ 2676421 h 4778271"/>
                <a:gd name="connsiteX16" fmla="*/ 241300 w 4006850"/>
                <a:gd name="connsiteY16" fmla="*/ 2619271 h 4778271"/>
                <a:gd name="connsiteX17" fmla="*/ 215900 w 4006850"/>
                <a:gd name="connsiteY17" fmla="*/ 2543071 h 4778271"/>
                <a:gd name="connsiteX18" fmla="*/ 165100 w 4006850"/>
                <a:gd name="connsiteY18" fmla="*/ 2492271 h 4778271"/>
                <a:gd name="connsiteX19" fmla="*/ 107950 w 4006850"/>
                <a:gd name="connsiteY19" fmla="*/ 2435121 h 4778271"/>
                <a:gd name="connsiteX20" fmla="*/ 107950 w 4006850"/>
                <a:gd name="connsiteY20" fmla="*/ 2435121 h 4778271"/>
                <a:gd name="connsiteX21" fmla="*/ 50800 w 4006850"/>
                <a:gd name="connsiteY21" fmla="*/ 2416071 h 4778271"/>
                <a:gd name="connsiteX22" fmla="*/ 82550 w 4006850"/>
                <a:gd name="connsiteY22" fmla="*/ 2320821 h 4778271"/>
                <a:gd name="connsiteX23" fmla="*/ 127000 w 4006850"/>
                <a:gd name="connsiteY23" fmla="*/ 2320821 h 4778271"/>
                <a:gd name="connsiteX24" fmla="*/ 165100 w 4006850"/>
                <a:gd name="connsiteY24" fmla="*/ 2289071 h 4778271"/>
                <a:gd name="connsiteX25" fmla="*/ 165100 w 4006850"/>
                <a:gd name="connsiteY25" fmla="*/ 2231921 h 4778271"/>
                <a:gd name="connsiteX26" fmla="*/ 457200 w 4006850"/>
                <a:gd name="connsiteY26" fmla="*/ 2206521 h 4778271"/>
                <a:gd name="connsiteX27" fmla="*/ 603250 w 4006850"/>
                <a:gd name="connsiteY27" fmla="*/ 2168421 h 4778271"/>
                <a:gd name="connsiteX28" fmla="*/ 469900 w 4006850"/>
                <a:gd name="connsiteY28" fmla="*/ 1590571 h 4778271"/>
                <a:gd name="connsiteX29" fmla="*/ 412750 w 4006850"/>
                <a:gd name="connsiteY29" fmla="*/ 1406421 h 4778271"/>
                <a:gd name="connsiteX30" fmla="*/ 412750 w 4006850"/>
                <a:gd name="connsiteY30" fmla="*/ 1222271 h 4778271"/>
                <a:gd name="connsiteX31" fmla="*/ 463550 w 4006850"/>
                <a:gd name="connsiteY31" fmla="*/ 1012721 h 4778271"/>
                <a:gd name="connsiteX32" fmla="*/ 609600 w 4006850"/>
                <a:gd name="connsiteY32" fmla="*/ 777771 h 4778271"/>
                <a:gd name="connsiteX33" fmla="*/ 990600 w 4006850"/>
                <a:gd name="connsiteY33" fmla="*/ 225321 h 4778271"/>
                <a:gd name="connsiteX34" fmla="*/ 1047468 w 4006850"/>
                <a:gd name="connsiteY34" fmla="*/ 0 h 4778271"/>
                <a:gd name="connsiteX35" fmla="*/ 1797295 w 4006850"/>
                <a:gd name="connsiteY35" fmla="*/ 306328 h 4778271"/>
                <a:gd name="connsiteX36" fmla="*/ 2377567 w 4006850"/>
                <a:gd name="connsiteY36" fmla="*/ 667757 h 4778271"/>
                <a:gd name="connsiteX37" fmla="*/ 2819682 w 4006850"/>
                <a:gd name="connsiteY37" fmla="*/ 1006370 h 4778271"/>
                <a:gd name="connsiteX38" fmla="*/ 3389078 w 4006850"/>
                <a:gd name="connsiteY38" fmla="*/ 1475507 h 4778271"/>
                <a:gd name="connsiteX39" fmla="*/ 4006850 w 4006850"/>
                <a:gd name="connsiteY39" fmla="*/ 1914421 h 4778271"/>
                <a:gd name="connsiteX0" fmla="*/ 4027234 w 4027234"/>
                <a:gd name="connsiteY0" fmla="*/ 1883694 h 4778271"/>
                <a:gd name="connsiteX1" fmla="*/ 3117850 w 4027234"/>
                <a:gd name="connsiteY1" fmla="*/ 3857521 h 4778271"/>
                <a:gd name="connsiteX2" fmla="*/ 2990850 w 4027234"/>
                <a:gd name="connsiteY2" fmla="*/ 4168671 h 4778271"/>
                <a:gd name="connsiteX3" fmla="*/ 2889250 w 4027234"/>
                <a:gd name="connsiteY3" fmla="*/ 4467121 h 4778271"/>
                <a:gd name="connsiteX4" fmla="*/ 2806700 w 4027234"/>
                <a:gd name="connsiteY4" fmla="*/ 4733821 h 4778271"/>
                <a:gd name="connsiteX5" fmla="*/ 2343150 w 4027234"/>
                <a:gd name="connsiteY5" fmla="*/ 4778271 h 4778271"/>
                <a:gd name="connsiteX6" fmla="*/ 1943100 w 4027234"/>
                <a:gd name="connsiteY6" fmla="*/ 4759221 h 4778271"/>
                <a:gd name="connsiteX7" fmla="*/ 1562100 w 4027234"/>
                <a:gd name="connsiteY7" fmla="*/ 4613171 h 4778271"/>
                <a:gd name="connsiteX8" fmla="*/ 107950 w 4027234"/>
                <a:gd name="connsiteY8" fmla="*/ 3768621 h 4778271"/>
                <a:gd name="connsiteX9" fmla="*/ 387350 w 4027234"/>
                <a:gd name="connsiteY9" fmla="*/ 3425721 h 4778271"/>
                <a:gd name="connsiteX10" fmla="*/ 793750 w 4027234"/>
                <a:gd name="connsiteY10" fmla="*/ 2797071 h 4778271"/>
                <a:gd name="connsiteX11" fmla="*/ 673100 w 4027234"/>
                <a:gd name="connsiteY11" fmla="*/ 2739921 h 4778271"/>
                <a:gd name="connsiteX12" fmla="*/ 0 w 4027234"/>
                <a:gd name="connsiteY12" fmla="*/ 2860571 h 4778271"/>
                <a:gd name="connsiteX13" fmla="*/ 19050 w 4027234"/>
                <a:gd name="connsiteY13" fmla="*/ 2765321 h 4778271"/>
                <a:gd name="connsiteX14" fmla="*/ 57150 w 4027234"/>
                <a:gd name="connsiteY14" fmla="*/ 2695471 h 4778271"/>
                <a:gd name="connsiteX15" fmla="*/ 209550 w 4027234"/>
                <a:gd name="connsiteY15" fmla="*/ 2676421 h 4778271"/>
                <a:gd name="connsiteX16" fmla="*/ 241300 w 4027234"/>
                <a:gd name="connsiteY16" fmla="*/ 2619271 h 4778271"/>
                <a:gd name="connsiteX17" fmla="*/ 215900 w 4027234"/>
                <a:gd name="connsiteY17" fmla="*/ 2543071 h 4778271"/>
                <a:gd name="connsiteX18" fmla="*/ 165100 w 4027234"/>
                <a:gd name="connsiteY18" fmla="*/ 2492271 h 4778271"/>
                <a:gd name="connsiteX19" fmla="*/ 107950 w 4027234"/>
                <a:gd name="connsiteY19" fmla="*/ 2435121 h 4778271"/>
                <a:gd name="connsiteX20" fmla="*/ 107950 w 4027234"/>
                <a:gd name="connsiteY20" fmla="*/ 2435121 h 4778271"/>
                <a:gd name="connsiteX21" fmla="*/ 50800 w 4027234"/>
                <a:gd name="connsiteY21" fmla="*/ 2416071 h 4778271"/>
                <a:gd name="connsiteX22" fmla="*/ 82550 w 4027234"/>
                <a:gd name="connsiteY22" fmla="*/ 2320821 h 4778271"/>
                <a:gd name="connsiteX23" fmla="*/ 127000 w 4027234"/>
                <a:gd name="connsiteY23" fmla="*/ 2320821 h 4778271"/>
                <a:gd name="connsiteX24" fmla="*/ 165100 w 4027234"/>
                <a:gd name="connsiteY24" fmla="*/ 2289071 h 4778271"/>
                <a:gd name="connsiteX25" fmla="*/ 165100 w 4027234"/>
                <a:gd name="connsiteY25" fmla="*/ 2231921 h 4778271"/>
                <a:gd name="connsiteX26" fmla="*/ 457200 w 4027234"/>
                <a:gd name="connsiteY26" fmla="*/ 2206521 h 4778271"/>
                <a:gd name="connsiteX27" fmla="*/ 603250 w 4027234"/>
                <a:gd name="connsiteY27" fmla="*/ 2168421 h 4778271"/>
                <a:gd name="connsiteX28" fmla="*/ 469900 w 4027234"/>
                <a:gd name="connsiteY28" fmla="*/ 1590571 h 4778271"/>
                <a:gd name="connsiteX29" fmla="*/ 412750 w 4027234"/>
                <a:gd name="connsiteY29" fmla="*/ 1406421 h 4778271"/>
                <a:gd name="connsiteX30" fmla="*/ 412750 w 4027234"/>
                <a:gd name="connsiteY30" fmla="*/ 1222271 h 4778271"/>
                <a:gd name="connsiteX31" fmla="*/ 463550 w 4027234"/>
                <a:gd name="connsiteY31" fmla="*/ 1012721 h 4778271"/>
                <a:gd name="connsiteX32" fmla="*/ 609600 w 4027234"/>
                <a:gd name="connsiteY32" fmla="*/ 777771 h 4778271"/>
                <a:gd name="connsiteX33" fmla="*/ 990600 w 4027234"/>
                <a:gd name="connsiteY33" fmla="*/ 225321 h 4778271"/>
                <a:gd name="connsiteX34" fmla="*/ 1047468 w 4027234"/>
                <a:gd name="connsiteY34" fmla="*/ 0 h 4778271"/>
                <a:gd name="connsiteX35" fmla="*/ 1797295 w 4027234"/>
                <a:gd name="connsiteY35" fmla="*/ 306328 h 4778271"/>
                <a:gd name="connsiteX36" fmla="*/ 2377567 w 4027234"/>
                <a:gd name="connsiteY36" fmla="*/ 667757 h 4778271"/>
                <a:gd name="connsiteX37" fmla="*/ 2819682 w 4027234"/>
                <a:gd name="connsiteY37" fmla="*/ 1006370 h 4778271"/>
                <a:gd name="connsiteX38" fmla="*/ 3389078 w 4027234"/>
                <a:gd name="connsiteY38" fmla="*/ 1475507 h 4778271"/>
                <a:gd name="connsiteX39" fmla="*/ 4027234 w 4027234"/>
                <a:gd name="connsiteY39" fmla="*/ 1883694 h 4778271"/>
                <a:gd name="connsiteX0" fmla="*/ 4027234 w 4027234"/>
                <a:gd name="connsiteY0" fmla="*/ 1883694 h 4778271"/>
                <a:gd name="connsiteX1" fmla="*/ 3117850 w 4027234"/>
                <a:gd name="connsiteY1" fmla="*/ 3857521 h 4778271"/>
                <a:gd name="connsiteX2" fmla="*/ 2990850 w 4027234"/>
                <a:gd name="connsiteY2" fmla="*/ 4168671 h 4778271"/>
                <a:gd name="connsiteX3" fmla="*/ 2889250 w 4027234"/>
                <a:gd name="connsiteY3" fmla="*/ 4467121 h 4778271"/>
                <a:gd name="connsiteX4" fmla="*/ 2806700 w 4027234"/>
                <a:gd name="connsiteY4" fmla="*/ 4733821 h 4778271"/>
                <a:gd name="connsiteX5" fmla="*/ 2343150 w 4027234"/>
                <a:gd name="connsiteY5" fmla="*/ 4778271 h 4778271"/>
                <a:gd name="connsiteX6" fmla="*/ 1943100 w 4027234"/>
                <a:gd name="connsiteY6" fmla="*/ 4759221 h 4778271"/>
                <a:gd name="connsiteX7" fmla="*/ 1562100 w 4027234"/>
                <a:gd name="connsiteY7" fmla="*/ 4613171 h 4778271"/>
                <a:gd name="connsiteX8" fmla="*/ 107950 w 4027234"/>
                <a:gd name="connsiteY8" fmla="*/ 3768621 h 4778271"/>
                <a:gd name="connsiteX9" fmla="*/ 387350 w 4027234"/>
                <a:gd name="connsiteY9" fmla="*/ 3425721 h 4778271"/>
                <a:gd name="connsiteX10" fmla="*/ 793750 w 4027234"/>
                <a:gd name="connsiteY10" fmla="*/ 2797071 h 4778271"/>
                <a:gd name="connsiteX11" fmla="*/ 673100 w 4027234"/>
                <a:gd name="connsiteY11" fmla="*/ 2739921 h 4778271"/>
                <a:gd name="connsiteX12" fmla="*/ 0 w 4027234"/>
                <a:gd name="connsiteY12" fmla="*/ 2860571 h 4778271"/>
                <a:gd name="connsiteX13" fmla="*/ 19050 w 4027234"/>
                <a:gd name="connsiteY13" fmla="*/ 2765321 h 4778271"/>
                <a:gd name="connsiteX14" fmla="*/ 57150 w 4027234"/>
                <a:gd name="connsiteY14" fmla="*/ 2695471 h 4778271"/>
                <a:gd name="connsiteX15" fmla="*/ 209550 w 4027234"/>
                <a:gd name="connsiteY15" fmla="*/ 2676421 h 4778271"/>
                <a:gd name="connsiteX16" fmla="*/ 241300 w 4027234"/>
                <a:gd name="connsiteY16" fmla="*/ 2619271 h 4778271"/>
                <a:gd name="connsiteX17" fmla="*/ 215900 w 4027234"/>
                <a:gd name="connsiteY17" fmla="*/ 2543071 h 4778271"/>
                <a:gd name="connsiteX18" fmla="*/ 165100 w 4027234"/>
                <a:gd name="connsiteY18" fmla="*/ 2492271 h 4778271"/>
                <a:gd name="connsiteX19" fmla="*/ 107950 w 4027234"/>
                <a:gd name="connsiteY19" fmla="*/ 2435121 h 4778271"/>
                <a:gd name="connsiteX20" fmla="*/ 107950 w 4027234"/>
                <a:gd name="connsiteY20" fmla="*/ 2435121 h 4778271"/>
                <a:gd name="connsiteX21" fmla="*/ 50800 w 4027234"/>
                <a:gd name="connsiteY21" fmla="*/ 2416071 h 4778271"/>
                <a:gd name="connsiteX22" fmla="*/ 82550 w 4027234"/>
                <a:gd name="connsiteY22" fmla="*/ 2320821 h 4778271"/>
                <a:gd name="connsiteX23" fmla="*/ 127000 w 4027234"/>
                <a:gd name="connsiteY23" fmla="*/ 2320821 h 4778271"/>
                <a:gd name="connsiteX24" fmla="*/ 165100 w 4027234"/>
                <a:gd name="connsiteY24" fmla="*/ 2289071 h 4778271"/>
                <a:gd name="connsiteX25" fmla="*/ 165100 w 4027234"/>
                <a:gd name="connsiteY25" fmla="*/ 2231921 h 4778271"/>
                <a:gd name="connsiteX26" fmla="*/ 457200 w 4027234"/>
                <a:gd name="connsiteY26" fmla="*/ 2206521 h 4778271"/>
                <a:gd name="connsiteX27" fmla="*/ 603250 w 4027234"/>
                <a:gd name="connsiteY27" fmla="*/ 2168421 h 4778271"/>
                <a:gd name="connsiteX28" fmla="*/ 469900 w 4027234"/>
                <a:gd name="connsiteY28" fmla="*/ 1590571 h 4778271"/>
                <a:gd name="connsiteX29" fmla="*/ 412750 w 4027234"/>
                <a:gd name="connsiteY29" fmla="*/ 1406421 h 4778271"/>
                <a:gd name="connsiteX30" fmla="*/ 412750 w 4027234"/>
                <a:gd name="connsiteY30" fmla="*/ 1222271 h 4778271"/>
                <a:gd name="connsiteX31" fmla="*/ 463550 w 4027234"/>
                <a:gd name="connsiteY31" fmla="*/ 1012721 h 4778271"/>
                <a:gd name="connsiteX32" fmla="*/ 609600 w 4027234"/>
                <a:gd name="connsiteY32" fmla="*/ 777771 h 4778271"/>
                <a:gd name="connsiteX33" fmla="*/ 990600 w 4027234"/>
                <a:gd name="connsiteY33" fmla="*/ 225321 h 4778271"/>
                <a:gd name="connsiteX34" fmla="*/ 1047468 w 4027234"/>
                <a:gd name="connsiteY34" fmla="*/ 0 h 4778271"/>
                <a:gd name="connsiteX35" fmla="*/ 1797295 w 4027234"/>
                <a:gd name="connsiteY35" fmla="*/ 306328 h 4778271"/>
                <a:gd name="connsiteX36" fmla="*/ 2377567 w 4027234"/>
                <a:gd name="connsiteY36" fmla="*/ 667757 h 4778271"/>
                <a:gd name="connsiteX37" fmla="*/ 2819682 w 4027234"/>
                <a:gd name="connsiteY37" fmla="*/ 1006370 h 4778271"/>
                <a:gd name="connsiteX38" fmla="*/ 3389078 w 4027234"/>
                <a:gd name="connsiteY38" fmla="*/ 1475507 h 4778271"/>
                <a:gd name="connsiteX39" fmla="*/ 4027234 w 4027234"/>
                <a:gd name="connsiteY39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90850 w 4027234"/>
                <a:gd name="connsiteY2" fmla="*/ 4168671 h 4778271"/>
                <a:gd name="connsiteX3" fmla="*/ 2889250 w 4027234"/>
                <a:gd name="connsiteY3" fmla="*/ 4467121 h 4778271"/>
                <a:gd name="connsiteX4" fmla="*/ 2806700 w 4027234"/>
                <a:gd name="connsiteY4" fmla="*/ 4733821 h 4778271"/>
                <a:gd name="connsiteX5" fmla="*/ 2343150 w 4027234"/>
                <a:gd name="connsiteY5" fmla="*/ 4778271 h 4778271"/>
                <a:gd name="connsiteX6" fmla="*/ 1943100 w 4027234"/>
                <a:gd name="connsiteY6" fmla="*/ 4759221 h 4778271"/>
                <a:gd name="connsiteX7" fmla="*/ 1562100 w 4027234"/>
                <a:gd name="connsiteY7" fmla="*/ 4613171 h 4778271"/>
                <a:gd name="connsiteX8" fmla="*/ 107950 w 4027234"/>
                <a:gd name="connsiteY8" fmla="*/ 3768621 h 4778271"/>
                <a:gd name="connsiteX9" fmla="*/ 387350 w 4027234"/>
                <a:gd name="connsiteY9" fmla="*/ 3425721 h 4778271"/>
                <a:gd name="connsiteX10" fmla="*/ 793750 w 4027234"/>
                <a:gd name="connsiteY10" fmla="*/ 2797071 h 4778271"/>
                <a:gd name="connsiteX11" fmla="*/ 673100 w 4027234"/>
                <a:gd name="connsiteY11" fmla="*/ 2739921 h 4778271"/>
                <a:gd name="connsiteX12" fmla="*/ 0 w 4027234"/>
                <a:gd name="connsiteY12" fmla="*/ 2860571 h 4778271"/>
                <a:gd name="connsiteX13" fmla="*/ 19050 w 4027234"/>
                <a:gd name="connsiteY13" fmla="*/ 2765321 h 4778271"/>
                <a:gd name="connsiteX14" fmla="*/ 57150 w 4027234"/>
                <a:gd name="connsiteY14" fmla="*/ 2695471 h 4778271"/>
                <a:gd name="connsiteX15" fmla="*/ 209550 w 4027234"/>
                <a:gd name="connsiteY15" fmla="*/ 2676421 h 4778271"/>
                <a:gd name="connsiteX16" fmla="*/ 241300 w 4027234"/>
                <a:gd name="connsiteY16" fmla="*/ 2619271 h 4778271"/>
                <a:gd name="connsiteX17" fmla="*/ 215900 w 4027234"/>
                <a:gd name="connsiteY17" fmla="*/ 2543071 h 4778271"/>
                <a:gd name="connsiteX18" fmla="*/ 165100 w 4027234"/>
                <a:gd name="connsiteY18" fmla="*/ 2492271 h 4778271"/>
                <a:gd name="connsiteX19" fmla="*/ 107950 w 4027234"/>
                <a:gd name="connsiteY19" fmla="*/ 2435121 h 4778271"/>
                <a:gd name="connsiteX20" fmla="*/ 107950 w 4027234"/>
                <a:gd name="connsiteY20" fmla="*/ 2435121 h 4778271"/>
                <a:gd name="connsiteX21" fmla="*/ 50800 w 4027234"/>
                <a:gd name="connsiteY21" fmla="*/ 2416071 h 4778271"/>
                <a:gd name="connsiteX22" fmla="*/ 82550 w 4027234"/>
                <a:gd name="connsiteY22" fmla="*/ 2320821 h 4778271"/>
                <a:gd name="connsiteX23" fmla="*/ 127000 w 4027234"/>
                <a:gd name="connsiteY23" fmla="*/ 2320821 h 4778271"/>
                <a:gd name="connsiteX24" fmla="*/ 165100 w 4027234"/>
                <a:gd name="connsiteY24" fmla="*/ 2289071 h 4778271"/>
                <a:gd name="connsiteX25" fmla="*/ 165100 w 4027234"/>
                <a:gd name="connsiteY25" fmla="*/ 2231921 h 4778271"/>
                <a:gd name="connsiteX26" fmla="*/ 457200 w 4027234"/>
                <a:gd name="connsiteY26" fmla="*/ 2206521 h 4778271"/>
                <a:gd name="connsiteX27" fmla="*/ 603250 w 4027234"/>
                <a:gd name="connsiteY27" fmla="*/ 2168421 h 4778271"/>
                <a:gd name="connsiteX28" fmla="*/ 469900 w 4027234"/>
                <a:gd name="connsiteY28" fmla="*/ 1590571 h 4778271"/>
                <a:gd name="connsiteX29" fmla="*/ 412750 w 4027234"/>
                <a:gd name="connsiteY29" fmla="*/ 1406421 h 4778271"/>
                <a:gd name="connsiteX30" fmla="*/ 412750 w 4027234"/>
                <a:gd name="connsiteY30" fmla="*/ 1222271 h 4778271"/>
                <a:gd name="connsiteX31" fmla="*/ 463550 w 4027234"/>
                <a:gd name="connsiteY31" fmla="*/ 1012721 h 4778271"/>
                <a:gd name="connsiteX32" fmla="*/ 609600 w 4027234"/>
                <a:gd name="connsiteY32" fmla="*/ 777771 h 4778271"/>
                <a:gd name="connsiteX33" fmla="*/ 990600 w 4027234"/>
                <a:gd name="connsiteY33" fmla="*/ 225321 h 4778271"/>
                <a:gd name="connsiteX34" fmla="*/ 1047468 w 4027234"/>
                <a:gd name="connsiteY34" fmla="*/ 0 h 4778271"/>
                <a:gd name="connsiteX35" fmla="*/ 1797295 w 4027234"/>
                <a:gd name="connsiteY35" fmla="*/ 306328 h 4778271"/>
                <a:gd name="connsiteX36" fmla="*/ 2377567 w 4027234"/>
                <a:gd name="connsiteY36" fmla="*/ 667757 h 4778271"/>
                <a:gd name="connsiteX37" fmla="*/ 2819682 w 4027234"/>
                <a:gd name="connsiteY37" fmla="*/ 1006370 h 4778271"/>
                <a:gd name="connsiteX38" fmla="*/ 3389078 w 4027234"/>
                <a:gd name="connsiteY38" fmla="*/ 1475507 h 4778271"/>
                <a:gd name="connsiteX39" fmla="*/ 4027234 w 4027234"/>
                <a:gd name="connsiteY39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90850 w 4027234"/>
                <a:gd name="connsiteY2" fmla="*/ 4168671 h 4778271"/>
                <a:gd name="connsiteX3" fmla="*/ 2806700 w 4027234"/>
                <a:gd name="connsiteY3" fmla="*/ 4733821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09316 w 4027234"/>
                <a:gd name="connsiteY2" fmla="*/ 4218951 h 4778271"/>
                <a:gd name="connsiteX3" fmla="*/ 2806700 w 4027234"/>
                <a:gd name="connsiteY3" fmla="*/ 4733821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32611 w 4027234"/>
                <a:gd name="connsiteY2" fmla="*/ 4241298 h 4778271"/>
                <a:gd name="connsiteX3" fmla="*/ 2806700 w 4027234"/>
                <a:gd name="connsiteY3" fmla="*/ 4733821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32611 w 4027234"/>
                <a:gd name="connsiteY2" fmla="*/ 4241298 h 4778271"/>
                <a:gd name="connsiteX3" fmla="*/ 2768845 w 4027234"/>
                <a:gd name="connsiteY3" fmla="*/ 4711474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78271"/>
                <a:gd name="connsiteX1" fmla="*/ 3112027 w 4027234"/>
                <a:gd name="connsiteY1" fmla="*/ 3801655 h 4778271"/>
                <a:gd name="connsiteX2" fmla="*/ 2932611 w 4027234"/>
                <a:gd name="connsiteY2" fmla="*/ 4241298 h 4778271"/>
                <a:gd name="connsiteX3" fmla="*/ 2792140 w 4027234"/>
                <a:gd name="connsiteY3" fmla="*/ 4658401 h 4778271"/>
                <a:gd name="connsiteX4" fmla="*/ 2343150 w 4027234"/>
                <a:gd name="connsiteY4" fmla="*/ 4778271 h 4778271"/>
                <a:gd name="connsiteX5" fmla="*/ 1943100 w 4027234"/>
                <a:gd name="connsiteY5" fmla="*/ 4759221 h 4778271"/>
                <a:gd name="connsiteX6" fmla="*/ 1562100 w 4027234"/>
                <a:gd name="connsiteY6" fmla="*/ 4613171 h 4778271"/>
                <a:gd name="connsiteX7" fmla="*/ 107950 w 4027234"/>
                <a:gd name="connsiteY7" fmla="*/ 3768621 h 4778271"/>
                <a:gd name="connsiteX8" fmla="*/ 387350 w 4027234"/>
                <a:gd name="connsiteY8" fmla="*/ 3425721 h 4778271"/>
                <a:gd name="connsiteX9" fmla="*/ 793750 w 4027234"/>
                <a:gd name="connsiteY9" fmla="*/ 2797071 h 4778271"/>
                <a:gd name="connsiteX10" fmla="*/ 673100 w 4027234"/>
                <a:gd name="connsiteY10" fmla="*/ 2739921 h 4778271"/>
                <a:gd name="connsiteX11" fmla="*/ 0 w 4027234"/>
                <a:gd name="connsiteY11" fmla="*/ 2860571 h 4778271"/>
                <a:gd name="connsiteX12" fmla="*/ 19050 w 4027234"/>
                <a:gd name="connsiteY12" fmla="*/ 2765321 h 4778271"/>
                <a:gd name="connsiteX13" fmla="*/ 57150 w 4027234"/>
                <a:gd name="connsiteY13" fmla="*/ 2695471 h 4778271"/>
                <a:gd name="connsiteX14" fmla="*/ 209550 w 4027234"/>
                <a:gd name="connsiteY14" fmla="*/ 2676421 h 4778271"/>
                <a:gd name="connsiteX15" fmla="*/ 241300 w 4027234"/>
                <a:gd name="connsiteY15" fmla="*/ 2619271 h 4778271"/>
                <a:gd name="connsiteX16" fmla="*/ 215900 w 4027234"/>
                <a:gd name="connsiteY16" fmla="*/ 2543071 h 4778271"/>
                <a:gd name="connsiteX17" fmla="*/ 165100 w 4027234"/>
                <a:gd name="connsiteY17" fmla="*/ 2492271 h 4778271"/>
                <a:gd name="connsiteX18" fmla="*/ 107950 w 4027234"/>
                <a:gd name="connsiteY18" fmla="*/ 2435121 h 4778271"/>
                <a:gd name="connsiteX19" fmla="*/ 107950 w 4027234"/>
                <a:gd name="connsiteY19" fmla="*/ 2435121 h 4778271"/>
                <a:gd name="connsiteX20" fmla="*/ 50800 w 4027234"/>
                <a:gd name="connsiteY20" fmla="*/ 2416071 h 4778271"/>
                <a:gd name="connsiteX21" fmla="*/ 82550 w 4027234"/>
                <a:gd name="connsiteY21" fmla="*/ 2320821 h 4778271"/>
                <a:gd name="connsiteX22" fmla="*/ 127000 w 4027234"/>
                <a:gd name="connsiteY22" fmla="*/ 2320821 h 4778271"/>
                <a:gd name="connsiteX23" fmla="*/ 165100 w 4027234"/>
                <a:gd name="connsiteY23" fmla="*/ 2289071 h 4778271"/>
                <a:gd name="connsiteX24" fmla="*/ 165100 w 4027234"/>
                <a:gd name="connsiteY24" fmla="*/ 2231921 h 4778271"/>
                <a:gd name="connsiteX25" fmla="*/ 457200 w 4027234"/>
                <a:gd name="connsiteY25" fmla="*/ 2206521 h 4778271"/>
                <a:gd name="connsiteX26" fmla="*/ 603250 w 4027234"/>
                <a:gd name="connsiteY26" fmla="*/ 2168421 h 4778271"/>
                <a:gd name="connsiteX27" fmla="*/ 469900 w 4027234"/>
                <a:gd name="connsiteY27" fmla="*/ 1590571 h 4778271"/>
                <a:gd name="connsiteX28" fmla="*/ 412750 w 4027234"/>
                <a:gd name="connsiteY28" fmla="*/ 1406421 h 4778271"/>
                <a:gd name="connsiteX29" fmla="*/ 412750 w 4027234"/>
                <a:gd name="connsiteY29" fmla="*/ 1222271 h 4778271"/>
                <a:gd name="connsiteX30" fmla="*/ 463550 w 4027234"/>
                <a:gd name="connsiteY30" fmla="*/ 1012721 h 4778271"/>
                <a:gd name="connsiteX31" fmla="*/ 609600 w 4027234"/>
                <a:gd name="connsiteY31" fmla="*/ 777771 h 4778271"/>
                <a:gd name="connsiteX32" fmla="*/ 990600 w 4027234"/>
                <a:gd name="connsiteY32" fmla="*/ 225321 h 4778271"/>
                <a:gd name="connsiteX33" fmla="*/ 1047468 w 4027234"/>
                <a:gd name="connsiteY33" fmla="*/ 0 h 4778271"/>
                <a:gd name="connsiteX34" fmla="*/ 1797295 w 4027234"/>
                <a:gd name="connsiteY34" fmla="*/ 306328 h 4778271"/>
                <a:gd name="connsiteX35" fmla="*/ 2377567 w 4027234"/>
                <a:gd name="connsiteY35" fmla="*/ 667757 h 4778271"/>
                <a:gd name="connsiteX36" fmla="*/ 2819682 w 4027234"/>
                <a:gd name="connsiteY36" fmla="*/ 1006370 h 4778271"/>
                <a:gd name="connsiteX37" fmla="*/ 3389078 w 4027234"/>
                <a:gd name="connsiteY37" fmla="*/ 1475507 h 4778271"/>
                <a:gd name="connsiteX38" fmla="*/ 4027234 w 4027234"/>
                <a:gd name="connsiteY38" fmla="*/ 1883694 h 4778271"/>
                <a:gd name="connsiteX0" fmla="*/ 4027234 w 4027234"/>
                <a:gd name="connsiteY0" fmla="*/ 1883694 h 4759221"/>
                <a:gd name="connsiteX1" fmla="*/ 3112027 w 4027234"/>
                <a:gd name="connsiteY1" fmla="*/ 3801655 h 4759221"/>
                <a:gd name="connsiteX2" fmla="*/ 2932611 w 4027234"/>
                <a:gd name="connsiteY2" fmla="*/ 4241298 h 4759221"/>
                <a:gd name="connsiteX3" fmla="*/ 2792140 w 4027234"/>
                <a:gd name="connsiteY3" fmla="*/ 4658401 h 4759221"/>
                <a:gd name="connsiteX4" fmla="*/ 2369357 w 4027234"/>
                <a:gd name="connsiteY4" fmla="*/ 4716819 h 4759221"/>
                <a:gd name="connsiteX5" fmla="*/ 1943100 w 4027234"/>
                <a:gd name="connsiteY5" fmla="*/ 4759221 h 4759221"/>
                <a:gd name="connsiteX6" fmla="*/ 1562100 w 4027234"/>
                <a:gd name="connsiteY6" fmla="*/ 4613171 h 4759221"/>
                <a:gd name="connsiteX7" fmla="*/ 107950 w 4027234"/>
                <a:gd name="connsiteY7" fmla="*/ 3768621 h 4759221"/>
                <a:gd name="connsiteX8" fmla="*/ 387350 w 4027234"/>
                <a:gd name="connsiteY8" fmla="*/ 3425721 h 4759221"/>
                <a:gd name="connsiteX9" fmla="*/ 793750 w 4027234"/>
                <a:gd name="connsiteY9" fmla="*/ 2797071 h 4759221"/>
                <a:gd name="connsiteX10" fmla="*/ 673100 w 4027234"/>
                <a:gd name="connsiteY10" fmla="*/ 2739921 h 4759221"/>
                <a:gd name="connsiteX11" fmla="*/ 0 w 4027234"/>
                <a:gd name="connsiteY11" fmla="*/ 2860571 h 4759221"/>
                <a:gd name="connsiteX12" fmla="*/ 19050 w 4027234"/>
                <a:gd name="connsiteY12" fmla="*/ 2765321 h 4759221"/>
                <a:gd name="connsiteX13" fmla="*/ 57150 w 4027234"/>
                <a:gd name="connsiteY13" fmla="*/ 2695471 h 4759221"/>
                <a:gd name="connsiteX14" fmla="*/ 209550 w 4027234"/>
                <a:gd name="connsiteY14" fmla="*/ 2676421 h 4759221"/>
                <a:gd name="connsiteX15" fmla="*/ 241300 w 4027234"/>
                <a:gd name="connsiteY15" fmla="*/ 2619271 h 4759221"/>
                <a:gd name="connsiteX16" fmla="*/ 215900 w 4027234"/>
                <a:gd name="connsiteY16" fmla="*/ 2543071 h 4759221"/>
                <a:gd name="connsiteX17" fmla="*/ 165100 w 4027234"/>
                <a:gd name="connsiteY17" fmla="*/ 2492271 h 4759221"/>
                <a:gd name="connsiteX18" fmla="*/ 107950 w 4027234"/>
                <a:gd name="connsiteY18" fmla="*/ 2435121 h 4759221"/>
                <a:gd name="connsiteX19" fmla="*/ 107950 w 4027234"/>
                <a:gd name="connsiteY19" fmla="*/ 2435121 h 4759221"/>
                <a:gd name="connsiteX20" fmla="*/ 50800 w 4027234"/>
                <a:gd name="connsiteY20" fmla="*/ 2416071 h 4759221"/>
                <a:gd name="connsiteX21" fmla="*/ 82550 w 4027234"/>
                <a:gd name="connsiteY21" fmla="*/ 2320821 h 4759221"/>
                <a:gd name="connsiteX22" fmla="*/ 127000 w 4027234"/>
                <a:gd name="connsiteY22" fmla="*/ 2320821 h 4759221"/>
                <a:gd name="connsiteX23" fmla="*/ 165100 w 4027234"/>
                <a:gd name="connsiteY23" fmla="*/ 2289071 h 4759221"/>
                <a:gd name="connsiteX24" fmla="*/ 165100 w 4027234"/>
                <a:gd name="connsiteY24" fmla="*/ 2231921 h 4759221"/>
                <a:gd name="connsiteX25" fmla="*/ 457200 w 4027234"/>
                <a:gd name="connsiteY25" fmla="*/ 2206521 h 4759221"/>
                <a:gd name="connsiteX26" fmla="*/ 603250 w 4027234"/>
                <a:gd name="connsiteY26" fmla="*/ 2168421 h 4759221"/>
                <a:gd name="connsiteX27" fmla="*/ 469900 w 4027234"/>
                <a:gd name="connsiteY27" fmla="*/ 1590571 h 4759221"/>
                <a:gd name="connsiteX28" fmla="*/ 412750 w 4027234"/>
                <a:gd name="connsiteY28" fmla="*/ 1406421 h 4759221"/>
                <a:gd name="connsiteX29" fmla="*/ 412750 w 4027234"/>
                <a:gd name="connsiteY29" fmla="*/ 1222271 h 4759221"/>
                <a:gd name="connsiteX30" fmla="*/ 463550 w 4027234"/>
                <a:gd name="connsiteY30" fmla="*/ 1012721 h 4759221"/>
                <a:gd name="connsiteX31" fmla="*/ 609600 w 4027234"/>
                <a:gd name="connsiteY31" fmla="*/ 777771 h 4759221"/>
                <a:gd name="connsiteX32" fmla="*/ 990600 w 4027234"/>
                <a:gd name="connsiteY32" fmla="*/ 225321 h 4759221"/>
                <a:gd name="connsiteX33" fmla="*/ 1047468 w 4027234"/>
                <a:gd name="connsiteY33" fmla="*/ 0 h 4759221"/>
                <a:gd name="connsiteX34" fmla="*/ 1797295 w 4027234"/>
                <a:gd name="connsiteY34" fmla="*/ 306328 h 4759221"/>
                <a:gd name="connsiteX35" fmla="*/ 2377567 w 4027234"/>
                <a:gd name="connsiteY35" fmla="*/ 667757 h 4759221"/>
                <a:gd name="connsiteX36" fmla="*/ 2819682 w 4027234"/>
                <a:gd name="connsiteY36" fmla="*/ 1006370 h 4759221"/>
                <a:gd name="connsiteX37" fmla="*/ 3389078 w 4027234"/>
                <a:gd name="connsiteY37" fmla="*/ 1475507 h 4759221"/>
                <a:gd name="connsiteX38" fmla="*/ 4027234 w 4027234"/>
                <a:gd name="connsiteY38" fmla="*/ 1883694 h 4759221"/>
                <a:gd name="connsiteX0" fmla="*/ 4027234 w 4027234"/>
                <a:gd name="connsiteY0" fmla="*/ 1883694 h 4716819"/>
                <a:gd name="connsiteX1" fmla="*/ 3112027 w 4027234"/>
                <a:gd name="connsiteY1" fmla="*/ 3801655 h 4716819"/>
                <a:gd name="connsiteX2" fmla="*/ 2932611 w 4027234"/>
                <a:gd name="connsiteY2" fmla="*/ 4241298 h 4716819"/>
                <a:gd name="connsiteX3" fmla="*/ 2792140 w 4027234"/>
                <a:gd name="connsiteY3" fmla="*/ 4658401 h 4716819"/>
                <a:gd name="connsiteX4" fmla="*/ 2369357 w 4027234"/>
                <a:gd name="connsiteY4" fmla="*/ 4716819 h 4716819"/>
                <a:gd name="connsiteX5" fmla="*/ 1893596 w 4027234"/>
                <a:gd name="connsiteY5" fmla="*/ 4708941 h 4716819"/>
                <a:gd name="connsiteX6" fmla="*/ 1562100 w 4027234"/>
                <a:gd name="connsiteY6" fmla="*/ 4613171 h 4716819"/>
                <a:gd name="connsiteX7" fmla="*/ 107950 w 4027234"/>
                <a:gd name="connsiteY7" fmla="*/ 3768621 h 4716819"/>
                <a:gd name="connsiteX8" fmla="*/ 387350 w 4027234"/>
                <a:gd name="connsiteY8" fmla="*/ 3425721 h 4716819"/>
                <a:gd name="connsiteX9" fmla="*/ 793750 w 4027234"/>
                <a:gd name="connsiteY9" fmla="*/ 2797071 h 4716819"/>
                <a:gd name="connsiteX10" fmla="*/ 673100 w 4027234"/>
                <a:gd name="connsiteY10" fmla="*/ 2739921 h 4716819"/>
                <a:gd name="connsiteX11" fmla="*/ 0 w 4027234"/>
                <a:gd name="connsiteY11" fmla="*/ 2860571 h 4716819"/>
                <a:gd name="connsiteX12" fmla="*/ 19050 w 4027234"/>
                <a:gd name="connsiteY12" fmla="*/ 2765321 h 4716819"/>
                <a:gd name="connsiteX13" fmla="*/ 57150 w 4027234"/>
                <a:gd name="connsiteY13" fmla="*/ 2695471 h 4716819"/>
                <a:gd name="connsiteX14" fmla="*/ 209550 w 4027234"/>
                <a:gd name="connsiteY14" fmla="*/ 2676421 h 4716819"/>
                <a:gd name="connsiteX15" fmla="*/ 241300 w 4027234"/>
                <a:gd name="connsiteY15" fmla="*/ 2619271 h 4716819"/>
                <a:gd name="connsiteX16" fmla="*/ 215900 w 4027234"/>
                <a:gd name="connsiteY16" fmla="*/ 2543071 h 4716819"/>
                <a:gd name="connsiteX17" fmla="*/ 165100 w 4027234"/>
                <a:gd name="connsiteY17" fmla="*/ 2492271 h 4716819"/>
                <a:gd name="connsiteX18" fmla="*/ 107950 w 4027234"/>
                <a:gd name="connsiteY18" fmla="*/ 2435121 h 4716819"/>
                <a:gd name="connsiteX19" fmla="*/ 107950 w 4027234"/>
                <a:gd name="connsiteY19" fmla="*/ 2435121 h 4716819"/>
                <a:gd name="connsiteX20" fmla="*/ 50800 w 4027234"/>
                <a:gd name="connsiteY20" fmla="*/ 2416071 h 4716819"/>
                <a:gd name="connsiteX21" fmla="*/ 82550 w 4027234"/>
                <a:gd name="connsiteY21" fmla="*/ 2320821 h 4716819"/>
                <a:gd name="connsiteX22" fmla="*/ 127000 w 4027234"/>
                <a:gd name="connsiteY22" fmla="*/ 2320821 h 4716819"/>
                <a:gd name="connsiteX23" fmla="*/ 165100 w 4027234"/>
                <a:gd name="connsiteY23" fmla="*/ 2289071 h 4716819"/>
                <a:gd name="connsiteX24" fmla="*/ 165100 w 4027234"/>
                <a:gd name="connsiteY24" fmla="*/ 2231921 h 4716819"/>
                <a:gd name="connsiteX25" fmla="*/ 457200 w 4027234"/>
                <a:gd name="connsiteY25" fmla="*/ 2206521 h 4716819"/>
                <a:gd name="connsiteX26" fmla="*/ 603250 w 4027234"/>
                <a:gd name="connsiteY26" fmla="*/ 2168421 h 4716819"/>
                <a:gd name="connsiteX27" fmla="*/ 469900 w 4027234"/>
                <a:gd name="connsiteY27" fmla="*/ 1590571 h 4716819"/>
                <a:gd name="connsiteX28" fmla="*/ 412750 w 4027234"/>
                <a:gd name="connsiteY28" fmla="*/ 1406421 h 4716819"/>
                <a:gd name="connsiteX29" fmla="*/ 412750 w 4027234"/>
                <a:gd name="connsiteY29" fmla="*/ 1222271 h 4716819"/>
                <a:gd name="connsiteX30" fmla="*/ 463550 w 4027234"/>
                <a:gd name="connsiteY30" fmla="*/ 1012721 h 4716819"/>
                <a:gd name="connsiteX31" fmla="*/ 609600 w 4027234"/>
                <a:gd name="connsiteY31" fmla="*/ 777771 h 4716819"/>
                <a:gd name="connsiteX32" fmla="*/ 990600 w 4027234"/>
                <a:gd name="connsiteY32" fmla="*/ 225321 h 4716819"/>
                <a:gd name="connsiteX33" fmla="*/ 1047468 w 4027234"/>
                <a:gd name="connsiteY33" fmla="*/ 0 h 4716819"/>
                <a:gd name="connsiteX34" fmla="*/ 1797295 w 4027234"/>
                <a:gd name="connsiteY34" fmla="*/ 306328 h 4716819"/>
                <a:gd name="connsiteX35" fmla="*/ 2377567 w 4027234"/>
                <a:gd name="connsiteY35" fmla="*/ 667757 h 4716819"/>
                <a:gd name="connsiteX36" fmla="*/ 2819682 w 4027234"/>
                <a:gd name="connsiteY36" fmla="*/ 1006370 h 4716819"/>
                <a:gd name="connsiteX37" fmla="*/ 3389078 w 4027234"/>
                <a:gd name="connsiteY37" fmla="*/ 1475507 h 4716819"/>
                <a:gd name="connsiteX38" fmla="*/ 4027234 w 4027234"/>
                <a:gd name="connsiteY38" fmla="*/ 1883694 h 4716819"/>
                <a:gd name="connsiteX0" fmla="*/ 4027234 w 4027234"/>
                <a:gd name="connsiteY0" fmla="*/ 1883694 h 4726624"/>
                <a:gd name="connsiteX1" fmla="*/ 3112027 w 4027234"/>
                <a:gd name="connsiteY1" fmla="*/ 3801655 h 4726624"/>
                <a:gd name="connsiteX2" fmla="*/ 2932611 w 4027234"/>
                <a:gd name="connsiteY2" fmla="*/ 4241298 h 4726624"/>
                <a:gd name="connsiteX3" fmla="*/ 2792140 w 4027234"/>
                <a:gd name="connsiteY3" fmla="*/ 4658401 h 4726624"/>
                <a:gd name="connsiteX4" fmla="*/ 2369357 w 4027234"/>
                <a:gd name="connsiteY4" fmla="*/ 4716819 h 4726624"/>
                <a:gd name="connsiteX5" fmla="*/ 1893596 w 4027234"/>
                <a:gd name="connsiteY5" fmla="*/ 4708941 h 4726624"/>
                <a:gd name="connsiteX6" fmla="*/ 1562100 w 4027234"/>
                <a:gd name="connsiteY6" fmla="*/ 4613171 h 4726624"/>
                <a:gd name="connsiteX7" fmla="*/ 107950 w 4027234"/>
                <a:gd name="connsiteY7" fmla="*/ 3768621 h 4726624"/>
                <a:gd name="connsiteX8" fmla="*/ 387350 w 4027234"/>
                <a:gd name="connsiteY8" fmla="*/ 3425721 h 4726624"/>
                <a:gd name="connsiteX9" fmla="*/ 793750 w 4027234"/>
                <a:gd name="connsiteY9" fmla="*/ 2797071 h 4726624"/>
                <a:gd name="connsiteX10" fmla="*/ 673100 w 4027234"/>
                <a:gd name="connsiteY10" fmla="*/ 2739921 h 4726624"/>
                <a:gd name="connsiteX11" fmla="*/ 0 w 4027234"/>
                <a:gd name="connsiteY11" fmla="*/ 2860571 h 4726624"/>
                <a:gd name="connsiteX12" fmla="*/ 19050 w 4027234"/>
                <a:gd name="connsiteY12" fmla="*/ 2765321 h 4726624"/>
                <a:gd name="connsiteX13" fmla="*/ 57150 w 4027234"/>
                <a:gd name="connsiteY13" fmla="*/ 2695471 h 4726624"/>
                <a:gd name="connsiteX14" fmla="*/ 209550 w 4027234"/>
                <a:gd name="connsiteY14" fmla="*/ 2676421 h 4726624"/>
                <a:gd name="connsiteX15" fmla="*/ 241300 w 4027234"/>
                <a:gd name="connsiteY15" fmla="*/ 2619271 h 4726624"/>
                <a:gd name="connsiteX16" fmla="*/ 215900 w 4027234"/>
                <a:gd name="connsiteY16" fmla="*/ 2543071 h 4726624"/>
                <a:gd name="connsiteX17" fmla="*/ 165100 w 4027234"/>
                <a:gd name="connsiteY17" fmla="*/ 2492271 h 4726624"/>
                <a:gd name="connsiteX18" fmla="*/ 107950 w 4027234"/>
                <a:gd name="connsiteY18" fmla="*/ 2435121 h 4726624"/>
                <a:gd name="connsiteX19" fmla="*/ 107950 w 4027234"/>
                <a:gd name="connsiteY19" fmla="*/ 2435121 h 4726624"/>
                <a:gd name="connsiteX20" fmla="*/ 50800 w 4027234"/>
                <a:gd name="connsiteY20" fmla="*/ 2416071 h 4726624"/>
                <a:gd name="connsiteX21" fmla="*/ 82550 w 4027234"/>
                <a:gd name="connsiteY21" fmla="*/ 2320821 h 4726624"/>
                <a:gd name="connsiteX22" fmla="*/ 127000 w 4027234"/>
                <a:gd name="connsiteY22" fmla="*/ 2320821 h 4726624"/>
                <a:gd name="connsiteX23" fmla="*/ 165100 w 4027234"/>
                <a:gd name="connsiteY23" fmla="*/ 2289071 h 4726624"/>
                <a:gd name="connsiteX24" fmla="*/ 165100 w 4027234"/>
                <a:gd name="connsiteY24" fmla="*/ 2231921 h 4726624"/>
                <a:gd name="connsiteX25" fmla="*/ 457200 w 4027234"/>
                <a:gd name="connsiteY25" fmla="*/ 2206521 h 4726624"/>
                <a:gd name="connsiteX26" fmla="*/ 603250 w 4027234"/>
                <a:gd name="connsiteY26" fmla="*/ 2168421 h 4726624"/>
                <a:gd name="connsiteX27" fmla="*/ 469900 w 4027234"/>
                <a:gd name="connsiteY27" fmla="*/ 1590571 h 4726624"/>
                <a:gd name="connsiteX28" fmla="*/ 412750 w 4027234"/>
                <a:gd name="connsiteY28" fmla="*/ 1406421 h 4726624"/>
                <a:gd name="connsiteX29" fmla="*/ 412750 w 4027234"/>
                <a:gd name="connsiteY29" fmla="*/ 1222271 h 4726624"/>
                <a:gd name="connsiteX30" fmla="*/ 463550 w 4027234"/>
                <a:gd name="connsiteY30" fmla="*/ 1012721 h 4726624"/>
                <a:gd name="connsiteX31" fmla="*/ 609600 w 4027234"/>
                <a:gd name="connsiteY31" fmla="*/ 777771 h 4726624"/>
                <a:gd name="connsiteX32" fmla="*/ 990600 w 4027234"/>
                <a:gd name="connsiteY32" fmla="*/ 225321 h 4726624"/>
                <a:gd name="connsiteX33" fmla="*/ 1047468 w 4027234"/>
                <a:gd name="connsiteY33" fmla="*/ 0 h 4726624"/>
                <a:gd name="connsiteX34" fmla="*/ 1797295 w 4027234"/>
                <a:gd name="connsiteY34" fmla="*/ 306328 h 4726624"/>
                <a:gd name="connsiteX35" fmla="*/ 2377567 w 4027234"/>
                <a:gd name="connsiteY35" fmla="*/ 667757 h 4726624"/>
                <a:gd name="connsiteX36" fmla="*/ 2819682 w 4027234"/>
                <a:gd name="connsiteY36" fmla="*/ 1006370 h 4726624"/>
                <a:gd name="connsiteX37" fmla="*/ 3389078 w 4027234"/>
                <a:gd name="connsiteY37" fmla="*/ 1475507 h 4726624"/>
                <a:gd name="connsiteX38" fmla="*/ 4027234 w 4027234"/>
                <a:gd name="connsiteY38" fmla="*/ 1883694 h 4726624"/>
                <a:gd name="connsiteX0" fmla="*/ 4027234 w 4027234"/>
                <a:gd name="connsiteY0" fmla="*/ 1883694 h 4725016"/>
                <a:gd name="connsiteX1" fmla="*/ 3112027 w 4027234"/>
                <a:gd name="connsiteY1" fmla="*/ 3801655 h 4725016"/>
                <a:gd name="connsiteX2" fmla="*/ 2932611 w 4027234"/>
                <a:gd name="connsiteY2" fmla="*/ 4241298 h 4725016"/>
                <a:gd name="connsiteX3" fmla="*/ 2792140 w 4027234"/>
                <a:gd name="connsiteY3" fmla="*/ 4658401 h 4725016"/>
                <a:gd name="connsiteX4" fmla="*/ 2395565 w 4027234"/>
                <a:gd name="connsiteY4" fmla="*/ 4711232 h 4725016"/>
                <a:gd name="connsiteX5" fmla="*/ 1893596 w 4027234"/>
                <a:gd name="connsiteY5" fmla="*/ 4708941 h 4725016"/>
                <a:gd name="connsiteX6" fmla="*/ 1562100 w 4027234"/>
                <a:gd name="connsiteY6" fmla="*/ 4613171 h 4725016"/>
                <a:gd name="connsiteX7" fmla="*/ 107950 w 4027234"/>
                <a:gd name="connsiteY7" fmla="*/ 3768621 h 4725016"/>
                <a:gd name="connsiteX8" fmla="*/ 387350 w 4027234"/>
                <a:gd name="connsiteY8" fmla="*/ 3425721 h 4725016"/>
                <a:gd name="connsiteX9" fmla="*/ 793750 w 4027234"/>
                <a:gd name="connsiteY9" fmla="*/ 2797071 h 4725016"/>
                <a:gd name="connsiteX10" fmla="*/ 673100 w 4027234"/>
                <a:gd name="connsiteY10" fmla="*/ 2739921 h 4725016"/>
                <a:gd name="connsiteX11" fmla="*/ 0 w 4027234"/>
                <a:gd name="connsiteY11" fmla="*/ 2860571 h 4725016"/>
                <a:gd name="connsiteX12" fmla="*/ 19050 w 4027234"/>
                <a:gd name="connsiteY12" fmla="*/ 2765321 h 4725016"/>
                <a:gd name="connsiteX13" fmla="*/ 57150 w 4027234"/>
                <a:gd name="connsiteY13" fmla="*/ 2695471 h 4725016"/>
                <a:gd name="connsiteX14" fmla="*/ 209550 w 4027234"/>
                <a:gd name="connsiteY14" fmla="*/ 2676421 h 4725016"/>
                <a:gd name="connsiteX15" fmla="*/ 241300 w 4027234"/>
                <a:gd name="connsiteY15" fmla="*/ 2619271 h 4725016"/>
                <a:gd name="connsiteX16" fmla="*/ 215900 w 4027234"/>
                <a:gd name="connsiteY16" fmla="*/ 2543071 h 4725016"/>
                <a:gd name="connsiteX17" fmla="*/ 165100 w 4027234"/>
                <a:gd name="connsiteY17" fmla="*/ 2492271 h 4725016"/>
                <a:gd name="connsiteX18" fmla="*/ 107950 w 4027234"/>
                <a:gd name="connsiteY18" fmla="*/ 2435121 h 4725016"/>
                <a:gd name="connsiteX19" fmla="*/ 107950 w 4027234"/>
                <a:gd name="connsiteY19" fmla="*/ 2435121 h 4725016"/>
                <a:gd name="connsiteX20" fmla="*/ 50800 w 4027234"/>
                <a:gd name="connsiteY20" fmla="*/ 2416071 h 4725016"/>
                <a:gd name="connsiteX21" fmla="*/ 82550 w 4027234"/>
                <a:gd name="connsiteY21" fmla="*/ 2320821 h 4725016"/>
                <a:gd name="connsiteX22" fmla="*/ 127000 w 4027234"/>
                <a:gd name="connsiteY22" fmla="*/ 2320821 h 4725016"/>
                <a:gd name="connsiteX23" fmla="*/ 165100 w 4027234"/>
                <a:gd name="connsiteY23" fmla="*/ 2289071 h 4725016"/>
                <a:gd name="connsiteX24" fmla="*/ 165100 w 4027234"/>
                <a:gd name="connsiteY24" fmla="*/ 2231921 h 4725016"/>
                <a:gd name="connsiteX25" fmla="*/ 457200 w 4027234"/>
                <a:gd name="connsiteY25" fmla="*/ 2206521 h 4725016"/>
                <a:gd name="connsiteX26" fmla="*/ 603250 w 4027234"/>
                <a:gd name="connsiteY26" fmla="*/ 2168421 h 4725016"/>
                <a:gd name="connsiteX27" fmla="*/ 469900 w 4027234"/>
                <a:gd name="connsiteY27" fmla="*/ 1590571 h 4725016"/>
                <a:gd name="connsiteX28" fmla="*/ 412750 w 4027234"/>
                <a:gd name="connsiteY28" fmla="*/ 1406421 h 4725016"/>
                <a:gd name="connsiteX29" fmla="*/ 412750 w 4027234"/>
                <a:gd name="connsiteY29" fmla="*/ 1222271 h 4725016"/>
                <a:gd name="connsiteX30" fmla="*/ 463550 w 4027234"/>
                <a:gd name="connsiteY30" fmla="*/ 1012721 h 4725016"/>
                <a:gd name="connsiteX31" fmla="*/ 609600 w 4027234"/>
                <a:gd name="connsiteY31" fmla="*/ 777771 h 4725016"/>
                <a:gd name="connsiteX32" fmla="*/ 990600 w 4027234"/>
                <a:gd name="connsiteY32" fmla="*/ 225321 h 4725016"/>
                <a:gd name="connsiteX33" fmla="*/ 1047468 w 4027234"/>
                <a:gd name="connsiteY33" fmla="*/ 0 h 4725016"/>
                <a:gd name="connsiteX34" fmla="*/ 1797295 w 4027234"/>
                <a:gd name="connsiteY34" fmla="*/ 306328 h 4725016"/>
                <a:gd name="connsiteX35" fmla="*/ 2377567 w 4027234"/>
                <a:gd name="connsiteY35" fmla="*/ 667757 h 4725016"/>
                <a:gd name="connsiteX36" fmla="*/ 2819682 w 4027234"/>
                <a:gd name="connsiteY36" fmla="*/ 1006370 h 4725016"/>
                <a:gd name="connsiteX37" fmla="*/ 3389078 w 4027234"/>
                <a:gd name="connsiteY37" fmla="*/ 1475507 h 4725016"/>
                <a:gd name="connsiteX38" fmla="*/ 4027234 w 4027234"/>
                <a:gd name="connsiteY38" fmla="*/ 1883694 h 4725016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562100 w 4027234"/>
                <a:gd name="connsiteY6" fmla="*/ 4613171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562100 w 4027234"/>
                <a:gd name="connsiteY6" fmla="*/ 4613171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107950 w 4027234"/>
                <a:gd name="connsiteY7" fmla="*/ 3768621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87350 w 4027234"/>
                <a:gd name="connsiteY8" fmla="*/ 3425721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17463 w 4027234"/>
                <a:gd name="connsiteY8" fmla="*/ 3354958 h 4732213"/>
                <a:gd name="connsiteX9" fmla="*/ 793750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17463 w 4027234"/>
                <a:gd name="connsiteY8" fmla="*/ 3354958 h 4732213"/>
                <a:gd name="connsiteX9" fmla="*/ 793751 w 4027234"/>
                <a:gd name="connsiteY9" fmla="*/ 2797071 h 4732213"/>
                <a:gd name="connsiteX10" fmla="*/ 673100 w 4027234"/>
                <a:gd name="connsiteY10" fmla="*/ 2739921 h 4732213"/>
                <a:gd name="connsiteX11" fmla="*/ 0 w 4027234"/>
                <a:gd name="connsiteY11" fmla="*/ 2860571 h 4732213"/>
                <a:gd name="connsiteX12" fmla="*/ 19050 w 4027234"/>
                <a:gd name="connsiteY12" fmla="*/ 2765321 h 4732213"/>
                <a:gd name="connsiteX13" fmla="*/ 57150 w 4027234"/>
                <a:gd name="connsiteY13" fmla="*/ 2695471 h 4732213"/>
                <a:gd name="connsiteX14" fmla="*/ 209550 w 4027234"/>
                <a:gd name="connsiteY14" fmla="*/ 2676421 h 4732213"/>
                <a:gd name="connsiteX15" fmla="*/ 241300 w 4027234"/>
                <a:gd name="connsiteY15" fmla="*/ 2619271 h 4732213"/>
                <a:gd name="connsiteX16" fmla="*/ 215900 w 4027234"/>
                <a:gd name="connsiteY16" fmla="*/ 2543071 h 4732213"/>
                <a:gd name="connsiteX17" fmla="*/ 165100 w 4027234"/>
                <a:gd name="connsiteY17" fmla="*/ 2492271 h 4732213"/>
                <a:gd name="connsiteX18" fmla="*/ 107950 w 4027234"/>
                <a:gd name="connsiteY18" fmla="*/ 2435121 h 4732213"/>
                <a:gd name="connsiteX19" fmla="*/ 107950 w 4027234"/>
                <a:gd name="connsiteY19" fmla="*/ 2435121 h 4732213"/>
                <a:gd name="connsiteX20" fmla="*/ 50800 w 4027234"/>
                <a:gd name="connsiteY20" fmla="*/ 2416071 h 4732213"/>
                <a:gd name="connsiteX21" fmla="*/ 82550 w 4027234"/>
                <a:gd name="connsiteY21" fmla="*/ 2320821 h 4732213"/>
                <a:gd name="connsiteX22" fmla="*/ 127000 w 4027234"/>
                <a:gd name="connsiteY22" fmla="*/ 2320821 h 4732213"/>
                <a:gd name="connsiteX23" fmla="*/ 165100 w 4027234"/>
                <a:gd name="connsiteY23" fmla="*/ 2289071 h 4732213"/>
                <a:gd name="connsiteX24" fmla="*/ 165100 w 4027234"/>
                <a:gd name="connsiteY24" fmla="*/ 2231921 h 4732213"/>
                <a:gd name="connsiteX25" fmla="*/ 457200 w 4027234"/>
                <a:gd name="connsiteY25" fmla="*/ 2206521 h 4732213"/>
                <a:gd name="connsiteX26" fmla="*/ 603250 w 4027234"/>
                <a:gd name="connsiteY26" fmla="*/ 2168421 h 4732213"/>
                <a:gd name="connsiteX27" fmla="*/ 469900 w 4027234"/>
                <a:gd name="connsiteY27" fmla="*/ 1590571 h 4732213"/>
                <a:gd name="connsiteX28" fmla="*/ 412750 w 4027234"/>
                <a:gd name="connsiteY28" fmla="*/ 1406421 h 4732213"/>
                <a:gd name="connsiteX29" fmla="*/ 412750 w 4027234"/>
                <a:gd name="connsiteY29" fmla="*/ 1222271 h 4732213"/>
                <a:gd name="connsiteX30" fmla="*/ 463550 w 4027234"/>
                <a:gd name="connsiteY30" fmla="*/ 1012721 h 4732213"/>
                <a:gd name="connsiteX31" fmla="*/ 609600 w 4027234"/>
                <a:gd name="connsiteY31" fmla="*/ 777771 h 4732213"/>
                <a:gd name="connsiteX32" fmla="*/ 990600 w 4027234"/>
                <a:gd name="connsiteY32" fmla="*/ 225321 h 4732213"/>
                <a:gd name="connsiteX33" fmla="*/ 1047468 w 4027234"/>
                <a:gd name="connsiteY33" fmla="*/ 0 h 4732213"/>
                <a:gd name="connsiteX34" fmla="*/ 1797295 w 4027234"/>
                <a:gd name="connsiteY34" fmla="*/ 306328 h 4732213"/>
                <a:gd name="connsiteX35" fmla="*/ 2377567 w 4027234"/>
                <a:gd name="connsiteY35" fmla="*/ 667757 h 4732213"/>
                <a:gd name="connsiteX36" fmla="*/ 2819682 w 4027234"/>
                <a:gd name="connsiteY36" fmla="*/ 1006370 h 4732213"/>
                <a:gd name="connsiteX37" fmla="*/ 3389078 w 4027234"/>
                <a:gd name="connsiteY37" fmla="*/ 1475507 h 4732213"/>
                <a:gd name="connsiteX38" fmla="*/ 4027234 w 4027234"/>
                <a:gd name="connsiteY38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17463 w 4027234"/>
                <a:gd name="connsiteY8" fmla="*/ 3354958 h 4732213"/>
                <a:gd name="connsiteX9" fmla="*/ 673100 w 4027234"/>
                <a:gd name="connsiteY9" fmla="*/ 2739921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17463 w 4027234"/>
                <a:gd name="connsiteY8" fmla="*/ 3354958 h 4732213"/>
                <a:gd name="connsiteX9" fmla="*/ 692513 w 4027234"/>
                <a:gd name="connsiteY9" fmla="*/ 2762268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29111 w 4027234"/>
                <a:gd name="connsiteY8" fmla="*/ 3340060 h 4732213"/>
                <a:gd name="connsiteX9" fmla="*/ 692513 w 4027234"/>
                <a:gd name="connsiteY9" fmla="*/ 2762268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29111 w 4027234"/>
                <a:gd name="connsiteY8" fmla="*/ 3340060 h 4732213"/>
                <a:gd name="connsiteX9" fmla="*/ 692513 w 4027234"/>
                <a:gd name="connsiteY9" fmla="*/ 2762268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27234 w 4027234"/>
                <a:gd name="connsiteY0" fmla="*/ 1883694 h 4732213"/>
                <a:gd name="connsiteX1" fmla="*/ 3112027 w 4027234"/>
                <a:gd name="connsiteY1" fmla="*/ 3801655 h 4732213"/>
                <a:gd name="connsiteX2" fmla="*/ 2932611 w 4027234"/>
                <a:gd name="connsiteY2" fmla="*/ 4241298 h 4732213"/>
                <a:gd name="connsiteX3" fmla="*/ 2792140 w 4027234"/>
                <a:gd name="connsiteY3" fmla="*/ 4658401 h 4732213"/>
                <a:gd name="connsiteX4" fmla="*/ 2395565 w 4027234"/>
                <a:gd name="connsiteY4" fmla="*/ 4711232 h 4732213"/>
                <a:gd name="connsiteX5" fmla="*/ 1893596 w 4027234"/>
                <a:gd name="connsiteY5" fmla="*/ 4708941 h 4732213"/>
                <a:gd name="connsiteX6" fmla="*/ 1404855 w 4027234"/>
                <a:gd name="connsiteY6" fmla="*/ 4534958 h 4732213"/>
                <a:gd name="connsiteX7" fmla="*/ 7002 w 4027234"/>
                <a:gd name="connsiteY7" fmla="*/ 3697858 h 4732213"/>
                <a:gd name="connsiteX8" fmla="*/ 309698 w 4027234"/>
                <a:gd name="connsiteY8" fmla="*/ 3340060 h 4732213"/>
                <a:gd name="connsiteX9" fmla="*/ 692513 w 4027234"/>
                <a:gd name="connsiteY9" fmla="*/ 2762268 h 4732213"/>
                <a:gd name="connsiteX10" fmla="*/ 0 w 4027234"/>
                <a:gd name="connsiteY10" fmla="*/ 2860571 h 4732213"/>
                <a:gd name="connsiteX11" fmla="*/ 19050 w 4027234"/>
                <a:gd name="connsiteY11" fmla="*/ 2765321 h 4732213"/>
                <a:gd name="connsiteX12" fmla="*/ 57150 w 4027234"/>
                <a:gd name="connsiteY12" fmla="*/ 2695471 h 4732213"/>
                <a:gd name="connsiteX13" fmla="*/ 209550 w 4027234"/>
                <a:gd name="connsiteY13" fmla="*/ 2676421 h 4732213"/>
                <a:gd name="connsiteX14" fmla="*/ 241300 w 4027234"/>
                <a:gd name="connsiteY14" fmla="*/ 2619271 h 4732213"/>
                <a:gd name="connsiteX15" fmla="*/ 215900 w 4027234"/>
                <a:gd name="connsiteY15" fmla="*/ 2543071 h 4732213"/>
                <a:gd name="connsiteX16" fmla="*/ 165100 w 4027234"/>
                <a:gd name="connsiteY16" fmla="*/ 2492271 h 4732213"/>
                <a:gd name="connsiteX17" fmla="*/ 107950 w 4027234"/>
                <a:gd name="connsiteY17" fmla="*/ 2435121 h 4732213"/>
                <a:gd name="connsiteX18" fmla="*/ 107950 w 4027234"/>
                <a:gd name="connsiteY18" fmla="*/ 2435121 h 4732213"/>
                <a:gd name="connsiteX19" fmla="*/ 50800 w 4027234"/>
                <a:gd name="connsiteY19" fmla="*/ 2416071 h 4732213"/>
                <a:gd name="connsiteX20" fmla="*/ 82550 w 4027234"/>
                <a:gd name="connsiteY20" fmla="*/ 2320821 h 4732213"/>
                <a:gd name="connsiteX21" fmla="*/ 127000 w 4027234"/>
                <a:gd name="connsiteY21" fmla="*/ 2320821 h 4732213"/>
                <a:gd name="connsiteX22" fmla="*/ 165100 w 4027234"/>
                <a:gd name="connsiteY22" fmla="*/ 2289071 h 4732213"/>
                <a:gd name="connsiteX23" fmla="*/ 165100 w 4027234"/>
                <a:gd name="connsiteY23" fmla="*/ 2231921 h 4732213"/>
                <a:gd name="connsiteX24" fmla="*/ 457200 w 4027234"/>
                <a:gd name="connsiteY24" fmla="*/ 2206521 h 4732213"/>
                <a:gd name="connsiteX25" fmla="*/ 603250 w 4027234"/>
                <a:gd name="connsiteY25" fmla="*/ 2168421 h 4732213"/>
                <a:gd name="connsiteX26" fmla="*/ 469900 w 4027234"/>
                <a:gd name="connsiteY26" fmla="*/ 1590571 h 4732213"/>
                <a:gd name="connsiteX27" fmla="*/ 412750 w 4027234"/>
                <a:gd name="connsiteY27" fmla="*/ 1406421 h 4732213"/>
                <a:gd name="connsiteX28" fmla="*/ 412750 w 4027234"/>
                <a:gd name="connsiteY28" fmla="*/ 1222271 h 4732213"/>
                <a:gd name="connsiteX29" fmla="*/ 463550 w 4027234"/>
                <a:gd name="connsiteY29" fmla="*/ 1012721 h 4732213"/>
                <a:gd name="connsiteX30" fmla="*/ 609600 w 4027234"/>
                <a:gd name="connsiteY30" fmla="*/ 777771 h 4732213"/>
                <a:gd name="connsiteX31" fmla="*/ 990600 w 4027234"/>
                <a:gd name="connsiteY31" fmla="*/ 225321 h 4732213"/>
                <a:gd name="connsiteX32" fmla="*/ 1047468 w 4027234"/>
                <a:gd name="connsiteY32" fmla="*/ 0 h 4732213"/>
                <a:gd name="connsiteX33" fmla="*/ 1797295 w 4027234"/>
                <a:gd name="connsiteY33" fmla="*/ 306328 h 4732213"/>
                <a:gd name="connsiteX34" fmla="*/ 2377567 w 4027234"/>
                <a:gd name="connsiteY34" fmla="*/ 667757 h 4732213"/>
                <a:gd name="connsiteX35" fmla="*/ 2819682 w 4027234"/>
                <a:gd name="connsiteY35" fmla="*/ 1006370 h 4732213"/>
                <a:gd name="connsiteX36" fmla="*/ 3389078 w 4027234"/>
                <a:gd name="connsiteY36" fmla="*/ 1475507 h 4732213"/>
                <a:gd name="connsiteX37" fmla="*/ 4027234 w 4027234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28126 w 4047410"/>
                <a:gd name="connsiteY18" fmla="*/ 2435121 h 4732213"/>
                <a:gd name="connsiteX19" fmla="*/ 70976 w 4047410"/>
                <a:gd name="connsiteY19" fmla="*/ 2416071 h 4732213"/>
                <a:gd name="connsiteX20" fmla="*/ 102726 w 4047410"/>
                <a:gd name="connsiteY20" fmla="*/ 2320821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28126 w 4047410"/>
                <a:gd name="connsiteY18" fmla="*/ 2435121 h 4732213"/>
                <a:gd name="connsiteX19" fmla="*/ 70976 w 4047410"/>
                <a:gd name="connsiteY19" fmla="*/ 2416071 h 4732213"/>
                <a:gd name="connsiteX20" fmla="*/ 102726 w 4047410"/>
                <a:gd name="connsiteY20" fmla="*/ 2320821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0976 w 4047410"/>
                <a:gd name="connsiteY19" fmla="*/ 2416071 h 4732213"/>
                <a:gd name="connsiteX20" fmla="*/ 102726 w 4047410"/>
                <a:gd name="connsiteY20" fmla="*/ 2320821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02726 w 4047410"/>
                <a:gd name="connsiteY20" fmla="*/ 2320821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47176 w 4047410"/>
                <a:gd name="connsiteY21" fmla="*/ 2320821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185276 w 4047410"/>
                <a:gd name="connsiteY23" fmla="*/ 2231921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06521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23426 w 4047410"/>
                <a:gd name="connsiteY25" fmla="*/ 2168421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90076 w 4047410"/>
                <a:gd name="connsiteY26" fmla="*/ 1590571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483726 w 4047410"/>
                <a:gd name="connsiteY29" fmla="*/ 1012721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32926 w 4047410"/>
                <a:gd name="connsiteY27" fmla="*/ 1406421 h 4732213"/>
                <a:gd name="connsiteX28" fmla="*/ 432926 w 4047410"/>
                <a:gd name="connsiteY28" fmla="*/ 1222271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3292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3292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1739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47367 w 4047410"/>
                <a:gd name="connsiteY26" fmla="*/ 1665060 h 4732213"/>
                <a:gd name="connsiteX27" fmla="*/ 41739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406421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629776 w 4047410"/>
                <a:gd name="connsiteY30" fmla="*/ 777771 h 4732213"/>
                <a:gd name="connsiteX31" fmla="*/ 1010776 w 4047410"/>
                <a:gd name="connsiteY31" fmla="*/ 225321 h 4732213"/>
                <a:gd name="connsiteX32" fmla="*/ 1067644 w 4047410"/>
                <a:gd name="connsiteY32" fmla="*/ 0 h 4732213"/>
                <a:gd name="connsiteX33" fmla="*/ 1817471 w 4047410"/>
                <a:gd name="connsiteY33" fmla="*/ 306328 h 4732213"/>
                <a:gd name="connsiteX34" fmla="*/ 2397743 w 4047410"/>
                <a:gd name="connsiteY34" fmla="*/ 667757 h 4732213"/>
                <a:gd name="connsiteX35" fmla="*/ 2839858 w 4047410"/>
                <a:gd name="connsiteY35" fmla="*/ 1006370 h 4732213"/>
                <a:gd name="connsiteX36" fmla="*/ 3409254 w 4047410"/>
                <a:gd name="connsiteY36" fmla="*/ 1475507 h 4732213"/>
                <a:gd name="connsiteX37" fmla="*/ 4047410 w 4047410"/>
                <a:gd name="connsiteY3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10776 w 4047410"/>
                <a:gd name="connsiteY30" fmla="*/ 225321 h 4732213"/>
                <a:gd name="connsiteX31" fmla="*/ 1067644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10776 w 4047410"/>
                <a:gd name="connsiteY30" fmla="*/ 225321 h 4732213"/>
                <a:gd name="connsiteX31" fmla="*/ 1067644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67644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87057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87057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87057 w 4047410"/>
                <a:gd name="connsiteY31" fmla="*/ 0 h 4732213"/>
                <a:gd name="connsiteX32" fmla="*/ 1817471 w 4047410"/>
                <a:gd name="connsiteY32" fmla="*/ 306328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0176 w 4047410"/>
                <a:gd name="connsiteY10" fmla="*/ 2860571 h 4732213"/>
                <a:gd name="connsiteX11" fmla="*/ 39226 w 4047410"/>
                <a:gd name="connsiteY11" fmla="*/ 2765321 h 4732213"/>
                <a:gd name="connsiteX12" fmla="*/ 77326 w 4047410"/>
                <a:gd name="connsiteY12" fmla="*/ 2695471 h 4732213"/>
                <a:gd name="connsiteX13" fmla="*/ 229726 w 4047410"/>
                <a:gd name="connsiteY13" fmla="*/ 2676421 h 4732213"/>
                <a:gd name="connsiteX14" fmla="*/ 261476 w 4047410"/>
                <a:gd name="connsiteY14" fmla="*/ 2619271 h 4732213"/>
                <a:gd name="connsiteX15" fmla="*/ 236076 w 4047410"/>
                <a:gd name="connsiteY15" fmla="*/ 2543071 h 4732213"/>
                <a:gd name="connsiteX16" fmla="*/ 185276 w 4047410"/>
                <a:gd name="connsiteY16" fmla="*/ 2492271 h 4732213"/>
                <a:gd name="connsiteX17" fmla="*/ 128126 w 4047410"/>
                <a:gd name="connsiteY17" fmla="*/ 2435121 h 4732213"/>
                <a:gd name="connsiteX18" fmla="*/ 139774 w 4047410"/>
                <a:gd name="connsiteY18" fmla="*/ 2479814 h 4732213"/>
                <a:gd name="connsiteX19" fmla="*/ 78742 w 4047410"/>
                <a:gd name="connsiteY19" fmla="*/ 2457039 h 4732213"/>
                <a:gd name="connsiteX20" fmla="*/ 110491 w 4047410"/>
                <a:gd name="connsiteY20" fmla="*/ 2369239 h 4732213"/>
                <a:gd name="connsiteX21" fmla="*/ 154941 w 4047410"/>
                <a:gd name="connsiteY21" fmla="*/ 2350617 h 4732213"/>
                <a:gd name="connsiteX22" fmla="*/ 185276 w 4047410"/>
                <a:gd name="connsiteY22" fmla="*/ 2289071 h 4732213"/>
                <a:gd name="connsiteX23" fmla="*/ 363876 w 4047410"/>
                <a:gd name="connsiteY23" fmla="*/ 2254268 h 4732213"/>
                <a:gd name="connsiteX24" fmla="*/ 477376 w 4047410"/>
                <a:gd name="connsiteY24" fmla="*/ 2243765 h 4732213"/>
                <a:gd name="connsiteX25" fmla="*/ 600130 w 4047410"/>
                <a:gd name="connsiteY25" fmla="*/ 2209389 h 4732213"/>
                <a:gd name="connsiteX26" fmla="*/ 478428 w 4047410"/>
                <a:gd name="connsiteY26" fmla="*/ 1746997 h 4732213"/>
                <a:gd name="connsiteX27" fmla="*/ 417396 w 4047410"/>
                <a:gd name="connsiteY27" fmla="*/ 1395248 h 4732213"/>
                <a:gd name="connsiteX28" fmla="*/ 432926 w 4047410"/>
                <a:gd name="connsiteY28" fmla="*/ 1240893 h 4732213"/>
                <a:gd name="connsiteX29" fmla="*/ 635148 w 4047410"/>
                <a:gd name="connsiteY29" fmla="*/ 912162 h 4732213"/>
                <a:gd name="connsiteX30" fmla="*/ 1022423 w 4047410"/>
                <a:gd name="connsiteY30" fmla="*/ 225321 h 4732213"/>
                <a:gd name="connsiteX31" fmla="*/ 1087057 w 4047410"/>
                <a:gd name="connsiteY31" fmla="*/ 0 h 4732213"/>
                <a:gd name="connsiteX32" fmla="*/ 1794176 w 4047410"/>
                <a:gd name="connsiteY32" fmla="*/ 295155 h 4732213"/>
                <a:gd name="connsiteX33" fmla="*/ 2397743 w 4047410"/>
                <a:gd name="connsiteY33" fmla="*/ 667757 h 4732213"/>
                <a:gd name="connsiteX34" fmla="*/ 2839858 w 4047410"/>
                <a:gd name="connsiteY34" fmla="*/ 1006370 h 4732213"/>
                <a:gd name="connsiteX35" fmla="*/ 3409254 w 4047410"/>
                <a:gd name="connsiteY35" fmla="*/ 1475507 h 4732213"/>
                <a:gd name="connsiteX36" fmla="*/ 4047410 w 4047410"/>
                <a:gd name="connsiteY3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39226 w 4047410"/>
                <a:gd name="connsiteY10" fmla="*/ 2765321 h 4732213"/>
                <a:gd name="connsiteX11" fmla="*/ 77326 w 4047410"/>
                <a:gd name="connsiteY11" fmla="*/ 2695471 h 4732213"/>
                <a:gd name="connsiteX12" fmla="*/ 229726 w 4047410"/>
                <a:gd name="connsiteY12" fmla="*/ 2676421 h 4732213"/>
                <a:gd name="connsiteX13" fmla="*/ 261476 w 4047410"/>
                <a:gd name="connsiteY13" fmla="*/ 2619271 h 4732213"/>
                <a:gd name="connsiteX14" fmla="*/ 236076 w 4047410"/>
                <a:gd name="connsiteY14" fmla="*/ 2543071 h 4732213"/>
                <a:gd name="connsiteX15" fmla="*/ 185276 w 4047410"/>
                <a:gd name="connsiteY15" fmla="*/ 2492271 h 4732213"/>
                <a:gd name="connsiteX16" fmla="*/ 128126 w 4047410"/>
                <a:gd name="connsiteY16" fmla="*/ 2435121 h 4732213"/>
                <a:gd name="connsiteX17" fmla="*/ 139774 w 4047410"/>
                <a:gd name="connsiteY17" fmla="*/ 2479814 h 4732213"/>
                <a:gd name="connsiteX18" fmla="*/ 78742 w 4047410"/>
                <a:gd name="connsiteY18" fmla="*/ 2457039 h 4732213"/>
                <a:gd name="connsiteX19" fmla="*/ 110491 w 4047410"/>
                <a:gd name="connsiteY19" fmla="*/ 2369239 h 4732213"/>
                <a:gd name="connsiteX20" fmla="*/ 154941 w 4047410"/>
                <a:gd name="connsiteY20" fmla="*/ 2350617 h 4732213"/>
                <a:gd name="connsiteX21" fmla="*/ 185276 w 4047410"/>
                <a:gd name="connsiteY21" fmla="*/ 2289071 h 4732213"/>
                <a:gd name="connsiteX22" fmla="*/ 363876 w 4047410"/>
                <a:gd name="connsiteY22" fmla="*/ 2254268 h 4732213"/>
                <a:gd name="connsiteX23" fmla="*/ 477376 w 4047410"/>
                <a:gd name="connsiteY23" fmla="*/ 2243765 h 4732213"/>
                <a:gd name="connsiteX24" fmla="*/ 600130 w 4047410"/>
                <a:gd name="connsiteY24" fmla="*/ 2209389 h 4732213"/>
                <a:gd name="connsiteX25" fmla="*/ 478428 w 4047410"/>
                <a:gd name="connsiteY25" fmla="*/ 1746997 h 4732213"/>
                <a:gd name="connsiteX26" fmla="*/ 417396 w 4047410"/>
                <a:gd name="connsiteY26" fmla="*/ 1395248 h 4732213"/>
                <a:gd name="connsiteX27" fmla="*/ 432926 w 4047410"/>
                <a:gd name="connsiteY27" fmla="*/ 1240893 h 4732213"/>
                <a:gd name="connsiteX28" fmla="*/ 635148 w 4047410"/>
                <a:gd name="connsiteY28" fmla="*/ 912162 h 4732213"/>
                <a:gd name="connsiteX29" fmla="*/ 1022423 w 4047410"/>
                <a:gd name="connsiteY29" fmla="*/ 225321 h 4732213"/>
                <a:gd name="connsiteX30" fmla="*/ 1087057 w 4047410"/>
                <a:gd name="connsiteY30" fmla="*/ 0 h 4732213"/>
                <a:gd name="connsiteX31" fmla="*/ 1794176 w 4047410"/>
                <a:gd name="connsiteY31" fmla="*/ 295155 h 4732213"/>
                <a:gd name="connsiteX32" fmla="*/ 2397743 w 4047410"/>
                <a:gd name="connsiteY32" fmla="*/ 667757 h 4732213"/>
                <a:gd name="connsiteX33" fmla="*/ 2839858 w 4047410"/>
                <a:gd name="connsiteY33" fmla="*/ 1006370 h 4732213"/>
                <a:gd name="connsiteX34" fmla="*/ 3409254 w 4047410"/>
                <a:gd name="connsiteY34" fmla="*/ 1475507 h 4732213"/>
                <a:gd name="connsiteX35" fmla="*/ 4047410 w 4047410"/>
                <a:gd name="connsiteY35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77326 w 4047410"/>
                <a:gd name="connsiteY10" fmla="*/ 2695471 h 4732213"/>
                <a:gd name="connsiteX11" fmla="*/ 229726 w 4047410"/>
                <a:gd name="connsiteY11" fmla="*/ 2676421 h 4732213"/>
                <a:gd name="connsiteX12" fmla="*/ 261476 w 4047410"/>
                <a:gd name="connsiteY12" fmla="*/ 2619271 h 4732213"/>
                <a:gd name="connsiteX13" fmla="*/ 236076 w 4047410"/>
                <a:gd name="connsiteY13" fmla="*/ 2543071 h 4732213"/>
                <a:gd name="connsiteX14" fmla="*/ 185276 w 4047410"/>
                <a:gd name="connsiteY14" fmla="*/ 2492271 h 4732213"/>
                <a:gd name="connsiteX15" fmla="*/ 128126 w 4047410"/>
                <a:gd name="connsiteY15" fmla="*/ 2435121 h 4732213"/>
                <a:gd name="connsiteX16" fmla="*/ 139774 w 4047410"/>
                <a:gd name="connsiteY16" fmla="*/ 2479814 h 4732213"/>
                <a:gd name="connsiteX17" fmla="*/ 78742 w 4047410"/>
                <a:gd name="connsiteY17" fmla="*/ 2457039 h 4732213"/>
                <a:gd name="connsiteX18" fmla="*/ 110491 w 4047410"/>
                <a:gd name="connsiteY18" fmla="*/ 2369239 h 4732213"/>
                <a:gd name="connsiteX19" fmla="*/ 154941 w 4047410"/>
                <a:gd name="connsiteY19" fmla="*/ 2350617 h 4732213"/>
                <a:gd name="connsiteX20" fmla="*/ 185276 w 4047410"/>
                <a:gd name="connsiteY20" fmla="*/ 2289071 h 4732213"/>
                <a:gd name="connsiteX21" fmla="*/ 363876 w 4047410"/>
                <a:gd name="connsiteY21" fmla="*/ 2254268 h 4732213"/>
                <a:gd name="connsiteX22" fmla="*/ 477376 w 4047410"/>
                <a:gd name="connsiteY22" fmla="*/ 2243765 h 4732213"/>
                <a:gd name="connsiteX23" fmla="*/ 600130 w 4047410"/>
                <a:gd name="connsiteY23" fmla="*/ 2209389 h 4732213"/>
                <a:gd name="connsiteX24" fmla="*/ 478428 w 4047410"/>
                <a:gd name="connsiteY24" fmla="*/ 1746997 h 4732213"/>
                <a:gd name="connsiteX25" fmla="*/ 417396 w 4047410"/>
                <a:gd name="connsiteY25" fmla="*/ 1395248 h 4732213"/>
                <a:gd name="connsiteX26" fmla="*/ 432926 w 4047410"/>
                <a:gd name="connsiteY26" fmla="*/ 1240893 h 4732213"/>
                <a:gd name="connsiteX27" fmla="*/ 635148 w 4047410"/>
                <a:gd name="connsiteY27" fmla="*/ 912162 h 4732213"/>
                <a:gd name="connsiteX28" fmla="*/ 1022423 w 4047410"/>
                <a:gd name="connsiteY28" fmla="*/ 225321 h 4732213"/>
                <a:gd name="connsiteX29" fmla="*/ 1087057 w 4047410"/>
                <a:gd name="connsiteY29" fmla="*/ 0 h 4732213"/>
                <a:gd name="connsiteX30" fmla="*/ 1794176 w 4047410"/>
                <a:gd name="connsiteY30" fmla="*/ 295155 h 4732213"/>
                <a:gd name="connsiteX31" fmla="*/ 2397743 w 4047410"/>
                <a:gd name="connsiteY31" fmla="*/ 667757 h 4732213"/>
                <a:gd name="connsiteX32" fmla="*/ 2839858 w 4047410"/>
                <a:gd name="connsiteY32" fmla="*/ 1006370 h 4732213"/>
                <a:gd name="connsiteX33" fmla="*/ 3409254 w 4047410"/>
                <a:gd name="connsiteY33" fmla="*/ 1475507 h 4732213"/>
                <a:gd name="connsiteX34" fmla="*/ 4047410 w 4047410"/>
                <a:gd name="connsiteY34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29726 w 4047410"/>
                <a:gd name="connsiteY10" fmla="*/ 2676421 h 4732213"/>
                <a:gd name="connsiteX11" fmla="*/ 261476 w 4047410"/>
                <a:gd name="connsiteY11" fmla="*/ 2619271 h 4732213"/>
                <a:gd name="connsiteX12" fmla="*/ 236076 w 4047410"/>
                <a:gd name="connsiteY12" fmla="*/ 2543071 h 4732213"/>
                <a:gd name="connsiteX13" fmla="*/ 185276 w 4047410"/>
                <a:gd name="connsiteY13" fmla="*/ 2492271 h 4732213"/>
                <a:gd name="connsiteX14" fmla="*/ 128126 w 4047410"/>
                <a:gd name="connsiteY14" fmla="*/ 2435121 h 4732213"/>
                <a:gd name="connsiteX15" fmla="*/ 139774 w 4047410"/>
                <a:gd name="connsiteY15" fmla="*/ 2479814 h 4732213"/>
                <a:gd name="connsiteX16" fmla="*/ 78742 w 4047410"/>
                <a:gd name="connsiteY16" fmla="*/ 2457039 h 4732213"/>
                <a:gd name="connsiteX17" fmla="*/ 110491 w 4047410"/>
                <a:gd name="connsiteY17" fmla="*/ 2369239 h 4732213"/>
                <a:gd name="connsiteX18" fmla="*/ 154941 w 4047410"/>
                <a:gd name="connsiteY18" fmla="*/ 2350617 h 4732213"/>
                <a:gd name="connsiteX19" fmla="*/ 185276 w 4047410"/>
                <a:gd name="connsiteY19" fmla="*/ 2289071 h 4732213"/>
                <a:gd name="connsiteX20" fmla="*/ 363876 w 4047410"/>
                <a:gd name="connsiteY20" fmla="*/ 2254268 h 4732213"/>
                <a:gd name="connsiteX21" fmla="*/ 477376 w 4047410"/>
                <a:gd name="connsiteY21" fmla="*/ 2243765 h 4732213"/>
                <a:gd name="connsiteX22" fmla="*/ 600130 w 4047410"/>
                <a:gd name="connsiteY22" fmla="*/ 2209389 h 4732213"/>
                <a:gd name="connsiteX23" fmla="*/ 478428 w 4047410"/>
                <a:gd name="connsiteY23" fmla="*/ 1746997 h 4732213"/>
                <a:gd name="connsiteX24" fmla="*/ 417396 w 4047410"/>
                <a:gd name="connsiteY24" fmla="*/ 1395248 h 4732213"/>
                <a:gd name="connsiteX25" fmla="*/ 432926 w 4047410"/>
                <a:gd name="connsiteY25" fmla="*/ 1240893 h 4732213"/>
                <a:gd name="connsiteX26" fmla="*/ 635148 w 4047410"/>
                <a:gd name="connsiteY26" fmla="*/ 912162 h 4732213"/>
                <a:gd name="connsiteX27" fmla="*/ 1022423 w 4047410"/>
                <a:gd name="connsiteY27" fmla="*/ 225321 h 4732213"/>
                <a:gd name="connsiteX28" fmla="*/ 1087057 w 4047410"/>
                <a:gd name="connsiteY28" fmla="*/ 0 h 4732213"/>
                <a:gd name="connsiteX29" fmla="*/ 1794176 w 4047410"/>
                <a:gd name="connsiteY29" fmla="*/ 295155 h 4732213"/>
                <a:gd name="connsiteX30" fmla="*/ 2397743 w 4047410"/>
                <a:gd name="connsiteY30" fmla="*/ 667757 h 4732213"/>
                <a:gd name="connsiteX31" fmla="*/ 2839858 w 4047410"/>
                <a:gd name="connsiteY31" fmla="*/ 1006370 h 4732213"/>
                <a:gd name="connsiteX32" fmla="*/ 3409254 w 4047410"/>
                <a:gd name="connsiteY32" fmla="*/ 1475507 h 4732213"/>
                <a:gd name="connsiteX33" fmla="*/ 4047410 w 4047410"/>
                <a:gd name="connsiteY33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61476 w 4047410"/>
                <a:gd name="connsiteY10" fmla="*/ 2619271 h 4732213"/>
                <a:gd name="connsiteX11" fmla="*/ 236076 w 4047410"/>
                <a:gd name="connsiteY11" fmla="*/ 2543071 h 4732213"/>
                <a:gd name="connsiteX12" fmla="*/ 185276 w 4047410"/>
                <a:gd name="connsiteY12" fmla="*/ 2492271 h 4732213"/>
                <a:gd name="connsiteX13" fmla="*/ 128126 w 4047410"/>
                <a:gd name="connsiteY13" fmla="*/ 2435121 h 4732213"/>
                <a:gd name="connsiteX14" fmla="*/ 139774 w 4047410"/>
                <a:gd name="connsiteY14" fmla="*/ 2479814 h 4732213"/>
                <a:gd name="connsiteX15" fmla="*/ 78742 w 4047410"/>
                <a:gd name="connsiteY15" fmla="*/ 2457039 h 4732213"/>
                <a:gd name="connsiteX16" fmla="*/ 110491 w 4047410"/>
                <a:gd name="connsiteY16" fmla="*/ 2369239 h 4732213"/>
                <a:gd name="connsiteX17" fmla="*/ 154941 w 4047410"/>
                <a:gd name="connsiteY17" fmla="*/ 2350617 h 4732213"/>
                <a:gd name="connsiteX18" fmla="*/ 185276 w 4047410"/>
                <a:gd name="connsiteY18" fmla="*/ 2289071 h 4732213"/>
                <a:gd name="connsiteX19" fmla="*/ 363876 w 4047410"/>
                <a:gd name="connsiteY19" fmla="*/ 2254268 h 4732213"/>
                <a:gd name="connsiteX20" fmla="*/ 477376 w 4047410"/>
                <a:gd name="connsiteY20" fmla="*/ 2243765 h 4732213"/>
                <a:gd name="connsiteX21" fmla="*/ 600130 w 4047410"/>
                <a:gd name="connsiteY21" fmla="*/ 2209389 h 4732213"/>
                <a:gd name="connsiteX22" fmla="*/ 478428 w 4047410"/>
                <a:gd name="connsiteY22" fmla="*/ 1746997 h 4732213"/>
                <a:gd name="connsiteX23" fmla="*/ 417396 w 4047410"/>
                <a:gd name="connsiteY23" fmla="*/ 1395248 h 4732213"/>
                <a:gd name="connsiteX24" fmla="*/ 432926 w 4047410"/>
                <a:gd name="connsiteY24" fmla="*/ 1240893 h 4732213"/>
                <a:gd name="connsiteX25" fmla="*/ 635148 w 4047410"/>
                <a:gd name="connsiteY25" fmla="*/ 912162 h 4732213"/>
                <a:gd name="connsiteX26" fmla="*/ 1022423 w 4047410"/>
                <a:gd name="connsiteY26" fmla="*/ 225321 h 4732213"/>
                <a:gd name="connsiteX27" fmla="*/ 1087057 w 4047410"/>
                <a:gd name="connsiteY27" fmla="*/ 0 h 4732213"/>
                <a:gd name="connsiteX28" fmla="*/ 1794176 w 4047410"/>
                <a:gd name="connsiteY28" fmla="*/ 295155 h 4732213"/>
                <a:gd name="connsiteX29" fmla="*/ 2397743 w 4047410"/>
                <a:gd name="connsiteY29" fmla="*/ 667757 h 4732213"/>
                <a:gd name="connsiteX30" fmla="*/ 2839858 w 4047410"/>
                <a:gd name="connsiteY30" fmla="*/ 1006370 h 4732213"/>
                <a:gd name="connsiteX31" fmla="*/ 3409254 w 4047410"/>
                <a:gd name="connsiteY31" fmla="*/ 1475507 h 4732213"/>
                <a:gd name="connsiteX32" fmla="*/ 4047410 w 4047410"/>
                <a:gd name="connsiteY32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236076 w 4047410"/>
                <a:gd name="connsiteY10" fmla="*/ 2543071 h 4732213"/>
                <a:gd name="connsiteX11" fmla="*/ 185276 w 4047410"/>
                <a:gd name="connsiteY11" fmla="*/ 2492271 h 4732213"/>
                <a:gd name="connsiteX12" fmla="*/ 128126 w 4047410"/>
                <a:gd name="connsiteY12" fmla="*/ 2435121 h 4732213"/>
                <a:gd name="connsiteX13" fmla="*/ 139774 w 4047410"/>
                <a:gd name="connsiteY13" fmla="*/ 2479814 h 4732213"/>
                <a:gd name="connsiteX14" fmla="*/ 78742 w 4047410"/>
                <a:gd name="connsiteY14" fmla="*/ 2457039 h 4732213"/>
                <a:gd name="connsiteX15" fmla="*/ 110491 w 4047410"/>
                <a:gd name="connsiteY15" fmla="*/ 2369239 h 4732213"/>
                <a:gd name="connsiteX16" fmla="*/ 154941 w 4047410"/>
                <a:gd name="connsiteY16" fmla="*/ 2350617 h 4732213"/>
                <a:gd name="connsiteX17" fmla="*/ 185276 w 4047410"/>
                <a:gd name="connsiteY17" fmla="*/ 2289071 h 4732213"/>
                <a:gd name="connsiteX18" fmla="*/ 363876 w 4047410"/>
                <a:gd name="connsiteY18" fmla="*/ 2254268 h 4732213"/>
                <a:gd name="connsiteX19" fmla="*/ 477376 w 4047410"/>
                <a:gd name="connsiteY19" fmla="*/ 2243765 h 4732213"/>
                <a:gd name="connsiteX20" fmla="*/ 600130 w 4047410"/>
                <a:gd name="connsiteY20" fmla="*/ 2209389 h 4732213"/>
                <a:gd name="connsiteX21" fmla="*/ 478428 w 4047410"/>
                <a:gd name="connsiteY21" fmla="*/ 1746997 h 4732213"/>
                <a:gd name="connsiteX22" fmla="*/ 417396 w 4047410"/>
                <a:gd name="connsiteY22" fmla="*/ 1395248 h 4732213"/>
                <a:gd name="connsiteX23" fmla="*/ 432926 w 4047410"/>
                <a:gd name="connsiteY23" fmla="*/ 1240893 h 4732213"/>
                <a:gd name="connsiteX24" fmla="*/ 635148 w 4047410"/>
                <a:gd name="connsiteY24" fmla="*/ 912162 h 4732213"/>
                <a:gd name="connsiteX25" fmla="*/ 1022423 w 4047410"/>
                <a:gd name="connsiteY25" fmla="*/ 225321 h 4732213"/>
                <a:gd name="connsiteX26" fmla="*/ 1087057 w 4047410"/>
                <a:gd name="connsiteY26" fmla="*/ 0 h 4732213"/>
                <a:gd name="connsiteX27" fmla="*/ 1794176 w 4047410"/>
                <a:gd name="connsiteY27" fmla="*/ 295155 h 4732213"/>
                <a:gd name="connsiteX28" fmla="*/ 2397743 w 4047410"/>
                <a:gd name="connsiteY28" fmla="*/ 667757 h 4732213"/>
                <a:gd name="connsiteX29" fmla="*/ 2839858 w 4047410"/>
                <a:gd name="connsiteY29" fmla="*/ 1006370 h 4732213"/>
                <a:gd name="connsiteX30" fmla="*/ 3409254 w 4047410"/>
                <a:gd name="connsiteY30" fmla="*/ 1475507 h 4732213"/>
                <a:gd name="connsiteX31" fmla="*/ 4047410 w 4047410"/>
                <a:gd name="connsiteY31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85276 w 4047410"/>
                <a:gd name="connsiteY10" fmla="*/ 2492271 h 4732213"/>
                <a:gd name="connsiteX11" fmla="*/ 128126 w 4047410"/>
                <a:gd name="connsiteY11" fmla="*/ 2435121 h 4732213"/>
                <a:gd name="connsiteX12" fmla="*/ 139774 w 4047410"/>
                <a:gd name="connsiteY12" fmla="*/ 2479814 h 4732213"/>
                <a:gd name="connsiteX13" fmla="*/ 78742 w 4047410"/>
                <a:gd name="connsiteY13" fmla="*/ 2457039 h 4732213"/>
                <a:gd name="connsiteX14" fmla="*/ 110491 w 4047410"/>
                <a:gd name="connsiteY14" fmla="*/ 2369239 h 4732213"/>
                <a:gd name="connsiteX15" fmla="*/ 154941 w 4047410"/>
                <a:gd name="connsiteY15" fmla="*/ 2350617 h 4732213"/>
                <a:gd name="connsiteX16" fmla="*/ 185276 w 4047410"/>
                <a:gd name="connsiteY16" fmla="*/ 2289071 h 4732213"/>
                <a:gd name="connsiteX17" fmla="*/ 363876 w 4047410"/>
                <a:gd name="connsiteY17" fmla="*/ 2254268 h 4732213"/>
                <a:gd name="connsiteX18" fmla="*/ 477376 w 4047410"/>
                <a:gd name="connsiteY18" fmla="*/ 2243765 h 4732213"/>
                <a:gd name="connsiteX19" fmla="*/ 600130 w 4047410"/>
                <a:gd name="connsiteY19" fmla="*/ 2209389 h 4732213"/>
                <a:gd name="connsiteX20" fmla="*/ 478428 w 4047410"/>
                <a:gd name="connsiteY20" fmla="*/ 1746997 h 4732213"/>
                <a:gd name="connsiteX21" fmla="*/ 417396 w 4047410"/>
                <a:gd name="connsiteY21" fmla="*/ 1395248 h 4732213"/>
                <a:gd name="connsiteX22" fmla="*/ 432926 w 4047410"/>
                <a:gd name="connsiteY22" fmla="*/ 1240893 h 4732213"/>
                <a:gd name="connsiteX23" fmla="*/ 635148 w 4047410"/>
                <a:gd name="connsiteY23" fmla="*/ 912162 h 4732213"/>
                <a:gd name="connsiteX24" fmla="*/ 1022423 w 4047410"/>
                <a:gd name="connsiteY24" fmla="*/ 225321 h 4732213"/>
                <a:gd name="connsiteX25" fmla="*/ 1087057 w 4047410"/>
                <a:gd name="connsiteY25" fmla="*/ 0 h 4732213"/>
                <a:gd name="connsiteX26" fmla="*/ 1794176 w 4047410"/>
                <a:gd name="connsiteY26" fmla="*/ 295155 h 4732213"/>
                <a:gd name="connsiteX27" fmla="*/ 2397743 w 4047410"/>
                <a:gd name="connsiteY27" fmla="*/ 667757 h 4732213"/>
                <a:gd name="connsiteX28" fmla="*/ 2839858 w 4047410"/>
                <a:gd name="connsiteY28" fmla="*/ 1006370 h 4732213"/>
                <a:gd name="connsiteX29" fmla="*/ 3409254 w 4047410"/>
                <a:gd name="connsiteY29" fmla="*/ 1475507 h 4732213"/>
                <a:gd name="connsiteX30" fmla="*/ 4047410 w 4047410"/>
                <a:gd name="connsiteY30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28126 w 4047410"/>
                <a:gd name="connsiteY10" fmla="*/ 2435121 h 4732213"/>
                <a:gd name="connsiteX11" fmla="*/ 139774 w 4047410"/>
                <a:gd name="connsiteY11" fmla="*/ 2479814 h 4732213"/>
                <a:gd name="connsiteX12" fmla="*/ 78742 w 4047410"/>
                <a:gd name="connsiteY12" fmla="*/ 2457039 h 4732213"/>
                <a:gd name="connsiteX13" fmla="*/ 110491 w 4047410"/>
                <a:gd name="connsiteY13" fmla="*/ 2369239 h 4732213"/>
                <a:gd name="connsiteX14" fmla="*/ 154941 w 4047410"/>
                <a:gd name="connsiteY14" fmla="*/ 2350617 h 4732213"/>
                <a:gd name="connsiteX15" fmla="*/ 185276 w 4047410"/>
                <a:gd name="connsiteY15" fmla="*/ 2289071 h 4732213"/>
                <a:gd name="connsiteX16" fmla="*/ 363876 w 4047410"/>
                <a:gd name="connsiteY16" fmla="*/ 2254268 h 4732213"/>
                <a:gd name="connsiteX17" fmla="*/ 477376 w 4047410"/>
                <a:gd name="connsiteY17" fmla="*/ 2243765 h 4732213"/>
                <a:gd name="connsiteX18" fmla="*/ 600130 w 4047410"/>
                <a:gd name="connsiteY18" fmla="*/ 2209389 h 4732213"/>
                <a:gd name="connsiteX19" fmla="*/ 478428 w 4047410"/>
                <a:gd name="connsiteY19" fmla="*/ 1746997 h 4732213"/>
                <a:gd name="connsiteX20" fmla="*/ 417396 w 4047410"/>
                <a:gd name="connsiteY20" fmla="*/ 1395248 h 4732213"/>
                <a:gd name="connsiteX21" fmla="*/ 432926 w 4047410"/>
                <a:gd name="connsiteY21" fmla="*/ 1240893 h 4732213"/>
                <a:gd name="connsiteX22" fmla="*/ 635148 w 4047410"/>
                <a:gd name="connsiteY22" fmla="*/ 912162 h 4732213"/>
                <a:gd name="connsiteX23" fmla="*/ 1022423 w 4047410"/>
                <a:gd name="connsiteY23" fmla="*/ 225321 h 4732213"/>
                <a:gd name="connsiteX24" fmla="*/ 1087057 w 4047410"/>
                <a:gd name="connsiteY24" fmla="*/ 0 h 4732213"/>
                <a:gd name="connsiteX25" fmla="*/ 1794176 w 4047410"/>
                <a:gd name="connsiteY25" fmla="*/ 295155 h 4732213"/>
                <a:gd name="connsiteX26" fmla="*/ 2397743 w 4047410"/>
                <a:gd name="connsiteY26" fmla="*/ 667757 h 4732213"/>
                <a:gd name="connsiteX27" fmla="*/ 2839858 w 4047410"/>
                <a:gd name="connsiteY27" fmla="*/ 1006370 h 4732213"/>
                <a:gd name="connsiteX28" fmla="*/ 3409254 w 4047410"/>
                <a:gd name="connsiteY28" fmla="*/ 1475507 h 4732213"/>
                <a:gd name="connsiteX29" fmla="*/ 4047410 w 4047410"/>
                <a:gd name="connsiteY29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28126 w 4047410"/>
                <a:gd name="connsiteY10" fmla="*/ 2435121 h 4732213"/>
                <a:gd name="connsiteX11" fmla="*/ 78742 w 4047410"/>
                <a:gd name="connsiteY11" fmla="*/ 2457039 h 4732213"/>
                <a:gd name="connsiteX12" fmla="*/ 110491 w 4047410"/>
                <a:gd name="connsiteY12" fmla="*/ 2369239 h 4732213"/>
                <a:gd name="connsiteX13" fmla="*/ 154941 w 4047410"/>
                <a:gd name="connsiteY13" fmla="*/ 2350617 h 4732213"/>
                <a:gd name="connsiteX14" fmla="*/ 185276 w 4047410"/>
                <a:gd name="connsiteY14" fmla="*/ 2289071 h 4732213"/>
                <a:gd name="connsiteX15" fmla="*/ 363876 w 4047410"/>
                <a:gd name="connsiteY15" fmla="*/ 2254268 h 4732213"/>
                <a:gd name="connsiteX16" fmla="*/ 477376 w 4047410"/>
                <a:gd name="connsiteY16" fmla="*/ 2243765 h 4732213"/>
                <a:gd name="connsiteX17" fmla="*/ 600130 w 4047410"/>
                <a:gd name="connsiteY17" fmla="*/ 2209389 h 4732213"/>
                <a:gd name="connsiteX18" fmla="*/ 478428 w 4047410"/>
                <a:gd name="connsiteY18" fmla="*/ 1746997 h 4732213"/>
                <a:gd name="connsiteX19" fmla="*/ 417396 w 4047410"/>
                <a:gd name="connsiteY19" fmla="*/ 1395248 h 4732213"/>
                <a:gd name="connsiteX20" fmla="*/ 432926 w 4047410"/>
                <a:gd name="connsiteY20" fmla="*/ 1240893 h 4732213"/>
                <a:gd name="connsiteX21" fmla="*/ 635148 w 4047410"/>
                <a:gd name="connsiteY21" fmla="*/ 912162 h 4732213"/>
                <a:gd name="connsiteX22" fmla="*/ 1022423 w 4047410"/>
                <a:gd name="connsiteY22" fmla="*/ 225321 h 4732213"/>
                <a:gd name="connsiteX23" fmla="*/ 1087057 w 4047410"/>
                <a:gd name="connsiteY23" fmla="*/ 0 h 4732213"/>
                <a:gd name="connsiteX24" fmla="*/ 1794176 w 4047410"/>
                <a:gd name="connsiteY24" fmla="*/ 295155 h 4732213"/>
                <a:gd name="connsiteX25" fmla="*/ 2397743 w 4047410"/>
                <a:gd name="connsiteY25" fmla="*/ 667757 h 4732213"/>
                <a:gd name="connsiteX26" fmla="*/ 2839858 w 4047410"/>
                <a:gd name="connsiteY26" fmla="*/ 1006370 h 4732213"/>
                <a:gd name="connsiteX27" fmla="*/ 3409254 w 4047410"/>
                <a:gd name="connsiteY27" fmla="*/ 1475507 h 4732213"/>
                <a:gd name="connsiteX28" fmla="*/ 4047410 w 4047410"/>
                <a:gd name="connsiteY28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28126 w 4047410"/>
                <a:gd name="connsiteY10" fmla="*/ 2435121 h 4732213"/>
                <a:gd name="connsiteX11" fmla="*/ 110491 w 4047410"/>
                <a:gd name="connsiteY11" fmla="*/ 2369239 h 4732213"/>
                <a:gd name="connsiteX12" fmla="*/ 154941 w 4047410"/>
                <a:gd name="connsiteY12" fmla="*/ 2350617 h 4732213"/>
                <a:gd name="connsiteX13" fmla="*/ 185276 w 4047410"/>
                <a:gd name="connsiteY13" fmla="*/ 2289071 h 4732213"/>
                <a:gd name="connsiteX14" fmla="*/ 363876 w 4047410"/>
                <a:gd name="connsiteY14" fmla="*/ 2254268 h 4732213"/>
                <a:gd name="connsiteX15" fmla="*/ 477376 w 4047410"/>
                <a:gd name="connsiteY15" fmla="*/ 2243765 h 4732213"/>
                <a:gd name="connsiteX16" fmla="*/ 600130 w 4047410"/>
                <a:gd name="connsiteY16" fmla="*/ 2209389 h 4732213"/>
                <a:gd name="connsiteX17" fmla="*/ 478428 w 4047410"/>
                <a:gd name="connsiteY17" fmla="*/ 1746997 h 4732213"/>
                <a:gd name="connsiteX18" fmla="*/ 417396 w 4047410"/>
                <a:gd name="connsiteY18" fmla="*/ 1395248 h 4732213"/>
                <a:gd name="connsiteX19" fmla="*/ 432926 w 4047410"/>
                <a:gd name="connsiteY19" fmla="*/ 1240893 h 4732213"/>
                <a:gd name="connsiteX20" fmla="*/ 635148 w 4047410"/>
                <a:gd name="connsiteY20" fmla="*/ 912162 h 4732213"/>
                <a:gd name="connsiteX21" fmla="*/ 1022423 w 4047410"/>
                <a:gd name="connsiteY21" fmla="*/ 225321 h 4732213"/>
                <a:gd name="connsiteX22" fmla="*/ 1087057 w 4047410"/>
                <a:gd name="connsiteY22" fmla="*/ 0 h 4732213"/>
                <a:gd name="connsiteX23" fmla="*/ 1794176 w 4047410"/>
                <a:gd name="connsiteY23" fmla="*/ 295155 h 4732213"/>
                <a:gd name="connsiteX24" fmla="*/ 2397743 w 4047410"/>
                <a:gd name="connsiteY24" fmla="*/ 667757 h 4732213"/>
                <a:gd name="connsiteX25" fmla="*/ 2839858 w 4047410"/>
                <a:gd name="connsiteY25" fmla="*/ 1006370 h 4732213"/>
                <a:gd name="connsiteX26" fmla="*/ 3409254 w 4047410"/>
                <a:gd name="connsiteY26" fmla="*/ 1475507 h 4732213"/>
                <a:gd name="connsiteX27" fmla="*/ 4047410 w 4047410"/>
                <a:gd name="connsiteY2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10491 w 4047410"/>
                <a:gd name="connsiteY10" fmla="*/ 2369239 h 4732213"/>
                <a:gd name="connsiteX11" fmla="*/ 154941 w 4047410"/>
                <a:gd name="connsiteY11" fmla="*/ 2350617 h 4732213"/>
                <a:gd name="connsiteX12" fmla="*/ 185276 w 4047410"/>
                <a:gd name="connsiteY12" fmla="*/ 2289071 h 4732213"/>
                <a:gd name="connsiteX13" fmla="*/ 363876 w 4047410"/>
                <a:gd name="connsiteY13" fmla="*/ 2254268 h 4732213"/>
                <a:gd name="connsiteX14" fmla="*/ 477376 w 4047410"/>
                <a:gd name="connsiteY14" fmla="*/ 2243765 h 4732213"/>
                <a:gd name="connsiteX15" fmla="*/ 600130 w 4047410"/>
                <a:gd name="connsiteY15" fmla="*/ 2209389 h 4732213"/>
                <a:gd name="connsiteX16" fmla="*/ 478428 w 4047410"/>
                <a:gd name="connsiteY16" fmla="*/ 1746997 h 4732213"/>
                <a:gd name="connsiteX17" fmla="*/ 417396 w 4047410"/>
                <a:gd name="connsiteY17" fmla="*/ 1395248 h 4732213"/>
                <a:gd name="connsiteX18" fmla="*/ 432926 w 4047410"/>
                <a:gd name="connsiteY18" fmla="*/ 1240893 h 4732213"/>
                <a:gd name="connsiteX19" fmla="*/ 635148 w 4047410"/>
                <a:gd name="connsiteY19" fmla="*/ 912162 h 4732213"/>
                <a:gd name="connsiteX20" fmla="*/ 1022423 w 4047410"/>
                <a:gd name="connsiteY20" fmla="*/ 225321 h 4732213"/>
                <a:gd name="connsiteX21" fmla="*/ 1087057 w 4047410"/>
                <a:gd name="connsiteY21" fmla="*/ 0 h 4732213"/>
                <a:gd name="connsiteX22" fmla="*/ 1794176 w 4047410"/>
                <a:gd name="connsiteY22" fmla="*/ 295155 h 4732213"/>
                <a:gd name="connsiteX23" fmla="*/ 2397743 w 4047410"/>
                <a:gd name="connsiteY23" fmla="*/ 667757 h 4732213"/>
                <a:gd name="connsiteX24" fmla="*/ 2839858 w 4047410"/>
                <a:gd name="connsiteY24" fmla="*/ 1006370 h 4732213"/>
                <a:gd name="connsiteX25" fmla="*/ 3409254 w 4047410"/>
                <a:gd name="connsiteY25" fmla="*/ 1475507 h 4732213"/>
                <a:gd name="connsiteX26" fmla="*/ 4047410 w 4047410"/>
                <a:gd name="connsiteY2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54941 w 4047410"/>
                <a:gd name="connsiteY10" fmla="*/ 2350617 h 4732213"/>
                <a:gd name="connsiteX11" fmla="*/ 185276 w 4047410"/>
                <a:gd name="connsiteY11" fmla="*/ 2289071 h 4732213"/>
                <a:gd name="connsiteX12" fmla="*/ 363876 w 4047410"/>
                <a:gd name="connsiteY12" fmla="*/ 2254268 h 4732213"/>
                <a:gd name="connsiteX13" fmla="*/ 477376 w 4047410"/>
                <a:gd name="connsiteY13" fmla="*/ 2243765 h 4732213"/>
                <a:gd name="connsiteX14" fmla="*/ 600130 w 4047410"/>
                <a:gd name="connsiteY14" fmla="*/ 2209389 h 4732213"/>
                <a:gd name="connsiteX15" fmla="*/ 478428 w 4047410"/>
                <a:gd name="connsiteY15" fmla="*/ 1746997 h 4732213"/>
                <a:gd name="connsiteX16" fmla="*/ 417396 w 4047410"/>
                <a:gd name="connsiteY16" fmla="*/ 1395248 h 4732213"/>
                <a:gd name="connsiteX17" fmla="*/ 432926 w 4047410"/>
                <a:gd name="connsiteY17" fmla="*/ 1240893 h 4732213"/>
                <a:gd name="connsiteX18" fmla="*/ 635148 w 4047410"/>
                <a:gd name="connsiteY18" fmla="*/ 912162 h 4732213"/>
                <a:gd name="connsiteX19" fmla="*/ 1022423 w 4047410"/>
                <a:gd name="connsiteY19" fmla="*/ 225321 h 4732213"/>
                <a:gd name="connsiteX20" fmla="*/ 1087057 w 4047410"/>
                <a:gd name="connsiteY20" fmla="*/ 0 h 4732213"/>
                <a:gd name="connsiteX21" fmla="*/ 1794176 w 4047410"/>
                <a:gd name="connsiteY21" fmla="*/ 295155 h 4732213"/>
                <a:gd name="connsiteX22" fmla="*/ 2397743 w 4047410"/>
                <a:gd name="connsiteY22" fmla="*/ 667757 h 4732213"/>
                <a:gd name="connsiteX23" fmla="*/ 2839858 w 4047410"/>
                <a:gd name="connsiteY23" fmla="*/ 1006370 h 4732213"/>
                <a:gd name="connsiteX24" fmla="*/ 3409254 w 4047410"/>
                <a:gd name="connsiteY24" fmla="*/ 1475507 h 4732213"/>
                <a:gd name="connsiteX25" fmla="*/ 4047410 w 4047410"/>
                <a:gd name="connsiteY25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85276 w 4047410"/>
                <a:gd name="connsiteY10" fmla="*/ 2289071 h 4732213"/>
                <a:gd name="connsiteX11" fmla="*/ 363876 w 4047410"/>
                <a:gd name="connsiteY11" fmla="*/ 2254268 h 4732213"/>
                <a:gd name="connsiteX12" fmla="*/ 477376 w 4047410"/>
                <a:gd name="connsiteY12" fmla="*/ 2243765 h 4732213"/>
                <a:gd name="connsiteX13" fmla="*/ 600130 w 4047410"/>
                <a:gd name="connsiteY13" fmla="*/ 2209389 h 4732213"/>
                <a:gd name="connsiteX14" fmla="*/ 478428 w 4047410"/>
                <a:gd name="connsiteY14" fmla="*/ 1746997 h 4732213"/>
                <a:gd name="connsiteX15" fmla="*/ 417396 w 4047410"/>
                <a:gd name="connsiteY15" fmla="*/ 1395248 h 4732213"/>
                <a:gd name="connsiteX16" fmla="*/ 432926 w 4047410"/>
                <a:gd name="connsiteY16" fmla="*/ 1240893 h 4732213"/>
                <a:gd name="connsiteX17" fmla="*/ 635148 w 4047410"/>
                <a:gd name="connsiteY17" fmla="*/ 912162 h 4732213"/>
                <a:gd name="connsiteX18" fmla="*/ 1022423 w 4047410"/>
                <a:gd name="connsiteY18" fmla="*/ 225321 h 4732213"/>
                <a:gd name="connsiteX19" fmla="*/ 1087057 w 4047410"/>
                <a:gd name="connsiteY19" fmla="*/ 0 h 4732213"/>
                <a:gd name="connsiteX20" fmla="*/ 1794176 w 4047410"/>
                <a:gd name="connsiteY20" fmla="*/ 295155 h 4732213"/>
                <a:gd name="connsiteX21" fmla="*/ 2397743 w 4047410"/>
                <a:gd name="connsiteY21" fmla="*/ 667757 h 4732213"/>
                <a:gd name="connsiteX22" fmla="*/ 2839858 w 4047410"/>
                <a:gd name="connsiteY22" fmla="*/ 1006370 h 4732213"/>
                <a:gd name="connsiteX23" fmla="*/ 3409254 w 4047410"/>
                <a:gd name="connsiteY23" fmla="*/ 1475507 h 4732213"/>
                <a:gd name="connsiteX24" fmla="*/ 4047410 w 4047410"/>
                <a:gd name="connsiteY24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363876 w 4047410"/>
                <a:gd name="connsiteY10" fmla="*/ 2254268 h 4732213"/>
                <a:gd name="connsiteX11" fmla="*/ 477376 w 4047410"/>
                <a:gd name="connsiteY11" fmla="*/ 2243765 h 4732213"/>
                <a:gd name="connsiteX12" fmla="*/ 600130 w 4047410"/>
                <a:gd name="connsiteY12" fmla="*/ 2209389 h 4732213"/>
                <a:gd name="connsiteX13" fmla="*/ 478428 w 4047410"/>
                <a:gd name="connsiteY13" fmla="*/ 1746997 h 4732213"/>
                <a:gd name="connsiteX14" fmla="*/ 417396 w 4047410"/>
                <a:gd name="connsiteY14" fmla="*/ 1395248 h 4732213"/>
                <a:gd name="connsiteX15" fmla="*/ 432926 w 4047410"/>
                <a:gd name="connsiteY15" fmla="*/ 1240893 h 4732213"/>
                <a:gd name="connsiteX16" fmla="*/ 635148 w 4047410"/>
                <a:gd name="connsiteY16" fmla="*/ 912162 h 4732213"/>
                <a:gd name="connsiteX17" fmla="*/ 1022423 w 4047410"/>
                <a:gd name="connsiteY17" fmla="*/ 225321 h 4732213"/>
                <a:gd name="connsiteX18" fmla="*/ 1087057 w 4047410"/>
                <a:gd name="connsiteY18" fmla="*/ 0 h 4732213"/>
                <a:gd name="connsiteX19" fmla="*/ 1794176 w 4047410"/>
                <a:gd name="connsiteY19" fmla="*/ 295155 h 4732213"/>
                <a:gd name="connsiteX20" fmla="*/ 2397743 w 4047410"/>
                <a:gd name="connsiteY20" fmla="*/ 667757 h 4732213"/>
                <a:gd name="connsiteX21" fmla="*/ 2839858 w 4047410"/>
                <a:gd name="connsiteY21" fmla="*/ 1006370 h 4732213"/>
                <a:gd name="connsiteX22" fmla="*/ 3409254 w 4047410"/>
                <a:gd name="connsiteY22" fmla="*/ 1475507 h 4732213"/>
                <a:gd name="connsiteX23" fmla="*/ 4047410 w 4047410"/>
                <a:gd name="connsiteY23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477376 w 4047410"/>
                <a:gd name="connsiteY10" fmla="*/ 2243765 h 4732213"/>
                <a:gd name="connsiteX11" fmla="*/ 600130 w 4047410"/>
                <a:gd name="connsiteY11" fmla="*/ 2209389 h 4732213"/>
                <a:gd name="connsiteX12" fmla="*/ 478428 w 4047410"/>
                <a:gd name="connsiteY12" fmla="*/ 1746997 h 4732213"/>
                <a:gd name="connsiteX13" fmla="*/ 417396 w 4047410"/>
                <a:gd name="connsiteY13" fmla="*/ 1395248 h 4732213"/>
                <a:gd name="connsiteX14" fmla="*/ 432926 w 4047410"/>
                <a:gd name="connsiteY14" fmla="*/ 1240893 h 4732213"/>
                <a:gd name="connsiteX15" fmla="*/ 635148 w 4047410"/>
                <a:gd name="connsiteY15" fmla="*/ 912162 h 4732213"/>
                <a:gd name="connsiteX16" fmla="*/ 1022423 w 4047410"/>
                <a:gd name="connsiteY16" fmla="*/ 225321 h 4732213"/>
                <a:gd name="connsiteX17" fmla="*/ 1087057 w 4047410"/>
                <a:gd name="connsiteY17" fmla="*/ 0 h 4732213"/>
                <a:gd name="connsiteX18" fmla="*/ 1794176 w 4047410"/>
                <a:gd name="connsiteY18" fmla="*/ 295155 h 4732213"/>
                <a:gd name="connsiteX19" fmla="*/ 2397743 w 4047410"/>
                <a:gd name="connsiteY19" fmla="*/ 667757 h 4732213"/>
                <a:gd name="connsiteX20" fmla="*/ 2839858 w 4047410"/>
                <a:gd name="connsiteY20" fmla="*/ 1006370 h 4732213"/>
                <a:gd name="connsiteX21" fmla="*/ 3409254 w 4047410"/>
                <a:gd name="connsiteY21" fmla="*/ 1475507 h 4732213"/>
                <a:gd name="connsiteX22" fmla="*/ 4047410 w 4047410"/>
                <a:gd name="connsiteY22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600130 w 4047410"/>
                <a:gd name="connsiteY10" fmla="*/ 2209389 h 4732213"/>
                <a:gd name="connsiteX11" fmla="*/ 478428 w 4047410"/>
                <a:gd name="connsiteY11" fmla="*/ 1746997 h 4732213"/>
                <a:gd name="connsiteX12" fmla="*/ 417396 w 4047410"/>
                <a:gd name="connsiteY12" fmla="*/ 1395248 h 4732213"/>
                <a:gd name="connsiteX13" fmla="*/ 432926 w 4047410"/>
                <a:gd name="connsiteY13" fmla="*/ 1240893 h 4732213"/>
                <a:gd name="connsiteX14" fmla="*/ 635148 w 4047410"/>
                <a:gd name="connsiteY14" fmla="*/ 912162 h 4732213"/>
                <a:gd name="connsiteX15" fmla="*/ 1022423 w 4047410"/>
                <a:gd name="connsiteY15" fmla="*/ 225321 h 4732213"/>
                <a:gd name="connsiteX16" fmla="*/ 1087057 w 4047410"/>
                <a:gd name="connsiteY16" fmla="*/ 0 h 4732213"/>
                <a:gd name="connsiteX17" fmla="*/ 1794176 w 4047410"/>
                <a:gd name="connsiteY17" fmla="*/ 295155 h 4732213"/>
                <a:gd name="connsiteX18" fmla="*/ 2397743 w 4047410"/>
                <a:gd name="connsiteY18" fmla="*/ 667757 h 4732213"/>
                <a:gd name="connsiteX19" fmla="*/ 2839858 w 4047410"/>
                <a:gd name="connsiteY19" fmla="*/ 1006370 h 4732213"/>
                <a:gd name="connsiteX20" fmla="*/ 3409254 w 4047410"/>
                <a:gd name="connsiteY20" fmla="*/ 1475507 h 4732213"/>
                <a:gd name="connsiteX21" fmla="*/ 4047410 w 4047410"/>
                <a:gd name="connsiteY21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478428 w 4047410"/>
                <a:gd name="connsiteY10" fmla="*/ 1746997 h 4732213"/>
                <a:gd name="connsiteX11" fmla="*/ 417396 w 4047410"/>
                <a:gd name="connsiteY11" fmla="*/ 1395248 h 4732213"/>
                <a:gd name="connsiteX12" fmla="*/ 432926 w 4047410"/>
                <a:gd name="connsiteY12" fmla="*/ 1240893 h 4732213"/>
                <a:gd name="connsiteX13" fmla="*/ 635148 w 4047410"/>
                <a:gd name="connsiteY13" fmla="*/ 912162 h 4732213"/>
                <a:gd name="connsiteX14" fmla="*/ 1022423 w 4047410"/>
                <a:gd name="connsiteY14" fmla="*/ 225321 h 4732213"/>
                <a:gd name="connsiteX15" fmla="*/ 1087057 w 4047410"/>
                <a:gd name="connsiteY15" fmla="*/ 0 h 4732213"/>
                <a:gd name="connsiteX16" fmla="*/ 1794176 w 4047410"/>
                <a:gd name="connsiteY16" fmla="*/ 295155 h 4732213"/>
                <a:gd name="connsiteX17" fmla="*/ 2397743 w 4047410"/>
                <a:gd name="connsiteY17" fmla="*/ 667757 h 4732213"/>
                <a:gd name="connsiteX18" fmla="*/ 2839858 w 4047410"/>
                <a:gd name="connsiteY18" fmla="*/ 1006370 h 4732213"/>
                <a:gd name="connsiteX19" fmla="*/ 3409254 w 4047410"/>
                <a:gd name="connsiteY19" fmla="*/ 1475507 h 4732213"/>
                <a:gd name="connsiteX20" fmla="*/ 4047410 w 4047410"/>
                <a:gd name="connsiteY20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417396 w 4047410"/>
                <a:gd name="connsiteY10" fmla="*/ 1395248 h 4732213"/>
                <a:gd name="connsiteX11" fmla="*/ 432926 w 4047410"/>
                <a:gd name="connsiteY11" fmla="*/ 1240893 h 4732213"/>
                <a:gd name="connsiteX12" fmla="*/ 635148 w 4047410"/>
                <a:gd name="connsiteY12" fmla="*/ 912162 h 4732213"/>
                <a:gd name="connsiteX13" fmla="*/ 1022423 w 4047410"/>
                <a:gd name="connsiteY13" fmla="*/ 225321 h 4732213"/>
                <a:gd name="connsiteX14" fmla="*/ 1087057 w 4047410"/>
                <a:gd name="connsiteY14" fmla="*/ 0 h 4732213"/>
                <a:gd name="connsiteX15" fmla="*/ 1794176 w 4047410"/>
                <a:gd name="connsiteY15" fmla="*/ 295155 h 4732213"/>
                <a:gd name="connsiteX16" fmla="*/ 2397743 w 4047410"/>
                <a:gd name="connsiteY16" fmla="*/ 667757 h 4732213"/>
                <a:gd name="connsiteX17" fmla="*/ 2839858 w 4047410"/>
                <a:gd name="connsiteY17" fmla="*/ 1006370 h 4732213"/>
                <a:gd name="connsiteX18" fmla="*/ 3409254 w 4047410"/>
                <a:gd name="connsiteY18" fmla="*/ 1475507 h 4732213"/>
                <a:gd name="connsiteX19" fmla="*/ 4047410 w 4047410"/>
                <a:gd name="connsiteY19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432926 w 4047410"/>
                <a:gd name="connsiteY10" fmla="*/ 1240893 h 4732213"/>
                <a:gd name="connsiteX11" fmla="*/ 635148 w 4047410"/>
                <a:gd name="connsiteY11" fmla="*/ 912162 h 4732213"/>
                <a:gd name="connsiteX12" fmla="*/ 1022423 w 4047410"/>
                <a:gd name="connsiteY12" fmla="*/ 225321 h 4732213"/>
                <a:gd name="connsiteX13" fmla="*/ 1087057 w 4047410"/>
                <a:gd name="connsiteY13" fmla="*/ 0 h 4732213"/>
                <a:gd name="connsiteX14" fmla="*/ 1794176 w 4047410"/>
                <a:gd name="connsiteY14" fmla="*/ 295155 h 4732213"/>
                <a:gd name="connsiteX15" fmla="*/ 2397743 w 4047410"/>
                <a:gd name="connsiteY15" fmla="*/ 667757 h 4732213"/>
                <a:gd name="connsiteX16" fmla="*/ 2839858 w 4047410"/>
                <a:gd name="connsiteY16" fmla="*/ 1006370 h 4732213"/>
                <a:gd name="connsiteX17" fmla="*/ 3409254 w 4047410"/>
                <a:gd name="connsiteY17" fmla="*/ 1475507 h 4732213"/>
                <a:gd name="connsiteX18" fmla="*/ 4047410 w 4047410"/>
                <a:gd name="connsiteY18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635148 w 4047410"/>
                <a:gd name="connsiteY10" fmla="*/ 912162 h 4732213"/>
                <a:gd name="connsiteX11" fmla="*/ 1022423 w 4047410"/>
                <a:gd name="connsiteY11" fmla="*/ 225321 h 4732213"/>
                <a:gd name="connsiteX12" fmla="*/ 1087057 w 4047410"/>
                <a:gd name="connsiteY12" fmla="*/ 0 h 4732213"/>
                <a:gd name="connsiteX13" fmla="*/ 1794176 w 4047410"/>
                <a:gd name="connsiteY13" fmla="*/ 295155 h 4732213"/>
                <a:gd name="connsiteX14" fmla="*/ 2397743 w 4047410"/>
                <a:gd name="connsiteY14" fmla="*/ 667757 h 4732213"/>
                <a:gd name="connsiteX15" fmla="*/ 2839858 w 4047410"/>
                <a:gd name="connsiteY15" fmla="*/ 1006370 h 4732213"/>
                <a:gd name="connsiteX16" fmla="*/ 3409254 w 4047410"/>
                <a:gd name="connsiteY16" fmla="*/ 1475507 h 4732213"/>
                <a:gd name="connsiteX17" fmla="*/ 4047410 w 4047410"/>
                <a:gd name="connsiteY17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022423 w 4047410"/>
                <a:gd name="connsiteY10" fmla="*/ 225321 h 4732213"/>
                <a:gd name="connsiteX11" fmla="*/ 1087057 w 4047410"/>
                <a:gd name="connsiteY11" fmla="*/ 0 h 4732213"/>
                <a:gd name="connsiteX12" fmla="*/ 1794176 w 4047410"/>
                <a:gd name="connsiteY12" fmla="*/ 295155 h 4732213"/>
                <a:gd name="connsiteX13" fmla="*/ 2397743 w 4047410"/>
                <a:gd name="connsiteY13" fmla="*/ 667757 h 4732213"/>
                <a:gd name="connsiteX14" fmla="*/ 2839858 w 4047410"/>
                <a:gd name="connsiteY14" fmla="*/ 1006370 h 4732213"/>
                <a:gd name="connsiteX15" fmla="*/ 3409254 w 4047410"/>
                <a:gd name="connsiteY15" fmla="*/ 1475507 h 4732213"/>
                <a:gd name="connsiteX16" fmla="*/ 4047410 w 4047410"/>
                <a:gd name="connsiteY16" fmla="*/ 1883694 h 4732213"/>
                <a:gd name="connsiteX0" fmla="*/ 4047410 w 4047410"/>
                <a:gd name="connsiteY0" fmla="*/ 1883694 h 4732213"/>
                <a:gd name="connsiteX1" fmla="*/ 3132203 w 4047410"/>
                <a:gd name="connsiteY1" fmla="*/ 3801655 h 4732213"/>
                <a:gd name="connsiteX2" fmla="*/ 2952787 w 4047410"/>
                <a:gd name="connsiteY2" fmla="*/ 4241298 h 4732213"/>
                <a:gd name="connsiteX3" fmla="*/ 2812316 w 4047410"/>
                <a:gd name="connsiteY3" fmla="*/ 4658401 h 4732213"/>
                <a:gd name="connsiteX4" fmla="*/ 2415741 w 4047410"/>
                <a:gd name="connsiteY4" fmla="*/ 4711232 h 4732213"/>
                <a:gd name="connsiteX5" fmla="*/ 1913772 w 4047410"/>
                <a:gd name="connsiteY5" fmla="*/ 4708941 h 4732213"/>
                <a:gd name="connsiteX6" fmla="*/ 1425031 w 4047410"/>
                <a:gd name="connsiteY6" fmla="*/ 4534958 h 4732213"/>
                <a:gd name="connsiteX7" fmla="*/ 0 w 4047410"/>
                <a:gd name="connsiteY7" fmla="*/ 3720204 h 4732213"/>
                <a:gd name="connsiteX8" fmla="*/ 329874 w 4047410"/>
                <a:gd name="connsiteY8" fmla="*/ 3340060 h 4732213"/>
                <a:gd name="connsiteX9" fmla="*/ 712689 w 4047410"/>
                <a:gd name="connsiteY9" fmla="*/ 2762268 h 4732213"/>
                <a:gd name="connsiteX10" fmla="*/ 1087057 w 4047410"/>
                <a:gd name="connsiteY10" fmla="*/ 0 h 4732213"/>
                <a:gd name="connsiteX11" fmla="*/ 1794176 w 4047410"/>
                <a:gd name="connsiteY11" fmla="*/ 295155 h 4732213"/>
                <a:gd name="connsiteX12" fmla="*/ 2397743 w 4047410"/>
                <a:gd name="connsiteY12" fmla="*/ 667757 h 4732213"/>
                <a:gd name="connsiteX13" fmla="*/ 2839858 w 4047410"/>
                <a:gd name="connsiteY13" fmla="*/ 1006370 h 4732213"/>
                <a:gd name="connsiteX14" fmla="*/ 3409254 w 4047410"/>
                <a:gd name="connsiteY14" fmla="*/ 1475507 h 4732213"/>
                <a:gd name="connsiteX15" fmla="*/ 4047410 w 4047410"/>
                <a:gd name="connsiteY15" fmla="*/ 1883694 h 4732213"/>
                <a:gd name="connsiteX0" fmla="*/ 4047410 w 4047410"/>
                <a:gd name="connsiteY0" fmla="*/ 1588539 h 4437058"/>
                <a:gd name="connsiteX1" fmla="*/ 3132203 w 4047410"/>
                <a:gd name="connsiteY1" fmla="*/ 3506500 h 4437058"/>
                <a:gd name="connsiteX2" fmla="*/ 2952787 w 4047410"/>
                <a:gd name="connsiteY2" fmla="*/ 3946143 h 4437058"/>
                <a:gd name="connsiteX3" fmla="*/ 2812316 w 4047410"/>
                <a:gd name="connsiteY3" fmla="*/ 4363246 h 4437058"/>
                <a:gd name="connsiteX4" fmla="*/ 2415741 w 4047410"/>
                <a:gd name="connsiteY4" fmla="*/ 4416077 h 4437058"/>
                <a:gd name="connsiteX5" fmla="*/ 1913772 w 4047410"/>
                <a:gd name="connsiteY5" fmla="*/ 4413786 h 4437058"/>
                <a:gd name="connsiteX6" fmla="*/ 1425031 w 4047410"/>
                <a:gd name="connsiteY6" fmla="*/ 4239803 h 4437058"/>
                <a:gd name="connsiteX7" fmla="*/ 0 w 4047410"/>
                <a:gd name="connsiteY7" fmla="*/ 3425049 h 4437058"/>
                <a:gd name="connsiteX8" fmla="*/ 329874 w 4047410"/>
                <a:gd name="connsiteY8" fmla="*/ 3044905 h 4437058"/>
                <a:gd name="connsiteX9" fmla="*/ 712689 w 4047410"/>
                <a:gd name="connsiteY9" fmla="*/ 2467113 h 4437058"/>
                <a:gd name="connsiteX10" fmla="*/ 1794176 w 4047410"/>
                <a:gd name="connsiteY10" fmla="*/ 0 h 4437058"/>
                <a:gd name="connsiteX11" fmla="*/ 2397743 w 4047410"/>
                <a:gd name="connsiteY11" fmla="*/ 372602 h 4437058"/>
                <a:gd name="connsiteX12" fmla="*/ 2839858 w 4047410"/>
                <a:gd name="connsiteY12" fmla="*/ 711215 h 4437058"/>
                <a:gd name="connsiteX13" fmla="*/ 3409254 w 4047410"/>
                <a:gd name="connsiteY13" fmla="*/ 1180352 h 4437058"/>
                <a:gd name="connsiteX14" fmla="*/ 4047410 w 4047410"/>
                <a:gd name="connsiteY14" fmla="*/ 1588539 h 4437058"/>
                <a:gd name="connsiteX0" fmla="*/ 4047410 w 4047410"/>
                <a:gd name="connsiteY0" fmla="*/ 1227835 h 4076354"/>
                <a:gd name="connsiteX1" fmla="*/ 3132203 w 4047410"/>
                <a:gd name="connsiteY1" fmla="*/ 3145796 h 4076354"/>
                <a:gd name="connsiteX2" fmla="*/ 2952787 w 4047410"/>
                <a:gd name="connsiteY2" fmla="*/ 3585439 h 4076354"/>
                <a:gd name="connsiteX3" fmla="*/ 2812316 w 4047410"/>
                <a:gd name="connsiteY3" fmla="*/ 4002542 h 4076354"/>
                <a:gd name="connsiteX4" fmla="*/ 2415741 w 4047410"/>
                <a:gd name="connsiteY4" fmla="*/ 4055373 h 4076354"/>
                <a:gd name="connsiteX5" fmla="*/ 1913772 w 4047410"/>
                <a:gd name="connsiteY5" fmla="*/ 4053082 h 4076354"/>
                <a:gd name="connsiteX6" fmla="*/ 1425031 w 4047410"/>
                <a:gd name="connsiteY6" fmla="*/ 3879099 h 4076354"/>
                <a:gd name="connsiteX7" fmla="*/ 0 w 4047410"/>
                <a:gd name="connsiteY7" fmla="*/ 3064345 h 4076354"/>
                <a:gd name="connsiteX8" fmla="*/ 329874 w 4047410"/>
                <a:gd name="connsiteY8" fmla="*/ 2684201 h 4076354"/>
                <a:gd name="connsiteX9" fmla="*/ 712689 w 4047410"/>
                <a:gd name="connsiteY9" fmla="*/ 2106409 h 4076354"/>
                <a:gd name="connsiteX10" fmla="*/ 1712641 w 4047410"/>
                <a:gd name="connsiteY10" fmla="*/ 622543 h 4076354"/>
                <a:gd name="connsiteX11" fmla="*/ 2397743 w 4047410"/>
                <a:gd name="connsiteY11" fmla="*/ 11898 h 4076354"/>
                <a:gd name="connsiteX12" fmla="*/ 2839858 w 4047410"/>
                <a:gd name="connsiteY12" fmla="*/ 350511 h 4076354"/>
                <a:gd name="connsiteX13" fmla="*/ 3409254 w 4047410"/>
                <a:gd name="connsiteY13" fmla="*/ 819648 h 4076354"/>
                <a:gd name="connsiteX14" fmla="*/ 4047410 w 4047410"/>
                <a:gd name="connsiteY14" fmla="*/ 1227835 h 4076354"/>
                <a:gd name="connsiteX0" fmla="*/ 4047410 w 4047410"/>
                <a:gd name="connsiteY0" fmla="*/ 1232422 h 4080941"/>
                <a:gd name="connsiteX1" fmla="*/ 3132203 w 4047410"/>
                <a:gd name="connsiteY1" fmla="*/ 3150383 h 4080941"/>
                <a:gd name="connsiteX2" fmla="*/ 2952787 w 4047410"/>
                <a:gd name="connsiteY2" fmla="*/ 3590026 h 4080941"/>
                <a:gd name="connsiteX3" fmla="*/ 2812316 w 4047410"/>
                <a:gd name="connsiteY3" fmla="*/ 4007129 h 4080941"/>
                <a:gd name="connsiteX4" fmla="*/ 2415741 w 4047410"/>
                <a:gd name="connsiteY4" fmla="*/ 4059960 h 4080941"/>
                <a:gd name="connsiteX5" fmla="*/ 1913772 w 4047410"/>
                <a:gd name="connsiteY5" fmla="*/ 4057669 h 4080941"/>
                <a:gd name="connsiteX6" fmla="*/ 1425031 w 4047410"/>
                <a:gd name="connsiteY6" fmla="*/ 3883686 h 4080941"/>
                <a:gd name="connsiteX7" fmla="*/ 0 w 4047410"/>
                <a:gd name="connsiteY7" fmla="*/ 3068932 h 4080941"/>
                <a:gd name="connsiteX8" fmla="*/ 329874 w 4047410"/>
                <a:gd name="connsiteY8" fmla="*/ 2688788 h 4080941"/>
                <a:gd name="connsiteX9" fmla="*/ 712689 w 4047410"/>
                <a:gd name="connsiteY9" fmla="*/ 2110996 h 4080941"/>
                <a:gd name="connsiteX10" fmla="*/ 1712641 w 4047410"/>
                <a:gd name="connsiteY10" fmla="*/ 627130 h 4080941"/>
                <a:gd name="connsiteX11" fmla="*/ 2397743 w 4047410"/>
                <a:gd name="connsiteY11" fmla="*/ 16485 h 4080941"/>
                <a:gd name="connsiteX12" fmla="*/ 2839858 w 4047410"/>
                <a:gd name="connsiteY12" fmla="*/ 355098 h 4080941"/>
                <a:gd name="connsiteX13" fmla="*/ 3409254 w 4047410"/>
                <a:gd name="connsiteY13" fmla="*/ 824235 h 4080941"/>
                <a:gd name="connsiteX14" fmla="*/ 4047410 w 4047410"/>
                <a:gd name="connsiteY14" fmla="*/ 1232422 h 4080941"/>
                <a:gd name="connsiteX0" fmla="*/ 4047410 w 4047410"/>
                <a:gd name="connsiteY0" fmla="*/ 1215937 h 4064456"/>
                <a:gd name="connsiteX1" fmla="*/ 3132203 w 4047410"/>
                <a:gd name="connsiteY1" fmla="*/ 3133898 h 4064456"/>
                <a:gd name="connsiteX2" fmla="*/ 2952787 w 4047410"/>
                <a:gd name="connsiteY2" fmla="*/ 3573541 h 4064456"/>
                <a:gd name="connsiteX3" fmla="*/ 2812316 w 4047410"/>
                <a:gd name="connsiteY3" fmla="*/ 3990644 h 4064456"/>
                <a:gd name="connsiteX4" fmla="*/ 2415741 w 4047410"/>
                <a:gd name="connsiteY4" fmla="*/ 4043475 h 4064456"/>
                <a:gd name="connsiteX5" fmla="*/ 1913772 w 4047410"/>
                <a:gd name="connsiteY5" fmla="*/ 4041184 h 4064456"/>
                <a:gd name="connsiteX6" fmla="*/ 1425031 w 4047410"/>
                <a:gd name="connsiteY6" fmla="*/ 3867201 h 4064456"/>
                <a:gd name="connsiteX7" fmla="*/ 0 w 4047410"/>
                <a:gd name="connsiteY7" fmla="*/ 3052447 h 4064456"/>
                <a:gd name="connsiteX8" fmla="*/ 329874 w 4047410"/>
                <a:gd name="connsiteY8" fmla="*/ 2672303 h 4064456"/>
                <a:gd name="connsiteX9" fmla="*/ 712689 w 4047410"/>
                <a:gd name="connsiteY9" fmla="*/ 2094511 h 4064456"/>
                <a:gd name="connsiteX10" fmla="*/ 1712641 w 4047410"/>
                <a:gd name="connsiteY10" fmla="*/ 610645 h 4064456"/>
                <a:gd name="connsiteX11" fmla="*/ 2397743 w 4047410"/>
                <a:gd name="connsiteY11" fmla="*/ 0 h 4064456"/>
                <a:gd name="connsiteX12" fmla="*/ 2839858 w 4047410"/>
                <a:gd name="connsiteY12" fmla="*/ 338613 h 4064456"/>
                <a:gd name="connsiteX13" fmla="*/ 3409254 w 4047410"/>
                <a:gd name="connsiteY13" fmla="*/ 807750 h 4064456"/>
                <a:gd name="connsiteX14" fmla="*/ 4047410 w 4047410"/>
                <a:gd name="connsiteY14" fmla="*/ 1215937 h 4064456"/>
                <a:gd name="connsiteX0" fmla="*/ 4047410 w 4047410"/>
                <a:gd name="connsiteY0" fmla="*/ 1215937 h 4064456"/>
                <a:gd name="connsiteX1" fmla="*/ 3132203 w 4047410"/>
                <a:gd name="connsiteY1" fmla="*/ 3133898 h 4064456"/>
                <a:gd name="connsiteX2" fmla="*/ 2952787 w 4047410"/>
                <a:gd name="connsiteY2" fmla="*/ 3573541 h 4064456"/>
                <a:gd name="connsiteX3" fmla="*/ 2812316 w 4047410"/>
                <a:gd name="connsiteY3" fmla="*/ 3990644 h 4064456"/>
                <a:gd name="connsiteX4" fmla="*/ 2415741 w 4047410"/>
                <a:gd name="connsiteY4" fmla="*/ 4043475 h 4064456"/>
                <a:gd name="connsiteX5" fmla="*/ 1913772 w 4047410"/>
                <a:gd name="connsiteY5" fmla="*/ 4041184 h 4064456"/>
                <a:gd name="connsiteX6" fmla="*/ 1425031 w 4047410"/>
                <a:gd name="connsiteY6" fmla="*/ 3867201 h 4064456"/>
                <a:gd name="connsiteX7" fmla="*/ 0 w 4047410"/>
                <a:gd name="connsiteY7" fmla="*/ 3052447 h 4064456"/>
                <a:gd name="connsiteX8" fmla="*/ 329874 w 4047410"/>
                <a:gd name="connsiteY8" fmla="*/ 2672303 h 4064456"/>
                <a:gd name="connsiteX9" fmla="*/ 735985 w 4047410"/>
                <a:gd name="connsiteY9" fmla="*/ 2116857 h 4064456"/>
                <a:gd name="connsiteX10" fmla="*/ 1712641 w 4047410"/>
                <a:gd name="connsiteY10" fmla="*/ 610645 h 4064456"/>
                <a:gd name="connsiteX11" fmla="*/ 2397743 w 4047410"/>
                <a:gd name="connsiteY11" fmla="*/ 0 h 4064456"/>
                <a:gd name="connsiteX12" fmla="*/ 2839858 w 4047410"/>
                <a:gd name="connsiteY12" fmla="*/ 338613 h 4064456"/>
                <a:gd name="connsiteX13" fmla="*/ 3409254 w 4047410"/>
                <a:gd name="connsiteY13" fmla="*/ 807750 h 4064456"/>
                <a:gd name="connsiteX14" fmla="*/ 4047410 w 4047410"/>
                <a:gd name="connsiteY14" fmla="*/ 1215937 h 4064456"/>
                <a:gd name="connsiteX0" fmla="*/ 4029938 w 4029938"/>
                <a:gd name="connsiteY0" fmla="*/ 1215937 h 4064456"/>
                <a:gd name="connsiteX1" fmla="*/ 3114731 w 4029938"/>
                <a:gd name="connsiteY1" fmla="*/ 3133898 h 4064456"/>
                <a:gd name="connsiteX2" fmla="*/ 2935315 w 4029938"/>
                <a:gd name="connsiteY2" fmla="*/ 3573541 h 4064456"/>
                <a:gd name="connsiteX3" fmla="*/ 2794844 w 4029938"/>
                <a:gd name="connsiteY3" fmla="*/ 3990644 h 4064456"/>
                <a:gd name="connsiteX4" fmla="*/ 2398269 w 4029938"/>
                <a:gd name="connsiteY4" fmla="*/ 4043475 h 4064456"/>
                <a:gd name="connsiteX5" fmla="*/ 1896300 w 4029938"/>
                <a:gd name="connsiteY5" fmla="*/ 4041184 h 4064456"/>
                <a:gd name="connsiteX6" fmla="*/ 1407559 w 4029938"/>
                <a:gd name="connsiteY6" fmla="*/ 3867201 h 4064456"/>
                <a:gd name="connsiteX7" fmla="*/ 0 w 4029938"/>
                <a:gd name="connsiteY7" fmla="*/ 3052447 h 4064456"/>
                <a:gd name="connsiteX8" fmla="*/ 312402 w 4029938"/>
                <a:gd name="connsiteY8" fmla="*/ 2672303 h 4064456"/>
                <a:gd name="connsiteX9" fmla="*/ 718513 w 4029938"/>
                <a:gd name="connsiteY9" fmla="*/ 2116857 h 4064456"/>
                <a:gd name="connsiteX10" fmla="*/ 1695169 w 4029938"/>
                <a:gd name="connsiteY10" fmla="*/ 610645 h 4064456"/>
                <a:gd name="connsiteX11" fmla="*/ 2380271 w 4029938"/>
                <a:gd name="connsiteY11" fmla="*/ 0 h 4064456"/>
                <a:gd name="connsiteX12" fmla="*/ 2822386 w 4029938"/>
                <a:gd name="connsiteY12" fmla="*/ 338613 h 4064456"/>
                <a:gd name="connsiteX13" fmla="*/ 3391782 w 4029938"/>
                <a:gd name="connsiteY13" fmla="*/ 807750 h 4064456"/>
                <a:gd name="connsiteX14" fmla="*/ 4029938 w 4029938"/>
                <a:gd name="connsiteY14" fmla="*/ 1215937 h 4064456"/>
                <a:gd name="connsiteX0" fmla="*/ 4029938 w 4029938"/>
                <a:gd name="connsiteY0" fmla="*/ 1215937 h 4064456"/>
                <a:gd name="connsiteX1" fmla="*/ 3114731 w 4029938"/>
                <a:gd name="connsiteY1" fmla="*/ 3133898 h 4064456"/>
                <a:gd name="connsiteX2" fmla="*/ 2935315 w 4029938"/>
                <a:gd name="connsiteY2" fmla="*/ 3573541 h 4064456"/>
                <a:gd name="connsiteX3" fmla="*/ 2794844 w 4029938"/>
                <a:gd name="connsiteY3" fmla="*/ 3990644 h 4064456"/>
                <a:gd name="connsiteX4" fmla="*/ 2398269 w 4029938"/>
                <a:gd name="connsiteY4" fmla="*/ 4043475 h 4064456"/>
                <a:gd name="connsiteX5" fmla="*/ 1896300 w 4029938"/>
                <a:gd name="connsiteY5" fmla="*/ 4041184 h 4064456"/>
                <a:gd name="connsiteX6" fmla="*/ 1407559 w 4029938"/>
                <a:gd name="connsiteY6" fmla="*/ 3867201 h 4064456"/>
                <a:gd name="connsiteX7" fmla="*/ 0 w 4029938"/>
                <a:gd name="connsiteY7" fmla="*/ 3052447 h 4064456"/>
                <a:gd name="connsiteX8" fmla="*/ 307096 w 4029938"/>
                <a:gd name="connsiteY8" fmla="*/ 2713024 h 4064456"/>
                <a:gd name="connsiteX9" fmla="*/ 718513 w 4029938"/>
                <a:gd name="connsiteY9" fmla="*/ 2116857 h 4064456"/>
                <a:gd name="connsiteX10" fmla="*/ 1695169 w 4029938"/>
                <a:gd name="connsiteY10" fmla="*/ 610645 h 4064456"/>
                <a:gd name="connsiteX11" fmla="*/ 2380271 w 4029938"/>
                <a:gd name="connsiteY11" fmla="*/ 0 h 4064456"/>
                <a:gd name="connsiteX12" fmla="*/ 2822386 w 4029938"/>
                <a:gd name="connsiteY12" fmla="*/ 338613 h 4064456"/>
                <a:gd name="connsiteX13" fmla="*/ 3391782 w 4029938"/>
                <a:gd name="connsiteY13" fmla="*/ 807750 h 4064456"/>
                <a:gd name="connsiteX14" fmla="*/ 4029938 w 4029938"/>
                <a:gd name="connsiteY14" fmla="*/ 1215937 h 4064456"/>
                <a:gd name="connsiteX0" fmla="*/ 4029938 w 4029938"/>
                <a:gd name="connsiteY0" fmla="*/ 1215937 h 4064456"/>
                <a:gd name="connsiteX1" fmla="*/ 3114731 w 4029938"/>
                <a:gd name="connsiteY1" fmla="*/ 3133898 h 4064456"/>
                <a:gd name="connsiteX2" fmla="*/ 2935315 w 4029938"/>
                <a:gd name="connsiteY2" fmla="*/ 3573541 h 4064456"/>
                <a:gd name="connsiteX3" fmla="*/ 2794844 w 4029938"/>
                <a:gd name="connsiteY3" fmla="*/ 3990644 h 4064456"/>
                <a:gd name="connsiteX4" fmla="*/ 2398269 w 4029938"/>
                <a:gd name="connsiteY4" fmla="*/ 4043475 h 4064456"/>
                <a:gd name="connsiteX5" fmla="*/ 1896300 w 4029938"/>
                <a:gd name="connsiteY5" fmla="*/ 4041184 h 4064456"/>
                <a:gd name="connsiteX6" fmla="*/ 1407559 w 4029938"/>
                <a:gd name="connsiteY6" fmla="*/ 3867201 h 4064456"/>
                <a:gd name="connsiteX7" fmla="*/ 0 w 4029938"/>
                <a:gd name="connsiteY7" fmla="*/ 3052447 h 4064456"/>
                <a:gd name="connsiteX8" fmla="*/ 307096 w 4029938"/>
                <a:gd name="connsiteY8" fmla="*/ 2713024 h 4064456"/>
                <a:gd name="connsiteX9" fmla="*/ 718513 w 4029938"/>
                <a:gd name="connsiteY9" fmla="*/ 2116857 h 4064456"/>
                <a:gd name="connsiteX10" fmla="*/ 1695169 w 4029938"/>
                <a:gd name="connsiteY10" fmla="*/ 610645 h 4064456"/>
                <a:gd name="connsiteX11" fmla="*/ 2390884 w 4029938"/>
                <a:gd name="connsiteY11" fmla="*/ 0 h 4064456"/>
                <a:gd name="connsiteX12" fmla="*/ 2822386 w 4029938"/>
                <a:gd name="connsiteY12" fmla="*/ 338613 h 4064456"/>
                <a:gd name="connsiteX13" fmla="*/ 3391782 w 4029938"/>
                <a:gd name="connsiteY13" fmla="*/ 807750 h 4064456"/>
                <a:gd name="connsiteX14" fmla="*/ 4029938 w 4029938"/>
                <a:gd name="connsiteY14" fmla="*/ 1215937 h 4064456"/>
                <a:gd name="connsiteX0" fmla="*/ 4029938 w 4029938"/>
                <a:gd name="connsiteY0" fmla="*/ 1215937 h 4064456"/>
                <a:gd name="connsiteX1" fmla="*/ 3114731 w 4029938"/>
                <a:gd name="connsiteY1" fmla="*/ 3133898 h 4064456"/>
                <a:gd name="connsiteX2" fmla="*/ 2935315 w 4029938"/>
                <a:gd name="connsiteY2" fmla="*/ 3573541 h 4064456"/>
                <a:gd name="connsiteX3" fmla="*/ 2794844 w 4029938"/>
                <a:gd name="connsiteY3" fmla="*/ 3990644 h 4064456"/>
                <a:gd name="connsiteX4" fmla="*/ 2398269 w 4029938"/>
                <a:gd name="connsiteY4" fmla="*/ 4043475 h 4064456"/>
                <a:gd name="connsiteX5" fmla="*/ 1896300 w 4029938"/>
                <a:gd name="connsiteY5" fmla="*/ 4041184 h 4064456"/>
                <a:gd name="connsiteX6" fmla="*/ 1407559 w 4029938"/>
                <a:gd name="connsiteY6" fmla="*/ 3867201 h 4064456"/>
                <a:gd name="connsiteX7" fmla="*/ 0 w 4029938"/>
                <a:gd name="connsiteY7" fmla="*/ 3052447 h 4064456"/>
                <a:gd name="connsiteX8" fmla="*/ 307096 w 4029938"/>
                <a:gd name="connsiteY8" fmla="*/ 2713024 h 4064456"/>
                <a:gd name="connsiteX9" fmla="*/ 718513 w 4029938"/>
                <a:gd name="connsiteY9" fmla="*/ 2116857 h 4064456"/>
                <a:gd name="connsiteX10" fmla="*/ 1695169 w 4029938"/>
                <a:gd name="connsiteY10" fmla="*/ 610645 h 4064456"/>
                <a:gd name="connsiteX11" fmla="*/ 2390884 w 4029938"/>
                <a:gd name="connsiteY11" fmla="*/ 0 h 4064456"/>
                <a:gd name="connsiteX12" fmla="*/ 2822386 w 4029938"/>
                <a:gd name="connsiteY12" fmla="*/ 338613 h 4064456"/>
                <a:gd name="connsiteX13" fmla="*/ 3391782 w 4029938"/>
                <a:gd name="connsiteY13" fmla="*/ 807750 h 4064456"/>
                <a:gd name="connsiteX14" fmla="*/ 4029938 w 4029938"/>
                <a:gd name="connsiteY14" fmla="*/ 1215937 h 406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29938" h="4064456">
                  <a:moveTo>
                    <a:pt x="4029938" y="1215937"/>
                  </a:moveTo>
                  <a:lnTo>
                    <a:pt x="3114731" y="3133898"/>
                  </a:lnTo>
                  <a:lnTo>
                    <a:pt x="2935315" y="3573541"/>
                  </a:lnTo>
                  <a:lnTo>
                    <a:pt x="2794844" y="3990644"/>
                  </a:lnTo>
                  <a:cubicBezTo>
                    <a:pt x="2662652" y="4008254"/>
                    <a:pt x="2562493" y="4034245"/>
                    <a:pt x="2398269" y="4043475"/>
                  </a:cubicBezTo>
                  <a:cubicBezTo>
                    <a:pt x="2201826" y="4065990"/>
                    <a:pt x="2072359" y="4077330"/>
                    <a:pt x="1896300" y="4041184"/>
                  </a:cubicBezTo>
                  <a:cubicBezTo>
                    <a:pt x="1695531" y="3988776"/>
                    <a:pt x="1649096" y="3995028"/>
                    <a:pt x="1407559" y="3867201"/>
                  </a:cubicBezTo>
                  <a:cubicBezTo>
                    <a:pt x="932549" y="3595616"/>
                    <a:pt x="548779" y="3402245"/>
                    <a:pt x="0" y="3052447"/>
                  </a:cubicBezTo>
                  <a:lnTo>
                    <a:pt x="307096" y="2713024"/>
                  </a:lnTo>
                  <a:cubicBezTo>
                    <a:pt x="463174" y="2516703"/>
                    <a:pt x="597379" y="2309454"/>
                    <a:pt x="718513" y="2116857"/>
                  </a:cubicBezTo>
                  <a:lnTo>
                    <a:pt x="1695169" y="610645"/>
                  </a:lnTo>
                  <a:cubicBezTo>
                    <a:pt x="1816764" y="453652"/>
                    <a:pt x="2025849" y="298150"/>
                    <a:pt x="2390884" y="0"/>
                  </a:cubicBezTo>
                  <a:cubicBezTo>
                    <a:pt x="2547960" y="112871"/>
                    <a:pt x="2685692" y="225742"/>
                    <a:pt x="2822386" y="338613"/>
                  </a:cubicBezTo>
                  <a:cubicBezTo>
                    <a:pt x="2986948" y="480094"/>
                    <a:pt x="3171893" y="641129"/>
                    <a:pt x="3391782" y="807750"/>
                  </a:cubicBezTo>
                  <a:cubicBezTo>
                    <a:pt x="3604501" y="943812"/>
                    <a:pt x="3776451" y="1079876"/>
                    <a:pt x="4029938" y="1215937"/>
                  </a:cubicBez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9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5443538" y="3769060"/>
            <a:ext cx="1636218" cy="1368151"/>
          </a:xfrm>
          <a:prstGeom prst="wedgeRectCallout">
            <a:avLst>
              <a:gd name="adj1" fmla="val 88668"/>
              <a:gd name="adj2" fmla="val 47057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01-08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二类工业用地（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113.59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1060162" y="5533256"/>
            <a:ext cx="1474564" cy="1173566"/>
          </a:xfrm>
          <a:prstGeom prst="wedgeRectCallout">
            <a:avLst>
              <a:gd name="adj1" fmla="val -105116"/>
              <a:gd name="adj2" fmla="val -59529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01-10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二类工业用地（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3.27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1024158" y="7585484"/>
            <a:ext cx="1506639" cy="848060"/>
          </a:xfrm>
          <a:prstGeom prst="wedgeRectCallout">
            <a:avLst>
              <a:gd name="adj1" fmla="val -152424"/>
              <a:gd name="adj2" fmla="val -50868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01-02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郊野公园（</a:t>
            </a:r>
            <a:r>
              <a:rPr lang="en-US" altLang="zh-CN" sz="10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Egb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10.19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5443538" y="2760948"/>
            <a:ext cx="1620180" cy="936924"/>
          </a:xfrm>
          <a:prstGeom prst="wedgeRectCallout">
            <a:avLst>
              <a:gd name="adj1" fmla="val 115063"/>
              <a:gd name="adj2" fmla="val 61068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01-01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街旁绿地（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G1c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1060162" y="6829400"/>
            <a:ext cx="1469122" cy="665323"/>
          </a:xfrm>
          <a:prstGeom prst="wedgeRectCallout">
            <a:avLst>
              <a:gd name="adj1" fmla="val -140923"/>
              <a:gd name="adj2" fmla="val -46063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01-14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水域（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1024158" y="2868960"/>
            <a:ext cx="1477875" cy="1224135"/>
          </a:xfrm>
          <a:prstGeom prst="wedgeRectCallout">
            <a:avLst>
              <a:gd name="adj1" fmla="val -116761"/>
              <a:gd name="adj2" fmla="val 59565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01-03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二类工业用地（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20.26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086583" y="3279461"/>
            <a:ext cx="3200959" cy="4709963"/>
            <a:chOff x="1732292" y="6234851"/>
            <a:chExt cx="2451596" cy="3607334"/>
          </a:xfrm>
        </p:grpSpPr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469A62CA-A894-908C-4EC9-0B538FDB3427}"/>
                </a:ext>
              </a:extLst>
            </p:cNvPr>
            <p:cNvSpPr txBox="1"/>
            <p:nvPr/>
          </p:nvSpPr>
          <p:spPr>
            <a:xfrm rot="2449285">
              <a:off x="3526599" y="6234851"/>
              <a:ext cx="6274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正方大道</a:t>
              </a: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469A62CA-A894-908C-4EC9-0B538FDB3427}"/>
                </a:ext>
              </a:extLst>
            </p:cNvPr>
            <p:cNvSpPr txBox="1"/>
            <p:nvPr/>
          </p:nvSpPr>
          <p:spPr>
            <a:xfrm rot="1746295">
              <a:off x="1732292" y="9380520"/>
              <a:ext cx="6274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创新大道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469A62CA-A894-908C-4EC9-0B538FDB3427}"/>
                </a:ext>
              </a:extLst>
            </p:cNvPr>
            <p:cNvSpPr txBox="1"/>
            <p:nvPr/>
          </p:nvSpPr>
          <p:spPr>
            <a:xfrm rot="1542651">
              <a:off x="3978793" y="8065531"/>
              <a:ext cx="20509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新能源大道</a:t>
              </a:r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469A62CA-A894-908C-4EC9-0B538FDB3427}"/>
                </a:ext>
              </a:extLst>
            </p:cNvPr>
            <p:cNvSpPr txBox="1"/>
            <p:nvPr/>
          </p:nvSpPr>
          <p:spPr>
            <a:xfrm rot="1779605">
              <a:off x="1994530" y="6731289"/>
              <a:ext cx="2050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科技大道</a:t>
              </a:r>
            </a:p>
          </p:txBody>
        </p:sp>
      </p:grpSp>
      <p:sp>
        <p:nvSpPr>
          <p:cNvPr id="145" name="矩形 144"/>
          <p:cNvSpPr/>
          <p:nvPr/>
        </p:nvSpPr>
        <p:spPr>
          <a:xfrm>
            <a:off x="619002" y="5389240"/>
            <a:ext cx="3744416" cy="40324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1024158" y="4201108"/>
            <a:ext cx="1504265" cy="1224135"/>
          </a:xfrm>
          <a:prstGeom prst="wedgeRectCallout">
            <a:avLst>
              <a:gd name="adj1" fmla="val -134215"/>
              <a:gd name="adj2" fmla="val 21859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01-24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二类工业用地（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1267074" y="5929300"/>
            <a:ext cx="2278440" cy="2777087"/>
          </a:xfrm>
          <a:custGeom>
            <a:avLst/>
            <a:gdLst>
              <a:gd name="connsiteX0" fmla="*/ 4006850 w 4006850"/>
              <a:gd name="connsiteY0" fmla="*/ 2006600 h 4870450"/>
              <a:gd name="connsiteX1" fmla="*/ 3117850 w 4006850"/>
              <a:gd name="connsiteY1" fmla="*/ 3949700 h 4870450"/>
              <a:gd name="connsiteX2" fmla="*/ 2990850 w 4006850"/>
              <a:gd name="connsiteY2" fmla="*/ 4260850 h 4870450"/>
              <a:gd name="connsiteX3" fmla="*/ 2889250 w 4006850"/>
              <a:gd name="connsiteY3" fmla="*/ 4559300 h 4870450"/>
              <a:gd name="connsiteX4" fmla="*/ 2806700 w 4006850"/>
              <a:gd name="connsiteY4" fmla="*/ 4826000 h 4870450"/>
              <a:gd name="connsiteX5" fmla="*/ 2343150 w 4006850"/>
              <a:gd name="connsiteY5" fmla="*/ 4870450 h 4870450"/>
              <a:gd name="connsiteX6" fmla="*/ 1943100 w 4006850"/>
              <a:gd name="connsiteY6" fmla="*/ 4851400 h 4870450"/>
              <a:gd name="connsiteX7" fmla="*/ 1562100 w 4006850"/>
              <a:gd name="connsiteY7" fmla="*/ 4705350 h 4870450"/>
              <a:gd name="connsiteX8" fmla="*/ 107950 w 4006850"/>
              <a:gd name="connsiteY8" fmla="*/ 3860800 h 4870450"/>
              <a:gd name="connsiteX9" fmla="*/ 387350 w 4006850"/>
              <a:gd name="connsiteY9" fmla="*/ 3517900 h 4870450"/>
              <a:gd name="connsiteX10" fmla="*/ 793750 w 4006850"/>
              <a:gd name="connsiteY10" fmla="*/ 2889250 h 4870450"/>
              <a:gd name="connsiteX11" fmla="*/ 673100 w 4006850"/>
              <a:gd name="connsiteY11" fmla="*/ 2832100 h 4870450"/>
              <a:gd name="connsiteX12" fmla="*/ 0 w 4006850"/>
              <a:gd name="connsiteY12" fmla="*/ 2952750 h 4870450"/>
              <a:gd name="connsiteX13" fmla="*/ 19050 w 4006850"/>
              <a:gd name="connsiteY13" fmla="*/ 2857500 h 4870450"/>
              <a:gd name="connsiteX14" fmla="*/ 57150 w 4006850"/>
              <a:gd name="connsiteY14" fmla="*/ 2787650 h 4870450"/>
              <a:gd name="connsiteX15" fmla="*/ 209550 w 4006850"/>
              <a:gd name="connsiteY15" fmla="*/ 2768600 h 4870450"/>
              <a:gd name="connsiteX16" fmla="*/ 241300 w 4006850"/>
              <a:gd name="connsiteY16" fmla="*/ 2711450 h 4870450"/>
              <a:gd name="connsiteX17" fmla="*/ 215900 w 4006850"/>
              <a:gd name="connsiteY17" fmla="*/ 2635250 h 4870450"/>
              <a:gd name="connsiteX18" fmla="*/ 165100 w 4006850"/>
              <a:gd name="connsiteY18" fmla="*/ 2584450 h 4870450"/>
              <a:gd name="connsiteX19" fmla="*/ 107950 w 4006850"/>
              <a:gd name="connsiteY19" fmla="*/ 2527300 h 4870450"/>
              <a:gd name="connsiteX20" fmla="*/ 107950 w 4006850"/>
              <a:gd name="connsiteY20" fmla="*/ 2527300 h 4870450"/>
              <a:gd name="connsiteX21" fmla="*/ 50800 w 4006850"/>
              <a:gd name="connsiteY21" fmla="*/ 2508250 h 4870450"/>
              <a:gd name="connsiteX22" fmla="*/ 82550 w 4006850"/>
              <a:gd name="connsiteY22" fmla="*/ 2413000 h 4870450"/>
              <a:gd name="connsiteX23" fmla="*/ 127000 w 4006850"/>
              <a:gd name="connsiteY23" fmla="*/ 2413000 h 4870450"/>
              <a:gd name="connsiteX24" fmla="*/ 165100 w 4006850"/>
              <a:gd name="connsiteY24" fmla="*/ 2381250 h 4870450"/>
              <a:gd name="connsiteX25" fmla="*/ 165100 w 4006850"/>
              <a:gd name="connsiteY25" fmla="*/ 2324100 h 4870450"/>
              <a:gd name="connsiteX26" fmla="*/ 457200 w 4006850"/>
              <a:gd name="connsiteY26" fmla="*/ 2298700 h 4870450"/>
              <a:gd name="connsiteX27" fmla="*/ 603250 w 4006850"/>
              <a:gd name="connsiteY27" fmla="*/ 2260600 h 4870450"/>
              <a:gd name="connsiteX28" fmla="*/ 469900 w 4006850"/>
              <a:gd name="connsiteY28" fmla="*/ 1682750 h 4870450"/>
              <a:gd name="connsiteX29" fmla="*/ 412750 w 4006850"/>
              <a:gd name="connsiteY29" fmla="*/ 1498600 h 4870450"/>
              <a:gd name="connsiteX30" fmla="*/ 412750 w 4006850"/>
              <a:gd name="connsiteY30" fmla="*/ 1314450 h 4870450"/>
              <a:gd name="connsiteX31" fmla="*/ 463550 w 4006850"/>
              <a:gd name="connsiteY31" fmla="*/ 1104900 h 4870450"/>
              <a:gd name="connsiteX32" fmla="*/ 609600 w 4006850"/>
              <a:gd name="connsiteY32" fmla="*/ 869950 h 4870450"/>
              <a:gd name="connsiteX33" fmla="*/ 990600 w 4006850"/>
              <a:gd name="connsiteY33" fmla="*/ 317500 h 4870450"/>
              <a:gd name="connsiteX34" fmla="*/ 1079500 w 4006850"/>
              <a:gd name="connsiteY34" fmla="*/ 0 h 4870450"/>
              <a:gd name="connsiteX35" fmla="*/ 1270000 w 4006850"/>
              <a:gd name="connsiteY35" fmla="*/ 50800 h 4870450"/>
              <a:gd name="connsiteX36" fmla="*/ 1835150 w 4006850"/>
              <a:gd name="connsiteY36" fmla="*/ 317500 h 4870450"/>
              <a:gd name="connsiteX37" fmla="*/ 2082800 w 4006850"/>
              <a:gd name="connsiteY37" fmla="*/ 469900 h 4870450"/>
              <a:gd name="connsiteX38" fmla="*/ 2336800 w 4006850"/>
              <a:gd name="connsiteY38" fmla="*/ 628650 h 4870450"/>
              <a:gd name="connsiteX39" fmla="*/ 2273300 w 4006850"/>
              <a:gd name="connsiteY39" fmla="*/ 692150 h 4870450"/>
              <a:gd name="connsiteX40" fmla="*/ 2787650 w 4006850"/>
              <a:gd name="connsiteY40" fmla="*/ 1098550 h 4870450"/>
              <a:gd name="connsiteX41" fmla="*/ 3333750 w 4006850"/>
              <a:gd name="connsiteY41" fmla="*/ 1562100 h 4870450"/>
              <a:gd name="connsiteX42" fmla="*/ 3740150 w 4006850"/>
              <a:gd name="connsiteY42" fmla="*/ 1860550 h 4870450"/>
              <a:gd name="connsiteX43" fmla="*/ 4006850 w 4006850"/>
              <a:gd name="connsiteY43" fmla="*/ 2006600 h 4870450"/>
              <a:gd name="connsiteX0" fmla="*/ 4006850 w 4006850"/>
              <a:gd name="connsiteY0" fmla="*/ 2006600 h 4870450"/>
              <a:gd name="connsiteX1" fmla="*/ 3117850 w 4006850"/>
              <a:gd name="connsiteY1" fmla="*/ 3949700 h 4870450"/>
              <a:gd name="connsiteX2" fmla="*/ 2990850 w 4006850"/>
              <a:gd name="connsiteY2" fmla="*/ 4260850 h 4870450"/>
              <a:gd name="connsiteX3" fmla="*/ 2889250 w 4006850"/>
              <a:gd name="connsiteY3" fmla="*/ 4559300 h 4870450"/>
              <a:gd name="connsiteX4" fmla="*/ 2806700 w 4006850"/>
              <a:gd name="connsiteY4" fmla="*/ 4826000 h 4870450"/>
              <a:gd name="connsiteX5" fmla="*/ 2343150 w 4006850"/>
              <a:gd name="connsiteY5" fmla="*/ 4870450 h 4870450"/>
              <a:gd name="connsiteX6" fmla="*/ 1943100 w 4006850"/>
              <a:gd name="connsiteY6" fmla="*/ 4851400 h 4870450"/>
              <a:gd name="connsiteX7" fmla="*/ 1562100 w 4006850"/>
              <a:gd name="connsiteY7" fmla="*/ 4705350 h 4870450"/>
              <a:gd name="connsiteX8" fmla="*/ 107950 w 4006850"/>
              <a:gd name="connsiteY8" fmla="*/ 3860800 h 4870450"/>
              <a:gd name="connsiteX9" fmla="*/ 387350 w 4006850"/>
              <a:gd name="connsiteY9" fmla="*/ 3517900 h 4870450"/>
              <a:gd name="connsiteX10" fmla="*/ 793750 w 4006850"/>
              <a:gd name="connsiteY10" fmla="*/ 2889250 h 4870450"/>
              <a:gd name="connsiteX11" fmla="*/ 673100 w 4006850"/>
              <a:gd name="connsiteY11" fmla="*/ 2832100 h 4870450"/>
              <a:gd name="connsiteX12" fmla="*/ 0 w 4006850"/>
              <a:gd name="connsiteY12" fmla="*/ 2952750 h 4870450"/>
              <a:gd name="connsiteX13" fmla="*/ 19050 w 4006850"/>
              <a:gd name="connsiteY13" fmla="*/ 2857500 h 4870450"/>
              <a:gd name="connsiteX14" fmla="*/ 57150 w 4006850"/>
              <a:gd name="connsiteY14" fmla="*/ 2787650 h 4870450"/>
              <a:gd name="connsiteX15" fmla="*/ 209550 w 4006850"/>
              <a:gd name="connsiteY15" fmla="*/ 2768600 h 4870450"/>
              <a:gd name="connsiteX16" fmla="*/ 241300 w 4006850"/>
              <a:gd name="connsiteY16" fmla="*/ 2711450 h 4870450"/>
              <a:gd name="connsiteX17" fmla="*/ 215900 w 4006850"/>
              <a:gd name="connsiteY17" fmla="*/ 2635250 h 4870450"/>
              <a:gd name="connsiteX18" fmla="*/ 165100 w 4006850"/>
              <a:gd name="connsiteY18" fmla="*/ 2584450 h 4870450"/>
              <a:gd name="connsiteX19" fmla="*/ 107950 w 4006850"/>
              <a:gd name="connsiteY19" fmla="*/ 2527300 h 4870450"/>
              <a:gd name="connsiteX20" fmla="*/ 107950 w 4006850"/>
              <a:gd name="connsiteY20" fmla="*/ 2527300 h 4870450"/>
              <a:gd name="connsiteX21" fmla="*/ 50800 w 4006850"/>
              <a:gd name="connsiteY21" fmla="*/ 2508250 h 4870450"/>
              <a:gd name="connsiteX22" fmla="*/ 82550 w 4006850"/>
              <a:gd name="connsiteY22" fmla="*/ 2413000 h 4870450"/>
              <a:gd name="connsiteX23" fmla="*/ 127000 w 4006850"/>
              <a:gd name="connsiteY23" fmla="*/ 2413000 h 4870450"/>
              <a:gd name="connsiteX24" fmla="*/ 165100 w 4006850"/>
              <a:gd name="connsiteY24" fmla="*/ 2381250 h 4870450"/>
              <a:gd name="connsiteX25" fmla="*/ 165100 w 4006850"/>
              <a:gd name="connsiteY25" fmla="*/ 2324100 h 4870450"/>
              <a:gd name="connsiteX26" fmla="*/ 457200 w 4006850"/>
              <a:gd name="connsiteY26" fmla="*/ 2298700 h 4870450"/>
              <a:gd name="connsiteX27" fmla="*/ 603250 w 4006850"/>
              <a:gd name="connsiteY27" fmla="*/ 2260600 h 4870450"/>
              <a:gd name="connsiteX28" fmla="*/ 469900 w 4006850"/>
              <a:gd name="connsiteY28" fmla="*/ 1682750 h 4870450"/>
              <a:gd name="connsiteX29" fmla="*/ 412750 w 4006850"/>
              <a:gd name="connsiteY29" fmla="*/ 1498600 h 4870450"/>
              <a:gd name="connsiteX30" fmla="*/ 412750 w 4006850"/>
              <a:gd name="connsiteY30" fmla="*/ 1314450 h 4870450"/>
              <a:gd name="connsiteX31" fmla="*/ 463550 w 4006850"/>
              <a:gd name="connsiteY31" fmla="*/ 1104900 h 4870450"/>
              <a:gd name="connsiteX32" fmla="*/ 609600 w 4006850"/>
              <a:gd name="connsiteY32" fmla="*/ 869950 h 4870450"/>
              <a:gd name="connsiteX33" fmla="*/ 990600 w 4006850"/>
              <a:gd name="connsiteY33" fmla="*/ 317500 h 4870450"/>
              <a:gd name="connsiteX34" fmla="*/ 1079500 w 4006850"/>
              <a:gd name="connsiteY34" fmla="*/ 0 h 4870450"/>
              <a:gd name="connsiteX35" fmla="*/ 1270000 w 4006850"/>
              <a:gd name="connsiteY35" fmla="*/ 50800 h 4870450"/>
              <a:gd name="connsiteX36" fmla="*/ 1835150 w 4006850"/>
              <a:gd name="connsiteY36" fmla="*/ 317500 h 4870450"/>
              <a:gd name="connsiteX37" fmla="*/ 2082800 w 4006850"/>
              <a:gd name="connsiteY37" fmla="*/ 469900 h 4870450"/>
              <a:gd name="connsiteX38" fmla="*/ 2336800 w 4006850"/>
              <a:gd name="connsiteY38" fmla="*/ 628650 h 4870450"/>
              <a:gd name="connsiteX39" fmla="*/ 2787650 w 4006850"/>
              <a:gd name="connsiteY39" fmla="*/ 1098550 h 4870450"/>
              <a:gd name="connsiteX40" fmla="*/ 3333750 w 4006850"/>
              <a:gd name="connsiteY40" fmla="*/ 1562100 h 4870450"/>
              <a:gd name="connsiteX41" fmla="*/ 3740150 w 4006850"/>
              <a:gd name="connsiteY41" fmla="*/ 1860550 h 4870450"/>
              <a:gd name="connsiteX42" fmla="*/ 4006850 w 4006850"/>
              <a:gd name="connsiteY42" fmla="*/ 2006600 h 4870450"/>
              <a:gd name="connsiteX0" fmla="*/ 4006850 w 4006850"/>
              <a:gd name="connsiteY0" fmla="*/ 2006600 h 4870450"/>
              <a:gd name="connsiteX1" fmla="*/ 3117850 w 4006850"/>
              <a:gd name="connsiteY1" fmla="*/ 3949700 h 4870450"/>
              <a:gd name="connsiteX2" fmla="*/ 2990850 w 4006850"/>
              <a:gd name="connsiteY2" fmla="*/ 4260850 h 4870450"/>
              <a:gd name="connsiteX3" fmla="*/ 2889250 w 4006850"/>
              <a:gd name="connsiteY3" fmla="*/ 4559300 h 4870450"/>
              <a:gd name="connsiteX4" fmla="*/ 2806700 w 4006850"/>
              <a:gd name="connsiteY4" fmla="*/ 4826000 h 4870450"/>
              <a:gd name="connsiteX5" fmla="*/ 2343150 w 4006850"/>
              <a:gd name="connsiteY5" fmla="*/ 4870450 h 4870450"/>
              <a:gd name="connsiteX6" fmla="*/ 1943100 w 4006850"/>
              <a:gd name="connsiteY6" fmla="*/ 4851400 h 4870450"/>
              <a:gd name="connsiteX7" fmla="*/ 1562100 w 4006850"/>
              <a:gd name="connsiteY7" fmla="*/ 4705350 h 4870450"/>
              <a:gd name="connsiteX8" fmla="*/ 107950 w 4006850"/>
              <a:gd name="connsiteY8" fmla="*/ 3860800 h 4870450"/>
              <a:gd name="connsiteX9" fmla="*/ 387350 w 4006850"/>
              <a:gd name="connsiteY9" fmla="*/ 3517900 h 4870450"/>
              <a:gd name="connsiteX10" fmla="*/ 793750 w 4006850"/>
              <a:gd name="connsiteY10" fmla="*/ 2889250 h 4870450"/>
              <a:gd name="connsiteX11" fmla="*/ 673100 w 4006850"/>
              <a:gd name="connsiteY11" fmla="*/ 2832100 h 4870450"/>
              <a:gd name="connsiteX12" fmla="*/ 0 w 4006850"/>
              <a:gd name="connsiteY12" fmla="*/ 2952750 h 4870450"/>
              <a:gd name="connsiteX13" fmla="*/ 19050 w 4006850"/>
              <a:gd name="connsiteY13" fmla="*/ 2857500 h 4870450"/>
              <a:gd name="connsiteX14" fmla="*/ 57150 w 4006850"/>
              <a:gd name="connsiteY14" fmla="*/ 2787650 h 4870450"/>
              <a:gd name="connsiteX15" fmla="*/ 209550 w 4006850"/>
              <a:gd name="connsiteY15" fmla="*/ 2768600 h 4870450"/>
              <a:gd name="connsiteX16" fmla="*/ 241300 w 4006850"/>
              <a:gd name="connsiteY16" fmla="*/ 2711450 h 4870450"/>
              <a:gd name="connsiteX17" fmla="*/ 215900 w 4006850"/>
              <a:gd name="connsiteY17" fmla="*/ 2635250 h 4870450"/>
              <a:gd name="connsiteX18" fmla="*/ 165100 w 4006850"/>
              <a:gd name="connsiteY18" fmla="*/ 2584450 h 4870450"/>
              <a:gd name="connsiteX19" fmla="*/ 107950 w 4006850"/>
              <a:gd name="connsiteY19" fmla="*/ 2527300 h 4870450"/>
              <a:gd name="connsiteX20" fmla="*/ 107950 w 4006850"/>
              <a:gd name="connsiteY20" fmla="*/ 2527300 h 4870450"/>
              <a:gd name="connsiteX21" fmla="*/ 50800 w 4006850"/>
              <a:gd name="connsiteY21" fmla="*/ 2508250 h 4870450"/>
              <a:gd name="connsiteX22" fmla="*/ 82550 w 4006850"/>
              <a:gd name="connsiteY22" fmla="*/ 2413000 h 4870450"/>
              <a:gd name="connsiteX23" fmla="*/ 127000 w 4006850"/>
              <a:gd name="connsiteY23" fmla="*/ 2413000 h 4870450"/>
              <a:gd name="connsiteX24" fmla="*/ 165100 w 4006850"/>
              <a:gd name="connsiteY24" fmla="*/ 2381250 h 4870450"/>
              <a:gd name="connsiteX25" fmla="*/ 165100 w 4006850"/>
              <a:gd name="connsiteY25" fmla="*/ 2324100 h 4870450"/>
              <a:gd name="connsiteX26" fmla="*/ 457200 w 4006850"/>
              <a:gd name="connsiteY26" fmla="*/ 2298700 h 4870450"/>
              <a:gd name="connsiteX27" fmla="*/ 603250 w 4006850"/>
              <a:gd name="connsiteY27" fmla="*/ 2260600 h 4870450"/>
              <a:gd name="connsiteX28" fmla="*/ 469900 w 4006850"/>
              <a:gd name="connsiteY28" fmla="*/ 1682750 h 4870450"/>
              <a:gd name="connsiteX29" fmla="*/ 412750 w 4006850"/>
              <a:gd name="connsiteY29" fmla="*/ 1498600 h 4870450"/>
              <a:gd name="connsiteX30" fmla="*/ 412750 w 4006850"/>
              <a:gd name="connsiteY30" fmla="*/ 1314450 h 4870450"/>
              <a:gd name="connsiteX31" fmla="*/ 463550 w 4006850"/>
              <a:gd name="connsiteY31" fmla="*/ 1104900 h 4870450"/>
              <a:gd name="connsiteX32" fmla="*/ 609600 w 4006850"/>
              <a:gd name="connsiteY32" fmla="*/ 869950 h 4870450"/>
              <a:gd name="connsiteX33" fmla="*/ 990600 w 4006850"/>
              <a:gd name="connsiteY33" fmla="*/ 317500 h 4870450"/>
              <a:gd name="connsiteX34" fmla="*/ 1079500 w 4006850"/>
              <a:gd name="connsiteY34" fmla="*/ 0 h 4870450"/>
              <a:gd name="connsiteX35" fmla="*/ 1835150 w 4006850"/>
              <a:gd name="connsiteY35" fmla="*/ 317500 h 4870450"/>
              <a:gd name="connsiteX36" fmla="*/ 2082800 w 4006850"/>
              <a:gd name="connsiteY36" fmla="*/ 469900 h 4870450"/>
              <a:gd name="connsiteX37" fmla="*/ 2336800 w 4006850"/>
              <a:gd name="connsiteY37" fmla="*/ 628650 h 4870450"/>
              <a:gd name="connsiteX38" fmla="*/ 2787650 w 4006850"/>
              <a:gd name="connsiteY38" fmla="*/ 1098550 h 4870450"/>
              <a:gd name="connsiteX39" fmla="*/ 3333750 w 4006850"/>
              <a:gd name="connsiteY39" fmla="*/ 1562100 h 4870450"/>
              <a:gd name="connsiteX40" fmla="*/ 3740150 w 4006850"/>
              <a:gd name="connsiteY40" fmla="*/ 1860550 h 4870450"/>
              <a:gd name="connsiteX41" fmla="*/ 4006850 w 4006850"/>
              <a:gd name="connsiteY41" fmla="*/ 2006600 h 4870450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835150 w 4006850"/>
              <a:gd name="connsiteY35" fmla="*/ 225321 h 4778271"/>
              <a:gd name="connsiteX36" fmla="*/ 2082800 w 4006850"/>
              <a:gd name="connsiteY36" fmla="*/ 377721 h 4778271"/>
              <a:gd name="connsiteX37" fmla="*/ 2336800 w 4006850"/>
              <a:gd name="connsiteY37" fmla="*/ 536471 h 4778271"/>
              <a:gd name="connsiteX38" fmla="*/ 2787650 w 4006850"/>
              <a:gd name="connsiteY38" fmla="*/ 1006371 h 4778271"/>
              <a:gd name="connsiteX39" fmla="*/ 3333750 w 4006850"/>
              <a:gd name="connsiteY39" fmla="*/ 1469921 h 4778271"/>
              <a:gd name="connsiteX40" fmla="*/ 3740150 w 4006850"/>
              <a:gd name="connsiteY40" fmla="*/ 1768371 h 4778271"/>
              <a:gd name="connsiteX41" fmla="*/ 4006850 w 4006850"/>
              <a:gd name="connsiteY41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082800 w 4006850"/>
              <a:gd name="connsiteY36" fmla="*/ 377721 h 4778271"/>
              <a:gd name="connsiteX37" fmla="*/ 2336800 w 4006850"/>
              <a:gd name="connsiteY37" fmla="*/ 536471 h 4778271"/>
              <a:gd name="connsiteX38" fmla="*/ 2787650 w 4006850"/>
              <a:gd name="connsiteY38" fmla="*/ 1006371 h 4778271"/>
              <a:gd name="connsiteX39" fmla="*/ 3333750 w 4006850"/>
              <a:gd name="connsiteY39" fmla="*/ 1469921 h 4778271"/>
              <a:gd name="connsiteX40" fmla="*/ 3740150 w 4006850"/>
              <a:gd name="connsiteY40" fmla="*/ 1768371 h 4778271"/>
              <a:gd name="connsiteX41" fmla="*/ 4006850 w 4006850"/>
              <a:gd name="connsiteY41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36800 w 4006850"/>
              <a:gd name="connsiteY36" fmla="*/ 536471 h 4778271"/>
              <a:gd name="connsiteX37" fmla="*/ 2787650 w 4006850"/>
              <a:gd name="connsiteY37" fmla="*/ 100637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787650 w 4006850"/>
              <a:gd name="connsiteY37" fmla="*/ 100637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787650 w 4006850"/>
              <a:gd name="connsiteY37" fmla="*/ 100637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60449 w 4006850"/>
              <a:gd name="connsiteY37" fmla="*/ 103151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60449 w 4006850"/>
              <a:gd name="connsiteY37" fmla="*/ 1031511 h 4778271"/>
              <a:gd name="connsiteX38" fmla="*/ 3354134 w 4006850"/>
              <a:gd name="connsiteY38" fmla="*/ 1455955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60449 w 4006850"/>
              <a:gd name="connsiteY37" fmla="*/ 1031511 h 4778271"/>
              <a:gd name="connsiteX38" fmla="*/ 3354134 w 4006850"/>
              <a:gd name="connsiteY38" fmla="*/ 1455955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54134 w 4006850"/>
              <a:gd name="connsiteY38" fmla="*/ 1455955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54134 w 4006850"/>
              <a:gd name="connsiteY38" fmla="*/ 1455955 h 4778271"/>
              <a:gd name="connsiteX39" fmla="*/ 4006850 w 4006850"/>
              <a:gd name="connsiteY39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54134 w 4006850"/>
              <a:gd name="connsiteY38" fmla="*/ 1455955 h 4778271"/>
              <a:gd name="connsiteX39" fmla="*/ 4006850 w 4006850"/>
              <a:gd name="connsiteY39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89078 w 4006850"/>
              <a:gd name="connsiteY38" fmla="*/ 1475507 h 4778271"/>
              <a:gd name="connsiteX39" fmla="*/ 4006850 w 4006850"/>
              <a:gd name="connsiteY39" fmla="*/ 1914421 h 4778271"/>
              <a:gd name="connsiteX0" fmla="*/ 4027234 w 4027234"/>
              <a:gd name="connsiteY0" fmla="*/ 1883694 h 4778271"/>
              <a:gd name="connsiteX1" fmla="*/ 3117850 w 4027234"/>
              <a:gd name="connsiteY1" fmla="*/ 3857521 h 4778271"/>
              <a:gd name="connsiteX2" fmla="*/ 2990850 w 4027234"/>
              <a:gd name="connsiteY2" fmla="*/ 4168671 h 4778271"/>
              <a:gd name="connsiteX3" fmla="*/ 2889250 w 4027234"/>
              <a:gd name="connsiteY3" fmla="*/ 4467121 h 4778271"/>
              <a:gd name="connsiteX4" fmla="*/ 2806700 w 4027234"/>
              <a:gd name="connsiteY4" fmla="*/ 4733821 h 4778271"/>
              <a:gd name="connsiteX5" fmla="*/ 2343150 w 4027234"/>
              <a:gd name="connsiteY5" fmla="*/ 4778271 h 4778271"/>
              <a:gd name="connsiteX6" fmla="*/ 1943100 w 4027234"/>
              <a:gd name="connsiteY6" fmla="*/ 4759221 h 4778271"/>
              <a:gd name="connsiteX7" fmla="*/ 1562100 w 4027234"/>
              <a:gd name="connsiteY7" fmla="*/ 4613171 h 4778271"/>
              <a:gd name="connsiteX8" fmla="*/ 107950 w 4027234"/>
              <a:gd name="connsiteY8" fmla="*/ 3768621 h 4778271"/>
              <a:gd name="connsiteX9" fmla="*/ 387350 w 4027234"/>
              <a:gd name="connsiteY9" fmla="*/ 3425721 h 4778271"/>
              <a:gd name="connsiteX10" fmla="*/ 793750 w 4027234"/>
              <a:gd name="connsiteY10" fmla="*/ 2797071 h 4778271"/>
              <a:gd name="connsiteX11" fmla="*/ 673100 w 4027234"/>
              <a:gd name="connsiteY11" fmla="*/ 2739921 h 4778271"/>
              <a:gd name="connsiteX12" fmla="*/ 0 w 4027234"/>
              <a:gd name="connsiteY12" fmla="*/ 2860571 h 4778271"/>
              <a:gd name="connsiteX13" fmla="*/ 19050 w 4027234"/>
              <a:gd name="connsiteY13" fmla="*/ 2765321 h 4778271"/>
              <a:gd name="connsiteX14" fmla="*/ 57150 w 4027234"/>
              <a:gd name="connsiteY14" fmla="*/ 2695471 h 4778271"/>
              <a:gd name="connsiteX15" fmla="*/ 209550 w 4027234"/>
              <a:gd name="connsiteY15" fmla="*/ 2676421 h 4778271"/>
              <a:gd name="connsiteX16" fmla="*/ 241300 w 4027234"/>
              <a:gd name="connsiteY16" fmla="*/ 2619271 h 4778271"/>
              <a:gd name="connsiteX17" fmla="*/ 215900 w 4027234"/>
              <a:gd name="connsiteY17" fmla="*/ 2543071 h 4778271"/>
              <a:gd name="connsiteX18" fmla="*/ 165100 w 4027234"/>
              <a:gd name="connsiteY18" fmla="*/ 2492271 h 4778271"/>
              <a:gd name="connsiteX19" fmla="*/ 107950 w 4027234"/>
              <a:gd name="connsiteY19" fmla="*/ 2435121 h 4778271"/>
              <a:gd name="connsiteX20" fmla="*/ 107950 w 4027234"/>
              <a:gd name="connsiteY20" fmla="*/ 2435121 h 4778271"/>
              <a:gd name="connsiteX21" fmla="*/ 50800 w 4027234"/>
              <a:gd name="connsiteY21" fmla="*/ 2416071 h 4778271"/>
              <a:gd name="connsiteX22" fmla="*/ 82550 w 4027234"/>
              <a:gd name="connsiteY22" fmla="*/ 2320821 h 4778271"/>
              <a:gd name="connsiteX23" fmla="*/ 127000 w 4027234"/>
              <a:gd name="connsiteY23" fmla="*/ 2320821 h 4778271"/>
              <a:gd name="connsiteX24" fmla="*/ 165100 w 4027234"/>
              <a:gd name="connsiteY24" fmla="*/ 2289071 h 4778271"/>
              <a:gd name="connsiteX25" fmla="*/ 165100 w 4027234"/>
              <a:gd name="connsiteY25" fmla="*/ 2231921 h 4778271"/>
              <a:gd name="connsiteX26" fmla="*/ 457200 w 4027234"/>
              <a:gd name="connsiteY26" fmla="*/ 2206521 h 4778271"/>
              <a:gd name="connsiteX27" fmla="*/ 603250 w 4027234"/>
              <a:gd name="connsiteY27" fmla="*/ 2168421 h 4778271"/>
              <a:gd name="connsiteX28" fmla="*/ 469900 w 4027234"/>
              <a:gd name="connsiteY28" fmla="*/ 1590571 h 4778271"/>
              <a:gd name="connsiteX29" fmla="*/ 412750 w 4027234"/>
              <a:gd name="connsiteY29" fmla="*/ 1406421 h 4778271"/>
              <a:gd name="connsiteX30" fmla="*/ 412750 w 4027234"/>
              <a:gd name="connsiteY30" fmla="*/ 1222271 h 4778271"/>
              <a:gd name="connsiteX31" fmla="*/ 463550 w 4027234"/>
              <a:gd name="connsiteY31" fmla="*/ 1012721 h 4778271"/>
              <a:gd name="connsiteX32" fmla="*/ 609600 w 4027234"/>
              <a:gd name="connsiteY32" fmla="*/ 777771 h 4778271"/>
              <a:gd name="connsiteX33" fmla="*/ 990600 w 4027234"/>
              <a:gd name="connsiteY33" fmla="*/ 225321 h 4778271"/>
              <a:gd name="connsiteX34" fmla="*/ 1047468 w 4027234"/>
              <a:gd name="connsiteY34" fmla="*/ 0 h 4778271"/>
              <a:gd name="connsiteX35" fmla="*/ 1797295 w 4027234"/>
              <a:gd name="connsiteY35" fmla="*/ 306328 h 4778271"/>
              <a:gd name="connsiteX36" fmla="*/ 2377567 w 4027234"/>
              <a:gd name="connsiteY36" fmla="*/ 667757 h 4778271"/>
              <a:gd name="connsiteX37" fmla="*/ 2819682 w 4027234"/>
              <a:gd name="connsiteY37" fmla="*/ 1006370 h 4778271"/>
              <a:gd name="connsiteX38" fmla="*/ 3389078 w 4027234"/>
              <a:gd name="connsiteY38" fmla="*/ 1475507 h 4778271"/>
              <a:gd name="connsiteX39" fmla="*/ 4027234 w 4027234"/>
              <a:gd name="connsiteY39" fmla="*/ 1883694 h 4778271"/>
              <a:gd name="connsiteX0" fmla="*/ 4027234 w 4027234"/>
              <a:gd name="connsiteY0" fmla="*/ 1883694 h 4778271"/>
              <a:gd name="connsiteX1" fmla="*/ 3117850 w 4027234"/>
              <a:gd name="connsiteY1" fmla="*/ 3857521 h 4778271"/>
              <a:gd name="connsiteX2" fmla="*/ 2990850 w 4027234"/>
              <a:gd name="connsiteY2" fmla="*/ 4168671 h 4778271"/>
              <a:gd name="connsiteX3" fmla="*/ 2889250 w 4027234"/>
              <a:gd name="connsiteY3" fmla="*/ 4467121 h 4778271"/>
              <a:gd name="connsiteX4" fmla="*/ 2806700 w 4027234"/>
              <a:gd name="connsiteY4" fmla="*/ 4733821 h 4778271"/>
              <a:gd name="connsiteX5" fmla="*/ 2343150 w 4027234"/>
              <a:gd name="connsiteY5" fmla="*/ 4778271 h 4778271"/>
              <a:gd name="connsiteX6" fmla="*/ 1943100 w 4027234"/>
              <a:gd name="connsiteY6" fmla="*/ 4759221 h 4778271"/>
              <a:gd name="connsiteX7" fmla="*/ 1562100 w 4027234"/>
              <a:gd name="connsiteY7" fmla="*/ 4613171 h 4778271"/>
              <a:gd name="connsiteX8" fmla="*/ 107950 w 4027234"/>
              <a:gd name="connsiteY8" fmla="*/ 3768621 h 4778271"/>
              <a:gd name="connsiteX9" fmla="*/ 387350 w 4027234"/>
              <a:gd name="connsiteY9" fmla="*/ 3425721 h 4778271"/>
              <a:gd name="connsiteX10" fmla="*/ 793750 w 4027234"/>
              <a:gd name="connsiteY10" fmla="*/ 2797071 h 4778271"/>
              <a:gd name="connsiteX11" fmla="*/ 673100 w 4027234"/>
              <a:gd name="connsiteY11" fmla="*/ 2739921 h 4778271"/>
              <a:gd name="connsiteX12" fmla="*/ 0 w 4027234"/>
              <a:gd name="connsiteY12" fmla="*/ 2860571 h 4778271"/>
              <a:gd name="connsiteX13" fmla="*/ 19050 w 4027234"/>
              <a:gd name="connsiteY13" fmla="*/ 2765321 h 4778271"/>
              <a:gd name="connsiteX14" fmla="*/ 57150 w 4027234"/>
              <a:gd name="connsiteY14" fmla="*/ 2695471 h 4778271"/>
              <a:gd name="connsiteX15" fmla="*/ 209550 w 4027234"/>
              <a:gd name="connsiteY15" fmla="*/ 2676421 h 4778271"/>
              <a:gd name="connsiteX16" fmla="*/ 241300 w 4027234"/>
              <a:gd name="connsiteY16" fmla="*/ 2619271 h 4778271"/>
              <a:gd name="connsiteX17" fmla="*/ 215900 w 4027234"/>
              <a:gd name="connsiteY17" fmla="*/ 2543071 h 4778271"/>
              <a:gd name="connsiteX18" fmla="*/ 165100 w 4027234"/>
              <a:gd name="connsiteY18" fmla="*/ 2492271 h 4778271"/>
              <a:gd name="connsiteX19" fmla="*/ 107950 w 4027234"/>
              <a:gd name="connsiteY19" fmla="*/ 2435121 h 4778271"/>
              <a:gd name="connsiteX20" fmla="*/ 107950 w 4027234"/>
              <a:gd name="connsiteY20" fmla="*/ 2435121 h 4778271"/>
              <a:gd name="connsiteX21" fmla="*/ 50800 w 4027234"/>
              <a:gd name="connsiteY21" fmla="*/ 2416071 h 4778271"/>
              <a:gd name="connsiteX22" fmla="*/ 82550 w 4027234"/>
              <a:gd name="connsiteY22" fmla="*/ 2320821 h 4778271"/>
              <a:gd name="connsiteX23" fmla="*/ 127000 w 4027234"/>
              <a:gd name="connsiteY23" fmla="*/ 2320821 h 4778271"/>
              <a:gd name="connsiteX24" fmla="*/ 165100 w 4027234"/>
              <a:gd name="connsiteY24" fmla="*/ 2289071 h 4778271"/>
              <a:gd name="connsiteX25" fmla="*/ 165100 w 4027234"/>
              <a:gd name="connsiteY25" fmla="*/ 2231921 h 4778271"/>
              <a:gd name="connsiteX26" fmla="*/ 457200 w 4027234"/>
              <a:gd name="connsiteY26" fmla="*/ 2206521 h 4778271"/>
              <a:gd name="connsiteX27" fmla="*/ 603250 w 4027234"/>
              <a:gd name="connsiteY27" fmla="*/ 2168421 h 4778271"/>
              <a:gd name="connsiteX28" fmla="*/ 469900 w 4027234"/>
              <a:gd name="connsiteY28" fmla="*/ 1590571 h 4778271"/>
              <a:gd name="connsiteX29" fmla="*/ 412750 w 4027234"/>
              <a:gd name="connsiteY29" fmla="*/ 1406421 h 4778271"/>
              <a:gd name="connsiteX30" fmla="*/ 412750 w 4027234"/>
              <a:gd name="connsiteY30" fmla="*/ 1222271 h 4778271"/>
              <a:gd name="connsiteX31" fmla="*/ 463550 w 4027234"/>
              <a:gd name="connsiteY31" fmla="*/ 1012721 h 4778271"/>
              <a:gd name="connsiteX32" fmla="*/ 609600 w 4027234"/>
              <a:gd name="connsiteY32" fmla="*/ 777771 h 4778271"/>
              <a:gd name="connsiteX33" fmla="*/ 990600 w 4027234"/>
              <a:gd name="connsiteY33" fmla="*/ 225321 h 4778271"/>
              <a:gd name="connsiteX34" fmla="*/ 1047468 w 4027234"/>
              <a:gd name="connsiteY34" fmla="*/ 0 h 4778271"/>
              <a:gd name="connsiteX35" fmla="*/ 1797295 w 4027234"/>
              <a:gd name="connsiteY35" fmla="*/ 306328 h 4778271"/>
              <a:gd name="connsiteX36" fmla="*/ 2377567 w 4027234"/>
              <a:gd name="connsiteY36" fmla="*/ 667757 h 4778271"/>
              <a:gd name="connsiteX37" fmla="*/ 2819682 w 4027234"/>
              <a:gd name="connsiteY37" fmla="*/ 1006370 h 4778271"/>
              <a:gd name="connsiteX38" fmla="*/ 3389078 w 4027234"/>
              <a:gd name="connsiteY38" fmla="*/ 1475507 h 4778271"/>
              <a:gd name="connsiteX39" fmla="*/ 4027234 w 4027234"/>
              <a:gd name="connsiteY39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90850 w 4027234"/>
              <a:gd name="connsiteY2" fmla="*/ 4168671 h 4778271"/>
              <a:gd name="connsiteX3" fmla="*/ 2889250 w 4027234"/>
              <a:gd name="connsiteY3" fmla="*/ 4467121 h 4778271"/>
              <a:gd name="connsiteX4" fmla="*/ 2806700 w 4027234"/>
              <a:gd name="connsiteY4" fmla="*/ 4733821 h 4778271"/>
              <a:gd name="connsiteX5" fmla="*/ 2343150 w 4027234"/>
              <a:gd name="connsiteY5" fmla="*/ 4778271 h 4778271"/>
              <a:gd name="connsiteX6" fmla="*/ 1943100 w 4027234"/>
              <a:gd name="connsiteY6" fmla="*/ 4759221 h 4778271"/>
              <a:gd name="connsiteX7" fmla="*/ 1562100 w 4027234"/>
              <a:gd name="connsiteY7" fmla="*/ 4613171 h 4778271"/>
              <a:gd name="connsiteX8" fmla="*/ 107950 w 4027234"/>
              <a:gd name="connsiteY8" fmla="*/ 3768621 h 4778271"/>
              <a:gd name="connsiteX9" fmla="*/ 387350 w 4027234"/>
              <a:gd name="connsiteY9" fmla="*/ 3425721 h 4778271"/>
              <a:gd name="connsiteX10" fmla="*/ 793750 w 4027234"/>
              <a:gd name="connsiteY10" fmla="*/ 2797071 h 4778271"/>
              <a:gd name="connsiteX11" fmla="*/ 673100 w 4027234"/>
              <a:gd name="connsiteY11" fmla="*/ 2739921 h 4778271"/>
              <a:gd name="connsiteX12" fmla="*/ 0 w 4027234"/>
              <a:gd name="connsiteY12" fmla="*/ 2860571 h 4778271"/>
              <a:gd name="connsiteX13" fmla="*/ 19050 w 4027234"/>
              <a:gd name="connsiteY13" fmla="*/ 2765321 h 4778271"/>
              <a:gd name="connsiteX14" fmla="*/ 57150 w 4027234"/>
              <a:gd name="connsiteY14" fmla="*/ 2695471 h 4778271"/>
              <a:gd name="connsiteX15" fmla="*/ 209550 w 4027234"/>
              <a:gd name="connsiteY15" fmla="*/ 2676421 h 4778271"/>
              <a:gd name="connsiteX16" fmla="*/ 241300 w 4027234"/>
              <a:gd name="connsiteY16" fmla="*/ 2619271 h 4778271"/>
              <a:gd name="connsiteX17" fmla="*/ 215900 w 4027234"/>
              <a:gd name="connsiteY17" fmla="*/ 2543071 h 4778271"/>
              <a:gd name="connsiteX18" fmla="*/ 165100 w 4027234"/>
              <a:gd name="connsiteY18" fmla="*/ 2492271 h 4778271"/>
              <a:gd name="connsiteX19" fmla="*/ 107950 w 4027234"/>
              <a:gd name="connsiteY19" fmla="*/ 2435121 h 4778271"/>
              <a:gd name="connsiteX20" fmla="*/ 107950 w 4027234"/>
              <a:gd name="connsiteY20" fmla="*/ 2435121 h 4778271"/>
              <a:gd name="connsiteX21" fmla="*/ 50800 w 4027234"/>
              <a:gd name="connsiteY21" fmla="*/ 2416071 h 4778271"/>
              <a:gd name="connsiteX22" fmla="*/ 82550 w 4027234"/>
              <a:gd name="connsiteY22" fmla="*/ 2320821 h 4778271"/>
              <a:gd name="connsiteX23" fmla="*/ 127000 w 4027234"/>
              <a:gd name="connsiteY23" fmla="*/ 2320821 h 4778271"/>
              <a:gd name="connsiteX24" fmla="*/ 165100 w 4027234"/>
              <a:gd name="connsiteY24" fmla="*/ 2289071 h 4778271"/>
              <a:gd name="connsiteX25" fmla="*/ 165100 w 4027234"/>
              <a:gd name="connsiteY25" fmla="*/ 2231921 h 4778271"/>
              <a:gd name="connsiteX26" fmla="*/ 457200 w 4027234"/>
              <a:gd name="connsiteY26" fmla="*/ 2206521 h 4778271"/>
              <a:gd name="connsiteX27" fmla="*/ 603250 w 4027234"/>
              <a:gd name="connsiteY27" fmla="*/ 2168421 h 4778271"/>
              <a:gd name="connsiteX28" fmla="*/ 469900 w 4027234"/>
              <a:gd name="connsiteY28" fmla="*/ 1590571 h 4778271"/>
              <a:gd name="connsiteX29" fmla="*/ 412750 w 4027234"/>
              <a:gd name="connsiteY29" fmla="*/ 1406421 h 4778271"/>
              <a:gd name="connsiteX30" fmla="*/ 412750 w 4027234"/>
              <a:gd name="connsiteY30" fmla="*/ 1222271 h 4778271"/>
              <a:gd name="connsiteX31" fmla="*/ 463550 w 4027234"/>
              <a:gd name="connsiteY31" fmla="*/ 1012721 h 4778271"/>
              <a:gd name="connsiteX32" fmla="*/ 609600 w 4027234"/>
              <a:gd name="connsiteY32" fmla="*/ 777771 h 4778271"/>
              <a:gd name="connsiteX33" fmla="*/ 990600 w 4027234"/>
              <a:gd name="connsiteY33" fmla="*/ 225321 h 4778271"/>
              <a:gd name="connsiteX34" fmla="*/ 1047468 w 4027234"/>
              <a:gd name="connsiteY34" fmla="*/ 0 h 4778271"/>
              <a:gd name="connsiteX35" fmla="*/ 1797295 w 4027234"/>
              <a:gd name="connsiteY35" fmla="*/ 306328 h 4778271"/>
              <a:gd name="connsiteX36" fmla="*/ 2377567 w 4027234"/>
              <a:gd name="connsiteY36" fmla="*/ 667757 h 4778271"/>
              <a:gd name="connsiteX37" fmla="*/ 2819682 w 4027234"/>
              <a:gd name="connsiteY37" fmla="*/ 1006370 h 4778271"/>
              <a:gd name="connsiteX38" fmla="*/ 3389078 w 4027234"/>
              <a:gd name="connsiteY38" fmla="*/ 1475507 h 4778271"/>
              <a:gd name="connsiteX39" fmla="*/ 4027234 w 4027234"/>
              <a:gd name="connsiteY39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90850 w 4027234"/>
              <a:gd name="connsiteY2" fmla="*/ 4168671 h 4778271"/>
              <a:gd name="connsiteX3" fmla="*/ 2806700 w 4027234"/>
              <a:gd name="connsiteY3" fmla="*/ 473382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09316 w 4027234"/>
              <a:gd name="connsiteY2" fmla="*/ 4218951 h 4778271"/>
              <a:gd name="connsiteX3" fmla="*/ 2806700 w 4027234"/>
              <a:gd name="connsiteY3" fmla="*/ 473382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32611 w 4027234"/>
              <a:gd name="connsiteY2" fmla="*/ 4241298 h 4778271"/>
              <a:gd name="connsiteX3" fmla="*/ 2806700 w 4027234"/>
              <a:gd name="connsiteY3" fmla="*/ 473382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32611 w 4027234"/>
              <a:gd name="connsiteY2" fmla="*/ 4241298 h 4778271"/>
              <a:gd name="connsiteX3" fmla="*/ 2768845 w 4027234"/>
              <a:gd name="connsiteY3" fmla="*/ 4711474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32611 w 4027234"/>
              <a:gd name="connsiteY2" fmla="*/ 4241298 h 4778271"/>
              <a:gd name="connsiteX3" fmla="*/ 2792140 w 4027234"/>
              <a:gd name="connsiteY3" fmla="*/ 465840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59221"/>
              <a:gd name="connsiteX1" fmla="*/ 3112027 w 4027234"/>
              <a:gd name="connsiteY1" fmla="*/ 3801655 h 4759221"/>
              <a:gd name="connsiteX2" fmla="*/ 2932611 w 4027234"/>
              <a:gd name="connsiteY2" fmla="*/ 4241298 h 4759221"/>
              <a:gd name="connsiteX3" fmla="*/ 2792140 w 4027234"/>
              <a:gd name="connsiteY3" fmla="*/ 4658401 h 4759221"/>
              <a:gd name="connsiteX4" fmla="*/ 2369357 w 4027234"/>
              <a:gd name="connsiteY4" fmla="*/ 4716819 h 4759221"/>
              <a:gd name="connsiteX5" fmla="*/ 1943100 w 4027234"/>
              <a:gd name="connsiteY5" fmla="*/ 4759221 h 4759221"/>
              <a:gd name="connsiteX6" fmla="*/ 1562100 w 4027234"/>
              <a:gd name="connsiteY6" fmla="*/ 4613171 h 4759221"/>
              <a:gd name="connsiteX7" fmla="*/ 107950 w 4027234"/>
              <a:gd name="connsiteY7" fmla="*/ 3768621 h 4759221"/>
              <a:gd name="connsiteX8" fmla="*/ 387350 w 4027234"/>
              <a:gd name="connsiteY8" fmla="*/ 3425721 h 4759221"/>
              <a:gd name="connsiteX9" fmla="*/ 793750 w 4027234"/>
              <a:gd name="connsiteY9" fmla="*/ 2797071 h 4759221"/>
              <a:gd name="connsiteX10" fmla="*/ 673100 w 4027234"/>
              <a:gd name="connsiteY10" fmla="*/ 2739921 h 4759221"/>
              <a:gd name="connsiteX11" fmla="*/ 0 w 4027234"/>
              <a:gd name="connsiteY11" fmla="*/ 2860571 h 4759221"/>
              <a:gd name="connsiteX12" fmla="*/ 19050 w 4027234"/>
              <a:gd name="connsiteY12" fmla="*/ 2765321 h 4759221"/>
              <a:gd name="connsiteX13" fmla="*/ 57150 w 4027234"/>
              <a:gd name="connsiteY13" fmla="*/ 2695471 h 4759221"/>
              <a:gd name="connsiteX14" fmla="*/ 209550 w 4027234"/>
              <a:gd name="connsiteY14" fmla="*/ 2676421 h 4759221"/>
              <a:gd name="connsiteX15" fmla="*/ 241300 w 4027234"/>
              <a:gd name="connsiteY15" fmla="*/ 2619271 h 4759221"/>
              <a:gd name="connsiteX16" fmla="*/ 215900 w 4027234"/>
              <a:gd name="connsiteY16" fmla="*/ 2543071 h 4759221"/>
              <a:gd name="connsiteX17" fmla="*/ 165100 w 4027234"/>
              <a:gd name="connsiteY17" fmla="*/ 2492271 h 4759221"/>
              <a:gd name="connsiteX18" fmla="*/ 107950 w 4027234"/>
              <a:gd name="connsiteY18" fmla="*/ 2435121 h 4759221"/>
              <a:gd name="connsiteX19" fmla="*/ 107950 w 4027234"/>
              <a:gd name="connsiteY19" fmla="*/ 2435121 h 4759221"/>
              <a:gd name="connsiteX20" fmla="*/ 50800 w 4027234"/>
              <a:gd name="connsiteY20" fmla="*/ 2416071 h 4759221"/>
              <a:gd name="connsiteX21" fmla="*/ 82550 w 4027234"/>
              <a:gd name="connsiteY21" fmla="*/ 2320821 h 4759221"/>
              <a:gd name="connsiteX22" fmla="*/ 127000 w 4027234"/>
              <a:gd name="connsiteY22" fmla="*/ 2320821 h 4759221"/>
              <a:gd name="connsiteX23" fmla="*/ 165100 w 4027234"/>
              <a:gd name="connsiteY23" fmla="*/ 2289071 h 4759221"/>
              <a:gd name="connsiteX24" fmla="*/ 165100 w 4027234"/>
              <a:gd name="connsiteY24" fmla="*/ 2231921 h 4759221"/>
              <a:gd name="connsiteX25" fmla="*/ 457200 w 4027234"/>
              <a:gd name="connsiteY25" fmla="*/ 2206521 h 4759221"/>
              <a:gd name="connsiteX26" fmla="*/ 603250 w 4027234"/>
              <a:gd name="connsiteY26" fmla="*/ 2168421 h 4759221"/>
              <a:gd name="connsiteX27" fmla="*/ 469900 w 4027234"/>
              <a:gd name="connsiteY27" fmla="*/ 1590571 h 4759221"/>
              <a:gd name="connsiteX28" fmla="*/ 412750 w 4027234"/>
              <a:gd name="connsiteY28" fmla="*/ 1406421 h 4759221"/>
              <a:gd name="connsiteX29" fmla="*/ 412750 w 4027234"/>
              <a:gd name="connsiteY29" fmla="*/ 1222271 h 4759221"/>
              <a:gd name="connsiteX30" fmla="*/ 463550 w 4027234"/>
              <a:gd name="connsiteY30" fmla="*/ 1012721 h 4759221"/>
              <a:gd name="connsiteX31" fmla="*/ 609600 w 4027234"/>
              <a:gd name="connsiteY31" fmla="*/ 777771 h 4759221"/>
              <a:gd name="connsiteX32" fmla="*/ 990600 w 4027234"/>
              <a:gd name="connsiteY32" fmla="*/ 225321 h 4759221"/>
              <a:gd name="connsiteX33" fmla="*/ 1047468 w 4027234"/>
              <a:gd name="connsiteY33" fmla="*/ 0 h 4759221"/>
              <a:gd name="connsiteX34" fmla="*/ 1797295 w 4027234"/>
              <a:gd name="connsiteY34" fmla="*/ 306328 h 4759221"/>
              <a:gd name="connsiteX35" fmla="*/ 2377567 w 4027234"/>
              <a:gd name="connsiteY35" fmla="*/ 667757 h 4759221"/>
              <a:gd name="connsiteX36" fmla="*/ 2819682 w 4027234"/>
              <a:gd name="connsiteY36" fmla="*/ 1006370 h 4759221"/>
              <a:gd name="connsiteX37" fmla="*/ 3389078 w 4027234"/>
              <a:gd name="connsiteY37" fmla="*/ 1475507 h 4759221"/>
              <a:gd name="connsiteX38" fmla="*/ 4027234 w 4027234"/>
              <a:gd name="connsiteY38" fmla="*/ 1883694 h 4759221"/>
              <a:gd name="connsiteX0" fmla="*/ 4027234 w 4027234"/>
              <a:gd name="connsiteY0" fmla="*/ 1883694 h 4716819"/>
              <a:gd name="connsiteX1" fmla="*/ 3112027 w 4027234"/>
              <a:gd name="connsiteY1" fmla="*/ 3801655 h 4716819"/>
              <a:gd name="connsiteX2" fmla="*/ 2932611 w 4027234"/>
              <a:gd name="connsiteY2" fmla="*/ 4241298 h 4716819"/>
              <a:gd name="connsiteX3" fmla="*/ 2792140 w 4027234"/>
              <a:gd name="connsiteY3" fmla="*/ 4658401 h 4716819"/>
              <a:gd name="connsiteX4" fmla="*/ 2369357 w 4027234"/>
              <a:gd name="connsiteY4" fmla="*/ 4716819 h 4716819"/>
              <a:gd name="connsiteX5" fmla="*/ 1893596 w 4027234"/>
              <a:gd name="connsiteY5" fmla="*/ 4708941 h 4716819"/>
              <a:gd name="connsiteX6" fmla="*/ 1562100 w 4027234"/>
              <a:gd name="connsiteY6" fmla="*/ 4613171 h 4716819"/>
              <a:gd name="connsiteX7" fmla="*/ 107950 w 4027234"/>
              <a:gd name="connsiteY7" fmla="*/ 3768621 h 4716819"/>
              <a:gd name="connsiteX8" fmla="*/ 387350 w 4027234"/>
              <a:gd name="connsiteY8" fmla="*/ 3425721 h 4716819"/>
              <a:gd name="connsiteX9" fmla="*/ 793750 w 4027234"/>
              <a:gd name="connsiteY9" fmla="*/ 2797071 h 4716819"/>
              <a:gd name="connsiteX10" fmla="*/ 673100 w 4027234"/>
              <a:gd name="connsiteY10" fmla="*/ 2739921 h 4716819"/>
              <a:gd name="connsiteX11" fmla="*/ 0 w 4027234"/>
              <a:gd name="connsiteY11" fmla="*/ 2860571 h 4716819"/>
              <a:gd name="connsiteX12" fmla="*/ 19050 w 4027234"/>
              <a:gd name="connsiteY12" fmla="*/ 2765321 h 4716819"/>
              <a:gd name="connsiteX13" fmla="*/ 57150 w 4027234"/>
              <a:gd name="connsiteY13" fmla="*/ 2695471 h 4716819"/>
              <a:gd name="connsiteX14" fmla="*/ 209550 w 4027234"/>
              <a:gd name="connsiteY14" fmla="*/ 2676421 h 4716819"/>
              <a:gd name="connsiteX15" fmla="*/ 241300 w 4027234"/>
              <a:gd name="connsiteY15" fmla="*/ 2619271 h 4716819"/>
              <a:gd name="connsiteX16" fmla="*/ 215900 w 4027234"/>
              <a:gd name="connsiteY16" fmla="*/ 2543071 h 4716819"/>
              <a:gd name="connsiteX17" fmla="*/ 165100 w 4027234"/>
              <a:gd name="connsiteY17" fmla="*/ 2492271 h 4716819"/>
              <a:gd name="connsiteX18" fmla="*/ 107950 w 4027234"/>
              <a:gd name="connsiteY18" fmla="*/ 2435121 h 4716819"/>
              <a:gd name="connsiteX19" fmla="*/ 107950 w 4027234"/>
              <a:gd name="connsiteY19" fmla="*/ 2435121 h 4716819"/>
              <a:gd name="connsiteX20" fmla="*/ 50800 w 4027234"/>
              <a:gd name="connsiteY20" fmla="*/ 2416071 h 4716819"/>
              <a:gd name="connsiteX21" fmla="*/ 82550 w 4027234"/>
              <a:gd name="connsiteY21" fmla="*/ 2320821 h 4716819"/>
              <a:gd name="connsiteX22" fmla="*/ 127000 w 4027234"/>
              <a:gd name="connsiteY22" fmla="*/ 2320821 h 4716819"/>
              <a:gd name="connsiteX23" fmla="*/ 165100 w 4027234"/>
              <a:gd name="connsiteY23" fmla="*/ 2289071 h 4716819"/>
              <a:gd name="connsiteX24" fmla="*/ 165100 w 4027234"/>
              <a:gd name="connsiteY24" fmla="*/ 2231921 h 4716819"/>
              <a:gd name="connsiteX25" fmla="*/ 457200 w 4027234"/>
              <a:gd name="connsiteY25" fmla="*/ 2206521 h 4716819"/>
              <a:gd name="connsiteX26" fmla="*/ 603250 w 4027234"/>
              <a:gd name="connsiteY26" fmla="*/ 2168421 h 4716819"/>
              <a:gd name="connsiteX27" fmla="*/ 469900 w 4027234"/>
              <a:gd name="connsiteY27" fmla="*/ 1590571 h 4716819"/>
              <a:gd name="connsiteX28" fmla="*/ 412750 w 4027234"/>
              <a:gd name="connsiteY28" fmla="*/ 1406421 h 4716819"/>
              <a:gd name="connsiteX29" fmla="*/ 412750 w 4027234"/>
              <a:gd name="connsiteY29" fmla="*/ 1222271 h 4716819"/>
              <a:gd name="connsiteX30" fmla="*/ 463550 w 4027234"/>
              <a:gd name="connsiteY30" fmla="*/ 1012721 h 4716819"/>
              <a:gd name="connsiteX31" fmla="*/ 609600 w 4027234"/>
              <a:gd name="connsiteY31" fmla="*/ 777771 h 4716819"/>
              <a:gd name="connsiteX32" fmla="*/ 990600 w 4027234"/>
              <a:gd name="connsiteY32" fmla="*/ 225321 h 4716819"/>
              <a:gd name="connsiteX33" fmla="*/ 1047468 w 4027234"/>
              <a:gd name="connsiteY33" fmla="*/ 0 h 4716819"/>
              <a:gd name="connsiteX34" fmla="*/ 1797295 w 4027234"/>
              <a:gd name="connsiteY34" fmla="*/ 306328 h 4716819"/>
              <a:gd name="connsiteX35" fmla="*/ 2377567 w 4027234"/>
              <a:gd name="connsiteY35" fmla="*/ 667757 h 4716819"/>
              <a:gd name="connsiteX36" fmla="*/ 2819682 w 4027234"/>
              <a:gd name="connsiteY36" fmla="*/ 1006370 h 4716819"/>
              <a:gd name="connsiteX37" fmla="*/ 3389078 w 4027234"/>
              <a:gd name="connsiteY37" fmla="*/ 1475507 h 4716819"/>
              <a:gd name="connsiteX38" fmla="*/ 4027234 w 4027234"/>
              <a:gd name="connsiteY38" fmla="*/ 1883694 h 4716819"/>
              <a:gd name="connsiteX0" fmla="*/ 4027234 w 4027234"/>
              <a:gd name="connsiteY0" fmla="*/ 1883694 h 4726624"/>
              <a:gd name="connsiteX1" fmla="*/ 3112027 w 4027234"/>
              <a:gd name="connsiteY1" fmla="*/ 3801655 h 4726624"/>
              <a:gd name="connsiteX2" fmla="*/ 2932611 w 4027234"/>
              <a:gd name="connsiteY2" fmla="*/ 4241298 h 4726624"/>
              <a:gd name="connsiteX3" fmla="*/ 2792140 w 4027234"/>
              <a:gd name="connsiteY3" fmla="*/ 4658401 h 4726624"/>
              <a:gd name="connsiteX4" fmla="*/ 2369357 w 4027234"/>
              <a:gd name="connsiteY4" fmla="*/ 4716819 h 4726624"/>
              <a:gd name="connsiteX5" fmla="*/ 1893596 w 4027234"/>
              <a:gd name="connsiteY5" fmla="*/ 4708941 h 4726624"/>
              <a:gd name="connsiteX6" fmla="*/ 1562100 w 4027234"/>
              <a:gd name="connsiteY6" fmla="*/ 4613171 h 4726624"/>
              <a:gd name="connsiteX7" fmla="*/ 107950 w 4027234"/>
              <a:gd name="connsiteY7" fmla="*/ 3768621 h 4726624"/>
              <a:gd name="connsiteX8" fmla="*/ 387350 w 4027234"/>
              <a:gd name="connsiteY8" fmla="*/ 3425721 h 4726624"/>
              <a:gd name="connsiteX9" fmla="*/ 793750 w 4027234"/>
              <a:gd name="connsiteY9" fmla="*/ 2797071 h 4726624"/>
              <a:gd name="connsiteX10" fmla="*/ 673100 w 4027234"/>
              <a:gd name="connsiteY10" fmla="*/ 2739921 h 4726624"/>
              <a:gd name="connsiteX11" fmla="*/ 0 w 4027234"/>
              <a:gd name="connsiteY11" fmla="*/ 2860571 h 4726624"/>
              <a:gd name="connsiteX12" fmla="*/ 19050 w 4027234"/>
              <a:gd name="connsiteY12" fmla="*/ 2765321 h 4726624"/>
              <a:gd name="connsiteX13" fmla="*/ 57150 w 4027234"/>
              <a:gd name="connsiteY13" fmla="*/ 2695471 h 4726624"/>
              <a:gd name="connsiteX14" fmla="*/ 209550 w 4027234"/>
              <a:gd name="connsiteY14" fmla="*/ 2676421 h 4726624"/>
              <a:gd name="connsiteX15" fmla="*/ 241300 w 4027234"/>
              <a:gd name="connsiteY15" fmla="*/ 2619271 h 4726624"/>
              <a:gd name="connsiteX16" fmla="*/ 215900 w 4027234"/>
              <a:gd name="connsiteY16" fmla="*/ 2543071 h 4726624"/>
              <a:gd name="connsiteX17" fmla="*/ 165100 w 4027234"/>
              <a:gd name="connsiteY17" fmla="*/ 2492271 h 4726624"/>
              <a:gd name="connsiteX18" fmla="*/ 107950 w 4027234"/>
              <a:gd name="connsiteY18" fmla="*/ 2435121 h 4726624"/>
              <a:gd name="connsiteX19" fmla="*/ 107950 w 4027234"/>
              <a:gd name="connsiteY19" fmla="*/ 2435121 h 4726624"/>
              <a:gd name="connsiteX20" fmla="*/ 50800 w 4027234"/>
              <a:gd name="connsiteY20" fmla="*/ 2416071 h 4726624"/>
              <a:gd name="connsiteX21" fmla="*/ 82550 w 4027234"/>
              <a:gd name="connsiteY21" fmla="*/ 2320821 h 4726624"/>
              <a:gd name="connsiteX22" fmla="*/ 127000 w 4027234"/>
              <a:gd name="connsiteY22" fmla="*/ 2320821 h 4726624"/>
              <a:gd name="connsiteX23" fmla="*/ 165100 w 4027234"/>
              <a:gd name="connsiteY23" fmla="*/ 2289071 h 4726624"/>
              <a:gd name="connsiteX24" fmla="*/ 165100 w 4027234"/>
              <a:gd name="connsiteY24" fmla="*/ 2231921 h 4726624"/>
              <a:gd name="connsiteX25" fmla="*/ 457200 w 4027234"/>
              <a:gd name="connsiteY25" fmla="*/ 2206521 h 4726624"/>
              <a:gd name="connsiteX26" fmla="*/ 603250 w 4027234"/>
              <a:gd name="connsiteY26" fmla="*/ 2168421 h 4726624"/>
              <a:gd name="connsiteX27" fmla="*/ 469900 w 4027234"/>
              <a:gd name="connsiteY27" fmla="*/ 1590571 h 4726624"/>
              <a:gd name="connsiteX28" fmla="*/ 412750 w 4027234"/>
              <a:gd name="connsiteY28" fmla="*/ 1406421 h 4726624"/>
              <a:gd name="connsiteX29" fmla="*/ 412750 w 4027234"/>
              <a:gd name="connsiteY29" fmla="*/ 1222271 h 4726624"/>
              <a:gd name="connsiteX30" fmla="*/ 463550 w 4027234"/>
              <a:gd name="connsiteY30" fmla="*/ 1012721 h 4726624"/>
              <a:gd name="connsiteX31" fmla="*/ 609600 w 4027234"/>
              <a:gd name="connsiteY31" fmla="*/ 777771 h 4726624"/>
              <a:gd name="connsiteX32" fmla="*/ 990600 w 4027234"/>
              <a:gd name="connsiteY32" fmla="*/ 225321 h 4726624"/>
              <a:gd name="connsiteX33" fmla="*/ 1047468 w 4027234"/>
              <a:gd name="connsiteY33" fmla="*/ 0 h 4726624"/>
              <a:gd name="connsiteX34" fmla="*/ 1797295 w 4027234"/>
              <a:gd name="connsiteY34" fmla="*/ 306328 h 4726624"/>
              <a:gd name="connsiteX35" fmla="*/ 2377567 w 4027234"/>
              <a:gd name="connsiteY35" fmla="*/ 667757 h 4726624"/>
              <a:gd name="connsiteX36" fmla="*/ 2819682 w 4027234"/>
              <a:gd name="connsiteY36" fmla="*/ 1006370 h 4726624"/>
              <a:gd name="connsiteX37" fmla="*/ 3389078 w 4027234"/>
              <a:gd name="connsiteY37" fmla="*/ 1475507 h 4726624"/>
              <a:gd name="connsiteX38" fmla="*/ 4027234 w 4027234"/>
              <a:gd name="connsiteY38" fmla="*/ 1883694 h 4726624"/>
              <a:gd name="connsiteX0" fmla="*/ 4027234 w 4027234"/>
              <a:gd name="connsiteY0" fmla="*/ 1883694 h 4725016"/>
              <a:gd name="connsiteX1" fmla="*/ 3112027 w 4027234"/>
              <a:gd name="connsiteY1" fmla="*/ 3801655 h 4725016"/>
              <a:gd name="connsiteX2" fmla="*/ 2932611 w 4027234"/>
              <a:gd name="connsiteY2" fmla="*/ 4241298 h 4725016"/>
              <a:gd name="connsiteX3" fmla="*/ 2792140 w 4027234"/>
              <a:gd name="connsiteY3" fmla="*/ 4658401 h 4725016"/>
              <a:gd name="connsiteX4" fmla="*/ 2395565 w 4027234"/>
              <a:gd name="connsiteY4" fmla="*/ 4711232 h 4725016"/>
              <a:gd name="connsiteX5" fmla="*/ 1893596 w 4027234"/>
              <a:gd name="connsiteY5" fmla="*/ 4708941 h 4725016"/>
              <a:gd name="connsiteX6" fmla="*/ 1562100 w 4027234"/>
              <a:gd name="connsiteY6" fmla="*/ 4613171 h 4725016"/>
              <a:gd name="connsiteX7" fmla="*/ 107950 w 4027234"/>
              <a:gd name="connsiteY7" fmla="*/ 3768621 h 4725016"/>
              <a:gd name="connsiteX8" fmla="*/ 387350 w 4027234"/>
              <a:gd name="connsiteY8" fmla="*/ 3425721 h 4725016"/>
              <a:gd name="connsiteX9" fmla="*/ 793750 w 4027234"/>
              <a:gd name="connsiteY9" fmla="*/ 2797071 h 4725016"/>
              <a:gd name="connsiteX10" fmla="*/ 673100 w 4027234"/>
              <a:gd name="connsiteY10" fmla="*/ 2739921 h 4725016"/>
              <a:gd name="connsiteX11" fmla="*/ 0 w 4027234"/>
              <a:gd name="connsiteY11" fmla="*/ 2860571 h 4725016"/>
              <a:gd name="connsiteX12" fmla="*/ 19050 w 4027234"/>
              <a:gd name="connsiteY12" fmla="*/ 2765321 h 4725016"/>
              <a:gd name="connsiteX13" fmla="*/ 57150 w 4027234"/>
              <a:gd name="connsiteY13" fmla="*/ 2695471 h 4725016"/>
              <a:gd name="connsiteX14" fmla="*/ 209550 w 4027234"/>
              <a:gd name="connsiteY14" fmla="*/ 2676421 h 4725016"/>
              <a:gd name="connsiteX15" fmla="*/ 241300 w 4027234"/>
              <a:gd name="connsiteY15" fmla="*/ 2619271 h 4725016"/>
              <a:gd name="connsiteX16" fmla="*/ 215900 w 4027234"/>
              <a:gd name="connsiteY16" fmla="*/ 2543071 h 4725016"/>
              <a:gd name="connsiteX17" fmla="*/ 165100 w 4027234"/>
              <a:gd name="connsiteY17" fmla="*/ 2492271 h 4725016"/>
              <a:gd name="connsiteX18" fmla="*/ 107950 w 4027234"/>
              <a:gd name="connsiteY18" fmla="*/ 2435121 h 4725016"/>
              <a:gd name="connsiteX19" fmla="*/ 107950 w 4027234"/>
              <a:gd name="connsiteY19" fmla="*/ 2435121 h 4725016"/>
              <a:gd name="connsiteX20" fmla="*/ 50800 w 4027234"/>
              <a:gd name="connsiteY20" fmla="*/ 2416071 h 4725016"/>
              <a:gd name="connsiteX21" fmla="*/ 82550 w 4027234"/>
              <a:gd name="connsiteY21" fmla="*/ 2320821 h 4725016"/>
              <a:gd name="connsiteX22" fmla="*/ 127000 w 4027234"/>
              <a:gd name="connsiteY22" fmla="*/ 2320821 h 4725016"/>
              <a:gd name="connsiteX23" fmla="*/ 165100 w 4027234"/>
              <a:gd name="connsiteY23" fmla="*/ 2289071 h 4725016"/>
              <a:gd name="connsiteX24" fmla="*/ 165100 w 4027234"/>
              <a:gd name="connsiteY24" fmla="*/ 2231921 h 4725016"/>
              <a:gd name="connsiteX25" fmla="*/ 457200 w 4027234"/>
              <a:gd name="connsiteY25" fmla="*/ 2206521 h 4725016"/>
              <a:gd name="connsiteX26" fmla="*/ 603250 w 4027234"/>
              <a:gd name="connsiteY26" fmla="*/ 2168421 h 4725016"/>
              <a:gd name="connsiteX27" fmla="*/ 469900 w 4027234"/>
              <a:gd name="connsiteY27" fmla="*/ 1590571 h 4725016"/>
              <a:gd name="connsiteX28" fmla="*/ 412750 w 4027234"/>
              <a:gd name="connsiteY28" fmla="*/ 1406421 h 4725016"/>
              <a:gd name="connsiteX29" fmla="*/ 412750 w 4027234"/>
              <a:gd name="connsiteY29" fmla="*/ 1222271 h 4725016"/>
              <a:gd name="connsiteX30" fmla="*/ 463550 w 4027234"/>
              <a:gd name="connsiteY30" fmla="*/ 1012721 h 4725016"/>
              <a:gd name="connsiteX31" fmla="*/ 609600 w 4027234"/>
              <a:gd name="connsiteY31" fmla="*/ 777771 h 4725016"/>
              <a:gd name="connsiteX32" fmla="*/ 990600 w 4027234"/>
              <a:gd name="connsiteY32" fmla="*/ 225321 h 4725016"/>
              <a:gd name="connsiteX33" fmla="*/ 1047468 w 4027234"/>
              <a:gd name="connsiteY33" fmla="*/ 0 h 4725016"/>
              <a:gd name="connsiteX34" fmla="*/ 1797295 w 4027234"/>
              <a:gd name="connsiteY34" fmla="*/ 306328 h 4725016"/>
              <a:gd name="connsiteX35" fmla="*/ 2377567 w 4027234"/>
              <a:gd name="connsiteY35" fmla="*/ 667757 h 4725016"/>
              <a:gd name="connsiteX36" fmla="*/ 2819682 w 4027234"/>
              <a:gd name="connsiteY36" fmla="*/ 1006370 h 4725016"/>
              <a:gd name="connsiteX37" fmla="*/ 3389078 w 4027234"/>
              <a:gd name="connsiteY37" fmla="*/ 1475507 h 4725016"/>
              <a:gd name="connsiteX38" fmla="*/ 4027234 w 4027234"/>
              <a:gd name="connsiteY38" fmla="*/ 1883694 h 4725016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562100 w 4027234"/>
              <a:gd name="connsiteY6" fmla="*/ 4613171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562100 w 4027234"/>
              <a:gd name="connsiteY6" fmla="*/ 4613171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793751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673100 w 4027234"/>
              <a:gd name="connsiteY9" fmla="*/ 2739921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29111 w 4027234"/>
              <a:gd name="connsiteY8" fmla="*/ 3340060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29111 w 4027234"/>
              <a:gd name="connsiteY8" fmla="*/ 3340060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09698 w 4027234"/>
              <a:gd name="connsiteY8" fmla="*/ 3340060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28126 w 4047410"/>
              <a:gd name="connsiteY18" fmla="*/ 2435121 h 4732213"/>
              <a:gd name="connsiteX19" fmla="*/ 70976 w 4047410"/>
              <a:gd name="connsiteY19" fmla="*/ 2416071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28126 w 4047410"/>
              <a:gd name="connsiteY18" fmla="*/ 2435121 h 4732213"/>
              <a:gd name="connsiteX19" fmla="*/ 70976 w 4047410"/>
              <a:gd name="connsiteY19" fmla="*/ 2416071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0976 w 4047410"/>
              <a:gd name="connsiteY19" fmla="*/ 2416071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10776 w 4047410"/>
              <a:gd name="connsiteY30" fmla="*/ 225321 h 4732213"/>
              <a:gd name="connsiteX31" fmla="*/ 1067644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10776 w 4047410"/>
              <a:gd name="connsiteY30" fmla="*/ 225321 h 4732213"/>
              <a:gd name="connsiteX31" fmla="*/ 1067644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67644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27383 w 4047410"/>
              <a:gd name="connsiteY29" fmla="*/ 874917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72636 w 4047410"/>
              <a:gd name="connsiteY20" fmla="*/ 235247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72636 w 4047410"/>
              <a:gd name="connsiteY20" fmla="*/ 2352479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72636 w 4047410"/>
              <a:gd name="connsiteY20" fmla="*/ 2352479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58359 w 4047410"/>
              <a:gd name="connsiteY19" fmla="*/ 2451452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58359 w 4047410"/>
              <a:gd name="connsiteY19" fmla="*/ 2451452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573923 w 4047410"/>
              <a:gd name="connsiteY25" fmla="*/ 2206596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58359 w 4047410"/>
              <a:gd name="connsiteY19" fmla="*/ 2451452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56993 w 4047410"/>
              <a:gd name="connsiteY24" fmla="*/ 2238179 h 4732213"/>
              <a:gd name="connsiteX25" fmla="*/ 573923 w 4047410"/>
              <a:gd name="connsiteY25" fmla="*/ 2206596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47410" h="4732213">
                <a:moveTo>
                  <a:pt x="4047410" y="1883694"/>
                </a:moveTo>
                <a:lnTo>
                  <a:pt x="3132203" y="3801655"/>
                </a:lnTo>
                <a:lnTo>
                  <a:pt x="2952787" y="4241298"/>
                </a:lnTo>
                <a:lnTo>
                  <a:pt x="2812316" y="4658401"/>
                </a:lnTo>
                <a:cubicBezTo>
                  <a:pt x="2680124" y="4676011"/>
                  <a:pt x="2579965" y="4702002"/>
                  <a:pt x="2415741" y="4711232"/>
                </a:cubicBezTo>
                <a:cubicBezTo>
                  <a:pt x="2219298" y="4733747"/>
                  <a:pt x="2089831" y="4745087"/>
                  <a:pt x="1913772" y="4708941"/>
                </a:cubicBezTo>
                <a:cubicBezTo>
                  <a:pt x="1713003" y="4656533"/>
                  <a:pt x="1666568" y="4662785"/>
                  <a:pt x="1425031" y="4534958"/>
                </a:cubicBezTo>
                <a:cubicBezTo>
                  <a:pt x="950021" y="4263373"/>
                  <a:pt x="548779" y="4070002"/>
                  <a:pt x="0" y="3720204"/>
                </a:cubicBezTo>
                <a:lnTo>
                  <a:pt x="329874" y="3340060"/>
                </a:lnTo>
                <a:cubicBezTo>
                  <a:pt x="485952" y="3143739"/>
                  <a:pt x="579907" y="2926931"/>
                  <a:pt x="701041" y="2734334"/>
                </a:cubicBezTo>
                <a:lnTo>
                  <a:pt x="20176" y="2860571"/>
                </a:lnTo>
                <a:lnTo>
                  <a:pt x="39226" y="2765321"/>
                </a:lnTo>
                <a:lnTo>
                  <a:pt x="77326" y="2695471"/>
                </a:lnTo>
                <a:lnTo>
                  <a:pt x="229726" y="2676421"/>
                </a:lnTo>
                <a:lnTo>
                  <a:pt x="261476" y="2619271"/>
                </a:lnTo>
                <a:lnTo>
                  <a:pt x="236076" y="2543071"/>
                </a:lnTo>
                <a:lnTo>
                  <a:pt x="185276" y="2492271"/>
                </a:lnTo>
                <a:lnTo>
                  <a:pt x="128126" y="2435121"/>
                </a:lnTo>
                <a:lnTo>
                  <a:pt x="139774" y="2479814"/>
                </a:lnTo>
                <a:lnTo>
                  <a:pt x="58359" y="2451452"/>
                </a:lnTo>
                <a:lnTo>
                  <a:pt x="63900" y="2349686"/>
                </a:lnTo>
                <a:lnTo>
                  <a:pt x="154941" y="2350617"/>
                </a:lnTo>
                <a:lnTo>
                  <a:pt x="150332" y="2266724"/>
                </a:lnTo>
                <a:lnTo>
                  <a:pt x="363876" y="2243094"/>
                </a:lnTo>
                <a:lnTo>
                  <a:pt x="456993" y="2238179"/>
                </a:lnTo>
                <a:lnTo>
                  <a:pt x="573923" y="2206596"/>
                </a:lnTo>
                <a:lnTo>
                  <a:pt x="478428" y="1746997"/>
                </a:lnTo>
                <a:cubicBezTo>
                  <a:pt x="434788" y="1588779"/>
                  <a:pt x="437740" y="1508773"/>
                  <a:pt x="417396" y="1395248"/>
                </a:cubicBezTo>
                <a:cubicBezTo>
                  <a:pt x="407043" y="1299104"/>
                  <a:pt x="435514" y="1251376"/>
                  <a:pt x="440691" y="1196200"/>
                </a:cubicBezTo>
                <a:cubicBezTo>
                  <a:pt x="511981" y="1053103"/>
                  <a:pt x="559976" y="984494"/>
                  <a:pt x="627383" y="874917"/>
                </a:cubicBezTo>
                <a:cubicBezTo>
                  <a:pt x="752592" y="645970"/>
                  <a:pt x="893331" y="498961"/>
                  <a:pt x="1014658" y="210423"/>
                </a:cubicBezTo>
                <a:lnTo>
                  <a:pt x="1087057" y="0"/>
                </a:lnTo>
                <a:cubicBezTo>
                  <a:pt x="1330528" y="102109"/>
                  <a:pt x="1542940" y="170700"/>
                  <a:pt x="1794176" y="295155"/>
                </a:cubicBezTo>
                <a:cubicBezTo>
                  <a:pt x="2026426" y="400734"/>
                  <a:pt x="2204319" y="547281"/>
                  <a:pt x="2397743" y="667757"/>
                </a:cubicBezTo>
                <a:cubicBezTo>
                  <a:pt x="2554819" y="780628"/>
                  <a:pt x="2703164" y="893499"/>
                  <a:pt x="2839858" y="1006370"/>
                </a:cubicBezTo>
                <a:cubicBezTo>
                  <a:pt x="3004420" y="1147851"/>
                  <a:pt x="3189365" y="1308886"/>
                  <a:pt x="3409254" y="1475507"/>
                </a:cubicBezTo>
                <a:cubicBezTo>
                  <a:pt x="3621973" y="1611569"/>
                  <a:pt x="3793923" y="1747633"/>
                  <a:pt x="4047410" y="1883694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62" name="任意多边形 61"/>
          <p:cNvSpPr/>
          <p:nvPr/>
        </p:nvSpPr>
        <p:spPr bwMode="auto">
          <a:xfrm>
            <a:off x="1675038" y="6325343"/>
            <a:ext cx="943224" cy="1213545"/>
          </a:xfrm>
          <a:custGeom>
            <a:avLst/>
            <a:gdLst>
              <a:gd name="connsiteX0" fmla="*/ 2621280 w 2621280"/>
              <a:gd name="connsiteY0" fmla="*/ 0 h 3375660"/>
              <a:gd name="connsiteX1" fmla="*/ 2004060 w 2621280"/>
              <a:gd name="connsiteY1" fmla="*/ 617220 h 3375660"/>
              <a:gd name="connsiteX2" fmla="*/ 1272540 w 2621280"/>
              <a:gd name="connsiteY2" fmla="*/ 1821180 h 3375660"/>
              <a:gd name="connsiteX3" fmla="*/ 723900 w 2621280"/>
              <a:gd name="connsiteY3" fmla="*/ 2628900 h 3375660"/>
              <a:gd name="connsiteX4" fmla="*/ 0 w 2621280"/>
              <a:gd name="connsiteY4" fmla="*/ 3375660 h 3375660"/>
              <a:gd name="connsiteX0" fmla="*/ 2635568 w 2635568"/>
              <a:gd name="connsiteY0" fmla="*/ 0 h 3363754"/>
              <a:gd name="connsiteX1" fmla="*/ 2004060 w 2635568"/>
              <a:gd name="connsiteY1" fmla="*/ 605314 h 3363754"/>
              <a:gd name="connsiteX2" fmla="*/ 1272540 w 2635568"/>
              <a:gd name="connsiteY2" fmla="*/ 1809274 h 3363754"/>
              <a:gd name="connsiteX3" fmla="*/ 723900 w 2635568"/>
              <a:gd name="connsiteY3" fmla="*/ 2616994 h 3363754"/>
              <a:gd name="connsiteX4" fmla="*/ 0 w 2635568"/>
              <a:gd name="connsiteY4" fmla="*/ 3363754 h 3363754"/>
              <a:gd name="connsiteX0" fmla="*/ 2635568 w 2635568"/>
              <a:gd name="connsiteY0" fmla="*/ 0 h 3363754"/>
              <a:gd name="connsiteX1" fmla="*/ 2004060 w 2635568"/>
              <a:gd name="connsiteY1" fmla="*/ 605314 h 3363754"/>
              <a:gd name="connsiteX2" fmla="*/ 1272540 w 2635568"/>
              <a:gd name="connsiteY2" fmla="*/ 1809274 h 3363754"/>
              <a:gd name="connsiteX3" fmla="*/ 723900 w 2635568"/>
              <a:gd name="connsiteY3" fmla="*/ 2616994 h 3363754"/>
              <a:gd name="connsiteX4" fmla="*/ 0 w 2635568"/>
              <a:gd name="connsiteY4" fmla="*/ 3363754 h 3363754"/>
              <a:gd name="connsiteX0" fmla="*/ 2635568 w 2635568"/>
              <a:gd name="connsiteY0" fmla="*/ 0 h 3363754"/>
              <a:gd name="connsiteX1" fmla="*/ 2025491 w 2635568"/>
              <a:gd name="connsiteY1" fmla="*/ 614839 h 3363754"/>
              <a:gd name="connsiteX2" fmla="*/ 1272540 w 2635568"/>
              <a:gd name="connsiteY2" fmla="*/ 1809274 h 3363754"/>
              <a:gd name="connsiteX3" fmla="*/ 723900 w 2635568"/>
              <a:gd name="connsiteY3" fmla="*/ 2616994 h 3363754"/>
              <a:gd name="connsiteX4" fmla="*/ 0 w 2635568"/>
              <a:gd name="connsiteY4" fmla="*/ 3363754 h 3363754"/>
              <a:gd name="connsiteX0" fmla="*/ 2635568 w 2635568"/>
              <a:gd name="connsiteY0" fmla="*/ 0 h 3363754"/>
              <a:gd name="connsiteX1" fmla="*/ 2025491 w 2635568"/>
              <a:gd name="connsiteY1" fmla="*/ 614839 h 3363754"/>
              <a:gd name="connsiteX2" fmla="*/ 1272540 w 2635568"/>
              <a:gd name="connsiteY2" fmla="*/ 1809274 h 3363754"/>
              <a:gd name="connsiteX3" fmla="*/ 723900 w 2635568"/>
              <a:gd name="connsiteY3" fmla="*/ 2616994 h 3363754"/>
              <a:gd name="connsiteX4" fmla="*/ 0 w 2635568"/>
              <a:gd name="connsiteY4" fmla="*/ 3363754 h 3363754"/>
              <a:gd name="connsiteX0" fmla="*/ 2642711 w 2642711"/>
              <a:gd name="connsiteY0" fmla="*/ 0 h 3354229"/>
              <a:gd name="connsiteX1" fmla="*/ 2025491 w 2642711"/>
              <a:gd name="connsiteY1" fmla="*/ 605314 h 3354229"/>
              <a:gd name="connsiteX2" fmla="*/ 1272540 w 2642711"/>
              <a:gd name="connsiteY2" fmla="*/ 1799749 h 3354229"/>
              <a:gd name="connsiteX3" fmla="*/ 723900 w 2642711"/>
              <a:gd name="connsiteY3" fmla="*/ 2607469 h 3354229"/>
              <a:gd name="connsiteX4" fmla="*/ 0 w 2642711"/>
              <a:gd name="connsiteY4" fmla="*/ 3354229 h 3354229"/>
              <a:gd name="connsiteX0" fmla="*/ 2642711 w 2642711"/>
              <a:gd name="connsiteY0" fmla="*/ 0 h 3354229"/>
              <a:gd name="connsiteX1" fmla="*/ 2025491 w 2642711"/>
              <a:gd name="connsiteY1" fmla="*/ 605314 h 3354229"/>
              <a:gd name="connsiteX2" fmla="*/ 1272540 w 2642711"/>
              <a:gd name="connsiteY2" fmla="*/ 1799749 h 3354229"/>
              <a:gd name="connsiteX3" fmla="*/ 723900 w 2642711"/>
              <a:gd name="connsiteY3" fmla="*/ 2607469 h 3354229"/>
              <a:gd name="connsiteX4" fmla="*/ 0 w 2642711"/>
              <a:gd name="connsiteY4" fmla="*/ 3354229 h 3354229"/>
              <a:gd name="connsiteX0" fmla="*/ 2642711 w 2642711"/>
              <a:gd name="connsiteY0" fmla="*/ 0 h 3354229"/>
              <a:gd name="connsiteX1" fmla="*/ 2025491 w 2642711"/>
              <a:gd name="connsiteY1" fmla="*/ 605314 h 3354229"/>
              <a:gd name="connsiteX2" fmla="*/ 1272540 w 2642711"/>
              <a:gd name="connsiteY2" fmla="*/ 1799749 h 3354229"/>
              <a:gd name="connsiteX3" fmla="*/ 700088 w 2642711"/>
              <a:gd name="connsiteY3" fmla="*/ 2607469 h 3354229"/>
              <a:gd name="connsiteX4" fmla="*/ 0 w 2642711"/>
              <a:gd name="connsiteY4" fmla="*/ 3354229 h 3354229"/>
              <a:gd name="connsiteX0" fmla="*/ 2642711 w 2642711"/>
              <a:gd name="connsiteY0" fmla="*/ 0 h 3354229"/>
              <a:gd name="connsiteX1" fmla="*/ 2025491 w 2642711"/>
              <a:gd name="connsiteY1" fmla="*/ 605314 h 3354229"/>
              <a:gd name="connsiteX2" fmla="*/ 1272540 w 2642711"/>
              <a:gd name="connsiteY2" fmla="*/ 1799749 h 3354229"/>
              <a:gd name="connsiteX3" fmla="*/ 700088 w 2642711"/>
              <a:gd name="connsiteY3" fmla="*/ 2607469 h 3354229"/>
              <a:gd name="connsiteX4" fmla="*/ 0 w 2642711"/>
              <a:gd name="connsiteY4" fmla="*/ 3354229 h 3354229"/>
              <a:gd name="connsiteX0" fmla="*/ 1942623 w 1942623"/>
              <a:gd name="connsiteY0" fmla="*/ 0 h 2607468"/>
              <a:gd name="connsiteX1" fmla="*/ 1325403 w 1942623"/>
              <a:gd name="connsiteY1" fmla="*/ 605314 h 2607468"/>
              <a:gd name="connsiteX2" fmla="*/ 572452 w 1942623"/>
              <a:gd name="connsiteY2" fmla="*/ 1799749 h 2607468"/>
              <a:gd name="connsiteX3" fmla="*/ 0 w 1942623"/>
              <a:gd name="connsiteY3" fmla="*/ 2607469 h 2607468"/>
              <a:gd name="connsiteX0" fmla="*/ 1370171 w 1370171"/>
              <a:gd name="connsiteY0" fmla="*/ 0 h 1799749"/>
              <a:gd name="connsiteX1" fmla="*/ 752951 w 1370171"/>
              <a:gd name="connsiteY1" fmla="*/ 605314 h 1799749"/>
              <a:gd name="connsiteX2" fmla="*/ 0 w 1370171"/>
              <a:gd name="connsiteY2" fmla="*/ 1799749 h 1799749"/>
              <a:gd name="connsiteX0" fmla="*/ 1370171 w 1370171"/>
              <a:gd name="connsiteY0" fmla="*/ 0 h 1762852"/>
              <a:gd name="connsiteX1" fmla="*/ 752951 w 1370171"/>
              <a:gd name="connsiteY1" fmla="*/ 605314 h 1762852"/>
              <a:gd name="connsiteX2" fmla="*/ 0 w 1370171"/>
              <a:gd name="connsiteY2" fmla="*/ 1762852 h 17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0171" h="1762852">
                <a:moveTo>
                  <a:pt x="1370171" y="0"/>
                </a:moveTo>
                <a:cubicBezTo>
                  <a:pt x="1123949" y="201771"/>
                  <a:pt x="944404" y="324961"/>
                  <a:pt x="752951" y="605314"/>
                </a:cubicBezTo>
                <a:lnTo>
                  <a:pt x="0" y="1762852"/>
                </a:lnTo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+mn-lt"/>
              <a:ea typeface="+mn-ea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69A62CA-A894-908C-4EC9-0B538FDB3427}"/>
              </a:ext>
            </a:extLst>
          </p:cNvPr>
          <p:cNvSpPr txBox="1"/>
          <p:nvPr/>
        </p:nvSpPr>
        <p:spPr>
          <a:xfrm rot="2517921">
            <a:off x="2587821" y="6410868"/>
            <a:ext cx="6274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正方大道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469A62CA-A894-908C-4EC9-0B538FDB3427}"/>
              </a:ext>
            </a:extLst>
          </p:cNvPr>
          <p:cNvSpPr txBox="1"/>
          <p:nvPr/>
        </p:nvSpPr>
        <p:spPr>
          <a:xfrm rot="1746295">
            <a:off x="1551816" y="8364853"/>
            <a:ext cx="6274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创新大道</a:t>
            </a: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469A62CA-A894-908C-4EC9-0B538FDB3427}"/>
              </a:ext>
            </a:extLst>
          </p:cNvPr>
          <p:cNvSpPr txBox="1"/>
          <p:nvPr/>
        </p:nvSpPr>
        <p:spPr>
          <a:xfrm rot="1542651">
            <a:off x="3142226" y="7412934"/>
            <a:ext cx="205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新能源大道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69A62CA-A894-908C-4EC9-0B538FDB3427}"/>
              </a:ext>
            </a:extLst>
          </p:cNvPr>
          <p:cNvSpPr txBox="1"/>
          <p:nvPr/>
        </p:nvSpPr>
        <p:spPr>
          <a:xfrm rot="1779605">
            <a:off x="1823648" y="6837263"/>
            <a:ext cx="205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科技大道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275186" y="5389240"/>
            <a:ext cx="12105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NJNBg023—02</a:t>
            </a:r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管理单元图则</a:t>
            </a:r>
          </a:p>
        </p:txBody>
      </p:sp>
      <p:sp>
        <p:nvSpPr>
          <p:cNvPr id="64" name="任意多边形 35"/>
          <p:cNvSpPr/>
          <p:nvPr/>
        </p:nvSpPr>
        <p:spPr>
          <a:xfrm>
            <a:off x="2239182" y="5785284"/>
            <a:ext cx="1137285" cy="278837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7181" r="20895" b="5095"/>
          <a:stretch/>
        </p:blipFill>
        <p:spPr bwMode="auto">
          <a:xfrm>
            <a:off x="12718442" y="2472916"/>
            <a:ext cx="7315200" cy="601068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任意多边形 69"/>
          <p:cNvSpPr/>
          <p:nvPr/>
        </p:nvSpPr>
        <p:spPr>
          <a:xfrm>
            <a:off x="12716346" y="2472916"/>
            <a:ext cx="7308812" cy="6012668"/>
          </a:xfrm>
          <a:custGeom>
            <a:avLst/>
            <a:gdLst>
              <a:gd name="connsiteX0" fmla="*/ 0 w 7308812"/>
              <a:gd name="connsiteY0" fmla="*/ 0 h 6012668"/>
              <a:gd name="connsiteX1" fmla="*/ 7308812 w 7308812"/>
              <a:gd name="connsiteY1" fmla="*/ 0 h 6012668"/>
              <a:gd name="connsiteX2" fmla="*/ 7308812 w 7308812"/>
              <a:gd name="connsiteY2" fmla="*/ 6012668 h 6012668"/>
              <a:gd name="connsiteX3" fmla="*/ 0 w 7308812"/>
              <a:gd name="connsiteY3" fmla="*/ 6012668 h 6012668"/>
              <a:gd name="connsiteX4" fmla="*/ 0 w 7308812"/>
              <a:gd name="connsiteY4" fmla="*/ 0 h 6012668"/>
              <a:gd name="connsiteX5" fmla="*/ 3550582 w 7308812"/>
              <a:gd name="connsiteY5" fmla="*/ 360040 h 6012668"/>
              <a:gd name="connsiteX6" fmla="*/ 3428207 w 7308812"/>
              <a:gd name="connsiteY6" fmla="*/ 730823 h 6012668"/>
              <a:gd name="connsiteX7" fmla="*/ 2786300 w 7308812"/>
              <a:gd name="connsiteY7" fmla="*/ 1908067 h 6012668"/>
              <a:gd name="connsiteX8" fmla="*/ 2458035 w 7308812"/>
              <a:gd name="connsiteY8" fmla="*/ 2467843 h 6012668"/>
              <a:gd name="connsiteX9" fmla="*/ 2418660 w 7308812"/>
              <a:gd name="connsiteY9" fmla="*/ 2818582 h 6012668"/>
              <a:gd name="connsiteX10" fmla="*/ 2521822 w 7308812"/>
              <a:gd name="connsiteY10" fmla="*/ 3438393 h 6012668"/>
              <a:gd name="connsiteX11" fmla="*/ 2683236 w 7308812"/>
              <a:gd name="connsiteY11" fmla="*/ 4248244 h 6012668"/>
              <a:gd name="connsiteX12" fmla="*/ 2485590 w 7308812"/>
              <a:gd name="connsiteY12" fmla="*/ 4303896 h 6012668"/>
              <a:gd name="connsiteX13" fmla="*/ 2328195 w 7308812"/>
              <a:gd name="connsiteY13" fmla="*/ 4312557 h 6012668"/>
              <a:gd name="connsiteX14" fmla="*/ 1967244 w 7308812"/>
              <a:gd name="connsiteY14" fmla="*/ 4354195 h 6012668"/>
              <a:gd name="connsiteX15" fmla="*/ 1975034 w 7308812"/>
              <a:gd name="connsiteY15" fmla="*/ 4502021 h 6012668"/>
              <a:gd name="connsiteX16" fmla="*/ 1821148 w 7308812"/>
              <a:gd name="connsiteY16" fmla="*/ 4500381 h 6012668"/>
              <a:gd name="connsiteX17" fmla="*/ 1811782 w 7308812"/>
              <a:gd name="connsiteY17" fmla="*/ 4679701 h 6012668"/>
              <a:gd name="connsiteX18" fmla="*/ 1949398 w 7308812"/>
              <a:gd name="connsiteY18" fmla="*/ 4729677 h 6012668"/>
              <a:gd name="connsiteX19" fmla="*/ 1929709 w 7308812"/>
              <a:gd name="connsiteY19" fmla="*/ 4650924 h 6012668"/>
              <a:gd name="connsiteX20" fmla="*/ 2026309 w 7308812"/>
              <a:gd name="connsiteY20" fmla="*/ 4751627 h 6012668"/>
              <a:gd name="connsiteX21" fmla="*/ 2112176 w 7308812"/>
              <a:gd name="connsiteY21" fmla="*/ 4841141 h 6012668"/>
              <a:gd name="connsiteX22" fmla="*/ 2155109 w 7308812"/>
              <a:gd name="connsiteY22" fmla="*/ 4975412 h 6012668"/>
              <a:gd name="connsiteX23" fmla="*/ 2101443 w 7308812"/>
              <a:gd name="connsiteY23" fmla="*/ 5076115 h 6012668"/>
              <a:gd name="connsiteX24" fmla="*/ 1843842 w 7308812"/>
              <a:gd name="connsiteY24" fmla="*/ 5109682 h 6012668"/>
              <a:gd name="connsiteX25" fmla="*/ 1779442 w 7308812"/>
              <a:gd name="connsiteY25" fmla="*/ 5232764 h 6012668"/>
              <a:gd name="connsiteX26" fmla="*/ 1747242 w 7308812"/>
              <a:gd name="connsiteY26" fmla="*/ 5400602 h 6012668"/>
              <a:gd name="connsiteX27" fmla="*/ 2962513 w 7308812"/>
              <a:gd name="connsiteY27" fmla="*/ 5161488 h 6012668"/>
              <a:gd name="connsiteX28" fmla="*/ 4666086 w 7308812"/>
              <a:gd name="connsiteY28" fmla="*/ 2505134 h 6012668"/>
              <a:gd name="connsiteX29" fmla="*/ 5730302 w 7308812"/>
              <a:gd name="connsiteY29" fmla="*/ 1522394 h 6012668"/>
              <a:gd name="connsiteX30" fmla="*/ 4745820 w 7308812"/>
              <a:gd name="connsiteY30" fmla="*/ 880128 h 6012668"/>
              <a:gd name="connsiteX31" fmla="*/ 3550582 w 7308812"/>
              <a:gd name="connsiteY31" fmla="*/ 360040 h 601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08812" h="6012668">
                <a:moveTo>
                  <a:pt x="0" y="0"/>
                </a:moveTo>
                <a:lnTo>
                  <a:pt x="7308812" y="0"/>
                </a:lnTo>
                <a:lnTo>
                  <a:pt x="7308812" y="6012668"/>
                </a:lnTo>
                <a:lnTo>
                  <a:pt x="0" y="6012668"/>
                </a:lnTo>
                <a:lnTo>
                  <a:pt x="0" y="0"/>
                </a:lnTo>
                <a:close/>
                <a:moveTo>
                  <a:pt x="3550582" y="360040"/>
                </a:moveTo>
                <a:lnTo>
                  <a:pt x="3428207" y="730823"/>
                </a:lnTo>
                <a:cubicBezTo>
                  <a:pt x="3235830" y="1385301"/>
                  <a:pt x="2997940" y="1504643"/>
                  <a:pt x="2786300" y="1908067"/>
                </a:cubicBezTo>
                <a:cubicBezTo>
                  <a:pt x="2672362" y="2101150"/>
                  <a:pt x="2578536" y="2215695"/>
                  <a:pt x="2458035" y="2467843"/>
                </a:cubicBezTo>
                <a:cubicBezTo>
                  <a:pt x="2449284" y="2565068"/>
                  <a:pt x="2401160" y="2649169"/>
                  <a:pt x="2418660" y="2818582"/>
                </a:cubicBezTo>
                <a:cubicBezTo>
                  <a:pt x="2453047" y="3018623"/>
                  <a:pt x="2448057" y="3159600"/>
                  <a:pt x="2521822" y="3438393"/>
                </a:cubicBezTo>
                <a:lnTo>
                  <a:pt x="2683236" y="4248244"/>
                </a:lnTo>
                <a:lnTo>
                  <a:pt x="2485590" y="4303896"/>
                </a:lnTo>
                <a:lnTo>
                  <a:pt x="2328195" y="4312557"/>
                </a:lnTo>
                <a:lnTo>
                  <a:pt x="1967244" y="4354195"/>
                </a:lnTo>
                <a:lnTo>
                  <a:pt x="1975034" y="4502021"/>
                </a:lnTo>
                <a:lnTo>
                  <a:pt x="1821148" y="4500381"/>
                </a:lnTo>
                <a:lnTo>
                  <a:pt x="1811782" y="4679701"/>
                </a:lnTo>
                <a:lnTo>
                  <a:pt x="1949398" y="4729677"/>
                </a:lnTo>
                <a:lnTo>
                  <a:pt x="1929709" y="4650924"/>
                </a:lnTo>
                <a:lnTo>
                  <a:pt x="2026309" y="4751627"/>
                </a:lnTo>
                <a:lnTo>
                  <a:pt x="2112176" y="4841141"/>
                </a:lnTo>
                <a:lnTo>
                  <a:pt x="2155109" y="4975412"/>
                </a:lnTo>
                <a:lnTo>
                  <a:pt x="2101443" y="5076115"/>
                </a:lnTo>
                <a:lnTo>
                  <a:pt x="1843842" y="5109682"/>
                </a:lnTo>
                <a:lnTo>
                  <a:pt x="1779442" y="5232764"/>
                </a:lnTo>
                <a:lnTo>
                  <a:pt x="1747242" y="5400602"/>
                </a:lnTo>
                <a:lnTo>
                  <a:pt x="2962513" y="5161488"/>
                </a:lnTo>
                <a:cubicBezTo>
                  <a:pt x="3362787" y="4525571"/>
                  <a:pt x="4083230" y="3188313"/>
                  <a:pt x="4666086" y="2505134"/>
                </a:cubicBezTo>
                <a:cubicBezTo>
                  <a:pt x="5144072" y="1898222"/>
                  <a:pt x="5411546" y="1801959"/>
                  <a:pt x="5730302" y="1522394"/>
                </a:cubicBezTo>
                <a:cubicBezTo>
                  <a:pt x="5403358" y="1310106"/>
                  <a:pt x="5138390" y="1066167"/>
                  <a:pt x="4745820" y="880128"/>
                </a:cubicBezTo>
                <a:cubicBezTo>
                  <a:pt x="4321158" y="660828"/>
                  <a:pt x="3962119" y="539965"/>
                  <a:pt x="3550582" y="36004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buFont typeface="Arial" panose="020B0604020202020204" pitchFamily="34" charset="0"/>
            </a:pPr>
            <a:endParaRPr lang="zh-CN" altLang="en-US" sz="1000" b="1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14455142" y="2832956"/>
            <a:ext cx="3983059" cy="5040562"/>
          </a:xfrm>
          <a:custGeom>
            <a:avLst/>
            <a:gdLst>
              <a:gd name="connsiteX0" fmla="*/ 4006850 w 4006850"/>
              <a:gd name="connsiteY0" fmla="*/ 2006600 h 4870450"/>
              <a:gd name="connsiteX1" fmla="*/ 3117850 w 4006850"/>
              <a:gd name="connsiteY1" fmla="*/ 3949700 h 4870450"/>
              <a:gd name="connsiteX2" fmla="*/ 2990850 w 4006850"/>
              <a:gd name="connsiteY2" fmla="*/ 4260850 h 4870450"/>
              <a:gd name="connsiteX3" fmla="*/ 2889250 w 4006850"/>
              <a:gd name="connsiteY3" fmla="*/ 4559300 h 4870450"/>
              <a:gd name="connsiteX4" fmla="*/ 2806700 w 4006850"/>
              <a:gd name="connsiteY4" fmla="*/ 4826000 h 4870450"/>
              <a:gd name="connsiteX5" fmla="*/ 2343150 w 4006850"/>
              <a:gd name="connsiteY5" fmla="*/ 4870450 h 4870450"/>
              <a:gd name="connsiteX6" fmla="*/ 1943100 w 4006850"/>
              <a:gd name="connsiteY6" fmla="*/ 4851400 h 4870450"/>
              <a:gd name="connsiteX7" fmla="*/ 1562100 w 4006850"/>
              <a:gd name="connsiteY7" fmla="*/ 4705350 h 4870450"/>
              <a:gd name="connsiteX8" fmla="*/ 107950 w 4006850"/>
              <a:gd name="connsiteY8" fmla="*/ 3860800 h 4870450"/>
              <a:gd name="connsiteX9" fmla="*/ 387350 w 4006850"/>
              <a:gd name="connsiteY9" fmla="*/ 3517900 h 4870450"/>
              <a:gd name="connsiteX10" fmla="*/ 793750 w 4006850"/>
              <a:gd name="connsiteY10" fmla="*/ 2889250 h 4870450"/>
              <a:gd name="connsiteX11" fmla="*/ 673100 w 4006850"/>
              <a:gd name="connsiteY11" fmla="*/ 2832100 h 4870450"/>
              <a:gd name="connsiteX12" fmla="*/ 0 w 4006850"/>
              <a:gd name="connsiteY12" fmla="*/ 2952750 h 4870450"/>
              <a:gd name="connsiteX13" fmla="*/ 19050 w 4006850"/>
              <a:gd name="connsiteY13" fmla="*/ 2857500 h 4870450"/>
              <a:gd name="connsiteX14" fmla="*/ 57150 w 4006850"/>
              <a:gd name="connsiteY14" fmla="*/ 2787650 h 4870450"/>
              <a:gd name="connsiteX15" fmla="*/ 209550 w 4006850"/>
              <a:gd name="connsiteY15" fmla="*/ 2768600 h 4870450"/>
              <a:gd name="connsiteX16" fmla="*/ 241300 w 4006850"/>
              <a:gd name="connsiteY16" fmla="*/ 2711450 h 4870450"/>
              <a:gd name="connsiteX17" fmla="*/ 215900 w 4006850"/>
              <a:gd name="connsiteY17" fmla="*/ 2635250 h 4870450"/>
              <a:gd name="connsiteX18" fmla="*/ 165100 w 4006850"/>
              <a:gd name="connsiteY18" fmla="*/ 2584450 h 4870450"/>
              <a:gd name="connsiteX19" fmla="*/ 107950 w 4006850"/>
              <a:gd name="connsiteY19" fmla="*/ 2527300 h 4870450"/>
              <a:gd name="connsiteX20" fmla="*/ 107950 w 4006850"/>
              <a:gd name="connsiteY20" fmla="*/ 2527300 h 4870450"/>
              <a:gd name="connsiteX21" fmla="*/ 50800 w 4006850"/>
              <a:gd name="connsiteY21" fmla="*/ 2508250 h 4870450"/>
              <a:gd name="connsiteX22" fmla="*/ 82550 w 4006850"/>
              <a:gd name="connsiteY22" fmla="*/ 2413000 h 4870450"/>
              <a:gd name="connsiteX23" fmla="*/ 127000 w 4006850"/>
              <a:gd name="connsiteY23" fmla="*/ 2413000 h 4870450"/>
              <a:gd name="connsiteX24" fmla="*/ 165100 w 4006850"/>
              <a:gd name="connsiteY24" fmla="*/ 2381250 h 4870450"/>
              <a:gd name="connsiteX25" fmla="*/ 165100 w 4006850"/>
              <a:gd name="connsiteY25" fmla="*/ 2324100 h 4870450"/>
              <a:gd name="connsiteX26" fmla="*/ 457200 w 4006850"/>
              <a:gd name="connsiteY26" fmla="*/ 2298700 h 4870450"/>
              <a:gd name="connsiteX27" fmla="*/ 603250 w 4006850"/>
              <a:gd name="connsiteY27" fmla="*/ 2260600 h 4870450"/>
              <a:gd name="connsiteX28" fmla="*/ 469900 w 4006850"/>
              <a:gd name="connsiteY28" fmla="*/ 1682750 h 4870450"/>
              <a:gd name="connsiteX29" fmla="*/ 412750 w 4006850"/>
              <a:gd name="connsiteY29" fmla="*/ 1498600 h 4870450"/>
              <a:gd name="connsiteX30" fmla="*/ 412750 w 4006850"/>
              <a:gd name="connsiteY30" fmla="*/ 1314450 h 4870450"/>
              <a:gd name="connsiteX31" fmla="*/ 463550 w 4006850"/>
              <a:gd name="connsiteY31" fmla="*/ 1104900 h 4870450"/>
              <a:gd name="connsiteX32" fmla="*/ 609600 w 4006850"/>
              <a:gd name="connsiteY32" fmla="*/ 869950 h 4870450"/>
              <a:gd name="connsiteX33" fmla="*/ 990600 w 4006850"/>
              <a:gd name="connsiteY33" fmla="*/ 317500 h 4870450"/>
              <a:gd name="connsiteX34" fmla="*/ 1079500 w 4006850"/>
              <a:gd name="connsiteY34" fmla="*/ 0 h 4870450"/>
              <a:gd name="connsiteX35" fmla="*/ 1270000 w 4006850"/>
              <a:gd name="connsiteY35" fmla="*/ 50800 h 4870450"/>
              <a:gd name="connsiteX36" fmla="*/ 1835150 w 4006850"/>
              <a:gd name="connsiteY36" fmla="*/ 317500 h 4870450"/>
              <a:gd name="connsiteX37" fmla="*/ 2082800 w 4006850"/>
              <a:gd name="connsiteY37" fmla="*/ 469900 h 4870450"/>
              <a:gd name="connsiteX38" fmla="*/ 2336800 w 4006850"/>
              <a:gd name="connsiteY38" fmla="*/ 628650 h 4870450"/>
              <a:gd name="connsiteX39" fmla="*/ 2273300 w 4006850"/>
              <a:gd name="connsiteY39" fmla="*/ 692150 h 4870450"/>
              <a:gd name="connsiteX40" fmla="*/ 2787650 w 4006850"/>
              <a:gd name="connsiteY40" fmla="*/ 1098550 h 4870450"/>
              <a:gd name="connsiteX41" fmla="*/ 3333750 w 4006850"/>
              <a:gd name="connsiteY41" fmla="*/ 1562100 h 4870450"/>
              <a:gd name="connsiteX42" fmla="*/ 3740150 w 4006850"/>
              <a:gd name="connsiteY42" fmla="*/ 1860550 h 4870450"/>
              <a:gd name="connsiteX43" fmla="*/ 4006850 w 4006850"/>
              <a:gd name="connsiteY43" fmla="*/ 2006600 h 4870450"/>
              <a:gd name="connsiteX0" fmla="*/ 4006850 w 4006850"/>
              <a:gd name="connsiteY0" fmla="*/ 2006600 h 4870450"/>
              <a:gd name="connsiteX1" fmla="*/ 3117850 w 4006850"/>
              <a:gd name="connsiteY1" fmla="*/ 3949700 h 4870450"/>
              <a:gd name="connsiteX2" fmla="*/ 2990850 w 4006850"/>
              <a:gd name="connsiteY2" fmla="*/ 4260850 h 4870450"/>
              <a:gd name="connsiteX3" fmla="*/ 2889250 w 4006850"/>
              <a:gd name="connsiteY3" fmla="*/ 4559300 h 4870450"/>
              <a:gd name="connsiteX4" fmla="*/ 2806700 w 4006850"/>
              <a:gd name="connsiteY4" fmla="*/ 4826000 h 4870450"/>
              <a:gd name="connsiteX5" fmla="*/ 2343150 w 4006850"/>
              <a:gd name="connsiteY5" fmla="*/ 4870450 h 4870450"/>
              <a:gd name="connsiteX6" fmla="*/ 1943100 w 4006850"/>
              <a:gd name="connsiteY6" fmla="*/ 4851400 h 4870450"/>
              <a:gd name="connsiteX7" fmla="*/ 1562100 w 4006850"/>
              <a:gd name="connsiteY7" fmla="*/ 4705350 h 4870450"/>
              <a:gd name="connsiteX8" fmla="*/ 107950 w 4006850"/>
              <a:gd name="connsiteY8" fmla="*/ 3860800 h 4870450"/>
              <a:gd name="connsiteX9" fmla="*/ 387350 w 4006850"/>
              <a:gd name="connsiteY9" fmla="*/ 3517900 h 4870450"/>
              <a:gd name="connsiteX10" fmla="*/ 793750 w 4006850"/>
              <a:gd name="connsiteY10" fmla="*/ 2889250 h 4870450"/>
              <a:gd name="connsiteX11" fmla="*/ 673100 w 4006850"/>
              <a:gd name="connsiteY11" fmla="*/ 2832100 h 4870450"/>
              <a:gd name="connsiteX12" fmla="*/ 0 w 4006850"/>
              <a:gd name="connsiteY12" fmla="*/ 2952750 h 4870450"/>
              <a:gd name="connsiteX13" fmla="*/ 19050 w 4006850"/>
              <a:gd name="connsiteY13" fmla="*/ 2857500 h 4870450"/>
              <a:gd name="connsiteX14" fmla="*/ 57150 w 4006850"/>
              <a:gd name="connsiteY14" fmla="*/ 2787650 h 4870450"/>
              <a:gd name="connsiteX15" fmla="*/ 209550 w 4006850"/>
              <a:gd name="connsiteY15" fmla="*/ 2768600 h 4870450"/>
              <a:gd name="connsiteX16" fmla="*/ 241300 w 4006850"/>
              <a:gd name="connsiteY16" fmla="*/ 2711450 h 4870450"/>
              <a:gd name="connsiteX17" fmla="*/ 215900 w 4006850"/>
              <a:gd name="connsiteY17" fmla="*/ 2635250 h 4870450"/>
              <a:gd name="connsiteX18" fmla="*/ 165100 w 4006850"/>
              <a:gd name="connsiteY18" fmla="*/ 2584450 h 4870450"/>
              <a:gd name="connsiteX19" fmla="*/ 107950 w 4006850"/>
              <a:gd name="connsiteY19" fmla="*/ 2527300 h 4870450"/>
              <a:gd name="connsiteX20" fmla="*/ 107950 w 4006850"/>
              <a:gd name="connsiteY20" fmla="*/ 2527300 h 4870450"/>
              <a:gd name="connsiteX21" fmla="*/ 50800 w 4006850"/>
              <a:gd name="connsiteY21" fmla="*/ 2508250 h 4870450"/>
              <a:gd name="connsiteX22" fmla="*/ 82550 w 4006850"/>
              <a:gd name="connsiteY22" fmla="*/ 2413000 h 4870450"/>
              <a:gd name="connsiteX23" fmla="*/ 127000 w 4006850"/>
              <a:gd name="connsiteY23" fmla="*/ 2413000 h 4870450"/>
              <a:gd name="connsiteX24" fmla="*/ 165100 w 4006850"/>
              <a:gd name="connsiteY24" fmla="*/ 2381250 h 4870450"/>
              <a:gd name="connsiteX25" fmla="*/ 165100 w 4006850"/>
              <a:gd name="connsiteY25" fmla="*/ 2324100 h 4870450"/>
              <a:gd name="connsiteX26" fmla="*/ 457200 w 4006850"/>
              <a:gd name="connsiteY26" fmla="*/ 2298700 h 4870450"/>
              <a:gd name="connsiteX27" fmla="*/ 603250 w 4006850"/>
              <a:gd name="connsiteY27" fmla="*/ 2260600 h 4870450"/>
              <a:gd name="connsiteX28" fmla="*/ 469900 w 4006850"/>
              <a:gd name="connsiteY28" fmla="*/ 1682750 h 4870450"/>
              <a:gd name="connsiteX29" fmla="*/ 412750 w 4006850"/>
              <a:gd name="connsiteY29" fmla="*/ 1498600 h 4870450"/>
              <a:gd name="connsiteX30" fmla="*/ 412750 w 4006850"/>
              <a:gd name="connsiteY30" fmla="*/ 1314450 h 4870450"/>
              <a:gd name="connsiteX31" fmla="*/ 463550 w 4006850"/>
              <a:gd name="connsiteY31" fmla="*/ 1104900 h 4870450"/>
              <a:gd name="connsiteX32" fmla="*/ 609600 w 4006850"/>
              <a:gd name="connsiteY32" fmla="*/ 869950 h 4870450"/>
              <a:gd name="connsiteX33" fmla="*/ 990600 w 4006850"/>
              <a:gd name="connsiteY33" fmla="*/ 317500 h 4870450"/>
              <a:gd name="connsiteX34" fmla="*/ 1079500 w 4006850"/>
              <a:gd name="connsiteY34" fmla="*/ 0 h 4870450"/>
              <a:gd name="connsiteX35" fmla="*/ 1270000 w 4006850"/>
              <a:gd name="connsiteY35" fmla="*/ 50800 h 4870450"/>
              <a:gd name="connsiteX36" fmla="*/ 1835150 w 4006850"/>
              <a:gd name="connsiteY36" fmla="*/ 317500 h 4870450"/>
              <a:gd name="connsiteX37" fmla="*/ 2082800 w 4006850"/>
              <a:gd name="connsiteY37" fmla="*/ 469900 h 4870450"/>
              <a:gd name="connsiteX38" fmla="*/ 2336800 w 4006850"/>
              <a:gd name="connsiteY38" fmla="*/ 628650 h 4870450"/>
              <a:gd name="connsiteX39" fmla="*/ 2787650 w 4006850"/>
              <a:gd name="connsiteY39" fmla="*/ 1098550 h 4870450"/>
              <a:gd name="connsiteX40" fmla="*/ 3333750 w 4006850"/>
              <a:gd name="connsiteY40" fmla="*/ 1562100 h 4870450"/>
              <a:gd name="connsiteX41" fmla="*/ 3740150 w 4006850"/>
              <a:gd name="connsiteY41" fmla="*/ 1860550 h 4870450"/>
              <a:gd name="connsiteX42" fmla="*/ 4006850 w 4006850"/>
              <a:gd name="connsiteY42" fmla="*/ 2006600 h 4870450"/>
              <a:gd name="connsiteX0" fmla="*/ 4006850 w 4006850"/>
              <a:gd name="connsiteY0" fmla="*/ 2006600 h 4870450"/>
              <a:gd name="connsiteX1" fmla="*/ 3117850 w 4006850"/>
              <a:gd name="connsiteY1" fmla="*/ 3949700 h 4870450"/>
              <a:gd name="connsiteX2" fmla="*/ 2990850 w 4006850"/>
              <a:gd name="connsiteY2" fmla="*/ 4260850 h 4870450"/>
              <a:gd name="connsiteX3" fmla="*/ 2889250 w 4006850"/>
              <a:gd name="connsiteY3" fmla="*/ 4559300 h 4870450"/>
              <a:gd name="connsiteX4" fmla="*/ 2806700 w 4006850"/>
              <a:gd name="connsiteY4" fmla="*/ 4826000 h 4870450"/>
              <a:gd name="connsiteX5" fmla="*/ 2343150 w 4006850"/>
              <a:gd name="connsiteY5" fmla="*/ 4870450 h 4870450"/>
              <a:gd name="connsiteX6" fmla="*/ 1943100 w 4006850"/>
              <a:gd name="connsiteY6" fmla="*/ 4851400 h 4870450"/>
              <a:gd name="connsiteX7" fmla="*/ 1562100 w 4006850"/>
              <a:gd name="connsiteY7" fmla="*/ 4705350 h 4870450"/>
              <a:gd name="connsiteX8" fmla="*/ 107950 w 4006850"/>
              <a:gd name="connsiteY8" fmla="*/ 3860800 h 4870450"/>
              <a:gd name="connsiteX9" fmla="*/ 387350 w 4006850"/>
              <a:gd name="connsiteY9" fmla="*/ 3517900 h 4870450"/>
              <a:gd name="connsiteX10" fmla="*/ 793750 w 4006850"/>
              <a:gd name="connsiteY10" fmla="*/ 2889250 h 4870450"/>
              <a:gd name="connsiteX11" fmla="*/ 673100 w 4006850"/>
              <a:gd name="connsiteY11" fmla="*/ 2832100 h 4870450"/>
              <a:gd name="connsiteX12" fmla="*/ 0 w 4006850"/>
              <a:gd name="connsiteY12" fmla="*/ 2952750 h 4870450"/>
              <a:gd name="connsiteX13" fmla="*/ 19050 w 4006850"/>
              <a:gd name="connsiteY13" fmla="*/ 2857500 h 4870450"/>
              <a:gd name="connsiteX14" fmla="*/ 57150 w 4006850"/>
              <a:gd name="connsiteY14" fmla="*/ 2787650 h 4870450"/>
              <a:gd name="connsiteX15" fmla="*/ 209550 w 4006850"/>
              <a:gd name="connsiteY15" fmla="*/ 2768600 h 4870450"/>
              <a:gd name="connsiteX16" fmla="*/ 241300 w 4006850"/>
              <a:gd name="connsiteY16" fmla="*/ 2711450 h 4870450"/>
              <a:gd name="connsiteX17" fmla="*/ 215900 w 4006850"/>
              <a:gd name="connsiteY17" fmla="*/ 2635250 h 4870450"/>
              <a:gd name="connsiteX18" fmla="*/ 165100 w 4006850"/>
              <a:gd name="connsiteY18" fmla="*/ 2584450 h 4870450"/>
              <a:gd name="connsiteX19" fmla="*/ 107950 w 4006850"/>
              <a:gd name="connsiteY19" fmla="*/ 2527300 h 4870450"/>
              <a:gd name="connsiteX20" fmla="*/ 107950 w 4006850"/>
              <a:gd name="connsiteY20" fmla="*/ 2527300 h 4870450"/>
              <a:gd name="connsiteX21" fmla="*/ 50800 w 4006850"/>
              <a:gd name="connsiteY21" fmla="*/ 2508250 h 4870450"/>
              <a:gd name="connsiteX22" fmla="*/ 82550 w 4006850"/>
              <a:gd name="connsiteY22" fmla="*/ 2413000 h 4870450"/>
              <a:gd name="connsiteX23" fmla="*/ 127000 w 4006850"/>
              <a:gd name="connsiteY23" fmla="*/ 2413000 h 4870450"/>
              <a:gd name="connsiteX24" fmla="*/ 165100 w 4006850"/>
              <a:gd name="connsiteY24" fmla="*/ 2381250 h 4870450"/>
              <a:gd name="connsiteX25" fmla="*/ 165100 w 4006850"/>
              <a:gd name="connsiteY25" fmla="*/ 2324100 h 4870450"/>
              <a:gd name="connsiteX26" fmla="*/ 457200 w 4006850"/>
              <a:gd name="connsiteY26" fmla="*/ 2298700 h 4870450"/>
              <a:gd name="connsiteX27" fmla="*/ 603250 w 4006850"/>
              <a:gd name="connsiteY27" fmla="*/ 2260600 h 4870450"/>
              <a:gd name="connsiteX28" fmla="*/ 469900 w 4006850"/>
              <a:gd name="connsiteY28" fmla="*/ 1682750 h 4870450"/>
              <a:gd name="connsiteX29" fmla="*/ 412750 w 4006850"/>
              <a:gd name="connsiteY29" fmla="*/ 1498600 h 4870450"/>
              <a:gd name="connsiteX30" fmla="*/ 412750 w 4006850"/>
              <a:gd name="connsiteY30" fmla="*/ 1314450 h 4870450"/>
              <a:gd name="connsiteX31" fmla="*/ 463550 w 4006850"/>
              <a:gd name="connsiteY31" fmla="*/ 1104900 h 4870450"/>
              <a:gd name="connsiteX32" fmla="*/ 609600 w 4006850"/>
              <a:gd name="connsiteY32" fmla="*/ 869950 h 4870450"/>
              <a:gd name="connsiteX33" fmla="*/ 990600 w 4006850"/>
              <a:gd name="connsiteY33" fmla="*/ 317500 h 4870450"/>
              <a:gd name="connsiteX34" fmla="*/ 1079500 w 4006850"/>
              <a:gd name="connsiteY34" fmla="*/ 0 h 4870450"/>
              <a:gd name="connsiteX35" fmla="*/ 1835150 w 4006850"/>
              <a:gd name="connsiteY35" fmla="*/ 317500 h 4870450"/>
              <a:gd name="connsiteX36" fmla="*/ 2082800 w 4006850"/>
              <a:gd name="connsiteY36" fmla="*/ 469900 h 4870450"/>
              <a:gd name="connsiteX37" fmla="*/ 2336800 w 4006850"/>
              <a:gd name="connsiteY37" fmla="*/ 628650 h 4870450"/>
              <a:gd name="connsiteX38" fmla="*/ 2787650 w 4006850"/>
              <a:gd name="connsiteY38" fmla="*/ 1098550 h 4870450"/>
              <a:gd name="connsiteX39" fmla="*/ 3333750 w 4006850"/>
              <a:gd name="connsiteY39" fmla="*/ 1562100 h 4870450"/>
              <a:gd name="connsiteX40" fmla="*/ 3740150 w 4006850"/>
              <a:gd name="connsiteY40" fmla="*/ 1860550 h 4870450"/>
              <a:gd name="connsiteX41" fmla="*/ 4006850 w 4006850"/>
              <a:gd name="connsiteY41" fmla="*/ 2006600 h 4870450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835150 w 4006850"/>
              <a:gd name="connsiteY35" fmla="*/ 225321 h 4778271"/>
              <a:gd name="connsiteX36" fmla="*/ 2082800 w 4006850"/>
              <a:gd name="connsiteY36" fmla="*/ 377721 h 4778271"/>
              <a:gd name="connsiteX37" fmla="*/ 2336800 w 4006850"/>
              <a:gd name="connsiteY37" fmla="*/ 536471 h 4778271"/>
              <a:gd name="connsiteX38" fmla="*/ 2787650 w 4006850"/>
              <a:gd name="connsiteY38" fmla="*/ 1006371 h 4778271"/>
              <a:gd name="connsiteX39" fmla="*/ 3333750 w 4006850"/>
              <a:gd name="connsiteY39" fmla="*/ 1469921 h 4778271"/>
              <a:gd name="connsiteX40" fmla="*/ 3740150 w 4006850"/>
              <a:gd name="connsiteY40" fmla="*/ 1768371 h 4778271"/>
              <a:gd name="connsiteX41" fmla="*/ 4006850 w 4006850"/>
              <a:gd name="connsiteY41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082800 w 4006850"/>
              <a:gd name="connsiteY36" fmla="*/ 377721 h 4778271"/>
              <a:gd name="connsiteX37" fmla="*/ 2336800 w 4006850"/>
              <a:gd name="connsiteY37" fmla="*/ 536471 h 4778271"/>
              <a:gd name="connsiteX38" fmla="*/ 2787650 w 4006850"/>
              <a:gd name="connsiteY38" fmla="*/ 1006371 h 4778271"/>
              <a:gd name="connsiteX39" fmla="*/ 3333750 w 4006850"/>
              <a:gd name="connsiteY39" fmla="*/ 1469921 h 4778271"/>
              <a:gd name="connsiteX40" fmla="*/ 3740150 w 4006850"/>
              <a:gd name="connsiteY40" fmla="*/ 1768371 h 4778271"/>
              <a:gd name="connsiteX41" fmla="*/ 4006850 w 4006850"/>
              <a:gd name="connsiteY41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36800 w 4006850"/>
              <a:gd name="connsiteY36" fmla="*/ 536471 h 4778271"/>
              <a:gd name="connsiteX37" fmla="*/ 2787650 w 4006850"/>
              <a:gd name="connsiteY37" fmla="*/ 100637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787650 w 4006850"/>
              <a:gd name="connsiteY37" fmla="*/ 100637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787650 w 4006850"/>
              <a:gd name="connsiteY37" fmla="*/ 100637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60449 w 4006850"/>
              <a:gd name="connsiteY37" fmla="*/ 1031511 h 4778271"/>
              <a:gd name="connsiteX38" fmla="*/ 3333750 w 4006850"/>
              <a:gd name="connsiteY38" fmla="*/ 1469921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60449 w 4006850"/>
              <a:gd name="connsiteY37" fmla="*/ 1031511 h 4778271"/>
              <a:gd name="connsiteX38" fmla="*/ 3354134 w 4006850"/>
              <a:gd name="connsiteY38" fmla="*/ 1455955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60449 w 4006850"/>
              <a:gd name="connsiteY37" fmla="*/ 1031511 h 4778271"/>
              <a:gd name="connsiteX38" fmla="*/ 3354134 w 4006850"/>
              <a:gd name="connsiteY38" fmla="*/ 1455955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54134 w 4006850"/>
              <a:gd name="connsiteY38" fmla="*/ 1455955 h 4778271"/>
              <a:gd name="connsiteX39" fmla="*/ 3740150 w 4006850"/>
              <a:gd name="connsiteY39" fmla="*/ 1768371 h 4778271"/>
              <a:gd name="connsiteX40" fmla="*/ 4006850 w 4006850"/>
              <a:gd name="connsiteY40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54134 w 4006850"/>
              <a:gd name="connsiteY38" fmla="*/ 1455955 h 4778271"/>
              <a:gd name="connsiteX39" fmla="*/ 4006850 w 4006850"/>
              <a:gd name="connsiteY39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54134 w 4006850"/>
              <a:gd name="connsiteY38" fmla="*/ 1455955 h 4778271"/>
              <a:gd name="connsiteX39" fmla="*/ 4006850 w 4006850"/>
              <a:gd name="connsiteY39" fmla="*/ 1914421 h 4778271"/>
              <a:gd name="connsiteX0" fmla="*/ 4006850 w 4006850"/>
              <a:gd name="connsiteY0" fmla="*/ 1914421 h 4778271"/>
              <a:gd name="connsiteX1" fmla="*/ 3117850 w 4006850"/>
              <a:gd name="connsiteY1" fmla="*/ 3857521 h 4778271"/>
              <a:gd name="connsiteX2" fmla="*/ 2990850 w 4006850"/>
              <a:gd name="connsiteY2" fmla="*/ 4168671 h 4778271"/>
              <a:gd name="connsiteX3" fmla="*/ 2889250 w 4006850"/>
              <a:gd name="connsiteY3" fmla="*/ 4467121 h 4778271"/>
              <a:gd name="connsiteX4" fmla="*/ 2806700 w 4006850"/>
              <a:gd name="connsiteY4" fmla="*/ 4733821 h 4778271"/>
              <a:gd name="connsiteX5" fmla="*/ 2343150 w 4006850"/>
              <a:gd name="connsiteY5" fmla="*/ 4778271 h 4778271"/>
              <a:gd name="connsiteX6" fmla="*/ 1943100 w 4006850"/>
              <a:gd name="connsiteY6" fmla="*/ 4759221 h 4778271"/>
              <a:gd name="connsiteX7" fmla="*/ 1562100 w 4006850"/>
              <a:gd name="connsiteY7" fmla="*/ 4613171 h 4778271"/>
              <a:gd name="connsiteX8" fmla="*/ 107950 w 4006850"/>
              <a:gd name="connsiteY8" fmla="*/ 3768621 h 4778271"/>
              <a:gd name="connsiteX9" fmla="*/ 387350 w 4006850"/>
              <a:gd name="connsiteY9" fmla="*/ 3425721 h 4778271"/>
              <a:gd name="connsiteX10" fmla="*/ 793750 w 4006850"/>
              <a:gd name="connsiteY10" fmla="*/ 2797071 h 4778271"/>
              <a:gd name="connsiteX11" fmla="*/ 673100 w 4006850"/>
              <a:gd name="connsiteY11" fmla="*/ 2739921 h 4778271"/>
              <a:gd name="connsiteX12" fmla="*/ 0 w 4006850"/>
              <a:gd name="connsiteY12" fmla="*/ 2860571 h 4778271"/>
              <a:gd name="connsiteX13" fmla="*/ 19050 w 4006850"/>
              <a:gd name="connsiteY13" fmla="*/ 2765321 h 4778271"/>
              <a:gd name="connsiteX14" fmla="*/ 57150 w 4006850"/>
              <a:gd name="connsiteY14" fmla="*/ 2695471 h 4778271"/>
              <a:gd name="connsiteX15" fmla="*/ 209550 w 4006850"/>
              <a:gd name="connsiteY15" fmla="*/ 2676421 h 4778271"/>
              <a:gd name="connsiteX16" fmla="*/ 241300 w 4006850"/>
              <a:gd name="connsiteY16" fmla="*/ 2619271 h 4778271"/>
              <a:gd name="connsiteX17" fmla="*/ 215900 w 4006850"/>
              <a:gd name="connsiteY17" fmla="*/ 2543071 h 4778271"/>
              <a:gd name="connsiteX18" fmla="*/ 165100 w 4006850"/>
              <a:gd name="connsiteY18" fmla="*/ 2492271 h 4778271"/>
              <a:gd name="connsiteX19" fmla="*/ 107950 w 4006850"/>
              <a:gd name="connsiteY19" fmla="*/ 2435121 h 4778271"/>
              <a:gd name="connsiteX20" fmla="*/ 107950 w 4006850"/>
              <a:gd name="connsiteY20" fmla="*/ 2435121 h 4778271"/>
              <a:gd name="connsiteX21" fmla="*/ 50800 w 4006850"/>
              <a:gd name="connsiteY21" fmla="*/ 2416071 h 4778271"/>
              <a:gd name="connsiteX22" fmla="*/ 82550 w 4006850"/>
              <a:gd name="connsiteY22" fmla="*/ 2320821 h 4778271"/>
              <a:gd name="connsiteX23" fmla="*/ 127000 w 4006850"/>
              <a:gd name="connsiteY23" fmla="*/ 2320821 h 4778271"/>
              <a:gd name="connsiteX24" fmla="*/ 165100 w 4006850"/>
              <a:gd name="connsiteY24" fmla="*/ 2289071 h 4778271"/>
              <a:gd name="connsiteX25" fmla="*/ 165100 w 4006850"/>
              <a:gd name="connsiteY25" fmla="*/ 2231921 h 4778271"/>
              <a:gd name="connsiteX26" fmla="*/ 457200 w 4006850"/>
              <a:gd name="connsiteY26" fmla="*/ 2206521 h 4778271"/>
              <a:gd name="connsiteX27" fmla="*/ 603250 w 4006850"/>
              <a:gd name="connsiteY27" fmla="*/ 2168421 h 4778271"/>
              <a:gd name="connsiteX28" fmla="*/ 469900 w 4006850"/>
              <a:gd name="connsiteY28" fmla="*/ 1590571 h 4778271"/>
              <a:gd name="connsiteX29" fmla="*/ 412750 w 4006850"/>
              <a:gd name="connsiteY29" fmla="*/ 1406421 h 4778271"/>
              <a:gd name="connsiteX30" fmla="*/ 412750 w 4006850"/>
              <a:gd name="connsiteY30" fmla="*/ 1222271 h 4778271"/>
              <a:gd name="connsiteX31" fmla="*/ 463550 w 4006850"/>
              <a:gd name="connsiteY31" fmla="*/ 1012721 h 4778271"/>
              <a:gd name="connsiteX32" fmla="*/ 609600 w 4006850"/>
              <a:gd name="connsiteY32" fmla="*/ 777771 h 4778271"/>
              <a:gd name="connsiteX33" fmla="*/ 990600 w 4006850"/>
              <a:gd name="connsiteY33" fmla="*/ 225321 h 4778271"/>
              <a:gd name="connsiteX34" fmla="*/ 1047468 w 4006850"/>
              <a:gd name="connsiteY34" fmla="*/ 0 h 4778271"/>
              <a:gd name="connsiteX35" fmla="*/ 1797295 w 4006850"/>
              <a:gd name="connsiteY35" fmla="*/ 306328 h 4778271"/>
              <a:gd name="connsiteX36" fmla="*/ 2377567 w 4006850"/>
              <a:gd name="connsiteY36" fmla="*/ 667757 h 4778271"/>
              <a:gd name="connsiteX37" fmla="*/ 2819682 w 4006850"/>
              <a:gd name="connsiteY37" fmla="*/ 1006370 h 4778271"/>
              <a:gd name="connsiteX38" fmla="*/ 3389078 w 4006850"/>
              <a:gd name="connsiteY38" fmla="*/ 1475507 h 4778271"/>
              <a:gd name="connsiteX39" fmla="*/ 4006850 w 4006850"/>
              <a:gd name="connsiteY39" fmla="*/ 1914421 h 4778271"/>
              <a:gd name="connsiteX0" fmla="*/ 4027234 w 4027234"/>
              <a:gd name="connsiteY0" fmla="*/ 1883694 h 4778271"/>
              <a:gd name="connsiteX1" fmla="*/ 3117850 w 4027234"/>
              <a:gd name="connsiteY1" fmla="*/ 3857521 h 4778271"/>
              <a:gd name="connsiteX2" fmla="*/ 2990850 w 4027234"/>
              <a:gd name="connsiteY2" fmla="*/ 4168671 h 4778271"/>
              <a:gd name="connsiteX3" fmla="*/ 2889250 w 4027234"/>
              <a:gd name="connsiteY3" fmla="*/ 4467121 h 4778271"/>
              <a:gd name="connsiteX4" fmla="*/ 2806700 w 4027234"/>
              <a:gd name="connsiteY4" fmla="*/ 4733821 h 4778271"/>
              <a:gd name="connsiteX5" fmla="*/ 2343150 w 4027234"/>
              <a:gd name="connsiteY5" fmla="*/ 4778271 h 4778271"/>
              <a:gd name="connsiteX6" fmla="*/ 1943100 w 4027234"/>
              <a:gd name="connsiteY6" fmla="*/ 4759221 h 4778271"/>
              <a:gd name="connsiteX7" fmla="*/ 1562100 w 4027234"/>
              <a:gd name="connsiteY7" fmla="*/ 4613171 h 4778271"/>
              <a:gd name="connsiteX8" fmla="*/ 107950 w 4027234"/>
              <a:gd name="connsiteY8" fmla="*/ 3768621 h 4778271"/>
              <a:gd name="connsiteX9" fmla="*/ 387350 w 4027234"/>
              <a:gd name="connsiteY9" fmla="*/ 3425721 h 4778271"/>
              <a:gd name="connsiteX10" fmla="*/ 793750 w 4027234"/>
              <a:gd name="connsiteY10" fmla="*/ 2797071 h 4778271"/>
              <a:gd name="connsiteX11" fmla="*/ 673100 w 4027234"/>
              <a:gd name="connsiteY11" fmla="*/ 2739921 h 4778271"/>
              <a:gd name="connsiteX12" fmla="*/ 0 w 4027234"/>
              <a:gd name="connsiteY12" fmla="*/ 2860571 h 4778271"/>
              <a:gd name="connsiteX13" fmla="*/ 19050 w 4027234"/>
              <a:gd name="connsiteY13" fmla="*/ 2765321 h 4778271"/>
              <a:gd name="connsiteX14" fmla="*/ 57150 w 4027234"/>
              <a:gd name="connsiteY14" fmla="*/ 2695471 h 4778271"/>
              <a:gd name="connsiteX15" fmla="*/ 209550 w 4027234"/>
              <a:gd name="connsiteY15" fmla="*/ 2676421 h 4778271"/>
              <a:gd name="connsiteX16" fmla="*/ 241300 w 4027234"/>
              <a:gd name="connsiteY16" fmla="*/ 2619271 h 4778271"/>
              <a:gd name="connsiteX17" fmla="*/ 215900 w 4027234"/>
              <a:gd name="connsiteY17" fmla="*/ 2543071 h 4778271"/>
              <a:gd name="connsiteX18" fmla="*/ 165100 w 4027234"/>
              <a:gd name="connsiteY18" fmla="*/ 2492271 h 4778271"/>
              <a:gd name="connsiteX19" fmla="*/ 107950 w 4027234"/>
              <a:gd name="connsiteY19" fmla="*/ 2435121 h 4778271"/>
              <a:gd name="connsiteX20" fmla="*/ 107950 w 4027234"/>
              <a:gd name="connsiteY20" fmla="*/ 2435121 h 4778271"/>
              <a:gd name="connsiteX21" fmla="*/ 50800 w 4027234"/>
              <a:gd name="connsiteY21" fmla="*/ 2416071 h 4778271"/>
              <a:gd name="connsiteX22" fmla="*/ 82550 w 4027234"/>
              <a:gd name="connsiteY22" fmla="*/ 2320821 h 4778271"/>
              <a:gd name="connsiteX23" fmla="*/ 127000 w 4027234"/>
              <a:gd name="connsiteY23" fmla="*/ 2320821 h 4778271"/>
              <a:gd name="connsiteX24" fmla="*/ 165100 w 4027234"/>
              <a:gd name="connsiteY24" fmla="*/ 2289071 h 4778271"/>
              <a:gd name="connsiteX25" fmla="*/ 165100 w 4027234"/>
              <a:gd name="connsiteY25" fmla="*/ 2231921 h 4778271"/>
              <a:gd name="connsiteX26" fmla="*/ 457200 w 4027234"/>
              <a:gd name="connsiteY26" fmla="*/ 2206521 h 4778271"/>
              <a:gd name="connsiteX27" fmla="*/ 603250 w 4027234"/>
              <a:gd name="connsiteY27" fmla="*/ 2168421 h 4778271"/>
              <a:gd name="connsiteX28" fmla="*/ 469900 w 4027234"/>
              <a:gd name="connsiteY28" fmla="*/ 1590571 h 4778271"/>
              <a:gd name="connsiteX29" fmla="*/ 412750 w 4027234"/>
              <a:gd name="connsiteY29" fmla="*/ 1406421 h 4778271"/>
              <a:gd name="connsiteX30" fmla="*/ 412750 w 4027234"/>
              <a:gd name="connsiteY30" fmla="*/ 1222271 h 4778271"/>
              <a:gd name="connsiteX31" fmla="*/ 463550 w 4027234"/>
              <a:gd name="connsiteY31" fmla="*/ 1012721 h 4778271"/>
              <a:gd name="connsiteX32" fmla="*/ 609600 w 4027234"/>
              <a:gd name="connsiteY32" fmla="*/ 777771 h 4778271"/>
              <a:gd name="connsiteX33" fmla="*/ 990600 w 4027234"/>
              <a:gd name="connsiteY33" fmla="*/ 225321 h 4778271"/>
              <a:gd name="connsiteX34" fmla="*/ 1047468 w 4027234"/>
              <a:gd name="connsiteY34" fmla="*/ 0 h 4778271"/>
              <a:gd name="connsiteX35" fmla="*/ 1797295 w 4027234"/>
              <a:gd name="connsiteY35" fmla="*/ 306328 h 4778271"/>
              <a:gd name="connsiteX36" fmla="*/ 2377567 w 4027234"/>
              <a:gd name="connsiteY36" fmla="*/ 667757 h 4778271"/>
              <a:gd name="connsiteX37" fmla="*/ 2819682 w 4027234"/>
              <a:gd name="connsiteY37" fmla="*/ 1006370 h 4778271"/>
              <a:gd name="connsiteX38" fmla="*/ 3389078 w 4027234"/>
              <a:gd name="connsiteY38" fmla="*/ 1475507 h 4778271"/>
              <a:gd name="connsiteX39" fmla="*/ 4027234 w 4027234"/>
              <a:gd name="connsiteY39" fmla="*/ 1883694 h 4778271"/>
              <a:gd name="connsiteX0" fmla="*/ 4027234 w 4027234"/>
              <a:gd name="connsiteY0" fmla="*/ 1883694 h 4778271"/>
              <a:gd name="connsiteX1" fmla="*/ 3117850 w 4027234"/>
              <a:gd name="connsiteY1" fmla="*/ 3857521 h 4778271"/>
              <a:gd name="connsiteX2" fmla="*/ 2990850 w 4027234"/>
              <a:gd name="connsiteY2" fmla="*/ 4168671 h 4778271"/>
              <a:gd name="connsiteX3" fmla="*/ 2889250 w 4027234"/>
              <a:gd name="connsiteY3" fmla="*/ 4467121 h 4778271"/>
              <a:gd name="connsiteX4" fmla="*/ 2806700 w 4027234"/>
              <a:gd name="connsiteY4" fmla="*/ 4733821 h 4778271"/>
              <a:gd name="connsiteX5" fmla="*/ 2343150 w 4027234"/>
              <a:gd name="connsiteY5" fmla="*/ 4778271 h 4778271"/>
              <a:gd name="connsiteX6" fmla="*/ 1943100 w 4027234"/>
              <a:gd name="connsiteY6" fmla="*/ 4759221 h 4778271"/>
              <a:gd name="connsiteX7" fmla="*/ 1562100 w 4027234"/>
              <a:gd name="connsiteY7" fmla="*/ 4613171 h 4778271"/>
              <a:gd name="connsiteX8" fmla="*/ 107950 w 4027234"/>
              <a:gd name="connsiteY8" fmla="*/ 3768621 h 4778271"/>
              <a:gd name="connsiteX9" fmla="*/ 387350 w 4027234"/>
              <a:gd name="connsiteY9" fmla="*/ 3425721 h 4778271"/>
              <a:gd name="connsiteX10" fmla="*/ 793750 w 4027234"/>
              <a:gd name="connsiteY10" fmla="*/ 2797071 h 4778271"/>
              <a:gd name="connsiteX11" fmla="*/ 673100 w 4027234"/>
              <a:gd name="connsiteY11" fmla="*/ 2739921 h 4778271"/>
              <a:gd name="connsiteX12" fmla="*/ 0 w 4027234"/>
              <a:gd name="connsiteY12" fmla="*/ 2860571 h 4778271"/>
              <a:gd name="connsiteX13" fmla="*/ 19050 w 4027234"/>
              <a:gd name="connsiteY13" fmla="*/ 2765321 h 4778271"/>
              <a:gd name="connsiteX14" fmla="*/ 57150 w 4027234"/>
              <a:gd name="connsiteY14" fmla="*/ 2695471 h 4778271"/>
              <a:gd name="connsiteX15" fmla="*/ 209550 w 4027234"/>
              <a:gd name="connsiteY15" fmla="*/ 2676421 h 4778271"/>
              <a:gd name="connsiteX16" fmla="*/ 241300 w 4027234"/>
              <a:gd name="connsiteY16" fmla="*/ 2619271 h 4778271"/>
              <a:gd name="connsiteX17" fmla="*/ 215900 w 4027234"/>
              <a:gd name="connsiteY17" fmla="*/ 2543071 h 4778271"/>
              <a:gd name="connsiteX18" fmla="*/ 165100 w 4027234"/>
              <a:gd name="connsiteY18" fmla="*/ 2492271 h 4778271"/>
              <a:gd name="connsiteX19" fmla="*/ 107950 w 4027234"/>
              <a:gd name="connsiteY19" fmla="*/ 2435121 h 4778271"/>
              <a:gd name="connsiteX20" fmla="*/ 107950 w 4027234"/>
              <a:gd name="connsiteY20" fmla="*/ 2435121 h 4778271"/>
              <a:gd name="connsiteX21" fmla="*/ 50800 w 4027234"/>
              <a:gd name="connsiteY21" fmla="*/ 2416071 h 4778271"/>
              <a:gd name="connsiteX22" fmla="*/ 82550 w 4027234"/>
              <a:gd name="connsiteY22" fmla="*/ 2320821 h 4778271"/>
              <a:gd name="connsiteX23" fmla="*/ 127000 w 4027234"/>
              <a:gd name="connsiteY23" fmla="*/ 2320821 h 4778271"/>
              <a:gd name="connsiteX24" fmla="*/ 165100 w 4027234"/>
              <a:gd name="connsiteY24" fmla="*/ 2289071 h 4778271"/>
              <a:gd name="connsiteX25" fmla="*/ 165100 w 4027234"/>
              <a:gd name="connsiteY25" fmla="*/ 2231921 h 4778271"/>
              <a:gd name="connsiteX26" fmla="*/ 457200 w 4027234"/>
              <a:gd name="connsiteY26" fmla="*/ 2206521 h 4778271"/>
              <a:gd name="connsiteX27" fmla="*/ 603250 w 4027234"/>
              <a:gd name="connsiteY27" fmla="*/ 2168421 h 4778271"/>
              <a:gd name="connsiteX28" fmla="*/ 469900 w 4027234"/>
              <a:gd name="connsiteY28" fmla="*/ 1590571 h 4778271"/>
              <a:gd name="connsiteX29" fmla="*/ 412750 w 4027234"/>
              <a:gd name="connsiteY29" fmla="*/ 1406421 h 4778271"/>
              <a:gd name="connsiteX30" fmla="*/ 412750 w 4027234"/>
              <a:gd name="connsiteY30" fmla="*/ 1222271 h 4778271"/>
              <a:gd name="connsiteX31" fmla="*/ 463550 w 4027234"/>
              <a:gd name="connsiteY31" fmla="*/ 1012721 h 4778271"/>
              <a:gd name="connsiteX32" fmla="*/ 609600 w 4027234"/>
              <a:gd name="connsiteY32" fmla="*/ 777771 h 4778271"/>
              <a:gd name="connsiteX33" fmla="*/ 990600 w 4027234"/>
              <a:gd name="connsiteY33" fmla="*/ 225321 h 4778271"/>
              <a:gd name="connsiteX34" fmla="*/ 1047468 w 4027234"/>
              <a:gd name="connsiteY34" fmla="*/ 0 h 4778271"/>
              <a:gd name="connsiteX35" fmla="*/ 1797295 w 4027234"/>
              <a:gd name="connsiteY35" fmla="*/ 306328 h 4778271"/>
              <a:gd name="connsiteX36" fmla="*/ 2377567 w 4027234"/>
              <a:gd name="connsiteY36" fmla="*/ 667757 h 4778271"/>
              <a:gd name="connsiteX37" fmla="*/ 2819682 w 4027234"/>
              <a:gd name="connsiteY37" fmla="*/ 1006370 h 4778271"/>
              <a:gd name="connsiteX38" fmla="*/ 3389078 w 4027234"/>
              <a:gd name="connsiteY38" fmla="*/ 1475507 h 4778271"/>
              <a:gd name="connsiteX39" fmla="*/ 4027234 w 4027234"/>
              <a:gd name="connsiteY39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90850 w 4027234"/>
              <a:gd name="connsiteY2" fmla="*/ 4168671 h 4778271"/>
              <a:gd name="connsiteX3" fmla="*/ 2889250 w 4027234"/>
              <a:gd name="connsiteY3" fmla="*/ 4467121 h 4778271"/>
              <a:gd name="connsiteX4" fmla="*/ 2806700 w 4027234"/>
              <a:gd name="connsiteY4" fmla="*/ 4733821 h 4778271"/>
              <a:gd name="connsiteX5" fmla="*/ 2343150 w 4027234"/>
              <a:gd name="connsiteY5" fmla="*/ 4778271 h 4778271"/>
              <a:gd name="connsiteX6" fmla="*/ 1943100 w 4027234"/>
              <a:gd name="connsiteY6" fmla="*/ 4759221 h 4778271"/>
              <a:gd name="connsiteX7" fmla="*/ 1562100 w 4027234"/>
              <a:gd name="connsiteY7" fmla="*/ 4613171 h 4778271"/>
              <a:gd name="connsiteX8" fmla="*/ 107950 w 4027234"/>
              <a:gd name="connsiteY8" fmla="*/ 3768621 h 4778271"/>
              <a:gd name="connsiteX9" fmla="*/ 387350 w 4027234"/>
              <a:gd name="connsiteY9" fmla="*/ 3425721 h 4778271"/>
              <a:gd name="connsiteX10" fmla="*/ 793750 w 4027234"/>
              <a:gd name="connsiteY10" fmla="*/ 2797071 h 4778271"/>
              <a:gd name="connsiteX11" fmla="*/ 673100 w 4027234"/>
              <a:gd name="connsiteY11" fmla="*/ 2739921 h 4778271"/>
              <a:gd name="connsiteX12" fmla="*/ 0 w 4027234"/>
              <a:gd name="connsiteY12" fmla="*/ 2860571 h 4778271"/>
              <a:gd name="connsiteX13" fmla="*/ 19050 w 4027234"/>
              <a:gd name="connsiteY13" fmla="*/ 2765321 h 4778271"/>
              <a:gd name="connsiteX14" fmla="*/ 57150 w 4027234"/>
              <a:gd name="connsiteY14" fmla="*/ 2695471 h 4778271"/>
              <a:gd name="connsiteX15" fmla="*/ 209550 w 4027234"/>
              <a:gd name="connsiteY15" fmla="*/ 2676421 h 4778271"/>
              <a:gd name="connsiteX16" fmla="*/ 241300 w 4027234"/>
              <a:gd name="connsiteY16" fmla="*/ 2619271 h 4778271"/>
              <a:gd name="connsiteX17" fmla="*/ 215900 w 4027234"/>
              <a:gd name="connsiteY17" fmla="*/ 2543071 h 4778271"/>
              <a:gd name="connsiteX18" fmla="*/ 165100 w 4027234"/>
              <a:gd name="connsiteY18" fmla="*/ 2492271 h 4778271"/>
              <a:gd name="connsiteX19" fmla="*/ 107950 w 4027234"/>
              <a:gd name="connsiteY19" fmla="*/ 2435121 h 4778271"/>
              <a:gd name="connsiteX20" fmla="*/ 107950 w 4027234"/>
              <a:gd name="connsiteY20" fmla="*/ 2435121 h 4778271"/>
              <a:gd name="connsiteX21" fmla="*/ 50800 w 4027234"/>
              <a:gd name="connsiteY21" fmla="*/ 2416071 h 4778271"/>
              <a:gd name="connsiteX22" fmla="*/ 82550 w 4027234"/>
              <a:gd name="connsiteY22" fmla="*/ 2320821 h 4778271"/>
              <a:gd name="connsiteX23" fmla="*/ 127000 w 4027234"/>
              <a:gd name="connsiteY23" fmla="*/ 2320821 h 4778271"/>
              <a:gd name="connsiteX24" fmla="*/ 165100 w 4027234"/>
              <a:gd name="connsiteY24" fmla="*/ 2289071 h 4778271"/>
              <a:gd name="connsiteX25" fmla="*/ 165100 w 4027234"/>
              <a:gd name="connsiteY25" fmla="*/ 2231921 h 4778271"/>
              <a:gd name="connsiteX26" fmla="*/ 457200 w 4027234"/>
              <a:gd name="connsiteY26" fmla="*/ 2206521 h 4778271"/>
              <a:gd name="connsiteX27" fmla="*/ 603250 w 4027234"/>
              <a:gd name="connsiteY27" fmla="*/ 2168421 h 4778271"/>
              <a:gd name="connsiteX28" fmla="*/ 469900 w 4027234"/>
              <a:gd name="connsiteY28" fmla="*/ 1590571 h 4778271"/>
              <a:gd name="connsiteX29" fmla="*/ 412750 w 4027234"/>
              <a:gd name="connsiteY29" fmla="*/ 1406421 h 4778271"/>
              <a:gd name="connsiteX30" fmla="*/ 412750 w 4027234"/>
              <a:gd name="connsiteY30" fmla="*/ 1222271 h 4778271"/>
              <a:gd name="connsiteX31" fmla="*/ 463550 w 4027234"/>
              <a:gd name="connsiteY31" fmla="*/ 1012721 h 4778271"/>
              <a:gd name="connsiteX32" fmla="*/ 609600 w 4027234"/>
              <a:gd name="connsiteY32" fmla="*/ 777771 h 4778271"/>
              <a:gd name="connsiteX33" fmla="*/ 990600 w 4027234"/>
              <a:gd name="connsiteY33" fmla="*/ 225321 h 4778271"/>
              <a:gd name="connsiteX34" fmla="*/ 1047468 w 4027234"/>
              <a:gd name="connsiteY34" fmla="*/ 0 h 4778271"/>
              <a:gd name="connsiteX35" fmla="*/ 1797295 w 4027234"/>
              <a:gd name="connsiteY35" fmla="*/ 306328 h 4778271"/>
              <a:gd name="connsiteX36" fmla="*/ 2377567 w 4027234"/>
              <a:gd name="connsiteY36" fmla="*/ 667757 h 4778271"/>
              <a:gd name="connsiteX37" fmla="*/ 2819682 w 4027234"/>
              <a:gd name="connsiteY37" fmla="*/ 1006370 h 4778271"/>
              <a:gd name="connsiteX38" fmla="*/ 3389078 w 4027234"/>
              <a:gd name="connsiteY38" fmla="*/ 1475507 h 4778271"/>
              <a:gd name="connsiteX39" fmla="*/ 4027234 w 4027234"/>
              <a:gd name="connsiteY39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90850 w 4027234"/>
              <a:gd name="connsiteY2" fmla="*/ 4168671 h 4778271"/>
              <a:gd name="connsiteX3" fmla="*/ 2806700 w 4027234"/>
              <a:gd name="connsiteY3" fmla="*/ 473382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09316 w 4027234"/>
              <a:gd name="connsiteY2" fmla="*/ 4218951 h 4778271"/>
              <a:gd name="connsiteX3" fmla="*/ 2806700 w 4027234"/>
              <a:gd name="connsiteY3" fmla="*/ 473382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32611 w 4027234"/>
              <a:gd name="connsiteY2" fmla="*/ 4241298 h 4778271"/>
              <a:gd name="connsiteX3" fmla="*/ 2806700 w 4027234"/>
              <a:gd name="connsiteY3" fmla="*/ 473382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32611 w 4027234"/>
              <a:gd name="connsiteY2" fmla="*/ 4241298 h 4778271"/>
              <a:gd name="connsiteX3" fmla="*/ 2768845 w 4027234"/>
              <a:gd name="connsiteY3" fmla="*/ 4711474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78271"/>
              <a:gd name="connsiteX1" fmla="*/ 3112027 w 4027234"/>
              <a:gd name="connsiteY1" fmla="*/ 3801655 h 4778271"/>
              <a:gd name="connsiteX2" fmla="*/ 2932611 w 4027234"/>
              <a:gd name="connsiteY2" fmla="*/ 4241298 h 4778271"/>
              <a:gd name="connsiteX3" fmla="*/ 2792140 w 4027234"/>
              <a:gd name="connsiteY3" fmla="*/ 4658401 h 4778271"/>
              <a:gd name="connsiteX4" fmla="*/ 2343150 w 4027234"/>
              <a:gd name="connsiteY4" fmla="*/ 4778271 h 4778271"/>
              <a:gd name="connsiteX5" fmla="*/ 1943100 w 4027234"/>
              <a:gd name="connsiteY5" fmla="*/ 4759221 h 4778271"/>
              <a:gd name="connsiteX6" fmla="*/ 1562100 w 4027234"/>
              <a:gd name="connsiteY6" fmla="*/ 4613171 h 4778271"/>
              <a:gd name="connsiteX7" fmla="*/ 107950 w 4027234"/>
              <a:gd name="connsiteY7" fmla="*/ 3768621 h 4778271"/>
              <a:gd name="connsiteX8" fmla="*/ 387350 w 4027234"/>
              <a:gd name="connsiteY8" fmla="*/ 3425721 h 4778271"/>
              <a:gd name="connsiteX9" fmla="*/ 793750 w 4027234"/>
              <a:gd name="connsiteY9" fmla="*/ 2797071 h 4778271"/>
              <a:gd name="connsiteX10" fmla="*/ 673100 w 4027234"/>
              <a:gd name="connsiteY10" fmla="*/ 2739921 h 4778271"/>
              <a:gd name="connsiteX11" fmla="*/ 0 w 4027234"/>
              <a:gd name="connsiteY11" fmla="*/ 2860571 h 4778271"/>
              <a:gd name="connsiteX12" fmla="*/ 19050 w 4027234"/>
              <a:gd name="connsiteY12" fmla="*/ 2765321 h 4778271"/>
              <a:gd name="connsiteX13" fmla="*/ 57150 w 4027234"/>
              <a:gd name="connsiteY13" fmla="*/ 2695471 h 4778271"/>
              <a:gd name="connsiteX14" fmla="*/ 209550 w 4027234"/>
              <a:gd name="connsiteY14" fmla="*/ 2676421 h 4778271"/>
              <a:gd name="connsiteX15" fmla="*/ 241300 w 4027234"/>
              <a:gd name="connsiteY15" fmla="*/ 2619271 h 4778271"/>
              <a:gd name="connsiteX16" fmla="*/ 215900 w 4027234"/>
              <a:gd name="connsiteY16" fmla="*/ 2543071 h 4778271"/>
              <a:gd name="connsiteX17" fmla="*/ 165100 w 4027234"/>
              <a:gd name="connsiteY17" fmla="*/ 2492271 h 4778271"/>
              <a:gd name="connsiteX18" fmla="*/ 107950 w 4027234"/>
              <a:gd name="connsiteY18" fmla="*/ 2435121 h 4778271"/>
              <a:gd name="connsiteX19" fmla="*/ 107950 w 4027234"/>
              <a:gd name="connsiteY19" fmla="*/ 2435121 h 4778271"/>
              <a:gd name="connsiteX20" fmla="*/ 50800 w 4027234"/>
              <a:gd name="connsiteY20" fmla="*/ 2416071 h 4778271"/>
              <a:gd name="connsiteX21" fmla="*/ 82550 w 4027234"/>
              <a:gd name="connsiteY21" fmla="*/ 2320821 h 4778271"/>
              <a:gd name="connsiteX22" fmla="*/ 127000 w 4027234"/>
              <a:gd name="connsiteY22" fmla="*/ 2320821 h 4778271"/>
              <a:gd name="connsiteX23" fmla="*/ 165100 w 4027234"/>
              <a:gd name="connsiteY23" fmla="*/ 2289071 h 4778271"/>
              <a:gd name="connsiteX24" fmla="*/ 165100 w 4027234"/>
              <a:gd name="connsiteY24" fmla="*/ 2231921 h 4778271"/>
              <a:gd name="connsiteX25" fmla="*/ 457200 w 4027234"/>
              <a:gd name="connsiteY25" fmla="*/ 2206521 h 4778271"/>
              <a:gd name="connsiteX26" fmla="*/ 603250 w 4027234"/>
              <a:gd name="connsiteY26" fmla="*/ 2168421 h 4778271"/>
              <a:gd name="connsiteX27" fmla="*/ 469900 w 4027234"/>
              <a:gd name="connsiteY27" fmla="*/ 1590571 h 4778271"/>
              <a:gd name="connsiteX28" fmla="*/ 412750 w 4027234"/>
              <a:gd name="connsiteY28" fmla="*/ 1406421 h 4778271"/>
              <a:gd name="connsiteX29" fmla="*/ 412750 w 4027234"/>
              <a:gd name="connsiteY29" fmla="*/ 1222271 h 4778271"/>
              <a:gd name="connsiteX30" fmla="*/ 463550 w 4027234"/>
              <a:gd name="connsiteY30" fmla="*/ 1012721 h 4778271"/>
              <a:gd name="connsiteX31" fmla="*/ 609600 w 4027234"/>
              <a:gd name="connsiteY31" fmla="*/ 777771 h 4778271"/>
              <a:gd name="connsiteX32" fmla="*/ 990600 w 4027234"/>
              <a:gd name="connsiteY32" fmla="*/ 225321 h 4778271"/>
              <a:gd name="connsiteX33" fmla="*/ 1047468 w 4027234"/>
              <a:gd name="connsiteY33" fmla="*/ 0 h 4778271"/>
              <a:gd name="connsiteX34" fmla="*/ 1797295 w 4027234"/>
              <a:gd name="connsiteY34" fmla="*/ 306328 h 4778271"/>
              <a:gd name="connsiteX35" fmla="*/ 2377567 w 4027234"/>
              <a:gd name="connsiteY35" fmla="*/ 667757 h 4778271"/>
              <a:gd name="connsiteX36" fmla="*/ 2819682 w 4027234"/>
              <a:gd name="connsiteY36" fmla="*/ 1006370 h 4778271"/>
              <a:gd name="connsiteX37" fmla="*/ 3389078 w 4027234"/>
              <a:gd name="connsiteY37" fmla="*/ 1475507 h 4778271"/>
              <a:gd name="connsiteX38" fmla="*/ 4027234 w 4027234"/>
              <a:gd name="connsiteY38" fmla="*/ 1883694 h 4778271"/>
              <a:gd name="connsiteX0" fmla="*/ 4027234 w 4027234"/>
              <a:gd name="connsiteY0" fmla="*/ 1883694 h 4759221"/>
              <a:gd name="connsiteX1" fmla="*/ 3112027 w 4027234"/>
              <a:gd name="connsiteY1" fmla="*/ 3801655 h 4759221"/>
              <a:gd name="connsiteX2" fmla="*/ 2932611 w 4027234"/>
              <a:gd name="connsiteY2" fmla="*/ 4241298 h 4759221"/>
              <a:gd name="connsiteX3" fmla="*/ 2792140 w 4027234"/>
              <a:gd name="connsiteY3" fmla="*/ 4658401 h 4759221"/>
              <a:gd name="connsiteX4" fmla="*/ 2369357 w 4027234"/>
              <a:gd name="connsiteY4" fmla="*/ 4716819 h 4759221"/>
              <a:gd name="connsiteX5" fmla="*/ 1943100 w 4027234"/>
              <a:gd name="connsiteY5" fmla="*/ 4759221 h 4759221"/>
              <a:gd name="connsiteX6" fmla="*/ 1562100 w 4027234"/>
              <a:gd name="connsiteY6" fmla="*/ 4613171 h 4759221"/>
              <a:gd name="connsiteX7" fmla="*/ 107950 w 4027234"/>
              <a:gd name="connsiteY7" fmla="*/ 3768621 h 4759221"/>
              <a:gd name="connsiteX8" fmla="*/ 387350 w 4027234"/>
              <a:gd name="connsiteY8" fmla="*/ 3425721 h 4759221"/>
              <a:gd name="connsiteX9" fmla="*/ 793750 w 4027234"/>
              <a:gd name="connsiteY9" fmla="*/ 2797071 h 4759221"/>
              <a:gd name="connsiteX10" fmla="*/ 673100 w 4027234"/>
              <a:gd name="connsiteY10" fmla="*/ 2739921 h 4759221"/>
              <a:gd name="connsiteX11" fmla="*/ 0 w 4027234"/>
              <a:gd name="connsiteY11" fmla="*/ 2860571 h 4759221"/>
              <a:gd name="connsiteX12" fmla="*/ 19050 w 4027234"/>
              <a:gd name="connsiteY12" fmla="*/ 2765321 h 4759221"/>
              <a:gd name="connsiteX13" fmla="*/ 57150 w 4027234"/>
              <a:gd name="connsiteY13" fmla="*/ 2695471 h 4759221"/>
              <a:gd name="connsiteX14" fmla="*/ 209550 w 4027234"/>
              <a:gd name="connsiteY14" fmla="*/ 2676421 h 4759221"/>
              <a:gd name="connsiteX15" fmla="*/ 241300 w 4027234"/>
              <a:gd name="connsiteY15" fmla="*/ 2619271 h 4759221"/>
              <a:gd name="connsiteX16" fmla="*/ 215900 w 4027234"/>
              <a:gd name="connsiteY16" fmla="*/ 2543071 h 4759221"/>
              <a:gd name="connsiteX17" fmla="*/ 165100 w 4027234"/>
              <a:gd name="connsiteY17" fmla="*/ 2492271 h 4759221"/>
              <a:gd name="connsiteX18" fmla="*/ 107950 w 4027234"/>
              <a:gd name="connsiteY18" fmla="*/ 2435121 h 4759221"/>
              <a:gd name="connsiteX19" fmla="*/ 107950 w 4027234"/>
              <a:gd name="connsiteY19" fmla="*/ 2435121 h 4759221"/>
              <a:gd name="connsiteX20" fmla="*/ 50800 w 4027234"/>
              <a:gd name="connsiteY20" fmla="*/ 2416071 h 4759221"/>
              <a:gd name="connsiteX21" fmla="*/ 82550 w 4027234"/>
              <a:gd name="connsiteY21" fmla="*/ 2320821 h 4759221"/>
              <a:gd name="connsiteX22" fmla="*/ 127000 w 4027234"/>
              <a:gd name="connsiteY22" fmla="*/ 2320821 h 4759221"/>
              <a:gd name="connsiteX23" fmla="*/ 165100 w 4027234"/>
              <a:gd name="connsiteY23" fmla="*/ 2289071 h 4759221"/>
              <a:gd name="connsiteX24" fmla="*/ 165100 w 4027234"/>
              <a:gd name="connsiteY24" fmla="*/ 2231921 h 4759221"/>
              <a:gd name="connsiteX25" fmla="*/ 457200 w 4027234"/>
              <a:gd name="connsiteY25" fmla="*/ 2206521 h 4759221"/>
              <a:gd name="connsiteX26" fmla="*/ 603250 w 4027234"/>
              <a:gd name="connsiteY26" fmla="*/ 2168421 h 4759221"/>
              <a:gd name="connsiteX27" fmla="*/ 469900 w 4027234"/>
              <a:gd name="connsiteY27" fmla="*/ 1590571 h 4759221"/>
              <a:gd name="connsiteX28" fmla="*/ 412750 w 4027234"/>
              <a:gd name="connsiteY28" fmla="*/ 1406421 h 4759221"/>
              <a:gd name="connsiteX29" fmla="*/ 412750 w 4027234"/>
              <a:gd name="connsiteY29" fmla="*/ 1222271 h 4759221"/>
              <a:gd name="connsiteX30" fmla="*/ 463550 w 4027234"/>
              <a:gd name="connsiteY30" fmla="*/ 1012721 h 4759221"/>
              <a:gd name="connsiteX31" fmla="*/ 609600 w 4027234"/>
              <a:gd name="connsiteY31" fmla="*/ 777771 h 4759221"/>
              <a:gd name="connsiteX32" fmla="*/ 990600 w 4027234"/>
              <a:gd name="connsiteY32" fmla="*/ 225321 h 4759221"/>
              <a:gd name="connsiteX33" fmla="*/ 1047468 w 4027234"/>
              <a:gd name="connsiteY33" fmla="*/ 0 h 4759221"/>
              <a:gd name="connsiteX34" fmla="*/ 1797295 w 4027234"/>
              <a:gd name="connsiteY34" fmla="*/ 306328 h 4759221"/>
              <a:gd name="connsiteX35" fmla="*/ 2377567 w 4027234"/>
              <a:gd name="connsiteY35" fmla="*/ 667757 h 4759221"/>
              <a:gd name="connsiteX36" fmla="*/ 2819682 w 4027234"/>
              <a:gd name="connsiteY36" fmla="*/ 1006370 h 4759221"/>
              <a:gd name="connsiteX37" fmla="*/ 3389078 w 4027234"/>
              <a:gd name="connsiteY37" fmla="*/ 1475507 h 4759221"/>
              <a:gd name="connsiteX38" fmla="*/ 4027234 w 4027234"/>
              <a:gd name="connsiteY38" fmla="*/ 1883694 h 4759221"/>
              <a:gd name="connsiteX0" fmla="*/ 4027234 w 4027234"/>
              <a:gd name="connsiteY0" fmla="*/ 1883694 h 4716819"/>
              <a:gd name="connsiteX1" fmla="*/ 3112027 w 4027234"/>
              <a:gd name="connsiteY1" fmla="*/ 3801655 h 4716819"/>
              <a:gd name="connsiteX2" fmla="*/ 2932611 w 4027234"/>
              <a:gd name="connsiteY2" fmla="*/ 4241298 h 4716819"/>
              <a:gd name="connsiteX3" fmla="*/ 2792140 w 4027234"/>
              <a:gd name="connsiteY3" fmla="*/ 4658401 h 4716819"/>
              <a:gd name="connsiteX4" fmla="*/ 2369357 w 4027234"/>
              <a:gd name="connsiteY4" fmla="*/ 4716819 h 4716819"/>
              <a:gd name="connsiteX5" fmla="*/ 1893596 w 4027234"/>
              <a:gd name="connsiteY5" fmla="*/ 4708941 h 4716819"/>
              <a:gd name="connsiteX6" fmla="*/ 1562100 w 4027234"/>
              <a:gd name="connsiteY6" fmla="*/ 4613171 h 4716819"/>
              <a:gd name="connsiteX7" fmla="*/ 107950 w 4027234"/>
              <a:gd name="connsiteY7" fmla="*/ 3768621 h 4716819"/>
              <a:gd name="connsiteX8" fmla="*/ 387350 w 4027234"/>
              <a:gd name="connsiteY8" fmla="*/ 3425721 h 4716819"/>
              <a:gd name="connsiteX9" fmla="*/ 793750 w 4027234"/>
              <a:gd name="connsiteY9" fmla="*/ 2797071 h 4716819"/>
              <a:gd name="connsiteX10" fmla="*/ 673100 w 4027234"/>
              <a:gd name="connsiteY10" fmla="*/ 2739921 h 4716819"/>
              <a:gd name="connsiteX11" fmla="*/ 0 w 4027234"/>
              <a:gd name="connsiteY11" fmla="*/ 2860571 h 4716819"/>
              <a:gd name="connsiteX12" fmla="*/ 19050 w 4027234"/>
              <a:gd name="connsiteY12" fmla="*/ 2765321 h 4716819"/>
              <a:gd name="connsiteX13" fmla="*/ 57150 w 4027234"/>
              <a:gd name="connsiteY13" fmla="*/ 2695471 h 4716819"/>
              <a:gd name="connsiteX14" fmla="*/ 209550 w 4027234"/>
              <a:gd name="connsiteY14" fmla="*/ 2676421 h 4716819"/>
              <a:gd name="connsiteX15" fmla="*/ 241300 w 4027234"/>
              <a:gd name="connsiteY15" fmla="*/ 2619271 h 4716819"/>
              <a:gd name="connsiteX16" fmla="*/ 215900 w 4027234"/>
              <a:gd name="connsiteY16" fmla="*/ 2543071 h 4716819"/>
              <a:gd name="connsiteX17" fmla="*/ 165100 w 4027234"/>
              <a:gd name="connsiteY17" fmla="*/ 2492271 h 4716819"/>
              <a:gd name="connsiteX18" fmla="*/ 107950 w 4027234"/>
              <a:gd name="connsiteY18" fmla="*/ 2435121 h 4716819"/>
              <a:gd name="connsiteX19" fmla="*/ 107950 w 4027234"/>
              <a:gd name="connsiteY19" fmla="*/ 2435121 h 4716819"/>
              <a:gd name="connsiteX20" fmla="*/ 50800 w 4027234"/>
              <a:gd name="connsiteY20" fmla="*/ 2416071 h 4716819"/>
              <a:gd name="connsiteX21" fmla="*/ 82550 w 4027234"/>
              <a:gd name="connsiteY21" fmla="*/ 2320821 h 4716819"/>
              <a:gd name="connsiteX22" fmla="*/ 127000 w 4027234"/>
              <a:gd name="connsiteY22" fmla="*/ 2320821 h 4716819"/>
              <a:gd name="connsiteX23" fmla="*/ 165100 w 4027234"/>
              <a:gd name="connsiteY23" fmla="*/ 2289071 h 4716819"/>
              <a:gd name="connsiteX24" fmla="*/ 165100 w 4027234"/>
              <a:gd name="connsiteY24" fmla="*/ 2231921 h 4716819"/>
              <a:gd name="connsiteX25" fmla="*/ 457200 w 4027234"/>
              <a:gd name="connsiteY25" fmla="*/ 2206521 h 4716819"/>
              <a:gd name="connsiteX26" fmla="*/ 603250 w 4027234"/>
              <a:gd name="connsiteY26" fmla="*/ 2168421 h 4716819"/>
              <a:gd name="connsiteX27" fmla="*/ 469900 w 4027234"/>
              <a:gd name="connsiteY27" fmla="*/ 1590571 h 4716819"/>
              <a:gd name="connsiteX28" fmla="*/ 412750 w 4027234"/>
              <a:gd name="connsiteY28" fmla="*/ 1406421 h 4716819"/>
              <a:gd name="connsiteX29" fmla="*/ 412750 w 4027234"/>
              <a:gd name="connsiteY29" fmla="*/ 1222271 h 4716819"/>
              <a:gd name="connsiteX30" fmla="*/ 463550 w 4027234"/>
              <a:gd name="connsiteY30" fmla="*/ 1012721 h 4716819"/>
              <a:gd name="connsiteX31" fmla="*/ 609600 w 4027234"/>
              <a:gd name="connsiteY31" fmla="*/ 777771 h 4716819"/>
              <a:gd name="connsiteX32" fmla="*/ 990600 w 4027234"/>
              <a:gd name="connsiteY32" fmla="*/ 225321 h 4716819"/>
              <a:gd name="connsiteX33" fmla="*/ 1047468 w 4027234"/>
              <a:gd name="connsiteY33" fmla="*/ 0 h 4716819"/>
              <a:gd name="connsiteX34" fmla="*/ 1797295 w 4027234"/>
              <a:gd name="connsiteY34" fmla="*/ 306328 h 4716819"/>
              <a:gd name="connsiteX35" fmla="*/ 2377567 w 4027234"/>
              <a:gd name="connsiteY35" fmla="*/ 667757 h 4716819"/>
              <a:gd name="connsiteX36" fmla="*/ 2819682 w 4027234"/>
              <a:gd name="connsiteY36" fmla="*/ 1006370 h 4716819"/>
              <a:gd name="connsiteX37" fmla="*/ 3389078 w 4027234"/>
              <a:gd name="connsiteY37" fmla="*/ 1475507 h 4716819"/>
              <a:gd name="connsiteX38" fmla="*/ 4027234 w 4027234"/>
              <a:gd name="connsiteY38" fmla="*/ 1883694 h 4716819"/>
              <a:gd name="connsiteX0" fmla="*/ 4027234 w 4027234"/>
              <a:gd name="connsiteY0" fmla="*/ 1883694 h 4726624"/>
              <a:gd name="connsiteX1" fmla="*/ 3112027 w 4027234"/>
              <a:gd name="connsiteY1" fmla="*/ 3801655 h 4726624"/>
              <a:gd name="connsiteX2" fmla="*/ 2932611 w 4027234"/>
              <a:gd name="connsiteY2" fmla="*/ 4241298 h 4726624"/>
              <a:gd name="connsiteX3" fmla="*/ 2792140 w 4027234"/>
              <a:gd name="connsiteY3" fmla="*/ 4658401 h 4726624"/>
              <a:gd name="connsiteX4" fmla="*/ 2369357 w 4027234"/>
              <a:gd name="connsiteY4" fmla="*/ 4716819 h 4726624"/>
              <a:gd name="connsiteX5" fmla="*/ 1893596 w 4027234"/>
              <a:gd name="connsiteY5" fmla="*/ 4708941 h 4726624"/>
              <a:gd name="connsiteX6" fmla="*/ 1562100 w 4027234"/>
              <a:gd name="connsiteY6" fmla="*/ 4613171 h 4726624"/>
              <a:gd name="connsiteX7" fmla="*/ 107950 w 4027234"/>
              <a:gd name="connsiteY7" fmla="*/ 3768621 h 4726624"/>
              <a:gd name="connsiteX8" fmla="*/ 387350 w 4027234"/>
              <a:gd name="connsiteY8" fmla="*/ 3425721 h 4726624"/>
              <a:gd name="connsiteX9" fmla="*/ 793750 w 4027234"/>
              <a:gd name="connsiteY9" fmla="*/ 2797071 h 4726624"/>
              <a:gd name="connsiteX10" fmla="*/ 673100 w 4027234"/>
              <a:gd name="connsiteY10" fmla="*/ 2739921 h 4726624"/>
              <a:gd name="connsiteX11" fmla="*/ 0 w 4027234"/>
              <a:gd name="connsiteY11" fmla="*/ 2860571 h 4726624"/>
              <a:gd name="connsiteX12" fmla="*/ 19050 w 4027234"/>
              <a:gd name="connsiteY12" fmla="*/ 2765321 h 4726624"/>
              <a:gd name="connsiteX13" fmla="*/ 57150 w 4027234"/>
              <a:gd name="connsiteY13" fmla="*/ 2695471 h 4726624"/>
              <a:gd name="connsiteX14" fmla="*/ 209550 w 4027234"/>
              <a:gd name="connsiteY14" fmla="*/ 2676421 h 4726624"/>
              <a:gd name="connsiteX15" fmla="*/ 241300 w 4027234"/>
              <a:gd name="connsiteY15" fmla="*/ 2619271 h 4726624"/>
              <a:gd name="connsiteX16" fmla="*/ 215900 w 4027234"/>
              <a:gd name="connsiteY16" fmla="*/ 2543071 h 4726624"/>
              <a:gd name="connsiteX17" fmla="*/ 165100 w 4027234"/>
              <a:gd name="connsiteY17" fmla="*/ 2492271 h 4726624"/>
              <a:gd name="connsiteX18" fmla="*/ 107950 w 4027234"/>
              <a:gd name="connsiteY18" fmla="*/ 2435121 h 4726624"/>
              <a:gd name="connsiteX19" fmla="*/ 107950 w 4027234"/>
              <a:gd name="connsiteY19" fmla="*/ 2435121 h 4726624"/>
              <a:gd name="connsiteX20" fmla="*/ 50800 w 4027234"/>
              <a:gd name="connsiteY20" fmla="*/ 2416071 h 4726624"/>
              <a:gd name="connsiteX21" fmla="*/ 82550 w 4027234"/>
              <a:gd name="connsiteY21" fmla="*/ 2320821 h 4726624"/>
              <a:gd name="connsiteX22" fmla="*/ 127000 w 4027234"/>
              <a:gd name="connsiteY22" fmla="*/ 2320821 h 4726624"/>
              <a:gd name="connsiteX23" fmla="*/ 165100 w 4027234"/>
              <a:gd name="connsiteY23" fmla="*/ 2289071 h 4726624"/>
              <a:gd name="connsiteX24" fmla="*/ 165100 w 4027234"/>
              <a:gd name="connsiteY24" fmla="*/ 2231921 h 4726624"/>
              <a:gd name="connsiteX25" fmla="*/ 457200 w 4027234"/>
              <a:gd name="connsiteY25" fmla="*/ 2206521 h 4726624"/>
              <a:gd name="connsiteX26" fmla="*/ 603250 w 4027234"/>
              <a:gd name="connsiteY26" fmla="*/ 2168421 h 4726624"/>
              <a:gd name="connsiteX27" fmla="*/ 469900 w 4027234"/>
              <a:gd name="connsiteY27" fmla="*/ 1590571 h 4726624"/>
              <a:gd name="connsiteX28" fmla="*/ 412750 w 4027234"/>
              <a:gd name="connsiteY28" fmla="*/ 1406421 h 4726624"/>
              <a:gd name="connsiteX29" fmla="*/ 412750 w 4027234"/>
              <a:gd name="connsiteY29" fmla="*/ 1222271 h 4726624"/>
              <a:gd name="connsiteX30" fmla="*/ 463550 w 4027234"/>
              <a:gd name="connsiteY30" fmla="*/ 1012721 h 4726624"/>
              <a:gd name="connsiteX31" fmla="*/ 609600 w 4027234"/>
              <a:gd name="connsiteY31" fmla="*/ 777771 h 4726624"/>
              <a:gd name="connsiteX32" fmla="*/ 990600 w 4027234"/>
              <a:gd name="connsiteY32" fmla="*/ 225321 h 4726624"/>
              <a:gd name="connsiteX33" fmla="*/ 1047468 w 4027234"/>
              <a:gd name="connsiteY33" fmla="*/ 0 h 4726624"/>
              <a:gd name="connsiteX34" fmla="*/ 1797295 w 4027234"/>
              <a:gd name="connsiteY34" fmla="*/ 306328 h 4726624"/>
              <a:gd name="connsiteX35" fmla="*/ 2377567 w 4027234"/>
              <a:gd name="connsiteY35" fmla="*/ 667757 h 4726624"/>
              <a:gd name="connsiteX36" fmla="*/ 2819682 w 4027234"/>
              <a:gd name="connsiteY36" fmla="*/ 1006370 h 4726624"/>
              <a:gd name="connsiteX37" fmla="*/ 3389078 w 4027234"/>
              <a:gd name="connsiteY37" fmla="*/ 1475507 h 4726624"/>
              <a:gd name="connsiteX38" fmla="*/ 4027234 w 4027234"/>
              <a:gd name="connsiteY38" fmla="*/ 1883694 h 4726624"/>
              <a:gd name="connsiteX0" fmla="*/ 4027234 w 4027234"/>
              <a:gd name="connsiteY0" fmla="*/ 1883694 h 4725016"/>
              <a:gd name="connsiteX1" fmla="*/ 3112027 w 4027234"/>
              <a:gd name="connsiteY1" fmla="*/ 3801655 h 4725016"/>
              <a:gd name="connsiteX2" fmla="*/ 2932611 w 4027234"/>
              <a:gd name="connsiteY2" fmla="*/ 4241298 h 4725016"/>
              <a:gd name="connsiteX3" fmla="*/ 2792140 w 4027234"/>
              <a:gd name="connsiteY3" fmla="*/ 4658401 h 4725016"/>
              <a:gd name="connsiteX4" fmla="*/ 2395565 w 4027234"/>
              <a:gd name="connsiteY4" fmla="*/ 4711232 h 4725016"/>
              <a:gd name="connsiteX5" fmla="*/ 1893596 w 4027234"/>
              <a:gd name="connsiteY5" fmla="*/ 4708941 h 4725016"/>
              <a:gd name="connsiteX6" fmla="*/ 1562100 w 4027234"/>
              <a:gd name="connsiteY6" fmla="*/ 4613171 h 4725016"/>
              <a:gd name="connsiteX7" fmla="*/ 107950 w 4027234"/>
              <a:gd name="connsiteY7" fmla="*/ 3768621 h 4725016"/>
              <a:gd name="connsiteX8" fmla="*/ 387350 w 4027234"/>
              <a:gd name="connsiteY8" fmla="*/ 3425721 h 4725016"/>
              <a:gd name="connsiteX9" fmla="*/ 793750 w 4027234"/>
              <a:gd name="connsiteY9" fmla="*/ 2797071 h 4725016"/>
              <a:gd name="connsiteX10" fmla="*/ 673100 w 4027234"/>
              <a:gd name="connsiteY10" fmla="*/ 2739921 h 4725016"/>
              <a:gd name="connsiteX11" fmla="*/ 0 w 4027234"/>
              <a:gd name="connsiteY11" fmla="*/ 2860571 h 4725016"/>
              <a:gd name="connsiteX12" fmla="*/ 19050 w 4027234"/>
              <a:gd name="connsiteY12" fmla="*/ 2765321 h 4725016"/>
              <a:gd name="connsiteX13" fmla="*/ 57150 w 4027234"/>
              <a:gd name="connsiteY13" fmla="*/ 2695471 h 4725016"/>
              <a:gd name="connsiteX14" fmla="*/ 209550 w 4027234"/>
              <a:gd name="connsiteY14" fmla="*/ 2676421 h 4725016"/>
              <a:gd name="connsiteX15" fmla="*/ 241300 w 4027234"/>
              <a:gd name="connsiteY15" fmla="*/ 2619271 h 4725016"/>
              <a:gd name="connsiteX16" fmla="*/ 215900 w 4027234"/>
              <a:gd name="connsiteY16" fmla="*/ 2543071 h 4725016"/>
              <a:gd name="connsiteX17" fmla="*/ 165100 w 4027234"/>
              <a:gd name="connsiteY17" fmla="*/ 2492271 h 4725016"/>
              <a:gd name="connsiteX18" fmla="*/ 107950 w 4027234"/>
              <a:gd name="connsiteY18" fmla="*/ 2435121 h 4725016"/>
              <a:gd name="connsiteX19" fmla="*/ 107950 w 4027234"/>
              <a:gd name="connsiteY19" fmla="*/ 2435121 h 4725016"/>
              <a:gd name="connsiteX20" fmla="*/ 50800 w 4027234"/>
              <a:gd name="connsiteY20" fmla="*/ 2416071 h 4725016"/>
              <a:gd name="connsiteX21" fmla="*/ 82550 w 4027234"/>
              <a:gd name="connsiteY21" fmla="*/ 2320821 h 4725016"/>
              <a:gd name="connsiteX22" fmla="*/ 127000 w 4027234"/>
              <a:gd name="connsiteY22" fmla="*/ 2320821 h 4725016"/>
              <a:gd name="connsiteX23" fmla="*/ 165100 w 4027234"/>
              <a:gd name="connsiteY23" fmla="*/ 2289071 h 4725016"/>
              <a:gd name="connsiteX24" fmla="*/ 165100 w 4027234"/>
              <a:gd name="connsiteY24" fmla="*/ 2231921 h 4725016"/>
              <a:gd name="connsiteX25" fmla="*/ 457200 w 4027234"/>
              <a:gd name="connsiteY25" fmla="*/ 2206521 h 4725016"/>
              <a:gd name="connsiteX26" fmla="*/ 603250 w 4027234"/>
              <a:gd name="connsiteY26" fmla="*/ 2168421 h 4725016"/>
              <a:gd name="connsiteX27" fmla="*/ 469900 w 4027234"/>
              <a:gd name="connsiteY27" fmla="*/ 1590571 h 4725016"/>
              <a:gd name="connsiteX28" fmla="*/ 412750 w 4027234"/>
              <a:gd name="connsiteY28" fmla="*/ 1406421 h 4725016"/>
              <a:gd name="connsiteX29" fmla="*/ 412750 w 4027234"/>
              <a:gd name="connsiteY29" fmla="*/ 1222271 h 4725016"/>
              <a:gd name="connsiteX30" fmla="*/ 463550 w 4027234"/>
              <a:gd name="connsiteY30" fmla="*/ 1012721 h 4725016"/>
              <a:gd name="connsiteX31" fmla="*/ 609600 w 4027234"/>
              <a:gd name="connsiteY31" fmla="*/ 777771 h 4725016"/>
              <a:gd name="connsiteX32" fmla="*/ 990600 w 4027234"/>
              <a:gd name="connsiteY32" fmla="*/ 225321 h 4725016"/>
              <a:gd name="connsiteX33" fmla="*/ 1047468 w 4027234"/>
              <a:gd name="connsiteY33" fmla="*/ 0 h 4725016"/>
              <a:gd name="connsiteX34" fmla="*/ 1797295 w 4027234"/>
              <a:gd name="connsiteY34" fmla="*/ 306328 h 4725016"/>
              <a:gd name="connsiteX35" fmla="*/ 2377567 w 4027234"/>
              <a:gd name="connsiteY35" fmla="*/ 667757 h 4725016"/>
              <a:gd name="connsiteX36" fmla="*/ 2819682 w 4027234"/>
              <a:gd name="connsiteY36" fmla="*/ 1006370 h 4725016"/>
              <a:gd name="connsiteX37" fmla="*/ 3389078 w 4027234"/>
              <a:gd name="connsiteY37" fmla="*/ 1475507 h 4725016"/>
              <a:gd name="connsiteX38" fmla="*/ 4027234 w 4027234"/>
              <a:gd name="connsiteY38" fmla="*/ 1883694 h 4725016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562100 w 4027234"/>
              <a:gd name="connsiteY6" fmla="*/ 4613171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562100 w 4027234"/>
              <a:gd name="connsiteY6" fmla="*/ 4613171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107950 w 4027234"/>
              <a:gd name="connsiteY7" fmla="*/ 3768621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87350 w 4027234"/>
              <a:gd name="connsiteY8" fmla="*/ 3425721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793750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793751 w 4027234"/>
              <a:gd name="connsiteY9" fmla="*/ 2797071 h 4732213"/>
              <a:gd name="connsiteX10" fmla="*/ 673100 w 4027234"/>
              <a:gd name="connsiteY10" fmla="*/ 2739921 h 4732213"/>
              <a:gd name="connsiteX11" fmla="*/ 0 w 4027234"/>
              <a:gd name="connsiteY11" fmla="*/ 2860571 h 4732213"/>
              <a:gd name="connsiteX12" fmla="*/ 19050 w 4027234"/>
              <a:gd name="connsiteY12" fmla="*/ 2765321 h 4732213"/>
              <a:gd name="connsiteX13" fmla="*/ 57150 w 4027234"/>
              <a:gd name="connsiteY13" fmla="*/ 2695471 h 4732213"/>
              <a:gd name="connsiteX14" fmla="*/ 209550 w 4027234"/>
              <a:gd name="connsiteY14" fmla="*/ 2676421 h 4732213"/>
              <a:gd name="connsiteX15" fmla="*/ 241300 w 4027234"/>
              <a:gd name="connsiteY15" fmla="*/ 2619271 h 4732213"/>
              <a:gd name="connsiteX16" fmla="*/ 215900 w 4027234"/>
              <a:gd name="connsiteY16" fmla="*/ 2543071 h 4732213"/>
              <a:gd name="connsiteX17" fmla="*/ 165100 w 4027234"/>
              <a:gd name="connsiteY17" fmla="*/ 2492271 h 4732213"/>
              <a:gd name="connsiteX18" fmla="*/ 107950 w 4027234"/>
              <a:gd name="connsiteY18" fmla="*/ 2435121 h 4732213"/>
              <a:gd name="connsiteX19" fmla="*/ 107950 w 4027234"/>
              <a:gd name="connsiteY19" fmla="*/ 2435121 h 4732213"/>
              <a:gd name="connsiteX20" fmla="*/ 50800 w 4027234"/>
              <a:gd name="connsiteY20" fmla="*/ 2416071 h 4732213"/>
              <a:gd name="connsiteX21" fmla="*/ 82550 w 4027234"/>
              <a:gd name="connsiteY21" fmla="*/ 2320821 h 4732213"/>
              <a:gd name="connsiteX22" fmla="*/ 127000 w 4027234"/>
              <a:gd name="connsiteY22" fmla="*/ 2320821 h 4732213"/>
              <a:gd name="connsiteX23" fmla="*/ 165100 w 4027234"/>
              <a:gd name="connsiteY23" fmla="*/ 2289071 h 4732213"/>
              <a:gd name="connsiteX24" fmla="*/ 165100 w 4027234"/>
              <a:gd name="connsiteY24" fmla="*/ 2231921 h 4732213"/>
              <a:gd name="connsiteX25" fmla="*/ 457200 w 4027234"/>
              <a:gd name="connsiteY25" fmla="*/ 2206521 h 4732213"/>
              <a:gd name="connsiteX26" fmla="*/ 603250 w 4027234"/>
              <a:gd name="connsiteY26" fmla="*/ 2168421 h 4732213"/>
              <a:gd name="connsiteX27" fmla="*/ 469900 w 4027234"/>
              <a:gd name="connsiteY27" fmla="*/ 1590571 h 4732213"/>
              <a:gd name="connsiteX28" fmla="*/ 412750 w 4027234"/>
              <a:gd name="connsiteY28" fmla="*/ 1406421 h 4732213"/>
              <a:gd name="connsiteX29" fmla="*/ 412750 w 4027234"/>
              <a:gd name="connsiteY29" fmla="*/ 1222271 h 4732213"/>
              <a:gd name="connsiteX30" fmla="*/ 463550 w 4027234"/>
              <a:gd name="connsiteY30" fmla="*/ 1012721 h 4732213"/>
              <a:gd name="connsiteX31" fmla="*/ 609600 w 4027234"/>
              <a:gd name="connsiteY31" fmla="*/ 777771 h 4732213"/>
              <a:gd name="connsiteX32" fmla="*/ 990600 w 4027234"/>
              <a:gd name="connsiteY32" fmla="*/ 225321 h 4732213"/>
              <a:gd name="connsiteX33" fmla="*/ 1047468 w 4027234"/>
              <a:gd name="connsiteY33" fmla="*/ 0 h 4732213"/>
              <a:gd name="connsiteX34" fmla="*/ 1797295 w 4027234"/>
              <a:gd name="connsiteY34" fmla="*/ 306328 h 4732213"/>
              <a:gd name="connsiteX35" fmla="*/ 2377567 w 4027234"/>
              <a:gd name="connsiteY35" fmla="*/ 667757 h 4732213"/>
              <a:gd name="connsiteX36" fmla="*/ 2819682 w 4027234"/>
              <a:gd name="connsiteY36" fmla="*/ 1006370 h 4732213"/>
              <a:gd name="connsiteX37" fmla="*/ 3389078 w 4027234"/>
              <a:gd name="connsiteY37" fmla="*/ 1475507 h 4732213"/>
              <a:gd name="connsiteX38" fmla="*/ 4027234 w 4027234"/>
              <a:gd name="connsiteY38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673100 w 4027234"/>
              <a:gd name="connsiteY9" fmla="*/ 2739921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17463 w 4027234"/>
              <a:gd name="connsiteY8" fmla="*/ 3354958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29111 w 4027234"/>
              <a:gd name="connsiteY8" fmla="*/ 3340060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29111 w 4027234"/>
              <a:gd name="connsiteY8" fmla="*/ 3340060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27234 w 4027234"/>
              <a:gd name="connsiteY0" fmla="*/ 1883694 h 4732213"/>
              <a:gd name="connsiteX1" fmla="*/ 3112027 w 4027234"/>
              <a:gd name="connsiteY1" fmla="*/ 3801655 h 4732213"/>
              <a:gd name="connsiteX2" fmla="*/ 2932611 w 4027234"/>
              <a:gd name="connsiteY2" fmla="*/ 4241298 h 4732213"/>
              <a:gd name="connsiteX3" fmla="*/ 2792140 w 4027234"/>
              <a:gd name="connsiteY3" fmla="*/ 4658401 h 4732213"/>
              <a:gd name="connsiteX4" fmla="*/ 2395565 w 4027234"/>
              <a:gd name="connsiteY4" fmla="*/ 4711232 h 4732213"/>
              <a:gd name="connsiteX5" fmla="*/ 1893596 w 4027234"/>
              <a:gd name="connsiteY5" fmla="*/ 4708941 h 4732213"/>
              <a:gd name="connsiteX6" fmla="*/ 1404855 w 4027234"/>
              <a:gd name="connsiteY6" fmla="*/ 4534958 h 4732213"/>
              <a:gd name="connsiteX7" fmla="*/ 7002 w 4027234"/>
              <a:gd name="connsiteY7" fmla="*/ 3697858 h 4732213"/>
              <a:gd name="connsiteX8" fmla="*/ 309698 w 4027234"/>
              <a:gd name="connsiteY8" fmla="*/ 3340060 h 4732213"/>
              <a:gd name="connsiteX9" fmla="*/ 692513 w 4027234"/>
              <a:gd name="connsiteY9" fmla="*/ 2762268 h 4732213"/>
              <a:gd name="connsiteX10" fmla="*/ 0 w 4027234"/>
              <a:gd name="connsiteY10" fmla="*/ 2860571 h 4732213"/>
              <a:gd name="connsiteX11" fmla="*/ 19050 w 4027234"/>
              <a:gd name="connsiteY11" fmla="*/ 2765321 h 4732213"/>
              <a:gd name="connsiteX12" fmla="*/ 57150 w 4027234"/>
              <a:gd name="connsiteY12" fmla="*/ 2695471 h 4732213"/>
              <a:gd name="connsiteX13" fmla="*/ 209550 w 4027234"/>
              <a:gd name="connsiteY13" fmla="*/ 2676421 h 4732213"/>
              <a:gd name="connsiteX14" fmla="*/ 241300 w 4027234"/>
              <a:gd name="connsiteY14" fmla="*/ 2619271 h 4732213"/>
              <a:gd name="connsiteX15" fmla="*/ 215900 w 4027234"/>
              <a:gd name="connsiteY15" fmla="*/ 2543071 h 4732213"/>
              <a:gd name="connsiteX16" fmla="*/ 165100 w 4027234"/>
              <a:gd name="connsiteY16" fmla="*/ 2492271 h 4732213"/>
              <a:gd name="connsiteX17" fmla="*/ 107950 w 4027234"/>
              <a:gd name="connsiteY17" fmla="*/ 2435121 h 4732213"/>
              <a:gd name="connsiteX18" fmla="*/ 107950 w 4027234"/>
              <a:gd name="connsiteY18" fmla="*/ 2435121 h 4732213"/>
              <a:gd name="connsiteX19" fmla="*/ 50800 w 4027234"/>
              <a:gd name="connsiteY19" fmla="*/ 2416071 h 4732213"/>
              <a:gd name="connsiteX20" fmla="*/ 82550 w 4027234"/>
              <a:gd name="connsiteY20" fmla="*/ 2320821 h 4732213"/>
              <a:gd name="connsiteX21" fmla="*/ 127000 w 4027234"/>
              <a:gd name="connsiteY21" fmla="*/ 2320821 h 4732213"/>
              <a:gd name="connsiteX22" fmla="*/ 165100 w 4027234"/>
              <a:gd name="connsiteY22" fmla="*/ 2289071 h 4732213"/>
              <a:gd name="connsiteX23" fmla="*/ 165100 w 4027234"/>
              <a:gd name="connsiteY23" fmla="*/ 2231921 h 4732213"/>
              <a:gd name="connsiteX24" fmla="*/ 457200 w 4027234"/>
              <a:gd name="connsiteY24" fmla="*/ 2206521 h 4732213"/>
              <a:gd name="connsiteX25" fmla="*/ 603250 w 4027234"/>
              <a:gd name="connsiteY25" fmla="*/ 2168421 h 4732213"/>
              <a:gd name="connsiteX26" fmla="*/ 469900 w 4027234"/>
              <a:gd name="connsiteY26" fmla="*/ 1590571 h 4732213"/>
              <a:gd name="connsiteX27" fmla="*/ 412750 w 4027234"/>
              <a:gd name="connsiteY27" fmla="*/ 1406421 h 4732213"/>
              <a:gd name="connsiteX28" fmla="*/ 412750 w 4027234"/>
              <a:gd name="connsiteY28" fmla="*/ 1222271 h 4732213"/>
              <a:gd name="connsiteX29" fmla="*/ 463550 w 4027234"/>
              <a:gd name="connsiteY29" fmla="*/ 1012721 h 4732213"/>
              <a:gd name="connsiteX30" fmla="*/ 609600 w 4027234"/>
              <a:gd name="connsiteY30" fmla="*/ 777771 h 4732213"/>
              <a:gd name="connsiteX31" fmla="*/ 990600 w 4027234"/>
              <a:gd name="connsiteY31" fmla="*/ 225321 h 4732213"/>
              <a:gd name="connsiteX32" fmla="*/ 1047468 w 4027234"/>
              <a:gd name="connsiteY32" fmla="*/ 0 h 4732213"/>
              <a:gd name="connsiteX33" fmla="*/ 1797295 w 4027234"/>
              <a:gd name="connsiteY33" fmla="*/ 306328 h 4732213"/>
              <a:gd name="connsiteX34" fmla="*/ 2377567 w 4027234"/>
              <a:gd name="connsiteY34" fmla="*/ 667757 h 4732213"/>
              <a:gd name="connsiteX35" fmla="*/ 2819682 w 4027234"/>
              <a:gd name="connsiteY35" fmla="*/ 1006370 h 4732213"/>
              <a:gd name="connsiteX36" fmla="*/ 3389078 w 4027234"/>
              <a:gd name="connsiteY36" fmla="*/ 1475507 h 4732213"/>
              <a:gd name="connsiteX37" fmla="*/ 4027234 w 4027234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28126 w 4047410"/>
              <a:gd name="connsiteY18" fmla="*/ 2435121 h 4732213"/>
              <a:gd name="connsiteX19" fmla="*/ 70976 w 4047410"/>
              <a:gd name="connsiteY19" fmla="*/ 2416071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28126 w 4047410"/>
              <a:gd name="connsiteY18" fmla="*/ 2435121 h 4732213"/>
              <a:gd name="connsiteX19" fmla="*/ 70976 w 4047410"/>
              <a:gd name="connsiteY19" fmla="*/ 2416071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0976 w 4047410"/>
              <a:gd name="connsiteY19" fmla="*/ 2416071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02726 w 4047410"/>
              <a:gd name="connsiteY20" fmla="*/ 2320821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47176 w 4047410"/>
              <a:gd name="connsiteY21" fmla="*/ 2320821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185276 w 4047410"/>
              <a:gd name="connsiteY23" fmla="*/ 2231921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06521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23426 w 4047410"/>
              <a:gd name="connsiteY25" fmla="*/ 2168421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90076 w 4047410"/>
              <a:gd name="connsiteY26" fmla="*/ 1590571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483726 w 4047410"/>
              <a:gd name="connsiteY29" fmla="*/ 1012721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22271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3292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47367 w 4047410"/>
              <a:gd name="connsiteY26" fmla="*/ 1665060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406421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629776 w 4047410"/>
              <a:gd name="connsiteY30" fmla="*/ 777771 h 4732213"/>
              <a:gd name="connsiteX31" fmla="*/ 1010776 w 4047410"/>
              <a:gd name="connsiteY31" fmla="*/ 225321 h 4732213"/>
              <a:gd name="connsiteX32" fmla="*/ 1067644 w 4047410"/>
              <a:gd name="connsiteY32" fmla="*/ 0 h 4732213"/>
              <a:gd name="connsiteX33" fmla="*/ 1817471 w 4047410"/>
              <a:gd name="connsiteY33" fmla="*/ 306328 h 4732213"/>
              <a:gd name="connsiteX34" fmla="*/ 2397743 w 4047410"/>
              <a:gd name="connsiteY34" fmla="*/ 667757 h 4732213"/>
              <a:gd name="connsiteX35" fmla="*/ 2839858 w 4047410"/>
              <a:gd name="connsiteY35" fmla="*/ 1006370 h 4732213"/>
              <a:gd name="connsiteX36" fmla="*/ 3409254 w 4047410"/>
              <a:gd name="connsiteY36" fmla="*/ 1475507 h 4732213"/>
              <a:gd name="connsiteX37" fmla="*/ 4047410 w 4047410"/>
              <a:gd name="connsiteY37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10776 w 4047410"/>
              <a:gd name="connsiteY30" fmla="*/ 225321 h 4732213"/>
              <a:gd name="connsiteX31" fmla="*/ 1067644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10776 w 4047410"/>
              <a:gd name="connsiteY30" fmla="*/ 225321 h 4732213"/>
              <a:gd name="connsiteX31" fmla="*/ 1067644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67644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817471 w 4047410"/>
              <a:gd name="connsiteY32" fmla="*/ 306328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35148 w 4047410"/>
              <a:gd name="connsiteY29" fmla="*/ 912162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32926 w 4047410"/>
              <a:gd name="connsiteY28" fmla="*/ 1240893 h 4732213"/>
              <a:gd name="connsiteX29" fmla="*/ 627383 w 4047410"/>
              <a:gd name="connsiteY29" fmla="*/ 874917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22423 w 4047410"/>
              <a:gd name="connsiteY30" fmla="*/ 225321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12689 w 4047410"/>
              <a:gd name="connsiteY9" fmla="*/ 2762268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110491 w 4047410"/>
              <a:gd name="connsiteY20" fmla="*/ 236923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72636 w 4047410"/>
              <a:gd name="connsiteY20" fmla="*/ 2352479 h 4732213"/>
              <a:gd name="connsiteX21" fmla="*/ 154941 w 4047410"/>
              <a:gd name="connsiteY21" fmla="*/ 2350617 h 4732213"/>
              <a:gd name="connsiteX22" fmla="*/ 185276 w 4047410"/>
              <a:gd name="connsiteY22" fmla="*/ 2289071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72636 w 4047410"/>
              <a:gd name="connsiteY20" fmla="*/ 2352479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54268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72636 w 4047410"/>
              <a:gd name="connsiteY20" fmla="*/ 2352479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78742 w 4047410"/>
              <a:gd name="connsiteY19" fmla="*/ 2457039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58359 w 4047410"/>
              <a:gd name="connsiteY19" fmla="*/ 2451452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600130 w 4047410"/>
              <a:gd name="connsiteY25" fmla="*/ 2209389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58359 w 4047410"/>
              <a:gd name="connsiteY19" fmla="*/ 2451452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77376 w 4047410"/>
              <a:gd name="connsiteY24" fmla="*/ 2243765 h 4732213"/>
              <a:gd name="connsiteX25" fmla="*/ 573923 w 4047410"/>
              <a:gd name="connsiteY25" fmla="*/ 2206596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812316 w 4047410"/>
              <a:gd name="connsiteY3" fmla="*/ 4658401 h 4732213"/>
              <a:gd name="connsiteX4" fmla="*/ 2415741 w 4047410"/>
              <a:gd name="connsiteY4" fmla="*/ 4711232 h 4732213"/>
              <a:gd name="connsiteX5" fmla="*/ 1913772 w 4047410"/>
              <a:gd name="connsiteY5" fmla="*/ 4708941 h 4732213"/>
              <a:gd name="connsiteX6" fmla="*/ 1425031 w 4047410"/>
              <a:gd name="connsiteY6" fmla="*/ 4534958 h 4732213"/>
              <a:gd name="connsiteX7" fmla="*/ 0 w 4047410"/>
              <a:gd name="connsiteY7" fmla="*/ 3720204 h 4732213"/>
              <a:gd name="connsiteX8" fmla="*/ 329874 w 4047410"/>
              <a:gd name="connsiteY8" fmla="*/ 3340060 h 4732213"/>
              <a:gd name="connsiteX9" fmla="*/ 701041 w 4047410"/>
              <a:gd name="connsiteY9" fmla="*/ 2734334 h 4732213"/>
              <a:gd name="connsiteX10" fmla="*/ 20176 w 4047410"/>
              <a:gd name="connsiteY10" fmla="*/ 2860571 h 4732213"/>
              <a:gd name="connsiteX11" fmla="*/ 39226 w 4047410"/>
              <a:gd name="connsiteY11" fmla="*/ 2765321 h 4732213"/>
              <a:gd name="connsiteX12" fmla="*/ 77326 w 4047410"/>
              <a:gd name="connsiteY12" fmla="*/ 2695471 h 4732213"/>
              <a:gd name="connsiteX13" fmla="*/ 229726 w 4047410"/>
              <a:gd name="connsiteY13" fmla="*/ 2676421 h 4732213"/>
              <a:gd name="connsiteX14" fmla="*/ 261476 w 4047410"/>
              <a:gd name="connsiteY14" fmla="*/ 2619271 h 4732213"/>
              <a:gd name="connsiteX15" fmla="*/ 236076 w 4047410"/>
              <a:gd name="connsiteY15" fmla="*/ 2543071 h 4732213"/>
              <a:gd name="connsiteX16" fmla="*/ 185276 w 4047410"/>
              <a:gd name="connsiteY16" fmla="*/ 2492271 h 4732213"/>
              <a:gd name="connsiteX17" fmla="*/ 128126 w 4047410"/>
              <a:gd name="connsiteY17" fmla="*/ 2435121 h 4732213"/>
              <a:gd name="connsiteX18" fmla="*/ 139774 w 4047410"/>
              <a:gd name="connsiteY18" fmla="*/ 2479814 h 4732213"/>
              <a:gd name="connsiteX19" fmla="*/ 58359 w 4047410"/>
              <a:gd name="connsiteY19" fmla="*/ 2451452 h 4732213"/>
              <a:gd name="connsiteX20" fmla="*/ 63900 w 4047410"/>
              <a:gd name="connsiteY20" fmla="*/ 2349686 h 4732213"/>
              <a:gd name="connsiteX21" fmla="*/ 154941 w 4047410"/>
              <a:gd name="connsiteY21" fmla="*/ 2350617 h 4732213"/>
              <a:gd name="connsiteX22" fmla="*/ 150332 w 4047410"/>
              <a:gd name="connsiteY22" fmla="*/ 2266724 h 4732213"/>
              <a:gd name="connsiteX23" fmla="*/ 363876 w 4047410"/>
              <a:gd name="connsiteY23" fmla="*/ 2243094 h 4732213"/>
              <a:gd name="connsiteX24" fmla="*/ 456993 w 4047410"/>
              <a:gd name="connsiteY24" fmla="*/ 2238179 h 4732213"/>
              <a:gd name="connsiteX25" fmla="*/ 573923 w 4047410"/>
              <a:gd name="connsiteY25" fmla="*/ 2206596 h 4732213"/>
              <a:gd name="connsiteX26" fmla="*/ 478428 w 4047410"/>
              <a:gd name="connsiteY26" fmla="*/ 1746997 h 4732213"/>
              <a:gd name="connsiteX27" fmla="*/ 417396 w 4047410"/>
              <a:gd name="connsiteY27" fmla="*/ 1395248 h 4732213"/>
              <a:gd name="connsiteX28" fmla="*/ 440691 w 4047410"/>
              <a:gd name="connsiteY28" fmla="*/ 1196200 h 4732213"/>
              <a:gd name="connsiteX29" fmla="*/ 627383 w 4047410"/>
              <a:gd name="connsiteY29" fmla="*/ 874917 h 4732213"/>
              <a:gd name="connsiteX30" fmla="*/ 1014658 w 4047410"/>
              <a:gd name="connsiteY30" fmla="*/ 210423 h 4732213"/>
              <a:gd name="connsiteX31" fmla="*/ 1087057 w 4047410"/>
              <a:gd name="connsiteY31" fmla="*/ 0 h 4732213"/>
              <a:gd name="connsiteX32" fmla="*/ 1794176 w 4047410"/>
              <a:gd name="connsiteY32" fmla="*/ 295155 h 4732213"/>
              <a:gd name="connsiteX33" fmla="*/ 2397743 w 4047410"/>
              <a:gd name="connsiteY33" fmla="*/ 667757 h 4732213"/>
              <a:gd name="connsiteX34" fmla="*/ 2839858 w 4047410"/>
              <a:gd name="connsiteY34" fmla="*/ 1006370 h 4732213"/>
              <a:gd name="connsiteX35" fmla="*/ 3409254 w 4047410"/>
              <a:gd name="connsiteY35" fmla="*/ 1475507 h 4732213"/>
              <a:gd name="connsiteX36" fmla="*/ 4047410 w 4047410"/>
              <a:gd name="connsiteY36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952787 w 4047410"/>
              <a:gd name="connsiteY2" fmla="*/ 4241298 h 4732213"/>
              <a:gd name="connsiteX3" fmla="*/ 2415741 w 4047410"/>
              <a:gd name="connsiteY3" fmla="*/ 4711232 h 4732213"/>
              <a:gd name="connsiteX4" fmla="*/ 1913772 w 4047410"/>
              <a:gd name="connsiteY4" fmla="*/ 4708941 h 4732213"/>
              <a:gd name="connsiteX5" fmla="*/ 1425031 w 4047410"/>
              <a:gd name="connsiteY5" fmla="*/ 4534958 h 4732213"/>
              <a:gd name="connsiteX6" fmla="*/ 0 w 4047410"/>
              <a:gd name="connsiteY6" fmla="*/ 3720204 h 4732213"/>
              <a:gd name="connsiteX7" fmla="*/ 329874 w 4047410"/>
              <a:gd name="connsiteY7" fmla="*/ 3340060 h 4732213"/>
              <a:gd name="connsiteX8" fmla="*/ 701041 w 4047410"/>
              <a:gd name="connsiteY8" fmla="*/ 2734334 h 4732213"/>
              <a:gd name="connsiteX9" fmla="*/ 20176 w 4047410"/>
              <a:gd name="connsiteY9" fmla="*/ 2860571 h 4732213"/>
              <a:gd name="connsiteX10" fmla="*/ 39226 w 4047410"/>
              <a:gd name="connsiteY10" fmla="*/ 2765321 h 4732213"/>
              <a:gd name="connsiteX11" fmla="*/ 77326 w 4047410"/>
              <a:gd name="connsiteY11" fmla="*/ 2695471 h 4732213"/>
              <a:gd name="connsiteX12" fmla="*/ 229726 w 4047410"/>
              <a:gd name="connsiteY12" fmla="*/ 2676421 h 4732213"/>
              <a:gd name="connsiteX13" fmla="*/ 261476 w 4047410"/>
              <a:gd name="connsiteY13" fmla="*/ 2619271 h 4732213"/>
              <a:gd name="connsiteX14" fmla="*/ 236076 w 4047410"/>
              <a:gd name="connsiteY14" fmla="*/ 2543071 h 4732213"/>
              <a:gd name="connsiteX15" fmla="*/ 185276 w 4047410"/>
              <a:gd name="connsiteY15" fmla="*/ 2492271 h 4732213"/>
              <a:gd name="connsiteX16" fmla="*/ 128126 w 4047410"/>
              <a:gd name="connsiteY16" fmla="*/ 2435121 h 4732213"/>
              <a:gd name="connsiteX17" fmla="*/ 139774 w 4047410"/>
              <a:gd name="connsiteY17" fmla="*/ 2479814 h 4732213"/>
              <a:gd name="connsiteX18" fmla="*/ 58359 w 4047410"/>
              <a:gd name="connsiteY18" fmla="*/ 2451452 h 4732213"/>
              <a:gd name="connsiteX19" fmla="*/ 63900 w 4047410"/>
              <a:gd name="connsiteY19" fmla="*/ 2349686 h 4732213"/>
              <a:gd name="connsiteX20" fmla="*/ 154941 w 4047410"/>
              <a:gd name="connsiteY20" fmla="*/ 2350617 h 4732213"/>
              <a:gd name="connsiteX21" fmla="*/ 150332 w 4047410"/>
              <a:gd name="connsiteY21" fmla="*/ 2266724 h 4732213"/>
              <a:gd name="connsiteX22" fmla="*/ 363876 w 4047410"/>
              <a:gd name="connsiteY22" fmla="*/ 2243094 h 4732213"/>
              <a:gd name="connsiteX23" fmla="*/ 456993 w 4047410"/>
              <a:gd name="connsiteY23" fmla="*/ 2238179 h 4732213"/>
              <a:gd name="connsiteX24" fmla="*/ 573923 w 4047410"/>
              <a:gd name="connsiteY24" fmla="*/ 2206596 h 4732213"/>
              <a:gd name="connsiteX25" fmla="*/ 478428 w 4047410"/>
              <a:gd name="connsiteY25" fmla="*/ 1746997 h 4732213"/>
              <a:gd name="connsiteX26" fmla="*/ 417396 w 4047410"/>
              <a:gd name="connsiteY26" fmla="*/ 1395248 h 4732213"/>
              <a:gd name="connsiteX27" fmla="*/ 440691 w 4047410"/>
              <a:gd name="connsiteY27" fmla="*/ 1196200 h 4732213"/>
              <a:gd name="connsiteX28" fmla="*/ 627383 w 4047410"/>
              <a:gd name="connsiteY28" fmla="*/ 874917 h 4732213"/>
              <a:gd name="connsiteX29" fmla="*/ 1014658 w 4047410"/>
              <a:gd name="connsiteY29" fmla="*/ 210423 h 4732213"/>
              <a:gd name="connsiteX30" fmla="*/ 1087057 w 4047410"/>
              <a:gd name="connsiteY30" fmla="*/ 0 h 4732213"/>
              <a:gd name="connsiteX31" fmla="*/ 1794176 w 4047410"/>
              <a:gd name="connsiteY31" fmla="*/ 295155 h 4732213"/>
              <a:gd name="connsiteX32" fmla="*/ 2397743 w 4047410"/>
              <a:gd name="connsiteY32" fmla="*/ 667757 h 4732213"/>
              <a:gd name="connsiteX33" fmla="*/ 2839858 w 4047410"/>
              <a:gd name="connsiteY33" fmla="*/ 1006370 h 4732213"/>
              <a:gd name="connsiteX34" fmla="*/ 3409254 w 4047410"/>
              <a:gd name="connsiteY34" fmla="*/ 1475507 h 4732213"/>
              <a:gd name="connsiteX35" fmla="*/ 4047410 w 4047410"/>
              <a:gd name="connsiteY35" fmla="*/ 1883694 h 4732213"/>
              <a:gd name="connsiteX0" fmla="*/ 4047410 w 4047410"/>
              <a:gd name="connsiteY0" fmla="*/ 1883694 h 4732213"/>
              <a:gd name="connsiteX1" fmla="*/ 3132203 w 4047410"/>
              <a:gd name="connsiteY1" fmla="*/ 3801655 h 4732213"/>
              <a:gd name="connsiteX2" fmla="*/ 2415741 w 4047410"/>
              <a:gd name="connsiteY2" fmla="*/ 4711232 h 4732213"/>
              <a:gd name="connsiteX3" fmla="*/ 1913772 w 4047410"/>
              <a:gd name="connsiteY3" fmla="*/ 4708941 h 4732213"/>
              <a:gd name="connsiteX4" fmla="*/ 1425031 w 4047410"/>
              <a:gd name="connsiteY4" fmla="*/ 4534958 h 4732213"/>
              <a:gd name="connsiteX5" fmla="*/ 0 w 4047410"/>
              <a:gd name="connsiteY5" fmla="*/ 3720204 h 4732213"/>
              <a:gd name="connsiteX6" fmla="*/ 329874 w 4047410"/>
              <a:gd name="connsiteY6" fmla="*/ 3340060 h 4732213"/>
              <a:gd name="connsiteX7" fmla="*/ 701041 w 4047410"/>
              <a:gd name="connsiteY7" fmla="*/ 2734334 h 4732213"/>
              <a:gd name="connsiteX8" fmla="*/ 20176 w 4047410"/>
              <a:gd name="connsiteY8" fmla="*/ 2860571 h 4732213"/>
              <a:gd name="connsiteX9" fmla="*/ 39226 w 4047410"/>
              <a:gd name="connsiteY9" fmla="*/ 2765321 h 4732213"/>
              <a:gd name="connsiteX10" fmla="*/ 77326 w 4047410"/>
              <a:gd name="connsiteY10" fmla="*/ 2695471 h 4732213"/>
              <a:gd name="connsiteX11" fmla="*/ 229726 w 4047410"/>
              <a:gd name="connsiteY11" fmla="*/ 2676421 h 4732213"/>
              <a:gd name="connsiteX12" fmla="*/ 261476 w 4047410"/>
              <a:gd name="connsiteY12" fmla="*/ 2619271 h 4732213"/>
              <a:gd name="connsiteX13" fmla="*/ 236076 w 4047410"/>
              <a:gd name="connsiteY13" fmla="*/ 2543071 h 4732213"/>
              <a:gd name="connsiteX14" fmla="*/ 185276 w 4047410"/>
              <a:gd name="connsiteY14" fmla="*/ 2492271 h 4732213"/>
              <a:gd name="connsiteX15" fmla="*/ 128126 w 4047410"/>
              <a:gd name="connsiteY15" fmla="*/ 2435121 h 4732213"/>
              <a:gd name="connsiteX16" fmla="*/ 139774 w 4047410"/>
              <a:gd name="connsiteY16" fmla="*/ 2479814 h 4732213"/>
              <a:gd name="connsiteX17" fmla="*/ 58359 w 4047410"/>
              <a:gd name="connsiteY17" fmla="*/ 2451452 h 4732213"/>
              <a:gd name="connsiteX18" fmla="*/ 63900 w 4047410"/>
              <a:gd name="connsiteY18" fmla="*/ 2349686 h 4732213"/>
              <a:gd name="connsiteX19" fmla="*/ 154941 w 4047410"/>
              <a:gd name="connsiteY19" fmla="*/ 2350617 h 4732213"/>
              <a:gd name="connsiteX20" fmla="*/ 150332 w 4047410"/>
              <a:gd name="connsiteY20" fmla="*/ 2266724 h 4732213"/>
              <a:gd name="connsiteX21" fmla="*/ 363876 w 4047410"/>
              <a:gd name="connsiteY21" fmla="*/ 2243094 h 4732213"/>
              <a:gd name="connsiteX22" fmla="*/ 456993 w 4047410"/>
              <a:gd name="connsiteY22" fmla="*/ 2238179 h 4732213"/>
              <a:gd name="connsiteX23" fmla="*/ 573923 w 4047410"/>
              <a:gd name="connsiteY23" fmla="*/ 2206596 h 4732213"/>
              <a:gd name="connsiteX24" fmla="*/ 478428 w 4047410"/>
              <a:gd name="connsiteY24" fmla="*/ 1746997 h 4732213"/>
              <a:gd name="connsiteX25" fmla="*/ 417396 w 4047410"/>
              <a:gd name="connsiteY25" fmla="*/ 1395248 h 4732213"/>
              <a:gd name="connsiteX26" fmla="*/ 440691 w 4047410"/>
              <a:gd name="connsiteY26" fmla="*/ 1196200 h 4732213"/>
              <a:gd name="connsiteX27" fmla="*/ 627383 w 4047410"/>
              <a:gd name="connsiteY27" fmla="*/ 874917 h 4732213"/>
              <a:gd name="connsiteX28" fmla="*/ 1014658 w 4047410"/>
              <a:gd name="connsiteY28" fmla="*/ 210423 h 4732213"/>
              <a:gd name="connsiteX29" fmla="*/ 1087057 w 4047410"/>
              <a:gd name="connsiteY29" fmla="*/ 0 h 4732213"/>
              <a:gd name="connsiteX30" fmla="*/ 1794176 w 4047410"/>
              <a:gd name="connsiteY30" fmla="*/ 295155 h 4732213"/>
              <a:gd name="connsiteX31" fmla="*/ 2397743 w 4047410"/>
              <a:gd name="connsiteY31" fmla="*/ 667757 h 4732213"/>
              <a:gd name="connsiteX32" fmla="*/ 2839858 w 4047410"/>
              <a:gd name="connsiteY32" fmla="*/ 1006370 h 4732213"/>
              <a:gd name="connsiteX33" fmla="*/ 3409254 w 4047410"/>
              <a:gd name="connsiteY33" fmla="*/ 1475507 h 4732213"/>
              <a:gd name="connsiteX34" fmla="*/ 4047410 w 4047410"/>
              <a:gd name="connsiteY34" fmla="*/ 1883694 h 4732213"/>
              <a:gd name="connsiteX0" fmla="*/ 4047410 w 4047410"/>
              <a:gd name="connsiteY0" fmla="*/ 1883694 h 4732213"/>
              <a:gd name="connsiteX1" fmla="*/ 2415741 w 4047410"/>
              <a:gd name="connsiteY1" fmla="*/ 4711232 h 4732213"/>
              <a:gd name="connsiteX2" fmla="*/ 1913772 w 4047410"/>
              <a:gd name="connsiteY2" fmla="*/ 4708941 h 4732213"/>
              <a:gd name="connsiteX3" fmla="*/ 1425031 w 4047410"/>
              <a:gd name="connsiteY3" fmla="*/ 4534958 h 4732213"/>
              <a:gd name="connsiteX4" fmla="*/ 0 w 4047410"/>
              <a:gd name="connsiteY4" fmla="*/ 3720204 h 4732213"/>
              <a:gd name="connsiteX5" fmla="*/ 329874 w 4047410"/>
              <a:gd name="connsiteY5" fmla="*/ 3340060 h 4732213"/>
              <a:gd name="connsiteX6" fmla="*/ 701041 w 4047410"/>
              <a:gd name="connsiteY6" fmla="*/ 2734334 h 4732213"/>
              <a:gd name="connsiteX7" fmla="*/ 20176 w 4047410"/>
              <a:gd name="connsiteY7" fmla="*/ 2860571 h 4732213"/>
              <a:gd name="connsiteX8" fmla="*/ 39226 w 4047410"/>
              <a:gd name="connsiteY8" fmla="*/ 2765321 h 4732213"/>
              <a:gd name="connsiteX9" fmla="*/ 77326 w 4047410"/>
              <a:gd name="connsiteY9" fmla="*/ 2695471 h 4732213"/>
              <a:gd name="connsiteX10" fmla="*/ 229726 w 4047410"/>
              <a:gd name="connsiteY10" fmla="*/ 2676421 h 4732213"/>
              <a:gd name="connsiteX11" fmla="*/ 261476 w 4047410"/>
              <a:gd name="connsiteY11" fmla="*/ 2619271 h 4732213"/>
              <a:gd name="connsiteX12" fmla="*/ 236076 w 4047410"/>
              <a:gd name="connsiteY12" fmla="*/ 2543071 h 4732213"/>
              <a:gd name="connsiteX13" fmla="*/ 185276 w 4047410"/>
              <a:gd name="connsiteY13" fmla="*/ 2492271 h 4732213"/>
              <a:gd name="connsiteX14" fmla="*/ 128126 w 4047410"/>
              <a:gd name="connsiteY14" fmla="*/ 2435121 h 4732213"/>
              <a:gd name="connsiteX15" fmla="*/ 139774 w 4047410"/>
              <a:gd name="connsiteY15" fmla="*/ 2479814 h 4732213"/>
              <a:gd name="connsiteX16" fmla="*/ 58359 w 4047410"/>
              <a:gd name="connsiteY16" fmla="*/ 2451452 h 4732213"/>
              <a:gd name="connsiteX17" fmla="*/ 63900 w 4047410"/>
              <a:gd name="connsiteY17" fmla="*/ 2349686 h 4732213"/>
              <a:gd name="connsiteX18" fmla="*/ 154941 w 4047410"/>
              <a:gd name="connsiteY18" fmla="*/ 2350617 h 4732213"/>
              <a:gd name="connsiteX19" fmla="*/ 150332 w 4047410"/>
              <a:gd name="connsiteY19" fmla="*/ 2266724 h 4732213"/>
              <a:gd name="connsiteX20" fmla="*/ 363876 w 4047410"/>
              <a:gd name="connsiteY20" fmla="*/ 2243094 h 4732213"/>
              <a:gd name="connsiteX21" fmla="*/ 456993 w 4047410"/>
              <a:gd name="connsiteY21" fmla="*/ 2238179 h 4732213"/>
              <a:gd name="connsiteX22" fmla="*/ 573923 w 4047410"/>
              <a:gd name="connsiteY22" fmla="*/ 2206596 h 4732213"/>
              <a:gd name="connsiteX23" fmla="*/ 478428 w 4047410"/>
              <a:gd name="connsiteY23" fmla="*/ 1746997 h 4732213"/>
              <a:gd name="connsiteX24" fmla="*/ 417396 w 4047410"/>
              <a:gd name="connsiteY24" fmla="*/ 1395248 h 4732213"/>
              <a:gd name="connsiteX25" fmla="*/ 440691 w 4047410"/>
              <a:gd name="connsiteY25" fmla="*/ 1196200 h 4732213"/>
              <a:gd name="connsiteX26" fmla="*/ 627383 w 4047410"/>
              <a:gd name="connsiteY26" fmla="*/ 874917 h 4732213"/>
              <a:gd name="connsiteX27" fmla="*/ 1014658 w 4047410"/>
              <a:gd name="connsiteY27" fmla="*/ 210423 h 4732213"/>
              <a:gd name="connsiteX28" fmla="*/ 1087057 w 4047410"/>
              <a:gd name="connsiteY28" fmla="*/ 0 h 4732213"/>
              <a:gd name="connsiteX29" fmla="*/ 1794176 w 4047410"/>
              <a:gd name="connsiteY29" fmla="*/ 295155 h 4732213"/>
              <a:gd name="connsiteX30" fmla="*/ 2397743 w 4047410"/>
              <a:gd name="connsiteY30" fmla="*/ 667757 h 4732213"/>
              <a:gd name="connsiteX31" fmla="*/ 2839858 w 4047410"/>
              <a:gd name="connsiteY31" fmla="*/ 1006370 h 4732213"/>
              <a:gd name="connsiteX32" fmla="*/ 3409254 w 4047410"/>
              <a:gd name="connsiteY32" fmla="*/ 1475507 h 4732213"/>
              <a:gd name="connsiteX33" fmla="*/ 4047410 w 4047410"/>
              <a:gd name="connsiteY33" fmla="*/ 1883694 h 4732213"/>
              <a:gd name="connsiteX0" fmla="*/ 4047410 w 4047410"/>
              <a:gd name="connsiteY0" fmla="*/ 1883694 h 4708941"/>
              <a:gd name="connsiteX1" fmla="*/ 1913772 w 4047410"/>
              <a:gd name="connsiteY1" fmla="*/ 4708941 h 4708941"/>
              <a:gd name="connsiteX2" fmla="*/ 1425031 w 4047410"/>
              <a:gd name="connsiteY2" fmla="*/ 4534958 h 4708941"/>
              <a:gd name="connsiteX3" fmla="*/ 0 w 4047410"/>
              <a:gd name="connsiteY3" fmla="*/ 3720204 h 4708941"/>
              <a:gd name="connsiteX4" fmla="*/ 329874 w 4047410"/>
              <a:gd name="connsiteY4" fmla="*/ 3340060 h 4708941"/>
              <a:gd name="connsiteX5" fmla="*/ 701041 w 4047410"/>
              <a:gd name="connsiteY5" fmla="*/ 2734334 h 4708941"/>
              <a:gd name="connsiteX6" fmla="*/ 20176 w 4047410"/>
              <a:gd name="connsiteY6" fmla="*/ 2860571 h 4708941"/>
              <a:gd name="connsiteX7" fmla="*/ 39226 w 4047410"/>
              <a:gd name="connsiteY7" fmla="*/ 2765321 h 4708941"/>
              <a:gd name="connsiteX8" fmla="*/ 77326 w 4047410"/>
              <a:gd name="connsiteY8" fmla="*/ 2695471 h 4708941"/>
              <a:gd name="connsiteX9" fmla="*/ 229726 w 4047410"/>
              <a:gd name="connsiteY9" fmla="*/ 2676421 h 4708941"/>
              <a:gd name="connsiteX10" fmla="*/ 261476 w 4047410"/>
              <a:gd name="connsiteY10" fmla="*/ 2619271 h 4708941"/>
              <a:gd name="connsiteX11" fmla="*/ 236076 w 4047410"/>
              <a:gd name="connsiteY11" fmla="*/ 2543071 h 4708941"/>
              <a:gd name="connsiteX12" fmla="*/ 185276 w 4047410"/>
              <a:gd name="connsiteY12" fmla="*/ 2492271 h 4708941"/>
              <a:gd name="connsiteX13" fmla="*/ 128126 w 4047410"/>
              <a:gd name="connsiteY13" fmla="*/ 2435121 h 4708941"/>
              <a:gd name="connsiteX14" fmla="*/ 139774 w 4047410"/>
              <a:gd name="connsiteY14" fmla="*/ 2479814 h 4708941"/>
              <a:gd name="connsiteX15" fmla="*/ 58359 w 4047410"/>
              <a:gd name="connsiteY15" fmla="*/ 2451452 h 4708941"/>
              <a:gd name="connsiteX16" fmla="*/ 63900 w 4047410"/>
              <a:gd name="connsiteY16" fmla="*/ 2349686 h 4708941"/>
              <a:gd name="connsiteX17" fmla="*/ 154941 w 4047410"/>
              <a:gd name="connsiteY17" fmla="*/ 2350617 h 4708941"/>
              <a:gd name="connsiteX18" fmla="*/ 150332 w 4047410"/>
              <a:gd name="connsiteY18" fmla="*/ 2266724 h 4708941"/>
              <a:gd name="connsiteX19" fmla="*/ 363876 w 4047410"/>
              <a:gd name="connsiteY19" fmla="*/ 2243094 h 4708941"/>
              <a:gd name="connsiteX20" fmla="*/ 456993 w 4047410"/>
              <a:gd name="connsiteY20" fmla="*/ 2238179 h 4708941"/>
              <a:gd name="connsiteX21" fmla="*/ 573923 w 4047410"/>
              <a:gd name="connsiteY21" fmla="*/ 2206596 h 4708941"/>
              <a:gd name="connsiteX22" fmla="*/ 478428 w 4047410"/>
              <a:gd name="connsiteY22" fmla="*/ 1746997 h 4708941"/>
              <a:gd name="connsiteX23" fmla="*/ 417396 w 4047410"/>
              <a:gd name="connsiteY23" fmla="*/ 1395248 h 4708941"/>
              <a:gd name="connsiteX24" fmla="*/ 440691 w 4047410"/>
              <a:gd name="connsiteY24" fmla="*/ 1196200 h 4708941"/>
              <a:gd name="connsiteX25" fmla="*/ 627383 w 4047410"/>
              <a:gd name="connsiteY25" fmla="*/ 874917 h 4708941"/>
              <a:gd name="connsiteX26" fmla="*/ 1014658 w 4047410"/>
              <a:gd name="connsiteY26" fmla="*/ 210423 h 4708941"/>
              <a:gd name="connsiteX27" fmla="*/ 1087057 w 4047410"/>
              <a:gd name="connsiteY27" fmla="*/ 0 h 4708941"/>
              <a:gd name="connsiteX28" fmla="*/ 1794176 w 4047410"/>
              <a:gd name="connsiteY28" fmla="*/ 295155 h 4708941"/>
              <a:gd name="connsiteX29" fmla="*/ 2397743 w 4047410"/>
              <a:gd name="connsiteY29" fmla="*/ 667757 h 4708941"/>
              <a:gd name="connsiteX30" fmla="*/ 2839858 w 4047410"/>
              <a:gd name="connsiteY30" fmla="*/ 1006370 h 4708941"/>
              <a:gd name="connsiteX31" fmla="*/ 3409254 w 4047410"/>
              <a:gd name="connsiteY31" fmla="*/ 1475507 h 4708941"/>
              <a:gd name="connsiteX32" fmla="*/ 4047410 w 4047410"/>
              <a:gd name="connsiteY32" fmla="*/ 1883694 h 4708941"/>
              <a:gd name="connsiteX0" fmla="*/ 4047410 w 4047410"/>
              <a:gd name="connsiteY0" fmla="*/ 1883694 h 4534959"/>
              <a:gd name="connsiteX1" fmla="*/ 1425031 w 4047410"/>
              <a:gd name="connsiteY1" fmla="*/ 4534958 h 4534959"/>
              <a:gd name="connsiteX2" fmla="*/ 0 w 4047410"/>
              <a:gd name="connsiteY2" fmla="*/ 3720204 h 4534959"/>
              <a:gd name="connsiteX3" fmla="*/ 329874 w 4047410"/>
              <a:gd name="connsiteY3" fmla="*/ 3340060 h 4534959"/>
              <a:gd name="connsiteX4" fmla="*/ 701041 w 4047410"/>
              <a:gd name="connsiteY4" fmla="*/ 2734334 h 4534959"/>
              <a:gd name="connsiteX5" fmla="*/ 20176 w 4047410"/>
              <a:gd name="connsiteY5" fmla="*/ 2860571 h 4534959"/>
              <a:gd name="connsiteX6" fmla="*/ 39226 w 4047410"/>
              <a:gd name="connsiteY6" fmla="*/ 2765321 h 4534959"/>
              <a:gd name="connsiteX7" fmla="*/ 77326 w 4047410"/>
              <a:gd name="connsiteY7" fmla="*/ 2695471 h 4534959"/>
              <a:gd name="connsiteX8" fmla="*/ 229726 w 4047410"/>
              <a:gd name="connsiteY8" fmla="*/ 2676421 h 4534959"/>
              <a:gd name="connsiteX9" fmla="*/ 261476 w 4047410"/>
              <a:gd name="connsiteY9" fmla="*/ 2619271 h 4534959"/>
              <a:gd name="connsiteX10" fmla="*/ 236076 w 4047410"/>
              <a:gd name="connsiteY10" fmla="*/ 2543071 h 4534959"/>
              <a:gd name="connsiteX11" fmla="*/ 185276 w 4047410"/>
              <a:gd name="connsiteY11" fmla="*/ 2492271 h 4534959"/>
              <a:gd name="connsiteX12" fmla="*/ 128126 w 4047410"/>
              <a:gd name="connsiteY12" fmla="*/ 2435121 h 4534959"/>
              <a:gd name="connsiteX13" fmla="*/ 139774 w 4047410"/>
              <a:gd name="connsiteY13" fmla="*/ 2479814 h 4534959"/>
              <a:gd name="connsiteX14" fmla="*/ 58359 w 4047410"/>
              <a:gd name="connsiteY14" fmla="*/ 2451452 h 4534959"/>
              <a:gd name="connsiteX15" fmla="*/ 63900 w 4047410"/>
              <a:gd name="connsiteY15" fmla="*/ 2349686 h 4534959"/>
              <a:gd name="connsiteX16" fmla="*/ 154941 w 4047410"/>
              <a:gd name="connsiteY16" fmla="*/ 2350617 h 4534959"/>
              <a:gd name="connsiteX17" fmla="*/ 150332 w 4047410"/>
              <a:gd name="connsiteY17" fmla="*/ 2266724 h 4534959"/>
              <a:gd name="connsiteX18" fmla="*/ 363876 w 4047410"/>
              <a:gd name="connsiteY18" fmla="*/ 2243094 h 4534959"/>
              <a:gd name="connsiteX19" fmla="*/ 456993 w 4047410"/>
              <a:gd name="connsiteY19" fmla="*/ 2238179 h 4534959"/>
              <a:gd name="connsiteX20" fmla="*/ 573923 w 4047410"/>
              <a:gd name="connsiteY20" fmla="*/ 2206596 h 4534959"/>
              <a:gd name="connsiteX21" fmla="*/ 478428 w 4047410"/>
              <a:gd name="connsiteY21" fmla="*/ 1746997 h 4534959"/>
              <a:gd name="connsiteX22" fmla="*/ 417396 w 4047410"/>
              <a:gd name="connsiteY22" fmla="*/ 1395248 h 4534959"/>
              <a:gd name="connsiteX23" fmla="*/ 440691 w 4047410"/>
              <a:gd name="connsiteY23" fmla="*/ 1196200 h 4534959"/>
              <a:gd name="connsiteX24" fmla="*/ 627383 w 4047410"/>
              <a:gd name="connsiteY24" fmla="*/ 874917 h 4534959"/>
              <a:gd name="connsiteX25" fmla="*/ 1014658 w 4047410"/>
              <a:gd name="connsiteY25" fmla="*/ 210423 h 4534959"/>
              <a:gd name="connsiteX26" fmla="*/ 1087057 w 4047410"/>
              <a:gd name="connsiteY26" fmla="*/ 0 h 4534959"/>
              <a:gd name="connsiteX27" fmla="*/ 1794176 w 4047410"/>
              <a:gd name="connsiteY27" fmla="*/ 295155 h 4534959"/>
              <a:gd name="connsiteX28" fmla="*/ 2397743 w 4047410"/>
              <a:gd name="connsiteY28" fmla="*/ 667757 h 4534959"/>
              <a:gd name="connsiteX29" fmla="*/ 2839858 w 4047410"/>
              <a:gd name="connsiteY29" fmla="*/ 1006370 h 4534959"/>
              <a:gd name="connsiteX30" fmla="*/ 3409254 w 4047410"/>
              <a:gd name="connsiteY30" fmla="*/ 1475507 h 4534959"/>
              <a:gd name="connsiteX31" fmla="*/ 4047410 w 4047410"/>
              <a:gd name="connsiteY31" fmla="*/ 1883694 h 4534959"/>
              <a:gd name="connsiteX0" fmla="*/ 4047410 w 4047410"/>
              <a:gd name="connsiteY0" fmla="*/ 1883694 h 3720204"/>
              <a:gd name="connsiteX1" fmla="*/ 0 w 4047410"/>
              <a:gd name="connsiteY1" fmla="*/ 3720204 h 3720204"/>
              <a:gd name="connsiteX2" fmla="*/ 329874 w 4047410"/>
              <a:gd name="connsiteY2" fmla="*/ 3340060 h 3720204"/>
              <a:gd name="connsiteX3" fmla="*/ 701041 w 4047410"/>
              <a:gd name="connsiteY3" fmla="*/ 2734334 h 3720204"/>
              <a:gd name="connsiteX4" fmla="*/ 20176 w 4047410"/>
              <a:gd name="connsiteY4" fmla="*/ 2860571 h 3720204"/>
              <a:gd name="connsiteX5" fmla="*/ 39226 w 4047410"/>
              <a:gd name="connsiteY5" fmla="*/ 2765321 h 3720204"/>
              <a:gd name="connsiteX6" fmla="*/ 77326 w 4047410"/>
              <a:gd name="connsiteY6" fmla="*/ 2695471 h 3720204"/>
              <a:gd name="connsiteX7" fmla="*/ 229726 w 4047410"/>
              <a:gd name="connsiteY7" fmla="*/ 2676421 h 3720204"/>
              <a:gd name="connsiteX8" fmla="*/ 261476 w 4047410"/>
              <a:gd name="connsiteY8" fmla="*/ 2619271 h 3720204"/>
              <a:gd name="connsiteX9" fmla="*/ 236076 w 4047410"/>
              <a:gd name="connsiteY9" fmla="*/ 2543071 h 3720204"/>
              <a:gd name="connsiteX10" fmla="*/ 185276 w 4047410"/>
              <a:gd name="connsiteY10" fmla="*/ 2492271 h 3720204"/>
              <a:gd name="connsiteX11" fmla="*/ 128126 w 4047410"/>
              <a:gd name="connsiteY11" fmla="*/ 2435121 h 3720204"/>
              <a:gd name="connsiteX12" fmla="*/ 139774 w 4047410"/>
              <a:gd name="connsiteY12" fmla="*/ 2479814 h 3720204"/>
              <a:gd name="connsiteX13" fmla="*/ 58359 w 4047410"/>
              <a:gd name="connsiteY13" fmla="*/ 2451452 h 3720204"/>
              <a:gd name="connsiteX14" fmla="*/ 63900 w 4047410"/>
              <a:gd name="connsiteY14" fmla="*/ 2349686 h 3720204"/>
              <a:gd name="connsiteX15" fmla="*/ 154941 w 4047410"/>
              <a:gd name="connsiteY15" fmla="*/ 2350617 h 3720204"/>
              <a:gd name="connsiteX16" fmla="*/ 150332 w 4047410"/>
              <a:gd name="connsiteY16" fmla="*/ 2266724 h 3720204"/>
              <a:gd name="connsiteX17" fmla="*/ 363876 w 4047410"/>
              <a:gd name="connsiteY17" fmla="*/ 2243094 h 3720204"/>
              <a:gd name="connsiteX18" fmla="*/ 456993 w 4047410"/>
              <a:gd name="connsiteY18" fmla="*/ 2238179 h 3720204"/>
              <a:gd name="connsiteX19" fmla="*/ 573923 w 4047410"/>
              <a:gd name="connsiteY19" fmla="*/ 2206596 h 3720204"/>
              <a:gd name="connsiteX20" fmla="*/ 478428 w 4047410"/>
              <a:gd name="connsiteY20" fmla="*/ 1746997 h 3720204"/>
              <a:gd name="connsiteX21" fmla="*/ 417396 w 4047410"/>
              <a:gd name="connsiteY21" fmla="*/ 1395248 h 3720204"/>
              <a:gd name="connsiteX22" fmla="*/ 440691 w 4047410"/>
              <a:gd name="connsiteY22" fmla="*/ 1196200 h 3720204"/>
              <a:gd name="connsiteX23" fmla="*/ 627383 w 4047410"/>
              <a:gd name="connsiteY23" fmla="*/ 874917 h 3720204"/>
              <a:gd name="connsiteX24" fmla="*/ 1014658 w 4047410"/>
              <a:gd name="connsiteY24" fmla="*/ 210423 h 3720204"/>
              <a:gd name="connsiteX25" fmla="*/ 1087057 w 4047410"/>
              <a:gd name="connsiteY25" fmla="*/ 0 h 3720204"/>
              <a:gd name="connsiteX26" fmla="*/ 1794176 w 4047410"/>
              <a:gd name="connsiteY26" fmla="*/ 295155 h 3720204"/>
              <a:gd name="connsiteX27" fmla="*/ 2397743 w 4047410"/>
              <a:gd name="connsiteY27" fmla="*/ 667757 h 3720204"/>
              <a:gd name="connsiteX28" fmla="*/ 2839858 w 4047410"/>
              <a:gd name="connsiteY28" fmla="*/ 1006370 h 3720204"/>
              <a:gd name="connsiteX29" fmla="*/ 3409254 w 4047410"/>
              <a:gd name="connsiteY29" fmla="*/ 1475507 h 3720204"/>
              <a:gd name="connsiteX30" fmla="*/ 4047410 w 4047410"/>
              <a:gd name="connsiteY30" fmla="*/ 1883694 h 3720204"/>
              <a:gd name="connsiteX0" fmla="*/ 4027234 w 4027234"/>
              <a:gd name="connsiteY0" fmla="*/ 1883694 h 3340059"/>
              <a:gd name="connsiteX1" fmla="*/ 309698 w 4027234"/>
              <a:gd name="connsiteY1" fmla="*/ 3340060 h 3340059"/>
              <a:gd name="connsiteX2" fmla="*/ 680865 w 4027234"/>
              <a:gd name="connsiteY2" fmla="*/ 2734334 h 3340059"/>
              <a:gd name="connsiteX3" fmla="*/ 0 w 4027234"/>
              <a:gd name="connsiteY3" fmla="*/ 2860571 h 3340059"/>
              <a:gd name="connsiteX4" fmla="*/ 19050 w 4027234"/>
              <a:gd name="connsiteY4" fmla="*/ 2765321 h 3340059"/>
              <a:gd name="connsiteX5" fmla="*/ 57150 w 4027234"/>
              <a:gd name="connsiteY5" fmla="*/ 2695471 h 3340059"/>
              <a:gd name="connsiteX6" fmla="*/ 209550 w 4027234"/>
              <a:gd name="connsiteY6" fmla="*/ 2676421 h 3340059"/>
              <a:gd name="connsiteX7" fmla="*/ 241300 w 4027234"/>
              <a:gd name="connsiteY7" fmla="*/ 2619271 h 3340059"/>
              <a:gd name="connsiteX8" fmla="*/ 215900 w 4027234"/>
              <a:gd name="connsiteY8" fmla="*/ 2543071 h 3340059"/>
              <a:gd name="connsiteX9" fmla="*/ 165100 w 4027234"/>
              <a:gd name="connsiteY9" fmla="*/ 2492271 h 3340059"/>
              <a:gd name="connsiteX10" fmla="*/ 107950 w 4027234"/>
              <a:gd name="connsiteY10" fmla="*/ 2435121 h 3340059"/>
              <a:gd name="connsiteX11" fmla="*/ 119598 w 4027234"/>
              <a:gd name="connsiteY11" fmla="*/ 2479814 h 3340059"/>
              <a:gd name="connsiteX12" fmla="*/ 38183 w 4027234"/>
              <a:gd name="connsiteY12" fmla="*/ 2451452 h 3340059"/>
              <a:gd name="connsiteX13" fmla="*/ 43724 w 4027234"/>
              <a:gd name="connsiteY13" fmla="*/ 2349686 h 3340059"/>
              <a:gd name="connsiteX14" fmla="*/ 134765 w 4027234"/>
              <a:gd name="connsiteY14" fmla="*/ 2350617 h 3340059"/>
              <a:gd name="connsiteX15" fmla="*/ 130156 w 4027234"/>
              <a:gd name="connsiteY15" fmla="*/ 2266724 h 3340059"/>
              <a:gd name="connsiteX16" fmla="*/ 343700 w 4027234"/>
              <a:gd name="connsiteY16" fmla="*/ 2243094 h 3340059"/>
              <a:gd name="connsiteX17" fmla="*/ 436817 w 4027234"/>
              <a:gd name="connsiteY17" fmla="*/ 2238179 h 3340059"/>
              <a:gd name="connsiteX18" fmla="*/ 553747 w 4027234"/>
              <a:gd name="connsiteY18" fmla="*/ 2206596 h 3340059"/>
              <a:gd name="connsiteX19" fmla="*/ 458252 w 4027234"/>
              <a:gd name="connsiteY19" fmla="*/ 1746997 h 3340059"/>
              <a:gd name="connsiteX20" fmla="*/ 397220 w 4027234"/>
              <a:gd name="connsiteY20" fmla="*/ 1395248 h 3340059"/>
              <a:gd name="connsiteX21" fmla="*/ 420515 w 4027234"/>
              <a:gd name="connsiteY21" fmla="*/ 1196200 h 3340059"/>
              <a:gd name="connsiteX22" fmla="*/ 607207 w 4027234"/>
              <a:gd name="connsiteY22" fmla="*/ 874917 h 3340059"/>
              <a:gd name="connsiteX23" fmla="*/ 994482 w 4027234"/>
              <a:gd name="connsiteY23" fmla="*/ 210423 h 3340059"/>
              <a:gd name="connsiteX24" fmla="*/ 1066881 w 4027234"/>
              <a:gd name="connsiteY24" fmla="*/ 0 h 3340059"/>
              <a:gd name="connsiteX25" fmla="*/ 1774000 w 4027234"/>
              <a:gd name="connsiteY25" fmla="*/ 295155 h 3340059"/>
              <a:gd name="connsiteX26" fmla="*/ 2377567 w 4027234"/>
              <a:gd name="connsiteY26" fmla="*/ 667757 h 3340059"/>
              <a:gd name="connsiteX27" fmla="*/ 2819682 w 4027234"/>
              <a:gd name="connsiteY27" fmla="*/ 1006370 h 3340059"/>
              <a:gd name="connsiteX28" fmla="*/ 3389078 w 4027234"/>
              <a:gd name="connsiteY28" fmla="*/ 1475507 h 3340059"/>
              <a:gd name="connsiteX29" fmla="*/ 4027234 w 4027234"/>
              <a:gd name="connsiteY29" fmla="*/ 1883694 h 3340059"/>
              <a:gd name="connsiteX0" fmla="*/ 4027234 w 4027234"/>
              <a:gd name="connsiteY0" fmla="*/ 1883694 h 2860572"/>
              <a:gd name="connsiteX1" fmla="*/ 680865 w 4027234"/>
              <a:gd name="connsiteY1" fmla="*/ 2734334 h 2860572"/>
              <a:gd name="connsiteX2" fmla="*/ 0 w 4027234"/>
              <a:gd name="connsiteY2" fmla="*/ 2860571 h 2860572"/>
              <a:gd name="connsiteX3" fmla="*/ 19050 w 4027234"/>
              <a:gd name="connsiteY3" fmla="*/ 2765321 h 2860572"/>
              <a:gd name="connsiteX4" fmla="*/ 57150 w 4027234"/>
              <a:gd name="connsiteY4" fmla="*/ 2695471 h 2860572"/>
              <a:gd name="connsiteX5" fmla="*/ 209550 w 4027234"/>
              <a:gd name="connsiteY5" fmla="*/ 2676421 h 2860572"/>
              <a:gd name="connsiteX6" fmla="*/ 241300 w 4027234"/>
              <a:gd name="connsiteY6" fmla="*/ 2619271 h 2860572"/>
              <a:gd name="connsiteX7" fmla="*/ 215900 w 4027234"/>
              <a:gd name="connsiteY7" fmla="*/ 2543071 h 2860572"/>
              <a:gd name="connsiteX8" fmla="*/ 165100 w 4027234"/>
              <a:gd name="connsiteY8" fmla="*/ 2492271 h 2860572"/>
              <a:gd name="connsiteX9" fmla="*/ 107950 w 4027234"/>
              <a:gd name="connsiteY9" fmla="*/ 2435121 h 2860572"/>
              <a:gd name="connsiteX10" fmla="*/ 119598 w 4027234"/>
              <a:gd name="connsiteY10" fmla="*/ 2479814 h 2860572"/>
              <a:gd name="connsiteX11" fmla="*/ 38183 w 4027234"/>
              <a:gd name="connsiteY11" fmla="*/ 2451452 h 2860572"/>
              <a:gd name="connsiteX12" fmla="*/ 43724 w 4027234"/>
              <a:gd name="connsiteY12" fmla="*/ 2349686 h 2860572"/>
              <a:gd name="connsiteX13" fmla="*/ 134765 w 4027234"/>
              <a:gd name="connsiteY13" fmla="*/ 2350617 h 2860572"/>
              <a:gd name="connsiteX14" fmla="*/ 130156 w 4027234"/>
              <a:gd name="connsiteY14" fmla="*/ 2266724 h 2860572"/>
              <a:gd name="connsiteX15" fmla="*/ 343700 w 4027234"/>
              <a:gd name="connsiteY15" fmla="*/ 2243094 h 2860572"/>
              <a:gd name="connsiteX16" fmla="*/ 436817 w 4027234"/>
              <a:gd name="connsiteY16" fmla="*/ 2238179 h 2860572"/>
              <a:gd name="connsiteX17" fmla="*/ 553747 w 4027234"/>
              <a:gd name="connsiteY17" fmla="*/ 2206596 h 2860572"/>
              <a:gd name="connsiteX18" fmla="*/ 458252 w 4027234"/>
              <a:gd name="connsiteY18" fmla="*/ 1746997 h 2860572"/>
              <a:gd name="connsiteX19" fmla="*/ 397220 w 4027234"/>
              <a:gd name="connsiteY19" fmla="*/ 1395248 h 2860572"/>
              <a:gd name="connsiteX20" fmla="*/ 420515 w 4027234"/>
              <a:gd name="connsiteY20" fmla="*/ 1196200 h 2860572"/>
              <a:gd name="connsiteX21" fmla="*/ 607207 w 4027234"/>
              <a:gd name="connsiteY21" fmla="*/ 874917 h 2860572"/>
              <a:gd name="connsiteX22" fmla="*/ 994482 w 4027234"/>
              <a:gd name="connsiteY22" fmla="*/ 210423 h 2860572"/>
              <a:gd name="connsiteX23" fmla="*/ 1066881 w 4027234"/>
              <a:gd name="connsiteY23" fmla="*/ 0 h 2860572"/>
              <a:gd name="connsiteX24" fmla="*/ 1774000 w 4027234"/>
              <a:gd name="connsiteY24" fmla="*/ 295155 h 2860572"/>
              <a:gd name="connsiteX25" fmla="*/ 2377567 w 4027234"/>
              <a:gd name="connsiteY25" fmla="*/ 667757 h 2860572"/>
              <a:gd name="connsiteX26" fmla="*/ 2819682 w 4027234"/>
              <a:gd name="connsiteY26" fmla="*/ 1006370 h 2860572"/>
              <a:gd name="connsiteX27" fmla="*/ 3389078 w 4027234"/>
              <a:gd name="connsiteY27" fmla="*/ 1475507 h 2860572"/>
              <a:gd name="connsiteX28" fmla="*/ 4027234 w 4027234"/>
              <a:gd name="connsiteY28" fmla="*/ 1883694 h 2860572"/>
              <a:gd name="connsiteX0" fmla="*/ 3389078 w 3389078"/>
              <a:gd name="connsiteY0" fmla="*/ 1475507 h 2860570"/>
              <a:gd name="connsiteX1" fmla="*/ 680865 w 3389078"/>
              <a:gd name="connsiteY1" fmla="*/ 2734334 h 2860570"/>
              <a:gd name="connsiteX2" fmla="*/ 0 w 3389078"/>
              <a:gd name="connsiteY2" fmla="*/ 2860571 h 2860570"/>
              <a:gd name="connsiteX3" fmla="*/ 19050 w 3389078"/>
              <a:gd name="connsiteY3" fmla="*/ 2765321 h 2860570"/>
              <a:gd name="connsiteX4" fmla="*/ 57150 w 3389078"/>
              <a:gd name="connsiteY4" fmla="*/ 2695471 h 2860570"/>
              <a:gd name="connsiteX5" fmla="*/ 209550 w 3389078"/>
              <a:gd name="connsiteY5" fmla="*/ 2676421 h 2860570"/>
              <a:gd name="connsiteX6" fmla="*/ 241300 w 3389078"/>
              <a:gd name="connsiteY6" fmla="*/ 2619271 h 2860570"/>
              <a:gd name="connsiteX7" fmla="*/ 215900 w 3389078"/>
              <a:gd name="connsiteY7" fmla="*/ 2543071 h 2860570"/>
              <a:gd name="connsiteX8" fmla="*/ 165100 w 3389078"/>
              <a:gd name="connsiteY8" fmla="*/ 2492271 h 2860570"/>
              <a:gd name="connsiteX9" fmla="*/ 107950 w 3389078"/>
              <a:gd name="connsiteY9" fmla="*/ 2435121 h 2860570"/>
              <a:gd name="connsiteX10" fmla="*/ 119598 w 3389078"/>
              <a:gd name="connsiteY10" fmla="*/ 2479814 h 2860570"/>
              <a:gd name="connsiteX11" fmla="*/ 38183 w 3389078"/>
              <a:gd name="connsiteY11" fmla="*/ 2451452 h 2860570"/>
              <a:gd name="connsiteX12" fmla="*/ 43724 w 3389078"/>
              <a:gd name="connsiteY12" fmla="*/ 2349686 h 2860570"/>
              <a:gd name="connsiteX13" fmla="*/ 134765 w 3389078"/>
              <a:gd name="connsiteY13" fmla="*/ 2350617 h 2860570"/>
              <a:gd name="connsiteX14" fmla="*/ 130156 w 3389078"/>
              <a:gd name="connsiteY14" fmla="*/ 2266724 h 2860570"/>
              <a:gd name="connsiteX15" fmla="*/ 343700 w 3389078"/>
              <a:gd name="connsiteY15" fmla="*/ 2243094 h 2860570"/>
              <a:gd name="connsiteX16" fmla="*/ 436817 w 3389078"/>
              <a:gd name="connsiteY16" fmla="*/ 2238179 h 2860570"/>
              <a:gd name="connsiteX17" fmla="*/ 553747 w 3389078"/>
              <a:gd name="connsiteY17" fmla="*/ 2206596 h 2860570"/>
              <a:gd name="connsiteX18" fmla="*/ 458252 w 3389078"/>
              <a:gd name="connsiteY18" fmla="*/ 1746997 h 2860570"/>
              <a:gd name="connsiteX19" fmla="*/ 397220 w 3389078"/>
              <a:gd name="connsiteY19" fmla="*/ 1395248 h 2860570"/>
              <a:gd name="connsiteX20" fmla="*/ 420515 w 3389078"/>
              <a:gd name="connsiteY20" fmla="*/ 1196200 h 2860570"/>
              <a:gd name="connsiteX21" fmla="*/ 607207 w 3389078"/>
              <a:gd name="connsiteY21" fmla="*/ 874917 h 2860570"/>
              <a:gd name="connsiteX22" fmla="*/ 994482 w 3389078"/>
              <a:gd name="connsiteY22" fmla="*/ 210423 h 2860570"/>
              <a:gd name="connsiteX23" fmla="*/ 1066881 w 3389078"/>
              <a:gd name="connsiteY23" fmla="*/ 0 h 2860570"/>
              <a:gd name="connsiteX24" fmla="*/ 1774000 w 3389078"/>
              <a:gd name="connsiteY24" fmla="*/ 295155 h 2860570"/>
              <a:gd name="connsiteX25" fmla="*/ 2377567 w 3389078"/>
              <a:gd name="connsiteY25" fmla="*/ 667757 h 2860570"/>
              <a:gd name="connsiteX26" fmla="*/ 2819682 w 3389078"/>
              <a:gd name="connsiteY26" fmla="*/ 1006370 h 2860570"/>
              <a:gd name="connsiteX27" fmla="*/ 3389078 w 3389078"/>
              <a:gd name="connsiteY27" fmla="*/ 1475507 h 2860570"/>
              <a:gd name="connsiteX0" fmla="*/ 2819682 w 2819681"/>
              <a:gd name="connsiteY0" fmla="*/ 1006370 h 2860572"/>
              <a:gd name="connsiteX1" fmla="*/ 680865 w 2819681"/>
              <a:gd name="connsiteY1" fmla="*/ 2734334 h 2860572"/>
              <a:gd name="connsiteX2" fmla="*/ 0 w 2819681"/>
              <a:gd name="connsiteY2" fmla="*/ 2860571 h 2860572"/>
              <a:gd name="connsiteX3" fmla="*/ 19050 w 2819681"/>
              <a:gd name="connsiteY3" fmla="*/ 2765321 h 2860572"/>
              <a:gd name="connsiteX4" fmla="*/ 57150 w 2819681"/>
              <a:gd name="connsiteY4" fmla="*/ 2695471 h 2860572"/>
              <a:gd name="connsiteX5" fmla="*/ 209550 w 2819681"/>
              <a:gd name="connsiteY5" fmla="*/ 2676421 h 2860572"/>
              <a:gd name="connsiteX6" fmla="*/ 241300 w 2819681"/>
              <a:gd name="connsiteY6" fmla="*/ 2619271 h 2860572"/>
              <a:gd name="connsiteX7" fmla="*/ 215900 w 2819681"/>
              <a:gd name="connsiteY7" fmla="*/ 2543071 h 2860572"/>
              <a:gd name="connsiteX8" fmla="*/ 165100 w 2819681"/>
              <a:gd name="connsiteY8" fmla="*/ 2492271 h 2860572"/>
              <a:gd name="connsiteX9" fmla="*/ 107950 w 2819681"/>
              <a:gd name="connsiteY9" fmla="*/ 2435121 h 2860572"/>
              <a:gd name="connsiteX10" fmla="*/ 119598 w 2819681"/>
              <a:gd name="connsiteY10" fmla="*/ 2479814 h 2860572"/>
              <a:gd name="connsiteX11" fmla="*/ 38183 w 2819681"/>
              <a:gd name="connsiteY11" fmla="*/ 2451452 h 2860572"/>
              <a:gd name="connsiteX12" fmla="*/ 43724 w 2819681"/>
              <a:gd name="connsiteY12" fmla="*/ 2349686 h 2860572"/>
              <a:gd name="connsiteX13" fmla="*/ 134765 w 2819681"/>
              <a:gd name="connsiteY13" fmla="*/ 2350617 h 2860572"/>
              <a:gd name="connsiteX14" fmla="*/ 130156 w 2819681"/>
              <a:gd name="connsiteY14" fmla="*/ 2266724 h 2860572"/>
              <a:gd name="connsiteX15" fmla="*/ 343700 w 2819681"/>
              <a:gd name="connsiteY15" fmla="*/ 2243094 h 2860572"/>
              <a:gd name="connsiteX16" fmla="*/ 436817 w 2819681"/>
              <a:gd name="connsiteY16" fmla="*/ 2238179 h 2860572"/>
              <a:gd name="connsiteX17" fmla="*/ 553747 w 2819681"/>
              <a:gd name="connsiteY17" fmla="*/ 2206596 h 2860572"/>
              <a:gd name="connsiteX18" fmla="*/ 458252 w 2819681"/>
              <a:gd name="connsiteY18" fmla="*/ 1746997 h 2860572"/>
              <a:gd name="connsiteX19" fmla="*/ 397220 w 2819681"/>
              <a:gd name="connsiteY19" fmla="*/ 1395248 h 2860572"/>
              <a:gd name="connsiteX20" fmla="*/ 420515 w 2819681"/>
              <a:gd name="connsiteY20" fmla="*/ 1196200 h 2860572"/>
              <a:gd name="connsiteX21" fmla="*/ 607207 w 2819681"/>
              <a:gd name="connsiteY21" fmla="*/ 874917 h 2860572"/>
              <a:gd name="connsiteX22" fmla="*/ 994482 w 2819681"/>
              <a:gd name="connsiteY22" fmla="*/ 210423 h 2860572"/>
              <a:gd name="connsiteX23" fmla="*/ 1066881 w 2819681"/>
              <a:gd name="connsiteY23" fmla="*/ 0 h 2860572"/>
              <a:gd name="connsiteX24" fmla="*/ 1774000 w 2819681"/>
              <a:gd name="connsiteY24" fmla="*/ 295155 h 2860572"/>
              <a:gd name="connsiteX25" fmla="*/ 2377567 w 2819681"/>
              <a:gd name="connsiteY25" fmla="*/ 667757 h 2860572"/>
              <a:gd name="connsiteX26" fmla="*/ 2819682 w 2819681"/>
              <a:gd name="connsiteY26" fmla="*/ 1006370 h 2860572"/>
              <a:gd name="connsiteX0" fmla="*/ 2377567 w 2377566"/>
              <a:gd name="connsiteY0" fmla="*/ 667757 h 2860570"/>
              <a:gd name="connsiteX1" fmla="*/ 680865 w 2377566"/>
              <a:gd name="connsiteY1" fmla="*/ 2734334 h 2860570"/>
              <a:gd name="connsiteX2" fmla="*/ 0 w 2377566"/>
              <a:gd name="connsiteY2" fmla="*/ 2860571 h 2860570"/>
              <a:gd name="connsiteX3" fmla="*/ 19050 w 2377566"/>
              <a:gd name="connsiteY3" fmla="*/ 2765321 h 2860570"/>
              <a:gd name="connsiteX4" fmla="*/ 57150 w 2377566"/>
              <a:gd name="connsiteY4" fmla="*/ 2695471 h 2860570"/>
              <a:gd name="connsiteX5" fmla="*/ 209550 w 2377566"/>
              <a:gd name="connsiteY5" fmla="*/ 2676421 h 2860570"/>
              <a:gd name="connsiteX6" fmla="*/ 241300 w 2377566"/>
              <a:gd name="connsiteY6" fmla="*/ 2619271 h 2860570"/>
              <a:gd name="connsiteX7" fmla="*/ 215900 w 2377566"/>
              <a:gd name="connsiteY7" fmla="*/ 2543071 h 2860570"/>
              <a:gd name="connsiteX8" fmla="*/ 165100 w 2377566"/>
              <a:gd name="connsiteY8" fmla="*/ 2492271 h 2860570"/>
              <a:gd name="connsiteX9" fmla="*/ 107950 w 2377566"/>
              <a:gd name="connsiteY9" fmla="*/ 2435121 h 2860570"/>
              <a:gd name="connsiteX10" fmla="*/ 119598 w 2377566"/>
              <a:gd name="connsiteY10" fmla="*/ 2479814 h 2860570"/>
              <a:gd name="connsiteX11" fmla="*/ 38183 w 2377566"/>
              <a:gd name="connsiteY11" fmla="*/ 2451452 h 2860570"/>
              <a:gd name="connsiteX12" fmla="*/ 43724 w 2377566"/>
              <a:gd name="connsiteY12" fmla="*/ 2349686 h 2860570"/>
              <a:gd name="connsiteX13" fmla="*/ 134765 w 2377566"/>
              <a:gd name="connsiteY13" fmla="*/ 2350617 h 2860570"/>
              <a:gd name="connsiteX14" fmla="*/ 130156 w 2377566"/>
              <a:gd name="connsiteY14" fmla="*/ 2266724 h 2860570"/>
              <a:gd name="connsiteX15" fmla="*/ 343700 w 2377566"/>
              <a:gd name="connsiteY15" fmla="*/ 2243094 h 2860570"/>
              <a:gd name="connsiteX16" fmla="*/ 436817 w 2377566"/>
              <a:gd name="connsiteY16" fmla="*/ 2238179 h 2860570"/>
              <a:gd name="connsiteX17" fmla="*/ 553747 w 2377566"/>
              <a:gd name="connsiteY17" fmla="*/ 2206596 h 2860570"/>
              <a:gd name="connsiteX18" fmla="*/ 458252 w 2377566"/>
              <a:gd name="connsiteY18" fmla="*/ 1746997 h 2860570"/>
              <a:gd name="connsiteX19" fmla="*/ 397220 w 2377566"/>
              <a:gd name="connsiteY19" fmla="*/ 1395248 h 2860570"/>
              <a:gd name="connsiteX20" fmla="*/ 420515 w 2377566"/>
              <a:gd name="connsiteY20" fmla="*/ 1196200 h 2860570"/>
              <a:gd name="connsiteX21" fmla="*/ 607207 w 2377566"/>
              <a:gd name="connsiteY21" fmla="*/ 874917 h 2860570"/>
              <a:gd name="connsiteX22" fmla="*/ 994482 w 2377566"/>
              <a:gd name="connsiteY22" fmla="*/ 210423 h 2860570"/>
              <a:gd name="connsiteX23" fmla="*/ 1066881 w 2377566"/>
              <a:gd name="connsiteY23" fmla="*/ 0 h 2860570"/>
              <a:gd name="connsiteX24" fmla="*/ 1774000 w 2377566"/>
              <a:gd name="connsiteY24" fmla="*/ 295155 h 2860570"/>
              <a:gd name="connsiteX25" fmla="*/ 2377567 w 2377566"/>
              <a:gd name="connsiteY25" fmla="*/ 667757 h 2860570"/>
              <a:gd name="connsiteX0" fmla="*/ 2377567 w 2377587"/>
              <a:gd name="connsiteY0" fmla="*/ 667757 h 2860572"/>
              <a:gd name="connsiteX1" fmla="*/ 1731054 w 2377587"/>
              <a:gd name="connsiteY1" fmla="*/ 1257908 h 2860572"/>
              <a:gd name="connsiteX2" fmla="*/ 680865 w 2377587"/>
              <a:gd name="connsiteY2" fmla="*/ 2734334 h 2860572"/>
              <a:gd name="connsiteX3" fmla="*/ 0 w 2377587"/>
              <a:gd name="connsiteY3" fmla="*/ 2860571 h 2860572"/>
              <a:gd name="connsiteX4" fmla="*/ 19050 w 2377587"/>
              <a:gd name="connsiteY4" fmla="*/ 2765321 h 2860572"/>
              <a:gd name="connsiteX5" fmla="*/ 57150 w 2377587"/>
              <a:gd name="connsiteY5" fmla="*/ 2695471 h 2860572"/>
              <a:gd name="connsiteX6" fmla="*/ 209550 w 2377587"/>
              <a:gd name="connsiteY6" fmla="*/ 2676421 h 2860572"/>
              <a:gd name="connsiteX7" fmla="*/ 241300 w 2377587"/>
              <a:gd name="connsiteY7" fmla="*/ 2619271 h 2860572"/>
              <a:gd name="connsiteX8" fmla="*/ 215900 w 2377587"/>
              <a:gd name="connsiteY8" fmla="*/ 2543071 h 2860572"/>
              <a:gd name="connsiteX9" fmla="*/ 165100 w 2377587"/>
              <a:gd name="connsiteY9" fmla="*/ 2492271 h 2860572"/>
              <a:gd name="connsiteX10" fmla="*/ 107950 w 2377587"/>
              <a:gd name="connsiteY10" fmla="*/ 2435121 h 2860572"/>
              <a:gd name="connsiteX11" fmla="*/ 119598 w 2377587"/>
              <a:gd name="connsiteY11" fmla="*/ 2479814 h 2860572"/>
              <a:gd name="connsiteX12" fmla="*/ 38183 w 2377587"/>
              <a:gd name="connsiteY12" fmla="*/ 2451452 h 2860572"/>
              <a:gd name="connsiteX13" fmla="*/ 43724 w 2377587"/>
              <a:gd name="connsiteY13" fmla="*/ 2349686 h 2860572"/>
              <a:gd name="connsiteX14" fmla="*/ 134765 w 2377587"/>
              <a:gd name="connsiteY14" fmla="*/ 2350617 h 2860572"/>
              <a:gd name="connsiteX15" fmla="*/ 130156 w 2377587"/>
              <a:gd name="connsiteY15" fmla="*/ 2266724 h 2860572"/>
              <a:gd name="connsiteX16" fmla="*/ 343700 w 2377587"/>
              <a:gd name="connsiteY16" fmla="*/ 2243094 h 2860572"/>
              <a:gd name="connsiteX17" fmla="*/ 436817 w 2377587"/>
              <a:gd name="connsiteY17" fmla="*/ 2238179 h 2860572"/>
              <a:gd name="connsiteX18" fmla="*/ 553747 w 2377587"/>
              <a:gd name="connsiteY18" fmla="*/ 2206596 h 2860572"/>
              <a:gd name="connsiteX19" fmla="*/ 458252 w 2377587"/>
              <a:gd name="connsiteY19" fmla="*/ 1746997 h 2860572"/>
              <a:gd name="connsiteX20" fmla="*/ 397220 w 2377587"/>
              <a:gd name="connsiteY20" fmla="*/ 1395248 h 2860572"/>
              <a:gd name="connsiteX21" fmla="*/ 420515 w 2377587"/>
              <a:gd name="connsiteY21" fmla="*/ 1196200 h 2860572"/>
              <a:gd name="connsiteX22" fmla="*/ 607207 w 2377587"/>
              <a:gd name="connsiteY22" fmla="*/ 874917 h 2860572"/>
              <a:gd name="connsiteX23" fmla="*/ 994482 w 2377587"/>
              <a:gd name="connsiteY23" fmla="*/ 210423 h 2860572"/>
              <a:gd name="connsiteX24" fmla="*/ 1066881 w 2377587"/>
              <a:gd name="connsiteY24" fmla="*/ 0 h 2860572"/>
              <a:gd name="connsiteX25" fmla="*/ 1774000 w 2377587"/>
              <a:gd name="connsiteY25" fmla="*/ 295155 h 2860572"/>
              <a:gd name="connsiteX26" fmla="*/ 2377567 w 2377587"/>
              <a:gd name="connsiteY26" fmla="*/ 667757 h 2860572"/>
              <a:gd name="connsiteX0" fmla="*/ 2377567 w 2377567"/>
              <a:gd name="connsiteY0" fmla="*/ 667757 h 2860570"/>
              <a:gd name="connsiteX1" fmla="*/ 1731054 w 2377567"/>
              <a:gd name="connsiteY1" fmla="*/ 1257908 h 2860570"/>
              <a:gd name="connsiteX2" fmla="*/ 680865 w 2377567"/>
              <a:gd name="connsiteY2" fmla="*/ 2734334 h 2860570"/>
              <a:gd name="connsiteX3" fmla="*/ 0 w 2377567"/>
              <a:gd name="connsiteY3" fmla="*/ 2860571 h 2860570"/>
              <a:gd name="connsiteX4" fmla="*/ 19050 w 2377567"/>
              <a:gd name="connsiteY4" fmla="*/ 2765321 h 2860570"/>
              <a:gd name="connsiteX5" fmla="*/ 57150 w 2377567"/>
              <a:gd name="connsiteY5" fmla="*/ 2695471 h 2860570"/>
              <a:gd name="connsiteX6" fmla="*/ 209550 w 2377567"/>
              <a:gd name="connsiteY6" fmla="*/ 2676421 h 2860570"/>
              <a:gd name="connsiteX7" fmla="*/ 241300 w 2377567"/>
              <a:gd name="connsiteY7" fmla="*/ 2619271 h 2860570"/>
              <a:gd name="connsiteX8" fmla="*/ 215900 w 2377567"/>
              <a:gd name="connsiteY8" fmla="*/ 2543071 h 2860570"/>
              <a:gd name="connsiteX9" fmla="*/ 165100 w 2377567"/>
              <a:gd name="connsiteY9" fmla="*/ 2492271 h 2860570"/>
              <a:gd name="connsiteX10" fmla="*/ 107950 w 2377567"/>
              <a:gd name="connsiteY10" fmla="*/ 2435121 h 2860570"/>
              <a:gd name="connsiteX11" fmla="*/ 119598 w 2377567"/>
              <a:gd name="connsiteY11" fmla="*/ 2479814 h 2860570"/>
              <a:gd name="connsiteX12" fmla="*/ 38183 w 2377567"/>
              <a:gd name="connsiteY12" fmla="*/ 2451452 h 2860570"/>
              <a:gd name="connsiteX13" fmla="*/ 43724 w 2377567"/>
              <a:gd name="connsiteY13" fmla="*/ 2349686 h 2860570"/>
              <a:gd name="connsiteX14" fmla="*/ 134765 w 2377567"/>
              <a:gd name="connsiteY14" fmla="*/ 2350617 h 2860570"/>
              <a:gd name="connsiteX15" fmla="*/ 130156 w 2377567"/>
              <a:gd name="connsiteY15" fmla="*/ 2266724 h 2860570"/>
              <a:gd name="connsiteX16" fmla="*/ 343700 w 2377567"/>
              <a:gd name="connsiteY16" fmla="*/ 2243094 h 2860570"/>
              <a:gd name="connsiteX17" fmla="*/ 436817 w 2377567"/>
              <a:gd name="connsiteY17" fmla="*/ 2238179 h 2860570"/>
              <a:gd name="connsiteX18" fmla="*/ 553747 w 2377567"/>
              <a:gd name="connsiteY18" fmla="*/ 2206596 h 2860570"/>
              <a:gd name="connsiteX19" fmla="*/ 458252 w 2377567"/>
              <a:gd name="connsiteY19" fmla="*/ 1746997 h 2860570"/>
              <a:gd name="connsiteX20" fmla="*/ 397220 w 2377567"/>
              <a:gd name="connsiteY20" fmla="*/ 1395248 h 2860570"/>
              <a:gd name="connsiteX21" fmla="*/ 420515 w 2377567"/>
              <a:gd name="connsiteY21" fmla="*/ 1196200 h 2860570"/>
              <a:gd name="connsiteX22" fmla="*/ 607207 w 2377567"/>
              <a:gd name="connsiteY22" fmla="*/ 874917 h 2860570"/>
              <a:gd name="connsiteX23" fmla="*/ 994482 w 2377567"/>
              <a:gd name="connsiteY23" fmla="*/ 210423 h 2860570"/>
              <a:gd name="connsiteX24" fmla="*/ 1066881 w 2377567"/>
              <a:gd name="connsiteY24" fmla="*/ 0 h 2860570"/>
              <a:gd name="connsiteX25" fmla="*/ 1774000 w 2377567"/>
              <a:gd name="connsiteY25" fmla="*/ 295155 h 2860570"/>
              <a:gd name="connsiteX26" fmla="*/ 2377567 w 2377567"/>
              <a:gd name="connsiteY26" fmla="*/ 667757 h 2860570"/>
              <a:gd name="connsiteX0" fmla="*/ 2377567 w 2377567"/>
              <a:gd name="connsiteY0" fmla="*/ 667757 h 2860572"/>
              <a:gd name="connsiteX1" fmla="*/ 1731054 w 2377567"/>
              <a:gd name="connsiteY1" fmla="*/ 1257908 h 2860572"/>
              <a:gd name="connsiteX2" fmla="*/ 765466 w 2377567"/>
              <a:gd name="connsiteY2" fmla="*/ 2728924 h 2860572"/>
              <a:gd name="connsiteX3" fmla="*/ 0 w 2377567"/>
              <a:gd name="connsiteY3" fmla="*/ 2860571 h 2860572"/>
              <a:gd name="connsiteX4" fmla="*/ 19050 w 2377567"/>
              <a:gd name="connsiteY4" fmla="*/ 2765321 h 2860572"/>
              <a:gd name="connsiteX5" fmla="*/ 57150 w 2377567"/>
              <a:gd name="connsiteY5" fmla="*/ 2695471 h 2860572"/>
              <a:gd name="connsiteX6" fmla="*/ 209550 w 2377567"/>
              <a:gd name="connsiteY6" fmla="*/ 2676421 h 2860572"/>
              <a:gd name="connsiteX7" fmla="*/ 241300 w 2377567"/>
              <a:gd name="connsiteY7" fmla="*/ 2619271 h 2860572"/>
              <a:gd name="connsiteX8" fmla="*/ 215900 w 2377567"/>
              <a:gd name="connsiteY8" fmla="*/ 2543071 h 2860572"/>
              <a:gd name="connsiteX9" fmla="*/ 165100 w 2377567"/>
              <a:gd name="connsiteY9" fmla="*/ 2492271 h 2860572"/>
              <a:gd name="connsiteX10" fmla="*/ 107950 w 2377567"/>
              <a:gd name="connsiteY10" fmla="*/ 2435121 h 2860572"/>
              <a:gd name="connsiteX11" fmla="*/ 119598 w 2377567"/>
              <a:gd name="connsiteY11" fmla="*/ 2479814 h 2860572"/>
              <a:gd name="connsiteX12" fmla="*/ 38183 w 2377567"/>
              <a:gd name="connsiteY12" fmla="*/ 2451452 h 2860572"/>
              <a:gd name="connsiteX13" fmla="*/ 43724 w 2377567"/>
              <a:gd name="connsiteY13" fmla="*/ 2349686 h 2860572"/>
              <a:gd name="connsiteX14" fmla="*/ 134765 w 2377567"/>
              <a:gd name="connsiteY14" fmla="*/ 2350617 h 2860572"/>
              <a:gd name="connsiteX15" fmla="*/ 130156 w 2377567"/>
              <a:gd name="connsiteY15" fmla="*/ 2266724 h 2860572"/>
              <a:gd name="connsiteX16" fmla="*/ 343700 w 2377567"/>
              <a:gd name="connsiteY16" fmla="*/ 2243094 h 2860572"/>
              <a:gd name="connsiteX17" fmla="*/ 436817 w 2377567"/>
              <a:gd name="connsiteY17" fmla="*/ 2238179 h 2860572"/>
              <a:gd name="connsiteX18" fmla="*/ 553747 w 2377567"/>
              <a:gd name="connsiteY18" fmla="*/ 2206596 h 2860572"/>
              <a:gd name="connsiteX19" fmla="*/ 458252 w 2377567"/>
              <a:gd name="connsiteY19" fmla="*/ 1746997 h 2860572"/>
              <a:gd name="connsiteX20" fmla="*/ 397220 w 2377567"/>
              <a:gd name="connsiteY20" fmla="*/ 1395248 h 2860572"/>
              <a:gd name="connsiteX21" fmla="*/ 420515 w 2377567"/>
              <a:gd name="connsiteY21" fmla="*/ 1196200 h 2860572"/>
              <a:gd name="connsiteX22" fmla="*/ 607207 w 2377567"/>
              <a:gd name="connsiteY22" fmla="*/ 874917 h 2860572"/>
              <a:gd name="connsiteX23" fmla="*/ 994482 w 2377567"/>
              <a:gd name="connsiteY23" fmla="*/ 210423 h 2860572"/>
              <a:gd name="connsiteX24" fmla="*/ 1066881 w 2377567"/>
              <a:gd name="connsiteY24" fmla="*/ 0 h 2860572"/>
              <a:gd name="connsiteX25" fmla="*/ 1774000 w 2377567"/>
              <a:gd name="connsiteY25" fmla="*/ 295155 h 2860572"/>
              <a:gd name="connsiteX26" fmla="*/ 2377567 w 2377567"/>
              <a:gd name="connsiteY26" fmla="*/ 667757 h 2860572"/>
              <a:gd name="connsiteX0" fmla="*/ 2377567 w 2377567"/>
              <a:gd name="connsiteY0" fmla="*/ 667757 h 2860570"/>
              <a:gd name="connsiteX1" fmla="*/ 1731054 w 2377567"/>
              <a:gd name="connsiteY1" fmla="*/ 1257908 h 2860570"/>
              <a:gd name="connsiteX2" fmla="*/ 765466 w 2377567"/>
              <a:gd name="connsiteY2" fmla="*/ 2728924 h 2860570"/>
              <a:gd name="connsiteX3" fmla="*/ 0 w 2377567"/>
              <a:gd name="connsiteY3" fmla="*/ 2860571 h 2860570"/>
              <a:gd name="connsiteX4" fmla="*/ 19050 w 2377567"/>
              <a:gd name="connsiteY4" fmla="*/ 2765321 h 2860570"/>
              <a:gd name="connsiteX5" fmla="*/ 57150 w 2377567"/>
              <a:gd name="connsiteY5" fmla="*/ 2695471 h 2860570"/>
              <a:gd name="connsiteX6" fmla="*/ 209550 w 2377567"/>
              <a:gd name="connsiteY6" fmla="*/ 2676421 h 2860570"/>
              <a:gd name="connsiteX7" fmla="*/ 241300 w 2377567"/>
              <a:gd name="connsiteY7" fmla="*/ 2619271 h 2860570"/>
              <a:gd name="connsiteX8" fmla="*/ 215900 w 2377567"/>
              <a:gd name="connsiteY8" fmla="*/ 2543071 h 2860570"/>
              <a:gd name="connsiteX9" fmla="*/ 165100 w 2377567"/>
              <a:gd name="connsiteY9" fmla="*/ 2492271 h 2860570"/>
              <a:gd name="connsiteX10" fmla="*/ 107950 w 2377567"/>
              <a:gd name="connsiteY10" fmla="*/ 2435121 h 2860570"/>
              <a:gd name="connsiteX11" fmla="*/ 119598 w 2377567"/>
              <a:gd name="connsiteY11" fmla="*/ 2479814 h 2860570"/>
              <a:gd name="connsiteX12" fmla="*/ 38183 w 2377567"/>
              <a:gd name="connsiteY12" fmla="*/ 2451452 h 2860570"/>
              <a:gd name="connsiteX13" fmla="*/ 43724 w 2377567"/>
              <a:gd name="connsiteY13" fmla="*/ 2349686 h 2860570"/>
              <a:gd name="connsiteX14" fmla="*/ 134765 w 2377567"/>
              <a:gd name="connsiteY14" fmla="*/ 2350617 h 2860570"/>
              <a:gd name="connsiteX15" fmla="*/ 130156 w 2377567"/>
              <a:gd name="connsiteY15" fmla="*/ 2266724 h 2860570"/>
              <a:gd name="connsiteX16" fmla="*/ 343700 w 2377567"/>
              <a:gd name="connsiteY16" fmla="*/ 2243094 h 2860570"/>
              <a:gd name="connsiteX17" fmla="*/ 436817 w 2377567"/>
              <a:gd name="connsiteY17" fmla="*/ 2238179 h 2860570"/>
              <a:gd name="connsiteX18" fmla="*/ 553747 w 2377567"/>
              <a:gd name="connsiteY18" fmla="*/ 2206596 h 2860570"/>
              <a:gd name="connsiteX19" fmla="*/ 458252 w 2377567"/>
              <a:gd name="connsiteY19" fmla="*/ 1746997 h 2860570"/>
              <a:gd name="connsiteX20" fmla="*/ 397220 w 2377567"/>
              <a:gd name="connsiteY20" fmla="*/ 1395248 h 2860570"/>
              <a:gd name="connsiteX21" fmla="*/ 420515 w 2377567"/>
              <a:gd name="connsiteY21" fmla="*/ 1196200 h 2860570"/>
              <a:gd name="connsiteX22" fmla="*/ 607207 w 2377567"/>
              <a:gd name="connsiteY22" fmla="*/ 874917 h 2860570"/>
              <a:gd name="connsiteX23" fmla="*/ 994482 w 2377567"/>
              <a:gd name="connsiteY23" fmla="*/ 210423 h 2860570"/>
              <a:gd name="connsiteX24" fmla="*/ 1066881 w 2377567"/>
              <a:gd name="connsiteY24" fmla="*/ 0 h 2860570"/>
              <a:gd name="connsiteX25" fmla="*/ 1774000 w 2377567"/>
              <a:gd name="connsiteY25" fmla="*/ 295155 h 2860570"/>
              <a:gd name="connsiteX26" fmla="*/ 2377567 w 2377567"/>
              <a:gd name="connsiteY26" fmla="*/ 667757 h 2860570"/>
              <a:gd name="connsiteX0" fmla="*/ 2377567 w 2377567"/>
              <a:gd name="connsiteY0" fmla="*/ 667757 h 2860572"/>
              <a:gd name="connsiteX1" fmla="*/ 1731054 w 2377567"/>
              <a:gd name="connsiteY1" fmla="*/ 1257908 h 2860572"/>
              <a:gd name="connsiteX2" fmla="*/ 765466 w 2377567"/>
              <a:gd name="connsiteY2" fmla="*/ 2728924 h 2860572"/>
              <a:gd name="connsiteX3" fmla="*/ 0 w 2377567"/>
              <a:gd name="connsiteY3" fmla="*/ 2860571 h 2860572"/>
              <a:gd name="connsiteX4" fmla="*/ 19050 w 2377567"/>
              <a:gd name="connsiteY4" fmla="*/ 2765321 h 2860572"/>
              <a:gd name="connsiteX5" fmla="*/ 57150 w 2377567"/>
              <a:gd name="connsiteY5" fmla="*/ 2695471 h 2860572"/>
              <a:gd name="connsiteX6" fmla="*/ 209550 w 2377567"/>
              <a:gd name="connsiteY6" fmla="*/ 2676421 h 2860572"/>
              <a:gd name="connsiteX7" fmla="*/ 241300 w 2377567"/>
              <a:gd name="connsiteY7" fmla="*/ 2619271 h 2860572"/>
              <a:gd name="connsiteX8" fmla="*/ 215900 w 2377567"/>
              <a:gd name="connsiteY8" fmla="*/ 2543071 h 2860572"/>
              <a:gd name="connsiteX9" fmla="*/ 165100 w 2377567"/>
              <a:gd name="connsiteY9" fmla="*/ 2492271 h 2860572"/>
              <a:gd name="connsiteX10" fmla="*/ 107950 w 2377567"/>
              <a:gd name="connsiteY10" fmla="*/ 2435121 h 2860572"/>
              <a:gd name="connsiteX11" fmla="*/ 119598 w 2377567"/>
              <a:gd name="connsiteY11" fmla="*/ 2479814 h 2860572"/>
              <a:gd name="connsiteX12" fmla="*/ 38183 w 2377567"/>
              <a:gd name="connsiteY12" fmla="*/ 2451452 h 2860572"/>
              <a:gd name="connsiteX13" fmla="*/ 43724 w 2377567"/>
              <a:gd name="connsiteY13" fmla="*/ 2349686 h 2860572"/>
              <a:gd name="connsiteX14" fmla="*/ 134765 w 2377567"/>
              <a:gd name="connsiteY14" fmla="*/ 2350617 h 2860572"/>
              <a:gd name="connsiteX15" fmla="*/ 130156 w 2377567"/>
              <a:gd name="connsiteY15" fmla="*/ 2266724 h 2860572"/>
              <a:gd name="connsiteX16" fmla="*/ 343700 w 2377567"/>
              <a:gd name="connsiteY16" fmla="*/ 2243094 h 2860572"/>
              <a:gd name="connsiteX17" fmla="*/ 436817 w 2377567"/>
              <a:gd name="connsiteY17" fmla="*/ 2238179 h 2860572"/>
              <a:gd name="connsiteX18" fmla="*/ 553747 w 2377567"/>
              <a:gd name="connsiteY18" fmla="*/ 2206596 h 2860572"/>
              <a:gd name="connsiteX19" fmla="*/ 458252 w 2377567"/>
              <a:gd name="connsiteY19" fmla="*/ 1746997 h 2860572"/>
              <a:gd name="connsiteX20" fmla="*/ 397220 w 2377567"/>
              <a:gd name="connsiteY20" fmla="*/ 1395248 h 2860572"/>
              <a:gd name="connsiteX21" fmla="*/ 420515 w 2377567"/>
              <a:gd name="connsiteY21" fmla="*/ 1196200 h 2860572"/>
              <a:gd name="connsiteX22" fmla="*/ 607207 w 2377567"/>
              <a:gd name="connsiteY22" fmla="*/ 874917 h 2860572"/>
              <a:gd name="connsiteX23" fmla="*/ 994482 w 2377567"/>
              <a:gd name="connsiteY23" fmla="*/ 210423 h 2860572"/>
              <a:gd name="connsiteX24" fmla="*/ 1066881 w 2377567"/>
              <a:gd name="connsiteY24" fmla="*/ 0 h 2860572"/>
              <a:gd name="connsiteX25" fmla="*/ 1774000 w 2377567"/>
              <a:gd name="connsiteY25" fmla="*/ 295155 h 2860572"/>
              <a:gd name="connsiteX26" fmla="*/ 2377567 w 2377567"/>
              <a:gd name="connsiteY26" fmla="*/ 667757 h 2860572"/>
              <a:gd name="connsiteX0" fmla="*/ 2377567 w 2377567"/>
              <a:gd name="connsiteY0" fmla="*/ 667757 h 2860570"/>
              <a:gd name="connsiteX1" fmla="*/ 1726828 w 2377567"/>
              <a:gd name="connsiteY1" fmla="*/ 1217363 h 2860570"/>
              <a:gd name="connsiteX2" fmla="*/ 765466 w 2377567"/>
              <a:gd name="connsiteY2" fmla="*/ 2728924 h 2860570"/>
              <a:gd name="connsiteX3" fmla="*/ 0 w 2377567"/>
              <a:gd name="connsiteY3" fmla="*/ 2860571 h 2860570"/>
              <a:gd name="connsiteX4" fmla="*/ 19050 w 2377567"/>
              <a:gd name="connsiteY4" fmla="*/ 2765321 h 2860570"/>
              <a:gd name="connsiteX5" fmla="*/ 57150 w 2377567"/>
              <a:gd name="connsiteY5" fmla="*/ 2695471 h 2860570"/>
              <a:gd name="connsiteX6" fmla="*/ 209550 w 2377567"/>
              <a:gd name="connsiteY6" fmla="*/ 2676421 h 2860570"/>
              <a:gd name="connsiteX7" fmla="*/ 241300 w 2377567"/>
              <a:gd name="connsiteY7" fmla="*/ 2619271 h 2860570"/>
              <a:gd name="connsiteX8" fmla="*/ 215900 w 2377567"/>
              <a:gd name="connsiteY8" fmla="*/ 2543071 h 2860570"/>
              <a:gd name="connsiteX9" fmla="*/ 165100 w 2377567"/>
              <a:gd name="connsiteY9" fmla="*/ 2492271 h 2860570"/>
              <a:gd name="connsiteX10" fmla="*/ 107950 w 2377567"/>
              <a:gd name="connsiteY10" fmla="*/ 2435121 h 2860570"/>
              <a:gd name="connsiteX11" fmla="*/ 119598 w 2377567"/>
              <a:gd name="connsiteY11" fmla="*/ 2479814 h 2860570"/>
              <a:gd name="connsiteX12" fmla="*/ 38183 w 2377567"/>
              <a:gd name="connsiteY12" fmla="*/ 2451452 h 2860570"/>
              <a:gd name="connsiteX13" fmla="*/ 43724 w 2377567"/>
              <a:gd name="connsiteY13" fmla="*/ 2349686 h 2860570"/>
              <a:gd name="connsiteX14" fmla="*/ 134765 w 2377567"/>
              <a:gd name="connsiteY14" fmla="*/ 2350617 h 2860570"/>
              <a:gd name="connsiteX15" fmla="*/ 130156 w 2377567"/>
              <a:gd name="connsiteY15" fmla="*/ 2266724 h 2860570"/>
              <a:gd name="connsiteX16" fmla="*/ 343700 w 2377567"/>
              <a:gd name="connsiteY16" fmla="*/ 2243094 h 2860570"/>
              <a:gd name="connsiteX17" fmla="*/ 436817 w 2377567"/>
              <a:gd name="connsiteY17" fmla="*/ 2238179 h 2860570"/>
              <a:gd name="connsiteX18" fmla="*/ 553747 w 2377567"/>
              <a:gd name="connsiteY18" fmla="*/ 2206596 h 2860570"/>
              <a:gd name="connsiteX19" fmla="*/ 458252 w 2377567"/>
              <a:gd name="connsiteY19" fmla="*/ 1746997 h 2860570"/>
              <a:gd name="connsiteX20" fmla="*/ 397220 w 2377567"/>
              <a:gd name="connsiteY20" fmla="*/ 1395248 h 2860570"/>
              <a:gd name="connsiteX21" fmla="*/ 420515 w 2377567"/>
              <a:gd name="connsiteY21" fmla="*/ 1196200 h 2860570"/>
              <a:gd name="connsiteX22" fmla="*/ 607207 w 2377567"/>
              <a:gd name="connsiteY22" fmla="*/ 874917 h 2860570"/>
              <a:gd name="connsiteX23" fmla="*/ 994482 w 2377567"/>
              <a:gd name="connsiteY23" fmla="*/ 210423 h 2860570"/>
              <a:gd name="connsiteX24" fmla="*/ 1066881 w 2377567"/>
              <a:gd name="connsiteY24" fmla="*/ 0 h 2860570"/>
              <a:gd name="connsiteX25" fmla="*/ 1774000 w 2377567"/>
              <a:gd name="connsiteY25" fmla="*/ 295155 h 2860570"/>
              <a:gd name="connsiteX26" fmla="*/ 2377567 w 2377567"/>
              <a:gd name="connsiteY26" fmla="*/ 667757 h 2860570"/>
              <a:gd name="connsiteX0" fmla="*/ 2356433 w 2356433"/>
              <a:gd name="connsiteY0" fmla="*/ 659648 h 2860572"/>
              <a:gd name="connsiteX1" fmla="*/ 1726828 w 2356433"/>
              <a:gd name="connsiteY1" fmla="*/ 1217363 h 2860572"/>
              <a:gd name="connsiteX2" fmla="*/ 765466 w 2356433"/>
              <a:gd name="connsiteY2" fmla="*/ 2728924 h 2860572"/>
              <a:gd name="connsiteX3" fmla="*/ 0 w 2356433"/>
              <a:gd name="connsiteY3" fmla="*/ 2860571 h 2860572"/>
              <a:gd name="connsiteX4" fmla="*/ 19050 w 2356433"/>
              <a:gd name="connsiteY4" fmla="*/ 2765321 h 2860572"/>
              <a:gd name="connsiteX5" fmla="*/ 57150 w 2356433"/>
              <a:gd name="connsiteY5" fmla="*/ 2695471 h 2860572"/>
              <a:gd name="connsiteX6" fmla="*/ 209550 w 2356433"/>
              <a:gd name="connsiteY6" fmla="*/ 2676421 h 2860572"/>
              <a:gd name="connsiteX7" fmla="*/ 241300 w 2356433"/>
              <a:gd name="connsiteY7" fmla="*/ 2619271 h 2860572"/>
              <a:gd name="connsiteX8" fmla="*/ 215900 w 2356433"/>
              <a:gd name="connsiteY8" fmla="*/ 2543071 h 2860572"/>
              <a:gd name="connsiteX9" fmla="*/ 165100 w 2356433"/>
              <a:gd name="connsiteY9" fmla="*/ 2492271 h 2860572"/>
              <a:gd name="connsiteX10" fmla="*/ 107950 w 2356433"/>
              <a:gd name="connsiteY10" fmla="*/ 2435121 h 2860572"/>
              <a:gd name="connsiteX11" fmla="*/ 119598 w 2356433"/>
              <a:gd name="connsiteY11" fmla="*/ 2479814 h 2860572"/>
              <a:gd name="connsiteX12" fmla="*/ 38183 w 2356433"/>
              <a:gd name="connsiteY12" fmla="*/ 2451452 h 2860572"/>
              <a:gd name="connsiteX13" fmla="*/ 43724 w 2356433"/>
              <a:gd name="connsiteY13" fmla="*/ 2349686 h 2860572"/>
              <a:gd name="connsiteX14" fmla="*/ 134765 w 2356433"/>
              <a:gd name="connsiteY14" fmla="*/ 2350617 h 2860572"/>
              <a:gd name="connsiteX15" fmla="*/ 130156 w 2356433"/>
              <a:gd name="connsiteY15" fmla="*/ 2266724 h 2860572"/>
              <a:gd name="connsiteX16" fmla="*/ 343700 w 2356433"/>
              <a:gd name="connsiteY16" fmla="*/ 2243094 h 2860572"/>
              <a:gd name="connsiteX17" fmla="*/ 436817 w 2356433"/>
              <a:gd name="connsiteY17" fmla="*/ 2238179 h 2860572"/>
              <a:gd name="connsiteX18" fmla="*/ 553747 w 2356433"/>
              <a:gd name="connsiteY18" fmla="*/ 2206596 h 2860572"/>
              <a:gd name="connsiteX19" fmla="*/ 458252 w 2356433"/>
              <a:gd name="connsiteY19" fmla="*/ 1746997 h 2860572"/>
              <a:gd name="connsiteX20" fmla="*/ 397220 w 2356433"/>
              <a:gd name="connsiteY20" fmla="*/ 1395248 h 2860572"/>
              <a:gd name="connsiteX21" fmla="*/ 420515 w 2356433"/>
              <a:gd name="connsiteY21" fmla="*/ 1196200 h 2860572"/>
              <a:gd name="connsiteX22" fmla="*/ 607207 w 2356433"/>
              <a:gd name="connsiteY22" fmla="*/ 874917 h 2860572"/>
              <a:gd name="connsiteX23" fmla="*/ 994482 w 2356433"/>
              <a:gd name="connsiteY23" fmla="*/ 210423 h 2860572"/>
              <a:gd name="connsiteX24" fmla="*/ 1066881 w 2356433"/>
              <a:gd name="connsiteY24" fmla="*/ 0 h 2860572"/>
              <a:gd name="connsiteX25" fmla="*/ 1774000 w 2356433"/>
              <a:gd name="connsiteY25" fmla="*/ 295155 h 2860572"/>
              <a:gd name="connsiteX26" fmla="*/ 2356433 w 2356433"/>
              <a:gd name="connsiteY26" fmla="*/ 659648 h 2860572"/>
              <a:gd name="connsiteX0" fmla="*/ 2356433 w 2356433"/>
              <a:gd name="connsiteY0" fmla="*/ 659648 h 2860570"/>
              <a:gd name="connsiteX1" fmla="*/ 1726828 w 2356433"/>
              <a:gd name="connsiteY1" fmla="*/ 1217363 h 2860570"/>
              <a:gd name="connsiteX2" fmla="*/ 718971 w 2356433"/>
              <a:gd name="connsiteY2" fmla="*/ 2724871 h 2860570"/>
              <a:gd name="connsiteX3" fmla="*/ 0 w 2356433"/>
              <a:gd name="connsiteY3" fmla="*/ 2860571 h 2860570"/>
              <a:gd name="connsiteX4" fmla="*/ 19050 w 2356433"/>
              <a:gd name="connsiteY4" fmla="*/ 2765321 h 2860570"/>
              <a:gd name="connsiteX5" fmla="*/ 57150 w 2356433"/>
              <a:gd name="connsiteY5" fmla="*/ 2695471 h 2860570"/>
              <a:gd name="connsiteX6" fmla="*/ 209550 w 2356433"/>
              <a:gd name="connsiteY6" fmla="*/ 2676421 h 2860570"/>
              <a:gd name="connsiteX7" fmla="*/ 241300 w 2356433"/>
              <a:gd name="connsiteY7" fmla="*/ 2619271 h 2860570"/>
              <a:gd name="connsiteX8" fmla="*/ 215900 w 2356433"/>
              <a:gd name="connsiteY8" fmla="*/ 2543071 h 2860570"/>
              <a:gd name="connsiteX9" fmla="*/ 165100 w 2356433"/>
              <a:gd name="connsiteY9" fmla="*/ 2492271 h 2860570"/>
              <a:gd name="connsiteX10" fmla="*/ 107950 w 2356433"/>
              <a:gd name="connsiteY10" fmla="*/ 2435121 h 2860570"/>
              <a:gd name="connsiteX11" fmla="*/ 119598 w 2356433"/>
              <a:gd name="connsiteY11" fmla="*/ 2479814 h 2860570"/>
              <a:gd name="connsiteX12" fmla="*/ 38183 w 2356433"/>
              <a:gd name="connsiteY12" fmla="*/ 2451452 h 2860570"/>
              <a:gd name="connsiteX13" fmla="*/ 43724 w 2356433"/>
              <a:gd name="connsiteY13" fmla="*/ 2349686 h 2860570"/>
              <a:gd name="connsiteX14" fmla="*/ 134765 w 2356433"/>
              <a:gd name="connsiteY14" fmla="*/ 2350617 h 2860570"/>
              <a:gd name="connsiteX15" fmla="*/ 130156 w 2356433"/>
              <a:gd name="connsiteY15" fmla="*/ 2266724 h 2860570"/>
              <a:gd name="connsiteX16" fmla="*/ 343700 w 2356433"/>
              <a:gd name="connsiteY16" fmla="*/ 2243094 h 2860570"/>
              <a:gd name="connsiteX17" fmla="*/ 436817 w 2356433"/>
              <a:gd name="connsiteY17" fmla="*/ 2238179 h 2860570"/>
              <a:gd name="connsiteX18" fmla="*/ 553747 w 2356433"/>
              <a:gd name="connsiteY18" fmla="*/ 2206596 h 2860570"/>
              <a:gd name="connsiteX19" fmla="*/ 458252 w 2356433"/>
              <a:gd name="connsiteY19" fmla="*/ 1746997 h 2860570"/>
              <a:gd name="connsiteX20" fmla="*/ 397220 w 2356433"/>
              <a:gd name="connsiteY20" fmla="*/ 1395248 h 2860570"/>
              <a:gd name="connsiteX21" fmla="*/ 420515 w 2356433"/>
              <a:gd name="connsiteY21" fmla="*/ 1196200 h 2860570"/>
              <a:gd name="connsiteX22" fmla="*/ 607207 w 2356433"/>
              <a:gd name="connsiteY22" fmla="*/ 874917 h 2860570"/>
              <a:gd name="connsiteX23" fmla="*/ 994482 w 2356433"/>
              <a:gd name="connsiteY23" fmla="*/ 210423 h 2860570"/>
              <a:gd name="connsiteX24" fmla="*/ 1066881 w 2356433"/>
              <a:gd name="connsiteY24" fmla="*/ 0 h 2860570"/>
              <a:gd name="connsiteX25" fmla="*/ 1774000 w 2356433"/>
              <a:gd name="connsiteY25" fmla="*/ 295155 h 2860570"/>
              <a:gd name="connsiteX26" fmla="*/ 2356433 w 2356433"/>
              <a:gd name="connsiteY26" fmla="*/ 659648 h 2860570"/>
              <a:gd name="connsiteX0" fmla="*/ 2356433 w 2356433"/>
              <a:gd name="connsiteY0" fmla="*/ 659648 h 2860571"/>
              <a:gd name="connsiteX1" fmla="*/ 1726828 w 2356433"/>
              <a:gd name="connsiteY1" fmla="*/ 1217363 h 2860571"/>
              <a:gd name="connsiteX2" fmla="*/ 718971 w 2356433"/>
              <a:gd name="connsiteY2" fmla="*/ 2724871 h 2860571"/>
              <a:gd name="connsiteX3" fmla="*/ 0 w 2356433"/>
              <a:gd name="connsiteY3" fmla="*/ 2860571 h 2860571"/>
              <a:gd name="connsiteX4" fmla="*/ 19050 w 2356433"/>
              <a:gd name="connsiteY4" fmla="*/ 2765321 h 2860571"/>
              <a:gd name="connsiteX5" fmla="*/ 57150 w 2356433"/>
              <a:gd name="connsiteY5" fmla="*/ 2695471 h 2860571"/>
              <a:gd name="connsiteX6" fmla="*/ 209550 w 2356433"/>
              <a:gd name="connsiteY6" fmla="*/ 2676421 h 2860571"/>
              <a:gd name="connsiteX7" fmla="*/ 241300 w 2356433"/>
              <a:gd name="connsiteY7" fmla="*/ 2619271 h 2860571"/>
              <a:gd name="connsiteX8" fmla="*/ 215900 w 2356433"/>
              <a:gd name="connsiteY8" fmla="*/ 2543071 h 2860571"/>
              <a:gd name="connsiteX9" fmla="*/ 165100 w 2356433"/>
              <a:gd name="connsiteY9" fmla="*/ 2492271 h 2860571"/>
              <a:gd name="connsiteX10" fmla="*/ 107950 w 2356433"/>
              <a:gd name="connsiteY10" fmla="*/ 2435121 h 2860571"/>
              <a:gd name="connsiteX11" fmla="*/ 119598 w 2356433"/>
              <a:gd name="connsiteY11" fmla="*/ 2479814 h 2860571"/>
              <a:gd name="connsiteX12" fmla="*/ 38183 w 2356433"/>
              <a:gd name="connsiteY12" fmla="*/ 2451452 h 2860571"/>
              <a:gd name="connsiteX13" fmla="*/ 43724 w 2356433"/>
              <a:gd name="connsiteY13" fmla="*/ 2349686 h 2860571"/>
              <a:gd name="connsiteX14" fmla="*/ 134765 w 2356433"/>
              <a:gd name="connsiteY14" fmla="*/ 2350617 h 2860571"/>
              <a:gd name="connsiteX15" fmla="*/ 130156 w 2356433"/>
              <a:gd name="connsiteY15" fmla="*/ 2266724 h 2860571"/>
              <a:gd name="connsiteX16" fmla="*/ 343700 w 2356433"/>
              <a:gd name="connsiteY16" fmla="*/ 2243094 h 2860571"/>
              <a:gd name="connsiteX17" fmla="*/ 436817 w 2356433"/>
              <a:gd name="connsiteY17" fmla="*/ 2238179 h 2860571"/>
              <a:gd name="connsiteX18" fmla="*/ 553747 w 2356433"/>
              <a:gd name="connsiteY18" fmla="*/ 2206596 h 2860571"/>
              <a:gd name="connsiteX19" fmla="*/ 458252 w 2356433"/>
              <a:gd name="connsiteY19" fmla="*/ 1746997 h 2860571"/>
              <a:gd name="connsiteX20" fmla="*/ 397220 w 2356433"/>
              <a:gd name="connsiteY20" fmla="*/ 1395248 h 2860571"/>
              <a:gd name="connsiteX21" fmla="*/ 420515 w 2356433"/>
              <a:gd name="connsiteY21" fmla="*/ 1196200 h 2860571"/>
              <a:gd name="connsiteX22" fmla="*/ 607207 w 2356433"/>
              <a:gd name="connsiteY22" fmla="*/ 874917 h 2860571"/>
              <a:gd name="connsiteX23" fmla="*/ 994482 w 2356433"/>
              <a:gd name="connsiteY23" fmla="*/ 210423 h 2860571"/>
              <a:gd name="connsiteX24" fmla="*/ 1066881 w 2356433"/>
              <a:gd name="connsiteY24" fmla="*/ 0 h 2860571"/>
              <a:gd name="connsiteX25" fmla="*/ 1774000 w 2356433"/>
              <a:gd name="connsiteY25" fmla="*/ 295155 h 2860571"/>
              <a:gd name="connsiteX26" fmla="*/ 2356433 w 2356433"/>
              <a:gd name="connsiteY26" fmla="*/ 659648 h 2860571"/>
              <a:gd name="connsiteX0" fmla="*/ 2356433 w 2356433"/>
              <a:gd name="connsiteY0" fmla="*/ 659648 h 2860571"/>
              <a:gd name="connsiteX1" fmla="*/ 1726828 w 2356433"/>
              <a:gd name="connsiteY1" fmla="*/ 1217363 h 2860571"/>
              <a:gd name="connsiteX2" fmla="*/ 718971 w 2356433"/>
              <a:gd name="connsiteY2" fmla="*/ 2724871 h 2860571"/>
              <a:gd name="connsiteX3" fmla="*/ 0 w 2356433"/>
              <a:gd name="connsiteY3" fmla="*/ 2860571 h 2860571"/>
              <a:gd name="connsiteX4" fmla="*/ 19050 w 2356433"/>
              <a:gd name="connsiteY4" fmla="*/ 2765321 h 2860571"/>
              <a:gd name="connsiteX5" fmla="*/ 57150 w 2356433"/>
              <a:gd name="connsiteY5" fmla="*/ 2695471 h 2860571"/>
              <a:gd name="connsiteX6" fmla="*/ 209550 w 2356433"/>
              <a:gd name="connsiteY6" fmla="*/ 2676421 h 2860571"/>
              <a:gd name="connsiteX7" fmla="*/ 241300 w 2356433"/>
              <a:gd name="connsiteY7" fmla="*/ 2619271 h 2860571"/>
              <a:gd name="connsiteX8" fmla="*/ 215900 w 2356433"/>
              <a:gd name="connsiteY8" fmla="*/ 2543071 h 2860571"/>
              <a:gd name="connsiteX9" fmla="*/ 165100 w 2356433"/>
              <a:gd name="connsiteY9" fmla="*/ 2492271 h 2860571"/>
              <a:gd name="connsiteX10" fmla="*/ 107950 w 2356433"/>
              <a:gd name="connsiteY10" fmla="*/ 2435121 h 2860571"/>
              <a:gd name="connsiteX11" fmla="*/ 119598 w 2356433"/>
              <a:gd name="connsiteY11" fmla="*/ 2479814 h 2860571"/>
              <a:gd name="connsiteX12" fmla="*/ 38183 w 2356433"/>
              <a:gd name="connsiteY12" fmla="*/ 2451452 h 2860571"/>
              <a:gd name="connsiteX13" fmla="*/ 43724 w 2356433"/>
              <a:gd name="connsiteY13" fmla="*/ 2349686 h 2860571"/>
              <a:gd name="connsiteX14" fmla="*/ 134765 w 2356433"/>
              <a:gd name="connsiteY14" fmla="*/ 2350617 h 2860571"/>
              <a:gd name="connsiteX15" fmla="*/ 130156 w 2356433"/>
              <a:gd name="connsiteY15" fmla="*/ 2266724 h 2860571"/>
              <a:gd name="connsiteX16" fmla="*/ 343700 w 2356433"/>
              <a:gd name="connsiteY16" fmla="*/ 2243094 h 2860571"/>
              <a:gd name="connsiteX17" fmla="*/ 436817 w 2356433"/>
              <a:gd name="connsiteY17" fmla="*/ 2238179 h 2860571"/>
              <a:gd name="connsiteX18" fmla="*/ 553747 w 2356433"/>
              <a:gd name="connsiteY18" fmla="*/ 2206596 h 2860571"/>
              <a:gd name="connsiteX19" fmla="*/ 458252 w 2356433"/>
              <a:gd name="connsiteY19" fmla="*/ 1746997 h 2860571"/>
              <a:gd name="connsiteX20" fmla="*/ 397220 w 2356433"/>
              <a:gd name="connsiteY20" fmla="*/ 1395248 h 2860571"/>
              <a:gd name="connsiteX21" fmla="*/ 420515 w 2356433"/>
              <a:gd name="connsiteY21" fmla="*/ 1196200 h 2860571"/>
              <a:gd name="connsiteX22" fmla="*/ 614721 w 2356433"/>
              <a:gd name="connsiteY22" fmla="*/ 878521 h 2860571"/>
              <a:gd name="connsiteX23" fmla="*/ 994482 w 2356433"/>
              <a:gd name="connsiteY23" fmla="*/ 210423 h 2860571"/>
              <a:gd name="connsiteX24" fmla="*/ 1066881 w 2356433"/>
              <a:gd name="connsiteY24" fmla="*/ 0 h 2860571"/>
              <a:gd name="connsiteX25" fmla="*/ 1774000 w 2356433"/>
              <a:gd name="connsiteY25" fmla="*/ 295155 h 2860571"/>
              <a:gd name="connsiteX26" fmla="*/ 2356433 w 2356433"/>
              <a:gd name="connsiteY26" fmla="*/ 659648 h 28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56433" h="2860571">
                <a:moveTo>
                  <a:pt x="2356433" y="659648"/>
                </a:moveTo>
                <a:cubicBezTo>
                  <a:pt x="2167853" y="818304"/>
                  <a:pt x="2009612" y="872934"/>
                  <a:pt x="1726828" y="1217363"/>
                </a:cubicBezTo>
                <a:cubicBezTo>
                  <a:pt x="1382003" y="1605074"/>
                  <a:pt x="955779" y="2363982"/>
                  <a:pt x="718971" y="2724871"/>
                </a:cubicBezTo>
                <a:lnTo>
                  <a:pt x="0" y="2860571"/>
                </a:lnTo>
                <a:lnTo>
                  <a:pt x="19050" y="2765321"/>
                </a:lnTo>
                <a:lnTo>
                  <a:pt x="57150" y="2695471"/>
                </a:lnTo>
                <a:lnTo>
                  <a:pt x="209550" y="2676421"/>
                </a:lnTo>
                <a:lnTo>
                  <a:pt x="241300" y="2619271"/>
                </a:lnTo>
                <a:lnTo>
                  <a:pt x="215900" y="2543071"/>
                </a:lnTo>
                <a:lnTo>
                  <a:pt x="165100" y="2492271"/>
                </a:lnTo>
                <a:lnTo>
                  <a:pt x="107950" y="2435121"/>
                </a:lnTo>
                <a:lnTo>
                  <a:pt x="119598" y="2479814"/>
                </a:lnTo>
                <a:lnTo>
                  <a:pt x="38183" y="2451452"/>
                </a:lnTo>
                <a:lnTo>
                  <a:pt x="43724" y="2349686"/>
                </a:lnTo>
                <a:lnTo>
                  <a:pt x="134765" y="2350617"/>
                </a:lnTo>
                <a:lnTo>
                  <a:pt x="130156" y="2266724"/>
                </a:lnTo>
                <a:lnTo>
                  <a:pt x="343700" y="2243094"/>
                </a:lnTo>
                <a:lnTo>
                  <a:pt x="436817" y="2238179"/>
                </a:lnTo>
                <a:lnTo>
                  <a:pt x="553747" y="2206596"/>
                </a:lnTo>
                <a:lnTo>
                  <a:pt x="458252" y="1746997"/>
                </a:lnTo>
                <a:cubicBezTo>
                  <a:pt x="414612" y="1588779"/>
                  <a:pt x="417564" y="1508773"/>
                  <a:pt x="397220" y="1395248"/>
                </a:cubicBezTo>
                <a:cubicBezTo>
                  <a:pt x="386867" y="1299104"/>
                  <a:pt x="415338" y="1251376"/>
                  <a:pt x="420515" y="1196200"/>
                </a:cubicBezTo>
                <a:cubicBezTo>
                  <a:pt x="491805" y="1053103"/>
                  <a:pt x="547314" y="988098"/>
                  <a:pt x="614721" y="878521"/>
                </a:cubicBezTo>
                <a:cubicBezTo>
                  <a:pt x="739930" y="649574"/>
                  <a:pt x="880669" y="581846"/>
                  <a:pt x="994482" y="210423"/>
                </a:cubicBezTo>
                <a:lnTo>
                  <a:pt x="1066881" y="0"/>
                </a:lnTo>
                <a:cubicBezTo>
                  <a:pt x="1310352" y="102109"/>
                  <a:pt x="1522764" y="170700"/>
                  <a:pt x="1774000" y="295155"/>
                </a:cubicBezTo>
                <a:cubicBezTo>
                  <a:pt x="2006250" y="400734"/>
                  <a:pt x="2163009" y="539172"/>
                  <a:pt x="2356433" y="659648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72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8332970" y="2508920"/>
            <a:ext cx="1477875" cy="1224135"/>
          </a:xfrm>
          <a:prstGeom prst="wedgeRectCallout">
            <a:avLst>
              <a:gd name="adj1" fmla="val -116761"/>
              <a:gd name="adj2" fmla="val 59565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02-02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工业用地（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11.36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8332970" y="4267907"/>
            <a:ext cx="1477875" cy="797297"/>
          </a:xfrm>
          <a:prstGeom prst="wedgeRectCallout">
            <a:avLst>
              <a:gd name="adj1" fmla="val -83246"/>
              <a:gd name="adj2" fmla="val -40888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02-04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街旁绿地（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G1c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6784798" y="6001309"/>
            <a:ext cx="1477875" cy="576064"/>
          </a:xfrm>
          <a:prstGeom prst="wedgeRectCallout">
            <a:avLst>
              <a:gd name="adj1" fmla="val -78090"/>
              <a:gd name="adj2" fmla="val -30967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02-06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水域（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2.83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6784798" y="6757392"/>
            <a:ext cx="1477875" cy="576064"/>
          </a:xfrm>
          <a:prstGeom prst="wedgeRectCallout">
            <a:avLst>
              <a:gd name="adj1" fmla="val -106203"/>
              <a:gd name="adj2" fmla="val -67579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02-03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公建预留用地（</a:t>
            </a:r>
            <a:r>
              <a:rPr lang="en-US" altLang="zh-CN" sz="10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Ak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10.64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3616446" y="3769060"/>
            <a:ext cx="1477875" cy="797297"/>
          </a:xfrm>
          <a:prstGeom prst="wedgeRectCallout">
            <a:avLst>
              <a:gd name="adj1" fmla="val 61123"/>
              <a:gd name="adj2" fmla="val 115613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02-05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综合公园（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G1a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20.38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16499265" y="2940968"/>
            <a:ext cx="819302" cy="3168411"/>
            <a:chOff x="3526599" y="6234851"/>
            <a:chExt cx="627499" cy="2426668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469A62CA-A894-908C-4EC9-0B538FDB3427}"/>
                </a:ext>
              </a:extLst>
            </p:cNvPr>
            <p:cNvSpPr txBox="1"/>
            <p:nvPr/>
          </p:nvSpPr>
          <p:spPr>
            <a:xfrm rot="1244446">
              <a:off x="3526599" y="6234851"/>
              <a:ext cx="6274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正方大道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469A62CA-A894-908C-4EC9-0B538FDB3427}"/>
                </a:ext>
              </a:extLst>
            </p:cNvPr>
            <p:cNvSpPr txBox="1"/>
            <p:nvPr/>
          </p:nvSpPr>
          <p:spPr>
            <a:xfrm rot="1935717">
              <a:off x="3799585" y="7830522"/>
              <a:ext cx="2050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科技大道</a:t>
              </a:r>
            </a:p>
          </p:txBody>
        </p:sp>
      </p:grpSp>
      <p:sp>
        <p:nvSpPr>
          <p:cNvPr id="84" name="矩形 83"/>
          <p:cNvSpPr/>
          <p:nvPr/>
        </p:nvSpPr>
        <p:spPr>
          <a:xfrm>
            <a:off x="5572639" y="8526051"/>
            <a:ext cx="67570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NJNBg023—01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规划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管理单元图则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2778974" y="8526051"/>
            <a:ext cx="68047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NJNBg023—02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规划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管理单元图则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F4915D9-A092-2112-800D-A5CA9F2B1837}"/>
              </a:ext>
            </a:extLst>
          </p:cNvPr>
          <p:cNvGrpSpPr/>
          <p:nvPr/>
        </p:nvGrpSpPr>
        <p:grpSpPr>
          <a:xfrm>
            <a:off x="5479542" y="7873516"/>
            <a:ext cx="1545948" cy="570284"/>
            <a:chOff x="17327083" y="2880376"/>
            <a:chExt cx="1545948" cy="570284"/>
          </a:xfrm>
        </p:grpSpPr>
        <p:sp>
          <p:nvSpPr>
            <p:cNvPr id="87" name="文本框 86"/>
            <p:cNvSpPr txBox="1"/>
            <p:nvPr/>
          </p:nvSpPr>
          <p:spPr>
            <a:xfrm>
              <a:off x="17327083" y="2880376"/>
              <a:ext cx="1545948" cy="57028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indent="612000">
                <a:lnSpc>
                  <a:spcPct val="150000"/>
                </a:lnSpc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修改地块范围</a:t>
              </a:r>
            </a:p>
            <a:p>
              <a:pPr indent="612000">
                <a:lnSpc>
                  <a:spcPct val="150000"/>
                </a:lnSpc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图则单元边界</a:t>
              </a:r>
              <a:endPara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7442759" y="3251747"/>
              <a:ext cx="349281" cy="12911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1000">
                <a:sym typeface="+mn-ea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7438729" y="2994424"/>
              <a:ext cx="349281" cy="12911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</p:grpSp>
      <p:sp>
        <p:nvSpPr>
          <p:cNvPr id="91" name="矩形标注 13">
            <a:extLst>
              <a:ext uri="{FF2B5EF4-FFF2-40B4-BE49-F238E27FC236}">
                <a16:creationId xmlns:a16="http://schemas.microsoft.com/office/drawing/2014/main" id="{DE470778-72FC-442F-8CBD-8300E6E4130D}"/>
              </a:ext>
            </a:extLst>
          </p:cNvPr>
          <p:cNvSpPr/>
          <p:nvPr/>
        </p:nvSpPr>
        <p:spPr>
          <a:xfrm>
            <a:off x="13616446" y="2616933"/>
            <a:ext cx="1477875" cy="684076"/>
          </a:xfrm>
          <a:prstGeom prst="wedgeRectCallout">
            <a:avLst>
              <a:gd name="adj1" fmla="val 130999"/>
              <a:gd name="adj2" fmla="val 10368"/>
            </a:avLst>
          </a:prstGeom>
          <a:solidFill>
            <a:schemeClr val="bg1">
              <a:alpha val="7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02-01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郊野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公园（</a:t>
            </a:r>
            <a:r>
              <a:rPr lang="en-US" altLang="zh-CN" sz="10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Egb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1.28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F4915D9-A092-2112-800D-A5CA9F2B1837}"/>
              </a:ext>
            </a:extLst>
          </p:cNvPr>
          <p:cNvGrpSpPr/>
          <p:nvPr/>
        </p:nvGrpSpPr>
        <p:grpSpPr>
          <a:xfrm>
            <a:off x="12716346" y="8125544"/>
            <a:ext cx="1545948" cy="316369"/>
            <a:chOff x="17327083" y="3132404"/>
            <a:chExt cx="1545948" cy="316369"/>
          </a:xfrm>
        </p:grpSpPr>
        <p:sp>
          <p:nvSpPr>
            <p:cNvPr id="93" name="文本框 92"/>
            <p:cNvSpPr txBox="1"/>
            <p:nvPr/>
          </p:nvSpPr>
          <p:spPr>
            <a:xfrm>
              <a:off x="17327083" y="3132404"/>
              <a:ext cx="1545948" cy="31636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indent="612000">
                <a:lnSpc>
                  <a:spcPct val="150000"/>
                </a:lnSpc>
              </a:pPr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则单元边界</a:t>
              </a:r>
              <a:endPara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7442759" y="3251747"/>
              <a:ext cx="349281" cy="12911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1000"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962</Words>
  <Application>Microsoft Office PowerPoint</Application>
  <PresentationFormat>自定义</PresentationFormat>
  <Paragraphs>109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418</cp:revision>
  <cp:lastPrinted>2024-03-26T06:31:00Z</cp:lastPrinted>
  <dcterms:created xsi:type="dcterms:W3CDTF">2019-11-04T11:42:00Z</dcterms:created>
  <dcterms:modified xsi:type="dcterms:W3CDTF">2026-05-19T00:55:56Z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2019-10-17T16:00:00Z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2019-11-12T16:00:00Z</vt:filetime>
  </property>
  <property fmtid="{D5CDD505-2E9C-101B-9397-08002B2CF9AE}" pid="5" name="ICV">
    <vt:lpwstr>421AA08911B244F6B8184F5770C9B887_12</vt:lpwstr>
  </property>
  <property fmtid="{D5CDD505-2E9C-101B-9397-08002B2CF9AE}" pid="6" name="KSOProductBuildVer">
    <vt:lpwstr>2052-12.1.0.21915</vt:lpwstr>
  </property>
</Properties>
</file>