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2" r:id="rId3"/>
  </p:sldIdLst>
  <p:sldSz cx="20104100" cy="10058400"/>
  <p:notesSz cx="14355763" cy="9926638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5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31" autoAdjust="0"/>
  </p:normalViewPr>
  <p:slideViewPr>
    <p:cSldViewPr showGuides="1">
      <p:cViewPr>
        <p:scale>
          <a:sx n="66" d="100"/>
          <a:sy n="66" d="100"/>
        </p:scale>
        <p:origin x="780" y="390"/>
      </p:cViewPr>
      <p:guideLst>
        <p:guide orient="horz" pos="3145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1230" y="2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/>
          <a:lstStyle>
            <a:lvl1pPr algn="r">
              <a:defRPr sz="1000"/>
            </a:lvl1pPr>
          </a:lstStyle>
          <a:p>
            <a:pPr defTabSz="735686">
              <a:defRPr/>
            </a:pPr>
            <a:fld id="{C1DB716A-964D-4EB2-8D0E-86C29F8A49E2}" type="datetimeFigureOut">
              <a:rPr lang="zh-CN" altLang="en-US" smtClean="0"/>
              <a:pPr defTabSz="735686">
                <a:defRPr/>
              </a:pPr>
              <a:t>2026/4/29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88137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587" tIns="36794" rIns="73587" bIns="36794" rtlCol="0" anchor="ctr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126" y="4776884"/>
            <a:ext cx="11485517" cy="3908927"/>
          </a:xfrm>
          <a:prstGeom prst="rect">
            <a:avLst/>
          </a:prstGeom>
        </p:spPr>
        <p:txBody>
          <a:bodyPr vert="horz" lIns="73587" tIns="36794" rIns="73587" bIns="36794" rtlCol="0"/>
          <a:lstStyle/>
          <a:p>
            <a:pPr marL="0" marR="0" lvl="0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161" marR="0" lvl="1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686" marR="0" lvl="2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3849" marR="0" lvl="3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2010" marR="0" lvl="4" indent="0" algn="l" defTabSz="73568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28428"/>
            <a:ext cx="6221133" cy="498212"/>
          </a:xfrm>
          <a:prstGeom prst="rect">
            <a:avLst/>
          </a:prstGeom>
        </p:spPr>
        <p:txBody>
          <a:bodyPr vert="horz" lIns="73587" tIns="36794" rIns="73587" bIns="36794" rtlCol="0" anchor="b"/>
          <a:lstStyle>
            <a:lvl1pPr algn="l">
              <a:defRPr sz="1000"/>
            </a:lvl1pPr>
          </a:lstStyle>
          <a:p>
            <a:pPr defTabSz="735686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1230" y="9428428"/>
            <a:ext cx="6221133" cy="498212"/>
          </a:xfrm>
          <a:prstGeom prst="rect">
            <a:avLst/>
          </a:prstGeom>
        </p:spPr>
        <p:txBody>
          <a:bodyPr vert="horz" wrap="square" lIns="73587" tIns="36794" rIns="73587" bIns="36794" numCol="1" anchor="b" anchorCtr="0" compatLnSpc="1"/>
          <a:lstStyle>
            <a:lvl1pPr algn="r">
              <a:defRPr sz="1000"/>
            </a:lvl1pPr>
          </a:lstStyle>
          <a:p>
            <a:pPr defTabSz="735686">
              <a:defRPr/>
            </a:pPr>
            <a:fld id="{213A655C-B1AC-4425-A5A8-AB2C31E5176D}" type="slidenum">
              <a:rPr lang="zh-CN" altLang="en-US" smtClean="0"/>
              <a:pPr defTabSz="735686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56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4/29/2026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968374" y="619172"/>
            <a:ext cx="6948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025-52126800</a:t>
            </a: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4"/>
          <a:srcRect r="79277"/>
          <a:stretch/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/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矩形 13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10052050" y="9058223"/>
            <a:ext cx="5122864" cy="61215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5"/>
          <p:cNvSpPr txBox="1">
            <a:spLocks noChangeArrowheads="1"/>
          </p:cNvSpPr>
          <p:nvPr/>
        </p:nvSpPr>
        <p:spPr bwMode="auto">
          <a:xfrm>
            <a:off x="10966450" y="2297113"/>
            <a:ext cx="4267200" cy="72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143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南京东山副城机场高速公路以西地区控制性详细规划</a:t>
            </a:r>
            <a:r>
              <a:rPr lang="en-US" altLang="zh-CN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》</a:t>
            </a:r>
          </a:p>
          <a:p>
            <a:pPr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NJNBd030—04</a:t>
            </a:r>
            <a:r>
              <a: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、</a:t>
            </a:r>
            <a:r>
              <a:rPr lang="en-US" altLang="zh-CN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07</a:t>
            </a:r>
            <a:r>
              <a: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</a:rPr>
              <a:t>规划管理单元图则修改</a:t>
            </a:r>
          </a:p>
        </p:txBody>
      </p:sp>
      <p:sp>
        <p:nvSpPr>
          <p:cNvPr id="16" name="object 7"/>
          <p:cNvSpPr txBox="1">
            <a:spLocks noChangeArrowheads="1"/>
          </p:cNvSpPr>
          <p:nvPr/>
        </p:nvSpPr>
        <p:spPr bwMode="auto">
          <a:xfrm>
            <a:off x="15844838" y="609600"/>
            <a:ext cx="3711575" cy="195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indent="-127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为促进产业用地高质量利用，我局会同江宁区人民政府开展了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南京东山副城机场高速公路以西地区控制性详细规划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》NJNBd030—04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07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规划管理单元图则修改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南京东山副城机场高速公路以西地区控制性详细规划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》NJNBd030—04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规划管理单元图则修改成果向社会予以公布。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78974" y="2030408"/>
            <a:ext cx="6804756" cy="6495643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  <p:sp>
        <p:nvSpPr>
          <p:cNvPr id="163" name="任意多边形 162"/>
          <p:cNvSpPr/>
          <p:nvPr/>
        </p:nvSpPr>
        <p:spPr>
          <a:xfrm>
            <a:off x="12778828" y="2031343"/>
            <a:ext cx="6804757" cy="6497851"/>
          </a:xfrm>
          <a:custGeom>
            <a:avLst/>
            <a:gdLst>
              <a:gd name="connsiteX0" fmla="*/ 3170639 w 6804757"/>
              <a:gd name="connsiteY0" fmla="*/ 586413 h 6497851"/>
              <a:gd name="connsiteX1" fmla="*/ 3084914 w 6804757"/>
              <a:gd name="connsiteY1" fmla="*/ 600700 h 6497851"/>
              <a:gd name="connsiteX2" fmla="*/ 1708551 w 6804757"/>
              <a:gd name="connsiteY2" fmla="*/ 2962900 h 6497851"/>
              <a:gd name="connsiteX3" fmla="*/ 1727601 w 6804757"/>
              <a:gd name="connsiteY3" fmla="*/ 3029575 h 6497851"/>
              <a:gd name="connsiteX4" fmla="*/ 1794276 w 6804757"/>
              <a:gd name="connsiteY4" fmla="*/ 3048625 h 6497851"/>
              <a:gd name="connsiteX5" fmla="*/ 2575326 w 6804757"/>
              <a:gd name="connsiteY5" fmla="*/ 3215313 h 6497851"/>
              <a:gd name="connsiteX6" fmla="*/ 2627714 w 6804757"/>
              <a:gd name="connsiteY6" fmla="*/ 3205788 h 6497851"/>
              <a:gd name="connsiteX7" fmla="*/ 2656289 w 6804757"/>
              <a:gd name="connsiteY7" fmla="*/ 3143875 h 6497851"/>
              <a:gd name="connsiteX8" fmla="*/ 3556401 w 6804757"/>
              <a:gd name="connsiteY8" fmla="*/ 1157913 h 6497851"/>
              <a:gd name="connsiteX9" fmla="*/ 3599264 w 6804757"/>
              <a:gd name="connsiteY9" fmla="*/ 1043613 h 6497851"/>
              <a:gd name="connsiteX10" fmla="*/ 3575451 w 6804757"/>
              <a:gd name="connsiteY10" fmla="*/ 991225 h 6497851"/>
              <a:gd name="connsiteX11" fmla="*/ 0 w 6804757"/>
              <a:gd name="connsiteY11" fmla="*/ 0 h 6497851"/>
              <a:gd name="connsiteX12" fmla="*/ 6804757 w 6804757"/>
              <a:gd name="connsiteY12" fmla="*/ 0 h 6497851"/>
              <a:gd name="connsiteX13" fmla="*/ 6804757 w 6804757"/>
              <a:gd name="connsiteY13" fmla="*/ 6497851 h 6497851"/>
              <a:gd name="connsiteX14" fmla="*/ 0 w 6804757"/>
              <a:gd name="connsiteY14" fmla="*/ 6497851 h 649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04757" h="6497851">
                <a:moveTo>
                  <a:pt x="3170639" y="586413"/>
                </a:moveTo>
                <a:lnTo>
                  <a:pt x="3084914" y="600700"/>
                </a:lnTo>
                <a:lnTo>
                  <a:pt x="1708551" y="2962900"/>
                </a:lnTo>
                <a:lnTo>
                  <a:pt x="1727601" y="3029575"/>
                </a:lnTo>
                <a:lnTo>
                  <a:pt x="1794276" y="3048625"/>
                </a:lnTo>
                <a:lnTo>
                  <a:pt x="2575326" y="3215313"/>
                </a:lnTo>
                <a:lnTo>
                  <a:pt x="2627714" y="3205788"/>
                </a:lnTo>
                <a:lnTo>
                  <a:pt x="2656289" y="3143875"/>
                </a:lnTo>
                <a:lnTo>
                  <a:pt x="3556401" y="1157913"/>
                </a:lnTo>
                <a:lnTo>
                  <a:pt x="3599264" y="1043613"/>
                </a:lnTo>
                <a:lnTo>
                  <a:pt x="3575451" y="991225"/>
                </a:lnTo>
                <a:close/>
                <a:moveTo>
                  <a:pt x="0" y="0"/>
                </a:moveTo>
                <a:lnTo>
                  <a:pt x="6804757" y="0"/>
                </a:lnTo>
                <a:lnTo>
                  <a:pt x="6804757" y="6497851"/>
                </a:lnTo>
                <a:lnTo>
                  <a:pt x="0" y="649785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4437" y="2032513"/>
            <a:ext cx="6765273" cy="6495643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  <p:sp>
        <p:nvSpPr>
          <p:cNvPr id="158" name="任意多边形 157"/>
          <p:cNvSpPr/>
          <p:nvPr/>
        </p:nvSpPr>
        <p:spPr>
          <a:xfrm>
            <a:off x="5573749" y="2028200"/>
            <a:ext cx="6765273" cy="6516692"/>
          </a:xfrm>
          <a:custGeom>
            <a:avLst/>
            <a:gdLst>
              <a:gd name="connsiteX0" fmla="*/ 5103563 w 6765273"/>
              <a:gd name="connsiteY0" fmla="*/ 2020891 h 6516692"/>
              <a:gd name="connsiteX1" fmla="*/ 5068638 w 6765273"/>
              <a:gd name="connsiteY1" fmla="*/ 2058991 h 6516692"/>
              <a:gd name="connsiteX2" fmla="*/ 4989263 w 6765273"/>
              <a:gd name="connsiteY2" fmla="*/ 2106616 h 6516692"/>
              <a:gd name="connsiteX3" fmla="*/ 4789238 w 6765273"/>
              <a:gd name="connsiteY3" fmla="*/ 2151066 h 6516692"/>
              <a:gd name="connsiteX4" fmla="*/ 4709863 w 6765273"/>
              <a:gd name="connsiteY4" fmla="*/ 2198691 h 6516692"/>
              <a:gd name="connsiteX5" fmla="*/ 4665413 w 6765273"/>
              <a:gd name="connsiteY5" fmla="*/ 2211391 h 6516692"/>
              <a:gd name="connsiteX6" fmla="*/ 4462213 w 6765273"/>
              <a:gd name="connsiteY6" fmla="*/ 2344741 h 6516692"/>
              <a:gd name="connsiteX7" fmla="*/ 4398713 w 6765273"/>
              <a:gd name="connsiteY7" fmla="*/ 2366966 h 6516692"/>
              <a:gd name="connsiteX8" fmla="*/ 3395413 w 6765273"/>
              <a:gd name="connsiteY8" fmla="*/ 3713166 h 6516692"/>
              <a:gd name="connsiteX9" fmla="*/ 3503363 w 6765273"/>
              <a:gd name="connsiteY9" fmla="*/ 3783016 h 6516692"/>
              <a:gd name="connsiteX10" fmla="*/ 3735138 w 6765273"/>
              <a:gd name="connsiteY10" fmla="*/ 3922716 h 6516692"/>
              <a:gd name="connsiteX11" fmla="*/ 3922463 w 6765273"/>
              <a:gd name="connsiteY11" fmla="*/ 3983041 h 6516692"/>
              <a:gd name="connsiteX12" fmla="*/ 4116138 w 6765273"/>
              <a:gd name="connsiteY12" fmla="*/ 4030666 h 6516692"/>
              <a:gd name="connsiteX13" fmla="*/ 4198688 w 6765273"/>
              <a:gd name="connsiteY13" fmla="*/ 4049716 h 6516692"/>
              <a:gd name="connsiteX14" fmla="*/ 4236788 w 6765273"/>
              <a:gd name="connsiteY14" fmla="*/ 4017966 h 6516692"/>
              <a:gd name="connsiteX15" fmla="*/ 4573338 w 6765273"/>
              <a:gd name="connsiteY15" fmla="*/ 3468691 h 6516692"/>
              <a:gd name="connsiteX16" fmla="*/ 5275013 w 6765273"/>
              <a:gd name="connsiteY16" fmla="*/ 2230441 h 6516692"/>
              <a:gd name="connsiteX17" fmla="*/ 0 w 6765273"/>
              <a:gd name="connsiteY17" fmla="*/ 0 h 6516692"/>
              <a:gd name="connsiteX18" fmla="*/ 6765273 w 6765273"/>
              <a:gd name="connsiteY18" fmla="*/ 0 h 6516692"/>
              <a:gd name="connsiteX19" fmla="*/ 6765273 w 6765273"/>
              <a:gd name="connsiteY19" fmla="*/ 6516692 h 6516692"/>
              <a:gd name="connsiteX20" fmla="*/ 0 w 6765273"/>
              <a:gd name="connsiteY20" fmla="*/ 6516692 h 651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765273" h="6516692">
                <a:moveTo>
                  <a:pt x="5103563" y="2020891"/>
                </a:moveTo>
                <a:lnTo>
                  <a:pt x="5068638" y="2058991"/>
                </a:lnTo>
                <a:lnTo>
                  <a:pt x="4989263" y="2106616"/>
                </a:lnTo>
                <a:lnTo>
                  <a:pt x="4789238" y="2151066"/>
                </a:lnTo>
                <a:lnTo>
                  <a:pt x="4709863" y="2198691"/>
                </a:lnTo>
                <a:lnTo>
                  <a:pt x="4665413" y="2211391"/>
                </a:lnTo>
                <a:lnTo>
                  <a:pt x="4462213" y="2344741"/>
                </a:lnTo>
                <a:lnTo>
                  <a:pt x="4398713" y="2366966"/>
                </a:lnTo>
                <a:lnTo>
                  <a:pt x="3395413" y="3713166"/>
                </a:lnTo>
                <a:lnTo>
                  <a:pt x="3503363" y="3783016"/>
                </a:lnTo>
                <a:lnTo>
                  <a:pt x="3735138" y="3922716"/>
                </a:lnTo>
                <a:lnTo>
                  <a:pt x="3922463" y="3983041"/>
                </a:lnTo>
                <a:lnTo>
                  <a:pt x="4116138" y="4030666"/>
                </a:lnTo>
                <a:lnTo>
                  <a:pt x="4198688" y="4049716"/>
                </a:lnTo>
                <a:lnTo>
                  <a:pt x="4236788" y="4017966"/>
                </a:lnTo>
                <a:lnTo>
                  <a:pt x="4573338" y="3468691"/>
                </a:lnTo>
                <a:lnTo>
                  <a:pt x="5275013" y="2230441"/>
                </a:lnTo>
                <a:close/>
                <a:moveTo>
                  <a:pt x="0" y="0"/>
                </a:moveTo>
                <a:lnTo>
                  <a:pt x="6765273" y="0"/>
                </a:lnTo>
                <a:lnTo>
                  <a:pt x="6765273" y="6516692"/>
                </a:lnTo>
                <a:lnTo>
                  <a:pt x="0" y="6516692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67EBBA0-9C27-6B0E-BA25-982D32683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9" y="5183725"/>
            <a:ext cx="3697200" cy="4471275"/>
          </a:xfrm>
          <a:prstGeom prst="rect">
            <a:avLst/>
          </a:prstGeom>
          <a:solidFill>
            <a:schemeClr val="bg1">
              <a:alpha val="50000"/>
            </a:schemeClr>
          </a:solidFill>
          <a:ln w="6350">
            <a:solidFill>
              <a:schemeClr val="tx1">
                <a:alpha val="50000"/>
              </a:schemeClr>
            </a:solidFill>
            <a:prstDash val="solid"/>
          </a:ln>
        </p:spPr>
      </p:pic>
      <p:sp>
        <p:nvSpPr>
          <p:cNvPr id="152" name="任意多边形 151"/>
          <p:cNvSpPr/>
          <p:nvPr/>
        </p:nvSpPr>
        <p:spPr>
          <a:xfrm>
            <a:off x="642306" y="5180727"/>
            <a:ext cx="3689016" cy="4471275"/>
          </a:xfrm>
          <a:custGeom>
            <a:avLst/>
            <a:gdLst>
              <a:gd name="connsiteX0" fmla="*/ 1477691 w 3689016"/>
              <a:gd name="connsiteY0" fmla="*/ 3022277 h 4471275"/>
              <a:gd name="connsiteX1" fmla="*/ 1429405 w 3689016"/>
              <a:gd name="connsiteY1" fmla="*/ 3060066 h 4471275"/>
              <a:gd name="connsiteX2" fmla="*/ 1234162 w 3689016"/>
              <a:gd name="connsiteY2" fmla="*/ 3126197 h 4471275"/>
              <a:gd name="connsiteX3" fmla="*/ 1109249 w 3689016"/>
              <a:gd name="connsiteY3" fmla="*/ 3126197 h 4471275"/>
              <a:gd name="connsiteX4" fmla="*/ 1183252 w 3689016"/>
              <a:gd name="connsiteY4" fmla="*/ 3374973 h 4471275"/>
              <a:gd name="connsiteX5" fmla="*/ 1266703 w 3689016"/>
              <a:gd name="connsiteY5" fmla="*/ 3663638 h 4471275"/>
              <a:gd name="connsiteX6" fmla="*/ 1274313 w 3689016"/>
              <a:gd name="connsiteY6" fmla="*/ 3930260 h 4471275"/>
              <a:gd name="connsiteX7" fmla="*/ 1260405 w 3689016"/>
              <a:gd name="connsiteY7" fmla="*/ 4008986 h 4471275"/>
              <a:gd name="connsiteX8" fmla="*/ 1473492 w 3689016"/>
              <a:gd name="connsiteY8" fmla="*/ 4004525 h 4471275"/>
              <a:gd name="connsiteX9" fmla="*/ 1757958 w 3689016"/>
              <a:gd name="connsiteY9" fmla="*/ 4024732 h 4471275"/>
              <a:gd name="connsiteX10" fmla="*/ 1822251 w 3689016"/>
              <a:gd name="connsiteY10" fmla="*/ 4040477 h 4471275"/>
              <a:gd name="connsiteX11" fmla="*/ 1995189 w 3689016"/>
              <a:gd name="connsiteY11" fmla="*/ 3926061 h 4471275"/>
              <a:gd name="connsiteX12" fmla="*/ 2146344 w 3689016"/>
              <a:gd name="connsiteY12" fmla="*/ 3780153 h 4471275"/>
              <a:gd name="connsiteX13" fmla="*/ 1938505 w 3689016"/>
              <a:gd name="connsiteY13" fmla="*/ 3535576 h 4471275"/>
              <a:gd name="connsiteX14" fmla="*/ 1749561 w 3689016"/>
              <a:gd name="connsiteY14" fmla="*/ 3338234 h 4471275"/>
              <a:gd name="connsiteX15" fmla="*/ 0 w 3689016"/>
              <a:gd name="connsiteY15" fmla="*/ 0 h 4471275"/>
              <a:gd name="connsiteX16" fmla="*/ 3689016 w 3689016"/>
              <a:gd name="connsiteY16" fmla="*/ 0 h 4471275"/>
              <a:gd name="connsiteX17" fmla="*/ 3689016 w 3689016"/>
              <a:gd name="connsiteY17" fmla="*/ 4471275 h 4471275"/>
              <a:gd name="connsiteX18" fmla="*/ 0 w 3689016"/>
              <a:gd name="connsiteY18" fmla="*/ 4471275 h 447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89016" h="4471275">
                <a:moveTo>
                  <a:pt x="1477691" y="3022277"/>
                </a:moveTo>
                <a:lnTo>
                  <a:pt x="1429405" y="3060066"/>
                </a:lnTo>
                <a:cubicBezTo>
                  <a:pt x="1368261" y="3109664"/>
                  <a:pt x="1305541" y="3131707"/>
                  <a:pt x="1234162" y="3126197"/>
                </a:cubicBezTo>
                <a:lnTo>
                  <a:pt x="1109249" y="3126197"/>
                </a:lnTo>
                <a:cubicBezTo>
                  <a:pt x="1133917" y="3209122"/>
                  <a:pt x="1150712" y="3292048"/>
                  <a:pt x="1183252" y="3374973"/>
                </a:cubicBezTo>
                <a:cubicBezTo>
                  <a:pt x="1211069" y="3471195"/>
                  <a:pt x="1247546" y="3568203"/>
                  <a:pt x="1266703" y="3663638"/>
                </a:cubicBezTo>
                <a:cubicBezTo>
                  <a:pt x="1294694" y="3769044"/>
                  <a:pt x="1282535" y="3838237"/>
                  <a:pt x="1274313" y="3930260"/>
                </a:cubicBezTo>
                <a:lnTo>
                  <a:pt x="1260405" y="4008986"/>
                </a:lnTo>
                <a:lnTo>
                  <a:pt x="1473492" y="4004525"/>
                </a:lnTo>
                <a:cubicBezTo>
                  <a:pt x="1580123" y="3993941"/>
                  <a:pt x="1665498" y="4005400"/>
                  <a:pt x="1757958" y="4024732"/>
                </a:cubicBezTo>
                <a:lnTo>
                  <a:pt x="1822251" y="4040477"/>
                </a:lnTo>
                <a:cubicBezTo>
                  <a:pt x="1880947" y="4009949"/>
                  <a:pt x="1946728" y="3976271"/>
                  <a:pt x="1995189" y="3926061"/>
                </a:cubicBezTo>
                <a:lnTo>
                  <a:pt x="2146344" y="3780153"/>
                </a:lnTo>
                <a:lnTo>
                  <a:pt x="1938505" y="3535576"/>
                </a:lnTo>
                <a:lnTo>
                  <a:pt x="1749561" y="3338234"/>
                </a:lnTo>
                <a:close/>
                <a:moveTo>
                  <a:pt x="0" y="0"/>
                </a:moveTo>
                <a:lnTo>
                  <a:pt x="3689016" y="0"/>
                </a:lnTo>
                <a:lnTo>
                  <a:pt x="3689016" y="4471275"/>
                </a:lnTo>
                <a:lnTo>
                  <a:pt x="0" y="4471275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76200">
            <a:noFill/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725061" y="5327249"/>
            <a:ext cx="3096201" cy="4250823"/>
            <a:chOff x="2540175" y="-928393"/>
            <a:chExt cx="8759683" cy="12026311"/>
          </a:xfrm>
        </p:grpSpPr>
        <p:sp>
          <p:nvSpPr>
            <p:cNvPr id="125" name="任意多边形 11"/>
            <p:cNvSpPr/>
            <p:nvPr/>
          </p:nvSpPr>
          <p:spPr>
            <a:xfrm>
              <a:off x="4772569" y="4609052"/>
              <a:ext cx="4818796" cy="1322894"/>
            </a:xfrm>
            <a:custGeom>
              <a:avLst/>
              <a:gdLst>
                <a:gd name="connsiteX0" fmla="*/ 0 w 4267200"/>
                <a:gd name="connsiteY0" fmla="*/ 1333500 h 1333500"/>
                <a:gd name="connsiteX1" fmla="*/ 2026920 w 4267200"/>
                <a:gd name="connsiteY1" fmla="*/ 1028700 h 1333500"/>
                <a:gd name="connsiteX2" fmla="*/ 2743200 w 4267200"/>
                <a:gd name="connsiteY2" fmla="*/ 853440 h 1333500"/>
                <a:gd name="connsiteX3" fmla="*/ 3025140 w 4267200"/>
                <a:gd name="connsiteY3" fmla="*/ 670560 h 1333500"/>
                <a:gd name="connsiteX4" fmla="*/ 3200400 w 4267200"/>
                <a:gd name="connsiteY4" fmla="*/ 533400 h 1333500"/>
                <a:gd name="connsiteX5" fmla="*/ 3611880 w 4267200"/>
                <a:gd name="connsiteY5" fmla="*/ 365760 h 1333500"/>
                <a:gd name="connsiteX6" fmla="*/ 4267200 w 4267200"/>
                <a:gd name="connsiteY6" fmla="*/ 0 h 1333500"/>
                <a:gd name="connsiteX0-1" fmla="*/ 0 w 4267200"/>
                <a:gd name="connsiteY0-2" fmla="*/ 1333500 h 1333500"/>
                <a:gd name="connsiteX1-3" fmla="*/ 2026920 w 4267200"/>
                <a:gd name="connsiteY1-4" fmla="*/ 1028700 h 1333500"/>
                <a:gd name="connsiteX2-5" fmla="*/ 2743200 w 4267200"/>
                <a:gd name="connsiteY2-6" fmla="*/ 853440 h 1333500"/>
                <a:gd name="connsiteX3-7" fmla="*/ 3025140 w 4267200"/>
                <a:gd name="connsiteY3-8" fmla="*/ 670560 h 1333500"/>
                <a:gd name="connsiteX4-9" fmla="*/ 3257550 w 4267200"/>
                <a:gd name="connsiteY4-10" fmla="*/ 514350 h 1333500"/>
                <a:gd name="connsiteX5-11" fmla="*/ 3611880 w 4267200"/>
                <a:gd name="connsiteY5-12" fmla="*/ 365760 h 1333500"/>
                <a:gd name="connsiteX6-13" fmla="*/ 4267200 w 4267200"/>
                <a:gd name="connsiteY6-14" fmla="*/ 0 h 1333500"/>
                <a:gd name="connsiteX0-15" fmla="*/ 0 w 4267200"/>
                <a:gd name="connsiteY0-16" fmla="*/ 1333500 h 1333500"/>
                <a:gd name="connsiteX1-17" fmla="*/ 2026920 w 4267200"/>
                <a:gd name="connsiteY1-18" fmla="*/ 1028700 h 1333500"/>
                <a:gd name="connsiteX2-19" fmla="*/ 2743200 w 4267200"/>
                <a:gd name="connsiteY2-20" fmla="*/ 853440 h 1333500"/>
                <a:gd name="connsiteX3-21" fmla="*/ 3025140 w 4267200"/>
                <a:gd name="connsiteY3-22" fmla="*/ 670560 h 1333500"/>
                <a:gd name="connsiteX4-23" fmla="*/ 3281362 w 4267200"/>
                <a:gd name="connsiteY4-24" fmla="*/ 504825 h 1333500"/>
                <a:gd name="connsiteX5-25" fmla="*/ 3611880 w 4267200"/>
                <a:gd name="connsiteY5-26" fmla="*/ 365760 h 1333500"/>
                <a:gd name="connsiteX6-27" fmla="*/ 4267200 w 4267200"/>
                <a:gd name="connsiteY6-28" fmla="*/ 0 h 1333500"/>
                <a:gd name="connsiteX0-29" fmla="*/ 0 w 4267200"/>
                <a:gd name="connsiteY0-30" fmla="*/ 1333500 h 1333500"/>
                <a:gd name="connsiteX1-31" fmla="*/ 2026920 w 4267200"/>
                <a:gd name="connsiteY1-32" fmla="*/ 1028700 h 1333500"/>
                <a:gd name="connsiteX2-33" fmla="*/ 2743200 w 4267200"/>
                <a:gd name="connsiteY2-34" fmla="*/ 853440 h 1333500"/>
                <a:gd name="connsiteX3-35" fmla="*/ 3025140 w 4267200"/>
                <a:gd name="connsiteY3-36" fmla="*/ 670560 h 1333500"/>
                <a:gd name="connsiteX4-37" fmla="*/ 3281362 w 4267200"/>
                <a:gd name="connsiteY4-38" fmla="*/ 504825 h 1333500"/>
                <a:gd name="connsiteX5-39" fmla="*/ 3630930 w 4267200"/>
                <a:gd name="connsiteY5-40" fmla="*/ 356235 h 1333500"/>
                <a:gd name="connsiteX6-41" fmla="*/ 4267200 w 4267200"/>
                <a:gd name="connsiteY6-42" fmla="*/ 0 h 1333500"/>
                <a:gd name="connsiteX0-43" fmla="*/ 0 w 3630930"/>
                <a:gd name="connsiteY0-44" fmla="*/ 977265 h 977265"/>
                <a:gd name="connsiteX1-45" fmla="*/ 2026920 w 3630930"/>
                <a:gd name="connsiteY1-46" fmla="*/ 672465 h 977265"/>
                <a:gd name="connsiteX2-47" fmla="*/ 2743200 w 3630930"/>
                <a:gd name="connsiteY2-48" fmla="*/ 497205 h 977265"/>
                <a:gd name="connsiteX3-49" fmla="*/ 3025140 w 3630930"/>
                <a:gd name="connsiteY3-50" fmla="*/ 314325 h 977265"/>
                <a:gd name="connsiteX4-51" fmla="*/ 3281362 w 3630930"/>
                <a:gd name="connsiteY4-52" fmla="*/ 148590 h 977265"/>
                <a:gd name="connsiteX5-53" fmla="*/ 3630930 w 3630930"/>
                <a:gd name="connsiteY5-54" fmla="*/ 0 h 977265"/>
                <a:gd name="connsiteX0-55" fmla="*/ 0 w 3745230"/>
                <a:gd name="connsiteY0-56" fmla="*/ 1043940 h 1043940"/>
                <a:gd name="connsiteX1-57" fmla="*/ 2026920 w 3745230"/>
                <a:gd name="connsiteY1-58" fmla="*/ 739140 h 1043940"/>
                <a:gd name="connsiteX2-59" fmla="*/ 2743200 w 3745230"/>
                <a:gd name="connsiteY2-60" fmla="*/ 563880 h 1043940"/>
                <a:gd name="connsiteX3-61" fmla="*/ 3025140 w 3745230"/>
                <a:gd name="connsiteY3-62" fmla="*/ 381000 h 1043940"/>
                <a:gd name="connsiteX4-63" fmla="*/ 3281362 w 3745230"/>
                <a:gd name="connsiteY4-64" fmla="*/ 215265 h 1043940"/>
                <a:gd name="connsiteX5-65" fmla="*/ 3745230 w 3745230"/>
                <a:gd name="connsiteY5-66" fmla="*/ 0 h 1043940"/>
                <a:gd name="connsiteX0-67" fmla="*/ 0 w 3745230"/>
                <a:gd name="connsiteY0-68" fmla="*/ 1043940 h 1043940"/>
                <a:gd name="connsiteX1-69" fmla="*/ 2026920 w 3745230"/>
                <a:gd name="connsiteY1-70" fmla="*/ 739140 h 1043940"/>
                <a:gd name="connsiteX2-71" fmla="*/ 2743200 w 3745230"/>
                <a:gd name="connsiteY2-72" fmla="*/ 563880 h 1043940"/>
                <a:gd name="connsiteX3-73" fmla="*/ 3025140 w 3745230"/>
                <a:gd name="connsiteY3-74" fmla="*/ 381000 h 1043940"/>
                <a:gd name="connsiteX4-75" fmla="*/ 3281362 w 3745230"/>
                <a:gd name="connsiteY4-76" fmla="*/ 231140 h 1043940"/>
                <a:gd name="connsiteX5-77" fmla="*/ 3745230 w 3745230"/>
                <a:gd name="connsiteY5-78" fmla="*/ 0 h 1043940"/>
                <a:gd name="connsiteX0-79" fmla="*/ 0 w 3839992"/>
                <a:gd name="connsiteY0-80" fmla="*/ 1054185 h 1054185"/>
                <a:gd name="connsiteX1-81" fmla="*/ 2121682 w 3839992"/>
                <a:gd name="connsiteY1-82" fmla="*/ 739140 h 1054185"/>
                <a:gd name="connsiteX2-83" fmla="*/ 2837962 w 3839992"/>
                <a:gd name="connsiteY2-84" fmla="*/ 563880 h 1054185"/>
                <a:gd name="connsiteX3-85" fmla="*/ 3119902 w 3839992"/>
                <a:gd name="connsiteY3-86" fmla="*/ 381000 h 1054185"/>
                <a:gd name="connsiteX4-87" fmla="*/ 3376124 w 3839992"/>
                <a:gd name="connsiteY4-88" fmla="*/ 231140 h 1054185"/>
                <a:gd name="connsiteX5-89" fmla="*/ 3839992 w 3839992"/>
                <a:gd name="connsiteY5-90" fmla="*/ 0 h 1054185"/>
                <a:gd name="connsiteX0-91" fmla="*/ 0 w 3839992"/>
                <a:gd name="connsiteY0-92" fmla="*/ 1054185 h 1054185"/>
                <a:gd name="connsiteX1-93" fmla="*/ 2121682 w 3839992"/>
                <a:gd name="connsiteY1-94" fmla="*/ 739140 h 1054185"/>
                <a:gd name="connsiteX2-95" fmla="*/ 2837962 w 3839992"/>
                <a:gd name="connsiteY2-96" fmla="*/ 563880 h 1054185"/>
                <a:gd name="connsiteX3-97" fmla="*/ 3119902 w 3839992"/>
                <a:gd name="connsiteY3-98" fmla="*/ 381000 h 1054185"/>
                <a:gd name="connsiteX4-99" fmla="*/ 3356915 w 3839992"/>
                <a:gd name="connsiteY4-100" fmla="*/ 221536 h 1054185"/>
                <a:gd name="connsiteX5-101" fmla="*/ 3839992 w 3839992"/>
                <a:gd name="connsiteY5-102" fmla="*/ 0 h 1054185"/>
                <a:gd name="connsiteX0-103" fmla="*/ 0 w 3839992"/>
                <a:gd name="connsiteY0-104" fmla="*/ 1054185 h 1054185"/>
                <a:gd name="connsiteX1-105" fmla="*/ 2121682 w 3839992"/>
                <a:gd name="connsiteY1-106" fmla="*/ 739140 h 1054185"/>
                <a:gd name="connsiteX2-107" fmla="*/ 2837962 w 3839992"/>
                <a:gd name="connsiteY2-108" fmla="*/ 563880 h 1054185"/>
                <a:gd name="connsiteX3-109" fmla="*/ 3119902 w 3839992"/>
                <a:gd name="connsiteY3-110" fmla="*/ 381000 h 1054185"/>
                <a:gd name="connsiteX4-111" fmla="*/ 3356915 w 3839992"/>
                <a:gd name="connsiteY4-112" fmla="*/ 221536 h 1054185"/>
                <a:gd name="connsiteX5-113" fmla="*/ 3490145 w 3839992"/>
                <a:gd name="connsiteY5-114" fmla="*/ 211528 h 1054185"/>
                <a:gd name="connsiteX6-115" fmla="*/ 3839992 w 3839992"/>
                <a:gd name="connsiteY6-116" fmla="*/ 0 h 1054185"/>
                <a:gd name="connsiteX0-117" fmla="*/ 0 w 3839992"/>
                <a:gd name="connsiteY0-118" fmla="*/ 1054185 h 1054185"/>
                <a:gd name="connsiteX1-119" fmla="*/ 2121682 w 3839992"/>
                <a:gd name="connsiteY1-120" fmla="*/ 739140 h 1054185"/>
                <a:gd name="connsiteX2-121" fmla="*/ 2837962 w 3839992"/>
                <a:gd name="connsiteY2-122" fmla="*/ 563880 h 1054185"/>
                <a:gd name="connsiteX3-123" fmla="*/ 3119902 w 3839992"/>
                <a:gd name="connsiteY3-124" fmla="*/ 381000 h 1054185"/>
                <a:gd name="connsiteX4-125" fmla="*/ 3299289 w 3839992"/>
                <a:gd name="connsiteY4-126" fmla="*/ 248428 h 1054185"/>
                <a:gd name="connsiteX5-127" fmla="*/ 3490145 w 3839992"/>
                <a:gd name="connsiteY5-128" fmla="*/ 211528 h 1054185"/>
                <a:gd name="connsiteX6-129" fmla="*/ 3839992 w 3839992"/>
                <a:gd name="connsiteY6-130" fmla="*/ 0 h 1054185"/>
                <a:gd name="connsiteX0-131" fmla="*/ 0 w 3839992"/>
                <a:gd name="connsiteY0-132" fmla="*/ 1054185 h 1054185"/>
                <a:gd name="connsiteX1-133" fmla="*/ 2121682 w 3839992"/>
                <a:gd name="connsiteY1-134" fmla="*/ 739140 h 1054185"/>
                <a:gd name="connsiteX2-135" fmla="*/ 2837962 w 3839992"/>
                <a:gd name="connsiteY2-136" fmla="*/ 563880 h 1054185"/>
                <a:gd name="connsiteX3-137" fmla="*/ 3119902 w 3839992"/>
                <a:gd name="connsiteY3-138" fmla="*/ 381000 h 1054185"/>
                <a:gd name="connsiteX4-139" fmla="*/ 3276239 w 3839992"/>
                <a:gd name="connsiteY4-140" fmla="*/ 269557 h 1054185"/>
                <a:gd name="connsiteX5-141" fmla="*/ 3490145 w 3839992"/>
                <a:gd name="connsiteY5-142" fmla="*/ 211528 h 1054185"/>
                <a:gd name="connsiteX6-143" fmla="*/ 3839992 w 3839992"/>
                <a:gd name="connsiteY6-144" fmla="*/ 0 h 10541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839992" h="1054185">
                  <a:moveTo>
                    <a:pt x="0" y="1054185"/>
                  </a:moveTo>
                  <a:lnTo>
                    <a:pt x="2121682" y="739140"/>
                  </a:lnTo>
                  <a:cubicBezTo>
                    <a:pt x="2578882" y="659130"/>
                    <a:pt x="2671592" y="623570"/>
                    <a:pt x="2837962" y="563880"/>
                  </a:cubicBezTo>
                  <a:cubicBezTo>
                    <a:pt x="3004332" y="504190"/>
                    <a:pt x="3046856" y="430054"/>
                    <a:pt x="3119902" y="381000"/>
                  </a:cubicBezTo>
                  <a:cubicBezTo>
                    <a:pt x="3192948" y="331946"/>
                    <a:pt x="3234381" y="297162"/>
                    <a:pt x="3276239" y="269557"/>
                  </a:cubicBezTo>
                  <a:cubicBezTo>
                    <a:pt x="3318097" y="241952"/>
                    <a:pt x="3409632" y="248451"/>
                    <a:pt x="3490145" y="211528"/>
                  </a:cubicBezTo>
                  <a:cubicBezTo>
                    <a:pt x="3570658" y="174605"/>
                    <a:pt x="3761836" y="35895"/>
                    <a:pt x="3839992" y="0"/>
                  </a:cubicBezTo>
                </a:path>
              </a:pathLst>
            </a:custGeom>
            <a:noFill/>
            <a:ln w="254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6" name="任意多边形 28"/>
            <p:cNvSpPr/>
            <p:nvPr/>
          </p:nvSpPr>
          <p:spPr>
            <a:xfrm>
              <a:off x="2635083" y="9537553"/>
              <a:ext cx="8370545" cy="1067557"/>
            </a:xfrm>
            <a:custGeom>
              <a:avLst/>
              <a:gdLst>
                <a:gd name="connsiteX0" fmla="*/ 7810500 w 7810500"/>
                <a:gd name="connsiteY0" fmla="*/ 304800 h 773492"/>
                <a:gd name="connsiteX1" fmla="*/ 6705600 w 7810500"/>
                <a:gd name="connsiteY1" fmla="*/ 666750 h 773492"/>
                <a:gd name="connsiteX2" fmla="*/ 5162550 w 7810500"/>
                <a:gd name="connsiteY2" fmla="*/ 762000 h 773492"/>
                <a:gd name="connsiteX3" fmla="*/ 3933825 w 7810500"/>
                <a:gd name="connsiteY3" fmla="*/ 447675 h 773492"/>
                <a:gd name="connsiteX4" fmla="*/ 3409950 w 7810500"/>
                <a:gd name="connsiteY4" fmla="*/ 333375 h 773492"/>
                <a:gd name="connsiteX5" fmla="*/ 2400300 w 7810500"/>
                <a:gd name="connsiteY5" fmla="*/ 314325 h 773492"/>
                <a:gd name="connsiteX6" fmla="*/ 1057275 w 7810500"/>
                <a:gd name="connsiteY6" fmla="*/ 171450 h 773492"/>
                <a:gd name="connsiteX7" fmla="*/ 0 w 7810500"/>
                <a:gd name="connsiteY7" fmla="*/ 0 h 773492"/>
                <a:gd name="connsiteX0-1" fmla="*/ 6705600 w 6705600"/>
                <a:gd name="connsiteY0-2" fmla="*/ 666750 h 773492"/>
                <a:gd name="connsiteX1-3" fmla="*/ 5162550 w 6705600"/>
                <a:gd name="connsiteY1-4" fmla="*/ 762000 h 773492"/>
                <a:gd name="connsiteX2-5" fmla="*/ 3933825 w 6705600"/>
                <a:gd name="connsiteY2-6" fmla="*/ 447675 h 773492"/>
                <a:gd name="connsiteX3-7" fmla="*/ 3409950 w 6705600"/>
                <a:gd name="connsiteY3-8" fmla="*/ 333375 h 773492"/>
                <a:gd name="connsiteX4-9" fmla="*/ 2400300 w 6705600"/>
                <a:gd name="connsiteY4-10" fmla="*/ 314325 h 773492"/>
                <a:gd name="connsiteX5-11" fmla="*/ 1057275 w 6705600"/>
                <a:gd name="connsiteY5-12" fmla="*/ 171450 h 773492"/>
                <a:gd name="connsiteX6-13" fmla="*/ 0 w 6705600"/>
                <a:gd name="connsiteY6-14" fmla="*/ 0 h 773492"/>
                <a:gd name="connsiteX0-15" fmla="*/ 6711747 w 6711747"/>
                <a:gd name="connsiteY0-16" fmla="*/ 685190 h 777479"/>
                <a:gd name="connsiteX1-17" fmla="*/ 5162550 w 6711747"/>
                <a:gd name="connsiteY1-18" fmla="*/ 762000 h 777479"/>
                <a:gd name="connsiteX2-19" fmla="*/ 3933825 w 6711747"/>
                <a:gd name="connsiteY2-20" fmla="*/ 447675 h 777479"/>
                <a:gd name="connsiteX3-21" fmla="*/ 3409950 w 6711747"/>
                <a:gd name="connsiteY3-22" fmla="*/ 333375 h 777479"/>
                <a:gd name="connsiteX4-23" fmla="*/ 2400300 w 6711747"/>
                <a:gd name="connsiteY4-24" fmla="*/ 314325 h 777479"/>
                <a:gd name="connsiteX5-25" fmla="*/ 1057275 w 6711747"/>
                <a:gd name="connsiteY5-26" fmla="*/ 171450 h 777479"/>
                <a:gd name="connsiteX6-27" fmla="*/ 0 w 6711747"/>
                <a:gd name="connsiteY6-28" fmla="*/ 0 h 777479"/>
                <a:gd name="connsiteX0-29" fmla="*/ 6701502 w 6701502"/>
                <a:gd name="connsiteY0-30" fmla="*/ 674946 h 775124"/>
                <a:gd name="connsiteX1-31" fmla="*/ 5162550 w 6701502"/>
                <a:gd name="connsiteY1-32" fmla="*/ 762000 h 775124"/>
                <a:gd name="connsiteX2-33" fmla="*/ 3933825 w 6701502"/>
                <a:gd name="connsiteY2-34" fmla="*/ 447675 h 775124"/>
                <a:gd name="connsiteX3-35" fmla="*/ 3409950 w 6701502"/>
                <a:gd name="connsiteY3-36" fmla="*/ 333375 h 775124"/>
                <a:gd name="connsiteX4-37" fmla="*/ 2400300 w 6701502"/>
                <a:gd name="connsiteY4-38" fmla="*/ 314325 h 775124"/>
                <a:gd name="connsiteX5-39" fmla="*/ 1057275 w 6701502"/>
                <a:gd name="connsiteY5-40" fmla="*/ 171450 h 775124"/>
                <a:gd name="connsiteX6-41" fmla="*/ 0 w 6701502"/>
                <a:gd name="connsiteY6-42" fmla="*/ 0 h 775124"/>
                <a:gd name="connsiteX0-43" fmla="*/ 6701502 w 6701502"/>
                <a:gd name="connsiteY0-44" fmla="*/ 674946 h 739792"/>
                <a:gd name="connsiteX1-45" fmla="*/ 5167672 w 6701502"/>
                <a:gd name="connsiteY1-46" fmla="*/ 715899 h 739792"/>
                <a:gd name="connsiteX2-47" fmla="*/ 3933825 w 6701502"/>
                <a:gd name="connsiteY2-48" fmla="*/ 447675 h 739792"/>
                <a:gd name="connsiteX3-49" fmla="*/ 3409950 w 6701502"/>
                <a:gd name="connsiteY3-50" fmla="*/ 333375 h 739792"/>
                <a:gd name="connsiteX4-51" fmla="*/ 2400300 w 6701502"/>
                <a:gd name="connsiteY4-52" fmla="*/ 314325 h 739792"/>
                <a:gd name="connsiteX5-53" fmla="*/ 1057275 w 6701502"/>
                <a:gd name="connsiteY5-54" fmla="*/ 171450 h 739792"/>
                <a:gd name="connsiteX6-55" fmla="*/ 0 w 6701502"/>
                <a:gd name="connsiteY6-56" fmla="*/ 0 h 739792"/>
                <a:gd name="connsiteX0-57" fmla="*/ 6701502 w 6701502"/>
                <a:gd name="connsiteY0-58" fmla="*/ 674946 h 739425"/>
                <a:gd name="connsiteX1-59" fmla="*/ 5167672 w 6701502"/>
                <a:gd name="connsiteY1-60" fmla="*/ 715899 h 739425"/>
                <a:gd name="connsiteX2-61" fmla="*/ 3954315 w 6701502"/>
                <a:gd name="connsiteY2-62" fmla="*/ 452797 h 739425"/>
                <a:gd name="connsiteX3-63" fmla="*/ 3409950 w 6701502"/>
                <a:gd name="connsiteY3-64" fmla="*/ 333375 h 739425"/>
                <a:gd name="connsiteX4-65" fmla="*/ 2400300 w 6701502"/>
                <a:gd name="connsiteY4-66" fmla="*/ 314325 h 739425"/>
                <a:gd name="connsiteX5-67" fmla="*/ 1057275 w 6701502"/>
                <a:gd name="connsiteY5-68" fmla="*/ 171450 h 739425"/>
                <a:gd name="connsiteX6-69" fmla="*/ 0 w 6701502"/>
                <a:gd name="connsiteY6-70" fmla="*/ 0 h 739425"/>
                <a:gd name="connsiteX0-71" fmla="*/ 6701502 w 6701502"/>
                <a:gd name="connsiteY0-72" fmla="*/ 674946 h 739425"/>
                <a:gd name="connsiteX1-73" fmla="*/ 5167672 w 6701502"/>
                <a:gd name="connsiteY1-74" fmla="*/ 715899 h 739425"/>
                <a:gd name="connsiteX2-75" fmla="*/ 3954315 w 6701502"/>
                <a:gd name="connsiteY2-76" fmla="*/ 452797 h 739425"/>
                <a:gd name="connsiteX3-77" fmla="*/ 3194815 w 6701502"/>
                <a:gd name="connsiteY3-78" fmla="*/ 307764 h 739425"/>
                <a:gd name="connsiteX4-79" fmla="*/ 2400300 w 6701502"/>
                <a:gd name="connsiteY4-80" fmla="*/ 314325 h 739425"/>
                <a:gd name="connsiteX5-81" fmla="*/ 1057275 w 6701502"/>
                <a:gd name="connsiteY5-82" fmla="*/ 171450 h 739425"/>
                <a:gd name="connsiteX6-83" fmla="*/ 0 w 6701502"/>
                <a:gd name="connsiteY6-84" fmla="*/ 0 h 739425"/>
                <a:gd name="connsiteX0-85" fmla="*/ 6701502 w 6701502"/>
                <a:gd name="connsiteY0-86" fmla="*/ 674946 h 739425"/>
                <a:gd name="connsiteX1-87" fmla="*/ 5167672 w 6701502"/>
                <a:gd name="connsiteY1-88" fmla="*/ 715899 h 739425"/>
                <a:gd name="connsiteX2-89" fmla="*/ 3954315 w 6701502"/>
                <a:gd name="connsiteY2-90" fmla="*/ 452797 h 739425"/>
                <a:gd name="connsiteX3-91" fmla="*/ 3194815 w 6701502"/>
                <a:gd name="connsiteY3-92" fmla="*/ 307764 h 739425"/>
                <a:gd name="connsiteX4-93" fmla="*/ 2272243 w 6701502"/>
                <a:gd name="connsiteY4-94" fmla="*/ 329692 h 739425"/>
                <a:gd name="connsiteX5-95" fmla="*/ 1057275 w 6701502"/>
                <a:gd name="connsiteY5-96" fmla="*/ 171450 h 739425"/>
                <a:gd name="connsiteX6-97" fmla="*/ 0 w 6701502"/>
                <a:gd name="connsiteY6-98" fmla="*/ 0 h 739425"/>
                <a:gd name="connsiteX0-99" fmla="*/ 6701502 w 6701502"/>
                <a:gd name="connsiteY0-100" fmla="*/ 674946 h 739425"/>
                <a:gd name="connsiteX1-101" fmla="*/ 5167672 w 6701502"/>
                <a:gd name="connsiteY1-102" fmla="*/ 715899 h 739425"/>
                <a:gd name="connsiteX2-103" fmla="*/ 3954315 w 6701502"/>
                <a:gd name="connsiteY2-104" fmla="*/ 452797 h 739425"/>
                <a:gd name="connsiteX3-105" fmla="*/ 3194815 w 6701502"/>
                <a:gd name="connsiteY3-106" fmla="*/ 307764 h 739425"/>
                <a:gd name="connsiteX4-107" fmla="*/ 2251754 w 6701502"/>
                <a:gd name="connsiteY4-108" fmla="*/ 314325 h 739425"/>
                <a:gd name="connsiteX5-109" fmla="*/ 1057275 w 6701502"/>
                <a:gd name="connsiteY5-110" fmla="*/ 171450 h 739425"/>
                <a:gd name="connsiteX6-111" fmla="*/ 0 w 6701502"/>
                <a:gd name="connsiteY6-112" fmla="*/ 0 h 739425"/>
                <a:gd name="connsiteX0-113" fmla="*/ 6701502 w 6701502"/>
                <a:gd name="connsiteY0-114" fmla="*/ 674946 h 739425"/>
                <a:gd name="connsiteX1-115" fmla="*/ 5167672 w 6701502"/>
                <a:gd name="connsiteY1-116" fmla="*/ 715899 h 739425"/>
                <a:gd name="connsiteX2-117" fmla="*/ 3954315 w 6701502"/>
                <a:gd name="connsiteY2-118" fmla="*/ 452797 h 739425"/>
                <a:gd name="connsiteX3-119" fmla="*/ 3194815 w 6701502"/>
                <a:gd name="connsiteY3-120" fmla="*/ 307764 h 739425"/>
                <a:gd name="connsiteX4-121" fmla="*/ 2251754 w 6701502"/>
                <a:gd name="connsiteY4-122" fmla="*/ 314325 h 739425"/>
                <a:gd name="connsiteX5-123" fmla="*/ 1057275 w 6701502"/>
                <a:gd name="connsiteY5-124" fmla="*/ 171450 h 739425"/>
                <a:gd name="connsiteX6-125" fmla="*/ 0 w 6701502"/>
                <a:gd name="connsiteY6-126" fmla="*/ 0 h 739425"/>
                <a:gd name="connsiteX0-127" fmla="*/ 6701502 w 6701502"/>
                <a:gd name="connsiteY0-128" fmla="*/ 674946 h 739425"/>
                <a:gd name="connsiteX1-129" fmla="*/ 5167672 w 6701502"/>
                <a:gd name="connsiteY1-130" fmla="*/ 715899 h 739425"/>
                <a:gd name="connsiteX2-131" fmla="*/ 3954315 w 6701502"/>
                <a:gd name="connsiteY2-132" fmla="*/ 452797 h 739425"/>
                <a:gd name="connsiteX3-133" fmla="*/ 3189693 w 6701502"/>
                <a:gd name="connsiteY3-134" fmla="*/ 287275 h 739425"/>
                <a:gd name="connsiteX4-135" fmla="*/ 2251754 w 6701502"/>
                <a:gd name="connsiteY4-136" fmla="*/ 314325 h 739425"/>
                <a:gd name="connsiteX5-137" fmla="*/ 1057275 w 6701502"/>
                <a:gd name="connsiteY5-138" fmla="*/ 171450 h 739425"/>
                <a:gd name="connsiteX6-139" fmla="*/ 0 w 6701502"/>
                <a:gd name="connsiteY6-140" fmla="*/ 0 h 739425"/>
                <a:gd name="connsiteX0-141" fmla="*/ 6701502 w 6701502"/>
                <a:gd name="connsiteY0-142" fmla="*/ 674946 h 739425"/>
                <a:gd name="connsiteX1-143" fmla="*/ 5167672 w 6701502"/>
                <a:gd name="connsiteY1-144" fmla="*/ 715899 h 739425"/>
                <a:gd name="connsiteX2-145" fmla="*/ 3954315 w 6701502"/>
                <a:gd name="connsiteY2-146" fmla="*/ 452797 h 739425"/>
                <a:gd name="connsiteX3-147" fmla="*/ 3184570 w 6701502"/>
                <a:gd name="connsiteY3-148" fmla="*/ 302641 h 739425"/>
                <a:gd name="connsiteX4-149" fmla="*/ 2251754 w 6701502"/>
                <a:gd name="connsiteY4-150" fmla="*/ 314325 h 739425"/>
                <a:gd name="connsiteX5-151" fmla="*/ 1057275 w 6701502"/>
                <a:gd name="connsiteY5-152" fmla="*/ 171450 h 739425"/>
                <a:gd name="connsiteX6-153" fmla="*/ 0 w 6701502"/>
                <a:gd name="connsiteY6-154" fmla="*/ 0 h 739425"/>
                <a:gd name="connsiteX0-155" fmla="*/ 6701502 w 6701502"/>
                <a:gd name="connsiteY0-156" fmla="*/ 674946 h 737772"/>
                <a:gd name="connsiteX1-157" fmla="*/ 5167672 w 6701502"/>
                <a:gd name="connsiteY1-158" fmla="*/ 715899 h 737772"/>
                <a:gd name="connsiteX2-159" fmla="*/ 3954315 w 6701502"/>
                <a:gd name="connsiteY2-160" fmla="*/ 475848 h 737772"/>
                <a:gd name="connsiteX3-161" fmla="*/ 3184570 w 6701502"/>
                <a:gd name="connsiteY3-162" fmla="*/ 302641 h 737772"/>
                <a:gd name="connsiteX4-163" fmla="*/ 2251754 w 6701502"/>
                <a:gd name="connsiteY4-164" fmla="*/ 314325 h 737772"/>
                <a:gd name="connsiteX5-165" fmla="*/ 1057275 w 6701502"/>
                <a:gd name="connsiteY5-166" fmla="*/ 171450 h 737772"/>
                <a:gd name="connsiteX6-167" fmla="*/ 0 w 6701502"/>
                <a:gd name="connsiteY6-168" fmla="*/ 0 h 737772"/>
                <a:gd name="connsiteX0-169" fmla="*/ 6701502 w 6701502"/>
                <a:gd name="connsiteY0-170" fmla="*/ 674946 h 738597"/>
                <a:gd name="connsiteX1-171" fmla="*/ 5167672 w 6701502"/>
                <a:gd name="connsiteY1-172" fmla="*/ 715899 h 738597"/>
                <a:gd name="connsiteX2-173" fmla="*/ 3958157 w 6701502"/>
                <a:gd name="connsiteY2-174" fmla="*/ 464323 h 738597"/>
                <a:gd name="connsiteX3-175" fmla="*/ 3184570 w 6701502"/>
                <a:gd name="connsiteY3-176" fmla="*/ 302641 h 738597"/>
                <a:gd name="connsiteX4-177" fmla="*/ 2251754 w 6701502"/>
                <a:gd name="connsiteY4-178" fmla="*/ 314325 h 738597"/>
                <a:gd name="connsiteX5-179" fmla="*/ 1057275 w 6701502"/>
                <a:gd name="connsiteY5-180" fmla="*/ 171450 h 738597"/>
                <a:gd name="connsiteX6-181" fmla="*/ 0 w 6701502"/>
                <a:gd name="connsiteY6-182" fmla="*/ 0 h 738597"/>
                <a:gd name="connsiteX0-183" fmla="*/ 6701502 w 6701502"/>
                <a:gd name="connsiteY0-184" fmla="*/ 674946 h 738597"/>
                <a:gd name="connsiteX1-185" fmla="*/ 5167672 w 6701502"/>
                <a:gd name="connsiteY1-186" fmla="*/ 715899 h 738597"/>
                <a:gd name="connsiteX2-187" fmla="*/ 3958157 w 6701502"/>
                <a:gd name="connsiteY2-188" fmla="*/ 464323 h 738597"/>
                <a:gd name="connsiteX3-189" fmla="*/ 3184570 w 6701502"/>
                <a:gd name="connsiteY3-190" fmla="*/ 302641 h 738597"/>
                <a:gd name="connsiteX4-191" fmla="*/ 2251754 w 6701502"/>
                <a:gd name="connsiteY4-192" fmla="*/ 314325 h 738597"/>
                <a:gd name="connsiteX5-193" fmla="*/ 1057275 w 6701502"/>
                <a:gd name="connsiteY5-194" fmla="*/ 171450 h 738597"/>
                <a:gd name="connsiteX6-195" fmla="*/ 0 w 6701502"/>
                <a:gd name="connsiteY6-196" fmla="*/ 0 h 738597"/>
                <a:gd name="connsiteX0-197" fmla="*/ 6701502 w 6701502"/>
                <a:gd name="connsiteY0-198" fmla="*/ 674946 h 738597"/>
                <a:gd name="connsiteX1-199" fmla="*/ 5167672 w 6701502"/>
                <a:gd name="connsiteY1-200" fmla="*/ 715899 h 738597"/>
                <a:gd name="connsiteX2-201" fmla="*/ 3958157 w 6701502"/>
                <a:gd name="connsiteY2-202" fmla="*/ 464323 h 738597"/>
                <a:gd name="connsiteX3-203" fmla="*/ 3184570 w 6701502"/>
                <a:gd name="connsiteY3-204" fmla="*/ 302641 h 738597"/>
                <a:gd name="connsiteX4-205" fmla="*/ 2251754 w 6701502"/>
                <a:gd name="connsiteY4-206" fmla="*/ 314325 h 738597"/>
                <a:gd name="connsiteX5-207" fmla="*/ 1057275 w 6701502"/>
                <a:gd name="connsiteY5-208" fmla="*/ 194500 h 738597"/>
                <a:gd name="connsiteX6-209" fmla="*/ 0 w 6701502"/>
                <a:gd name="connsiteY6-210" fmla="*/ 0 h 738597"/>
                <a:gd name="connsiteX0-211" fmla="*/ 6701502 w 6701502"/>
                <a:gd name="connsiteY0-212" fmla="*/ 674946 h 738597"/>
                <a:gd name="connsiteX1-213" fmla="*/ 5167672 w 6701502"/>
                <a:gd name="connsiteY1-214" fmla="*/ 715899 h 738597"/>
                <a:gd name="connsiteX2-215" fmla="*/ 3958157 w 6701502"/>
                <a:gd name="connsiteY2-216" fmla="*/ 464323 h 738597"/>
                <a:gd name="connsiteX3-217" fmla="*/ 3184570 w 6701502"/>
                <a:gd name="connsiteY3-218" fmla="*/ 302641 h 738597"/>
                <a:gd name="connsiteX4-219" fmla="*/ 2251754 w 6701502"/>
                <a:gd name="connsiteY4-220" fmla="*/ 314325 h 738597"/>
                <a:gd name="connsiteX5-221" fmla="*/ 1057275 w 6701502"/>
                <a:gd name="connsiteY5-222" fmla="*/ 194500 h 738597"/>
                <a:gd name="connsiteX6-223" fmla="*/ 0 w 6701502"/>
                <a:gd name="connsiteY6-224" fmla="*/ 0 h 738597"/>
                <a:gd name="connsiteX0-225" fmla="*/ 6214886 w 6214886"/>
                <a:gd name="connsiteY0-226" fmla="*/ 603234 h 666885"/>
                <a:gd name="connsiteX1-227" fmla="*/ 4681056 w 6214886"/>
                <a:gd name="connsiteY1-228" fmla="*/ 644187 h 666885"/>
                <a:gd name="connsiteX2-229" fmla="*/ 3471541 w 6214886"/>
                <a:gd name="connsiteY2-230" fmla="*/ 392611 h 666885"/>
                <a:gd name="connsiteX3-231" fmla="*/ 2697954 w 6214886"/>
                <a:gd name="connsiteY3-232" fmla="*/ 230929 h 666885"/>
                <a:gd name="connsiteX4-233" fmla="*/ 1765138 w 6214886"/>
                <a:gd name="connsiteY4-234" fmla="*/ 242613 h 666885"/>
                <a:gd name="connsiteX5-235" fmla="*/ 570659 w 6214886"/>
                <a:gd name="connsiteY5-236" fmla="*/ 122788 h 666885"/>
                <a:gd name="connsiteX6-237" fmla="*/ 0 w 6214886"/>
                <a:gd name="connsiteY6-238" fmla="*/ 0 h 666885"/>
                <a:gd name="connsiteX0-239" fmla="*/ 5926456 w 5926456"/>
                <a:gd name="connsiteY0-240" fmla="*/ 667751 h 705908"/>
                <a:gd name="connsiteX1-241" fmla="*/ 4681056 w 5926456"/>
                <a:gd name="connsiteY1-242" fmla="*/ 644187 h 705908"/>
                <a:gd name="connsiteX2-243" fmla="*/ 3471541 w 5926456"/>
                <a:gd name="connsiteY2-244" fmla="*/ 392611 h 705908"/>
                <a:gd name="connsiteX3-245" fmla="*/ 2697954 w 5926456"/>
                <a:gd name="connsiteY3-246" fmla="*/ 230929 h 705908"/>
                <a:gd name="connsiteX4-247" fmla="*/ 1765138 w 5926456"/>
                <a:gd name="connsiteY4-248" fmla="*/ 242613 h 705908"/>
                <a:gd name="connsiteX5-249" fmla="*/ 570659 w 5926456"/>
                <a:gd name="connsiteY5-250" fmla="*/ 122788 h 705908"/>
                <a:gd name="connsiteX6-251" fmla="*/ 0 w 5926456"/>
                <a:gd name="connsiteY6-252" fmla="*/ 0 h 705908"/>
                <a:gd name="connsiteX0-253" fmla="*/ 5926456 w 5926456"/>
                <a:gd name="connsiteY0-254" fmla="*/ 667751 h 692533"/>
                <a:gd name="connsiteX1-255" fmla="*/ 4681056 w 5926456"/>
                <a:gd name="connsiteY1-256" fmla="*/ 644187 h 692533"/>
                <a:gd name="connsiteX2-257" fmla="*/ 3471541 w 5926456"/>
                <a:gd name="connsiteY2-258" fmla="*/ 392611 h 692533"/>
                <a:gd name="connsiteX3-259" fmla="*/ 2697954 w 5926456"/>
                <a:gd name="connsiteY3-260" fmla="*/ 230929 h 692533"/>
                <a:gd name="connsiteX4-261" fmla="*/ 1765138 w 5926456"/>
                <a:gd name="connsiteY4-262" fmla="*/ 242613 h 692533"/>
                <a:gd name="connsiteX5-263" fmla="*/ 570659 w 5926456"/>
                <a:gd name="connsiteY5-264" fmla="*/ 122788 h 692533"/>
                <a:gd name="connsiteX6-265" fmla="*/ 0 w 5926456"/>
                <a:gd name="connsiteY6-266" fmla="*/ 0 h 692533"/>
                <a:gd name="connsiteX0-267" fmla="*/ 5941637 w 5941637"/>
                <a:gd name="connsiteY0-268" fmla="*/ 663956 h 689828"/>
                <a:gd name="connsiteX1-269" fmla="*/ 4681056 w 5941637"/>
                <a:gd name="connsiteY1-270" fmla="*/ 644187 h 689828"/>
                <a:gd name="connsiteX2-271" fmla="*/ 3471541 w 5941637"/>
                <a:gd name="connsiteY2-272" fmla="*/ 392611 h 689828"/>
                <a:gd name="connsiteX3-273" fmla="*/ 2697954 w 5941637"/>
                <a:gd name="connsiteY3-274" fmla="*/ 230929 h 689828"/>
                <a:gd name="connsiteX4-275" fmla="*/ 1765138 w 5941637"/>
                <a:gd name="connsiteY4-276" fmla="*/ 242613 h 689828"/>
                <a:gd name="connsiteX5-277" fmla="*/ 570659 w 5941637"/>
                <a:gd name="connsiteY5-278" fmla="*/ 122788 h 689828"/>
                <a:gd name="connsiteX6-279" fmla="*/ 0 w 5941637"/>
                <a:gd name="connsiteY6-280" fmla="*/ 0 h 689828"/>
                <a:gd name="connsiteX0-281" fmla="*/ 5941637 w 5941637"/>
                <a:gd name="connsiteY0-282" fmla="*/ 663956 h 699635"/>
                <a:gd name="connsiteX1-283" fmla="*/ 4673466 w 5941637"/>
                <a:gd name="connsiteY1-284" fmla="*/ 666958 h 699635"/>
                <a:gd name="connsiteX2-285" fmla="*/ 3471541 w 5941637"/>
                <a:gd name="connsiteY2-286" fmla="*/ 392611 h 699635"/>
                <a:gd name="connsiteX3-287" fmla="*/ 2697954 w 5941637"/>
                <a:gd name="connsiteY3-288" fmla="*/ 230929 h 699635"/>
                <a:gd name="connsiteX4-289" fmla="*/ 1765138 w 5941637"/>
                <a:gd name="connsiteY4-290" fmla="*/ 242613 h 699635"/>
                <a:gd name="connsiteX5-291" fmla="*/ 570659 w 5941637"/>
                <a:gd name="connsiteY5-292" fmla="*/ 122788 h 699635"/>
                <a:gd name="connsiteX6-293" fmla="*/ 0 w 5941637"/>
                <a:gd name="connsiteY6-294" fmla="*/ 0 h 699635"/>
                <a:gd name="connsiteX0-295" fmla="*/ 5941637 w 5941637"/>
                <a:gd name="connsiteY0-296" fmla="*/ 663956 h 698907"/>
                <a:gd name="connsiteX1-297" fmla="*/ 4673466 w 5941637"/>
                <a:gd name="connsiteY1-298" fmla="*/ 666958 h 698907"/>
                <a:gd name="connsiteX2-299" fmla="*/ 3471541 w 5941637"/>
                <a:gd name="connsiteY2-300" fmla="*/ 403996 h 698907"/>
                <a:gd name="connsiteX3-301" fmla="*/ 2697954 w 5941637"/>
                <a:gd name="connsiteY3-302" fmla="*/ 230929 h 698907"/>
                <a:gd name="connsiteX4-303" fmla="*/ 1765138 w 5941637"/>
                <a:gd name="connsiteY4-304" fmla="*/ 242613 h 698907"/>
                <a:gd name="connsiteX5-305" fmla="*/ 570659 w 5941637"/>
                <a:gd name="connsiteY5-306" fmla="*/ 122788 h 698907"/>
                <a:gd name="connsiteX6-307" fmla="*/ 0 w 5941637"/>
                <a:gd name="connsiteY6-308" fmla="*/ 0 h 698907"/>
                <a:gd name="connsiteX0-309" fmla="*/ 5941637 w 5941637"/>
                <a:gd name="connsiteY0-310" fmla="*/ 663956 h 698907"/>
                <a:gd name="connsiteX1-311" fmla="*/ 4673466 w 5941637"/>
                <a:gd name="connsiteY1-312" fmla="*/ 666958 h 698907"/>
                <a:gd name="connsiteX2-313" fmla="*/ 3482926 w 5941637"/>
                <a:gd name="connsiteY2-314" fmla="*/ 403996 h 698907"/>
                <a:gd name="connsiteX3-315" fmla="*/ 2697954 w 5941637"/>
                <a:gd name="connsiteY3-316" fmla="*/ 230929 h 698907"/>
                <a:gd name="connsiteX4-317" fmla="*/ 1765138 w 5941637"/>
                <a:gd name="connsiteY4-318" fmla="*/ 242613 h 698907"/>
                <a:gd name="connsiteX5-319" fmla="*/ 570659 w 5941637"/>
                <a:gd name="connsiteY5-320" fmla="*/ 122788 h 698907"/>
                <a:gd name="connsiteX6-321" fmla="*/ 0 w 5941637"/>
                <a:gd name="connsiteY6-322" fmla="*/ 0 h 698907"/>
                <a:gd name="connsiteX0-323" fmla="*/ 5941637 w 5941637"/>
                <a:gd name="connsiteY0-324" fmla="*/ 663956 h 698907"/>
                <a:gd name="connsiteX1-325" fmla="*/ 4673466 w 5941637"/>
                <a:gd name="connsiteY1-326" fmla="*/ 666958 h 698907"/>
                <a:gd name="connsiteX2-327" fmla="*/ 3482926 w 5941637"/>
                <a:gd name="connsiteY2-328" fmla="*/ 403996 h 698907"/>
                <a:gd name="connsiteX3-329" fmla="*/ 2697954 w 5941637"/>
                <a:gd name="connsiteY3-330" fmla="*/ 230929 h 698907"/>
                <a:gd name="connsiteX4-331" fmla="*/ 1765138 w 5941637"/>
                <a:gd name="connsiteY4-332" fmla="*/ 242613 h 698907"/>
                <a:gd name="connsiteX5-333" fmla="*/ 697164 w 5941637"/>
                <a:gd name="connsiteY5-334" fmla="*/ 122788 h 698907"/>
                <a:gd name="connsiteX6-335" fmla="*/ 0 w 5941637"/>
                <a:gd name="connsiteY6-336" fmla="*/ 0 h 698907"/>
                <a:gd name="connsiteX0" fmla="*/ 6670302 w 6670302"/>
                <a:gd name="connsiteY0" fmla="*/ 815761 h 850712"/>
                <a:gd name="connsiteX1" fmla="*/ 5402131 w 6670302"/>
                <a:gd name="connsiteY1" fmla="*/ 818763 h 850712"/>
                <a:gd name="connsiteX2" fmla="*/ 4211591 w 6670302"/>
                <a:gd name="connsiteY2" fmla="*/ 555801 h 850712"/>
                <a:gd name="connsiteX3" fmla="*/ 3426619 w 6670302"/>
                <a:gd name="connsiteY3" fmla="*/ 382734 h 850712"/>
                <a:gd name="connsiteX4" fmla="*/ 2493803 w 6670302"/>
                <a:gd name="connsiteY4" fmla="*/ 394418 h 850712"/>
                <a:gd name="connsiteX5" fmla="*/ 1425829 w 6670302"/>
                <a:gd name="connsiteY5" fmla="*/ 274593 h 850712"/>
                <a:gd name="connsiteX6" fmla="*/ 0 w 6670302"/>
                <a:gd name="connsiteY6" fmla="*/ 0 h 85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70302" h="850712">
                  <a:moveTo>
                    <a:pt x="6670302" y="815761"/>
                  </a:moveTo>
                  <a:cubicBezTo>
                    <a:pt x="6194821" y="861600"/>
                    <a:pt x="5811916" y="862090"/>
                    <a:pt x="5402131" y="818763"/>
                  </a:cubicBezTo>
                  <a:cubicBezTo>
                    <a:pt x="4992346" y="775436"/>
                    <a:pt x="4540843" y="628472"/>
                    <a:pt x="4211591" y="555801"/>
                  </a:cubicBezTo>
                  <a:cubicBezTo>
                    <a:pt x="3882339" y="483130"/>
                    <a:pt x="3712917" y="409631"/>
                    <a:pt x="3426619" y="382734"/>
                  </a:cubicBezTo>
                  <a:cubicBezTo>
                    <a:pt x="3140321" y="355837"/>
                    <a:pt x="2827268" y="412442"/>
                    <a:pt x="2493803" y="394418"/>
                  </a:cubicBezTo>
                  <a:cubicBezTo>
                    <a:pt x="2160338" y="376395"/>
                    <a:pt x="2267674" y="380764"/>
                    <a:pt x="1425829" y="274593"/>
                  </a:cubicBezTo>
                  <a:cubicBezTo>
                    <a:pt x="1025779" y="222205"/>
                    <a:pt x="328612" y="59531"/>
                    <a:pt x="0" y="0"/>
                  </a:cubicBezTo>
                </a:path>
              </a:pathLst>
            </a:custGeom>
            <a:noFill/>
            <a:ln w="254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7" name="燕尾形 35"/>
            <p:cNvSpPr/>
            <p:nvPr/>
          </p:nvSpPr>
          <p:spPr>
            <a:xfrm rot="11529132">
              <a:off x="2540175" y="9424218"/>
              <a:ext cx="128263" cy="226670"/>
            </a:xfrm>
            <a:prstGeom prst="chevron">
              <a:avLst/>
            </a:prstGeom>
            <a:solidFill>
              <a:schemeClr val="tx1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8" name="任意多边形 29"/>
            <p:cNvSpPr/>
            <p:nvPr/>
          </p:nvSpPr>
          <p:spPr>
            <a:xfrm>
              <a:off x="7952360" y="-727225"/>
              <a:ext cx="2846042" cy="11694997"/>
            </a:xfrm>
            <a:custGeom>
              <a:avLst/>
              <a:gdLst>
                <a:gd name="connsiteX0" fmla="*/ 0 w 2525485"/>
                <a:gd name="connsiteY0" fmla="*/ 0 h 10130971"/>
                <a:gd name="connsiteX1" fmla="*/ 377371 w 2525485"/>
                <a:gd name="connsiteY1" fmla="*/ 1001486 h 10130971"/>
                <a:gd name="connsiteX2" fmla="*/ 928914 w 2525485"/>
                <a:gd name="connsiteY2" fmla="*/ 3352800 h 10130971"/>
                <a:gd name="connsiteX3" fmla="*/ 1088571 w 2525485"/>
                <a:gd name="connsiteY3" fmla="*/ 5138057 h 10130971"/>
                <a:gd name="connsiteX4" fmla="*/ 1146628 w 2525485"/>
                <a:gd name="connsiteY4" fmla="*/ 6821714 h 10130971"/>
                <a:gd name="connsiteX5" fmla="*/ 1567543 w 2525485"/>
                <a:gd name="connsiteY5" fmla="*/ 8519886 h 10130971"/>
                <a:gd name="connsiteX6" fmla="*/ 2525485 w 2525485"/>
                <a:gd name="connsiteY6" fmla="*/ 10130971 h 10130971"/>
                <a:gd name="connsiteX0-1" fmla="*/ 0 w 2525485"/>
                <a:gd name="connsiteY0-2" fmla="*/ 0 h 10130971"/>
                <a:gd name="connsiteX1-3" fmla="*/ 333828 w 2525485"/>
                <a:gd name="connsiteY1-4" fmla="*/ 1016001 h 10130971"/>
                <a:gd name="connsiteX2-5" fmla="*/ 928914 w 2525485"/>
                <a:gd name="connsiteY2-6" fmla="*/ 3352800 h 10130971"/>
                <a:gd name="connsiteX3-7" fmla="*/ 1088571 w 2525485"/>
                <a:gd name="connsiteY3-8" fmla="*/ 5138057 h 10130971"/>
                <a:gd name="connsiteX4-9" fmla="*/ 1146628 w 2525485"/>
                <a:gd name="connsiteY4-10" fmla="*/ 6821714 h 10130971"/>
                <a:gd name="connsiteX5-11" fmla="*/ 1567543 w 2525485"/>
                <a:gd name="connsiteY5-12" fmla="*/ 8519886 h 10130971"/>
                <a:gd name="connsiteX6-13" fmla="*/ 2525485 w 2525485"/>
                <a:gd name="connsiteY6-14" fmla="*/ 10130971 h 10130971"/>
                <a:gd name="connsiteX0-15" fmla="*/ 0 w 2458810"/>
                <a:gd name="connsiteY0-16" fmla="*/ 0 h 9953171"/>
                <a:gd name="connsiteX1-17" fmla="*/ 267153 w 2458810"/>
                <a:gd name="connsiteY1-18" fmla="*/ 838201 h 9953171"/>
                <a:gd name="connsiteX2-19" fmla="*/ 862239 w 2458810"/>
                <a:gd name="connsiteY2-20" fmla="*/ 3175000 h 9953171"/>
                <a:gd name="connsiteX3-21" fmla="*/ 1021896 w 2458810"/>
                <a:gd name="connsiteY3-22" fmla="*/ 4960257 h 9953171"/>
                <a:gd name="connsiteX4-23" fmla="*/ 1079953 w 2458810"/>
                <a:gd name="connsiteY4-24" fmla="*/ 6643914 h 9953171"/>
                <a:gd name="connsiteX5-25" fmla="*/ 1500868 w 2458810"/>
                <a:gd name="connsiteY5-26" fmla="*/ 8342086 h 9953171"/>
                <a:gd name="connsiteX6-27" fmla="*/ 2458810 w 2458810"/>
                <a:gd name="connsiteY6-28" fmla="*/ 9953171 h 9953171"/>
                <a:gd name="connsiteX0-29" fmla="*/ 0 w 2458810"/>
                <a:gd name="connsiteY0-30" fmla="*/ 0 h 9953171"/>
                <a:gd name="connsiteX1-31" fmla="*/ 267153 w 2458810"/>
                <a:gd name="connsiteY1-32" fmla="*/ 838201 h 9953171"/>
                <a:gd name="connsiteX2-33" fmla="*/ 862239 w 2458810"/>
                <a:gd name="connsiteY2-34" fmla="*/ 3175000 h 9953171"/>
                <a:gd name="connsiteX3-35" fmla="*/ 1021896 w 2458810"/>
                <a:gd name="connsiteY3-36" fmla="*/ 4960257 h 9953171"/>
                <a:gd name="connsiteX4-37" fmla="*/ 1079953 w 2458810"/>
                <a:gd name="connsiteY4-38" fmla="*/ 6643914 h 9953171"/>
                <a:gd name="connsiteX5-39" fmla="*/ 1500868 w 2458810"/>
                <a:gd name="connsiteY5-40" fmla="*/ 8342086 h 9953171"/>
                <a:gd name="connsiteX6-41" fmla="*/ 2458810 w 2458810"/>
                <a:gd name="connsiteY6-42" fmla="*/ 9953171 h 9953171"/>
                <a:gd name="connsiteX0-43" fmla="*/ 0 w 2360462"/>
                <a:gd name="connsiteY0-44" fmla="*/ 0 h 9750329"/>
                <a:gd name="connsiteX1-45" fmla="*/ 267153 w 2360462"/>
                <a:gd name="connsiteY1-46" fmla="*/ 838201 h 9750329"/>
                <a:gd name="connsiteX2-47" fmla="*/ 862239 w 2360462"/>
                <a:gd name="connsiteY2-48" fmla="*/ 3175000 h 9750329"/>
                <a:gd name="connsiteX3-49" fmla="*/ 1021896 w 2360462"/>
                <a:gd name="connsiteY3-50" fmla="*/ 4960257 h 9750329"/>
                <a:gd name="connsiteX4-51" fmla="*/ 1079953 w 2360462"/>
                <a:gd name="connsiteY4-52" fmla="*/ 6643914 h 9750329"/>
                <a:gd name="connsiteX5-53" fmla="*/ 1500868 w 2360462"/>
                <a:gd name="connsiteY5-54" fmla="*/ 8342086 h 9750329"/>
                <a:gd name="connsiteX6-55" fmla="*/ 2360462 w 2360462"/>
                <a:gd name="connsiteY6-56" fmla="*/ 9750329 h 9750329"/>
                <a:gd name="connsiteX0-57" fmla="*/ 0 w 2360462"/>
                <a:gd name="connsiteY0-58" fmla="*/ 0 h 9750329"/>
                <a:gd name="connsiteX1-59" fmla="*/ 267153 w 2360462"/>
                <a:gd name="connsiteY1-60" fmla="*/ 838201 h 9750329"/>
                <a:gd name="connsiteX2-61" fmla="*/ 862239 w 2360462"/>
                <a:gd name="connsiteY2-62" fmla="*/ 3175000 h 9750329"/>
                <a:gd name="connsiteX3-63" fmla="*/ 1021896 w 2360462"/>
                <a:gd name="connsiteY3-64" fmla="*/ 4960257 h 9750329"/>
                <a:gd name="connsiteX4-65" fmla="*/ 1079953 w 2360462"/>
                <a:gd name="connsiteY4-66" fmla="*/ 6643914 h 9750329"/>
                <a:gd name="connsiteX5-67" fmla="*/ 1543895 w 2360462"/>
                <a:gd name="connsiteY5-68" fmla="*/ 8342086 h 9750329"/>
                <a:gd name="connsiteX6-69" fmla="*/ 2360462 w 2360462"/>
                <a:gd name="connsiteY6-70" fmla="*/ 9750329 h 9750329"/>
                <a:gd name="connsiteX0-71" fmla="*/ 0 w 2360462"/>
                <a:gd name="connsiteY0-72" fmla="*/ 0 h 9750329"/>
                <a:gd name="connsiteX1-73" fmla="*/ 267153 w 2360462"/>
                <a:gd name="connsiteY1-74" fmla="*/ 838201 h 9750329"/>
                <a:gd name="connsiteX2-75" fmla="*/ 862239 w 2360462"/>
                <a:gd name="connsiteY2-76" fmla="*/ 3175000 h 9750329"/>
                <a:gd name="connsiteX3-77" fmla="*/ 1021896 w 2360462"/>
                <a:gd name="connsiteY3-78" fmla="*/ 4960257 h 9750329"/>
                <a:gd name="connsiteX4-79" fmla="*/ 1079953 w 2360462"/>
                <a:gd name="connsiteY4-80" fmla="*/ 6643914 h 9750329"/>
                <a:gd name="connsiteX5-81" fmla="*/ 1543895 w 2360462"/>
                <a:gd name="connsiteY5-82" fmla="*/ 8342086 h 9750329"/>
                <a:gd name="connsiteX6-83" fmla="*/ 2360462 w 2360462"/>
                <a:gd name="connsiteY6-84" fmla="*/ 9750329 h 9750329"/>
                <a:gd name="connsiteX0-85" fmla="*/ 0 w 2360462"/>
                <a:gd name="connsiteY0-86" fmla="*/ 0 h 9750329"/>
                <a:gd name="connsiteX1-87" fmla="*/ 267153 w 2360462"/>
                <a:gd name="connsiteY1-88" fmla="*/ 838201 h 9750329"/>
                <a:gd name="connsiteX2-89" fmla="*/ 862239 w 2360462"/>
                <a:gd name="connsiteY2-90" fmla="*/ 3175000 h 9750329"/>
                <a:gd name="connsiteX3-91" fmla="*/ 1021896 w 2360462"/>
                <a:gd name="connsiteY3-92" fmla="*/ 4960257 h 9750329"/>
                <a:gd name="connsiteX4-93" fmla="*/ 1079953 w 2360462"/>
                <a:gd name="connsiteY4-94" fmla="*/ 6643914 h 9750329"/>
                <a:gd name="connsiteX5-95" fmla="*/ 1543895 w 2360462"/>
                <a:gd name="connsiteY5-96" fmla="*/ 8342086 h 9750329"/>
                <a:gd name="connsiteX6-97" fmla="*/ 2360462 w 2360462"/>
                <a:gd name="connsiteY6-98" fmla="*/ 9750329 h 9750329"/>
                <a:gd name="connsiteX0-99" fmla="*/ 0 w 2360462"/>
                <a:gd name="connsiteY0-100" fmla="*/ 0 h 9750329"/>
                <a:gd name="connsiteX1-101" fmla="*/ 267153 w 2360462"/>
                <a:gd name="connsiteY1-102" fmla="*/ 838201 h 9750329"/>
                <a:gd name="connsiteX2-103" fmla="*/ 862239 w 2360462"/>
                <a:gd name="connsiteY2-104" fmla="*/ 3175000 h 9750329"/>
                <a:gd name="connsiteX3-105" fmla="*/ 1021896 w 2360462"/>
                <a:gd name="connsiteY3-106" fmla="*/ 4960257 h 9750329"/>
                <a:gd name="connsiteX4-107" fmla="*/ 1086100 w 2360462"/>
                <a:gd name="connsiteY4-108" fmla="*/ 6693088 h 9750329"/>
                <a:gd name="connsiteX5-109" fmla="*/ 1543895 w 2360462"/>
                <a:gd name="connsiteY5-110" fmla="*/ 8342086 h 9750329"/>
                <a:gd name="connsiteX6-111" fmla="*/ 2360462 w 2360462"/>
                <a:gd name="connsiteY6-112" fmla="*/ 9750329 h 9750329"/>
                <a:gd name="connsiteX0-113" fmla="*/ 0 w 2360462"/>
                <a:gd name="connsiteY0-114" fmla="*/ 0 h 9750329"/>
                <a:gd name="connsiteX1-115" fmla="*/ 267153 w 2360462"/>
                <a:gd name="connsiteY1-116" fmla="*/ 838201 h 9750329"/>
                <a:gd name="connsiteX2-117" fmla="*/ 862239 w 2360462"/>
                <a:gd name="connsiteY2-118" fmla="*/ 3175000 h 9750329"/>
                <a:gd name="connsiteX3-119" fmla="*/ 1021896 w 2360462"/>
                <a:gd name="connsiteY3-120" fmla="*/ 4960257 h 9750329"/>
                <a:gd name="connsiteX4-121" fmla="*/ 1086100 w 2360462"/>
                <a:gd name="connsiteY4-122" fmla="*/ 6693088 h 9750329"/>
                <a:gd name="connsiteX5-123" fmla="*/ 1543895 w 2360462"/>
                <a:gd name="connsiteY5-124" fmla="*/ 8342086 h 9750329"/>
                <a:gd name="connsiteX6-125" fmla="*/ 2360462 w 2360462"/>
                <a:gd name="connsiteY6-126" fmla="*/ 9750329 h 9750329"/>
                <a:gd name="connsiteX0-127" fmla="*/ 0 w 2360462"/>
                <a:gd name="connsiteY0-128" fmla="*/ 0 h 9750329"/>
                <a:gd name="connsiteX1-129" fmla="*/ 267153 w 2360462"/>
                <a:gd name="connsiteY1-130" fmla="*/ 838201 h 9750329"/>
                <a:gd name="connsiteX2-131" fmla="*/ 862239 w 2360462"/>
                <a:gd name="connsiteY2-132" fmla="*/ 3175000 h 9750329"/>
                <a:gd name="connsiteX3-133" fmla="*/ 1021896 w 2360462"/>
                <a:gd name="connsiteY3-134" fmla="*/ 4960257 h 9750329"/>
                <a:gd name="connsiteX4-135" fmla="*/ 1086100 w 2360462"/>
                <a:gd name="connsiteY4-136" fmla="*/ 6736116 h 9750329"/>
                <a:gd name="connsiteX5-137" fmla="*/ 1543895 w 2360462"/>
                <a:gd name="connsiteY5-138" fmla="*/ 8342086 h 9750329"/>
                <a:gd name="connsiteX6-139" fmla="*/ 2360462 w 2360462"/>
                <a:gd name="connsiteY6-140" fmla="*/ 9750329 h 9750329"/>
                <a:gd name="connsiteX0-141" fmla="*/ 0 w 2360462"/>
                <a:gd name="connsiteY0-142" fmla="*/ 0 h 9750329"/>
                <a:gd name="connsiteX1-143" fmla="*/ 267153 w 2360462"/>
                <a:gd name="connsiteY1-144" fmla="*/ 838201 h 9750329"/>
                <a:gd name="connsiteX2-145" fmla="*/ 862239 w 2360462"/>
                <a:gd name="connsiteY2-146" fmla="*/ 3175000 h 9750329"/>
                <a:gd name="connsiteX3-147" fmla="*/ 1021896 w 2360462"/>
                <a:gd name="connsiteY3-148" fmla="*/ 4960257 h 9750329"/>
                <a:gd name="connsiteX4-149" fmla="*/ 1086100 w 2360462"/>
                <a:gd name="connsiteY4-150" fmla="*/ 6736116 h 9750329"/>
                <a:gd name="connsiteX5-151" fmla="*/ 1543895 w 2360462"/>
                <a:gd name="connsiteY5-152" fmla="*/ 8342086 h 9750329"/>
                <a:gd name="connsiteX6-153" fmla="*/ 2360462 w 2360462"/>
                <a:gd name="connsiteY6-154" fmla="*/ 9750329 h 9750329"/>
                <a:gd name="connsiteX0-155" fmla="*/ 0 w 2360462"/>
                <a:gd name="connsiteY0-156" fmla="*/ 0 h 9750329"/>
                <a:gd name="connsiteX1-157" fmla="*/ 267153 w 2360462"/>
                <a:gd name="connsiteY1-158" fmla="*/ 838201 h 9750329"/>
                <a:gd name="connsiteX2-159" fmla="*/ 862239 w 2360462"/>
                <a:gd name="connsiteY2-160" fmla="*/ 3175000 h 9750329"/>
                <a:gd name="connsiteX3-161" fmla="*/ 1021896 w 2360462"/>
                <a:gd name="connsiteY3-162" fmla="*/ 4960257 h 9750329"/>
                <a:gd name="connsiteX4-163" fmla="*/ 1104540 w 2360462"/>
                <a:gd name="connsiteY4-164" fmla="*/ 6748410 h 9750329"/>
                <a:gd name="connsiteX5-165" fmla="*/ 1543895 w 2360462"/>
                <a:gd name="connsiteY5-166" fmla="*/ 8342086 h 9750329"/>
                <a:gd name="connsiteX6-167" fmla="*/ 2360462 w 2360462"/>
                <a:gd name="connsiteY6-168" fmla="*/ 9750329 h 9750329"/>
                <a:gd name="connsiteX0-169" fmla="*/ 0 w 2360462"/>
                <a:gd name="connsiteY0-170" fmla="*/ 0 h 9750329"/>
                <a:gd name="connsiteX1-171" fmla="*/ 267153 w 2360462"/>
                <a:gd name="connsiteY1-172" fmla="*/ 838201 h 9750329"/>
                <a:gd name="connsiteX2-173" fmla="*/ 862239 w 2360462"/>
                <a:gd name="connsiteY2-174" fmla="*/ 3175000 h 9750329"/>
                <a:gd name="connsiteX3-175" fmla="*/ 1021896 w 2360462"/>
                <a:gd name="connsiteY3-176" fmla="*/ 4960257 h 9750329"/>
                <a:gd name="connsiteX4-177" fmla="*/ 1104540 w 2360462"/>
                <a:gd name="connsiteY4-178" fmla="*/ 6748410 h 9750329"/>
                <a:gd name="connsiteX5-179" fmla="*/ 1543895 w 2360462"/>
                <a:gd name="connsiteY5-180" fmla="*/ 8342086 h 9750329"/>
                <a:gd name="connsiteX6-181" fmla="*/ 2360462 w 2360462"/>
                <a:gd name="connsiteY6-182" fmla="*/ 9750329 h 9750329"/>
                <a:gd name="connsiteX0-183" fmla="*/ 0 w 2360462"/>
                <a:gd name="connsiteY0-184" fmla="*/ 0 h 9750329"/>
                <a:gd name="connsiteX1-185" fmla="*/ 267153 w 2360462"/>
                <a:gd name="connsiteY1-186" fmla="*/ 838201 h 9750329"/>
                <a:gd name="connsiteX2-187" fmla="*/ 862239 w 2360462"/>
                <a:gd name="connsiteY2-188" fmla="*/ 3175000 h 9750329"/>
                <a:gd name="connsiteX3-189" fmla="*/ 1003456 w 2360462"/>
                <a:gd name="connsiteY3-190" fmla="*/ 4960258 h 9750329"/>
                <a:gd name="connsiteX4-191" fmla="*/ 1104540 w 2360462"/>
                <a:gd name="connsiteY4-192" fmla="*/ 6748410 h 9750329"/>
                <a:gd name="connsiteX5-193" fmla="*/ 1543895 w 2360462"/>
                <a:gd name="connsiteY5-194" fmla="*/ 8342086 h 9750329"/>
                <a:gd name="connsiteX6-195" fmla="*/ 2360462 w 2360462"/>
                <a:gd name="connsiteY6-196" fmla="*/ 9750329 h 9750329"/>
                <a:gd name="connsiteX0-197" fmla="*/ 0 w 2360462"/>
                <a:gd name="connsiteY0-198" fmla="*/ 0 h 9750329"/>
                <a:gd name="connsiteX1-199" fmla="*/ 267153 w 2360462"/>
                <a:gd name="connsiteY1-200" fmla="*/ 838201 h 9750329"/>
                <a:gd name="connsiteX2-201" fmla="*/ 862239 w 2360462"/>
                <a:gd name="connsiteY2-202" fmla="*/ 3175000 h 9750329"/>
                <a:gd name="connsiteX3-203" fmla="*/ 1009603 w 2360462"/>
                <a:gd name="connsiteY3-204" fmla="*/ 4978698 h 9750329"/>
                <a:gd name="connsiteX4-205" fmla="*/ 1104540 w 2360462"/>
                <a:gd name="connsiteY4-206" fmla="*/ 6748410 h 9750329"/>
                <a:gd name="connsiteX5-207" fmla="*/ 1543895 w 2360462"/>
                <a:gd name="connsiteY5-208" fmla="*/ 8342086 h 9750329"/>
                <a:gd name="connsiteX6-209" fmla="*/ 2360462 w 2360462"/>
                <a:gd name="connsiteY6-210" fmla="*/ 9750329 h 9750329"/>
                <a:gd name="connsiteX0-211" fmla="*/ 0 w 2360462"/>
                <a:gd name="connsiteY0-212" fmla="*/ 0 h 9750329"/>
                <a:gd name="connsiteX1-213" fmla="*/ 267153 w 2360462"/>
                <a:gd name="connsiteY1-214" fmla="*/ 838201 h 9750329"/>
                <a:gd name="connsiteX2-215" fmla="*/ 880679 w 2360462"/>
                <a:gd name="connsiteY2-216" fmla="*/ 3156560 h 9750329"/>
                <a:gd name="connsiteX3-217" fmla="*/ 1009603 w 2360462"/>
                <a:gd name="connsiteY3-218" fmla="*/ 4978698 h 9750329"/>
                <a:gd name="connsiteX4-219" fmla="*/ 1104540 w 2360462"/>
                <a:gd name="connsiteY4-220" fmla="*/ 6748410 h 9750329"/>
                <a:gd name="connsiteX5-221" fmla="*/ 1543895 w 2360462"/>
                <a:gd name="connsiteY5-222" fmla="*/ 8342086 h 9750329"/>
                <a:gd name="connsiteX6-223" fmla="*/ 2360462 w 2360462"/>
                <a:gd name="connsiteY6-224" fmla="*/ 9750329 h 9750329"/>
                <a:gd name="connsiteX0-225" fmla="*/ 0 w 2093309"/>
                <a:gd name="connsiteY0-226" fmla="*/ 0 h 8912128"/>
                <a:gd name="connsiteX1-227" fmla="*/ 613526 w 2093309"/>
                <a:gd name="connsiteY1-228" fmla="*/ 2318359 h 8912128"/>
                <a:gd name="connsiteX2-229" fmla="*/ 742450 w 2093309"/>
                <a:gd name="connsiteY2-230" fmla="*/ 4140497 h 8912128"/>
                <a:gd name="connsiteX3-231" fmla="*/ 837387 w 2093309"/>
                <a:gd name="connsiteY3-232" fmla="*/ 5910209 h 8912128"/>
                <a:gd name="connsiteX4-233" fmla="*/ 1276742 w 2093309"/>
                <a:gd name="connsiteY4-234" fmla="*/ 7503885 h 8912128"/>
                <a:gd name="connsiteX5-235" fmla="*/ 2093309 w 2093309"/>
                <a:gd name="connsiteY5-236" fmla="*/ 8912128 h 8912128"/>
                <a:gd name="connsiteX0-237" fmla="*/ 0 w 1829000"/>
                <a:gd name="connsiteY0-238" fmla="*/ 0 h 8020853"/>
                <a:gd name="connsiteX1-239" fmla="*/ 349217 w 1829000"/>
                <a:gd name="connsiteY1-240" fmla="*/ 1427084 h 8020853"/>
                <a:gd name="connsiteX2-241" fmla="*/ 478141 w 1829000"/>
                <a:gd name="connsiteY2-242" fmla="*/ 3249222 h 8020853"/>
                <a:gd name="connsiteX3-243" fmla="*/ 573078 w 1829000"/>
                <a:gd name="connsiteY3-244" fmla="*/ 5018934 h 8020853"/>
                <a:gd name="connsiteX4-245" fmla="*/ 1012433 w 1829000"/>
                <a:gd name="connsiteY4-246" fmla="*/ 6612610 h 8020853"/>
                <a:gd name="connsiteX5-247" fmla="*/ 1829000 w 1829000"/>
                <a:gd name="connsiteY5-248" fmla="*/ 8020853 h 8020853"/>
                <a:gd name="connsiteX0-249" fmla="*/ 0 w 1786495"/>
                <a:gd name="connsiteY0-250" fmla="*/ 0 h 7935842"/>
                <a:gd name="connsiteX1-251" fmla="*/ 349217 w 1786495"/>
                <a:gd name="connsiteY1-252" fmla="*/ 1427084 h 7935842"/>
                <a:gd name="connsiteX2-253" fmla="*/ 478141 w 1786495"/>
                <a:gd name="connsiteY2-254" fmla="*/ 3249222 h 7935842"/>
                <a:gd name="connsiteX3-255" fmla="*/ 573078 w 1786495"/>
                <a:gd name="connsiteY3-256" fmla="*/ 5018934 h 7935842"/>
                <a:gd name="connsiteX4-257" fmla="*/ 1012433 w 1786495"/>
                <a:gd name="connsiteY4-258" fmla="*/ 6612610 h 7935842"/>
                <a:gd name="connsiteX5-259" fmla="*/ 1786495 w 1786495"/>
                <a:gd name="connsiteY5-260" fmla="*/ 7935842 h 7935842"/>
                <a:gd name="connsiteX0-261" fmla="*/ 0 w 1824446"/>
                <a:gd name="connsiteY0-262" fmla="*/ 0 h 8097768"/>
                <a:gd name="connsiteX1-263" fmla="*/ 387168 w 1824446"/>
                <a:gd name="connsiteY1-264" fmla="*/ 1589010 h 8097768"/>
                <a:gd name="connsiteX2-265" fmla="*/ 516092 w 1824446"/>
                <a:gd name="connsiteY2-266" fmla="*/ 3411148 h 8097768"/>
                <a:gd name="connsiteX3-267" fmla="*/ 611029 w 1824446"/>
                <a:gd name="connsiteY3-268" fmla="*/ 5180860 h 8097768"/>
                <a:gd name="connsiteX4-269" fmla="*/ 1050384 w 1824446"/>
                <a:gd name="connsiteY4-270" fmla="*/ 6774536 h 8097768"/>
                <a:gd name="connsiteX5-271" fmla="*/ 1824446 w 1824446"/>
                <a:gd name="connsiteY5-272" fmla="*/ 8097768 h 8097768"/>
                <a:gd name="connsiteX0" fmla="*/ 0 w 2122996"/>
                <a:gd name="connsiteY0" fmla="*/ 0 h 9104743"/>
                <a:gd name="connsiteX1" fmla="*/ 685718 w 2122996"/>
                <a:gd name="connsiteY1" fmla="*/ 2595985 h 9104743"/>
                <a:gd name="connsiteX2" fmla="*/ 814642 w 2122996"/>
                <a:gd name="connsiteY2" fmla="*/ 4418123 h 9104743"/>
                <a:gd name="connsiteX3" fmla="*/ 909579 w 2122996"/>
                <a:gd name="connsiteY3" fmla="*/ 6187835 h 9104743"/>
                <a:gd name="connsiteX4" fmla="*/ 1348934 w 2122996"/>
                <a:gd name="connsiteY4" fmla="*/ 7781511 h 9104743"/>
                <a:gd name="connsiteX5" fmla="*/ 2122996 w 2122996"/>
                <a:gd name="connsiteY5" fmla="*/ 9104743 h 9104743"/>
                <a:gd name="connsiteX0" fmla="*/ 0 w 2267947"/>
                <a:gd name="connsiteY0" fmla="*/ 0 h 9319485"/>
                <a:gd name="connsiteX1" fmla="*/ 685718 w 2267947"/>
                <a:gd name="connsiteY1" fmla="*/ 2595985 h 9319485"/>
                <a:gd name="connsiteX2" fmla="*/ 814642 w 2267947"/>
                <a:gd name="connsiteY2" fmla="*/ 4418123 h 9319485"/>
                <a:gd name="connsiteX3" fmla="*/ 909579 w 2267947"/>
                <a:gd name="connsiteY3" fmla="*/ 6187835 h 9319485"/>
                <a:gd name="connsiteX4" fmla="*/ 1348934 w 2267947"/>
                <a:gd name="connsiteY4" fmla="*/ 7781511 h 9319485"/>
                <a:gd name="connsiteX5" fmla="*/ 2267947 w 2267947"/>
                <a:gd name="connsiteY5" fmla="*/ 9319485 h 9319485"/>
                <a:gd name="connsiteX0" fmla="*/ 0 w 2267947"/>
                <a:gd name="connsiteY0" fmla="*/ 0 h 9319485"/>
                <a:gd name="connsiteX1" fmla="*/ 685718 w 2267947"/>
                <a:gd name="connsiteY1" fmla="*/ 2595985 h 9319485"/>
                <a:gd name="connsiteX2" fmla="*/ 814642 w 2267947"/>
                <a:gd name="connsiteY2" fmla="*/ 4418123 h 9319485"/>
                <a:gd name="connsiteX3" fmla="*/ 909579 w 2267947"/>
                <a:gd name="connsiteY3" fmla="*/ 6187835 h 9319485"/>
                <a:gd name="connsiteX4" fmla="*/ 1348934 w 2267947"/>
                <a:gd name="connsiteY4" fmla="*/ 7781511 h 9319485"/>
                <a:gd name="connsiteX5" fmla="*/ 2267947 w 2267947"/>
                <a:gd name="connsiteY5" fmla="*/ 9319485 h 9319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7947" h="9319485">
                  <a:moveTo>
                    <a:pt x="0" y="0"/>
                  </a:moveTo>
                  <a:cubicBezTo>
                    <a:pt x="146780" y="526093"/>
                    <a:pt x="549944" y="1859631"/>
                    <a:pt x="685718" y="2595985"/>
                  </a:cubicBezTo>
                  <a:cubicBezTo>
                    <a:pt x="821492" y="3332339"/>
                    <a:pt x="777332" y="3819481"/>
                    <a:pt x="814642" y="4418123"/>
                  </a:cubicBezTo>
                  <a:cubicBezTo>
                    <a:pt x="851952" y="5016765"/>
                    <a:pt x="820530" y="5627270"/>
                    <a:pt x="909579" y="6187835"/>
                  </a:cubicBezTo>
                  <a:cubicBezTo>
                    <a:pt x="998628" y="6748400"/>
                    <a:pt x="1119125" y="7229968"/>
                    <a:pt x="1348934" y="7781511"/>
                  </a:cubicBezTo>
                  <a:cubicBezTo>
                    <a:pt x="1627918" y="8345347"/>
                    <a:pt x="1953056" y="8783567"/>
                    <a:pt x="2267947" y="9319485"/>
                  </a:cubicBezTo>
                </a:path>
              </a:pathLst>
            </a:custGeom>
            <a:noFill/>
            <a:ln w="254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9" name="任意多边形 30"/>
            <p:cNvSpPr/>
            <p:nvPr/>
          </p:nvSpPr>
          <p:spPr>
            <a:xfrm>
              <a:off x="3806720" y="2155160"/>
              <a:ext cx="2114197" cy="8454565"/>
            </a:xfrm>
            <a:custGeom>
              <a:avLst/>
              <a:gdLst>
                <a:gd name="connsiteX0" fmla="*/ 115220 w 1729888"/>
                <a:gd name="connsiteY0" fmla="*/ 0 h 7129463"/>
                <a:gd name="connsiteX1" fmla="*/ 115220 w 1729888"/>
                <a:gd name="connsiteY1" fmla="*/ 428625 h 7129463"/>
                <a:gd name="connsiteX2" fmla="*/ 920 w 1729888"/>
                <a:gd name="connsiteY2" fmla="*/ 1014413 h 7129463"/>
                <a:gd name="connsiteX3" fmla="*/ 186657 w 1729888"/>
                <a:gd name="connsiteY3" fmla="*/ 1571625 h 7129463"/>
                <a:gd name="connsiteX4" fmla="*/ 515270 w 1729888"/>
                <a:gd name="connsiteY4" fmla="*/ 2328863 h 7129463"/>
                <a:gd name="connsiteX5" fmla="*/ 1315370 w 1729888"/>
                <a:gd name="connsiteY5" fmla="*/ 4286250 h 7129463"/>
                <a:gd name="connsiteX6" fmla="*/ 1601120 w 1729888"/>
                <a:gd name="connsiteY6" fmla="*/ 5186363 h 7129463"/>
                <a:gd name="connsiteX7" fmla="*/ 1729707 w 1729888"/>
                <a:gd name="connsiteY7" fmla="*/ 5986463 h 7129463"/>
                <a:gd name="connsiteX8" fmla="*/ 1629695 w 1729888"/>
                <a:gd name="connsiteY8" fmla="*/ 6657975 h 7129463"/>
                <a:gd name="connsiteX9" fmla="*/ 1643982 w 1729888"/>
                <a:gd name="connsiteY9" fmla="*/ 7129463 h 7129463"/>
                <a:gd name="connsiteX0-1" fmla="*/ 115220 w 1729888"/>
                <a:gd name="connsiteY0-2" fmla="*/ 0 h 7129463"/>
                <a:gd name="connsiteX1-3" fmla="*/ 115220 w 1729888"/>
                <a:gd name="connsiteY1-4" fmla="*/ 428625 h 7129463"/>
                <a:gd name="connsiteX2-5" fmla="*/ 920 w 1729888"/>
                <a:gd name="connsiteY2-6" fmla="*/ 1014413 h 7129463"/>
                <a:gd name="connsiteX3-7" fmla="*/ 186657 w 1729888"/>
                <a:gd name="connsiteY3-8" fmla="*/ 1571625 h 7129463"/>
                <a:gd name="connsiteX4-9" fmla="*/ 515270 w 1729888"/>
                <a:gd name="connsiteY4-10" fmla="*/ 2328863 h 7129463"/>
                <a:gd name="connsiteX5-11" fmla="*/ 745457 w 1729888"/>
                <a:gd name="connsiteY5-12" fmla="*/ 2886075 h 7129463"/>
                <a:gd name="connsiteX6-13" fmla="*/ 1315370 w 1729888"/>
                <a:gd name="connsiteY6-14" fmla="*/ 4286250 h 7129463"/>
                <a:gd name="connsiteX7-15" fmla="*/ 1601120 w 1729888"/>
                <a:gd name="connsiteY7-16" fmla="*/ 5186363 h 7129463"/>
                <a:gd name="connsiteX8-17" fmla="*/ 1729707 w 1729888"/>
                <a:gd name="connsiteY8-18" fmla="*/ 5986463 h 7129463"/>
                <a:gd name="connsiteX9-19" fmla="*/ 1629695 w 1729888"/>
                <a:gd name="connsiteY9-20" fmla="*/ 6657975 h 7129463"/>
                <a:gd name="connsiteX10" fmla="*/ 1643982 w 1729888"/>
                <a:gd name="connsiteY10" fmla="*/ 7129463 h 7129463"/>
                <a:gd name="connsiteX0-21" fmla="*/ 115220 w 1729888"/>
                <a:gd name="connsiteY0-22" fmla="*/ 0 h 7129463"/>
                <a:gd name="connsiteX1-23" fmla="*/ 115220 w 1729888"/>
                <a:gd name="connsiteY1-24" fmla="*/ 428625 h 7129463"/>
                <a:gd name="connsiteX2-25" fmla="*/ 920 w 1729888"/>
                <a:gd name="connsiteY2-26" fmla="*/ 1014413 h 7129463"/>
                <a:gd name="connsiteX3-27" fmla="*/ 186657 w 1729888"/>
                <a:gd name="connsiteY3-28" fmla="*/ 1571625 h 7129463"/>
                <a:gd name="connsiteX4-29" fmla="*/ 515270 w 1729888"/>
                <a:gd name="connsiteY4-30" fmla="*/ 2328863 h 7129463"/>
                <a:gd name="connsiteX5-31" fmla="*/ 853407 w 1729888"/>
                <a:gd name="connsiteY5-32" fmla="*/ 2936875 h 7129463"/>
                <a:gd name="connsiteX6-33" fmla="*/ 1315370 w 1729888"/>
                <a:gd name="connsiteY6-34" fmla="*/ 4286250 h 7129463"/>
                <a:gd name="connsiteX7-35" fmla="*/ 1601120 w 1729888"/>
                <a:gd name="connsiteY7-36" fmla="*/ 5186363 h 7129463"/>
                <a:gd name="connsiteX8-37" fmla="*/ 1729707 w 1729888"/>
                <a:gd name="connsiteY8-38" fmla="*/ 5986463 h 7129463"/>
                <a:gd name="connsiteX9-39" fmla="*/ 1629695 w 1729888"/>
                <a:gd name="connsiteY9-40" fmla="*/ 6657975 h 7129463"/>
                <a:gd name="connsiteX10-41" fmla="*/ 1643982 w 1729888"/>
                <a:gd name="connsiteY10-42" fmla="*/ 7129463 h 7129463"/>
                <a:gd name="connsiteX0-43" fmla="*/ 115220 w 1729888"/>
                <a:gd name="connsiteY0-44" fmla="*/ 0 h 7129463"/>
                <a:gd name="connsiteX1-45" fmla="*/ 115220 w 1729888"/>
                <a:gd name="connsiteY1-46" fmla="*/ 428625 h 7129463"/>
                <a:gd name="connsiteX2-47" fmla="*/ 920 w 1729888"/>
                <a:gd name="connsiteY2-48" fmla="*/ 1014413 h 7129463"/>
                <a:gd name="connsiteX3-49" fmla="*/ 186657 w 1729888"/>
                <a:gd name="connsiteY3-50" fmla="*/ 1571625 h 7129463"/>
                <a:gd name="connsiteX4-51" fmla="*/ 515270 w 1729888"/>
                <a:gd name="connsiteY4-52" fmla="*/ 2328863 h 7129463"/>
                <a:gd name="connsiteX5-53" fmla="*/ 853407 w 1729888"/>
                <a:gd name="connsiteY5-54" fmla="*/ 2936875 h 7129463"/>
                <a:gd name="connsiteX6-55" fmla="*/ 1050257 w 1729888"/>
                <a:gd name="connsiteY6-56" fmla="*/ 3470275 h 7129463"/>
                <a:gd name="connsiteX7-57" fmla="*/ 1315370 w 1729888"/>
                <a:gd name="connsiteY7-58" fmla="*/ 4286250 h 7129463"/>
                <a:gd name="connsiteX8-59" fmla="*/ 1601120 w 1729888"/>
                <a:gd name="connsiteY8-60" fmla="*/ 5186363 h 7129463"/>
                <a:gd name="connsiteX9-61" fmla="*/ 1729707 w 1729888"/>
                <a:gd name="connsiteY9-62" fmla="*/ 5986463 h 7129463"/>
                <a:gd name="connsiteX10-63" fmla="*/ 1629695 w 1729888"/>
                <a:gd name="connsiteY10-64" fmla="*/ 6657975 h 7129463"/>
                <a:gd name="connsiteX11" fmla="*/ 1643982 w 1729888"/>
                <a:gd name="connsiteY11" fmla="*/ 7129463 h 7129463"/>
                <a:gd name="connsiteX0-65" fmla="*/ 115220 w 1729888"/>
                <a:gd name="connsiteY0-66" fmla="*/ 0 h 7129463"/>
                <a:gd name="connsiteX1-67" fmla="*/ 115220 w 1729888"/>
                <a:gd name="connsiteY1-68" fmla="*/ 428625 h 7129463"/>
                <a:gd name="connsiteX2-69" fmla="*/ 920 w 1729888"/>
                <a:gd name="connsiteY2-70" fmla="*/ 1014413 h 7129463"/>
                <a:gd name="connsiteX3-71" fmla="*/ 186657 w 1729888"/>
                <a:gd name="connsiteY3-72" fmla="*/ 1571625 h 7129463"/>
                <a:gd name="connsiteX4-73" fmla="*/ 515270 w 1729888"/>
                <a:gd name="connsiteY4-74" fmla="*/ 2328863 h 7129463"/>
                <a:gd name="connsiteX5-75" fmla="*/ 853407 w 1729888"/>
                <a:gd name="connsiteY5-76" fmla="*/ 2936875 h 7129463"/>
                <a:gd name="connsiteX6-77" fmla="*/ 999457 w 1729888"/>
                <a:gd name="connsiteY6-78" fmla="*/ 3533775 h 7129463"/>
                <a:gd name="connsiteX7-79" fmla="*/ 1315370 w 1729888"/>
                <a:gd name="connsiteY7-80" fmla="*/ 4286250 h 7129463"/>
                <a:gd name="connsiteX8-81" fmla="*/ 1601120 w 1729888"/>
                <a:gd name="connsiteY8-82" fmla="*/ 5186363 h 7129463"/>
                <a:gd name="connsiteX9-83" fmla="*/ 1729707 w 1729888"/>
                <a:gd name="connsiteY9-84" fmla="*/ 5986463 h 7129463"/>
                <a:gd name="connsiteX10-85" fmla="*/ 1629695 w 1729888"/>
                <a:gd name="connsiteY10-86" fmla="*/ 6657975 h 7129463"/>
                <a:gd name="connsiteX11-87" fmla="*/ 1643982 w 1729888"/>
                <a:gd name="connsiteY11-88" fmla="*/ 7129463 h 7129463"/>
                <a:gd name="connsiteX0-89" fmla="*/ 115220 w 1729888"/>
                <a:gd name="connsiteY0-90" fmla="*/ 0 h 7129463"/>
                <a:gd name="connsiteX1-91" fmla="*/ 115220 w 1729888"/>
                <a:gd name="connsiteY1-92" fmla="*/ 428625 h 7129463"/>
                <a:gd name="connsiteX2-93" fmla="*/ 920 w 1729888"/>
                <a:gd name="connsiteY2-94" fmla="*/ 1014413 h 7129463"/>
                <a:gd name="connsiteX3-95" fmla="*/ 186657 w 1729888"/>
                <a:gd name="connsiteY3-96" fmla="*/ 1571625 h 7129463"/>
                <a:gd name="connsiteX4-97" fmla="*/ 559720 w 1729888"/>
                <a:gd name="connsiteY4-98" fmla="*/ 2474913 h 7129463"/>
                <a:gd name="connsiteX5-99" fmla="*/ 853407 w 1729888"/>
                <a:gd name="connsiteY5-100" fmla="*/ 2936875 h 7129463"/>
                <a:gd name="connsiteX6-101" fmla="*/ 999457 w 1729888"/>
                <a:gd name="connsiteY6-102" fmla="*/ 3533775 h 7129463"/>
                <a:gd name="connsiteX7-103" fmla="*/ 1315370 w 1729888"/>
                <a:gd name="connsiteY7-104" fmla="*/ 4286250 h 7129463"/>
                <a:gd name="connsiteX8-105" fmla="*/ 1601120 w 1729888"/>
                <a:gd name="connsiteY8-106" fmla="*/ 5186363 h 7129463"/>
                <a:gd name="connsiteX9-107" fmla="*/ 1729707 w 1729888"/>
                <a:gd name="connsiteY9-108" fmla="*/ 5986463 h 7129463"/>
                <a:gd name="connsiteX10-109" fmla="*/ 1629695 w 1729888"/>
                <a:gd name="connsiteY10-110" fmla="*/ 6657975 h 7129463"/>
                <a:gd name="connsiteX11-111" fmla="*/ 1643982 w 1729888"/>
                <a:gd name="connsiteY11-112" fmla="*/ 7129463 h 7129463"/>
                <a:gd name="connsiteX0-113" fmla="*/ 115220 w 1729888"/>
                <a:gd name="connsiteY0-114" fmla="*/ 0 h 7129463"/>
                <a:gd name="connsiteX1-115" fmla="*/ 115220 w 1729888"/>
                <a:gd name="connsiteY1-116" fmla="*/ 428625 h 7129463"/>
                <a:gd name="connsiteX2-117" fmla="*/ 920 w 1729888"/>
                <a:gd name="connsiteY2-118" fmla="*/ 1014413 h 7129463"/>
                <a:gd name="connsiteX3-119" fmla="*/ 186657 w 1729888"/>
                <a:gd name="connsiteY3-120" fmla="*/ 1571625 h 7129463"/>
                <a:gd name="connsiteX4-121" fmla="*/ 559720 w 1729888"/>
                <a:gd name="connsiteY4-122" fmla="*/ 2474913 h 7129463"/>
                <a:gd name="connsiteX5-123" fmla="*/ 853407 w 1729888"/>
                <a:gd name="connsiteY5-124" fmla="*/ 2936875 h 7129463"/>
                <a:gd name="connsiteX6-125" fmla="*/ 999457 w 1729888"/>
                <a:gd name="connsiteY6-126" fmla="*/ 3533775 h 7129463"/>
                <a:gd name="connsiteX7-127" fmla="*/ 1315370 w 1729888"/>
                <a:gd name="connsiteY7-128" fmla="*/ 4286250 h 7129463"/>
                <a:gd name="connsiteX8-129" fmla="*/ 1601120 w 1729888"/>
                <a:gd name="connsiteY8-130" fmla="*/ 5186363 h 7129463"/>
                <a:gd name="connsiteX9-131" fmla="*/ 1729707 w 1729888"/>
                <a:gd name="connsiteY9-132" fmla="*/ 5986463 h 7129463"/>
                <a:gd name="connsiteX10-133" fmla="*/ 1629695 w 1729888"/>
                <a:gd name="connsiteY10-134" fmla="*/ 6657975 h 7129463"/>
                <a:gd name="connsiteX11-135" fmla="*/ 1643982 w 1729888"/>
                <a:gd name="connsiteY11-136" fmla="*/ 7129463 h 7129463"/>
                <a:gd name="connsiteX0-137" fmla="*/ 115220 w 1729888"/>
                <a:gd name="connsiteY0-138" fmla="*/ 0 h 7129463"/>
                <a:gd name="connsiteX1-139" fmla="*/ 115220 w 1729888"/>
                <a:gd name="connsiteY1-140" fmla="*/ 428625 h 7129463"/>
                <a:gd name="connsiteX2-141" fmla="*/ 920 w 1729888"/>
                <a:gd name="connsiteY2-142" fmla="*/ 1014413 h 7129463"/>
                <a:gd name="connsiteX3-143" fmla="*/ 186657 w 1729888"/>
                <a:gd name="connsiteY3-144" fmla="*/ 1571625 h 7129463"/>
                <a:gd name="connsiteX4-145" fmla="*/ 559720 w 1729888"/>
                <a:gd name="connsiteY4-146" fmla="*/ 2474913 h 7129463"/>
                <a:gd name="connsiteX5-147" fmla="*/ 866107 w 1729888"/>
                <a:gd name="connsiteY5-148" fmla="*/ 2994025 h 7129463"/>
                <a:gd name="connsiteX6-149" fmla="*/ 999457 w 1729888"/>
                <a:gd name="connsiteY6-150" fmla="*/ 3533775 h 7129463"/>
                <a:gd name="connsiteX7-151" fmla="*/ 1315370 w 1729888"/>
                <a:gd name="connsiteY7-152" fmla="*/ 4286250 h 7129463"/>
                <a:gd name="connsiteX8-153" fmla="*/ 1601120 w 1729888"/>
                <a:gd name="connsiteY8-154" fmla="*/ 5186363 h 7129463"/>
                <a:gd name="connsiteX9-155" fmla="*/ 1729707 w 1729888"/>
                <a:gd name="connsiteY9-156" fmla="*/ 5986463 h 7129463"/>
                <a:gd name="connsiteX10-157" fmla="*/ 1629695 w 1729888"/>
                <a:gd name="connsiteY10-158" fmla="*/ 6657975 h 7129463"/>
                <a:gd name="connsiteX11-159" fmla="*/ 1643982 w 1729888"/>
                <a:gd name="connsiteY11-160" fmla="*/ 7129463 h 7129463"/>
                <a:gd name="connsiteX0-161" fmla="*/ 115220 w 1729888"/>
                <a:gd name="connsiteY0-162" fmla="*/ 0 h 7129463"/>
                <a:gd name="connsiteX1-163" fmla="*/ 115220 w 1729888"/>
                <a:gd name="connsiteY1-164" fmla="*/ 428625 h 7129463"/>
                <a:gd name="connsiteX2-165" fmla="*/ 920 w 1729888"/>
                <a:gd name="connsiteY2-166" fmla="*/ 1014413 h 7129463"/>
                <a:gd name="connsiteX3-167" fmla="*/ 186657 w 1729888"/>
                <a:gd name="connsiteY3-168" fmla="*/ 1571625 h 7129463"/>
                <a:gd name="connsiteX4-169" fmla="*/ 559720 w 1729888"/>
                <a:gd name="connsiteY4-170" fmla="*/ 2474913 h 7129463"/>
                <a:gd name="connsiteX5-171" fmla="*/ 866107 w 1729888"/>
                <a:gd name="connsiteY5-172" fmla="*/ 2994025 h 7129463"/>
                <a:gd name="connsiteX6-173" fmla="*/ 999457 w 1729888"/>
                <a:gd name="connsiteY6-174" fmla="*/ 3533775 h 7129463"/>
                <a:gd name="connsiteX7-175" fmla="*/ 1286795 w 1729888"/>
                <a:gd name="connsiteY7-176" fmla="*/ 4291012 h 7129463"/>
                <a:gd name="connsiteX8-177" fmla="*/ 1601120 w 1729888"/>
                <a:gd name="connsiteY8-178" fmla="*/ 5186363 h 7129463"/>
                <a:gd name="connsiteX9-179" fmla="*/ 1729707 w 1729888"/>
                <a:gd name="connsiteY9-180" fmla="*/ 5986463 h 7129463"/>
                <a:gd name="connsiteX10-181" fmla="*/ 1629695 w 1729888"/>
                <a:gd name="connsiteY10-182" fmla="*/ 6657975 h 7129463"/>
                <a:gd name="connsiteX11-183" fmla="*/ 1643982 w 1729888"/>
                <a:gd name="connsiteY11-184" fmla="*/ 7129463 h 7129463"/>
                <a:gd name="connsiteX0-185" fmla="*/ 115220 w 1729888"/>
                <a:gd name="connsiteY0-186" fmla="*/ 0 h 7129463"/>
                <a:gd name="connsiteX1-187" fmla="*/ 115220 w 1729888"/>
                <a:gd name="connsiteY1-188" fmla="*/ 428625 h 7129463"/>
                <a:gd name="connsiteX2-189" fmla="*/ 920 w 1729888"/>
                <a:gd name="connsiteY2-190" fmla="*/ 1014413 h 7129463"/>
                <a:gd name="connsiteX3-191" fmla="*/ 186657 w 1729888"/>
                <a:gd name="connsiteY3-192" fmla="*/ 1571625 h 7129463"/>
                <a:gd name="connsiteX4-193" fmla="*/ 559720 w 1729888"/>
                <a:gd name="connsiteY4-194" fmla="*/ 2474913 h 7129463"/>
                <a:gd name="connsiteX5-195" fmla="*/ 866107 w 1729888"/>
                <a:gd name="connsiteY5-196" fmla="*/ 2994025 h 7129463"/>
                <a:gd name="connsiteX6-197" fmla="*/ 961357 w 1729888"/>
                <a:gd name="connsiteY6-198" fmla="*/ 3533775 h 7129463"/>
                <a:gd name="connsiteX7-199" fmla="*/ 1286795 w 1729888"/>
                <a:gd name="connsiteY7-200" fmla="*/ 4291012 h 7129463"/>
                <a:gd name="connsiteX8-201" fmla="*/ 1601120 w 1729888"/>
                <a:gd name="connsiteY8-202" fmla="*/ 5186363 h 7129463"/>
                <a:gd name="connsiteX9-203" fmla="*/ 1729707 w 1729888"/>
                <a:gd name="connsiteY9-204" fmla="*/ 5986463 h 7129463"/>
                <a:gd name="connsiteX10-205" fmla="*/ 1629695 w 1729888"/>
                <a:gd name="connsiteY10-206" fmla="*/ 6657975 h 7129463"/>
                <a:gd name="connsiteX11-207" fmla="*/ 1643982 w 1729888"/>
                <a:gd name="connsiteY11-208" fmla="*/ 7129463 h 7129463"/>
                <a:gd name="connsiteX0-209" fmla="*/ 115220 w 1729888"/>
                <a:gd name="connsiteY0-210" fmla="*/ 0 h 7129463"/>
                <a:gd name="connsiteX1-211" fmla="*/ 115220 w 1729888"/>
                <a:gd name="connsiteY1-212" fmla="*/ 428625 h 7129463"/>
                <a:gd name="connsiteX2-213" fmla="*/ 920 w 1729888"/>
                <a:gd name="connsiteY2-214" fmla="*/ 1014413 h 7129463"/>
                <a:gd name="connsiteX3-215" fmla="*/ 186657 w 1729888"/>
                <a:gd name="connsiteY3-216" fmla="*/ 1571625 h 7129463"/>
                <a:gd name="connsiteX4-217" fmla="*/ 559720 w 1729888"/>
                <a:gd name="connsiteY4-218" fmla="*/ 2474913 h 7129463"/>
                <a:gd name="connsiteX5-219" fmla="*/ 851820 w 1729888"/>
                <a:gd name="connsiteY5-220" fmla="*/ 2998788 h 7129463"/>
                <a:gd name="connsiteX6-221" fmla="*/ 961357 w 1729888"/>
                <a:gd name="connsiteY6-222" fmla="*/ 3533775 h 7129463"/>
                <a:gd name="connsiteX7-223" fmla="*/ 1286795 w 1729888"/>
                <a:gd name="connsiteY7-224" fmla="*/ 4291012 h 7129463"/>
                <a:gd name="connsiteX8-225" fmla="*/ 1601120 w 1729888"/>
                <a:gd name="connsiteY8-226" fmla="*/ 5186363 h 7129463"/>
                <a:gd name="connsiteX9-227" fmla="*/ 1729707 w 1729888"/>
                <a:gd name="connsiteY9-228" fmla="*/ 5986463 h 7129463"/>
                <a:gd name="connsiteX10-229" fmla="*/ 1629695 w 1729888"/>
                <a:gd name="connsiteY10-230" fmla="*/ 6657975 h 7129463"/>
                <a:gd name="connsiteX11-231" fmla="*/ 1643982 w 1729888"/>
                <a:gd name="connsiteY11-232" fmla="*/ 7129463 h 7129463"/>
                <a:gd name="connsiteX0-233" fmla="*/ 115220 w 1729888"/>
                <a:gd name="connsiteY0-234" fmla="*/ 0 h 7129463"/>
                <a:gd name="connsiteX1-235" fmla="*/ 115220 w 1729888"/>
                <a:gd name="connsiteY1-236" fmla="*/ 428625 h 7129463"/>
                <a:gd name="connsiteX2-237" fmla="*/ 920 w 1729888"/>
                <a:gd name="connsiteY2-238" fmla="*/ 1014413 h 7129463"/>
                <a:gd name="connsiteX3-239" fmla="*/ 186657 w 1729888"/>
                <a:gd name="connsiteY3-240" fmla="*/ 1571625 h 7129463"/>
                <a:gd name="connsiteX4-241" fmla="*/ 550195 w 1729888"/>
                <a:gd name="connsiteY4-242" fmla="*/ 2474913 h 7129463"/>
                <a:gd name="connsiteX5-243" fmla="*/ 851820 w 1729888"/>
                <a:gd name="connsiteY5-244" fmla="*/ 2998788 h 7129463"/>
                <a:gd name="connsiteX6-245" fmla="*/ 961357 w 1729888"/>
                <a:gd name="connsiteY6-246" fmla="*/ 3533775 h 7129463"/>
                <a:gd name="connsiteX7-247" fmla="*/ 1286795 w 1729888"/>
                <a:gd name="connsiteY7-248" fmla="*/ 4291012 h 7129463"/>
                <a:gd name="connsiteX8-249" fmla="*/ 1601120 w 1729888"/>
                <a:gd name="connsiteY8-250" fmla="*/ 5186363 h 7129463"/>
                <a:gd name="connsiteX9-251" fmla="*/ 1729707 w 1729888"/>
                <a:gd name="connsiteY9-252" fmla="*/ 5986463 h 7129463"/>
                <a:gd name="connsiteX10-253" fmla="*/ 1629695 w 1729888"/>
                <a:gd name="connsiteY10-254" fmla="*/ 6657975 h 7129463"/>
                <a:gd name="connsiteX11-255" fmla="*/ 1643982 w 1729888"/>
                <a:gd name="connsiteY11-256" fmla="*/ 7129463 h 7129463"/>
                <a:gd name="connsiteX0-257" fmla="*/ 143638 w 1758306"/>
                <a:gd name="connsiteY0-258" fmla="*/ 0 h 7129463"/>
                <a:gd name="connsiteX1-259" fmla="*/ 143638 w 1758306"/>
                <a:gd name="connsiteY1-260" fmla="*/ 428625 h 7129463"/>
                <a:gd name="connsiteX2-261" fmla="*/ 763 w 1758306"/>
                <a:gd name="connsiteY2-262" fmla="*/ 1019175 h 7129463"/>
                <a:gd name="connsiteX3-263" fmla="*/ 215075 w 1758306"/>
                <a:gd name="connsiteY3-264" fmla="*/ 1571625 h 7129463"/>
                <a:gd name="connsiteX4-265" fmla="*/ 578613 w 1758306"/>
                <a:gd name="connsiteY4-266" fmla="*/ 2474913 h 7129463"/>
                <a:gd name="connsiteX5-267" fmla="*/ 880238 w 1758306"/>
                <a:gd name="connsiteY5-268" fmla="*/ 2998788 h 7129463"/>
                <a:gd name="connsiteX6-269" fmla="*/ 989775 w 1758306"/>
                <a:gd name="connsiteY6-270" fmla="*/ 3533775 h 7129463"/>
                <a:gd name="connsiteX7-271" fmla="*/ 1315213 w 1758306"/>
                <a:gd name="connsiteY7-272" fmla="*/ 4291012 h 7129463"/>
                <a:gd name="connsiteX8-273" fmla="*/ 1629538 w 1758306"/>
                <a:gd name="connsiteY8-274" fmla="*/ 5186363 h 7129463"/>
                <a:gd name="connsiteX9-275" fmla="*/ 1758125 w 1758306"/>
                <a:gd name="connsiteY9-276" fmla="*/ 5986463 h 7129463"/>
                <a:gd name="connsiteX10-277" fmla="*/ 1658113 w 1758306"/>
                <a:gd name="connsiteY10-278" fmla="*/ 6657975 h 7129463"/>
                <a:gd name="connsiteX11-279" fmla="*/ 1672400 w 1758306"/>
                <a:gd name="connsiteY11-280" fmla="*/ 7129463 h 7129463"/>
                <a:gd name="connsiteX0-281" fmla="*/ 143379 w 1758047"/>
                <a:gd name="connsiteY0-282" fmla="*/ 0 h 7129463"/>
                <a:gd name="connsiteX1-283" fmla="*/ 143379 w 1758047"/>
                <a:gd name="connsiteY1-284" fmla="*/ 428625 h 7129463"/>
                <a:gd name="connsiteX2-285" fmla="*/ 504 w 1758047"/>
                <a:gd name="connsiteY2-286" fmla="*/ 1019175 h 7129463"/>
                <a:gd name="connsiteX3-287" fmla="*/ 200529 w 1758047"/>
                <a:gd name="connsiteY3-288" fmla="*/ 1576387 h 7129463"/>
                <a:gd name="connsiteX4-289" fmla="*/ 578354 w 1758047"/>
                <a:gd name="connsiteY4-290" fmla="*/ 2474913 h 7129463"/>
                <a:gd name="connsiteX5-291" fmla="*/ 879979 w 1758047"/>
                <a:gd name="connsiteY5-292" fmla="*/ 2998788 h 7129463"/>
                <a:gd name="connsiteX6-293" fmla="*/ 989516 w 1758047"/>
                <a:gd name="connsiteY6-294" fmla="*/ 3533775 h 7129463"/>
                <a:gd name="connsiteX7-295" fmla="*/ 1314954 w 1758047"/>
                <a:gd name="connsiteY7-296" fmla="*/ 4291012 h 7129463"/>
                <a:gd name="connsiteX8-297" fmla="*/ 1629279 w 1758047"/>
                <a:gd name="connsiteY8-298" fmla="*/ 5186363 h 7129463"/>
                <a:gd name="connsiteX9-299" fmla="*/ 1757866 w 1758047"/>
                <a:gd name="connsiteY9-300" fmla="*/ 5986463 h 7129463"/>
                <a:gd name="connsiteX10-301" fmla="*/ 1657854 w 1758047"/>
                <a:gd name="connsiteY10-302" fmla="*/ 6657975 h 7129463"/>
                <a:gd name="connsiteX11-303" fmla="*/ 1672141 w 1758047"/>
                <a:gd name="connsiteY11-304" fmla="*/ 7129463 h 7129463"/>
                <a:gd name="connsiteX0-305" fmla="*/ 147967 w 1762635"/>
                <a:gd name="connsiteY0-306" fmla="*/ 0 h 7129463"/>
                <a:gd name="connsiteX1-307" fmla="*/ 67004 w 1762635"/>
                <a:gd name="connsiteY1-308" fmla="*/ 423863 h 7129463"/>
                <a:gd name="connsiteX2-309" fmla="*/ 5092 w 1762635"/>
                <a:gd name="connsiteY2-310" fmla="*/ 1019175 h 7129463"/>
                <a:gd name="connsiteX3-311" fmla="*/ 205117 w 1762635"/>
                <a:gd name="connsiteY3-312" fmla="*/ 1576387 h 7129463"/>
                <a:gd name="connsiteX4-313" fmla="*/ 582942 w 1762635"/>
                <a:gd name="connsiteY4-314" fmla="*/ 2474913 h 7129463"/>
                <a:gd name="connsiteX5-315" fmla="*/ 884567 w 1762635"/>
                <a:gd name="connsiteY5-316" fmla="*/ 2998788 h 7129463"/>
                <a:gd name="connsiteX6-317" fmla="*/ 994104 w 1762635"/>
                <a:gd name="connsiteY6-318" fmla="*/ 3533775 h 7129463"/>
                <a:gd name="connsiteX7-319" fmla="*/ 1319542 w 1762635"/>
                <a:gd name="connsiteY7-320" fmla="*/ 4291012 h 7129463"/>
                <a:gd name="connsiteX8-321" fmla="*/ 1633867 w 1762635"/>
                <a:gd name="connsiteY8-322" fmla="*/ 5186363 h 7129463"/>
                <a:gd name="connsiteX9-323" fmla="*/ 1762454 w 1762635"/>
                <a:gd name="connsiteY9-324" fmla="*/ 5986463 h 7129463"/>
                <a:gd name="connsiteX10-325" fmla="*/ 1662442 w 1762635"/>
                <a:gd name="connsiteY10-326" fmla="*/ 6657975 h 7129463"/>
                <a:gd name="connsiteX11-327" fmla="*/ 1676729 w 1762635"/>
                <a:gd name="connsiteY11-328" fmla="*/ 7129463 h 7129463"/>
                <a:gd name="connsiteX0-329" fmla="*/ 85498 w 1762078"/>
                <a:gd name="connsiteY0-330" fmla="*/ 0 h 7181850"/>
                <a:gd name="connsiteX1-331" fmla="*/ 66447 w 1762078"/>
                <a:gd name="connsiteY1-332" fmla="*/ 476250 h 7181850"/>
                <a:gd name="connsiteX2-333" fmla="*/ 4535 w 1762078"/>
                <a:gd name="connsiteY2-334" fmla="*/ 1071562 h 7181850"/>
                <a:gd name="connsiteX3-335" fmla="*/ 204560 w 1762078"/>
                <a:gd name="connsiteY3-336" fmla="*/ 1628774 h 7181850"/>
                <a:gd name="connsiteX4-337" fmla="*/ 582385 w 1762078"/>
                <a:gd name="connsiteY4-338" fmla="*/ 2527300 h 7181850"/>
                <a:gd name="connsiteX5-339" fmla="*/ 884010 w 1762078"/>
                <a:gd name="connsiteY5-340" fmla="*/ 3051175 h 7181850"/>
                <a:gd name="connsiteX6-341" fmla="*/ 993547 w 1762078"/>
                <a:gd name="connsiteY6-342" fmla="*/ 3586162 h 7181850"/>
                <a:gd name="connsiteX7-343" fmla="*/ 1318985 w 1762078"/>
                <a:gd name="connsiteY7-344" fmla="*/ 4343399 h 7181850"/>
                <a:gd name="connsiteX8-345" fmla="*/ 1633310 w 1762078"/>
                <a:gd name="connsiteY8-346" fmla="*/ 5238750 h 7181850"/>
                <a:gd name="connsiteX9-347" fmla="*/ 1761897 w 1762078"/>
                <a:gd name="connsiteY9-348" fmla="*/ 6038850 h 7181850"/>
                <a:gd name="connsiteX10-349" fmla="*/ 1661885 w 1762078"/>
                <a:gd name="connsiteY10-350" fmla="*/ 6710362 h 7181850"/>
                <a:gd name="connsiteX11-351" fmla="*/ 1676172 w 1762078"/>
                <a:gd name="connsiteY11-352" fmla="*/ 7181850 h 7181850"/>
                <a:gd name="connsiteX0-353" fmla="*/ 85498 w 1762078"/>
                <a:gd name="connsiteY0-354" fmla="*/ 0 h 6710362"/>
                <a:gd name="connsiteX1-355" fmla="*/ 66447 w 1762078"/>
                <a:gd name="connsiteY1-356" fmla="*/ 476250 h 6710362"/>
                <a:gd name="connsiteX2-357" fmla="*/ 4535 w 1762078"/>
                <a:gd name="connsiteY2-358" fmla="*/ 1071562 h 6710362"/>
                <a:gd name="connsiteX3-359" fmla="*/ 204560 w 1762078"/>
                <a:gd name="connsiteY3-360" fmla="*/ 1628774 h 6710362"/>
                <a:gd name="connsiteX4-361" fmla="*/ 582385 w 1762078"/>
                <a:gd name="connsiteY4-362" fmla="*/ 2527300 h 6710362"/>
                <a:gd name="connsiteX5-363" fmla="*/ 884010 w 1762078"/>
                <a:gd name="connsiteY5-364" fmla="*/ 3051175 h 6710362"/>
                <a:gd name="connsiteX6-365" fmla="*/ 993547 w 1762078"/>
                <a:gd name="connsiteY6-366" fmla="*/ 3586162 h 6710362"/>
                <a:gd name="connsiteX7-367" fmla="*/ 1318985 w 1762078"/>
                <a:gd name="connsiteY7-368" fmla="*/ 4343399 h 6710362"/>
                <a:gd name="connsiteX8-369" fmla="*/ 1633310 w 1762078"/>
                <a:gd name="connsiteY8-370" fmla="*/ 5238750 h 6710362"/>
                <a:gd name="connsiteX9-371" fmla="*/ 1761897 w 1762078"/>
                <a:gd name="connsiteY9-372" fmla="*/ 6038850 h 6710362"/>
                <a:gd name="connsiteX10-373" fmla="*/ 1661885 w 1762078"/>
                <a:gd name="connsiteY10-374" fmla="*/ 6710362 h 6710362"/>
                <a:gd name="connsiteX0-375" fmla="*/ 85498 w 1762916"/>
                <a:gd name="connsiteY0-376" fmla="*/ 0 h 6728802"/>
                <a:gd name="connsiteX1-377" fmla="*/ 66447 w 1762916"/>
                <a:gd name="connsiteY1-378" fmla="*/ 476250 h 6728802"/>
                <a:gd name="connsiteX2-379" fmla="*/ 4535 w 1762916"/>
                <a:gd name="connsiteY2-380" fmla="*/ 1071562 h 6728802"/>
                <a:gd name="connsiteX3-381" fmla="*/ 204560 w 1762916"/>
                <a:gd name="connsiteY3-382" fmla="*/ 1628774 h 6728802"/>
                <a:gd name="connsiteX4-383" fmla="*/ 582385 w 1762916"/>
                <a:gd name="connsiteY4-384" fmla="*/ 2527300 h 6728802"/>
                <a:gd name="connsiteX5-385" fmla="*/ 884010 w 1762916"/>
                <a:gd name="connsiteY5-386" fmla="*/ 3051175 h 6728802"/>
                <a:gd name="connsiteX6-387" fmla="*/ 993547 w 1762916"/>
                <a:gd name="connsiteY6-388" fmla="*/ 3586162 h 6728802"/>
                <a:gd name="connsiteX7-389" fmla="*/ 1318985 w 1762916"/>
                <a:gd name="connsiteY7-390" fmla="*/ 4343399 h 6728802"/>
                <a:gd name="connsiteX8-391" fmla="*/ 1633310 w 1762916"/>
                <a:gd name="connsiteY8-392" fmla="*/ 5238750 h 6728802"/>
                <a:gd name="connsiteX9-393" fmla="*/ 1761897 w 1762916"/>
                <a:gd name="connsiteY9-394" fmla="*/ 6038850 h 6728802"/>
                <a:gd name="connsiteX10-395" fmla="*/ 1692618 w 1762916"/>
                <a:gd name="connsiteY10-396" fmla="*/ 6728802 h 6728802"/>
                <a:gd name="connsiteX0-397" fmla="*/ 85498 w 1762916"/>
                <a:gd name="connsiteY0-398" fmla="*/ 0 h 6728802"/>
                <a:gd name="connsiteX1-399" fmla="*/ 66447 w 1762916"/>
                <a:gd name="connsiteY1-400" fmla="*/ 476250 h 6728802"/>
                <a:gd name="connsiteX2-401" fmla="*/ 4535 w 1762916"/>
                <a:gd name="connsiteY2-402" fmla="*/ 1071562 h 6728802"/>
                <a:gd name="connsiteX3-403" fmla="*/ 204560 w 1762916"/>
                <a:gd name="connsiteY3-404" fmla="*/ 1628774 h 6728802"/>
                <a:gd name="connsiteX4-405" fmla="*/ 582385 w 1762916"/>
                <a:gd name="connsiteY4-406" fmla="*/ 2527300 h 6728802"/>
                <a:gd name="connsiteX5-407" fmla="*/ 884010 w 1762916"/>
                <a:gd name="connsiteY5-408" fmla="*/ 3051175 h 6728802"/>
                <a:gd name="connsiteX6-409" fmla="*/ 993547 w 1762916"/>
                <a:gd name="connsiteY6-410" fmla="*/ 3586162 h 6728802"/>
                <a:gd name="connsiteX7-411" fmla="*/ 1318985 w 1762916"/>
                <a:gd name="connsiteY7-412" fmla="*/ 4343399 h 6728802"/>
                <a:gd name="connsiteX8-413" fmla="*/ 1633310 w 1762916"/>
                <a:gd name="connsiteY8-414" fmla="*/ 5238750 h 6728802"/>
                <a:gd name="connsiteX9-415" fmla="*/ 1761897 w 1762916"/>
                <a:gd name="connsiteY9-416" fmla="*/ 6038850 h 6728802"/>
                <a:gd name="connsiteX10-417" fmla="*/ 1692618 w 1762916"/>
                <a:gd name="connsiteY10-418" fmla="*/ 6728802 h 6728802"/>
                <a:gd name="connsiteX0-419" fmla="*/ 85498 w 1756864"/>
                <a:gd name="connsiteY0-420" fmla="*/ 0 h 6728802"/>
                <a:gd name="connsiteX1-421" fmla="*/ 66447 w 1756864"/>
                <a:gd name="connsiteY1-422" fmla="*/ 476250 h 6728802"/>
                <a:gd name="connsiteX2-423" fmla="*/ 4535 w 1756864"/>
                <a:gd name="connsiteY2-424" fmla="*/ 1071562 h 6728802"/>
                <a:gd name="connsiteX3-425" fmla="*/ 204560 w 1756864"/>
                <a:gd name="connsiteY3-426" fmla="*/ 1628774 h 6728802"/>
                <a:gd name="connsiteX4-427" fmla="*/ 582385 w 1756864"/>
                <a:gd name="connsiteY4-428" fmla="*/ 2527300 h 6728802"/>
                <a:gd name="connsiteX5-429" fmla="*/ 884010 w 1756864"/>
                <a:gd name="connsiteY5-430" fmla="*/ 3051175 h 6728802"/>
                <a:gd name="connsiteX6-431" fmla="*/ 993547 w 1756864"/>
                <a:gd name="connsiteY6-432" fmla="*/ 3586162 h 6728802"/>
                <a:gd name="connsiteX7-433" fmla="*/ 1318985 w 1756864"/>
                <a:gd name="connsiteY7-434" fmla="*/ 4343399 h 6728802"/>
                <a:gd name="connsiteX8-435" fmla="*/ 1633310 w 1756864"/>
                <a:gd name="connsiteY8-436" fmla="*/ 5238750 h 6728802"/>
                <a:gd name="connsiteX9-437" fmla="*/ 1755750 w 1756864"/>
                <a:gd name="connsiteY9-438" fmla="*/ 6032703 h 6728802"/>
                <a:gd name="connsiteX10-439" fmla="*/ 1692618 w 1756864"/>
                <a:gd name="connsiteY10-440" fmla="*/ 6728802 h 6728802"/>
                <a:gd name="connsiteX0-441" fmla="*/ 85498 w 1769845"/>
                <a:gd name="connsiteY0-442" fmla="*/ 0 h 6728802"/>
                <a:gd name="connsiteX1-443" fmla="*/ 66447 w 1769845"/>
                <a:gd name="connsiteY1-444" fmla="*/ 476250 h 6728802"/>
                <a:gd name="connsiteX2-445" fmla="*/ 4535 w 1769845"/>
                <a:gd name="connsiteY2-446" fmla="*/ 1071562 h 6728802"/>
                <a:gd name="connsiteX3-447" fmla="*/ 204560 w 1769845"/>
                <a:gd name="connsiteY3-448" fmla="*/ 1628774 h 6728802"/>
                <a:gd name="connsiteX4-449" fmla="*/ 582385 w 1769845"/>
                <a:gd name="connsiteY4-450" fmla="*/ 2527300 h 6728802"/>
                <a:gd name="connsiteX5-451" fmla="*/ 884010 w 1769845"/>
                <a:gd name="connsiteY5-452" fmla="*/ 3051175 h 6728802"/>
                <a:gd name="connsiteX6-453" fmla="*/ 993547 w 1769845"/>
                <a:gd name="connsiteY6-454" fmla="*/ 3586162 h 6728802"/>
                <a:gd name="connsiteX7-455" fmla="*/ 1318985 w 1769845"/>
                <a:gd name="connsiteY7-456" fmla="*/ 4343399 h 6728802"/>
                <a:gd name="connsiteX8-457" fmla="*/ 1633310 w 1769845"/>
                <a:gd name="connsiteY8-458" fmla="*/ 5238750 h 6728802"/>
                <a:gd name="connsiteX9-459" fmla="*/ 1755750 w 1769845"/>
                <a:gd name="connsiteY9-460" fmla="*/ 6032703 h 6728802"/>
                <a:gd name="connsiteX10-461" fmla="*/ 1692618 w 1769845"/>
                <a:gd name="connsiteY10-462" fmla="*/ 6728802 h 6728802"/>
                <a:gd name="connsiteX0-463" fmla="*/ 85498 w 1755863"/>
                <a:gd name="connsiteY0-464" fmla="*/ 0 h 6765682"/>
                <a:gd name="connsiteX1-465" fmla="*/ 66447 w 1755863"/>
                <a:gd name="connsiteY1-466" fmla="*/ 476250 h 6765682"/>
                <a:gd name="connsiteX2-467" fmla="*/ 4535 w 1755863"/>
                <a:gd name="connsiteY2-468" fmla="*/ 1071562 h 6765682"/>
                <a:gd name="connsiteX3-469" fmla="*/ 204560 w 1755863"/>
                <a:gd name="connsiteY3-470" fmla="*/ 1628774 h 6765682"/>
                <a:gd name="connsiteX4-471" fmla="*/ 582385 w 1755863"/>
                <a:gd name="connsiteY4-472" fmla="*/ 2527300 h 6765682"/>
                <a:gd name="connsiteX5-473" fmla="*/ 884010 w 1755863"/>
                <a:gd name="connsiteY5-474" fmla="*/ 3051175 h 6765682"/>
                <a:gd name="connsiteX6-475" fmla="*/ 993547 w 1755863"/>
                <a:gd name="connsiteY6-476" fmla="*/ 3586162 h 6765682"/>
                <a:gd name="connsiteX7-477" fmla="*/ 1318985 w 1755863"/>
                <a:gd name="connsiteY7-478" fmla="*/ 4343399 h 6765682"/>
                <a:gd name="connsiteX8-479" fmla="*/ 1633310 w 1755863"/>
                <a:gd name="connsiteY8-480" fmla="*/ 5238750 h 6765682"/>
                <a:gd name="connsiteX9-481" fmla="*/ 1755750 w 1755863"/>
                <a:gd name="connsiteY9-482" fmla="*/ 6032703 h 6765682"/>
                <a:gd name="connsiteX10-483" fmla="*/ 1655738 w 1755863"/>
                <a:gd name="connsiteY10-484" fmla="*/ 6765682 h 6765682"/>
                <a:gd name="connsiteX0-485" fmla="*/ 85498 w 1755989"/>
                <a:gd name="connsiteY0-486" fmla="*/ 0 h 6765682"/>
                <a:gd name="connsiteX1-487" fmla="*/ 66447 w 1755989"/>
                <a:gd name="connsiteY1-488" fmla="*/ 476250 h 6765682"/>
                <a:gd name="connsiteX2-489" fmla="*/ 4535 w 1755989"/>
                <a:gd name="connsiteY2-490" fmla="*/ 1071562 h 6765682"/>
                <a:gd name="connsiteX3-491" fmla="*/ 204560 w 1755989"/>
                <a:gd name="connsiteY3-492" fmla="*/ 1628774 h 6765682"/>
                <a:gd name="connsiteX4-493" fmla="*/ 582385 w 1755989"/>
                <a:gd name="connsiteY4-494" fmla="*/ 2527300 h 6765682"/>
                <a:gd name="connsiteX5-495" fmla="*/ 884010 w 1755989"/>
                <a:gd name="connsiteY5-496" fmla="*/ 3051175 h 6765682"/>
                <a:gd name="connsiteX6-497" fmla="*/ 993547 w 1755989"/>
                <a:gd name="connsiteY6-498" fmla="*/ 3586162 h 6765682"/>
                <a:gd name="connsiteX7-499" fmla="*/ 1318985 w 1755989"/>
                <a:gd name="connsiteY7-500" fmla="*/ 4343399 h 6765682"/>
                <a:gd name="connsiteX8-501" fmla="*/ 1633310 w 1755989"/>
                <a:gd name="connsiteY8-502" fmla="*/ 5238750 h 6765682"/>
                <a:gd name="connsiteX9-503" fmla="*/ 1755750 w 1755989"/>
                <a:gd name="connsiteY9-504" fmla="*/ 6032703 h 6765682"/>
                <a:gd name="connsiteX10-505" fmla="*/ 1655738 w 1755989"/>
                <a:gd name="connsiteY10-506" fmla="*/ 6765682 h 6765682"/>
                <a:gd name="connsiteX0-507" fmla="*/ 85498 w 1756838"/>
                <a:gd name="connsiteY0-508" fmla="*/ 0 h 6741095"/>
                <a:gd name="connsiteX1-509" fmla="*/ 66447 w 1756838"/>
                <a:gd name="connsiteY1-510" fmla="*/ 476250 h 6741095"/>
                <a:gd name="connsiteX2-511" fmla="*/ 4535 w 1756838"/>
                <a:gd name="connsiteY2-512" fmla="*/ 1071562 h 6741095"/>
                <a:gd name="connsiteX3-513" fmla="*/ 204560 w 1756838"/>
                <a:gd name="connsiteY3-514" fmla="*/ 1628774 h 6741095"/>
                <a:gd name="connsiteX4-515" fmla="*/ 582385 w 1756838"/>
                <a:gd name="connsiteY4-516" fmla="*/ 2527300 h 6741095"/>
                <a:gd name="connsiteX5-517" fmla="*/ 884010 w 1756838"/>
                <a:gd name="connsiteY5-518" fmla="*/ 3051175 h 6741095"/>
                <a:gd name="connsiteX6-519" fmla="*/ 993547 w 1756838"/>
                <a:gd name="connsiteY6-520" fmla="*/ 3586162 h 6741095"/>
                <a:gd name="connsiteX7-521" fmla="*/ 1318985 w 1756838"/>
                <a:gd name="connsiteY7-522" fmla="*/ 4343399 h 6741095"/>
                <a:gd name="connsiteX8-523" fmla="*/ 1633310 w 1756838"/>
                <a:gd name="connsiteY8-524" fmla="*/ 5238750 h 6741095"/>
                <a:gd name="connsiteX9-525" fmla="*/ 1755750 w 1756838"/>
                <a:gd name="connsiteY9-526" fmla="*/ 6032703 h 6741095"/>
                <a:gd name="connsiteX10-527" fmla="*/ 1674178 w 1756838"/>
                <a:gd name="connsiteY10-528" fmla="*/ 6741095 h 6741095"/>
                <a:gd name="connsiteX0-529" fmla="*/ 85498 w 1755848"/>
                <a:gd name="connsiteY0-530" fmla="*/ 0 h 6741095"/>
                <a:gd name="connsiteX1-531" fmla="*/ 66447 w 1755848"/>
                <a:gd name="connsiteY1-532" fmla="*/ 476250 h 6741095"/>
                <a:gd name="connsiteX2-533" fmla="*/ 4535 w 1755848"/>
                <a:gd name="connsiteY2-534" fmla="*/ 1071562 h 6741095"/>
                <a:gd name="connsiteX3-535" fmla="*/ 204560 w 1755848"/>
                <a:gd name="connsiteY3-536" fmla="*/ 1628774 h 6741095"/>
                <a:gd name="connsiteX4-537" fmla="*/ 582385 w 1755848"/>
                <a:gd name="connsiteY4-538" fmla="*/ 2527300 h 6741095"/>
                <a:gd name="connsiteX5-539" fmla="*/ 884010 w 1755848"/>
                <a:gd name="connsiteY5-540" fmla="*/ 3051175 h 6741095"/>
                <a:gd name="connsiteX6-541" fmla="*/ 993547 w 1755848"/>
                <a:gd name="connsiteY6-542" fmla="*/ 3586162 h 6741095"/>
                <a:gd name="connsiteX7-543" fmla="*/ 1318985 w 1755848"/>
                <a:gd name="connsiteY7-544" fmla="*/ 4343399 h 6741095"/>
                <a:gd name="connsiteX8-545" fmla="*/ 1664043 w 1755848"/>
                <a:gd name="connsiteY8-546" fmla="*/ 5244897 h 6741095"/>
                <a:gd name="connsiteX9-547" fmla="*/ 1755750 w 1755848"/>
                <a:gd name="connsiteY9-548" fmla="*/ 6032703 h 6741095"/>
                <a:gd name="connsiteX10-549" fmla="*/ 1674178 w 1755848"/>
                <a:gd name="connsiteY10-550" fmla="*/ 6741095 h 6741095"/>
                <a:gd name="connsiteX0-551" fmla="*/ 85498 w 1766767"/>
                <a:gd name="connsiteY0-552" fmla="*/ 0 h 6741095"/>
                <a:gd name="connsiteX1-553" fmla="*/ 66447 w 1766767"/>
                <a:gd name="connsiteY1-554" fmla="*/ 476250 h 6741095"/>
                <a:gd name="connsiteX2-555" fmla="*/ 4535 w 1766767"/>
                <a:gd name="connsiteY2-556" fmla="*/ 1071562 h 6741095"/>
                <a:gd name="connsiteX3-557" fmla="*/ 204560 w 1766767"/>
                <a:gd name="connsiteY3-558" fmla="*/ 1628774 h 6741095"/>
                <a:gd name="connsiteX4-559" fmla="*/ 582385 w 1766767"/>
                <a:gd name="connsiteY4-560" fmla="*/ 2527300 h 6741095"/>
                <a:gd name="connsiteX5-561" fmla="*/ 884010 w 1766767"/>
                <a:gd name="connsiteY5-562" fmla="*/ 3051175 h 6741095"/>
                <a:gd name="connsiteX6-563" fmla="*/ 993547 w 1766767"/>
                <a:gd name="connsiteY6-564" fmla="*/ 3586162 h 6741095"/>
                <a:gd name="connsiteX7-565" fmla="*/ 1318985 w 1766767"/>
                <a:gd name="connsiteY7-566" fmla="*/ 4343399 h 6741095"/>
                <a:gd name="connsiteX8-567" fmla="*/ 1664043 w 1766767"/>
                <a:gd name="connsiteY8-568" fmla="*/ 5244897 h 6741095"/>
                <a:gd name="connsiteX9-569" fmla="*/ 1755750 w 1766767"/>
                <a:gd name="connsiteY9-570" fmla="*/ 6032703 h 6741095"/>
                <a:gd name="connsiteX10-571" fmla="*/ 1674178 w 1766767"/>
                <a:gd name="connsiteY10-572" fmla="*/ 6741095 h 6741095"/>
                <a:gd name="connsiteX0-573" fmla="*/ 85498 w 1783598"/>
                <a:gd name="connsiteY0-574" fmla="*/ 0 h 6741095"/>
                <a:gd name="connsiteX1-575" fmla="*/ 66447 w 1783598"/>
                <a:gd name="connsiteY1-576" fmla="*/ 476250 h 6741095"/>
                <a:gd name="connsiteX2-577" fmla="*/ 4535 w 1783598"/>
                <a:gd name="connsiteY2-578" fmla="*/ 1071562 h 6741095"/>
                <a:gd name="connsiteX3-579" fmla="*/ 204560 w 1783598"/>
                <a:gd name="connsiteY3-580" fmla="*/ 1628774 h 6741095"/>
                <a:gd name="connsiteX4-581" fmla="*/ 582385 w 1783598"/>
                <a:gd name="connsiteY4-582" fmla="*/ 2527300 h 6741095"/>
                <a:gd name="connsiteX5-583" fmla="*/ 884010 w 1783598"/>
                <a:gd name="connsiteY5-584" fmla="*/ 3051175 h 6741095"/>
                <a:gd name="connsiteX6-585" fmla="*/ 993547 w 1783598"/>
                <a:gd name="connsiteY6-586" fmla="*/ 3586162 h 6741095"/>
                <a:gd name="connsiteX7-587" fmla="*/ 1318985 w 1783598"/>
                <a:gd name="connsiteY7-588" fmla="*/ 4343399 h 6741095"/>
                <a:gd name="connsiteX8-589" fmla="*/ 1664043 w 1783598"/>
                <a:gd name="connsiteY8-590" fmla="*/ 5244897 h 6741095"/>
                <a:gd name="connsiteX9-591" fmla="*/ 1774191 w 1783598"/>
                <a:gd name="connsiteY9-592" fmla="*/ 6038850 h 6741095"/>
                <a:gd name="connsiteX10-593" fmla="*/ 1674178 w 1783598"/>
                <a:gd name="connsiteY10-594" fmla="*/ 6741095 h 6741095"/>
                <a:gd name="connsiteX0-595" fmla="*/ 85498 w 1781387"/>
                <a:gd name="connsiteY0-596" fmla="*/ 0 h 6741095"/>
                <a:gd name="connsiteX1-597" fmla="*/ 66447 w 1781387"/>
                <a:gd name="connsiteY1-598" fmla="*/ 476250 h 6741095"/>
                <a:gd name="connsiteX2-599" fmla="*/ 4535 w 1781387"/>
                <a:gd name="connsiteY2-600" fmla="*/ 1071562 h 6741095"/>
                <a:gd name="connsiteX3-601" fmla="*/ 204560 w 1781387"/>
                <a:gd name="connsiteY3-602" fmla="*/ 1628774 h 6741095"/>
                <a:gd name="connsiteX4-603" fmla="*/ 582385 w 1781387"/>
                <a:gd name="connsiteY4-604" fmla="*/ 2527300 h 6741095"/>
                <a:gd name="connsiteX5-605" fmla="*/ 884010 w 1781387"/>
                <a:gd name="connsiteY5-606" fmla="*/ 3051175 h 6741095"/>
                <a:gd name="connsiteX6-607" fmla="*/ 993547 w 1781387"/>
                <a:gd name="connsiteY6-608" fmla="*/ 3586162 h 6741095"/>
                <a:gd name="connsiteX7-609" fmla="*/ 1318985 w 1781387"/>
                <a:gd name="connsiteY7-610" fmla="*/ 4343399 h 6741095"/>
                <a:gd name="connsiteX8-611" fmla="*/ 1664043 w 1781387"/>
                <a:gd name="connsiteY8-612" fmla="*/ 5244897 h 6741095"/>
                <a:gd name="connsiteX9-613" fmla="*/ 1774191 w 1781387"/>
                <a:gd name="connsiteY9-614" fmla="*/ 6038850 h 6741095"/>
                <a:gd name="connsiteX10-615" fmla="*/ 1674178 w 1781387"/>
                <a:gd name="connsiteY10-616" fmla="*/ 6741095 h 6741095"/>
                <a:gd name="connsiteX0-617" fmla="*/ 85498 w 1775659"/>
                <a:gd name="connsiteY0-618" fmla="*/ 0 h 6741095"/>
                <a:gd name="connsiteX1-619" fmla="*/ 66447 w 1775659"/>
                <a:gd name="connsiteY1-620" fmla="*/ 476250 h 6741095"/>
                <a:gd name="connsiteX2-621" fmla="*/ 4535 w 1775659"/>
                <a:gd name="connsiteY2-622" fmla="*/ 1071562 h 6741095"/>
                <a:gd name="connsiteX3-623" fmla="*/ 204560 w 1775659"/>
                <a:gd name="connsiteY3-624" fmla="*/ 1628774 h 6741095"/>
                <a:gd name="connsiteX4-625" fmla="*/ 582385 w 1775659"/>
                <a:gd name="connsiteY4-626" fmla="*/ 2527300 h 6741095"/>
                <a:gd name="connsiteX5-627" fmla="*/ 884010 w 1775659"/>
                <a:gd name="connsiteY5-628" fmla="*/ 3051175 h 6741095"/>
                <a:gd name="connsiteX6-629" fmla="*/ 993547 w 1775659"/>
                <a:gd name="connsiteY6-630" fmla="*/ 3586162 h 6741095"/>
                <a:gd name="connsiteX7-631" fmla="*/ 1318985 w 1775659"/>
                <a:gd name="connsiteY7-632" fmla="*/ 4343399 h 6741095"/>
                <a:gd name="connsiteX8-633" fmla="*/ 1664043 w 1775659"/>
                <a:gd name="connsiteY8-634" fmla="*/ 5244897 h 6741095"/>
                <a:gd name="connsiteX9-635" fmla="*/ 1768044 w 1775659"/>
                <a:gd name="connsiteY9-636" fmla="*/ 6038850 h 6741095"/>
                <a:gd name="connsiteX10-637" fmla="*/ 1674178 w 1775659"/>
                <a:gd name="connsiteY10-638" fmla="*/ 6741095 h 6741095"/>
                <a:gd name="connsiteX0-639" fmla="*/ 85498 w 1776748"/>
                <a:gd name="connsiteY0-640" fmla="*/ 0 h 6741095"/>
                <a:gd name="connsiteX1-641" fmla="*/ 66447 w 1776748"/>
                <a:gd name="connsiteY1-642" fmla="*/ 476250 h 6741095"/>
                <a:gd name="connsiteX2-643" fmla="*/ 4535 w 1776748"/>
                <a:gd name="connsiteY2-644" fmla="*/ 1071562 h 6741095"/>
                <a:gd name="connsiteX3-645" fmla="*/ 204560 w 1776748"/>
                <a:gd name="connsiteY3-646" fmla="*/ 1628774 h 6741095"/>
                <a:gd name="connsiteX4-647" fmla="*/ 582385 w 1776748"/>
                <a:gd name="connsiteY4-648" fmla="*/ 2527300 h 6741095"/>
                <a:gd name="connsiteX5-649" fmla="*/ 884010 w 1776748"/>
                <a:gd name="connsiteY5-650" fmla="*/ 3051175 h 6741095"/>
                <a:gd name="connsiteX6-651" fmla="*/ 993547 w 1776748"/>
                <a:gd name="connsiteY6-652" fmla="*/ 3586162 h 6741095"/>
                <a:gd name="connsiteX7-653" fmla="*/ 1318985 w 1776748"/>
                <a:gd name="connsiteY7-654" fmla="*/ 4343399 h 6741095"/>
                <a:gd name="connsiteX8-655" fmla="*/ 1664043 w 1776748"/>
                <a:gd name="connsiteY8-656" fmla="*/ 5244897 h 6741095"/>
                <a:gd name="connsiteX9-657" fmla="*/ 1768044 w 1776748"/>
                <a:gd name="connsiteY9-658" fmla="*/ 6038850 h 6741095"/>
                <a:gd name="connsiteX10-659" fmla="*/ 1674178 w 1776748"/>
                <a:gd name="connsiteY10-660" fmla="*/ 6741095 h 6741095"/>
                <a:gd name="connsiteX0-661" fmla="*/ 85498 w 1769077"/>
                <a:gd name="connsiteY0-662" fmla="*/ 0 h 6741095"/>
                <a:gd name="connsiteX1-663" fmla="*/ 66447 w 1769077"/>
                <a:gd name="connsiteY1-664" fmla="*/ 476250 h 6741095"/>
                <a:gd name="connsiteX2-665" fmla="*/ 4535 w 1769077"/>
                <a:gd name="connsiteY2-666" fmla="*/ 1071562 h 6741095"/>
                <a:gd name="connsiteX3-667" fmla="*/ 204560 w 1769077"/>
                <a:gd name="connsiteY3-668" fmla="*/ 1628774 h 6741095"/>
                <a:gd name="connsiteX4-669" fmla="*/ 582385 w 1769077"/>
                <a:gd name="connsiteY4-670" fmla="*/ 2527300 h 6741095"/>
                <a:gd name="connsiteX5-671" fmla="*/ 884010 w 1769077"/>
                <a:gd name="connsiteY5-672" fmla="*/ 3051175 h 6741095"/>
                <a:gd name="connsiteX6-673" fmla="*/ 993547 w 1769077"/>
                <a:gd name="connsiteY6-674" fmla="*/ 3586162 h 6741095"/>
                <a:gd name="connsiteX7-675" fmla="*/ 1318985 w 1769077"/>
                <a:gd name="connsiteY7-676" fmla="*/ 4343399 h 6741095"/>
                <a:gd name="connsiteX8-677" fmla="*/ 1688630 w 1769077"/>
                <a:gd name="connsiteY8-678" fmla="*/ 5251044 h 6741095"/>
                <a:gd name="connsiteX9-679" fmla="*/ 1768044 w 1769077"/>
                <a:gd name="connsiteY9-680" fmla="*/ 6038850 h 6741095"/>
                <a:gd name="connsiteX10-681" fmla="*/ 1674178 w 1769077"/>
                <a:gd name="connsiteY10-682" fmla="*/ 6741095 h 6741095"/>
                <a:gd name="connsiteX0-683" fmla="*/ 85498 w 1779369"/>
                <a:gd name="connsiteY0-684" fmla="*/ 0 h 6741095"/>
                <a:gd name="connsiteX1-685" fmla="*/ 66447 w 1779369"/>
                <a:gd name="connsiteY1-686" fmla="*/ 476250 h 6741095"/>
                <a:gd name="connsiteX2-687" fmla="*/ 4535 w 1779369"/>
                <a:gd name="connsiteY2-688" fmla="*/ 1071562 h 6741095"/>
                <a:gd name="connsiteX3-689" fmla="*/ 204560 w 1779369"/>
                <a:gd name="connsiteY3-690" fmla="*/ 1628774 h 6741095"/>
                <a:gd name="connsiteX4-691" fmla="*/ 582385 w 1779369"/>
                <a:gd name="connsiteY4-692" fmla="*/ 2527300 h 6741095"/>
                <a:gd name="connsiteX5-693" fmla="*/ 884010 w 1779369"/>
                <a:gd name="connsiteY5-694" fmla="*/ 3051175 h 6741095"/>
                <a:gd name="connsiteX6-695" fmla="*/ 993547 w 1779369"/>
                <a:gd name="connsiteY6-696" fmla="*/ 3586162 h 6741095"/>
                <a:gd name="connsiteX7-697" fmla="*/ 1318985 w 1779369"/>
                <a:gd name="connsiteY7-698" fmla="*/ 4343399 h 6741095"/>
                <a:gd name="connsiteX8-699" fmla="*/ 1688630 w 1779369"/>
                <a:gd name="connsiteY8-700" fmla="*/ 5251044 h 6741095"/>
                <a:gd name="connsiteX9-701" fmla="*/ 1768044 w 1779369"/>
                <a:gd name="connsiteY9-702" fmla="*/ 6038850 h 6741095"/>
                <a:gd name="connsiteX10-703" fmla="*/ 1674178 w 1779369"/>
                <a:gd name="connsiteY10-704" fmla="*/ 6741095 h 6741095"/>
                <a:gd name="connsiteX0-705" fmla="*/ 85498 w 1776824"/>
                <a:gd name="connsiteY0-706" fmla="*/ 0 h 6741095"/>
                <a:gd name="connsiteX1-707" fmla="*/ 66447 w 1776824"/>
                <a:gd name="connsiteY1-708" fmla="*/ 476250 h 6741095"/>
                <a:gd name="connsiteX2-709" fmla="*/ 4535 w 1776824"/>
                <a:gd name="connsiteY2-710" fmla="*/ 1071562 h 6741095"/>
                <a:gd name="connsiteX3-711" fmla="*/ 204560 w 1776824"/>
                <a:gd name="connsiteY3-712" fmla="*/ 1628774 h 6741095"/>
                <a:gd name="connsiteX4-713" fmla="*/ 582385 w 1776824"/>
                <a:gd name="connsiteY4-714" fmla="*/ 2527300 h 6741095"/>
                <a:gd name="connsiteX5-715" fmla="*/ 884010 w 1776824"/>
                <a:gd name="connsiteY5-716" fmla="*/ 3051175 h 6741095"/>
                <a:gd name="connsiteX6-717" fmla="*/ 993547 w 1776824"/>
                <a:gd name="connsiteY6-718" fmla="*/ 3586162 h 6741095"/>
                <a:gd name="connsiteX7-719" fmla="*/ 1355865 w 1776824"/>
                <a:gd name="connsiteY7-720" fmla="*/ 4349546 h 6741095"/>
                <a:gd name="connsiteX8-721" fmla="*/ 1688630 w 1776824"/>
                <a:gd name="connsiteY8-722" fmla="*/ 5251044 h 6741095"/>
                <a:gd name="connsiteX9-723" fmla="*/ 1768044 w 1776824"/>
                <a:gd name="connsiteY9-724" fmla="*/ 6038850 h 6741095"/>
                <a:gd name="connsiteX10-725" fmla="*/ 1674178 w 1776824"/>
                <a:gd name="connsiteY10-726" fmla="*/ 6741095 h 6741095"/>
                <a:gd name="connsiteX0-727" fmla="*/ 85498 w 1776824"/>
                <a:gd name="connsiteY0-728" fmla="*/ 0 h 6741095"/>
                <a:gd name="connsiteX1-729" fmla="*/ 66447 w 1776824"/>
                <a:gd name="connsiteY1-730" fmla="*/ 476250 h 6741095"/>
                <a:gd name="connsiteX2-731" fmla="*/ 4535 w 1776824"/>
                <a:gd name="connsiteY2-732" fmla="*/ 1071562 h 6741095"/>
                <a:gd name="connsiteX3-733" fmla="*/ 204560 w 1776824"/>
                <a:gd name="connsiteY3-734" fmla="*/ 1628774 h 6741095"/>
                <a:gd name="connsiteX4-735" fmla="*/ 582385 w 1776824"/>
                <a:gd name="connsiteY4-736" fmla="*/ 2527300 h 6741095"/>
                <a:gd name="connsiteX5-737" fmla="*/ 884010 w 1776824"/>
                <a:gd name="connsiteY5-738" fmla="*/ 3051175 h 6741095"/>
                <a:gd name="connsiteX6-739" fmla="*/ 1042721 w 1776824"/>
                <a:gd name="connsiteY6-740" fmla="*/ 3592309 h 6741095"/>
                <a:gd name="connsiteX7-741" fmla="*/ 1355865 w 1776824"/>
                <a:gd name="connsiteY7-742" fmla="*/ 4349546 h 6741095"/>
                <a:gd name="connsiteX8-743" fmla="*/ 1688630 w 1776824"/>
                <a:gd name="connsiteY8-744" fmla="*/ 5251044 h 6741095"/>
                <a:gd name="connsiteX9-745" fmla="*/ 1768044 w 1776824"/>
                <a:gd name="connsiteY9-746" fmla="*/ 6038850 h 6741095"/>
                <a:gd name="connsiteX10-747" fmla="*/ 1674178 w 1776824"/>
                <a:gd name="connsiteY10-748" fmla="*/ 6741095 h 6741095"/>
                <a:gd name="connsiteX0-749" fmla="*/ 85498 w 1776824"/>
                <a:gd name="connsiteY0-750" fmla="*/ 0 h 6741095"/>
                <a:gd name="connsiteX1-751" fmla="*/ 66447 w 1776824"/>
                <a:gd name="connsiteY1-752" fmla="*/ 476250 h 6741095"/>
                <a:gd name="connsiteX2-753" fmla="*/ 4535 w 1776824"/>
                <a:gd name="connsiteY2-754" fmla="*/ 1071562 h 6741095"/>
                <a:gd name="connsiteX3-755" fmla="*/ 204560 w 1776824"/>
                <a:gd name="connsiteY3-756" fmla="*/ 1628774 h 6741095"/>
                <a:gd name="connsiteX4-757" fmla="*/ 582385 w 1776824"/>
                <a:gd name="connsiteY4-758" fmla="*/ 2527300 h 6741095"/>
                <a:gd name="connsiteX5-759" fmla="*/ 857118 w 1776824"/>
                <a:gd name="connsiteY5-760" fmla="*/ 3043491 h 6741095"/>
                <a:gd name="connsiteX6-761" fmla="*/ 1042721 w 1776824"/>
                <a:gd name="connsiteY6-762" fmla="*/ 3592309 h 6741095"/>
                <a:gd name="connsiteX7-763" fmla="*/ 1355865 w 1776824"/>
                <a:gd name="connsiteY7-764" fmla="*/ 4349546 h 6741095"/>
                <a:gd name="connsiteX8-765" fmla="*/ 1688630 w 1776824"/>
                <a:gd name="connsiteY8-766" fmla="*/ 5251044 h 6741095"/>
                <a:gd name="connsiteX9-767" fmla="*/ 1768044 w 1776824"/>
                <a:gd name="connsiteY9-768" fmla="*/ 6038850 h 6741095"/>
                <a:gd name="connsiteX10-769" fmla="*/ 1674178 w 1776824"/>
                <a:gd name="connsiteY10-770" fmla="*/ 6741095 h 6741095"/>
                <a:gd name="connsiteX0-771" fmla="*/ 85498 w 1776824"/>
                <a:gd name="connsiteY0-772" fmla="*/ 0 h 6741095"/>
                <a:gd name="connsiteX1-773" fmla="*/ 66447 w 1776824"/>
                <a:gd name="connsiteY1-774" fmla="*/ 476250 h 6741095"/>
                <a:gd name="connsiteX2-775" fmla="*/ 4535 w 1776824"/>
                <a:gd name="connsiteY2-776" fmla="*/ 1071562 h 6741095"/>
                <a:gd name="connsiteX3-777" fmla="*/ 204560 w 1776824"/>
                <a:gd name="connsiteY3-778" fmla="*/ 1628774 h 6741095"/>
                <a:gd name="connsiteX4-779" fmla="*/ 597752 w 1776824"/>
                <a:gd name="connsiteY4-780" fmla="*/ 2531142 h 6741095"/>
                <a:gd name="connsiteX5-781" fmla="*/ 857118 w 1776824"/>
                <a:gd name="connsiteY5-782" fmla="*/ 3043491 h 6741095"/>
                <a:gd name="connsiteX6-783" fmla="*/ 1042721 w 1776824"/>
                <a:gd name="connsiteY6-784" fmla="*/ 3592309 h 6741095"/>
                <a:gd name="connsiteX7-785" fmla="*/ 1355865 w 1776824"/>
                <a:gd name="connsiteY7-786" fmla="*/ 4349546 h 6741095"/>
                <a:gd name="connsiteX8-787" fmla="*/ 1688630 w 1776824"/>
                <a:gd name="connsiteY8-788" fmla="*/ 5251044 h 6741095"/>
                <a:gd name="connsiteX9-789" fmla="*/ 1768044 w 1776824"/>
                <a:gd name="connsiteY9-790" fmla="*/ 6038850 h 6741095"/>
                <a:gd name="connsiteX10-791" fmla="*/ 1674178 w 1776824"/>
                <a:gd name="connsiteY10-792" fmla="*/ 6741095 h 6741095"/>
                <a:gd name="connsiteX0-793" fmla="*/ 90681 w 1782007"/>
                <a:gd name="connsiteY0-794" fmla="*/ 0 h 6741095"/>
                <a:gd name="connsiteX1-795" fmla="*/ 71630 w 1782007"/>
                <a:gd name="connsiteY1-796" fmla="*/ 476250 h 6741095"/>
                <a:gd name="connsiteX2-797" fmla="*/ 9718 w 1782007"/>
                <a:gd name="connsiteY2-798" fmla="*/ 1071562 h 6741095"/>
                <a:gd name="connsiteX3-799" fmla="*/ 301944 w 1782007"/>
                <a:gd name="connsiteY3-800" fmla="*/ 1640298 h 6741095"/>
                <a:gd name="connsiteX4-801" fmla="*/ 602935 w 1782007"/>
                <a:gd name="connsiteY4-802" fmla="*/ 2531142 h 6741095"/>
                <a:gd name="connsiteX5-803" fmla="*/ 862301 w 1782007"/>
                <a:gd name="connsiteY5-804" fmla="*/ 3043491 h 6741095"/>
                <a:gd name="connsiteX6-805" fmla="*/ 1047904 w 1782007"/>
                <a:gd name="connsiteY6-806" fmla="*/ 3592309 h 6741095"/>
                <a:gd name="connsiteX7-807" fmla="*/ 1361048 w 1782007"/>
                <a:gd name="connsiteY7-808" fmla="*/ 4349546 h 6741095"/>
                <a:gd name="connsiteX8-809" fmla="*/ 1693813 w 1782007"/>
                <a:gd name="connsiteY8-810" fmla="*/ 5251044 h 6741095"/>
                <a:gd name="connsiteX9-811" fmla="*/ 1773227 w 1782007"/>
                <a:gd name="connsiteY9-812" fmla="*/ 6038850 h 6741095"/>
                <a:gd name="connsiteX10-813" fmla="*/ 1679361 w 1782007"/>
                <a:gd name="connsiteY10-814" fmla="*/ 6741095 h 6741095"/>
                <a:gd name="connsiteX0-815" fmla="*/ 94007 w 1785333"/>
                <a:gd name="connsiteY0-816" fmla="*/ 0 h 6741095"/>
                <a:gd name="connsiteX1-817" fmla="*/ 74956 w 1785333"/>
                <a:gd name="connsiteY1-818" fmla="*/ 476250 h 6741095"/>
                <a:gd name="connsiteX2-819" fmla="*/ 13044 w 1785333"/>
                <a:gd name="connsiteY2-820" fmla="*/ 1071562 h 6741095"/>
                <a:gd name="connsiteX3-821" fmla="*/ 359054 w 1785333"/>
                <a:gd name="connsiteY3-822" fmla="*/ 1793967 h 6741095"/>
                <a:gd name="connsiteX4-823" fmla="*/ 606261 w 1785333"/>
                <a:gd name="connsiteY4-824" fmla="*/ 2531142 h 6741095"/>
                <a:gd name="connsiteX5-825" fmla="*/ 865627 w 1785333"/>
                <a:gd name="connsiteY5-826" fmla="*/ 3043491 h 6741095"/>
                <a:gd name="connsiteX6-827" fmla="*/ 1051230 w 1785333"/>
                <a:gd name="connsiteY6-828" fmla="*/ 3592309 h 6741095"/>
                <a:gd name="connsiteX7-829" fmla="*/ 1364374 w 1785333"/>
                <a:gd name="connsiteY7-830" fmla="*/ 4349546 h 6741095"/>
                <a:gd name="connsiteX8-831" fmla="*/ 1697139 w 1785333"/>
                <a:gd name="connsiteY8-832" fmla="*/ 5251044 h 6741095"/>
                <a:gd name="connsiteX9-833" fmla="*/ 1776553 w 1785333"/>
                <a:gd name="connsiteY9-834" fmla="*/ 6038850 h 6741095"/>
                <a:gd name="connsiteX10-835" fmla="*/ 1682687 w 1785333"/>
                <a:gd name="connsiteY10-836" fmla="*/ 6741095 h 6741095"/>
                <a:gd name="connsiteX0-837" fmla="*/ 30099 w 1721425"/>
                <a:gd name="connsiteY0-838" fmla="*/ 0 h 6741095"/>
                <a:gd name="connsiteX1-839" fmla="*/ 11048 w 1721425"/>
                <a:gd name="connsiteY1-840" fmla="*/ 476250 h 6741095"/>
                <a:gd name="connsiteX2-841" fmla="*/ 25970 w 1721425"/>
                <a:gd name="connsiteY2-842" fmla="*/ 1094612 h 6741095"/>
                <a:gd name="connsiteX3-843" fmla="*/ 295146 w 1721425"/>
                <a:gd name="connsiteY3-844" fmla="*/ 1793967 h 6741095"/>
                <a:gd name="connsiteX4-845" fmla="*/ 542353 w 1721425"/>
                <a:gd name="connsiteY4-846" fmla="*/ 2531142 h 6741095"/>
                <a:gd name="connsiteX5-847" fmla="*/ 801719 w 1721425"/>
                <a:gd name="connsiteY5-848" fmla="*/ 3043491 h 6741095"/>
                <a:gd name="connsiteX6-849" fmla="*/ 987322 w 1721425"/>
                <a:gd name="connsiteY6-850" fmla="*/ 3592309 h 6741095"/>
                <a:gd name="connsiteX7-851" fmla="*/ 1300466 w 1721425"/>
                <a:gd name="connsiteY7-852" fmla="*/ 4349546 h 6741095"/>
                <a:gd name="connsiteX8-853" fmla="*/ 1633231 w 1721425"/>
                <a:gd name="connsiteY8-854" fmla="*/ 5251044 h 6741095"/>
                <a:gd name="connsiteX9-855" fmla="*/ 1712645 w 1721425"/>
                <a:gd name="connsiteY9-856" fmla="*/ 6038850 h 6741095"/>
                <a:gd name="connsiteX10-857" fmla="*/ 1618779 w 1721425"/>
                <a:gd name="connsiteY10-858" fmla="*/ 6741095 h 6741095"/>
                <a:gd name="connsiteX0-859" fmla="*/ 10787 w 1702113"/>
                <a:gd name="connsiteY0-860" fmla="*/ 0 h 6741095"/>
                <a:gd name="connsiteX1-861" fmla="*/ 76254 w 1702113"/>
                <a:gd name="connsiteY1-862" fmla="*/ 510826 h 6741095"/>
                <a:gd name="connsiteX2-863" fmla="*/ 6658 w 1702113"/>
                <a:gd name="connsiteY2-864" fmla="*/ 1094612 h 6741095"/>
                <a:gd name="connsiteX3-865" fmla="*/ 275834 w 1702113"/>
                <a:gd name="connsiteY3-866" fmla="*/ 1793967 h 6741095"/>
                <a:gd name="connsiteX4-867" fmla="*/ 523041 w 1702113"/>
                <a:gd name="connsiteY4-868" fmla="*/ 2531142 h 6741095"/>
                <a:gd name="connsiteX5-869" fmla="*/ 782407 w 1702113"/>
                <a:gd name="connsiteY5-870" fmla="*/ 3043491 h 6741095"/>
                <a:gd name="connsiteX6-871" fmla="*/ 968010 w 1702113"/>
                <a:gd name="connsiteY6-872" fmla="*/ 3592309 h 6741095"/>
                <a:gd name="connsiteX7-873" fmla="*/ 1281154 w 1702113"/>
                <a:gd name="connsiteY7-874" fmla="*/ 4349546 h 6741095"/>
                <a:gd name="connsiteX8-875" fmla="*/ 1613919 w 1702113"/>
                <a:gd name="connsiteY8-876" fmla="*/ 5251044 h 6741095"/>
                <a:gd name="connsiteX9-877" fmla="*/ 1693333 w 1702113"/>
                <a:gd name="connsiteY9-878" fmla="*/ 6038850 h 6741095"/>
                <a:gd name="connsiteX10-879" fmla="*/ 1599467 w 1702113"/>
                <a:gd name="connsiteY10-880" fmla="*/ 6741095 h 6741095"/>
                <a:gd name="connsiteX0-881" fmla="*/ 88331 w 1702823"/>
                <a:gd name="connsiteY0-882" fmla="*/ 0 h 6744937"/>
                <a:gd name="connsiteX1-883" fmla="*/ 76964 w 1702823"/>
                <a:gd name="connsiteY1-884" fmla="*/ 514668 h 6744937"/>
                <a:gd name="connsiteX2-885" fmla="*/ 7368 w 1702823"/>
                <a:gd name="connsiteY2-886" fmla="*/ 1098454 h 6744937"/>
                <a:gd name="connsiteX3-887" fmla="*/ 276544 w 1702823"/>
                <a:gd name="connsiteY3-888" fmla="*/ 1797809 h 6744937"/>
                <a:gd name="connsiteX4-889" fmla="*/ 523751 w 1702823"/>
                <a:gd name="connsiteY4-890" fmla="*/ 2534984 h 6744937"/>
                <a:gd name="connsiteX5-891" fmla="*/ 783117 w 1702823"/>
                <a:gd name="connsiteY5-892" fmla="*/ 3047333 h 6744937"/>
                <a:gd name="connsiteX6-893" fmla="*/ 968720 w 1702823"/>
                <a:gd name="connsiteY6-894" fmla="*/ 3596151 h 6744937"/>
                <a:gd name="connsiteX7-895" fmla="*/ 1281864 w 1702823"/>
                <a:gd name="connsiteY7-896" fmla="*/ 4353388 h 6744937"/>
                <a:gd name="connsiteX8-897" fmla="*/ 1614629 w 1702823"/>
                <a:gd name="connsiteY8-898" fmla="*/ 5254886 h 6744937"/>
                <a:gd name="connsiteX9-899" fmla="*/ 1694043 w 1702823"/>
                <a:gd name="connsiteY9-900" fmla="*/ 6042692 h 6744937"/>
                <a:gd name="connsiteX10-901" fmla="*/ 1600177 w 1702823"/>
                <a:gd name="connsiteY10-902" fmla="*/ 6744937 h 6744937"/>
                <a:gd name="connsiteX0-903" fmla="*/ 85681 w 1700173"/>
                <a:gd name="connsiteY0-904" fmla="*/ 0 h 6744937"/>
                <a:gd name="connsiteX1-905" fmla="*/ 101206 w 1700173"/>
                <a:gd name="connsiteY1-906" fmla="*/ 522351 h 6744937"/>
                <a:gd name="connsiteX2-907" fmla="*/ 4718 w 1700173"/>
                <a:gd name="connsiteY2-908" fmla="*/ 1098454 h 6744937"/>
                <a:gd name="connsiteX3-909" fmla="*/ 273894 w 1700173"/>
                <a:gd name="connsiteY3-910" fmla="*/ 1797809 h 6744937"/>
                <a:gd name="connsiteX4-911" fmla="*/ 521101 w 1700173"/>
                <a:gd name="connsiteY4-912" fmla="*/ 2534984 h 6744937"/>
                <a:gd name="connsiteX5-913" fmla="*/ 780467 w 1700173"/>
                <a:gd name="connsiteY5-914" fmla="*/ 3047333 h 6744937"/>
                <a:gd name="connsiteX6-915" fmla="*/ 966070 w 1700173"/>
                <a:gd name="connsiteY6-916" fmla="*/ 3596151 h 6744937"/>
                <a:gd name="connsiteX7-917" fmla="*/ 1279214 w 1700173"/>
                <a:gd name="connsiteY7-918" fmla="*/ 4353388 h 6744937"/>
                <a:gd name="connsiteX8-919" fmla="*/ 1611979 w 1700173"/>
                <a:gd name="connsiteY8-920" fmla="*/ 5254886 h 6744937"/>
                <a:gd name="connsiteX9-921" fmla="*/ 1691393 w 1700173"/>
                <a:gd name="connsiteY9-922" fmla="*/ 6042692 h 6744937"/>
                <a:gd name="connsiteX10-923" fmla="*/ 1597527 w 1700173"/>
                <a:gd name="connsiteY10-924" fmla="*/ 6744937 h 6744937"/>
                <a:gd name="connsiteX0-925" fmla="*/ 104999 w 1700283"/>
                <a:gd name="connsiteY0-926" fmla="*/ 0 h 6737254"/>
                <a:gd name="connsiteX1-927" fmla="*/ 101316 w 1700283"/>
                <a:gd name="connsiteY1-928" fmla="*/ 514668 h 6737254"/>
                <a:gd name="connsiteX2-929" fmla="*/ 4828 w 1700283"/>
                <a:gd name="connsiteY2-930" fmla="*/ 1090771 h 6737254"/>
                <a:gd name="connsiteX3-931" fmla="*/ 274004 w 1700283"/>
                <a:gd name="connsiteY3-932" fmla="*/ 1790126 h 6737254"/>
                <a:gd name="connsiteX4-933" fmla="*/ 521211 w 1700283"/>
                <a:gd name="connsiteY4-934" fmla="*/ 2527301 h 6737254"/>
                <a:gd name="connsiteX5-935" fmla="*/ 780577 w 1700283"/>
                <a:gd name="connsiteY5-936" fmla="*/ 3039650 h 6737254"/>
                <a:gd name="connsiteX6-937" fmla="*/ 966180 w 1700283"/>
                <a:gd name="connsiteY6-938" fmla="*/ 3588468 h 6737254"/>
                <a:gd name="connsiteX7-939" fmla="*/ 1279324 w 1700283"/>
                <a:gd name="connsiteY7-940" fmla="*/ 4345705 h 6737254"/>
                <a:gd name="connsiteX8-941" fmla="*/ 1612089 w 1700283"/>
                <a:gd name="connsiteY8-942" fmla="*/ 5247203 h 6737254"/>
                <a:gd name="connsiteX9-943" fmla="*/ 1691503 w 1700283"/>
                <a:gd name="connsiteY9-944" fmla="*/ 6035009 h 6737254"/>
                <a:gd name="connsiteX10-945" fmla="*/ 1597637 w 1700283"/>
                <a:gd name="connsiteY10-946" fmla="*/ 6737254 h 6737254"/>
                <a:gd name="connsiteX0-947" fmla="*/ 75468 w 1670752"/>
                <a:gd name="connsiteY0-948" fmla="*/ 0 h 6737254"/>
                <a:gd name="connsiteX1-949" fmla="*/ 71785 w 1670752"/>
                <a:gd name="connsiteY1-950" fmla="*/ 514668 h 6737254"/>
                <a:gd name="connsiteX2-951" fmla="*/ 6031 w 1670752"/>
                <a:gd name="connsiteY2-952" fmla="*/ 1271330 h 6737254"/>
                <a:gd name="connsiteX3-953" fmla="*/ 244473 w 1670752"/>
                <a:gd name="connsiteY3-954" fmla="*/ 1790126 h 6737254"/>
                <a:gd name="connsiteX4-955" fmla="*/ 491680 w 1670752"/>
                <a:gd name="connsiteY4-956" fmla="*/ 2527301 h 6737254"/>
                <a:gd name="connsiteX5-957" fmla="*/ 751046 w 1670752"/>
                <a:gd name="connsiteY5-958" fmla="*/ 3039650 h 6737254"/>
                <a:gd name="connsiteX6-959" fmla="*/ 936649 w 1670752"/>
                <a:gd name="connsiteY6-960" fmla="*/ 3588468 h 6737254"/>
                <a:gd name="connsiteX7-961" fmla="*/ 1249793 w 1670752"/>
                <a:gd name="connsiteY7-962" fmla="*/ 4345705 h 6737254"/>
                <a:gd name="connsiteX8-963" fmla="*/ 1582558 w 1670752"/>
                <a:gd name="connsiteY8-964" fmla="*/ 5247203 h 6737254"/>
                <a:gd name="connsiteX9-965" fmla="*/ 1661972 w 1670752"/>
                <a:gd name="connsiteY9-966" fmla="*/ 6035009 h 6737254"/>
                <a:gd name="connsiteX10-967" fmla="*/ 1568106 w 1670752"/>
                <a:gd name="connsiteY10-968" fmla="*/ 6737254 h 6737254"/>
                <a:gd name="connsiteX0-969" fmla="*/ 93863 w 1689147"/>
                <a:gd name="connsiteY0-970" fmla="*/ 0 h 6737254"/>
                <a:gd name="connsiteX1-971" fmla="*/ 90180 w 1689147"/>
                <a:gd name="connsiteY1-972" fmla="*/ 514668 h 6737254"/>
                <a:gd name="connsiteX2-973" fmla="*/ 5218 w 1689147"/>
                <a:gd name="connsiteY2-974" fmla="*/ 1167604 h 6737254"/>
                <a:gd name="connsiteX3-975" fmla="*/ 262868 w 1689147"/>
                <a:gd name="connsiteY3-976" fmla="*/ 1790126 h 6737254"/>
                <a:gd name="connsiteX4-977" fmla="*/ 510075 w 1689147"/>
                <a:gd name="connsiteY4-978" fmla="*/ 2527301 h 6737254"/>
                <a:gd name="connsiteX5-979" fmla="*/ 769441 w 1689147"/>
                <a:gd name="connsiteY5-980" fmla="*/ 3039650 h 6737254"/>
                <a:gd name="connsiteX6-981" fmla="*/ 955044 w 1689147"/>
                <a:gd name="connsiteY6-982" fmla="*/ 3588468 h 6737254"/>
                <a:gd name="connsiteX7-983" fmla="*/ 1268188 w 1689147"/>
                <a:gd name="connsiteY7-984" fmla="*/ 4345705 h 6737254"/>
                <a:gd name="connsiteX8-985" fmla="*/ 1600953 w 1689147"/>
                <a:gd name="connsiteY8-986" fmla="*/ 5247203 h 6737254"/>
                <a:gd name="connsiteX9-987" fmla="*/ 1680367 w 1689147"/>
                <a:gd name="connsiteY9-988" fmla="*/ 6035009 h 6737254"/>
                <a:gd name="connsiteX10-989" fmla="*/ 1586501 w 1689147"/>
                <a:gd name="connsiteY10-990" fmla="*/ 6737254 h 6737254"/>
                <a:gd name="connsiteX0-991" fmla="*/ 91794 w 1687078"/>
                <a:gd name="connsiteY0-992" fmla="*/ 0 h 6737254"/>
                <a:gd name="connsiteX1-993" fmla="*/ 88111 w 1687078"/>
                <a:gd name="connsiteY1-994" fmla="*/ 514668 h 6737254"/>
                <a:gd name="connsiteX2-995" fmla="*/ 3149 w 1687078"/>
                <a:gd name="connsiteY2-996" fmla="*/ 1167604 h 6737254"/>
                <a:gd name="connsiteX3-997" fmla="*/ 260799 w 1687078"/>
                <a:gd name="connsiteY3-998" fmla="*/ 1790126 h 6737254"/>
                <a:gd name="connsiteX4-999" fmla="*/ 508006 w 1687078"/>
                <a:gd name="connsiteY4-1000" fmla="*/ 2527301 h 6737254"/>
                <a:gd name="connsiteX5-1001" fmla="*/ 767372 w 1687078"/>
                <a:gd name="connsiteY5-1002" fmla="*/ 3039650 h 6737254"/>
                <a:gd name="connsiteX6-1003" fmla="*/ 952975 w 1687078"/>
                <a:gd name="connsiteY6-1004" fmla="*/ 3588468 h 6737254"/>
                <a:gd name="connsiteX7-1005" fmla="*/ 1266119 w 1687078"/>
                <a:gd name="connsiteY7-1006" fmla="*/ 4345705 h 6737254"/>
                <a:gd name="connsiteX8-1007" fmla="*/ 1598884 w 1687078"/>
                <a:gd name="connsiteY8-1008" fmla="*/ 5247203 h 6737254"/>
                <a:gd name="connsiteX9-1009" fmla="*/ 1678298 w 1687078"/>
                <a:gd name="connsiteY9-1010" fmla="*/ 6035009 h 6737254"/>
                <a:gd name="connsiteX10-1011" fmla="*/ 1584432 w 1687078"/>
                <a:gd name="connsiteY10-1012" fmla="*/ 6737254 h 6737254"/>
                <a:gd name="connsiteX0-1013" fmla="*/ 88050 w 1683334"/>
                <a:gd name="connsiteY0-1014" fmla="*/ 0 h 6737254"/>
                <a:gd name="connsiteX1-1015" fmla="*/ 84367 w 1683334"/>
                <a:gd name="connsiteY1-1016" fmla="*/ 514668 h 6737254"/>
                <a:gd name="connsiteX2-1017" fmla="*/ 3247 w 1683334"/>
                <a:gd name="connsiteY2-1018" fmla="*/ 1113820 h 6737254"/>
                <a:gd name="connsiteX3-1019" fmla="*/ 257055 w 1683334"/>
                <a:gd name="connsiteY3-1020" fmla="*/ 1790126 h 6737254"/>
                <a:gd name="connsiteX4-1021" fmla="*/ 504262 w 1683334"/>
                <a:gd name="connsiteY4-1022" fmla="*/ 2527301 h 6737254"/>
                <a:gd name="connsiteX5-1023" fmla="*/ 763628 w 1683334"/>
                <a:gd name="connsiteY5-1024" fmla="*/ 3039650 h 6737254"/>
                <a:gd name="connsiteX6-1025" fmla="*/ 949231 w 1683334"/>
                <a:gd name="connsiteY6-1026" fmla="*/ 3588468 h 6737254"/>
                <a:gd name="connsiteX7-1027" fmla="*/ 1262375 w 1683334"/>
                <a:gd name="connsiteY7-1028" fmla="*/ 4345705 h 6737254"/>
                <a:gd name="connsiteX8-1029" fmla="*/ 1595140 w 1683334"/>
                <a:gd name="connsiteY8-1030" fmla="*/ 5247203 h 6737254"/>
                <a:gd name="connsiteX9-1031" fmla="*/ 1674554 w 1683334"/>
                <a:gd name="connsiteY9-1032" fmla="*/ 6035009 h 6737254"/>
                <a:gd name="connsiteX10-1033" fmla="*/ 1580688 w 1683334"/>
                <a:gd name="connsiteY10-1034" fmla="*/ 6737254 h 6737254"/>
                <a:gd name="connsiteX0-1035" fmla="*/ 88050 w 1683334"/>
                <a:gd name="connsiteY0-1036" fmla="*/ 0 h 6737254"/>
                <a:gd name="connsiteX1-1037" fmla="*/ 84367 w 1683334"/>
                <a:gd name="connsiteY1-1038" fmla="*/ 514668 h 6737254"/>
                <a:gd name="connsiteX2-1039" fmla="*/ 3247 w 1683334"/>
                <a:gd name="connsiteY2-1040" fmla="*/ 1113820 h 6737254"/>
                <a:gd name="connsiteX3-1041" fmla="*/ 257055 w 1683334"/>
                <a:gd name="connsiteY3-1042" fmla="*/ 1790126 h 6737254"/>
                <a:gd name="connsiteX4-1043" fmla="*/ 504262 w 1683334"/>
                <a:gd name="connsiteY4-1044" fmla="*/ 2527301 h 6737254"/>
                <a:gd name="connsiteX5-1045" fmla="*/ 763628 w 1683334"/>
                <a:gd name="connsiteY5-1046" fmla="*/ 3039650 h 6737254"/>
                <a:gd name="connsiteX6-1047" fmla="*/ 949231 w 1683334"/>
                <a:gd name="connsiteY6-1048" fmla="*/ 3588468 h 6737254"/>
                <a:gd name="connsiteX7-1049" fmla="*/ 1262375 w 1683334"/>
                <a:gd name="connsiteY7-1050" fmla="*/ 4345705 h 6737254"/>
                <a:gd name="connsiteX8-1051" fmla="*/ 1595140 w 1683334"/>
                <a:gd name="connsiteY8-1052" fmla="*/ 5247203 h 6737254"/>
                <a:gd name="connsiteX9-1053" fmla="*/ 1674554 w 1683334"/>
                <a:gd name="connsiteY9-1054" fmla="*/ 6035009 h 6737254"/>
                <a:gd name="connsiteX10-1055" fmla="*/ 1580688 w 1683334"/>
                <a:gd name="connsiteY10-1056" fmla="*/ 6737254 h 6737254"/>
                <a:gd name="connsiteX0-1057" fmla="*/ 91793 w 1687077"/>
                <a:gd name="connsiteY0-1058" fmla="*/ 0 h 6737254"/>
                <a:gd name="connsiteX1-1059" fmla="*/ 88110 w 1687077"/>
                <a:gd name="connsiteY1-1060" fmla="*/ 514668 h 6737254"/>
                <a:gd name="connsiteX2-1061" fmla="*/ 3148 w 1687077"/>
                <a:gd name="connsiteY2-1062" fmla="*/ 1136870 h 6737254"/>
                <a:gd name="connsiteX3-1063" fmla="*/ 260798 w 1687077"/>
                <a:gd name="connsiteY3-1064" fmla="*/ 1790126 h 6737254"/>
                <a:gd name="connsiteX4-1065" fmla="*/ 508005 w 1687077"/>
                <a:gd name="connsiteY4-1066" fmla="*/ 2527301 h 6737254"/>
                <a:gd name="connsiteX5-1067" fmla="*/ 767371 w 1687077"/>
                <a:gd name="connsiteY5-1068" fmla="*/ 3039650 h 6737254"/>
                <a:gd name="connsiteX6-1069" fmla="*/ 952974 w 1687077"/>
                <a:gd name="connsiteY6-1070" fmla="*/ 3588468 h 6737254"/>
                <a:gd name="connsiteX7-1071" fmla="*/ 1266118 w 1687077"/>
                <a:gd name="connsiteY7-1072" fmla="*/ 4345705 h 6737254"/>
                <a:gd name="connsiteX8-1073" fmla="*/ 1598883 w 1687077"/>
                <a:gd name="connsiteY8-1074" fmla="*/ 5247203 h 6737254"/>
                <a:gd name="connsiteX9-1075" fmla="*/ 1678297 w 1687077"/>
                <a:gd name="connsiteY9-1076" fmla="*/ 6035009 h 6737254"/>
                <a:gd name="connsiteX10-1077" fmla="*/ 1584431 w 1687077"/>
                <a:gd name="connsiteY10-1078" fmla="*/ 6737254 h 6737254"/>
                <a:gd name="connsiteX0-1079" fmla="*/ 91793 w 1687077"/>
                <a:gd name="connsiteY0-1080" fmla="*/ 0 h 6737254"/>
                <a:gd name="connsiteX1-1081" fmla="*/ 88110 w 1687077"/>
                <a:gd name="connsiteY1-1082" fmla="*/ 514668 h 6737254"/>
                <a:gd name="connsiteX2-1083" fmla="*/ 3148 w 1687077"/>
                <a:gd name="connsiteY2-1084" fmla="*/ 1136870 h 6737254"/>
                <a:gd name="connsiteX3-1085" fmla="*/ 260798 w 1687077"/>
                <a:gd name="connsiteY3-1086" fmla="*/ 1790126 h 6737254"/>
                <a:gd name="connsiteX4-1087" fmla="*/ 508005 w 1687077"/>
                <a:gd name="connsiteY4-1088" fmla="*/ 2527301 h 6737254"/>
                <a:gd name="connsiteX5-1089" fmla="*/ 835684 w 1687077"/>
                <a:gd name="connsiteY5-1090" fmla="*/ 3039650 h 6737254"/>
                <a:gd name="connsiteX6-1091" fmla="*/ 952974 w 1687077"/>
                <a:gd name="connsiteY6-1092" fmla="*/ 3588468 h 6737254"/>
                <a:gd name="connsiteX7-1093" fmla="*/ 1266118 w 1687077"/>
                <a:gd name="connsiteY7-1094" fmla="*/ 4345705 h 6737254"/>
                <a:gd name="connsiteX8-1095" fmla="*/ 1598883 w 1687077"/>
                <a:gd name="connsiteY8-1096" fmla="*/ 5247203 h 6737254"/>
                <a:gd name="connsiteX9-1097" fmla="*/ 1678297 w 1687077"/>
                <a:gd name="connsiteY9-1098" fmla="*/ 6035009 h 6737254"/>
                <a:gd name="connsiteX10-1099" fmla="*/ 1584431 w 1687077"/>
                <a:gd name="connsiteY10-1100" fmla="*/ 6737254 h 6737254"/>
                <a:gd name="connsiteX0-1101" fmla="*/ 91793 w 1687077"/>
                <a:gd name="connsiteY0-1102" fmla="*/ 0 h 6737254"/>
                <a:gd name="connsiteX1-1103" fmla="*/ 88110 w 1687077"/>
                <a:gd name="connsiteY1-1104" fmla="*/ 514668 h 6737254"/>
                <a:gd name="connsiteX2-1105" fmla="*/ 3148 w 1687077"/>
                <a:gd name="connsiteY2-1106" fmla="*/ 1136870 h 6737254"/>
                <a:gd name="connsiteX3-1107" fmla="*/ 260798 w 1687077"/>
                <a:gd name="connsiteY3-1108" fmla="*/ 1790126 h 6737254"/>
                <a:gd name="connsiteX4-1109" fmla="*/ 515595 w 1687077"/>
                <a:gd name="connsiteY4-1110" fmla="*/ 2576638 h 6737254"/>
                <a:gd name="connsiteX5-1111" fmla="*/ 835684 w 1687077"/>
                <a:gd name="connsiteY5-1112" fmla="*/ 3039650 h 6737254"/>
                <a:gd name="connsiteX6-1113" fmla="*/ 952974 w 1687077"/>
                <a:gd name="connsiteY6-1114" fmla="*/ 3588468 h 6737254"/>
                <a:gd name="connsiteX7-1115" fmla="*/ 1266118 w 1687077"/>
                <a:gd name="connsiteY7-1116" fmla="*/ 4345705 h 6737254"/>
                <a:gd name="connsiteX8-1117" fmla="*/ 1598883 w 1687077"/>
                <a:gd name="connsiteY8-1118" fmla="*/ 5247203 h 6737254"/>
                <a:gd name="connsiteX9-1119" fmla="*/ 1678297 w 1687077"/>
                <a:gd name="connsiteY9-1120" fmla="*/ 6035009 h 6737254"/>
                <a:gd name="connsiteX10-1121" fmla="*/ 1584431 w 1687077"/>
                <a:gd name="connsiteY10-1122" fmla="*/ 6737254 h 6737254"/>
                <a:gd name="connsiteX0-1123" fmla="*/ 91793 w 1687077"/>
                <a:gd name="connsiteY0-1124" fmla="*/ 0 h 6737254"/>
                <a:gd name="connsiteX1-1125" fmla="*/ 88110 w 1687077"/>
                <a:gd name="connsiteY1-1126" fmla="*/ 514668 h 6737254"/>
                <a:gd name="connsiteX2-1127" fmla="*/ 3148 w 1687077"/>
                <a:gd name="connsiteY2-1128" fmla="*/ 1136870 h 6737254"/>
                <a:gd name="connsiteX3-1129" fmla="*/ 260798 w 1687077"/>
                <a:gd name="connsiteY3-1130" fmla="*/ 1790126 h 6737254"/>
                <a:gd name="connsiteX4-1131" fmla="*/ 515595 w 1687077"/>
                <a:gd name="connsiteY4-1132" fmla="*/ 2576638 h 6737254"/>
                <a:gd name="connsiteX5-1133" fmla="*/ 835684 w 1687077"/>
                <a:gd name="connsiteY5-1134" fmla="*/ 3039650 h 6737254"/>
                <a:gd name="connsiteX6-1135" fmla="*/ 952974 w 1687077"/>
                <a:gd name="connsiteY6-1136" fmla="*/ 3588468 h 6737254"/>
                <a:gd name="connsiteX7-1137" fmla="*/ 1266118 w 1687077"/>
                <a:gd name="connsiteY7-1138" fmla="*/ 4345705 h 6737254"/>
                <a:gd name="connsiteX8-1139" fmla="*/ 1598883 w 1687077"/>
                <a:gd name="connsiteY8-1140" fmla="*/ 5247203 h 6737254"/>
                <a:gd name="connsiteX9-1141" fmla="*/ 1678297 w 1687077"/>
                <a:gd name="connsiteY9-1142" fmla="*/ 6035009 h 6737254"/>
                <a:gd name="connsiteX10-1143" fmla="*/ 1584431 w 1687077"/>
                <a:gd name="connsiteY10-1144" fmla="*/ 6737254 h 6737254"/>
                <a:gd name="connsiteX0-1145" fmla="*/ 91793 w 1687077"/>
                <a:gd name="connsiteY0-1146" fmla="*/ 0 h 6737254"/>
                <a:gd name="connsiteX1-1147" fmla="*/ 88110 w 1687077"/>
                <a:gd name="connsiteY1-1148" fmla="*/ 514668 h 6737254"/>
                <a:gd name="connsiteX2-1149" fmla="*/ 3148 w 1687077"/>
                <a:gd name="connsiteY2-1150" fmla="*/ 1136870 h 6737254"/>
                <a:gd name="connsiteX3-1151" fmla="*/ 260798 w 1687077"/>
                <a:gd name="connsiteY3-1152" fmla="*/ 1790126 h 6737254"/>
                <a:gd name="connsiteX4-1153" fmla="*/ 515595 w 1687077"/>
                <a:gd name="connsiteY4-1154" fmla="*/ 2576638 h 6737254"/>
                <a:gd name="connsiteX5-1155" fmla="*/ 835684 w 1687077"/>
                <a:gd name="connsiteY5-1156" fmla="*/ 3039650 h 6737254"/>
                <a:gd name="connsiteX6-1157" fmla="*/ 952974 w 1687077"/>
                <a:gd name="connsiteY6-1158" fmla="*/ 3588468 h 6737254"/>
                <a:gd name="connsiteX7-1159" fmla="*/ 1266118 w 1687077"/>
                <a:gd name="connsiteY7-1160" fmla="*/ 4345705 h 6737254"/>
                <a:gd name="connsiteX8-1161" fmla="*/ 1598883 w 1687077"/>
                <a:gd name="connsiteY8-1162" fmla="*/ 5247203 h 6737254"/>
                <a:gd name="connsiteX9-1163" fmla="*/ 1678297 w 1687077"/>
                <a:gd name="connsiteY9-1164" fmla="*/ 6035009 h 6737254"/>
                <a:gd name="connsiteX10-1165" fmla="*/ 1584431 w 1687077"/>
                <a:gd name="connsiteY10-1166" fmla="*/ 6737254 h 6737254"/>
                <a:gd name="connsiteX0-1167" fmla="*/ 91793 w 1687077"/>
                <a:gd name="connsiteY0-1168" fmla="*/ 0 h 6737254"/>
                <a:gd name="connsiteX1-1169" fmla="*/ 88110 w 1687077"/>
                <a:gd name="connsiteY1-1170" fmla="*/ 514668 h 6737254"/>
                <a:gd name="connsiteX2-1171" fmla="*/ 3148 w 1687077"/>
                <a:gd name="connsiteY2-1172" fmla="*/ 1136870 h 6737254"/>
                <a:gd name="connsiteX3-1173" fmla="*/ 260798 w 1687077"/>
                <a:gd name="connsiteY3-1174" fmla="*/ 1790126 h 6737254"/>
                <a:gd name="connsiteX4-1175" fmla="*/ 515595 w 1687077"/>
                <a:gd name="connsiteY4-1176" fmla="*/ 2576638 h 6737254"/>
                <a:gd name="connsiteX5-1177" fmla="*/ 835684 w 1687077"/>
                <a:gd name="connsiteY5-1178" fmla="*/ 3039650 h 6737254"/>
                <a:gd name="connsiteX6-1179" fmla="*/ 922613 w 1687077"/>
                <a:gd name="connsiteY6-1180" fmla="*/ 3554312 h 6737254"/>
                <a:gd name="connsiteX7-1181" fmla="*/ 1266118 w 1687077"/>
                <a:gd name="connsiteY7-1182" fmla="*/ 4345705 h 6737254"/>
                <a:gd name="connsiteX8-1183" fmla="*/ 1598883 w 1687077"/>
                <a:gd name="connsiteY8-1184" fmla="*/ 5247203 h 6737254"/>
                <a:gd name="connsiteX9-1185" fmla="*/ 1678297 w 1687077"/>
                <a:gd name="connsiteY9-1186" fmla="*/ 6035009 h 6737254"/>
                <a:gd name="connsiteX10-1187" fmla="*/ 1584431 w 1687077"/>
                <a:gd name="connsiteY10-1188" fmla="*/ 6737254 h 6737254"/>
                <a:gd name="connsiteX0-1189" fmla="*/ 91793 w 1687849"/>
                <a:gd name="connsiteY0-1190" fmla="*/ 0 h 6737254"/>
                <a:gd name="connsiteX1-1191" fmla="*/ 88110 w 1687849"/>
                <a:gd name="connsiteY1-1192" fmla="*/ 514668 h 6737254"/>
                <a:gd name="connsiteX2-1193" fmla="*/ 3148 w 1687849"/>
                <a:gd name="connsiteY2-1194" fmla="*/ 1136870 h 6737254"/>
                <a:gd name="connsiteX3-1195" fmla="*/ 260798 w 1687849"/>
                <a:gd name="connsiteY3-1196" fmla="*/ 1790126 h 6737254"/>
                <a:gd name="connsiteX4-1197" fmla="*/ 515595 w 1687849"/>
                <a:gd name="connsiteY4-1198" fmla="*/ 2576638 h 6737254"/>
                <a:gd name="connsiteX5-1199" fmla="*/ 835684 w 1687849"/>
                <a:gd name="connsiteY5-1200" fmla="*/ 3039650 h 6737254"/>
                <a:gd name="connsiteX6-1201" fmla="*/ 922613 w 1687849"/>
                <a:gd name="connsiteY6-1202" fmla="*/ 3554312 h 6737254"/>
                <a:gd name="connsiteX7-1203" fmla="*/ 1228166 w 1687849"/>
                <a:gd name="connsiteY7-1204" fmla="*/ 4083841 h 6737254"/>
                <a:gd name="connsiteX8-1205" fmla="*/ 1598883 w 1687849"/>
                <a:gd name="connsiteY8-1206" fmla="*/ 5247203 h 6737254"/>
                <a:gd name="connsiteX9-1207" fmla="*/ 1678297 w 1687849"/>
                <a:gd name="connsiteY9-1208" fmla="*/ 6035009 h 6737254"/>
                <a:gd name="connsiteX10-1209" fmla="*/ 1584431 w 1687849"/>
                <a:gd name="connsiteY10-1210" fmla="*/ 6737254 h 6737254"/>
                <a:gd name="connsiteX0-1211" fmla="*/ 91793 w 1687849"/>
                <a:gd name="connsiteY0-1212" fmla="*/ 0 h 6737254"/>
                <a:gd name="connsiteX1-1213" fmla="*/ 88110 w 1687849"/>
                <a:gd name="connsiteY1-1214" fmla="*/ 514668 h 6737254"/>
                <a:gd name="connsiteX2-1215" fmla="*/ 3148 w 1687849"/>
                <a:gd name="connsiteY2-1216" fmla="*/ 1136870 h 6737254"/>
                <a:gd name="connsiteX3-1217" fmla="*/ 260798 w 1687849"/>
                <a:gd name="connsiteY3-1218" fmla="*/ 1790126 h 6737254"/>
                <a:gd name="connsiteX4-1219" fmla="*/ 515595 w 1687849"/>
                <a:gd name="connsiteY4-1220" fmla="*/ 2576638 h 6737254"/>
                <a:gd name="connsiteX5-1221" fmla="*/ 835684 w 1687849"/>
                <a:gd name="connsiteY5-1222" fmla="*/ 3039650 h 6737254"/>
                <a:gd name="connsiteX6-1223" fmla="*/ 922613 w 1687849"/>
                <a:gd name="connsiteY6-1224" fmla="*/ 3554312 h 6737254"/>
                <a:gd name="connsiteX7-1225" fmla="*/ 1228166 w 1687849"/>
                <a:gd name="connsiteY7-1226" fmla="*/ 4083841 h 6737254"/>
                <a:gd name="connsiteX8-1227" fmla="*/ 1598883 w 1687849"/>
                <a:gd name="connsiteY8-1228" fmla="*/ 5247203 h 6737254"/>
                <a:gd name="connsiteX9-1229" fmla="*/ 1678297 w 1687849"/>
                <a:gd name="connsiteY9-1230" fmla="*/ 6035009 h 6737254"/>
                <a:gd name="connsiteX10-1231" fmla="*/ 1584431 w 1687849"/>
                <a:gd name="connsiteY10-1232" fmla="*/ 6737254 h 6737254"/>
                <a:gd name="connsiteX0-1233" fmla="*/ 91793 w 1687849"/>
                <a:gd name="connsiteY0-1234" fmla="*/ 0 h 6737254"/>
                <a:gd name="connsiteX1-1235" fmla="*/ 88110 w 1687849"/>
                <a:gd name="connsiteY1-1236" fmla="*/ 514668 h 6737254"/>
                <a:gd name="connsiteX2-1237" fmla="*/ 3148 w 1687849"/>
                <a:gd name="connsiteY2-1238" fmla="*/ 1136870 h 6737254"/>
                <a:gd name="connsiteX3-1239" fmla="*/ 260798 w 1687849"/>
                <a:gd name="connsiteY3-1240" fmla="*/ 1790126 h 6737254"/>
                <a:gd name="connsiteX4-1241" fmla="*/ 515595 w 1687849"/>
                <a:gd name="connsiteY4-1242" fmla="*/ 2576638 h 6737254"/>
                <a:gd name="connsiteX5-1243" fmla="*/ 835684 w 1687849"/>
                <a:gd name="connsiteY5-1244" fmla="*/ 3039650 h 6737254"/>
                <a:gd name="connsiteX6-1245" fmla="*/ 930203 w 1687849"/>
                <a:gd name="connsiteY6-1246" fmla="*/ 3560005 h 6737254"/>
                <a:gd name="connsiteX7-1247" fmla="*/ 1228166 w 1687849"/>
                <a:gd name="connsiteY7-1248" fmla="*/ 4083841 h 6737254"/>
                <a:gd name="connsiteX8-1249" fmla="*/ 1598883 w 1687849"/>
                <a:gd name="connsiteY8-1250" fmla="*/ 5247203 h 6737254"/>
                <a:gd name="connsiteX9-1251" fmla="*/ 1678297 w 1687849"/>
                <a:gd name="connsiteY9-1252" fmla="*/ 6035009 h 6737254"/>
                <a:gd name="connsiteX10-1253" fmla="*/ 1584431 w 1687849"/>
                <a:gd name="connsiteY10-1254" fmla="*/ 6737254 h 6737254"/>
                <a:gd name="connsiteX0-1255" fmla="*/ 91793 w 1687849"/>
                <a:gd name="connsiteY0-1256" fmla="*/ 0 h 6737254"/>
                <a:gd name="connsiteX1-1257" fmla="*/ 88110 w 1687849"/>
                <a:gd name="connsiteY1-1258" fmla="*/ 514668 h 6737254"/>
                <a:gd name="connsiteX2-1259" fmla="*/ 3148 w 1687849"/>
                <a:gd name="connsiteY2-1260" fmla="*/ 1136870 h 6737254"/>
                <a:gd name="connsiteX3-1261" fmla="*/ 260798 w 1687849"/>
                <a:gd name="connsiteY3-1262" fmla="*/ 1790126 h 6737254"/>
                <a:gd name="connsiteX4-1263" fmla="*/ 515595 w 1687849"/>
                <a:gd name="connsiteY4-1264" fmla="*/ 2576638 h 6737254"/>
                <a:gd name="connsiteX5-1265" fmla="*/ 835684 w 1687849"/>
                <a:gd name="connsiteY5-1266" fmla="*/ 3039650 h 6737254"/>
                <a:gd name="connsiteX6-1267" fmla="*/ 930203 w 1687849"/>
                <a:gd name="connsiteY6-1268" fmla="*/ 3560005 h 6737254"/>
                <a:gd name="connsiteX7-1269" fmla="*/ 1228166 w 1687849"/>
                <a:gd name="connsiteY7-1270" fmla="*/ 4083841 h 6737254"/>
                <a:gd name="connsiteX8-1271" fmla="*/ 1598883 w 1687849"/>
                <a:gd name="connsiteY8-1272" fmla="*/ 5247203 h 6737254"/>
                <a:gd name="connsiteX9-1273" fmla="*/ 1678297 w 1687849"/>
                <a:gd name="connsiteY9-1274" fmla="*/ 6035009 h 6737254"/>
                <a:gd name="connsiteX10-1275" fmla="*/ 1584431 w 1687849"/>
                <a:gd name="connsiteY10-1276" fmla="*/ 6737254 h 6737254"/>
                <a:gd name="connsiteX0-1277" fmla="*/ 91793 w 1687849"/>
                <a:gd name="connsiteY0-1278" fmla="*/ 0 h 6737254"/>
                <a:gd name="connsiteX1-1279" fmla="*/ 88110 w 1687849"/>
                <a:gd name="connsiteY1-1280" fmla="*/ 514668 h 6737254"/>
                <a:gd name="connsiteX2-1281" fmla="*/ 3148 w 1687849"/>
                <a:gd name="connsiteY2-1282" fmla="*/ 1136870 h 6737254"/>
                <a:gd name="connsiteX3-1283" fmla="*/ 260798 w 1687849"/>
                <a:gd name="connsiteY3-1284" fmla="*/ 1790126 h 6737254"/>
                <a:gd name="connsiteX4-1285" fmla="*/ 515595 w 1687849"/>
                <a:gd name="connsiteY4-1286" fmla="*/ 2576638 h 6737254"/>
                <a:gd name="connsiteX5-1287" fmla="*/ 835684 w 1687849"/>
                <a:gd name="connsiteY5-1288" fmla="*/ 3039650 h 6737254"/>
                <a:gd name="connsiteX6-1289" fmla="*/ 937793 w 1687849"/>
                <a:gd name="connsiteY6-1290" fmla="*/ 3561903 h 6737254"/>
                <a:gd name="connsiteX7-1291" fmla="*/ 1228166 w 1687849"/>
                <a:gd name="connsiteY7-1292" fmla="*/ 4083841 h 6737254"/>
                <a:gd name="connsiteX8-1293" fmla="*/ 1598883 w 1687849"/>
                <a:gd name="connsiteY8-1294" fmla="*/ 5247203 h 6737254"/>
                <a:gd name="connsiteX9-1295" fmla="*/ 1678297 w 1687849"/>
                <a:gd name="connsiteY9-1296" fmla="*/ 6035009 h 6737254"/>
                <a:gd name="connsiteX10-1297" fmla="*/ 1584431 w 1687849"/>
                <a:gd name="connsiteY10-1298" fmla="*/ 6737254 h 6737254"/>
                <a:gd name="connsiteX0-1299" fmla="*/ 91793 w 1687413"/>
                <a:gd name="connsiteY0-1300" fmla="*/ 0 h 6737254"/>
                <a:gd name="connsiteX1-1301" fmla="*/ 88110 w 1687413"/>
                <a:gd name="connsiteY1-1302" fmla="*/ 514668 h 6737254"/>
                <a:gd name="connsiteX2-1303" fmla="*/ 3148 w 1687413"/>
                <a:gd name="connsiteY2-1304" fmla="*/ 1136870 h 6737254"/>
                <a:gd name="connsiteX3-1305" fmla="*/ 260798 w 1687413"/>
                <a:gd name="connsiteY3-1306" fmla="*/ 1790126 h 6737254"/>
                <a:gd name="connsiteX4-1307" fmla="*/ 515595 w 1687413"/>
                <a:gd name="connsiteY4-1308" fmla="*/ 2576638 h 6737254"/>
                <a:gd name="connsiteX5-1309" fmla="*/ 835684 w 1687413"/>
                <a:gd name="connsiteY5-1310" fmla="*/ 3039650 h 6737254"/>
                <a:gd name="connsiteX6-1311" fmla="*/ 937793 w 1687413"/>
                <a:gd name="connsiteY6-1312" fmla="*/ 3561903 h 6737254"/>
                <a:gd name="connsiteX7-1313" fmla="*/ 1249039 w 1687413"/>
                <a:gd name="connsiteY7-1314" fmla="*/ 4095227 h 6737254"/>
                <a:gd name="connsiteX8-1315" fmla="*/ 1598883 w 1687413"/>
                <a:gd name="connsiteY8-1316" fmla="*/ 5247203 h 6737254"/>
                <a:gd name="connsiteX9-1317" fmla="*/ 1678297 w 1687413"/>
                <a:gd name="connsiteY9-1318" fmla="*/ 6035009 h 6737254"/>
                <a:gd name="connsiteX10-1319" fmla="*/ 1584431 w 1687413"/>
                <a:gd name="connsiteY10-1320" fmla="*/ 6737254 h 6737254"/>
                <a:gd name="connsiteX0-1321" fmla="*/ 91793 w 1687413"/>
                <a:gd name="connsiteY0-1322" fmla="*/ 0 h 6737254"/>
                <a:gd name="connsiteX1-1323" fmla="*/ 88110 w 1687413"/>
                <a:gd name="connsiteY1-1324" fmla="*/ 514668 h 6737254"/>
                <a:gd name="connsiteX2-1325" fmla="*/ 3148 w 1687413"/>
                <a:gd name="connsiteY2-1326" fmla="*/ 1136870 h 6737254"/>
                <a:gd name="connsiteX3-1327" fmla="*/ 260798 w 1687413"/>
                <a:gd name="connsiteY3-1328" fmla="*/ 1790126 h 6737254"/>
                <a:gd name="connsiteX4-1329" fmla="*/ 515595 w 1687413"/>
                <a:gd name="connsiteY4-1330" fmla="*/ 2576638 h 6737254"/>
                <a:gd name="connsiteX5-1331" fmla="*/ 835684 w 1687413"/>
                <a:gd name="connsiteY5-1332" fmla="*/ 3039650 h 6737254"/>
                <a:gd name="connsiteX6-1333" fmla="*/ 937793 w 1687413"/>
                <a:gd name="connsiteY6-1334" fmla="*/ 3561903 h 6737254"/>
                <a:gd name="connsiteX7-1335" fmla="*/ 1249039 w 1687413"/>
                <a:gd name="connsiteY7-1336" fmla="*/ 4095227 h 6737254"/>
                <a:gd name="connsiteX8-1337" fmla="*/ 1598883 w 1687413"/>
                <a:gd name="connsiteY8-1338" fmla="*/ 5247203 h 6737254"/>
                <a:gd name="connsiteX9-1339" fmla="*/ 1678297 w 1687413"/>
                <a:gd name="connsiteY9-1340" fmla="*/ 6035009 h 6737254"/>
                <a:gd name="connsiteX10-1341" fmla="*/ 1584431 w 1687413"/>
                <a:gd name="connsiteY10-1342" fmla="*/ 6737254 h 6737254"/>
                <a:gd name="connsiteX0-1343" fmla="*/ 91793 w 1687413"/>
                <a:gd name="connsiteY0-1344" fmla="*/ 0 h 6737254"/>
                <a:gd name="connsiteX1-1345" fmla="*/ 88110 w 1687413"/>
                <a:gd name="connsiteY1-1346" fmla="*/ 514668 h 6737254"/>
                <a:gd name="connsiteX2-1347" fmla="*/ 3148 w 1687413"/>
                <a:gd name="connsiteY2-1348" fmla="*/ 1136870 h 6737254"/>
                <a:gd name="connsiteX3-1349" fmla="*/ 260798 w 1687413"/>
                <a:gd name="connsiteY3-1350" fmla="*/ 1790126 h 6737254"/>
                <a:gd name="connsiteX4-1351" fmla="*/ 515595 w 1687413"/>
                <a:gd name="connsiteY4-1352" fmla="*/ 2576638 h 6737254"/>
                <a:gd name="connsiteX5-1353" fmla="*/ 835684 w 1687413"/>
                <a:gd name="connsiteY5-1354" fmla="*/ 3039650 h 6737254"/>
                <a:gd name="connsiteX6-1355" fmla="*/ 937793 w 1687413"/>
                <a:gd name="connsiteY6-1356" fmla="*/ 3561903 h 6737254"/>
                <a:gd name="connsiteX7-1357" fmla="*/ 1249039 w 1687413"/>
                <a:gd name="connsiteY7-1358" fmla="*/ 4095227 h 6737254"/>
                <a:gd name="connsiteX8-1359" fmla="*/ 1598883 w 1687413"/>
                <a:gd name="connsiteY8-1360" fmla="*/ 5247203 h 6737254"/>
                <a:gd name="connsiteX9-1361" fmla="*/ 1678297 w 1687413"/>
                <a:gd name="connsiteY9-1362" fmla="*/ 6035009 h 6737254"/>
                <a:gd name="connsiteX10-1363" fmla="*/ 1584431 w 1687413"/>
                <a:gd name="connsiteY10-1364" fmla="*/ 6737254 h 6737254"/>
                <a:gd name="connsiteX0-1365" fmla="*/ 91793 w 1688058"/>
                <a:gd name="connsiteY0-1366" fmla="*/ 0 h 6737254"/>
                <a:gd name="connsiteX1-1367" fmla="*/ 88110 w 1688058"/>
                <a:gd name="connsiteY1-1368" fmla="*/ 514668 h 6737254"/>
                <a:gd name="connsiteX2-1369" fmla="*/ 3148 w 1688058"/>
                <a:gd name="connsiteY2-1370" fmla="*/ 1136870 h 6737254"/>
                <a:gd name="connsiteX3-1371" fmla="*/ 260798 w 1688058"/>
                <a:gd name="connsiteY3-1372" fmla="*/ 1790126 h 6737254"/>
                <a:gd name="connsiteX4-1373" fmla="*/ 515595 w 1688058"/>
                <a:gd name="connsiteY4-1374" fmla="*/ 2576638 h 6737254"/>
                <a:gd name="connsiteX5-1375" fmla="*/ 835684 w 1688058"/>
                <a:gd name="connsiteY5-1376" fmla="*/ 3039650 h 6737254"/>
                <a:gd name="connsiteX6-1377" fmla="*/ 937793 w 1688058"/>
                <a:gd name="connsiteY6-1378" fmla="*/ 3561903 h 6737254"/>
                <a:gd name="connsiteX7-1379" fmla="*/ 1218678 w 1688058"/>
                <a:gd name="connsiteY7-1380" fmla="*/ 4099022 h 6737254"/>
                <a:gd name="connsiteX8-1381" fmla="*/ 1598883 w 1688058"/>
                <a:gd name="connsiteY8-1382" fmla="*/ 5247203 h 6737254"/>
                <a:gd name="connsiteX9-1383" fmla="*/ 1678297 w 1688058"/>
                <a:gd name="connsiteY9-1384" fmla="*/ 6035009 h 6737254"/>
                <a:gd name="connsiteX10-1385" fmla="*/ 1584431 w 1688058"/>
                <a:gd name="connsiteY10-1386" fmla="*/ 6737254 h 6737254"/>
                <a:gd name="connsiteX0-1387" fmla="*/ 91793 w 1675153"/>
                <a:gd name="connsiteY0-1388" fmla="*/ 0 h 6737254"/>
                <a:gd name="connsiteX1-1389" fmla="*/ 88110 w 1675153"/>
                <a:gd name="connsiteY1-1390" fmla="*/ 514668 h 6737254"/>
                <a:gd name="connsiteX2-1391" fmla="*/ 3148 w 1675153"/>
                <a:gd name="connsiteY2-1392" fmla="*/ 1136870 h 6737254"/>
                <a:gd name="connsiteX3-1393" fmla="*/ 260798 w 1675153"/>
                <a:gd name="connsiteY3-1394" fmla="*/ 1790126 h 6737254"/>
                <a:gd name="connsiteX4-1395" fmla="*/ 515595 w 1675153"/>
                <a:gd name="connsiteY4-1396" fmla="*/ 2576638 h 6737254"/>
                <a:gd name="connsiteX5-1397" fmla="*/ 835684 w 1675153"/>
                <a:gd name="connsiteY5-1398" fmla="*/ 3039650 h 6737254"/>
                <a:gd name="connsiteX6-1399" fmla="*/ 937793 w 1675153"/>
                <a:gd name="connsiteY6-1400" fmla="*/ 3561903 h 6737254"/>
                <a:gd name="connsiteX7-1401" fmla="*/ 1218678 w 1675153"/>
                <a:gd name="connsiteY7-1402" fmla="*/ 4099022 h 6737254"/>
                <a:gd name="connsiteX8-1403" fmla="*/ 1598883 w 1675153"/>
                <a:gd name="connsiteY8-1404" fmla="*/ 5247203 h 6737254"/>
                <a:gd name="connsiteX9-1405" fmla="*/ 1663116 w 1675153"/>
                <a:gd name="connsiteY9-1406" fmla="*/ 6114707 h 6737254"/>
                <a:gd name="connsiteX10-1407" fmla="*/ 1584431 w 1675153"/>
                <a:gd name="connsiteY10-1408" fmla="*/ 6737254 h 6737254"/>
                <a:gd name="connsiteX0-1409" fmla="*/ 91793 w 1678303"/>
                <a:gd name="connsiteY0-1410" fmla="*/ 0 h 6737254"/>
                <a:gd name="connsiteX1-1411" fmla="*/ 88110 w 1678303"/>
                <a:gd name="connsiteY1-1412" fmla="*/ 514668 h 6737254"/>
                <a:gd name="connsiteX2-1413" fmla="*/ 3148 w 1678303"/>
                <a:gd name="connsiteY2-1414" fmla="*/ 1136870 h 6737254"/>
                <a:gd name="connsiteX3-1415" fmla="*/ 260798 w 1678303"/>
                <a:gd name="connsiteY3-1416" fmla="*/ 1790126 h 6737254"/>
                <a:gd name="connsiteX4-1417" fmla="*/ 515595 w 1678303"/>
                <a:gd name="connsiteY4-1418" fmla="*/ 2576638 h 6737254"/>
                <a:gd name="connsiteX5-1419" fmla="*/ 835684 w 1678303"/>
                <a:gd name="connsiteY5-1420" fmla="*/ 3039650 h 6737254"/>
                <a:gd name="connsiteX6-1421" fmla="*/ 937793 w 1678303"/>
                <a:gd name="connsiteY6-1422" fmla="*/ 3561903 h 6737254"/>
                <a:gd name="connsiteX7-1423" fmla="*/ 1218678 w 1678303"/>
                <a:gd name="connsiteY7-1424" fmla="*/ 4099022 h 6737254"/>
                <a:gd name="connsiteX8-1425" fmla="*/ 1598883 w 1678303"/>
                <a:gd name="connsiteY8-1426" fmla="*/ 5247203 h 6737254"/>
                <a:gd name="connsiteX9-1427" fmla="*/ 1666911 w 1678303"/>
                <a:gd name="connsiteY9-1428" fmla="*/ 6050190 h 6737254"/>
                <a:gd name="connsiteX10-1429" fmla="*/ 1584431 w 1678303"/>
                <a:gd name="connsiteY10-1430" fmla="*/ 6737254 h 6737254"/>
                <a:gd name="connsiteX0-1431" fmla="*/ 91793 w 1684956"/>
                <a:gd name="connsiteY0-1432" fmla="*/ 0 h 6737254"/>
                <a:gd name="connsiteX1-1433" fmla="*/ 88110 w 1684956"/>
                <a:gd name="connsiteY1-1434" fmla="*/ 514668 h 6737254"/>
                <a:gd name="connsiteX2-1435" fmla="*/ 3148 w 1684956"/>
                <a:gd name="connsiteY2-1436" fmla="*/ 1136870 h 6737254"/>
                <a:gd name="connsiteX3-1437" fmla="*/ 260798 w 1684956"/>
                <a:gd name="connsiteY3-1438" fmla="*/ 1790126 h 6737254"/>
                <a:gd name="connsiteX4-1439" fmla="*/ 515595 w 1684956"/>
                <a:gd name="connsiteY4-1440" fmla="*/ 2576638 h 6737254"/>
                <a:gd name="connsiteX5-1441" fmla="*/ 835684 w 1684956"/>
                <a:gd name="connsiteY5-1442" fmla="*/ 3039650 h 6737254"/>
                <a:gd name="connsiteX6-1443" fmla="*/ 937793 w 1684956"/>
                <a:gd name="connsiteY6-1444" fmla="*/ 3561903 h 6737254"/>
                <a:gd name="connsiteX7-1445" fmla="*/ 1218678 w 1684956"/>
                <a:gd name="connsiteY7-1446" fmla="*/ 4099022 h 6737254"/>
                <a:gd name="connsiteX8-1447" fmla="*/ 1598883 w 1684956"/>
                <a:gd name="connsiteY8-1448" fmla="*/ 5247203 h 6737254"/>
                <a:gd name="connsiteX9-1449" fmla="*/ 1666911 w 1684956"/>
                <a:gd name="connsiteY9-1450" fmla="*/ 6050190 h 6737254"/>
                <a:gd name="connsiteX10-1451" fmla="*/ 1584431 w 1684956"/>
                <a:gd name="connsiteY10-1452" fmla="*/ 6737254 h 6737254"/>
                <a:gd name="connsiteX0-1453" fmla="*/ 91793 w 1679880"/>
                <a:gd name="connsiteY0-1454" fmla="*/ 0 h 6737254"/>
                <a:gd name="connsiteX1-1455" fmla="*/ 88110 w 1679880"/>
                <a:gd name="connsiteY1-1456" fmla="*/ 514668 h 6737254"/>
                <a:gd name="connsiteX2-1457" fmla="*/ 3148 w 1679880"/>
                <a:gd name="connsiteY2-1458" fmla="*/ 1136870 h 6737254"/>
                <a:gd name="connsiteX3-1459" fmla="*/ 260798 w 1679880"/>
                <a:gd name="connsiteY3-1460" fmla="*/ 1790126 h 6737254"/>
                <a:gd name="connsiteX4-1461" fmla="*/ 515595 w 1679880"/>
                <a:gd name="connsiteY4-1462" fmla="*/ 2576638 h 6737254"/>
                <a:gd name="connsiteX5-1463" fmla="*/ 835684 w 1679880"/>
                <a:gd name="connsiteY5-1464" fmla="*/ 3039650 h 6737254"/>
                <a:gd name="connsiteX6-1465" fmla="*/ 937793 w 1679880"/>
                <a:gd name="connsiteY6-1466" fmla="*/ 3561903 h 6737254"/>
                <a:gd name="connsiteX7-1467" fmla="*/ 1218678 w 1679880"/>
                <a:gd name="connsiteY7-1468" fmla="*/ 4099022 h 6737254"/>
                <a:gd name="connsiteX8-1469" fmla="*/ 1579907 w 1679880"/>
                <a:gd name="connsiteY8-1470" fmla="*/ 5213047 h 6737254"/>
                <a:gd name="connsiteX9-1471" fmla="*/ 1666911 w 1679880"/>
                <a:gd name="connsiteY9-1472" fmla="*/ 6050190 h 6737254"/>
                <a:gd name="connsiteX10-1473" fmla="*/ 1584431 w 1679880"/>
                <a:gd name="connsiteY10-1474" fmla="*/ 6737254 h 6737254"/>
                <a:gd name="connsiteX0-1475" fmla="*/ 91793 w 1681669"/>
                <a:gd name="connsiteY0-1476" fmla="*/ 0 h 6737254"/>
                <a:gd name="connsiteX1-1477" fmla="*/ 88110 w 1681669"/>
                <a:gd name="connsiteY1-1478" fmla="*/ 514668 h 6737254"/>
                <a:gd name="connsiteX2-1479" fmla="*/ 3148 w 1681669"/>
                <a:gd name="connsiteY2-1480" fmla="*/ 1136870 h 6737254"/>
                <a:gd name="connsiteX3-1481" fmla="*/ 260798 w 1681669"/>
                <a:gd name="connsiteY3-1482" fmla="*/ 1790126 h 6737254"/>
                <a:gd name="connsiteX4-1483" fmla="*/ 515595 w 1681669"/>
                <a:gd name="connsiteY4-1484" fmla="*/ 2576638 h 6737254"/>
                <a:gd name="connsiteX5-1485" fmla="*/ 835684 w 1681669"/>
                <a:gd name="connsiteY5-1486" fmla="*/ 3039650 h 6737254"/>
                <a:gd name="connsiteX6-1487" fmla="*/ 937793 w 1681669"/>
                <a:gd name="connsiteY6-1488" fmla="*/ 3561903 h 6737254"/>
                <a:gd name="connsiteX7-1489" fmla="*/ 1218678 w 1681669"/>
                <a:gd name="connsiteY7-1490" fmla="*/ 4099022 h 6737254"/>
                <a:gd name="connsiteX8-1491" fmla="*/ 1587497 w 1681669"/>
                <a:gd name="connsiteY8-1492" fmla="*/ 5262384 h 6737254"/>
                <a:gd name="connsiteX9-1493" fmla="*/ 1666911 w 1681669"/>
                <a:gd name="connsiteY9-1494" fmla="*/ 6050190 h 6737254"/>
                <a:gd name="connsiteX10-1495" fmla="*/ 1584431 w 1681669"/>
                <a:gd name="connsiteY10-1496" fmla="*/ 6737254 h 6737254"/>
                <a:gd name="connsiteX0-1497" fmla="*/ 91793 w 1683425"/>
                <a:gd name="connsiteY0-1498" fmla="*/ 0 h 6737254"/>
                <a:gd name="connsiteX1-1499" fmla="*/ 88110 w 1683425"/>
                <a:gd name="connsiteY1-1500" fmla="*/ 514668 h 6737254"/>
                <a:gd name="connsiteX2-1501" fmla="*/ 3148 w 1683425"/>
                <a:gd name="connsiteY2-1502" fmla="*/ 1136870 h 6737254"/>
                <a:gd name="connsiteX3-1503" fmla="*/ 260798 w 1683425"/>
                <a:gd name="connsiteY3-1504" fmla="*/ 1790126 h 6737254"/>
                <a:gd name="connsiteX4-1505" fmla="*/ 515595 w 1683425"/>
                <a:gd name="connsiteY4-1506" fmla="*/ 2576638 h 6737254"/>
                <a:gd name="connsiteX5-1507" fmla="*/ 835684 w 1683425"/>
                <a:gd name="connsiteY5-1508" fmla="*/ 3039650 h 6737254"/>
                <a:gd name="connsiteX6-1509" fmla="*/ 937793 w 1683425"/>
                <a:gd name="connsiteY6-1510" fmla="*/ 3561903 h 6737254"/>
                <a:gd name="connsiteX7-1511" fmla="*/ 1218678 w 1683425"/>
                <a:gd name="connsiteY7-1512" fmla="*/ 4099022 h 6737254"/>
                <a:gd name="connsiteX8-1513" fmla="*/ 1587497 w 1683425"/>
                <a:gd name="connsiteY8-1514" fmla="*/ 5262384 h 6737254"/>
                <a:gd name="connsiteX9-1515" fmla="*/ 1666911 w 1683425"/>
                <a:gd name="connsiteY9-1516" fmla="*/ 6050190 h 6737254"/>
                <a:gd name="connsiteX10-1517" fmla="*/ 1584431 w 1683425"/>
                <a:gd name="connsiteY10-1518" fmla="*/ 6737254 h 6737254"/>
                <a:gd name="connsiteX0-1519" fmla="*/ 91793 w 1675801"/>
                <a:gd name="connsiteY0-1520" fmla="*/ 0 h 6737254"/>
                <a:gd name="connsiteX1-1521" fmla="*/ 88110 w 1675801"/>
                <a:gd name="connsiteY1-1522" fmla="*/ 514668 h 6737254"/>
                <a:gd name="connsiteX2-1523" fmla="*/ 3148 w 1675801"/>
                <a:gd name="connsiteY2-1524" fmla="*/ 1136870 h 6737254"/>
                <a:gd name="connsiteX3-1525" fmla="*/ 260798 w 1675801"/>
                <a:gd name="connsiteY3-1526" fmla="*/ 1790126 h 6737254"/>
                <a:gd name="connsiteX4-1527" fmla="*/ 515595 w 1675801"/>
                <a:gd name="connsiteY4-1528" fmla="*/ 2576638 h 6737254"/>
                <a:gd name="connsiteX5-1529" fmla="*/ 835684 w 1675801"/>
                <a:gd name="connsiteY5-1530" fmla="*/ 3039650 h 6737254"/>
                <a:gd name="connsiteX6-1531" fmla="*/ 937793 w 1675801"/>
                <a:gd name="connsiteY6-1532" fmla="*/ 3561903 h 6737254"/>
                <a:gd name="connsiteX7-1533" fmla="*/ 1249039 w 1675801"/>
                <a:gd name="connsiteY7-1534" fmla="*/ 4125588 h 6737254"/>
                <a:gd name="connsiteX8-1535" fmla="*/ 1587497 w 1675801"/>
                <a:gd name="connsiteY8-1536" fmla="*/ 5262384 h 6737254"/>
                <a:gd name="connsiteX9-1537" fmla="*/ 1666911 w 1675801"/>
                <a:gd name="connsiteY9-1538" fmla="*/ 6050190 h 6737254"/>
                <a:gd name="connsiteX10-1539" fmla="*/ 1584431 w 1675801"/>
                <a:gd name="connsiteY10-1540" fmla="*/ 6737254 h 6737254"/>
                <a:gd name="connsiteX0-1541" fmla="*/ 91793 w 1675801"/>
                <a:gd name="connsiteY0-1542" fmla="*/ 0 h 6737254"/>
                <a:gd name="connsiteX1-1543" fmla="*/ 88110 w 1675801"/>
                <a:gd name="connsiteY1-1544" fmla="*/ 514668 h 6737254"/>
                <a:gd name="connsiteX2-1545" fmla="*/ 3148 w 1675801"/>
                <a:gd name="connsiteY2-1546" fmla="*/ 1136870 h 6737254"/>
                <a:gd name="connsiteX3-1547" fmla="*/ 260798 w 1675801"/>
                <a:gd name="connsiteY3-1548" fmla="*/ 1790126 h 6737254"/>
                <a:gd name="connsiteX4-1549" fmla="*/ 515595 w 1675801"/>
                <a:gd name="connsiteY4-1550" fmla="*/ 2576638 h 6737254"/>
                <a:gd name="connsiteX5-1551" fmla="*/ 835684 w 1675801"/>
                <a:gd name="connsiteY5-1552" fmla="*/ 3039650 h 6737254"/>
                <a:gd name="connsiteX6-1553" fmla="*/ 937793 w 1675801"/>
                <a:gd name="connsiteY6-1554" fmla="*/ 3561903 h 6737254"/>
                <a:gd name="connsiteX7-1555" fmla="*/ 1249039 w 1675801"/>
                <a:gd name="connsiteY7-1556" fmla="*/ 4125588 h 6737254"/>
                <a:gd name="connsiteX8-1557" fmla="*/ 1587497 w 1675801"/>
                <a:gd name="connsiteY8-1558" fmla="*/ 5262384 h 6737254"/>
                <a:gd name="connsiteX9-1559" fmla="*/ 1666911 w 1675801"/>
                <a:gd name="connsiteY9-1560" fmla="*/ 6050190 h 6737254"/>
                <a:gd name="connsiteX10-1561" fmla="*/ 1584431 w 1675801"/>
                <a:gd name="connsiteY10-1562" fmla="*/ 6737254 h 6737254"/>
                <a:gd name="connsiteX0-1563" fmla="*/ 91793 w 1675801"/>
                <a:gd name="connsiteY0-1564" fmla="*/ 0 h 6737254"/>
                <a:gd name="connsiteX1-1565" fmla="*/ 88110 w 1675801"/>
                <a:gd name="connsiteY1-1566" fmla="*/ 514668 h 6737254"/>
                <a:gd name="connsiteX2-1567" fmla="*/ 3148 w 1675801"/>
                <a:gd name="connsiteY2-1568" fmla="*/ 1136870 h 6737254"/>
                <a:gd name="connsiteX3-1569" fmla="*/ 260798 w 1675801"/>
                <a:gd name="connsiteY3-1570" fmla="*/ 1790126 h 6737254"/>
                <a:gd name="connsiteX4-1571" fmla="*/ 515595 w 1675801"/>
                <a:gd name="connsiteY4-1572" fmla="*/ 2576638 h 6737254"/>
                <a:gd name="connsiteX5-1573" fmla="*/ 835684 w 1675801"/>
                <a:gd name="connsiteY5-1574" fmla="*/ 3039650 h 6737254"/>
                <a:gd name="connsiteX6-1575" fmla="*/ 937793 w 1675801"/>
                <a:gd name="connsiteY6-1576" fmla="*/ 3561903 h 6737254"/>
                <a:gd name="connsiteX7-1577" fmla="*/ 1249039 w 1675801"/>
                <a:gd name="connsiteY7-1578" fmla="*/ 4125588 h 6737254"/>
                <a:gd name="connsiteX8-1579" fmla="*/ 1587497 w 1675801"/>
                <a:gd name="connsiteY8-1580" fmla="*/ 5262384 h 6737254"/>
                <a:gd name="connsiteX9-1581" fmla="*/ 1666911 w 1675801"/>
                <a:gd name="connsiteY9-1582" fmla="*/ 6050190 h 6737254"/>
                <a:gd name="connsiteX10-1583" fmla="*/ 1584431 w 1675801"/>
                <a:gd name="connsiteY10-1584" fmla="*/ 6737254 h 6737254"/>
                <a:gd name="connsiteX0-1585" fmla="*/ 91793 w 1675375"/>
                <a:gd name="connsiteY0-1586" fmla="*/ 0 h 6737254"/>
                <a:gd name="connsiteX1-1587" fmla="*/ 88110 w 1675375"/>
                <a:gd name="connsiteY1-1588" fmla="*/ 514668 h 6737254"/>
                <a:gd name="connsiteX2-1589" fmla="*/ 3148 w 1675375"/>
                <a:gd name="connsiteY2-1590" fmla="*/ 1136870 h 6737254"/>
                <a:gd name="connsiteX3-1591" fmla="*/ 260798 w 1675375"/>
                <a:gd name="connsiteY3-1592" fmla="*/ 1790126 h 6737254"/>
                <a:gd name="connsiteX4-1593" fmla="*/ 515595 w 1675375"/>
                <a:gd name="connsiteY4-1594" fmla="*/ 2576638 h 6737254"/>
                <a:gd name="connsiteX5-1595" fmla="*/ 835684 w 1675375"/>
                <a:gd name="connsiteY5-1596" fmla="*/ 3039650 h 6737254"/>
                <a:gd name="connsiteX6-1597" fmla="*/ 937793 w 1675375"/>
                <a:gd name="connsiteY6-1598" fmla="*/ 3561903 h 6737254"/>
                <a:gd name="connsiteX7-1599" fmla="*/ 1271810 w 1675375"/>
                <a:gd name="connsiteY7-1600" fmla="*/ 4197696 h 6737254"/>
                <a:gd name="connsiteX8-1601" fmla="*/ 1587497 w 1675375"/>
                <a:gd name="connsiteY8-1602" fmla="*/ 5262384 h 6737254"/>
                <a:gd name="connsiteX9-1603" fmla="*/ 1666911 w 1675375"/>
                <a:gd name="connsiteY9-1604" fmla="*/ 6050190 h 6737254"/>
                <a:gd name="connsiteX10-1605" fmla="*/ 1584431 w 1675375"/>
                <a:gd name="connsiteY10-1606" fmla="*/ 6737254 h 6737254"/>
                <a:gd name="connsiteX0-1607" fmla="*/ 91793 w 1675375"/>
                <a:gd name="connsiteY0-1608" fmla="*/ 0 h 6737254"/>
                <a:gd name="connsiteX1-1609" fmla="*/ 88110 w 1675375"/>
                <a:gd name="connsiteY1-1610" fmla="*/ 514668 h 6737254"/>
                <a:gd name="connsiteX2-1611" fmla="*/ 3148 w 1675375"/>
                <a:gd name="connsiteY2-1612" fmla="*/ 1136870 h 6737254"/>
                <a:gd name="connsiteX3-1613" fmla="*/ 260798 w 1675375"/>
                <a:gd name="connsiteY3-1614" fmla="*/ 1790126 h 6737254"/>
                <a:gd name="connsiteX4-1615" fmla="*/ 515595 w 1675375"/>
                <a:gd name="connsiteY4-1616" fmla="*/ 2576638 h 6737254"/>
                <a:gd name="connsiteX5-1617" fmla="*/ 835684 w 1675375"/>
                <a:gd name="connsiteY5-1618" fmla="*/ 3039650 h 6737254"/>
                <a:gd name="connsiteX6-1619" fmla="*/ 937793 w 1675375"/>
                <a:gd name="connsiteY6-1620" fmla="*/ 3561903 h 6737254"/>
                <a:gd name="connsiteX7-1621" fmla="*/ 1271810 w 1675375"/>
                <a:gd name="connsiteY7-1622" fmla="*/ 4197696 h 6737254"/>
                <a:gd name="connsiteX8-1623" fmla="*/ 1587497 w 1675375"/>
                <a:gd name="connsiteY8-1624" fmla="*/ 5262384 h 6737254"/>
                <a:gd name="connsiteX9-1625" fmla="*/ 1666911 w 1675375"/>
                <a:gd name="connsiteY9-1626" fmla="*/ 6050190 h 6737254"/>
                <a:gd name="connsiteX10-1627" fmla="*/ 1584431 w 1675375"/>
                <a:gd name="connsiteY10-1628" fmla="*/ 6737254 h 6737254"/>
                <a:gd name="connsiteX0-1629" fmla="*/ 91793 w 1684758"/>
                <a:gd name="connsiteY0-1630" fmla="*/ 0 h 6737254"/>
                <a:gd name="connsiteX1-1631" fmla="*/ 88110 w 1684758"/>
                <a:gd name="connsiteY1-1632" fmla="*/ 514668 h 6737254"/>
                <a:gd name="connsiteX2-1633" fmla="*/ 3148 w 1684758"/>
                <a:gd name="connsiteY2-1634" fmla="*/ 1136870 h 6737254"/>
                <a:gd name="connsiteX3-1635" fmla="*/ 260798 w 1684758"/>
                <a:gd name="connsiteY3-1636" fmla="*/ 1790126 h 6737254"/>
                <a:gd name="connsiteX4-1637" fmla="*/ 515595 w 1684758"/>
                <a:gd name="connsiteY4-1638" fmla="*/ 2576638 h 6737254"/>
                <a:gd name="connsiteX5-1639" fmla="*/ 835684 w 1684758"/>
                <a:gd name="connsiteY5-1640" fmla="*/ 3039650 h 6737254"/>
                <a:gd name="connsiteX6-1641" fmla="*/ 937793 w 1684758"/>
                <a:gd name="connsiteY6-1642" fmla="*/ 3561903 h 6737254"/>
                <a:gd name="connsiteX7-1643" fmla="*/ 1271810 w 1684758"/>
                <a:gd name="connsiteY7-1644" fmla="*/ 4197696 h 6737254"/>
                <a:gd name="connsiteX8-1645" fmla="*/ 1587497 w 1684758"/>
                <a:gd name="connsiteY8-1646" fmla="*/ 5262384 h 6737254"/>
                <a:gd name="connsiteX9-1647" fmla="*/ 1666911 w 1684758"/>
                <a:gd name="connsiteY9-1648" fmla="*/ 6050190 h 6737254"/>
                <a:gd name="connsiteX10-1649" fmla="*/ 1584431 w 1684758"/>
                <a:gd name="connsiteY10-1650" fmla="*/ 6737254 h 6737254"/>
                <a:gd name="connsiteX0-1651" fmla="*/ 91793 w 1684758"/>
                <a:gd name="connsiteY0-1652" fmla="*/ 0 h 6737254"/>
                <a:gd name="connsiteX1-1653" fmla="*/ 88110 w 1684758"/>
                <a:gd name="connsiteY1-1654" fmla="*/ 514668 h 6737254"/>
                <a:gd name="connsiteX2-1655" fmla="*/ 3148 w 1684758"/>
                <a:gd name="connsiteY2-1656" fmla="*/ 1136870 h 6737254"/>
                <a:gd name="connsiteX3-1657" fmla="*/ 260798 w 1684758"/>
                <a:gd name="connsiteY3-1658" fmla="*/ 1790126 h 6737254"/>
                <a:gd name="connsiteX4-1659" fmla="*/ 515595 w 1684758"/>
                <a:gd name="connsiteY4-1660" fmla="*/ 2576638 h 6737254"/>
                <a:gd name="connsiteX5-1661" fmla="*/ 835684 w 1684758"/>
                <a:gd name="connsiteY5-1662" fmla="*/ 3039650 h 6737254"/>
                <a:gd name="connsiteX6-1663" fmla="*/ 937793 w 1684758"/>
                <a:gd name="connsiteY6-1664" fmla="*/ 3561903 h 6737254"/>
                <a:gd name="connsiteX7-1665" fmla="*/ 1271810 w 1684758"/>
                <a:gd name="connsiteY7-1666" fmla="*/ 4197696 h 6737254"/>
                <a:gd name="connsiteX8-1667" fmla="*/ 1587497 w 1684758"/>
                <a:gd name="connsiteY8-1668" fmla="*/ 5262384 h 6737254"/>
                <a:gd name="connsiteX9-1669" fmla="*/ 1666911 w 1684758"/>
                <a:gd name="connsiteY9-1670" fmla="*/ 6050190 h 6737254"/>
                <a:gd name="connsiteX10-1671" fmla="*/ 1584431 w 1684758"/>
                <a:gd name="connsiteY10-1672" fmla="*/ 6737254 h 6737254"/>
                <a:gd name="connsiteX0-1673" fmla="*/ 91793 w 1684758"/>
                <a:gd name="connsiteY0-1674" fmla="*/ 0 h 6737254"/>
                <a:gd name="connsiteX1-1675" fmla="*/ 88110 w 1684758"/>
                <a:gd name="connsiteY1-1676" fmla="*/ 514668 h 6737254"/>
                <a:gd name="connsiteX2-1677" fmla="*/ 3148 w 1684758"/>
                <a:gd name="connsiteY2-1678" fmla="*/ 1136870 h 6737254"/>
                <a:gd name="connsiteX3-1679" fmla="*/ 260798 w 1684758"/>
                <a:gd name="connsiteY3-1680" fmla="*/ 1790126 h 6737254"/>
                <a:gd name="connsiteX4-1681" fmla="*/ 515595 w 1684758"/>
                <a:gd name="connsiteY4-1682" fmla="*/ 2576638 h 6737254"/>
                <a:gd name="connsiteX5-1683" fmla="*/ 835684 w 1684758"/>
                <a:gd name="connsiteY5-1684" fmla="*/ 3039650 h 6737254"/>
                <a:gd name="connsiteX6-1685" fmla="*/ 937793 w 1684758"/>
                <a:gd name="connsiteY6-1686" fmla="*/ 3561903 h 6737254"/>
                <a:gd name="connsiteX7-1687" fmla="*/ 1271810 w 1684758"/>
                <a:gd name="connsiteY7-1688" fmla="*/ 4197696 h 6737254"/>
                <a:gd name="connsiteX8-1689" fmla="*/ 1587497 w 1684758"/>
                <a:gd name="connsiteY8-1690" fmla="*/ 5262384 h 6737254"/>
                <a:gd name="connsiteX9-1691" fmla="*/ 1666911 w 1684758"/>
                <a:gd name="connsiteY9-1692" fmla="*/ 6050190 h 6737254"/>
                <a:gd name="connsiteX10-1693" fmla="*/ 1584431 w 1684758"/>
                <a:gd name="connsiteY10-1694" fmla="*/ 6737254 h 67372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41" y="connsiteY10-42"/>
                </a:cxn>
              </a:cxnLst>
              <a:rect l="l" t="t" r="r" b="b"/>
              <a:pathLst>
                <a:path w="1684758" h="6737254">
                  <a:moveTo>
                    <a:pt x="91793" y="0"/>
                  </a:moveTo>
                  <a:cubicBezTo>
                    <a:pt x="101318" y="129778"/>
                    <a:pt x="102884" y="325190"/>
                    <a:pt x="88110" y="514668"/>
                  </a:cubicBezTo>
                  <a:cubicBezTo>
                    <a:pt x="73336" y="704146"/>
                    <a:pt x="-17950" y="897402"/>
                    <a:pt x="3148" y="1136870"/>
                  </a:cubicBezTo>
                  <a:cubicBezTo>
                    <a:pt x="24246" y="1376338"/>
                    <a:pt x="175390" y="1550165"/>
                    <a:pt x="260798" y="1790126"/>
                  </a:cubicBezTo>
                  <a:cubicBezTo>
                    <a:pt x="346206" y="2030087"/>
                    <a:pt x="442552" y="2375974"/>
                    <a:pt x="515595" y="2576638"/>
                  </a:cubicBezTo>
                  <a:cubicBezTo>
                    <a:pt x="588638" y="2777302"/>
                    <a:pt x="765318" y="2875439"/>
                    <a:pt x="835684" y="3039650"/>
                  </a:cubicBezTo>
                  <a:cubicBezTo>
                    <a:pt x="906050" y="3203861"/>
                    <a:pt x="849924" y="3300583"/>
                    <a:pt x="937793" y="3561903"/>
                  </a:cubicBezTo>
                  <a:cubicBezTo>
                    <a:pt x="1025662" y="3823223"/>
                    <a:pt x="1209068" y="3940849"/>
                    <a:pt x="1271810" y="4197696"/>
                  </a:cubicBezTo>
                  <a:cubicBezTo>
                    <a:pt x="1334552" y="4454543"/>
                    <a:pt x="1521647" y="4953635"/>
                    <a:pt x="1587497" y="5262384"/>
                  </a:cubicBezTo>
                  <a:cubicBezTo>
                    <a:pt x="1653347" y="5571133"/>
                    <a:pt x="1716678" y="5611929"/>
                    <a:pt x="1666911" y="6050190"/>
                  </a:cubicBezTo>
                  <a:cubicBezTo>
                    <a:pt x="1658891" y="6169661"/>
                    <a:pt x="1644097" y="6389663"/>
                    <a:pt x="1584431" y="6737254"/>
                  </a:cubicBezTo>
                </a:path>
              </a:pathLst>
            </a:custGeom>
            <a:noFill/>
            <a:ln w="254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0" name="任意多边形 32"/>
            <p:cNvSpPr/>
            <p:nvPr/>
          </p:nvSpPr>
          <p:spPr>
            <a:xfrm>
              <a:off x="5430714" y="6411030"/>
              <a:ext cx="5763876" cy="1127906"/>
            </a:xfrm>
            <a:custGeom>
              <a:avLst/>
              <a:gdLst>
                <a:gd name="connsiteX0" fmla="*/ 0 w 4043363"/>
                <a:gd name="connsiteY0" fmla="*/ 881371 h 893744"/>
                <a:gd name="connsiteX1" fmla="*/ 428625 w 4043363"/>
                <a:gd name="connsiteY1" fmla="*/ 881371 h 893744"/>
                <a:gd name="connsiteX2" fmla="*/ 757238 w 4043363"/>
                <a:gd name="connsiteY2" fmla="*/ 752784 h 893744"/>
                <a:gd name="connsiteX3" fmla="*/ 1485900 w 4043363"/>
                <a:gd name="connsiteY3" fmla="*/ 224146 h 893744"/>
                <a:gd name="connsiteX4" fmla="*/ 1800225 w 4043363"/>
                <a:gd name="connsiteY4" fmla="*/ 24121 h 893744"/>
                <a:gd name="connsiteX5" fmla="*/ 2185988 w 4043363"/>
                <a:gd name="connsiteY5" fmla="*/ 9834 h 893744"/>
                <a:gd name="connsiteX6" fmla="*/ 2957513 w 4043363"/>
                <a:gd name="connsiteY6" fmla="*/ 81271 h 893744"/>
                <a:gd name="connsiteX7" fmla="*/ 3314700 w 4043363"/>
                <a:gd name="connsiteY7" fmla="*/ 152709 h 893744"/>
                <a:gd name="connsiteX8" fmla="*/ 4043363 w 4043363"/>
                <a:gd name="connsiteY8" fmla="*/ 238434 h 893744"/>
                <a:gd name="connsiteX0-1" fmla="*/ 0 w 4043363"/>
                <a:gd name="connsiteY0-2" fmla="*/ 881371 h 893744"/>
                <a:gd name="connsiteX1-3" fmla="*/ 428625 w 4043363"/>
                <a:gd name="connsiteY1-4" fmla="*/ 881371 h 893744"/>
                <a:gd name="connsiteX2-5" fmla="*/ 757238 w 4043363"/>
                <a:gd name="connsiteY2-6" fmla="*/ 752784 h 893744"/>
                <a:gd name="connsiteX3-7" fmla="*/ 1485900 w 4043363"/>
                <a:gd name="connsiteY3-8" fmla="*/ 224146 h 893744"/>
                <a:gd name="connsiteX4-9" fmla="*/ 1800225 w 4043363"/>
                <a:gd name="connsiteY4-10" fmla="*/ 24121 h 893744"/>
                <a:gd name="connsiteX5-11" fmla="*/ 2185988 w 4043363"/>
                <a:gd name="connsiteY5-12" fmla="*/ 9834 h 893744"/>
                <a:gd name="connsiteX6-13" fmla="*/ 2957513 w 4043363"/>
                <a:gd name="connsiteY6-14" fmla="*/ 81271 h 893744"/>
                <a:gd name="connsiteX7-15" fmla="*/ 3482340 w 4043363"/>
                <a:gd name="connsiteY7-16" fmla="*/ 167949 h 893744"/>
                <a:gd name="connsiteX8-17" fmla="*/ 4043363 w 4043363"/>
                <a:gd name="connsiteY8-18" fmla="*/ 238434 h 893744"/>
                <a:gd name="connsiteX0-19" fmla="*/ 0 w 4073843"/>
                <a:gd name="connsiteY0-20" fmla="*/ 881371 h 893744"/>
                <a:gd name="connsiteX1-21" fmla="*/ 428625 w 4073843"/>
                <a:gd name="connsiteY1-22" fmla="*/ 881371 h 893744"/>
                <a:gd name="connsiteX2-23" fmla="*/ 757238 w 4073843"/>
                <a:gd name="connsiteY2-24" fmla="*/ 752784 h 893744"/>
                <a:gd name="connsiteX3-25" fmla="*/ 1485900 w 4073843"/>
                <a:gd name="connsiteY3-26" fmla="*/ 224146 h 893744"/>
                <a:gd name="connsiteX4-27" fmla="*/ 1800225 w 4073843"/>
                <a:gd name="connsiteY4-28" fmla="*/ 24121 h 893744"/>
                <a:gd name="connsiteX5-29" fmla="*/ 2185988 w 4073843"/>
                <a:gd name="connsiteY5-30" fmla="*/ 9834 h 893744"/>
                <a:gd name="connsiteX6-31" fmla="*/ 2957513 w 4073843"/>
                <a:gd name="connsiteY6-32" fmla="*/ 81271 h 893744"/>
                <a:gd name="connsiteX7-33" fmla="*/ 3482340 w 4073843"/>
                <a:gd name="connsiteY7-34" fmla="*/ 167949 h 893744"/>
                <a:gd name="connsiteX8-35" fmla="*/ 4073843 w 4073843"/>
                <a:gd name="connsiteY8-36" fmla="*/ 215574 h 893744"/>
                <a:gd name="connsiteX0-37" fmla="*/ 0 w 3921443"/>
                <a:gd name="connsiteY0-38" fmla="*/ 881371 h 893744"/>
                <a:gd name="connsiteX1-39" fmla="*/ 428625 w 3921443"/>
                <a:gd name="connsiteY1-40" fmla="*/ 881371 h 893744"/>
                <a:gd name="connsiteX2-41" fmla="*/ 757238 w 3921443"/>
                <a:gd name="connsiteY2-42" fmla="*/ 752784 h 893744"/>
                <a:gd name="connsiteX3-43" fmla="*/ 1485900 w 3921443"/>
                <a:gd name="connsiteY3-44" fmla="*/ 224146 h 893744"/>
                <a:gd name="connsiteX4-45" fmla="*/ 1800225 w 3921443"/>
                <a:gd name="connsiteY4-46" fmla="*/ 24121 h 893744"/>
                <a:gd name="connsiteX5-47" fmla="*/ 2185988 w 3921443"/>
                <a:gd name="connsiteY5-48" fmla="*/ 9834 h 893744"/>
                <a:gd name="connsiteX6-49" fmla="*/ 2957513 w 3921443"/>
                <a:gd name="connsiteY6-50" fmla="*/ 81271 h 893744"/>
                <a:gd name="connsiteX7-51" fmla="*/ 3482340 w 3921443"/>
                <a:gd name="connsiteY7-52" fmla="*/ 167949 h 893744"/>
                <a:gd name="connsiteX8-53" fmla="*/ 3921443 w 3921443"/>
                <a:gd name="connsiteY8-54" fmla="*/ 215574 h 893744"/>
                <a:gd name="connsiteX0-55" fmla="*/ 0 w 3482340"/>
                <a:gd name="connsiteY0-56" fmla="*/ 881371 h 893744"/>
                <a:gd name="connsiteX1-57" fmla="*/ 428625 w 3482340"/>
                <a:gd name="connsiteY1-58" fmla="*/ 881371 h 893744"/>
                <a:gd name="connsiteX2-59" fmla="*/ 757238 w 3482340"/>
                <a:gd name="connsiteY2-60" fmla="*/ 752784 h 893744"/>
                <a:gd name="connsiteX3-61" fmla="*/ 1485900 w 3482340"/>
                <a:gd name="connsiteY3-62" fmla="*/ 224146 h 893744"/>
                <a:gd name="connsiteX4-63" fmla="*/ 1800225 w 3482340"/>
                <a:gd name="connsiteY4-64" fmla="*/ 24121 h 893744"/>
                <a:gd name="connsiteX5-65" fmla="*/ 2185988 w 3482340"/>
                <a:gd name="connsiteY5-66" fmla="*/ 9834 h 893744"/>
                <a:gd name="connsiteX6-67" fmla="*/ 2957513 w 3482340"/>
                <a:gd name="connsiteY6-68" fmla="*/ 81271 h 893744"/>
                <a:gd name="connsiteX7-69" fmla="*/ 3482340 w 3482340"/>
                <a:gd name="connsiteY7-70" fmla="*/ 167949 h 893744"/>
                <a:gd name="connsiteX0-71" fmla="*/ 0 w 3720465"/>
                <a:gd name="connsiteY0-72" fmla="*/ 881371 h 893744"/>
                <a:gd name="connsiteX1-73" fmla="*/ 428625 w 3720465"/>
                <a:gd name="connsiteY1-74" fmla="*/ 881371 h 893744"/>
                <a:gd name="connsiteX2-75" fmla="*/ 757238 w 3720465"/>
                <a:gd name="connsiteY2-76" fmla="*/ 752784 h 893744"/>
                <a:gd name="connsiteX3-77" fmla="*/ 1485900 w 3720465"/>
                <a:gd name="connsiteY3-78" fmla="*/ 224146 h 893744"/>
                <a:gd name="connsiteX4-79" fmla="*/ 1800225 w 3720465"/>
                <a:gd name="connsiteY4-80" fmla="*/ 24121 h 893744"/>
                <a:gd name="connsiteX5-81" fmla="*/ 2185988 w 3720465"/>
                <a:gd name="connsiteY5-82" fmla="*/ 9834 h 893744"/>
                <a:gd name="connsiteX6-83" fmla="*/ 2957513 w 3720465"/>
                <a:gd name="connsiteY6-84" fmla="*/ 81271 h 893744"/>
                <a:gd name="connsiteX7-85" fmla="*/ 3720465 w 3720465"/>
                <a:gd name="connsiteY7-86" fmla="*/ 215574 h 893744"/>
                <a:gd name="connsiteX0-87" fmla="*/ 0 w 3720465"/>
                <a:gd name="connsiteY0-88" fmla="*/ 881371 h 893744"/>
                <a:gd name="connsiteX1-89" fmla="*/ 428625 w 3720465"/>
                <a:gd name="connsiteY1-90" fmla="*/ 881371 h 893744"/>
                <a:gd name="connsiteX2-91" fmla="*/ 757238 w 3720465"/>
                <a:gd name="connsiteY2-92" fmla="*/ 752784 h 893744"/>
                <a:gd name="connsiteX3-93" fmla="*/ 1485900 w 3720465"/>
                <a:gd name="connsiteY3-94" fmla="*/ 224146 h 893744"/>
                <a:gd name="connsiteX4-95" fmla="*/ 1800225 w 3720465"/>
                <a:gd name="connsiteY4-96" fmla="*/ 24121 h 893744"/>
                <a:gd name="connsiteX5-97" fmla="*/ 2185988 w 3720465"/>
                <a:gd name="connsiteY5-98" fmla="*/ 9834 h 893744"/>
                <a:gd name="connsiteX6-99" fmla="*/ 2957513 w 3720465"/>
                <a:gd name="connsiteY6-100" fmla="*/ 81271 h 893744"/>
                <a:gd name="connsiteX7-101" fmla="*/ 3720465 w 3720465"/>
                <a:gd name="connsiteY7-102" fmla="*/ 215574 h 893744"/>
                <a:gd name="connsiteX0-103" fmla="*/ 0 w 3808824"/>
                <a:gd name="connsiteY0-104" fmla="*/ 881371 h 893744"/>
                <a:gd name="connsiteX1-105" fmla="*/ 428625 w 3808824"/>
                <a:gd name="connsiteY1-106" fmla="*/ 881371 h 893744"/>
                <a:gd name="connsiteX2-107" fmla="*/ 757238 w 3808824"/>
                <a:gd name="connsiteY2-108" fmla="*/ 752784 h 893744"/>
                <a:gd name="connsiteX3-109" fmla="*/ 1485900 w 3808824"/>
                <a:gd name="connsiteY3-110" fmla="*/ 224146 h 893744"/>
                <a:gd name="connsiteX4-111" fmla="*/ 1800225 w 3808824"/>
                <a:gd name="connsiteY4-112" fmla="*/ 24121 h 893744"/>
                <a:gd name="connsiteX5-113" fmla="*/ 2185988 w 3808824"/>
                <a:gd name="connsiteY5-114" fmla="*/ 9834 h 893744"/>
                <a:gd name="connsiteX6-115" fmla="*/ 2957513 w 3808824"/>
                <a:gd name="connsiteY6-116" fmla="*/ 81271 h 893744"/>
                <a:gd name="connsiteX7-117" fmla="*/ 3808824 w 3808824"/>
                <a:gd name="connsiteY7-118" fmla="*/ 177157 h 893744"/>
                <a:gd name="connsiteX0-119" fmla="*/ 0 w 3808824"/>
                <a:gd name="connsiteY0-120" fmla="*/ 881371 h 893744"/>
                <a:gd name="connsiteX1-121" fmla="*/ 428625 w 3808824"/>
                <a:gd name="connsiteY1-122" fmla="*/ 881371 h 893744"/>
                <a:gd name="connsiteX2-123" fmla="*/ 757238 w 3808824"/>
                <a:gd name="connsiteY2-124" fmla="*/ 752784 h 893744"/>
                <a:gd name="connsiteX3-125" fmla="*/ 1485900 w 3808824"/>
                <a:gd name="connsiteY3-126" fmla="*/ 224146 h 893744"/>
                <a:gd name="connsiteX4-127" fmla="*/ 1800225 w 3808824"/>
                <a:gd name="connsiteY4-128" fmla="*/ 24121 h 893744"/>
                <a:gd name="connsiteX5-129" fmla="*/ 2185988 w 3808824"/>
                <a:gd name="connsiteY5-130" fmla="*/ 9834 h 893744"/>
                <a:gd name="connsiteX6-131" fmla="*/ 2957513 w 3808824"/>
                <a:gd name="connsiteY6-132" fmla="*/ 81271 h 893744"/>
                <a:gd name="connsiteX7-133" fmla="*/ 3808824 w 3808824"/>
                <a:gd name="connsiteY7-134" fmla="*/ 177157 h 893744"/>
                <a:gd name="connsiteX0-135" fmla="*/ 0 w 3778090"/>
                <a:gd name="connsiteY0-136" fmla="*/ 881371 h 893744"/>
                <a:gd name="connsiteX1-137" fmla="*/ 428625 w 3778090"/>
                <a:gd name="connsiteY1-138" fmla="*/ 881371 h 893744"/>
                <a:gd name="connsiteX2-139" fmla="*/ 757238 w 3778090"/>
                <a:gd name="connsiteY2-140" fmla="*/ 752784 h 893744"/>
                <a:gd name="connsiteX3-141" fmla="*/ 1485900 w 3778090"/>
                <a:gd name="connsiteY3-142" fmla="*/ 224146 h 893744"/>
                <a:gd name="connsiteX4-143" fmla="*/ 1800225 w 3778090"/>
                <a:gd name="connsiteY4-144" fmla="*/ 24121 h 893744"/>
                <a:gd name="connsiteX5-145" fmla="*/ 2185988 w 3778090"/>
                <a:gd name="connsiteY5-146" fmla="*/ 9834 h 893744"/>
                <a:gd name="connsiteX6-147" fmla="*/ 2957513 w 3778090"/>
                <a:gd name="connsiteY6-148" fmla="*/ 81271 h 893744"/>
                <a:gd name="connsiteX7-149" fmla="*/ 3778090 w 3778090"/>
                <a:gd name="connsiteY7-150" fmla="*/ 180999 h 893744"/>
                <a:gd name="connsiteX0-151" fmla="*/ 0 w 3778090"/>
                <a:gd name="connsiteY0-152" fmla="*/ 881371 h 893744"/>
                <a:gd name="connsiteX1-153" fmla="*/ 428625 w 3778090"/>
                <a:gd name="connsiteY1-154" fmla="*/ 881371 h 893744"/>
                <a:gd name="connsiteX2-155" fmla="*/ 757238 w 3778090"/>
                <a:gd name="connsiteY2-156" fmla="*/ 752784 h 893744"/>
                <a:gd name="connsiteX3-157" fmla="*/ 1485900 w 3778090"/>
                <a:gd name="connsiteY3-158" fmla="*/ 224146 h 893744"/>
                <a:gd name="connsiteX4-159" fmla="*/ 1800225 w 3778090"/>
                <a:gd name="connsiteY4-160" fmla="*/ 24121 h 893744"/>
                <a:gd name="connsiteX5-161" fmla="*/ 2185988 w 3778090"/>
                <a:gd name="connsiteY5-162" fmla="*/ 9834 h 893744"/>
                <a:gd name="connsiteX6-163" fmla="*/ 2957513 w 3778090"/>
                <a:gd name="connsiteY6-164" fmla="*/ 81271 h 893744"/>
                <a:gd name="connsiteX7-165" fmla="*/ 3778090 w 3778090"/>
                <a:gd name="connsiteY7-166" fmla="*/ 180999 h 893744"/>
                <a:gd name="connsiteX0-167" fmla="*/ 0 w 3778090"/>
                <a:gd name="connsiteY0-168" fmla="*/ 880883 h 893256"/>
                <a:gd name="connsiteX1-169" fmla="*/ 428625 w 3778090"/>
                <a:gd name="connsiteY1-170" fmla="*/ 880883 h 893256"/>
                <a:gd name="connsiteX2-171" fmla="*/ 757238 w 3778090"/>
                <a:gd name="connsiteY2-172" fmla="*/ 752296 h 893256"/>
                <a:gd name="connsiteX3-173" fmla="*/ 1485900 w 3778090"/>
                <a:gd name="connsiteY3-174" fmla="*/ 223658 h 893256"/>
                <a:gd name="connsiteX4-175" fmla="*/ 1800225 w 3778090"/>
                <a:gd name="connsiteY4-176" fmla="*/ 23633 h 893256"/>
                <a:gd name="connsiteX5-177" fmla="*/ 2185988 w 3778090"/>
                <a:gd name="connsiteY5-178" fmla="*/ 9346 h 893256"/>
                <a:gd name="connsiteX6-179" fmla="*/ 2980563 w 3778090"/>
                <a:gd name="connsiteY6-180" fmla="*/ 73099 h 893256"/>
                <a:gd name="connsiteX7-181" fmla="*/ 3778090 w 3778090"/>
                <a:gd name="connsiteY7-182" fmla="*/ 180511 h 893256"/>
                <a:gd name="connsiteX0-183" fmla="*/ 0 w 3778090"/>
                <a:gd name="connsiteY0-184" fmla="*/ 894518 h 906891"/>
                <a:gd name="connsiteX1-185" fmla="*/ 428625 w 3778090"/>
                <a:gd name="connsiteY1-186" fmla="*/ 894518 h 906891"/>
                <a:gd name="connsiteX2-187" fmla="*/ 757238 w 3778090"/>
                <a:gd name="connsiteY2-188" fmla="*/ 765931 h 906891"/>
                <a:gd name="connsiteX3-189" fmla="*/ 1485900 w 3778090"/>
                <a:gd name="connsiteY3-190" fmla="*/ 237293 h 906891"/>
                <a:gd name="connsiteX4-191" fmla="*/ 1800225 w 3778090"/>
                <a:gd name="connsiteY4-192" fmla="*/ 37268 h 906891"/>
                <a:gd name="connsiteX5-193" fmla="*/ 2362706 w 3778090"/>
                <a:gd name="connsiteY5-194" fmla="*/ 3773 h 906891"/>
                <a:gd name="connsiteX6-195" fmla="*/ 2980563 w 3778090"/>
                <a:gd name="connsiteY6-196" fmla="*/ 86734 h 906891"/>
                <a:gd name="connsiteX7-197" fmla="*/ 3778090 w 3778090"/>
                <a:gd name="connsiteY7-198" fmla="*/ 194146 h 906891"/>
                <a:gd name="connsiteX0-199" fmla="*/ 0 w 3778090"/>
                <a:gd name="connsiteY0-200" fmla="*/ 892578 h 904951"/>
                <a:gd name="connsiteX1-201" fmla="*/ 428625 w 3778090"/>
                <a:gd name="connsiteY1-202" fmla="*/ 892578 h 904951"/>
                <a:gd name="connsiteX2-203" fmla="*/ 757238 w 3778090"/>
                <a:gd name="connsiteY2-204" fmla="*/ 763991 h 904951"/>
                <a:gd name="connsiteX3-205" fmla="*/ 1485900 w 3778090"/>
                <a:gd name="connsiteY3-206" fmla="*/ 235353 h 904951"/>
                <a:gd name="connsiteX4-207" fmla="*/ 1800225 w 3778090"/>
                <a:gd name="connsiteY4-208" fmla="*/ 35328 h 904951"/>
                <a:gd name="connsiteX5-209" fmla="*/ 2362706 w 3778090"/>
                <a:gd name="connsiteY5-210" fmla="*/ 1833 h 904951"/>
                <a:gd name="connsiteX6-211" fmla="*/ 2934463 w 3778090"/>
                <a:gd name="connsiteY6-212" fmla="*/ 57903 h 904951"/>
                <a:gd name="connsiteX7-213" fmla="*/ 3778090 w 3778090"/>
                <a:gd name="connsiteY7-214" fmla="*/ 192206 h 904951"/>
                <a:gd name="connsiteX0-215" fmla="*/ 0 w 3778090"/>
                <a:gd name="connsiteY0-216" fmla="*/ 892578 h 904951"/>
                <a:gd name="connsiteX1-217" fmla="*/ 428625 w 3778090"/>
                <a:gd name="connsiteY1-218" fmla="*/ 892578 h 904951"/>
                <a:gd name="connsiteX2-219" fmla="*/ 757238 w 3778090"/>
                <a:gd name="connsiteY2-220" fmla="*/ 763991 h 904951"/>
                <a:gd name="connsiteX3-221" fmla="*/ 1485900 w 3778090"/>
                <a:gd name="connsiteY3-222" fmla="*/ 235353 h 904951"/>
                <a:gd name="connsiteX4-223" fmla="*/ 1800225 w 3778090"/>
                <a:gd name="connsiteY4-224" fmla="*/ 35328 h 904951"/>
                <a:gd name="connsiteX5-225" fmla="*/ 2362706 w 3778090"/>
                <a:gd name="connsiteY5-226" fmla="*/ 1833 h 904951"/>
                <a:gd name="connsiteX6-227" fmla="*/ 2934463 w 3778090"/>
                <a:gd name="connsiteY6-228" fmla="*/ 57903 h 904951"/>
                <a:gd name="connsiteX7-229" fmla="*/ 3778090 w 3778090"/>
                <a:gd name="connsiteY7-230" fmla="*/ 192206 h 904951"/>
                <a:gd name="connsiteX0-231" fmla="*/ 0 w 3778090"/>
                <a:gd name="connsiteY0-232" fmla="*/ 892578 h 904951"/>
                <a:gd name="connsiteX1-233" fmla="*/ 428625 w 3778090"/>
                <a:gd name="connsiteY1-234" fmla="*/ 892578 h 904951"/>
                <a:gd name="connsiteX2-235" fmla="*/ 757238 w 3778090"/>
                <a:gd name="connsiteY2-236" fmla="*/ 763991 h 904951"/>
                <a:gd name="connsiteX3-237" fmla="*/ 1485900 w 3778090"/>
                <a:gd name="connsiteY3-238" fmla="*/ 235353 h 904951"/>
                <a:gd name="connsiteX4-239" fmla="*/ 1800225 w 3778090"/>
                <a:gd name="connsiteY4-240" fmla="*/ 35328 h 904951"/>
                <a:gd name="connsiteX5-241" fmla="*/ 2362706 w 3778090"/>
                <a:gd name="connsiteY5-242" fmla="*/ 1833 h 904951"/>
                <a:gd name="connsiteX6-243" fmla="*/ 2934463 w 3778090"/>
                <a:gd name="connsiteY6-244" fmla="*/ 57903 h 904951"/>
                <a:gd name="connsiteX7-245" fmla="*/ 3778090 w 3778090"/>
                <a:gd name="connsiteY7-246" fmla="*/ 192206 h 904951"/>
                <a:gd name="connsiteX0-247" fmla="*/ 0 w 3778090"/>
                <a:gd name="connsiteY0-248" fmla="*/ 893128 h 905501"/>
                <a:gd name="connsiteX1-249" fmla="*/ 428625 w 3778090"/>
                <a:gd name="connsiteY1-250" fmla="*/ 893128 h 905501"/>
                <a:gd name="connsiteX2-251" fmla="*/ 757238 w 3778090"/>
                <a:gd name="connsiteY2-252" fmla="*/ 764541 h 905501"/>
                <a:gd name="connsiteX3-253" fmla="*/ 1485900 w 3778090"/>
                <a:gd name="connsiteY3-254" fmla="*/ 235903 h 905501"/>
                <a:gd name="connsiteX4-255" fmla="*/ 1800225 w 3778090"/>
                <a:gd name="connsiteY4-256" fmla="*/ 35878 h 905501"/>
                <a:gd name="connsiteX5-257" fmla="*/ 2362706 w 3778090"/>
                <a:gd name="connsiteY5-258" fmla="*/ 2383 h 905501"/>
                <a:gd name="connsiteX6-259" fmla="*/ 2930621 w 3778090"/>
                <a:gd name="connsiteY6-260" fmla="*/ 66136 h 905501"/>
                <a:gd name="connsiteX7-261" fmla="*/ 3778090 w 3778090"/>
                <a:gd name="connsiteY7-262" fmla="*/ 192756 h 905501"/>
                <a:gd name="connsiteX0-263" fmla="*/ 0 w 3778090"/>
                <a:gd name="connsiteY0-264" fmla="*/ 893128 h 905501"/>
                <a:gd name="connsiteX1-265" fmla="*/ 428625 w 3778090"/>
                <a:gd name="connsiteY1-266" fmla="*/ 893128 h 905501"/>
                <a:gd name="connsiteX2-267" fmla="*/ 757238 w 3778090"/>
                <a:gd name="connsiteY2-268" fmla="*/ 764541 h 905501"/>
                <a:gd name="connsiteX3-269" fmla="*/ 1485900 w 3778090"/>
                <a:gd name="connsiteY3-270" fmla="*/ 235903 h 905501"/>
                <a:gd name="connsiteX4-271" fmla="*/ 1800225 w 3778090"/>
                <a:gd name="connsiteY4-272" fmla="*/ 35878 h 905501"/>
                <a:gd name="connsiteX5-273" fmla="*/ 2362706 w 3778090"/>
                <a:gd name="connsiteY5-274" fmla="*/ 2383 h 905501"/>
                <a:gd name="connsiteX6-275" fmla="*/ 2930621 w 3778090"/>
                <a:gd name="connsiteY6-276" fmla="*/ 66136 h 905501"/>
                <a:gd name="connsiteX7-277" fmla="*/ 3778090 w 3778090"/>
                <a:gd name="connsiteY7-278" fmla="*/ 192756 h 905501"/>
                <a:gd name="connsiteX0-279" fmla="*/ 0 w 3778090"/>
                <a:gd name="connsiteY0-280" fmla="*/ 891049 h 903422"/>
                <a:gd name="connsiteX1-281" fmla="*/ 428625 w 3778090"/>
                <a:gd name="connsiteY1-282" fmla="*/ 891049 h 903422"/>
                <a:gd name="connsiteX2-283" fmla="*/ 757238 w 3778090"/>
                <a:gd name="connsiteY2-284" fmla="*/ 762462 h 903422"/>
                <a:gd name="connsiteX3-285" fmla="*/ 1485900 w 3778090"/>
                <a:gd name="connsiteY3-286" fmla="*/ 233824 h 903422"/>
                <a:gd name="connsiteX4-287" fmla="*/ 1838642 w 3778090"/>
                <a:gd name="connsiteY4-288" fmla="*/ 49165 h 903422"/>
                <a:gd name="connsiteX5-289" fmla="*/ 2362706 w 3778090"/>
                <a:gd name="connsiteY5-290" fmla="*/ 304 h 903422"/>
                <a:gd name="connsiteX6-291" fmla="*/ 2930621 w 3778090"/>
                <a:gd name="connsiteY6-292" fmla="*/ 64057 h 903422"/>
                <a:gd name="connsiteX7-293" fmla="*/ 3778090 w 3778090"/>
                <a:gd name="connsiteY7-294" fmla="*/ 190677 h 903422"/>
                <a:gd name="connsiteX0-295" fmla="*/ 0 w 3778090"/>
                <a:gd name="connsiteY0-296" fmla="*/ 891049 h 903422"/>
                <a:gd name="connsiteX1-297" fmla="*/ 428625 w 3778090"/>
                <a:gd name="connsiteY1-298" fmla="*/ 891049 h 903422"/>
                <a:gd name="connsiteX2-299" fmla="*/ 757238 w 3778090"/>
                <a:gd name="connsiteY2-300" fmla="*/ 762462 h 903422"/>
                <a:gd name="connsiteX3-301" fmla="*/ 1485900 w 3778090"/>
                <a:gd name="connsiteY3-302" fmla="*/ 233824 h 903422"/>
                <a:gd name="connsiteX4-303" fmla="*/ 1838642 w 3778090"/>
                <a:gd name="connsiteY4-304" fmla="*/ 49165 h 903422"/>
                <a:gd name="connsiteX5-305" fmla="*/ 2362706 w 3778090"/>
                <a:gd name="connsiteY5-306" fmla="*/ 304 h 903422"/>
                <a:gd name="connsiteX6-307" fmla="*/ 2930621 w 3778090"/>
                <a:gd name="connsiteY6-308" fmla="*/ 64057 h 903422"/>
                <a:gd name="connsiteX7-309" fmla="*/ 3778090 w 3778090"/>
                <a:gd name="connsiteY7-310" fmla="*/ 190677 h 903422"/>
                <a:gd name="connsiteX0-311" fmla="*/ 0 w 3778090"/>
                <a:gd name="connsiteY0-312" fmla="*/ 891049 h 896594"/>
                <a:gd name="connsiteX1-313" fmla="*/ 432467 w 3778090"/>
                <a:gd name="connsiteY1-314" fmla="*/ 875682 h 896594"/>
                <a:gd name="connsiteX2-315" fmla="*/ 757238 w 3778090"/>
                <a:gd name="connsiteY2-316" fmla="*/ 762462 h 896594"/>
                <a:gd name="connsiteX3-317" fmla="*/ 1485900 w 3778090"/>
                <a:gd name="connsiteY3-318" fmla="*/ 233824 h 896594"/>
                <a:gd name="connsiteX4-319" fmla="*/ 1838642 w 3778090"/>
                <a:gd name="connsiteY4-320" fmla="*/ 49165 h 896594"/>
                <a:gd name="connsiteX5-321" fmla="*/ 2362706 w 3778090"/>
                <a:gd name="connsiteY5-322" fmla="*/ 304 h 896594"/>
                <a:gd name="connsiteX6-323" fmla="*/ 2930621 w 3778090"/>
                <a:gd name="connsiteY6-324" fmla="*/ 64057 h 896594"/>
                <a:gd name="connsiteX7-325" fmla="*/ 3778090 w 3778090"/>
                <a:gd name="connsiteY7-326" fmla="*/ 190677 h 896594"/>
                <a:gd name="connsiteX0-327" fmla="*/ 0 w 3778090"/>
                <a:gd name="connsiteY0-328" fmla="*/ 891112 h 896657"/>
                <a:gd name="connsiteX1-329" fmla="*/ 432467 w 3778090"/>
                <a:gd name="connsiteY1-330" fmla="*/ 875745 h 896657"/>
                <a:gd name="connsiteX2-331" fmla="*/ 757238 w 3778090"/>
                <a:gd name="connsiteY2-332" fmla="*/ 762525 h 896657"/>
                <a:gd name="connsiteX3-333" fmla="*/ 1493584 w 3778090"/>
                <a:gd name="connsiteY3-334" fmla="*/ 251815 h 896657"/>
                <a:gd name="connsiteX4-335" fmla="*/ 1838642 w 3778090"/>
                <a:gd name="connsiteY4-336" fmla="*/ 49228 h 896657"/>
                <a:gd name="connsiteX5-337" fmla="*/ 2362706 w 3778090"/>
                <a:gd name="connsiteY5-338" fmla="*/ 367 h 896657"/>
                <a:gd name="connsiteX6-339" fmla="*/ 2930621 w 3778090"/>
                <a:gd name="connsiteY6-340" fmla="*/ 64120 h 896657"/>
                <a:gd name="connsiteX7-341" fmla="*/ 3778090 w 3778090"/>
                <a:gd name="connsiteY7-342" fmla="*/ 190740 h 896657"/>
                <a:gd name="connsiteX0-343" fmla="*/ 0 w 3778090"/>
                <a:gd name="connsiteY0-344" fmla="*/ 891092 h 896637"/>
                <a:gd name="connsiteX1-345" fmla="*/ 432467 w 3778090"/>
                <a:gd name="connsiteY1-346" fmla="*/ 875725 h 896637"/>
                <a:gd name="connsiteX2-347" fmla="*/ 757238 w 3778090"/>
                <a:gd name="connsiteY2-348" fmla="*/ 762505 h 896637"/>
                <a:gd name="connsiteX3-349" fmla="*/ 1493584 w 3778090"/>
                <a:gd name="connsiteY3-350" fmla="*/ 246673 h 896637"/>
                <a:gd name="connsiteX4-351" fmla="*/ 1838642 w 3778090"/>
                <a:gd name="connsiteY4-352" fmla="*/ 49208 h 896637"/>
                <a:gd name="connsiteX5-353" fmla="*/ 2362706 w 3778090"/>
                <a:gd name="connsiteY5-354" fmla="*/ 347 h 896637"/>
                <a:gd name="connsiteX6-355" fmla="*/ 2930621 w 3778090"/>
                <a:gd name="connsiteY6-356" fmla="*/ 64100 h 896637"/>
                <a:gd name="connsiteX7-357" fmla="*/ 3778090 w 3778090"/>
                <a:gd name="connsiteY7-358" fmla="*/ 190720 h 896637"/>
                <a:gd name="connsiteX0-359" fmla="*/ 0 w 3778090"/>
                <a:gd name="connsiteY0-360" fmla="*/ 891092 h 893745"/>
                <a:gd name="connsiteX1-361" fmla="*/ 432467 w 3778090"/>
                <a:gd name="connsiteY1-362" fmla="*/ 875725 h 893745"/>
                <a:gd name="connsiteX2-363" fmla="*/ 757238 w 3778090"/>
                <a:gd name="connsiteY2-364" fmla="*/ 762505 h 893745"/>
                <a:gd name="connsiteX3-365" fmla="*/ 1493584 w 3778090"/>
                <a:gd name="connsiteY3-366" fmla="*/ 246673 h 893745"/>
                <a:gd name="connsiteX4-367" fmla="*/ 1838642 w 3778090"/>
                <a:gd name="connsiteY4-368" fmla="*/ 49208 h 893745"/>
                <a:gd name="connsiteX5-369" fmla="*/ 2362706 w 3778090"/>
                <a:gd name="connsiteY5-370" fmla="*/ 347 h 893745"/>
                <a:gd name="connsiteX6-371" fmla="*/ 2930621 w 3778090"/>
                <a:gd name="connsiteY6-372" fmla="*/ 64100 h 893745"/>
                <a:gd name="connsiteX7-373" fmla="*/ 3778090 w 3778090"/>
                <a:gd name="connsiteY7-374" fmla="*/ 190720 h 893745"/>
                <a:gd name="connsiteX0-375" fmla="*/ 0 w 3778090"/>
                <a:gd name="connsiteY0-376" fmla="*/ 891092 h 894951"/>
                <a:gd name="connsiteX1-377" fmla="*/ 429906 w 3778090"/>
                <a:gd name="connsiteY1-378" fmla="*/ 885970 h 894951"/>
                <a:gd name="connsiteX2-379" fmla="*/ 757238 w 3778090"/>
                <a:gd name="connsiteY2-380" fmla="*/ 762505 h 894951"/>
                <a:gd name="connsiteX3-381" fmla="*/ 1493584 w 3778090"/>
                <a:gd name="connsiteY3-382" fmla="*/ 246673 h 894951"/>
                <a:gd name="connsiteX4-383" fmla="*/ 1838642 w 3778090"/>
                <a:gd name="connsiteY4-384" fmla="*/ 49208 h 894951"/>
                <a:gd name="connsiteX5-385" fmla="*/ 2362706 w 3778090"/>
                <a:gd name="connsiteY5-386" fmla="*/ 347 h 894951"/>
                <a:gd name="connsiteX6-387" fmla="*/ 2930621 w 3778090"/>
                <a:gd name="connsiteY6-388" fmla="*/ 64100 h 894951"/>
                <a:gd name="connsiteX7-389" fmla="*/ 3778090 w 3778090"/>
                <a:gd name="connsiteY7-390" fmla="*/ 190720 h 894951"/>
                <a:gd name="connsiteX0-391" fmla="*/ 0 w 3778090"/>
                <a:gd name="connsiteY0-392" fmla="*/ 891092 h 896464"/>
                <a:gd name="connsiteX1-393" fmla="*/ 429906 w 3778090"/>
                <a:gd name="connsiteY1-394" fmla="*/ 885970 h 896464"/>
                <a:gd name="connsiteX2-395" fmla="*/ 757238 w 3778090"/>
                <a:gd name="connsiteY2-396" fmla="*/ 762505 h 896464"/>
                <a:gd name="connsiteX3-397" fmla="*/ 1493584 w 3778090"/>
                <a:gd name="connsiteY3-398" fmla="*/ 246673 h 896464"/>
                <a:gd name="connsiteX4-399" fmla="*/ 1838642 w 3778090"/>
                <a:gd name="connsiteY4-400" fmla="*/ 49208 h 896464"/>
                <a:gd name="connsiteX5-401" fmla="*/ 2362706 w 3778090"/>
                <a:gd name="connsiteY5-402" fmla="*/ 347 h 896464"/>
                <a:gd name="connsiteX6-403" fmla="*/ 2930621 w 3778090"/>
                <a:gd name="connsiteY6-404" fmla="*/ 64100 h 896464"/>
                <a:gd name="connsiteX7-405" fmla="*/ 3778090 w 3778090"/>
                <a:gd name="connsiteY7-406" fmla="*/ 190720 h 896464"/>
                <a:gd name="connsiteX0-407" fmla="*/ 0 w 3804982"/>
                <a:gd name="connsiteY0-408" fmla="*/ 891092 h 896464"/>
                <a:gd name="connsiteX1-409" fmla="*/ 429906 w 3804982"/>
                <a:gd name="connsiteY1-410" fmla="*/ 885970 h 896464"/>
                <a:gd name="connsiteX2-411" fmla="*/ 757238 w 3804982"/>
                <a:gd name="connsiteY2-412" fmla="*/ 762505 h 896464"/>
                <a:gd name="connsiteX3-413" fmla="*/ 1493584 w 3804982"/>
                <a:gd name="connsiteY3-414" fmla="*/ 246673 h 896464"/>
                <a:gd name="connsiteX4-415" fmla="*/ 1838642 w 3804982"/>
                <a:gd name="connsiteY4-416" fmla="*/ 49208 h 896464"/>
                <a:gd name="connsiteX5-417" fmla="*/ 2362706 w 3804982"/>
                <a:gd name="connsiteY5-418" fmla="*/ 347 h 896464"/>
                <a:gd name="connsiteX6-419" fmla="*/ 2930621 w 3804982"/>
                <a:gd name="connsiteY6-420" fmla="*/ 64100 h 896464"/>
                <a:gd name="connsiteX7-421" fmla="*/ 3804982 w 3804982"/>
                <a:gd name="connsiteY7-422" fmla="*/ 198404 h 896464"/>
                <a:gd name="connsiteX0-423" fmla="*/ 0 w 3804982"/>
                <a:gd name="connsiteY0-424" fmla="*/ 891092 h 896464"/>
                <a:gd name="connsiteX1-425" fmla="*/ 429906 w 3804982"/>
                <a:gd name="connsiteY1-426" fmla="*/ 885970 h 896464"/>
                <a:gd name="connsiteX2-427" fmla="*/ 757238 w 3804982"/>
                <a:gd name="connsiteY2-428" fmla="*/ 762505 h 896464"/>
                <a:gd name="connsiteX3-429" fmla="*/ 1493584 w 3804982"/>
                <a:gd name="connsiteY3-430" fmla="*/ 246673 h 896464"/>
                <a:gd name="connsiteX4-431" fmla="*/ 1838642 w 3804982"/>
                <a:gd name="connsiteY4-432" fmla="*/ 49208 h 896464"/>
                <a:gd name="connsiteX5-433" fmla="*/ 2362706 w 3804982"/>
                <a:gd name="connsiteY5-434" fmla="*/ 347 h 896464"/>
                <a:gd name="connsiteX6-435" fmla="*/ 2930621 w 3804982"/>
                <a:gd name="connsiteY6-436" fmla="*/ 64100 h 896464"/>
                <a:gd name="connsiteX7-437" fmla="*/ 3804982 w 3804982"/>
                <a:gd name="connsiteY7-438" fmla="*/ 198404 h 896464"/>
                <a:gd name="connsiteX0-439" fmla="*/ 0 w 3804982"/>
                <a:gd name="connsiteY0-440" fmla="*/ 891092 h 896464"/>
                <a:gd name="connsiteX1-441" fmla="*/ 429906 w 3804982"/>
                <a:gd name="connsiteY1-442" fmla="*/ 885970 h 896464"/>
                <a:gd name="connsiteX2-443" fmla="*/ 757238 w 3804982"/>
                <a:gd name="connsiteY2-444" fmla="*/ 762505 h 896464"/>
                <a:gd name="connsiteX3-445" fmla="*/ 1493584 w 3804982"/>
                <a:gd name="connsiteY3-446" fmla="*/ 246673 h 896464"/>
                <a:gd name="connsiteX4-447" fmla="*/ 1838642 w 3804982"/>
                <a:gd name="connsiteY4-448" fmla="*/ 49208 h 896464"/>
                <a:gd name="connsiteX5-449" fmla="*/ 2362706 w 3804982"/>
                <a:gd name="connsiteY5-450" fmla="*/ 347 h 896464"/>
                <a:gd name="connsiteX6-451" fmla="*/ 2930621 w 3804982"/>
                <a:gd name="connsiteY6-452" fmla="*/ 64100 h 896464"/>
                <a:gd name="connsiteX7-453" fmla="*/ 3804982 w 3804982"/>
                <a:gd name="connsiteY7-454" fmla="*/ 198404 h 896464"/>
                <a:gd name="connsiteX0-455" fmla="*/ 0 w 3804982"/>
                <a:gd name="connsiteY0-456" fmla="*/ 876606 h 881978"/>
                <a:gd name="connsiteX1-457" fmla="*/ 429906 w 3804982"/>
                <a:gd name="connsiteY1-458" fmla="*/ 871484 h 881978"/>
                <a:gd name="connsiteX2-459" fmla="*/ 757238 w 3804982"/>
                <a:gd name="connsiteY2-460" fmla="*/ 748019 h 881978"/>
                <a:gd name="connsiteX3-461" fmla="*/ 1493584 w 3804982"/>
                <a:gd name="connsiteY3-462" fmla="*/ 232187 h 881978"/>
                <a:gd name="connsiteX4-463" fmla="*/ 1838642 w 3804982"/>
                <a:gd name="connsiteY4-464" fmla="*/ 34722 h 881978"/>
                <a:gd name="connsiteX5-465" fmla="*/ 2376152 w 3804982"/>
                <a:gd name="connsiteY5-466" fmla="*/ 1228 h 881978"/>
                <a:gd name="connsiteX6-467" fmla="*/ 2930621 w 3804982"/>
                <a:gd name="connsiteY6-468" fmla="*/ 49614 h 881978"/>
                <a:gd name="connsiteX7-469" fmla="*/ 3804982 w 3804982"/>
                <a:gd name="connsiteY7-470" fmla="*/ 183918 h 881978"/>
                <a:gd name="connsiteX0-471" fmla="*/ 0 w 3804982"/>
                <a:gd name="connsiteY0-472" fmla="*/ 876606 h 881978"/>
                <a:gd name="connsiteX1-473" fmla="*/ 429906 w 3804982"/>
                <a:gd name="connsiteY1-474" fmla="*/ 871484 h 881978"/>
                <a:gd name="connsiteX2-475" fmla="*/ 757238 w 3804982"/>
                <a:gd name="connsiteY2-476" fmla="*/ 748019 h 881978"/>
                <a:gd name="connsiteX3-477" fmla="*/ 1493584 w 3804982"/>
                <a:gd name="connsiteY3-478" fmla="*/ 232187 h 881978"/>
                <a:gd name="connsiteX4-479" fmla="*/ 1865534 w 3804982"/>
                <a:gd name="connsiteY4-480" fmla="*/ 34722 h 881978"/>
                <a:gd name="connsiteX5-481" fmla="*/ 2376152 w 3804982"/>
                <a:gd name="connsiteY5-482" fmla="*/ 1228 h 881978"/>
                <a:gd name="connsiteX6-483" fmla="*/ 2930621 w 3804982"/>
                <a:gd name="connsiteY6-484" fmla="*/ 49614 h 881978"/>
                <a:gd name="connsiteX7-485" fmla="*/ 3804982 w 3804982"/>
                <a:gd name="connsiteY7-486" fmla="*/ 183918 h 881978"/>
                <a:gd name="connsiteX0-487" fmla="*/ 0 w 3804982"/>
                <a:gd name="connsiteY0-488" fmla="*/ 877283 h 882655"/>
                <a:gd name="connsiteX1-489" fmla="*/ 429906 w 3804982"/>
                <a:gd name="connsiteY1-490" fmla="*/ 872161 h 882655"/>
                <a:gd name="connsiteX2-491" fmla="*/ 757238 w 3804982"/>
                <a:gd name="connsiteY2-492" fmla="*/ 748696 h 882655"/>
                <a:gd name="connsiteX3-493" fmla="*/ 1493584 w 3804982"/>
                <a:gd name="connsiteY3-494" fmla="*/ 232864 h 882655"/>
                <a:gd name="connsiteX4-495" fmla="*/ 1865534 w 3804982"/>
                <a:gd name="connsiteY4-496" fmla="*/ 35399 h 882655"/>
                <a:gd name="connsiteX5-497" fmla="*/ 2376152 w 3804982"/>
                <a:gd name="connsiteY5-498" fmla="*/ 1905 h 882655"/>
                <a:gd name="connsiteX6-499" fmla="*/ 2934462 w 3804982"/>
                <a:gd name="connsiteY6-500" fmla="*/ 59895 h 882655"/>
                <a:gd name="connsiteX7-501" fmla="*/ 3804982 w 3804982"/>
                <a:gd name="connsiteY7-502" fmla="*/ 184595 h 882655"/>
                <a:gd name="connsiteX0-503" fmla="*/ 0 w 3804982"/>
                <a:gd name="connsiteY0-504" fmla="*/ 877283 h 882655"/>
                <a:gd name="connsiteX1-505" fmla="*/ 429906 w 3804982"/>
                <a:gd name="connsiteY1-506" fmla="*/ 872161 h 882655"/>
                <a:gd name="connsiteX2-507" fmla="*/ 757238 w 3804982"/>
                <a:gd name="connsiteY2-508" fmla="*/ 748696 h 882655"/>
                <a:gd name="connsiteX3-509" fmla="*/ 1493584 w 3804982"/>
                <a:gd name="connsiteY3-510" fmla="*/ 232864 h 882655"/>
                <a:gd name="connsiteX4-511" fmla="*/ 1865534 w 3804982"/>
                <a:gd name="connsiteY4-512" fmla="*/ 35399 h 882655"/>
                <a:gd name="connsiteX5-513" fmla="*/ 2376152 w 3804982"/>
                <a:gd name="connsiteY5-514" fmla="*/ 1905 h 882655"/>
                <a:gd name="connsiteX6-515" fmla="*/ 2934462 w 3804982"/>
                <a:gd name="connsiteY6-516" fmla="*/ 59895 h 882655"/>
                <a:gd name="connsiteX7-517" fmla="*/ 3804982 w 3804982"/>
                <a:gd name="connsiteY7-518" fmla="*/ 184595 h 882655"/>
                <a:gd name="connsiteX0-519" fmla="*/ 0 w 3754380"/>
                <a:gd name="connsiteY0-520" fmla="*/ 882343 h 889847"/>
                <a:gd name="connsiteX1-521" fmla="*/ 379304 w 3754380"/>
                <a:gd name="connsiteY1-522" fmla="*/ 872161 h 889847"/>
                <a:gd name="connsiteX2-523" fmla="*/ 706636 w 3754380"/>
                <a:gd name="connsiteY2-524" fmla="*/ 748696 h 889847"/>
                <a:gd name="connsiteX3-525" fmla="*/ 1442982 w 3754380"/>
                <a:gd name="connsiteY3-526" fmla="*/ 232864 h 889847"/>
                <a:gd name="connsiteX4-527" fmla="*/ 1814932 w 3754380"/>
                <a:gd name="connsiteY4-528" fmla="*/ 35399 h 889847"/>
                <a:gd name="connsiteX5-529" fmla="*/ 2325550 w 3754380"/>
                <a:gd name="connsiteY5-530" fmla="*/ 1905 h 889847"/>
                <a:gd name="connsiteX6-531" fmla="*/ 2883860 w 3754380"/>
                <a:gd name="connsiteY6-532" fmla="*/ 59895 h 889847"/>
                <a:gd name="connsiteX7-533" fmla="*/ 3754380 w 3754380"/>
                <a:gd name="connsiteY7-534" fmla="*/ 184595 h 889847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83860 w 4593104"/>
                <a:gd name="connsiteY6" fmla="*/ 68851 h 898803"/>
                <a:gd name="connsiteX7" fmla="*/ 4593104 w 4593104"/>
                <a:gd name="connsiteY7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83860 w 4593104"/>
                <a:gd name="connsiteY6" fmla="*/ 68851 h 898803"/>
                <a:gd name="connsiteX7" fmla="*/ 4593104 w 4593104"/>
                <a:gd name="connsiteY7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83860 w 4593104"/>
                <a:gd name="connsiteY6" fmla="*/ 68851 h 898803"/>
                <a:gd name="connsiteX7" fmla="*/ 3342343 w 4593104"/>
                <a:gd name="connsiteY7" fmla="*/ 168321 h 898803"/>
                <a:gd name="connsiteX8" fmla="*/ 4593104 w 4593104"/>
                <a:gd name="connsiteY8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83860 w 4593104"/>
                <a:gd name="connsiteY6" fmla="*/ 68851 h 898803"/>
                <a:gd name="connsiteX7" fmla="*/ 3423938 w 4593104"/>
                <a:gd name="connsiteY7" fmla="*/ 189195 h 898803"/>
                <a:gd name="connsiteX8" fmla="*/ 4593104 w 4593104"/>
                <a:gd name="connsiteY8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83860 w 4593104"/>
                <a:gd name="connsiteY6" fmla="*/ 68851 h 898803"/>
                <a:gd name="connsiteX7" fmla="*/ 3423938 w 4593104"/>
                <a:gd name="connsiteY7" fmla="*/ 189195 h 898803"/>
                <a:gd name="connsiteX8" fmla="*/ 4593104 w 4593104"/>
                <a:gd name="connsiteY8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83860 w 4593104"/>
                <a:gd name="connsiteY6" fmla="*/ 68851 h 898803"/>
                <a:gd name="connsiteX7" fmla="*/ 3423938 w 4593104"/>
                <a:gd name="connsiteY7" fmla="*/ 189195 h 898803"/>
                <a:gd name="connsiteX8" fmla="*/ 4593104 w 4593104"/>
                <a:gd name="connsiteY8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83860 w 4593104"/>
                <a:gd name="connsiteY6" fmla="*/ 68851 h 898803"/>
                <a:gd name="connsiteX7" fmla="*/ 3423938 w 4593104"/>
                <a:gd name="connsiteY7" fmla="*/ 189195 h 898803"/>
                <a:gd name="connsiteX8" fmla="*/ 4593104 w 4593104"/>
                <a:gd name="connsiteY8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83860 w 4593104"/>
                <a:gd name="connsiteY6" fmla="*/ 68851 h 898803"/>
                <a:gd name="connsiteX7" fmla="*/ 3423938 w 4593104"/>
                <a:gd name="connsiteY7" fmla="*/ 189195 h 898803"/>
                <a:gd name="connsiteX8" fmla="*/ 4593104 w 4593104"/>
                <a:gd name="connsiteY8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83860 w 4593104"/>
                <a:gd name="connsiteY6" fmla="*/ 68851 h 898803"/>
                <a:gd name="connsiteX7" fmla="*/ 3423938 w 4593104"/>
                <a:gd name="connsiteY7" fmla="*/ 189195 h 898803"/>
                <a:gd name="connsiteX8" fmla="*/ 4593104 w 4593104"/>
                <a:gd name="connsiteY8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83860 w 4593104"/>
                <a:gd name="connsiteY6" fmla="*/ 68851 h 898803"/>
                <a:gd name="connsiteX7" fmla="*/ 3423938 w 4593104"/>
                <a:gd name="connsiteY7" fmla="*/ 189195 h 898803"/>
                <a:gd name="connsiteX8" fmla="*/ 3932485 w 4593104"/>
                <a:gd name="connsiteY8" fmla="*/ 198682 h 898803"/>
                <a:gd name="connsiteX9" fmla="*/ 4593104 w 4593104"/>
                <a:gd name="connsiteY9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83860 w 4593104"/>
                <a:gd name="connsiteY6" fmla="*/ 68851 h 898803"/>
                <a:gd name="connsiteX7" fmla="*/ 3423938 w 4593104"/>
                <a:gd name="connsiteY7" fmla="*/ 189195 h 898803"/>
                <a:gd name="connsiteX8" fmla="*/ 4122242 w 4593104"/>
                <a:gd name="connsiteY8" fmla="*/ 189195 h 898803"/>
                <a:gd name="connsiteX9" fmla="*/ 4593104 w 4593104"/>
                <a:gd name="connsiteY9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83860 w 4593104"/>
                <a:gd name="connsiteY6" fmla="*/ 68851 h 898803"/>
                <a:gd name="connsiteX7" fmla="*/ 3423938 w 4593104"/>
                <a:gd name="connsiteY7" fmla="*/ 189195 h 898803"/>
                <a:gd name="connsiteX8" fmla="*/ 4122242 w 4593104"/>
                <a:gd name="connsiteY8" fmla="*/ 189195 h 898803"/>
                <a:gd name="connsiteX9" fmla="*/ 4593104 w 4593104"/>
                <a:gd name="connsiteY9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83860 w 4593104"/>
                <a:gd name="connsiteY6" fmla="*/ 68851 h 898803"/>
                <a:gd name="connsiteX7" fmla="*/ 3423938 w 4593104"/>
                <a:gd name="connsiteY7" fmla="*/ 189195 h 898803"/>
                <a:gd name="connsiteX8" fmla="*/ 4122243 w 4593104"/>
                <a:gd name="connsiteY8" fmla="*/ 181604 h 898803"/>
                <a:gd name="connsiteX9" fmla="*/ 4593104 w 4593104"/>
                <a:gd name="connsiteY9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83860 w 4593104"/>
                <a:gd name="connsiteY6" fmla="*/ 68851 h 898803"/>
                <a:gd name="connsiteX7" fmla="*/ 3423938 w 4593104"/>
                <a:gd name="connsiteY7" fmla="*/ 189195 h 898803"/>
                <a:gd name="connsiteX8" fmla="*/ 4122243 w 4593104"/>
                <a:gd name="connsiteY8" fmla="*/ 181604 h 898803"/>
                <a:gd name="connsiteX9" fmla="*/ 4593104 w 4593104"/>
                <a:gd name="connsiteY9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83860 w 4593104"/>
                <a:gd name="connsiteY6" fmla="*/ 68851 h 898803"/>
                <a:gd name="connsiteX7" fmla="*/ 3423938 w 4593104"/>
                <a:gd name="connsiteY7" fmla="*/ 189195 h 898803"/>
                <a:gd name="connsiteX8" fmla="*/ 4122243 w 4593104"/>
                <a:gd name="connsiteY8" fmla="*/ 181604 h 898803"/>
                <a:gd name="connsiteX9" fmla="*/ 4593104 w 4593104"/>
                <a:gd name="connsiteY9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83860 w 4593104"/>
                <a:gd name="connsiteY6" fmla="*/ 68851 h 898803"/>
                <a:gd name="connsiteX7" fmla="*/ 3423938 w 4593104"/>
                <a:gd name="connsiteY7" fmla="*/ 189195 h 898803"/>
                <a:gd name="connsiteX8" fmla="*/ 4122243 w 4593104"/>
                <a:gd name="connsiteY8" fmla="*/ 181604 h 898803"/>
                <a:gd name="connsiteX9" fmla="*/ 4593104 w 4593104"/>
                <a:gd name="connsiteY9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78168 w 4593104"/>
                <a:gd name="connsiteY6" fmla="*/ 44183 h 898803"/>
                <a:gd name="connsiteX7" fmla="*/ 3423938 w 4593104"/>
                <a:gd name="connsiteY7" fmla="*/ 189195 h 898803"/>
                <a:gd name="connsiteX8" fmla="*/ 4122243 w 4593104"/>
                <a:gd name="connsiteY8" fmla="*/ 181604 h 898803"/>
                <a:gd name="connsiteX9" fmla="*/ 4593104 w 4593104"/>
                <a:gd name="connsiteY9" fmla="*/ 0 h 898803"/>
                <a:gd name="connsiteX0" fmla="*/ 0 w 4593104"/>
                <a:gd name="connsiteY0" fmla="*/ 891299 h 898803"/>
                <a:gd name="connsiteX1" fmla="*/ 379304 w 4593104"/>
                <a:gd name="connsiteY1" fmla="*/ 881117 h 898803"/>
                <a:gd name="connsiteX2" fmla="*/ 706636 w 4593104"/>
                <a:gd name="connsiteY2" fmla="*/ 757652 h 898803"/>
                <a:gd name="connsiteX3" fmla="*/ 1442982 w 4593104"/>
                <a:gd name="connsiteY3" fmla="*/ 241820 h 898803"/>
                <a:gd name="connsiteX4" fmla="*/ 1814932 w 4593104"/>
                <a:gd name="connsiteY4" fmla="*/ 44355 h 898803"/>
                <a:gd name="connsiteX5" fmla="*/ 2325550 w 4593104"/>
                <a:gd name="connsiteY5" fmla="*/ 10861 h 898803"/>
                <a:gd name="connsiteX6" fmla="*/ 2878168 w 4593104"/>
                <a:gd name="connsiteY6" fmla="*/ 44183 h 898803"/>
                <a:gd name="connsiteX7" fmla="*/ 3423938 w 4593104"/>
                <a:gd name="connsiteY7" fmla="*/ 189195 h 898803"/>
                <a:gd name="connsiteX8" fmla="*/ 4122243 w 4593104"/>
                <a:gd name="connsiteY8" fmla="*/ 181604 h 898803"/>
                <a:gd name="connsiteX9" fmla="*/ 4593104 w 4593104"/>
                <a:gd name="connsiteY9" fmla="*/ 0 h 89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3104" h="898803">
                  <a:moveTo>
                    <a:pt x="0" y="891299"/>
                  </a:moveTo>
                  <a:cubicBezTo>
                    <a:pt x="151209" y="902014"/>
                    <a:pt x="261531" y="903392"/>
                    <a:pt x="379304" y="881117"/>
                  </a:cubicBezTo>
                  <a:cubicBezTo>
                    <a:pt x="497077" y="858842"/>
                    <a:pt x="529356" y="864202"/>
                    <a:pt x="706636" y="757652"/>
                  </a:cubicBezTo>
                  <a:cubicBezTo>
                    <a:pt x="883916" y="651103"/>
                    <a:pt x="1258266" y="360703"/>
                    <a:pt x="1442982" y="241820"/>
                  </a:cubicBezTo>
                  <a:cubicBezTo>
                    <a:pt x="1627698" y="122937"/>
                    <a:pt x="1667837" y="82848"/>
                    <a:pt x="1814932" y="44355"/>
                  </a:cubicBezTo>
                  <a:cubicBezTo>
                    <a:pt x="1962027" y="5862"/>
                    <a:pt x="2148344" y="10890"/>
                    <a:pt x="2325550" y="10861"/>
                  </a:cubicBezTo>
                  <a:cubicBezTo>
                    <a:pt x="2502756" y="10832"/>
                    <a:pt x="2708703" y="17940"/>
                    <a:pt x="2878168" y="44183"/>
                  </a:cubicBezTo>
                  <a:cubicBezTo>
                    <a:pt x="3036247" y="104581"/>
                    <a:pt x="3249167" y="167557"/>
                    <a:pt x="3423938" y="189195"/>
                  </a:cubicBezTo>
                  <a:cubicBezTo>
                    <a:pt x="3598709" y="210833"/>
                    <a:pt x="3934972" y="190367"/>
                    <a:pt x="4122243" y="181604"/>
                  </a:cubicBezTo>
                  <a:cubicBezTo>
                    <a:pt x="4334183" y="150071"/>
                    <a:pt x="4492489" y="50192"/>
                    <a:pt x="4593104" y="0"/>
                  </a:cubicBezTo>
                </a:path>
              </a:pathLst>
            </a:custGeom>
            <a:noFill/>
            <a:ln w="254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2" name="任意多边形 63"/>
            <p:cNvSpPr/>
            <p:nvPr/>
          </p:nvSpPr>
          <p:spPr>
            <a:xfrm>
              <a:off x="7082494" y="-815798"/>
              <a:ext cx="2224442" cy="11773202"/>
            </a:xfrm>
            <a:custGeom>
              <a:avLst/>
              <a:gdLst>
                <a:gd name="connsiteX0" fmla="*/ 0 w 1872343"/>
                <a:gd name="connsiteY0" fmla="*/ 0 h 10174514"/>
                <a:gd name="connsiteX1" fmla="*/ 58057 w 1872343"/>
                <a:gd name="connsiteY1" fmla="*/ 348342 h 10174514"/>
                <a:gd name="connsiteX2" fmla="*/ 29029 w 1872343"/>
                <a:gd name="connsiteY2" fmla="*/ 595085 h 10174514"/>
                <a:gd name="connsiteX3" fmla="*/ 290286 w 1872343"/>
                <a:gd name="connsiteY3" fmla="*/ 1248228 h 10174514"/>
                <a:gd name="connsiteX4" fmla="*/ 478972 w 1872343"/>
                <a:gd name="connsiteY4" fmla="*/ 2104571 h 10174514"/>
                <a:gd name="connsiteX5" fmla="*/ 841829 w 1872343"/>
                <a:gd name="connsiteY5" fmla="*/ 3062514 h 10174514"/>
                <a:gd name="connsiteX6" fmla="*/ 1074057 w 1872343"/>
                <a:gd name="connsiteY6" fmla="*/ 3701142 h 10174514"/>
                <a:gd name="connsiteX7" fmla="*/ 1088572 w 1872343"/>
                <a:gd name="connsiteY7" fmla="*/ 4804228 h 10174514"/>
                <a:gd name="connsiteX8" fmla="*/ 1059543 w 1872343"/>
                <a:gd name="connsiteY8" fmla="*/ 6284685 h 10174514"/>
                <a:gd name="connsiteX9" fmla="*/ 1001486 w 1872343"/>
                <a:gd name="connsiteY9" fmla="*/ 6792685 h 10174514"/>
                <a:gd name="connsiteX10" fmla="*/ 1132115 w 1872343"/>
                <a:gd name="connsiteY10" fmla="*/ 7620000 h 10174514"/>
                <a:gd name="connsiteX11" fmla="*/ 1509486 w 1872343"/>
                <a:gd name="connsiteY11" fmla="*/ 8258628 h 10174514"/>
                <a:gd name="connsiteX12" fmla="*/ 1741715 w 1872343"/>
                <a:gd name="connsiteY12" fmla="*/ 8694057 h 10174514"/>
                <a:gd name="connsiteX13" fmla="*/ 1785257 w 1872343"/>
                <a:gd name="connsiteY13" fmla="*/ 9811657 h 10174514"/>
                <a:gd name="connsiteX14" fmla="*/ 1872343 w 1872343"/>
                <a:gd name="connsiteY14" fmla="*/ 10174514 h 10174514"/>
                <a:gd name="connsiteX0-1" fmla="*/ 0 w 1919968"/>
                <a:gd name="connsiteY0-2" fmla="*/ 0 h 10231664"/>
                <a:gd name="connsiteX1-3" fmla="*/ 105682 w 1919968"/>
                <a:gd name="connsiteY1-4" fmla="*/ 405492 h 10231664"/>
                <a:gd name="connsiteX2-5" fmla="*/ 76654 w 1919968"/>
                <a:gd name="connsiteY2-6" fmla="*/ 652235 h 10231664"/>
                <a:gd name="connsiteX3-7" fmla="*/ 337911 w 1919968"/>
                <a:gd name="connsiteY3-8" fmla="*/ 1305378 h 10231664"/>
                <a:gd name="connsiteX4-9" fmla="*/ 526597 w 1919968"/>
                <a:gd name="connsiteY4-10" fmla="*/ 2161721 h 10231664"/>
                <a:gd name="connsiteX5-11" fmla="*/ 889454 w 1919968"/>
                <a:gd name="connsiteY5-12" fmla="*/ 3119664 h 10231664"/>
                <a:gd name="connsiteX6-13" fmla="*/ 1121682 w 1919968"/>
                <a:gd name="connsiteY6-14" fmla="*/ 3758292 h 10231664"/>
                <a:gd name="connsiteX7-15" fmla="*/ 1136197 w 1919968"/>
                <a:gd name="connsiteY7-16" fmla="*/ 4861378 h 10231664"/>
                <a:gd name="connsiteX8-17" fmla="*/ 1107168 w 1919968"/>
                <a:gd name="connsiteY8-18" fmla="*/ 6341835 h 10231664"/>
                <a:gd name="connsiteX9-19" fmla="*/ 1049111 w 1919968"/>
                <a:gd name="connsiteY9-20" fmla="*/ 6849835 h 10231664"/>
                <a:gd name="connsiteX10-21" fmla="*/ 1179740 w 1919968"/>
                <a:gd name="connsiteY10-22" fmla="*/ 7677150 h 10231664"/>
                <a:gd name="connsiteX11-23" fmla="*/ 1557111 w 1919968"/>
                <a:gd name="connsiteY11-24" fmla="*/ 8315778 h 10231664"/>
                <a:gd name="connsiteX12-25" fmla="*/ 1789340 w 1919968"/>
                <a:gd name="connsiteY12-26" fmla="*/ 8751207 h 10231664"/>
                <a:gd name="connsiteX13-27" fmla="*/ 1832882 w 1919968"/>
                <a:gd name="connsiteY13-28" fmla="*/ 9868807 h 10231664"/>
                <a:gd name="connsiteX14-29" fmla="*/ 1919968 w 1919968"/>
                <a:gd name="connsiteY14-30" fmla="*/ 10231664 h 10231664"/>
                <a:gd name="connsiteX0-31" fmla="*/ 0 w 1919968"/>
                <a:gd name="connsiteY0-32" fmla="*/ 0 h 10231664"/>
                <a:gd name="connsiteX1-33" fmla="*/ 86632 w 1919968"/>
                <a:gd name="connsiteY1-34" fmla="*/ 367392 h 10231664"/>
                <a:gd name="connsiteX2-35" fmla="*/ 76654 w 1919968"/>
                <a:gd name="connsiteY2-36" fmla="*/ 652235 h 10231664"/>
                <a:gd name="connsiteX3-37" fmla="*/ 337911 w 1919968"/>
                <a:gd name="connsiteY3-38" fmla="*/ 1305378 h 10231664"/>
                <a:gd name="connsiteX4-39" fmla="*/ 526597 w 1919968"/>
                <a:gd name="connsiteY4-40" fmla="*/ 2161721 h 10231664"/>
                <a:gd name="connsiteX5-41" fmla="*/ 889454 w 1919968"/>
                <a:gd name="connsiteY5-42" fmla="*/ 3119664 h 10231664"/>
                <a:gd name="connsiteX6-43" fmla="*/ 1121682 w 1919968"/>
                <a:gd name="connsiteY6-44" fmla="*/ 3758292 h 10231664"/>
                <a:gd name="connsiteX7-45" fmla="*/ 1136197 w 1919968"/>
                <a:gd name="connsiteY7-46" fmla="*/ 4861378 h 10231664"/>
                <a:gd name="connsiteX8-47" fmla="*/ 1107168 w 1919968"/>
                <a:gd name="connsiteY8-48" fmla="*/ 6341835 h 10231664"/>
                <a:gd name="connsiteX9-49" fmla="*/ 1049111 w 1919968"/>
                <a:gd name="connsiteY9-50" fmla="*/ 6849835 h 10231664"/>
                <a:gd name="connsiteX10-51" fmla="*/ 1179740 w 1919968"/>
                <a:gd name="connsiteY10-52" fmla="*/ 7677150 h 10231664"/>
                <a:gd name="connsiteX11-53" fmla="*/ 1557111 w 1919968"/>
                <a:gd name="connsiteY11-54" fmla="*/ 8315778 h 10231664"/>
                <a:gd name="connsiteX12-55" fmla="*/ 1789340 w 1919968"/>
                <a:gd name="connsiteY12-56" fmla="*/ 8751207 h 10231664"/>
                <a:gd name="connsiteX13-57" fmla="*/ 1832882 w 1919968"/>
                <a:gd name="connsiteY13-58" fmla="*/ 9868807 h 10231664"/>
                <a:gd name="connsiteX14-59" fmla="*/ 1919968 w 1919968"/>
                <a:gd name="connsiteY14-60" fmla="*/ 10231664 h 10231664"/>
                <a:gd name="connsiteX0-61" fmla="*/ 0 w 1919968"/>
                <a:gd name="connsiteY0-62" fmla="*/ 0 h 10231664"/>
                <a:gd name="connsiteX1-63" fmla="*/ 76654 w 1919968"/>
                <a:gd name="connsiteY1-64" fmla="*/ 652235 h 10231664"/>
                <a:gd name="connsiteX2-65" fmla="*/ 337911 w 1919968"/>
                <a:gd name="connsiteY2-66" fmla="*/ 1305378 h 10231664"/>
                <a:gd name="connsiteX3-67" fmla="*/ 526597 w 1919968"/>
                <a:gd name="connsiteY3-68" fmla="*/ 2161721 h 10231664"/>
                <a:gd name="connsiteX4-69" fmla="*/ 889454 w 1919968"/>
                <a:gd name="connsiteY4-70" fmla="*/ 3119664 h 10231664"/>
                <a:gd name="connsiteX5-71" fmla="*/ 1121682 w 1919968"/>
                <a:gd name="connsiteY5-72" fmla="*/ 3758292 h 10231664"/>
                <a:gd name="connsiteX6-73" fmla="*/ 1136197 w 1919968"/>
                <a:gd name="connsiteY6-74" fmla="*/ 4861378 h 10231664"/>
                <a:gd name="connsiteX7-75" fmla="*/ 1107168 w 1919968"/>
                <a:gd name="connsiteY7-76" fmla="*/ 6341835 h 10231664"/>
                <a:gd name="connsiteX8-77" fmla="*/ 1049111 w 1919968"/>
                <a:gd name="connsiteY8-78" fmla="*/ 6849835 h 10231664"/>
                <a:gd name="connsiteX9-79" fmla="*/ 1179740 w 1919968"/>
                <a:gd name="connsiteY9-80" fmla="*/ 7677150 h 10231664"/>
                <a:gd name="connsiteX10-81" fmla="*/ 1557111 w 1919968"/>
                <a:gd name="connsiteY10-82" fmla="*/ 8315778 h 10231664"/>
                <a:gd name="connsiteX11-83" fmla="*/ 1789340 w 1919968"/>
                <a:gd name="connsiteY11-84" fmla="*/ 8751207 h 10231664"/>
                <a:gd name="connsiteX12-85" fmla="*/ 1832882 w 1919968"/>
                <a:gd name="connsiteY12-86" fmla="*/ 9868807 h 10231664"/>
                <a:gd name="connsiteX13-87" fmla="*/ 1919968 w 1919968"/>
                <a:gd name="connsiteY13-88" fmla="*/ 10231664 h 10231664"/>
                <a:gd name="connsiteX0-89" fmla="*/ 0 w 1919968"/>
                <a:gd name="connsiteY0-90" fmla="*/ 0 h 10231664"/>
                <a:gd name="connsiteX1-91" fmla="*/ 67129 w 1919968"/>
                <a:gd name="connsiteY1-92" fmla="*/ 604610 h 10231664"/>
                <a:gd name="connsiteX2-93" fmla="*/ 337911 w 1919968"/>
                <a:gd name="connsiteY2-94" fmla="*/ 1305378 h 10231664"/>
                <a:gd name="connsiteX3-95" fmla="*/ 526597 w 1919968"/>
                <a:gd name="connsiteY3-96" fmla="*/ 2161721 h 10231664"/>
                <a:gd name="connsiteX4-97" fmla="*/ 889454 w 1919968"/>
                <a:gd name="connsiteY4-98" fmla="*/ 3119664 h 10231664"/>
                <a:gd name="connsiteX5-99" fmla="*/ 1121682 w 1919968"/>
                <a:gd name="connsiteY5-100" fmla="*/ 3758292 h 10231664"/>
                <a:gd name="connsiteX6-101" fmla="*/ 1136197 w 1919968"/>
                <a:gd name="connsiteY6-102" fmla="*/ 4861378 h 10231664"/>
                <a:gd name="connsiteX7-103" fmla="*/ 1107168 w 1919968"/>
                <a:gd name="connsiteY7-104" fmla="*/ 6341835 h 10231664"/>
                <a:gd name="connsiteX8-105" fmla="*/ 1049111 w 1919968"/>
                <a:gd name="connsiteY8-106" fmla="*/ 6849835 h 10231664"/>
                <a:gd name="connsiteX9-107" fmla="*/ 1179740 w 1919968"/>
                <a:gd name="connsiteY9-108" fmla="*/ 7677150 h 10231664"/>
                <a:gd name="connsiteX10-109" fmla="*/ 1557111 w 1919968"/>
                <a:gd name="connsiteY10-110" fmla="*/ 8315778 h 10231664"/>
                <a:gd name="connsiteX11-111" fmla="*/ 1789340 w 1919968"/>
                <a:gd name="connsiteY11-112" fmla="*/ 8751207 h 10231664"/>
                <a:gd name="connsiteX12-113" fmla="*/ 1832882 w 1919968"/>
                <a:gd name="connsiteY12-114" fmla="*/ 9868807 h 10231664"/>
                <a:gd name="connsiteX13-115" fmla="*/ 1919968 w 1919968"/>
                <a:gd name="connsiteY13-116" fmla="*/ 10231664 h 10231664"/>
                <a:gd name="connsiteX0-117" fmla="*/ 0 w 1919968"/>
                <a:gd name="connsiteY0-118" fmla="*/ 0 h 10231664"/>
                <a:gd name="connsiteX1-119" fmla="*/ 67129 w 1919968"/>
                <a:gd name="connsiteY1-120" fmla="*/ 604610 h 10231664"/>
                <a:gd name="connsiteX2-121" fmla="*/ 299811 w 1919968"/>
                <a:gd name="connsiteY2-122" fmla="*/ 1314903 h 10231664"/>
                <a:gd name="connsiteX3-123" fmla="*/ 526597 w 1919968"/>
                <a:gd name="connsiteY3-124" fmla="*/ 2161721 h 10231664"/>
                <a:gd name="connsiteX4-125" fmla="*/ 889454 w 1919968"/>
                <a:gd name="connsiteY4-126" fmla="*/ 3119664 h 10231664"/>
                <a:gd name="connsiteX5-127" fmla="*/ 1121682 w 1919968"/>
                <a:gd name="connsiteY5-128" fmla="*/ 3758292 h 10231664"/>
                <a:gd name="connsiteX6-129" fmla="*/ 1136197 w 1919968"/>
                <a:gd name="connsiteY6-130" fmla="*/ 4861378 h 10231664"/>
                <a:gd name="connsiteX7-131" fmla="*/ 1107168 w 1919968"/>
                <a:gd name="connsiteY7-132" fmla="*/ 6341835 h 10231664"/>
                <a:gd name="connsiteX8-133" fmla="*/ 1049111 w 1919968"/>
                <a:gd name="connsiteY8-134" fmla="*/ 6849835 h 10231664"/>
                <a:gd name="connsiteX9-135" fmla="*/ 1179740 w 1919968"/>
                <a:gd name="connsiteY9-136" fmla="*/ 7677150 h 10231664"/>
                <a:gd name="connsiteX10-137" fmla="*/ 1557111 w 1919968"/>
                <a:gd name="connsiteY10-138" fmla="*/ 8315778 h 10231664"/>
                <a:gd name="connsiteX11-139" fmla="*/ 1789340 w 1919968"/>
                <a:gd name="connsiteY11-140" fmla="*/ 8751207 h 10231664"/>
                <a:gd name="connsiteX12-141" fmla="*/ 1832882 w 1919968"/>
                <a:gd name="connsiteY12-142" fmla="*/ 9868807 h 10231664"/>
                <a:gd name="connsiteX13-143" fmla="*/ 1919968 w 1919968"/>
                <a:gd name="connsiteY13-144" fmla="*/ 10231664 h 10231664"/>
                <a:gd name="connsiteX0-145" fmla="*/ 0 w 1919968"/>
                <a:gd name="connsiteY0-146" fmla="*/ 0 h 10231664"/>
                <a:gd name="connsiteX1-147" fmla="*/ 67129 w 1919968"/>
                <a:gd name="connsiteY1-148" fmla="*/ 604610 h 10231664"/>
                <a:gd name="connsiteX2-149" fmla="*/ 299811 w 1919968"/>
                <a:gd name="connsiteY2-150" fmla="*/ 1314903 h 10231664"/>
                <a:gd name="connsiteX3-151" fmla="*/ 526597 w 1919968"/>
                <a:gd name="connsiteY3-152" fmla="*/ 2161721 h 10231664"/>
                <a:gd name="connsiteX4-153" fmla="*/ 889454 w 1919968"/>
                <a:gd name="connsiteY4-154" fmla="*/ 3119664 h 10231664"/>
                <a:gd name="connsiteX5-155" fmla="*/ 1121682 w 1919968"/>
                <a:gd name="connsiteY5-156" fmla="*/ 3758292 h 10231664"/>
                <a:gd name="connsiteX6-157" fmla="*/ 1136197 w 1919968"/>
                <a:gd name="connsiteY6-158" fmla="*/ 4861378 h 10231664"/>
                <a:gd name="connsiteX7-159" fmla="*/ 1099548 w 1919968"/>
                <a:gd name="connsiteY7-160" fmla="*/ 6250395 h 10231664"/>
                <a:gd name="connsiteX8-161" fmla="*/ 1049111 w 1919968"/>
                <a:gd name="connsiteY8-162" fmla="*/ 6849835 h 10231664"/>
                <a:gd name="connsiteX9-163" fmla="*/ 1179740 w 1919968"/>
                <a:gd name="connsiteY9-164" fmla="*/ 7677150 h 10231664"/>
                <a:gd name="connsiteX10-165" fmla="*/ 1557111 w 1919968"/>
                <a:gd name="connsiteY10-166" fmla="*/ 8315778 h 10231664"/>
                <a:gd name="connsiteX11-167" fmla="*/ 1789340 w 1919968"/>
                <a:gd name="connsiteY11-168" fmla="*/ 8751207 h 10231664"/>
                <a:gd name="connsiteX12-169" fmla="*/ 1832882 w 1919968"/>
                <a:gd name="connsiteY12-170" fmla="*/ 9868807 h 10231664"/>
                <a:gd name="connsiteX13-171" fmla="*/ 1919968 w 1919968"/>
                <a:gd name="connsiteY13-172" fmla="*/ 10231664 h 10231664"/>
                <a:gd name="connsiteX0-173" fmla="*/ 0 w 1919968"/>
                <a:gd name="connsiteY0-174" fmla="*/ 0 h 10231664"/>
                <a:gd name="connsiteX1-175" fmla="*/ 67129 w 1919968"/>
                <a:gd name="connsiteY1-176" fmla="*/ 604610 h 10231664"/>
                <a:gd name="connsiteX2-177" fmla="*/ 299811 w 1919968"/>
                <a:gd name="connsiteY2-178" fmla="*/ 1314903 h 10231664"/>
                <a:gd name="connsiteX3-179" fmla="*/ 526597 w 1919968"/>
                <a:gd name="connsiteY3-180" fmla="*/ 2161721 h 10231664"/>
                <a:gd name="connsiteX4-181" fmla="*/ 889454 w 1919968"/>
                <a:gd name="connsiteY4-182" fmla="*/ 3119664 h 10231664"/>
                <a:gd name="connsiteX5-183" fmla="*/ 1121682 w 1919968"/>
                <a:gd name="connsiteY5-184" fmla="*/ 3758292 h 10231664"/>
                <a:gd name="connsiteX6-185" fmla="*/ 1136197 w 1919968"/>
                <a:gd name="connsiteY6-186" fmla="*/ 4861378 h 10231664"/>
                <a:gd name="connsiteX7-187" fmla="*/ 1099548 w 1919968"/>
                <a:gd name="connsiteY7-188" fmla="*/ 6250395 h 10231664"/>
                <a:gd name="connsiteX8-189" fmla="*/ 1071971 w 1919968"/>
                <a:gd name="connsiteY8-190" fmla="*/ 6926035 h 10231664"/>
                <a:gd name="connsiteX9-191" fmla="*/ 1179740 w 1919968"/>
                <a:gd name="connsiteY9-192" fmla="*/ 7677150 h 10231664"/>
                <a:gd name="connsiteX10-193" fmla="*/ 1557111 w 1919968"/>
                <a:gd name="connsiteY10-194" fmla="*/ 8315778 h 10231664"/>
                <a:gd name="connsiteX11-195" fmla="*/ 1789340 w 1919968"/>
                <a:gd name="connsiteY11-196" fmla="*/ 8751207 h 10231664"/>
                <a:gd name="connsiteX12-197" fmla="*/ 1832882 w 1919968"/>
                <a:gd name="connsiteY12-198" fmla="*/ 9868807 h 10231664"/>
                <a:gd name="connsiteX13-199" fmla="*/ 1919968 w 1919968"/>
                <a:gd name="connsiteY13-200" fmla="*/ 10231664 h 10231664"/>
                <a:gd name="connsiteX0-201" fmla="*/ 0 w 1919968"/>
                <a:gd name="connsiteY0-202" fmla="*/ 0 h 10231664"/>
                <a:gd name="connsiteX1-203" fmla="*/ 67129 w 1919968"/>
                <a:gd name="connsiteY1-204" fmla="*/ 604610 h 10231664"/>
                <a:gd name="connsiteX2-205" fmla="*/ 299811 w 1919968"/>
                <a:gd name="connsiteY2-206" fmla="*/ 1314903 h 10231664"/>
                <a:gd name="connsiteX3-207" fmla="*/ 526597 w 1919968"/>
                <a:gd name="connsiteY3-208" fmla="*/ 2161721 h 10231664"/>
                <a:gd name="connsiteX4-209" fmla="*/ 889454 w 1919968"/>
                <a:gd name="connsiteY4-210" fmla="*/ 3119664 h 10231664"/>
                <a:gd name="connsiteX5-211" fmla="*/ 1121682 w 1919968"/>
                <a:gd name="connsiteY5-212" fmla="*/ 3758292 h 10231664"/>
                <a:gd name="connsiteX6-213" fmla="*/ 1136197 w 1919968"/>
                <a:gd name="connsiteY6-214" fmla="*/ 4861378 h 10231664"/>
                <a:gd name="connsiteX7-215" fmla="*/ 1099548 w 1919968"/>
                <a:gd name="connsiteY7-216" fmla="*/ 6250395 h 10231664"/>
                <a:gd name="connsiteX8-217" fmla="*/ 1064351 w 1919968"/>
                <a:gd name="connsiteY8-218" fmla="*/ 6933655 h 10231664"/>
                <a:gd name="connsiteX9-219" fmla="*/ 1179740 w 1919968"/>
                <a:gd name="connsiteY9-220" fmla="*/ 7677150 h 10231664"/>
                <a:gd name="connsiteX10-221" fmla="*/ 1557111 w 1919968"/>
                <a:gd name="connsiteY10-222" fmla="*/ 8315778 h 10231664"/>
                <a:gd name="connsiteX11-223" fmla="*/ 1789340 w 1919968"/>
                <a:gd name="connsiteY11-224" fmla="*/ 8751207 h 10231664"/>
                <a:gd name="connsiteX12-225" fmla="*/ 1832882 w 1919968"/>
                <a:gd name="connsiteY12-226" fmla="*/ 9868807 h 10231664"/>
                <a:gd name="connsiteX13-227" fmla="*/ 1919968 w 1919968"/>
                <a:gd name="connsiteY13-228" fmla="*/ 10231664 h 10231664"/>
                <a:gd name="connsiteX0-229" fmla="*/ 0 w 1852839"/>
                <a:gd name="connsiteY0-230" fmla="*/ 0 h 9627054"/>
                <a:gd name="connsiteX1-231" fmla="*/ 232682 w 1852839"/>
                <a:gd name="connsiteY1-232" fmla="*/ 710293 h 9627054"/>
                <a:gd name="connsiteX2-233" fmla="*/ 459468 w 1852839"/>
                <a:gd name="connsiteY2-234" fmla="*/ 1557111 h 9627054"/>
                <a:gd name="connsiteX3-235" fmla="*/ 822325 w 1852839"/>
                <a:gd name="connsiteY3-236" fmla="*/ 2515054 h 9627054"/>
                <a:gd name="connsiteX4-237" fmla="*/ 1054553 w 1852839"/>
                <a:gd name="connsiteY4-238" fmla="*/ 3153682 h 9627054"/>
                <a:gd name="connsiteX5-239" fmla="*/ 1069068 w 1852839"/>
                <a:gd name="connsiteY5-240" fmla="*/ 4256768 h 9627054"/>
                <a:gd name="connsiteX6-241" fmla="*/ 1032419 w 1852839"/>
                <a:gd name="connsiteY6-242" fmla="*/ 5645785 h 9627054"/>
                <a:gd name="connsiteX7-243" fmla="*/ 997222 w 1852839"/>
                <a:gd name="connsiteY7-244" fmla="*/ 6329045 h 9627054"/>
                <a:gd name="connsiteX8-245" fmla="*/ 1112611 w 1852839"/>
                <a:gd name="connsiteY8-246" fmla="*/ 7072540 h 9627054"/>
                <a:gd name="connsiteX9-247" fmla="*/ 1489982 w 1852839"/>
                <a:gd name="connsiteY9-248" fmla="*/ 7711168 h 9627054"/>
                <a:gd name="connsiteX10-249" fmla="*/ 1722211 w 1852839"/>
                <a:gd name="connsiteY10-250" fmla="*/ 8146597 h 9627054"/>
                <a:gd name="connsiteX11-251" fmla="*/ 1765753 w 1852839"/>
                <a:gd name="connsiteY11-252" fmla="*/ 9264197 h 9627054"/>
                <a:gd name="connsiteX12-253" fmla="*/ 1852839 w 1852839"/>
                <a:gd name="connsiteY12-254" fmla="*/ 9627054 h 9627054"/>
                <a:gd name="connsiteX0-255" fmla="*/ 0 w 1620157"/>
                <a:gd name="connsiteY0-256" fmla="*/ 0 h 8916761"/>
                <a:gd name="connsiteX1-257" fmla="*/ 226786 w 1620157"/>
                <a:gd name="connsiteY1-258" fmla="*/ 846818 h 8916761"/>
                <a:gd name="connsiteX2-259" fmla="*/ 589643 w 1620157"/>
                <a:gd name="connsiteY2-260" fmla="*/ 1804761 h 8916761"/>
                <a:gd name="connsiteX3-261" fmla="*/ 821871 w 1620157"/>
                <a:gd name="connsiteY3-262" fmla="*/ 2443389 h 8916761"/>
                <a:gd name="connsiteX4-263" fmla="*/ 836386 w 1620157"/>
                <a:gd name="connsiteY4-264" fmla="*/ 3546475 h 8916761"/>
                <a:gd name="connsiteX5-265" fmla="*/ 799737 w 1620157"/>
                <a:gd name="connsiteY5-266" fmla="*/ 4935492 h 8916761"/>
                <a:gd name="connsiteX6-267" fmla="*/ 764540 w 1620157"/>
                <a:gd name="connsiteY6-268" fmla="*/ 5618752 h 8916761"/>
                <a:gd name="connsiteX7-269" fmla="*/ 879929 w 1620157"/>
                <a:gd name="connsiteY7-270" fmla="*/ 6362247 h 8916761"/>
                <a:gd name="connsiteX8-271" fmla="*/ 1257300 w 1620157"/>
                <a:gd name="connsiteY8-272" fmla="*/ 7000875 h 8916761"/>
                <a:gd name="connsiteX9-273" fmla="*/ 1489529 w 1620157"/>
                <a:gd name="connsiteY9-274" fmla="*/ 7436304 h 8916761"/>
                <a:gd name="connsiteX10-275" fmla="*/ 1533071 w 1620157"/>
                <a:gd name="connsiteY10-276" fmla="*/ 8553904 h 8916761"/>
                <a:gd name="connsiteX11-277" fmla="*/ 1620157 w 1620157"/>
                <a:gd name="connsiteY11-278" fmla="*/ 8916761 h 8916761"/>
                <a:gd name="connsiteX0-279" fmla="*/ 0 w 1393371"/>
                <a:gd name="connsiteY0-280" fmla="*/ 0 h 8069943"/>
                <a:gd name="connsiteX1-281" fmla="*/ 362857 w 1393371"/>
                <a:gd name="connsiteY1-282" fmla="*/ 957943 h 8069943"/>
                <a:gd name="connsiteX2-283" fmla="*/ 595085 w 1393371"/>
                <a:gd name="connsiteY2-284" fmla="*/ 1596571 h 8069943"/>
                <a:gd name="connsiteX3-285" fmla="*/ 609600 w 1393371"/>
                <a:gd name="connsiteY3-286" fmla="*/ 2699657 h 8069943"/>
                <a:gd name="connsiteX4-287" fmla="*/ 572951 w 1393371"/>
                <a:gd name="connsiteY4-288" fmla="*/ 4088674 h 8069943"/>
                <a:gd name="connsiteX5-289" fmla="*/ 537754 w 1393371"/>
                <a:gd name="connsiteY5-290" fmla="*/ 4771934 h 8069943"/>
                <a:gd name="connsiteX6-291" fmla="*/ 653143 w 1393371"/>
                <a:gd name="connsiteY6-292" fmla="*/ 5515429 h 8069943"/>
                <a:gd name="connsiteX7-293" fmla="*/ 1030514 w 1393371"/>
                <a:gd name="connsiteY7-294" fmla="*/ 6154057 h 8069943"/>
                <a:gd name="connsiteX8-295" fmla="*/ 1262743 w 1393371"/>
                <a:gd name="connsiteY8-296" fmla="*/ 6589486 h 8069943"/>
                <a:gd name="connsiteX9-297" fmla="*/ 1306285 w 1393371"/>
                <a:gd name="connsiteY9-298" fmla="*/ 7707086 h 8069943"/>
                <a:gd name="connsiteX10-299" fmla="*/ 1393371 w 1393371"/>
                <a:gd name="connsiteY10-300" fmla="*/ 8069943 h 8069943"/>
                <a:gd name="connsiteX0-301" fmla="*/ 0 w 1393371"/>
                <a:gd name="connsiteY0-302" fmla="*/ 0 h 8069943"/>
                <a:gd name="connsiteX1-303" fmla="*/ 229917 w 1393371"/>
                <a:gd name="connsiteY1-304" fmla="*/ 317139 h 8069943"/>
                <a:gd name="connsiteX2-305" fmla="*/ 362857 w 1393371"/>
                <a:gd name="connsiteY2-306" fmla="*/ 957943 h 8069943"/>
                <a:gd name="connsiteX3-307" fmla="*/ 595085 w 1393371"/>
                <a:gd name="connsiteY3-308" fmla="*/ 1596571 h 8069943"/>
                <a:gd name="connsiteX4-309" fmla="*/ 609600 w 1393371"/>
                <a:gd name="connsiteY4-310" fmla="*/ 2699657 h 8069943"/>
                <a:gd name="connsiteX5-311" fmla="*/ 572951 w 1393371"/>
                <a:gd name="connsiteY5-312" fmla="*/ 4088674 h 8069943"/>
                <a:gd name="connsiteX6-313" fmla="*/ 537754 w 1393371"/>
                <a:gd name="connsiteY6-314" fmla="*/ 4771934 h 8069943"/>
                <a:gd name="connsiteX7-315" fmla="*/ 653143 w 1393371"/>
                <a:gd name="connsiteY7-316" fmla="*/ 5515429 h 8069943"/>
                <a:gd name="connsiteX8-317" fmla="*/ 1030514 w 1393371"/>
                <a:gd name="connsiteY8-318" fmla="*/ 6154057 h 8069943"/>
                <a:gd name="connsiteX9-319" fmla="*/ 1262743 w 1393371"/>
                <a:gd name="connsiteY9-320" fmla="*/ 6589486 h 8069943"/>
                <a:gd name="connsiteX10-321" fmla="*/ 1306285 w 1393371"/>
                <a:gd name="connsiteY10-322" fmla="*/ 7707086 h 8069943"/>
                <a:gd name="connsiteX11-323" fmla="*/ 1393371 w 1393371"/>
                <a:gd name="connsiteY11-324" fmla="*/ 8069943 h 8069943"/>
                <a:gd name="connsiteX0-325" fmla="*/ 0 w 1511183"/>
                <a:gd name="connsiteY0-326" fmla="*/ 0 h 8582170"/>
                <a:gd name="connsiteX1-327" fmla="*/ 347729 w 1511183"/>
                <a:gd name="connsiteY1-328" fmla="*/ 829366 h 8582170"/>
                <a:gd name="connsiteX2-329" fmla="*/ 480669 w 1511183"/>
                <a:gd name="connsiteY2-330" fmla="*/ 1470170 h 8582170"/>
                <a:gd name="connsiteX3-331" fmla="*/ 712897 w 1511183"/>
                <a:gd name="connsiteY3-332" fmla="*/ 2108798 h 8582170"/>
                <a:gd name="connsiteX4-333" fmla="*/ 727412 w 1511183"/>
                <a:gd name="connsiteY4-334" fmla="*/ 3211884 h 8582170"/>
                <a:gd name="connsiteX5-335" fmla="*/ 690763 w 1511183"/>
                <a:gd name="connsiteY5-336" fmla="*/ 4600901 h 8582170"/>
                <a:gd name="connsiteX6-337" fmla="*/ 655566 w 1511183"/>
                <a:gd name="connsiteY6-338" fmla="*/ 5284161 h 8582170"/>
                <a:gd name="connsiteX7-339" fmla="*/ 770955 w 1511183"/>
                <a:gd name="connsiteY7-340" fmla="*/ 6027656 h 8582170"/>
                <a:gd name="connsiteX8-341" fmla="*/ 1148326 w 1511183"/>
                <a:gd name="connsiteY8-342" fmla="*/ 6666284 h 8582170"/>
                <a:gd name="connsiteX9-343" fmla="*/ 1380555 w 1511183"/>
                <a:gd name="connsiteY9-344" fmla="*/ 7101713 h 8582170"/>
                <a:gd name="connsiteX10-345" fmla="*/ 1424097 w 1511183"/>
                <a:gd name="connsiteY10-346" fmla="*/ 8219313 h 8582170"/>
                <a:gd name="connsiteX11-347" fmla="*/ 1511183 w 1511183"/>
                <a:gd name="connsiteY11-348" fmla="*/ 8582170 h 8582170"/>
                <a:gd name="connsiteX0-349" fmla="*/ 0 w 1511183"/>
                <a:gd name="connsiteY0-350" fmla="*/ 0 h 8582170"/>
                <a:gd name="connsiteX1-351" fmla="*/ 229916 w 1511183"/>
                <a:gd name="connsiteY1-352" fmla="*/ 813999 h 8582170"/>
                <a:gd name="connsiteX2-353" fmla="*/ 480669 w 1511183"/>
                <a:gd name="connsiteY2-354" fmla="*/ 1470170 h 8582170"/>
                <a:gd name="connsiteX3-355" fmla="*/ 712897 w 1511183"/>
                <a:gd name="connsiteY3-356" fmla="*/ 2108798 h 8582170"/>
                <a:gd name="connsiteX4-357" fmla="*/ 727412 w 1511183"/>
                <a:gd name="connsiteY4-358" fmla="*/ 3211884 h 8582170"/>
                <a:gd name="connsiteX5-359" fmla="*/ 690763 w 1511183"/>
                <a:gd name="connsiteY5-360" fmla="*/ 4600901 h 8582170"/>
                <a:gd name="connsiteX6-361" fmla="*/ 655566 w 1511183"/>
                <a:gd name="connsiteY6-362" fmla="*/ 5284161 h 8582170"/>
                <a:gd name="connsiteX7-363" fmla="*/ 770955 w 1511183"/>
                <a:gd name="connsiteY7-364" fmla="*/ 6027656 h 8582170"/>
                <a:gd name="connsiteX8-365" fmla="*/ 1148326 w 1511183"/>
                <a:gd name="connsiteY8-366" fmla="*/ 6666284 h 8582170"/>
                <a:gd name="connsiteX9-367" fmla="*/ 1380555 w 1511183"/>
                <a:gd name="connsiteY9-368" fmla="*/ 7101713 h 8582170"/>
                <a:gd name="connsiteX10-369" fmla="*/ 1424097 w 1511183"/>
                <a:gd name="connsiteY10-370" fmla="*/ 8219313 h 8582170"/>
                <a:gd name="connsiteX11-371" fmla="*/ 1511183 w 1511183"/>
                <a:gd name="connsiteY11-372" fmla="*/ 8582170 h 8582170"/>
                <a:gd name="connsiteX0-373" fmla="*/ 0 w 1511183"/>
                <a:gd name="connsiteY0-374" fmla="*/ 0 h 8582170"/>
                <a:gd name="connsiteX1-375" fmla="*/ 233757 w 1511183"/>
                <a:gd name="connsiteY1-376" fmla="*/ 813999 h 8582170"/>
                <a:gd name="connsiteX2-377" fmla="*/ 480669 w 1511183"/>
                <a:gd name="connsiteY2-378" fmla="*/ 1470170 h 8582170"/>
                <a:gd name="connsiteX3-379" fmla="*/ 712897 w 1511183"/>
                <a:gd name="connsiteY3-380" fmla="*/ 2108798 h 8582170"/>
                <a:gd name="connsiteX4-381" fmla="*/ 727412 w 1511183"/>
                <a:gd name="connsiteY4-382" fmla="*/ 3211884 h 8582170"/>
                <a:gd name="connsiteX5-383" fmla="*/ 690763 w 1511183"/>
                <a:gd name="connsiteY5-384" fmla="*/ 4600901 h 8582170"/>
                <a:gd name="connsiteX6-385" fmla="*/ 655566 w 1511183"/>
                <a:gd name="connsiteY6-386" fmla="*/ 5284161 h 8582170"/>
                <a:gd name="connsiteX7-387" fmla="*/ 770955 w 1511183"/>
                <a:gd name="connsiteY7-388" fmla="*/ 6027656 h 8582170"/>
                <a:gd name="connsiteX8-389" fmla="*/ 1148326 w 1511183"/>
                <a:gd name="connsiteY8-390" fmla="*/ 6666284 h 8582170"/>
                <a:gd name="connsiteX9-391" fmla="*/ 1380555 w 1511183"/>
                <a:gd name="connsiteY9-392" fmla="*/ 7101713 h 8582170"/>
                <a:gd name="connsiteX10-393" fmla="*/ 1424097 w 1511183"/>
                <a:gd name="connsiteY10-394" fmla="*/ 8219313 h 8582170"/>
                <a:gd name="connsiteX11-395" fmla="*/ 1511183 w 1511183"/>
                <a:gd name="connsiteY11-396" fmla="*/ 8582170 h 8582170"/>
                <a:gd name="connsiteX0-397" fmla="*/ 0 w 1511183"/>
                <a:gd name="connsiteY0-398" fmla="*/ 0 h 8582170"/>
                <a:gd name="connsiteX1-399" fmla="*/ 233757 w 1511183"/>
                <a:gd name="connsiteY1-400" fmla="*/ 813999 h 8582170"/>
                <a:gd name="connsiteX2-401" fmla="*/ 480669 w 1511183"/>
                <a:gd name="connsiteY2-402" fmla="*/ 1470170 h 8582170"/>
                <a:gd name="connsiteX3-403" fmla="*/ 712897 w 1511183"/>
                <a:gd name="connsiteY3-404" fmla="*/ 2108798 h 8582170"/>
                <a:gd name="connsiteX4-405" fmla="*/ 727412 w 1511183"/>
                <a:gd name="connsiteY4-406" fmla="*/ 3211884 h 8582170"/>
                <a:gd name="connsiteX5-407" fmla="*/ 690763 w 1511183"/>
                <a:gd name="connsiteY5-408" fmla="*/ 4600901 h 8582170"/>
                <a:gd name="connsiteX6-409" fmla="*/ 655566 w 1511183"/>
                <a:gd name="connsiteY6-410" fmla="*/ 5284161 h 8582170"/>
                <a:gd name="connsiteX7-411" fmla="*/ 770955 w 1511183"/>
                <a:gd name="connsiteY7-412" fmla="*/ 6027656 h 8582170"/>
                <a:gd name="connsiteX8-413" fmla="*/ 1148326 w 1511183"/>
                <a:gd name="connsiteY8-414" fmla="*/ 6666284 h 8582170"/>
                <a:gd name="connsiteX9-415" fmla="*/ 1380555 w 1511183"/>
                <a:gd name="connsiteY9-416" fmla="*/ 7101713 h 8582170"/>
                <a:gd name="connsiteX10-417" fmla="*/ 1424097 w 1511183"/>
                <a:gd name="connsiteY10-418" fmla="*/ 8219313 h 8582170"/>
                <a:gd name="connsiteX11-419" fmla="*/ 1511183 w 1511183"/>
                <a:gd name="connsiteY11-420" fmla="*/ 8582170 h 8582170"/>
                <a:gd name="connsiteX0-421" fmla="*/ 0 w 1511183"/>
                <a:gd name="connsiteY0-422" fmla="*/ 0 h 8582170"/>
                <a:gd name="connsiteX1-423" fmla="*/ 233757 w 1511183"/>
                <a:gd name="connsiteY1-424" fmla="*/ 813999 h 8582170"/>
                <a:gd name="connsiteX2-425" fmla="*/ 480669 w 1511183"/>
                <a:gd name="connsiteY2-426" fmla="*/ 1470170 h 8582170"/>
                <a:gd name="connsiteX3-427" fmla="*/ 712897 w 1511183"/>
                <a:gd name="connsiteY3-428" fmla="*/ 2108798 h 8582170"/>
                <a:gd name="connsiteX4-429" fmla="*/ 750462 w 1511183"/>
                <a:gd name="connsiteY4-430" fmla="*/ 3215726 h 8582170"/>
                <a:gd name="connsiteX5-431" fmla="*/ 690763 w 1511183"/>
                <a:gd name="connsiteY5-432" fmla="*/ 4600901 h 8582170"/>
                <a:gd name="connsiteX6-433" fmla="*/ 655566 w 1511183"/>
                <a:gd name="connsiteY6-434" fmla="*/ 5284161 h 8582170"/>
                <a:gd name="connsiteX7-435" fmla="*/ 770955 w 1511183"/>
                <a:gd name="connsiteY7-436" fmla="*/ 6027656 h 8582170"/>
                <a:gd name="connsiteX8-437" fmla="*/ 1148326 w 1511183"/>
                <a:gd name="connsiteY8-438" fmla="*/ 6666284 h 8582170"/>
                <a:gd name="connsiteX9-439" fmla="*/ 1380555 w 1511183"/>
                <a:gd name="connsiteY9-440" fmla="*/ 7101713 h 8582170"/>
                <a:gd name="connsiteX10-441" fmla="*/ 1424097 w 1511183"/>
                <a:gd name="connsiteY10-442" fmla="*/ 8219313 h 8582170"/>
                <a:gd name="connsiteX11-443" fmla="*/ 1511183 w 1511183"/>
                <a:gd name="connsiteY11-444" fmla="*/ 8582170 h 8582170"/>
                <a:gd name="connsiteX0-445" fmla="*/ 0 w 1511183"/>
                <a:gd name="connsiteY0-446" fmla="*/ 0 h 8582170"/>
                <a:gd name="connsiteX1-447" fmla="*/ 233757 w 1511183"/>
                <a:gd name="connsiteY1-448" fmla="*/ 813999 h 8582170"/>
                <a:gd name="connsiteX2-449" fmla="*/ 480669 w 1511183"/>
                <a:gd name="connsiteY2-450" fmla="*/ 1470170 h 8582170"/>
                <a:gd name="connsiteX3-451" fmla="*/ 712897 w 1511183"/>
                <a:gd name="connsiteY3-452" fmla="*/ 2108798 h 8582170"/>
                <a:gd name="connsiteX4-453" fmla="*/ 750462 w 1511183"/>
                <a:gd name="connsiteY4-454" fmla="*/ 3215726 h 8582170"/>
                <a:gd name="connsiteX5-455" fmla="*/ 736864 w 1511183"/>
                <a:gd name="connsiteY5-456" fmla="*/ 4600901 h 8582170"/>
                <a:gd name="connsiteX6-457" fmla="*/ 655566 w 1511183"/>
                <a:gd name="connsiteY6-458" fmla="*/ 5284161 h 8582170"/>
                <a:gd name="connsiteX7-459" fmla="*/ 770955 w 1511183"/>
                <a:gd name="connsiteY7-460" fmla="*/ 6027656 h 8582170"/>
                <a:gd name="connsiteX8-461" fmla="*/ 1148326 w 1511183"/>
                <a:gd name="connsiteY8-462" fmla="*/ 6666284 h 8582170"/>
                <a:gd name="connsiteX9-463" fmla="*/ 1380555 w 1511183"/>
                <a:gd name="connsiteY9-464" fmla="*/ 7101713 h 8582170"/>
                <a:gd name="connsiteX10-465" fmla="*/ 1424097 w 1511183"/>
                <a:gd name="connsiteY10-466" fmla="*/ 8219313 h 8582170"/>
                <a:gd name="connsiteX11-467" fmla="*/ 1511183 w 1511183"/>
                <a:gd name="connsiteY11-468" fmla="*/ 8582170 h 8582170"/>
                <a:gd name="connsiteX0-469" fmla="*/ 0 w 1511183"/>
                <a:gd name="connsiteY0-470" fmla="*/ 0 h 8582170"/>
                <a:gd name="connsiteX1-471" fmla="*/ 233757 w 1511183"/>
                <a:gd name="connsiteY1-472" fmla="*/ 813999 h 8582170"/>
                <a:gd name="connsiteX2-473" fmla="*/ 480669 w 1511183"/>
                <a:gd name="connsiteY2-474" fmla="*/ 1470170 h 8582170"/>
                <a:gd name="connsiteX3-475" fmla="*/ 712897 w 1511183"/>
                <a:gd name="connsiteY3-476" fmla="*/ 2108798 h 8582170"/>
                <a:gd name="connsiteX4-477" fmla="*/ 750462 w 1511183"/>
                <a:gd name="connsiteY4-478" fmla="*/ 3215726 h 8582170"/>
                <a:gd name="connsiteX5-479" fmla="*/ 736864 w 1511183"/>
                <a:gd name="connsiteY5-480" fmla="*/ 4600901 h 8582170"/>
                <a:gd name="connsiteX6-481" fmla="*/ 655566 w 1511183"/>
                <a:gd name="connsiteY6-482" fmla="*/ 5284161 h 8582170"/>
                <a:gd name="connsiteX7-483" fmla="*/ 770955 w 1511183"/>
                <a:gd name="connsiteY7-484" fmla="*/ 6027656 h 8582170"/>
                <a:gd name="connsiteX8-485" fmla="*/ 1148326 w 1511183"/>
                <a:gd name="connsiteY8-486" fmla="*/ 6666284 h 8582170"/>
                <a:gd name="connsiteX9-487" fmla="*/ 1380555 w 1511183"/>
                <a:gd name="connsiteY9-488" fmla="*/ 7101713 h 8582170"/>
                <a:gd name="connsiteX10-489" fmla="*/ 1424097 w 1511183"/>
                <a:gd name="connsiteY10-490" fmla="*/ 8219313 h 8582170"/>
                <a:gd name="connsiteX11-491" fmla="*/ 1511183 w 1511183"/>
                <a:gd name="connsiteY11-492" fmla="*/ 8582170 h 8582170"/>
                <a:gd name="connsiteX0-493" fmla="*/ 0 w 1511183"/>
                <a:gd name="connsiteY0-494" fmla="*/ 0 h 8582170"/>
                <a:gd name="connsiteX1-495" fmla="*/ 233757 w 1511183"/>
                <a:gd name="connsiteY1-496" fmla="*/ 813999 h 8582170"/>
                <a:gd name="connsiteX2-497" fmla="*/ 480669 w 1511183"/>
                <a:gd name="connsiteY2-498" fmla="*/ 1470170 h 8582170"/>
                <a:gd name="connsiteX3-499" fmla="*/ 712897 w 1511183"/>
                <a:gd name="connsiteY3-500" fmla="*/ 2108798 h 8582170"/>
                <a:gd name="connsiteX4-501" fmla="*/ 750462 w 1511183"/>
                <a:gd name="connsiteY4-502" fmla="*/ 3215726 h 8582170"/>
                <a:gd name="connsiteX5-503" fmla="*/ 725338 w 1511183"/>
                <a:gd name="connsiteY5-504" fmla="*/ 4597059 h 8582170"/>
                <a:gd name="connsiteX6-505" fmla="*/ 655566 w 1511183"/>
                <a:gd name="connsiteY6-506" fmla="*/ 5284161 h 8582170"/>
                <a:gd name="connsiteX7-507" fmla="*/ 770955 w 1511183"/>
                <a:gd name="connsiteY7-508" fmla="*/ 6027656 h 8582170"/>
                <a:gd name="connsiteX8-509" fmla="*/ 1148326 w 1511183"/>
                <a:gd name="connsiteY8-510" fmla="*/ 6666284 h 8582170"/>
                <a:gd name="connsiteX9-511" fmla="*/ 1380555 w 1511183"/>
                <a:gd name="connsiteY9-512" fmla="*/ 7101713 h 8582170"/>
                <a:gd name="connsiteX10-513" fmla="*/ 1424097 w 1511183"/>
                <a:gd name="connsiteY10-514" fmla="*/ 8219313 h 8582170"/>
                <a:gd name="connsiteX11-515" fmla="*/ 1511183 w 1511183"/>
                <a:gd name="connsiteY11-516" fmla="*/ 8582170 h 8582170"/>
                <a:gd name="connsiteX0-517" fmla="*/ 0 w 1511183"/>
                <a:gd name="connsiteY0-518" fmla="*/ 0 h 8582170"/>
                <a:gd name="connsiteX1-519" fmla="*/ 233757 w 1511183"/>
                <a:gd name="connsiteY1-520" fmla="*/ 813999 h 8582170"/>
                <a:gd name="connsiteX2-521" fmla="*/ 480669 w 1511183"/>
                <a:gd name="connsiteY2-522" fmla="*/ 1470170 h 8582170"/>
                <a:gd name="connsiteX3-523" fmla="*/ 712897 w 1511183"/>
                <a:gd name="connsiteY3-524" fmla="*/ 2108798 h 8582170"/>
                <a:gd name="connsiteX4-525" fmla="*/ 750462 w 1511183"/>
                <a:gd name="connsiteY4-526" fmla="*/ 3215726 h 8582170"/>
                <a:gd name="connsiteX5-527" fmla="*/ 725338 w 1511183"/>
                <a:gd name="connsiteY5-528" fmla="*/ 4597059 h 8582170"/>
                <a:gd name="connsiteX6-529" fmla="*/ 674774 w 1511183"/>
                <a:gd name="connsiteY6-530" fmla="*/ 5284161 h 8582170"/>
                <a:gd name="connsiteX7-531" fmla="*/ 770955 w 1511183"/>
                <a:gd name="connsiteY7-532" fmla="*/ 6027656 h 8582170"/>
                <a:gd name="connsiteX8-533" fmla="*/ 1148326 w 1511183"/>
                <a:gd name="connsiteY8-534" fmla="*/ 6666284 h 8582170"/>
                <a:gd name="connsiteX9-535" fmla="*/ 1380555 w 1511183"/>
                <a:gd name="connsiteY9-536" fmla="*/ 7101713 h 8582170"/>
                <a:gd name="connsiteX10-537" fmla="*/ 1424097 w 1511183"/>
                <a:gd name="connsiteY10-538" fmla="*/ 8219313 h 8582170"/>
                <a:gd name="connsiteX11-539" fmla="*/ 1511183 w 1511183"/>
                <a:gd name="connsiteY11-540" fmla="*/ 8582170 h 8582170"/>
                <a:gd name="connsiteX0-541" fmla="*/ 0 w 1511183"/>
                <a:gd name="connsiteY0-542" fmla="*/ 0 h 8582170"/>
                <a:gd name="connsiteX1-543" fmla="*/ 233757 w 1511183"/>
                <a:gd name="connsiteY1-544" fmla="*/ 813999 h 8582170"/>
                <a:gd name="connsiteX2-545" fmla="*/ 480669 w 1511183"/>
                <a:gd name="connsiteY2-546" fmla="*/ 1470170 h 8582170"/>
                <a:gd name="connsiteX3-547" fmla="*/ 712897 w 1511183"/>
                <a:gd name="connsiteY3-548" fmla="*/ 2108798 h 8582170"/>
                <a:gd name="connsiteX4-549" fmla="*/ 750462 w 1511183"/>
                <a:gd name="connsiteY4-550" fmla="*/ 3215726 h 8582170"/>
                <a:gd name="connsiteX5-551" fmla="*/ 725338 w 1511183"/>
                <a:gd name="connsiteY5-552" fmla="*/ 4597059 h 8582170"/>
                <a:gd name="connsiteX6-553" fmla="*/ 674774 w 1511183"/>
                <a:gd name="connsiteY6-554" fmla="*/ 5284161 h 8582170"/>
                <a:gd name="connsiteX7-555" fmla="*/ 801688 w 1511183"/>
                <a:gd name="connsiteY7-556" fmla="*/ 6027656 h 8582170"/>
                <a:gd name="connsiteX8-557" fmla="*/ 1148326 w 1511183"/>
                <a:gd name="connsiteY8-558" fmla="*/ 6666284 h 8582170"/>
                <a:gd name="connsiteX9-559" fmla="*/ 1380555 w 1511183"/>
                <a:gd name="connsiteY9-560" fmla="*/ 7101713 h 8582170"/>
                <a:gd name="connsiteX10-561" fmla="*/ 1424097 w 1511183"/>
                <a:gd name="connsiteY10-562" fmla="*/ 8219313 h 8582170"/>
                <a:gd name="connsiteX11-563" fmla="*/ 1511183 w 1511183"/>
                <a:gd name="connsiteY11-564" fmla="*/ 8582170 h 8582170"/>
                <a:gd name="connsiteX0-565" fmla="*/ 0 w 1511183"/>
                <a:gd name="connsiteY0-566" fmla="*/ 0 h 8582170"/>
                <a:gd name="connsiteX1-567" fmla="*/ 233757 w 1511183"/>
                <a:gd name="connsiteY1-568" fmla="*/ 813999 h 8582170"/>
                <a:gd name="connsiteX2-569" fmla="*/ 480669 w 1511183"/>
                <a:gd name="connsiteY2-570" fmla="*/ 1470170 h 8582170"/>
                <a:gd name="connsiteX3-571" fmla="*/ 712897 w 1511183"/>
                <a:gd name="connsiteY3-572" fmla="*/ 2108798 h 8582170"/>
                <a:gd name="connsiteX4-573" fmla="*/ 750462 w 1511183"/>
                <a:gd name="connsiteY4-574" fmla="*/ 3215726 h 8582170"/>
                <a:gd name="connsiteX5-575" fmla="*/ 725338 w 1511183"/>
                <a:gd name="connsiteY5-576" fmla="*/ 4597059 h 8582170"/>
                <a:gd name="connsiteX6-577" fmla="*/ 674774 w 1511183"/>
                <a:gd name="connsiteY6-578" fmla="*/ 5284161 h 8582170"/>
                <a:gd name="connsiteX7-579" fmla="*/ 774797 w 1511183"/>
                <a:gd name="connsiteY7-580" fmla="*/ 6027656 h 8582170"/>
                <a:gd name="connsiteX8-581" fmla="*/ 1148326 w 1511183"/>
                <a:gd name="connsiteY8-582" fmla="*/ 6666284 h 8582170"/>
                <a:gd name="connsiteX9-583" fmla="*/ 1380555 w 1511183"/>
                <a:gd name="connsiteY9-584" fmla="*/ 7101713 h 8582170"/>
                <a:gd name="connsiteX10-585" fmla="*/ 1424097 w 1511183"/>
                <a:gd name="connsiteY10-586" fmla="*/ 8219313 h 8582170"/>
                <a:gd name="connsiteX11-587" fmla="*/ 1511183 w 1511183"/>
                <a:gd name="connsiteY11-588" fmla="*/ 8582170 h 8582170"/>
                <a:gd name="connsiteX0-589" fmla="*/ 0 w 1511183"/>
                <a:gd name="connsiteY0-590" fmla="*/ 0 h 8582170"/>
                <a:gd name="connsiteX1-591" fmla="*/ 233757 w 1511183"/>
                <a:gd name="connsiteY1-592" fmla="*/ 813999 h 8582170"/>
                <a:gd name="connsiteX2-593" fmla="*/ 480669 w 1511183"/>
                <a:gd name="connsiteY2-594" fmla="*/ 1470170 h 8582170"/>
                <a:gd name="connsiteX3-595" fmla="*/ 712897 w 1511183"/>
                <a:gd name="connsiteY3-596" fmla="*/ 2108798 h 8582170"/>
                <a:gd name="connsiteX4-597" fmla="*/ 750462 w 1511183"/>
                <a:gd name="connsiteY4-598" fmla="*/ 3215726 h 8582170"/>
                <a:gd name="connsiteX5-599" fmla="*/ 725338 w 1511183"/>
                <a:gd name="connsiteY5-600" fmla="*/ 4597059 h 8582170"/>
                <a:gd name="connsiteX6-601" fmla="*/ 674774 w 1511183"/>
                <a:gd name="connsiteY6-602" fmla="*/ 5284161 h 8582170"/>
                <a:gd name="connsiteX7-603" fmla="*/ 774797 w 1511183"/>
                <a:gd name="connsiteY7-604" fmla="*/ 6027656 h 8582170"/>
                <a:gd name="connsiteX8-605" fmla="*/ 1148326 w 1511183"/>
                <a:gd name="connsiteY8-606" fmla="*/ 6666284 h 8582170"/>
                <a:gd name="connsiteX9-607" fmla="*/ 1380555 w 1511183"/>
                <a:gd name="connsiteY9-608" fmla="*/ 7101713 h 8582170"/>
                <a:gd name="connsiteX10-609" fmla="*/ 1424097 w 1511183"/>
                <a:gd name="connsiteY10-610" fmla="*/ 8219313 h 8582170"/>
                <a:gd name="connsiteX11-611" fmla="*/ 1511183 w 1511183"/>
                <a:gd name="connsiteY11-612" fmla="*/ 8582170 h 8582170"/>
                <a:gd name="connsiteX0-613" fmla="*/ 0 w 1511183"/>
                <a:gd name="connsiteY0-614" fmla="*/ 0 h 8582170"/>
                <a:gd name="connsiteX1-615" fmla="*/ 233757 w 1511183"/>
                <a:gd name="connsiteY1-616" fmla="*/ 813999 h 8582170"/>
                <a:gd name="connsiteX2-617" fmla="*/ 480669 w 1511183"/>
                <a:gd name="connsiteY2-618" fmla="*/ 1470170 h 8582170"/>
                <a:gd name="connsiteX3-619" fmla="*/ 712897 w 1511183"/>
                <a:gd name="connsiteY3-620" fmla="*/ 2108798 h 8582170"/>
                <a:gd name="connsiteX4-621" fmla="*/ 750462 w 1511183"/>
                <a:gd name="connsiteY4-622" fmla="*/ 3215726 h 8582170"/>
                <a:gd name="connsiteX5-623" fmla="*/ 725338 w 1511183"/>
                <a:gd name="connsiteY5-624" fmla="*/ 4597059 h 8582170"/>
                <a:gd name="connsiteX6-625" fmla="*/ 674774 w 1511183"/>
                <a:gd name="connsiteY6-626" fmla="*/ 5284161 h 8582170"/>
                <a:gd name="connsiteX7-627" fmla="*/ 792725 w 1511183"/>
                <a:gd name="connsiteY7-628" fmla="*/ 6030217 h 8582170"/>
                <a:gd name="connsiteX8-629" fmla="*/ 1148326 w 1511183"/>
                <a:gd name="connsiteY8-630" fmla="*/ 6666284 h 8582170"/>
                <a:gd name="connsiteX9-631" fmla="*/ 1380555 w 1511183"/>
                <a:gd name="connsiteY9-632" fmla="*/ 7101713 h 8582170"/>
                <a:gd name="connsiteX10-633" fmla="*/ 1424097 w 1511183"/>
                <a:gd name="connsiteY10-634" fmla="*/ 8219313 h 8582170"/>
                <a:gd name="connsiteX11-635" fmla="*/ 1511183 w 1511183"/>
                <a:gd name="connsiteY11-636" fmla="*/ 8582170 h 8582170"/>
                <a:gd name="connsiteX0-637" fmla="*/ 0 w 1511183"/>
                <a:gd name="connsiteY0-638" fmla="*/ 0 h 8582170"/>
                <a:gd name="connsiteX1-639" fmla="*/ 233757 w 1511183"/>
                <a:gd name="connsiteY1-640" fmla="*/ 813999 h 8582170"/>
                <a:gd name="connsiteX2-641" fmla="*/ 480669 w 1511183"/>
                <a:gd name="connsiteY2-642" fmla="*/ 1470170 h 8582170"/>
                <a:gd name="connsiteX3-643" fmla="*/ 712897 w 1511183"/>
                <a:gd name="connsiteY3-644" fmla="*/ 2108798 h 8582170"/>
                <a:gd name="connsiteX4-645" fmla="*/ 750462 w 1511183"/>
                <a:gd name="connsiteY4-646" fmla="*/ 3215726 h 8582170"/>
                <a:gd name="connsiteX5-647" fmla="*/ 725338 w 1511183"/>
                <a:gd name="connsiteY5-648" fmla="*/ 4597059 h 8582170"/>
                <a:gd name="connsiteX6-649" fmla="*/ 674774 w 1511183"/>
                <a:gd name="connsiteY6-650" fmla="*/ 5284161 h 8582170"/>
                <a:gd name="connsiteX7-651" fmla="*/ 792725 w 1511183"/>
                <a:gd name="connsiteY7-652" fmla="*/ 6030217 h 8582170"/>
                <a:gd name="connsiteX8-653" fmla="*/ 1140643 w 1511183"/>
                <a:gd name="connsiteY8-654" fmla="*/ 6612501 h 8582170"/>
                <a:gd name="connsiteX9-655" fmla="*/ 1380555 w 1511183"/>
                <a:gd name="connsiteY9-656" fmla="*/ 7101713 h 8582170"/>
                <a:gd name="connsiteX10-657" fmla="*/ 1424097 w 1511183"/>
                <a:gd name="connsiteY10-658" fmla="*/ 8219313 h 8582170"/>
                <a:gd name="connsiteX11-659" fmla="*/ 1511183 w 1511183"/>
                <a:gd name="connsiteY11-660" fmla="*/ 8582170 h 8582170"/>
                <a:gd name="connsiteX0-661" fmla="*/ 0 w 1511183"/>
                <a:gd name="connsiteY0-662" fmla="*/ 0 h 8582170"/>
                <a:gd name="connsiteX1-663" fmla="*/ 233757 w 1511183"/>
                <a:gd name="connsiteY1-664" fmla="*/ 813999 h 8582170"/>
                <a:gd name="connsiteX2-665" fmla="*/ 480669 w 1511183"/>
                <a:gd name="connsiteY2-666" fmla="*/ 1470170 h 8582170"/>
                <a:gd name="connsiteX3-667" fmla="*/ 712897 w 1511183"/>
                <a:gd name="connsiteY3-668" fmla="*/ 2108798 h 8582170"/>
                <a:gd name="connsiteX4-669" fmla="*/ 750462 w 1511183"/>
                <a:gd name="connsiteY4-670" fmla="*/ 3215726 h 8582170"/>
                <a:gd name="connsiteX5-671" fmla="*/ 725338 w 1511183"/>
                <a:gd name="connsiteY5-672" fmla="*/ 4597059 h 8582170"/>
                <a:gd name="connsiteX6-673" fmla="*/ 674774 w 1511183"/>
                <a:gd name="connsiteY6-674" fmla="*/ 5284161 h 8582170"/>
                <a:gd name="connsiteX7-675" fmla="*/ 792725 w 1511183"/>
                <a:gd name="connsiteY7-676" fmla="*/ 6030217 h 8582170"/>
                <a:gd name="connsiteX8-677" fmla="*/ 1140643 w 1511183"/>
                <a:gd name="connsiteY8-678" fmla="*/ 6612501 h 8582170"/>
                <a:gd name="connsiteX9-679" fmla="*/ 1380555 w 1511183"/>
                <a:gd name="connsiteY9-680" fmla="*/ 7101713 h 8582170"/>
                <a:gd name="connsiteX10-681" fmla="*/ 1424097 w 1511183"/>
                <a:gd name="connsiteY10-682" fmla="*/ 8219313 h 8582170"/>
                <a:gd name="connsiteX11-683" fmla="*/ 1511183 w 1511183"/>
                <a:gd name="connsiteY11-684" fmla="*/ 8582170 h 8582170"/>
                <a:gd name="connsiteX0-685" fmla="*/ 0 w 1511183"/>
                <a:gd name="connsiteY0-686" fmla="*/ 0 h 8582170"/>
                <a:gd name="connsiteX1-687" fmla="*/ 233757 w 1511183"/>
                <a:gd name="connsiteY1-688" fmla="*/ 813999 h 8582170"/>
                <a:gd name="connsiteX2-689" fmla="*/ 480669 w 1511183"/>
                <a:gd name="connsiteY2-690" fmla="*/ 1470170 h 8582170"/>
                <a:gd name="connsiteX3-691" fmla="*/ 712897 w 1511183"/>
                <a:gd name="connsiteY3-692" fmla="*/ 2108798 h 8582170"/>
                <a:gd name="connsiteX4-693" fmla="*/ 750462 w 1511183"/>
                <a:gd name="connsiteY4-694" fmla="*/ 3215726 h 8582170"/>
                <a:gd name="connsiteX5-695" fmla="*/ 725338 w 1511183"/>
                <a:gd name="connsiteY5-696" fmla="*/ 4597059 h 8582170"/>
                <a:gd name="connsiteX6-697" fmla="*/ 674774 w 1511183"/>
                <a:gd name="connsiteY6-698" fmla="*/ 5284161 h 8582170"/>
                <a:gd name="connsiteX7-699" fmla="*/ 792725 w 1511183"/>
                <a:gd name="connsiteY7-700" fmla="*/ 6030217 h 8582170"/>
                <a:gd name="connsiteX8-701" fmla="*/ 1140643 w 1511183"/>
                <a:gd name="connsiteY8-702" fmla="*/ 6612501 h 8582170"/>
                <a:gd name="connsiteX9-703" fmla="*/ 1380555 w 1511183"/>
                <a:gd name="connsiteY9-704" fmla="*/ 7101713 h 8582170"/>
                <a:gd name="connsiteX10-705" fmla="*/ 1444586 w 1511183"/>
                <a:gd name="connsiteY10-706" fmla="*/ 8219313 h 8582170"/>
                <a:gd name="connsiteX11-707" fmla="*/ 1511183 w 1511183"/>
                <a:gd name="connsiteY11-708" fmla="*/ 8582170 h 8582170"/>
                <a:gd name="connsiteX0-709" fmla="*/ 0 w 1444586"/>
                <a:gd name="connsiteY0-710" fmla="*/ 0 h 8219313"/>
                <a:gd name="connsiteX1-711" fmla="*/ 233757 w 1444586"/>
                <a:gd name="connsiteY1-712" fmla="*/ 813999 h 8219313"/>
                <a:gd name="connsiteX2-713" fmla="*/ 480669 w 1444586"/>
                <a:gd name="connsiteY2-714" fmla="*/ 1470170 h 8219313"/>
                <a:gd name="connsiteX3-715" fmla="*/ 712897 w 1444586"/>
                <a:gd name="connsiteY3-716" fmla="*/ 2108798 h 8219313"/>
                <a:gd name="connsiteX4-717" fmla="*/ 750462 w 1444586"/>
                <a:gd name="connsiteY4-718" fmla="*/ 3215726 h 8219313"/>
                <a:gd name="connsiteX5-719" fmla="*/ 725338 w 1444586"/>
                <a:gd name="connsiteY5-720" fmla="*/ 4597059 h 8219313"/>
                <a:gd name="connsiteX6-721" fmla="*/ 674774 w 1444586"/>
                <a:gd name="connsiteY6-722" fmla="*/ 5284161 h 8219313"/>
                <a:gd name="connsiteX7-723" fmla="*/ 792725 w 1444586"/>
                <a:gd name="connsiteY7-724" fmla="*/ 6030217 h 8219313"/>
                <a:gd name="connsiteX8-725" fmla="*/ 1140643 w 1444586"/>
                <a:gd name="connsiteY8-726" fmla="*/ 6612501 h 8219313"/>
                <a:gd name="connsiteX9-727" fmla="*/ 1380555 w 1444586"/>
                <a:gd name="connsiteY9-728" fmla="*/ 7101713 h 8219313"/>
                <a:gd name="connsiteX10-729" fmla="*/ 1444586 w 1444586"/>
                <a:gd name="connsiteY10-730" fmla="*/ 8219313 h 8219313"/>
                <a:gd name="connsiteX0-731" fmla="*/ 0 w 1429219"/>
                <a:gd name="connsiteY0-732" fmla="*/ 0 h 8106623"/>
                <a:gd name="connsiteX1-733" fmla="*/ 233757 w 1429219"/>
                <a:gd name="connsiteY1-734" fmla="*/ 813999 h 8106623"/>
                <a:gd name="connsiteX2-735" fmla="*/ 480669 w 1429219"/>
                <a:gd name="connsiteY2-736" fmla="*/ 1470170 h 8106623"/>
                <a:gd name="connsiteX3-737" fmla="*/ 712897 w 1429219"/>
                <a:gd name="connsiteY3-738" fmla="*/ 2108798 h 8106623"/>
                <a:gd name="connsiteX4-739" fmla="*/ 750462 w 1429219"/>
                <a:gd name="connsiteY4-740" fmla="*/ 3215726 h 8106623"/>
                <a:gd name="connsiteX5-741" fmla="*/ 725338 w 1429219"/>
                <a:gd name="connsiteY5-742" fmla="*/ 4597059 h 8106623"/>
                <a:gd name="connsiteX6-743" fmla="*/ 674774 w 1429219"/>
                <a:gd name="connsiteY6-744" fmla="*/ 5284161 h 8106623"/>
                <a:gd name="connsiteX7-745" fmla="*/ 792725 w 1429219"/>
                <a:gd name="connsiteY7-746" fmla="*/ 6030217 h 8106623"/>
                <a:gd name="connsiteX8-747" fmla="*/ 1140643 w 1429219"/>
                <a:gd name="connsiteY8-748" fmla="*/ 6612501 h 8106623"/>
                <a:gd name="connsiteX9-749" fmla="*/ 1380555 w 1429219"/>
                <a:gd name="connsiteY9-750" fmla="*/ 7101713 h 8106623"/>
                <a:gd name="connsiteX10-751" fmla="*/ 1429219 w 1429219"/>
                <a:gd name="connsiteY10-752" fmla="*/ 8106623 h 8106623"/>
                <a:gd name="connsiteX0-753" fmla="*/ 0 w 1432236"/>
                <a:gd name="connsiteY0-754" fmla="*/ 0 h 8106623"/>
                <a:gd name="connsiteX1-755" fmla="*/ 233757 w 1432236"/>
                <a:gd name="connsiteY1-756" fmla="*/ 813999 h 8106623"/>
                <a:gd name="connsiteX2-757" fmla="*/ 480669 w 1432236"/>
                <a:gd name="connsiteY2-758" fmla="*/ 1470170 h 8106623"/>
                <a:gd name="connsiteX3-759" fmla="*/ 712897 w 1432236"/>
                <a:gd name="connsiteY3-760" fmla="*/ 2108798 h 8106623"/>
                <a:gd name="connsiteX4-761" fmla="*/ 750462 w 1432236"/>
                <a:gd name="connsiteY4-762" fmla="*/ 3215726 h 8106623"/>
                <a:gd name="connsiteX5-763" fmla="*/ 725338 w 1432236"/>
                <a:gd name="connsiteY5-764" fmla="*/ 4597059 h 8106623"/>
                <a:gd name="connsiteX6-765" fmla="*/ 674774 w 1432236"/>
                <a:gd name="connsiteY6-766" fmla="*/ 5284161 h 8106623"/>
                <a:gd name="connsiteX7-767" fmla="*/ 792725 w 1432236"/>
                <a:gd name="connsiteY7-768" fmla="*/ 6030217 h 8106623"/>
                <a:gd name="connsiteX8-769" fmla="*/ 1140643 w 1432236"/>
                <a:gd name="connsiteY8-770" fmla="*/ 6612501 h 8106623"/>
                <a:gd name="connsiteX9-771" fmla="*/ 1380555 w 1432236"/>
                <a:gd name="connsiteY9-772" fmla="*/ 7101713 h 8106623"/>
                <a:gd name="connsiteX10-773" fmla="*/ 1429219 w 1432236"/>
                <a:gd name="connsiteY10-774" fmla="*/ 8106623 h 8106623"/>
                <a:gd name="connsiteX0-775" fmla="*/ 0 w 1433929"/>
                <a:gd name="connsiteY0-776" fmla="*/ 0 h 8106623"/>
                <a:gd name="connsiteX1-777" fmla="*/ 233757 w 1433929"/>
                <a:gd name="connsiteY1-778" fmla="*/ 813999 h 8106623"/>
                <a:gd name="connsiteX2-779" fmla="*/ 480669 w 1433929"/>
                <a:gd name="connsiteY2-780" fmla="*/ 1470170 h 8106623"/>
                <a:gd name="connsiteX3-781" fmla="*/ 712897 w 1433929"/>
                <a:gd name="connsiteY3-782" fmla="*/ 2108798 h 8106623"/>
                <a:gd name="connsiteX4-783" fmla="*/ 750462 w 1433929"/>
                <a:gd name="connsiteY4-784" fmla="*/ 3215726 h 8106623"/>
                <a:gd name="connsiteX5-785" fmla="*/ 725338 w 1433929"/>
                <a:gd name="connsiteY5-786" fmla="*/ 4597059 h 8106623"/>
                <a:gd name="connsiteX6-787" fmla="*/ 674774 w 1433929"/>
                <a:gd name="connsiteY6-788" fmla="*/ 5284161 h 8106623"/>
                <a:gd name="connsiteX7-789" fmla="*/ 792725 w 1433929"/>
                <a:gd name="connsiteY7-790" fmla="*/ 6030217 h 8106623"/>
                <a:gd name="connsiteX8-791" fmla="*/ 1140643 w 1433929"/>
                <a:gd name="connsiteY8-792" fmla="*/ 6612501 h 8106623"/>
                <a:gd name="connsiteX9-793" fmla="*/ 1380555 w 1433929"/>
                <a:gd name="connsiteY9-794" fmla="*/ 7101713 h 8106623"/>
                <a:gd name="connsiteX10-795" fmla="*/ 1429219 w 1433929"/>
                <a:gd name="connsiteY10-796" fmla="*/ 8106623 h 8106623"/>
                <a:gd name="connsiteX0-797" fmla="*/ 0 w 1439858"/>
                <a:gd name="connsiteY0-798" fmla="*/ 0 h 8106623"/>
                <a:gd name="connsiteX1-799" fmla="*/ 233757 w 1439858"/>
                <a:gd name="connsiteY1-800" fmla="*/ 813999 h 8106623"/>
                <a:gd name="connsiteX2-801" fmla="*/ 480669 w 1439858"/>
                <a:gd name="connsiteY2-802" fmla="*/ 1470170 h 8106623"/>
                <a:gd name="connsiteX3-803" fmla="*/ 712897 w 1439858"/>
                <a:gd name="connsiteY3-804" fmla="*/ 2108798 h 8106623"/>
                <a:gd name="connsiteX4-805" fmla="*/ 750462 w 1439858"/>
                <a:gd name="connsiteY4-806" fmla="*/ 3215726 h 8106623"/>
                <a:gd name="connsiteX5-807" fmla="*/ 725338 w 1439858"/>
                <a:gd name="connsiteY5-808" fmla="*/ 4597059 h 8106623"/>
                <a:gd name="connsiteX6-809" fmla="*/ 674774 w 1439858"/>
                <a:gd name="connsiteY6-810" fmla="*/ 5284161 h 8106623"/>
                <a:gd name="connsiteX7-811" fmla="*/ 792725 w 1439858"/>
                <a:gd name="connsiteY7-812" fmla="*/ 6030217 h 8106623"/>
                <a:gd name="connsiteX8-813" fmla="*/ 1140643 w 1439858"/>
                <a:gd name="connsiteY8-814" fmla="*/ 6612501 h 8106623"/>
                <a:gd name="connsiteX9-815" fmla="*/ 1380555 w 1439858"/>
                <a:gd name="connsiteY9-816" fmla="*/ 7101713 h 8106623"/>
                <a:gd name="connsiteX10-817" fmla="*/ 1429219 w 1439858"/>
                <a:gd name="connsiteY10-818" fmla="*/ 8106623 h 8106623"/>
                <a:gd name="connsiteX0-819" fmla="*/ 0 w 1432459"/>
                <a:gd name="connsiteY0-820" fmla="*/ 0 h 8106623"/>
                <a:gd name="connsiteX1-821" fmla="*/ 233757 w 1432459"/>
                <a:gd name="connsiteY1-822" fmla="*/ 813999 h 8106623"/>
                <a:gd name="connsiteX2-823" fmla="*/ 480669 w 1432459"/>
                <a:gd name="connsiteY2-824" fmla="*/ 1470170 h 8106623"/>
                <a:gd name="connsiteX3-825" fmla="*/ 712897 w 1432459"/>
                <a:gd name="connsiteY3-826" fmla="*/ 2108798 h 8106623"/>
                <a:gd name="connsiteX4-827" fmla="*/ 750462 w 1432459"/>
                <a:gd name="connsiteY4-828" fmla="*/ 3215726 h 8106623"/>
                <a:gd name="connsiteX5-829" fmla="*/ 725338 w 1432459"/>
                <a:gd name="connsiteY5-830" fmla="*/ 4597059 h 8106623"/>
                <a:gd name="connsiteX6-831" fmla="*/ 674774 w 1432459"/>
                <a:gd name="connsiteY6-832" fmla="*/ 5284161 h 8106623"/>
                <a:gd name="connsiteX7-833" fmla="*/ 792725 w 1432459"/>
                <a:gd name="connsiteY7-834" fmla="*/ 6030217 h 8106623"/>
                <a:gd name="connsiteX8-835" fmla="*/ 1129119 w 1432459"/>
                <a:gd name="connsiteY8-836" fmla="*/ 6616343 h 8106623"/>
                <a:gd name="connsiteX9-837" fmla="*/ 1380555 w 1432459"/>
                <a:gd name="connsiteY9-838" fmla="*/ 7101713 h 8106623"/>
                <a:gd name="connsiteX10-839" fmla="*/ 1429219 w 1432459"/>
                <a:gd name="connsiteY10-840" fmla="*/ 8106623 h 8106623"/>
                <a:gd name="connsiteX0-841" fmla="*/ 0 w 1432459"/>
                <a:gd name="connsiteY0-842" fmla="*/ 0 h 8106623"/>
                <a:gd name="connsiteX1-843" fmla="*/ 233757 w 1432459"/>
                <a:gd name="connsiteY1-844" fmla="*/ 813999 h 8106623"/>
                <a:gd name="connsiteX2-845" fmla="*/ 480669 w 1432459"/>
                <a:gd name="connsiteY2-846" fmla="*/ 1470170 h 8106623"/>
                <a:gd name="connsiteX3-847" fmla="*/ 712897 w 1432459"/>
                <a:gd name="connsiteY3-848" fmla="*/ 2108798 h 8106623"/>
                <a:gd name="connsiteX4-849" fmla="*/ 750462 w 1432459"/>
                <a:gd name="connsiteY4-850" fmla="*/ 3215726 h 8106623"/>
                <a:gd name="connsiteX5-851" fmla="*/ 725338 w 1432459"/>
                <a:gd name="connsiteY5-852" fmla="*/ 4597059 h 8106623"/>
                <a:gd name="connsiteX6-853" fmla="*/ 674774 w 1432459"/>
                <a:gd name="connsiteY6-854" fmla="*/ 5284161 h 8106623"/>
                <a:gd name="connsiteX7-855" fmla="*/ 792725 w 1432459"/>
                <a:gd name="connsiteY7-856" fmla="*/ 6030217 h 8106623"/>
                <a:gd name="connsiteX8-857" fmla="*/ 1129119 w 1432459"/>
                <a:gd name="connsiteY8-858" fmla="*/ 6616343 h 8106623"/>
                <a:gd name="connsiteX9-859" fmla="*/ 1380555 w 1432459"/>
                <a:gd name="connsiteY9-860" fmla="*/ 7101713 h 8106623"/>
                <a:gd name="connsiteX10-861" fmla="*/ 1429219 w 1432459"/>
                <a:gd name="connsiteY10-862" fmla="*/ 8106623 h 8106623"/>
                <a:gd name="connsiteX0-863" fmla="*/ 0 w 1432459"/>
                <a:gd name="connsiteY0-864" fmla="*/ 0 h 8106623"/>
                <a:gd name="connsiteX1-865" fmla="*/ 233757 w 1432459"/>
                <a:gd name="connsiteY1-866" fmla="*/ 813999 h 8106623"/>
                <a:gd name="connsiteX2-867" fmla="*/ 480669 w 1432459"/>
                <a:gd name="connsiteY2-868" fmla="*/ 1470170 h 8106623"/>
                <a:gd name="connsiteX3-869" fmla="*/ 712897 w 1432459"/>
                <a:gd name="connsiteY3-870" fmla="*/ 2108798 h 8106623"/>
                <a:gd name="connsiteX4-871" fmla="*/ 750462 w 1432459"/>
                <a:gd name="connsiteY4-872" fmla="*/ 3215726 h 8106623"/>
                <a:gd name="connsiteX5-873" fmla="*/ 725338 w 1432459"/>
                <a:gd name="connsiteY5-874" fmla="*/ 4597059 h 8106623"/>
                <a:gd name="connsiteX6-875" fmla="*/ 674774 w 1432459"/>
                <a:gd name="connsiteY6-876" fmla="*/ 5284161 h 8106623"/>
                <a:gd name="connsiteX7-877" fmla="*/ 788884 w 1432459"/>
                <a:gd name="connsiteY7-878" fmla="*/ 6030217 h 8106623"/>
                <a:gd name="connsiteX8-879" fmla="*/ 1129119 w 1432459"/>
                <a:gd name="connsiteY8-880" fmla="*/ 6616343 h 8106623"/>
                <a:gd name="connsiteX9-881" fmla="*/ 1380555 w 1432459"/>
                <a:gd name="connsiteY9-882" fmla="*/ 7101713 h 8106623"/>
                <a:gd name="connsiteX10-883" fmla="*/ 1429219 w 1432459"/>
                <a:gd name="connsiteY10-884" fmla="*/ 8106623 h 8106623"/>
                <a:gd name="connsiteX0-885" fmla="*/ 0 w 1432459"/>
                <a:gd name="connsiteY0-886" fmla="*/ 0 h 8106623"/>
                <a:gd name="connsiteX1-887" fmla="*/ 233757 w 1432459"/>
                <a:gd name="connsiteY1-888" fmla="*/ 813999 h 8106623"/>
                <a:gd name="connsiteX2-889" fmla="*/ 480669 w 1432459"/>
                <a:gd name="connsiteY2-890" fmla="*/ 1470170 h 8106623"/>
                <a:gd name="connsiteX3-891" fmla="*/ 730825 w 1432459"/>
                <a:gd name="connsiteY3-892" fmla="*/ 2144654 h 8106623"/>
                <a:gd name="connsiteX4-893" fmla="*/ 750462 w 1432459"/>
                <a:gd name="connsiteY4-894" fmla="*/ 3215726 h 8106623"/>
                <a:gd name="connsiteX5-895" fmla="*/ 725338 w 1432459"/>
                <a:gd name="connsiteY5-896" fmla="*/ 4597059 h 8106623"/>
                <a:gd name="connsiteX6-897" fmla="*/ 674774 w 1432459"/>
                <a:gd name="connsiteY6-898" fmla="*/ 5284161 h 8106623"/>
                <a:gd name="connsiteX7-899" fmla="*/ 788884 w 1432459"/>
                <a:gd name="connsiteY7-900" fmla="*/ 6030217 h 8106623"/>
                <a:gd name="connsiteX8-901" fmla="*/ 1129119 w 1432459"/>
                <a:gd name="connsiteY8-902" fmla="*/ 6616343 h 8106623"/>
                <a:gd name="connsiteX9-903" fmla="*/ 1380555 w 1432459"/>
                <a:gd name="connsiteY9-904" fmla="*/ 7101713 h 8106623"/>
                <a:gd name="connsiteX10-905" fmla="*/ 1429219 w 1432459"/>
                <a:gd name="connsiteY10-906" fmla="*/ 8106623 h 8106623"/>
                <a:gd name="connsiteX0-907" fmla="*/ 0 w 1432459"/>
                <a:gd name="connsiteY0-908" fmla="*/ 0 h 8106623"/>
                <a:gd name="connsiteX1-909" fmla="*/ 233757 w 1432459"/>
                <a:gd name="connsiteY1-910" fmla="*/ 813999 h 8106623"/>
                <a:gd name="connsiteX2-911" fmla="*/ 480669 w 1432459"/>
                <a:gd name="connsiteY2-912" fmla="*/ 1470170 h 8106623"/>
                <a:gd name="connsiteX3-913" fmla="*/ 720580 w 1432459"/>
                <a:gd name="connsiteY3-914" fmla="*/ 2144654 h 8106623"/>
                <a:gd name="connsiteX4-915" fmla="*/ 750462 w 1432459"/>
                <a:gd name="connsiteY4-916" fmla="*/ 3215726 h 8106623"/>
                <a:gd name="connsiteX5-917" fmla="*/ 725338 w 1432459"/>
                <a:gd name="connsiteY5-918" fmla="*/ 4597059 h 8106623"/>
                <a:gd name="connsiteX6-919" fmla="*/ 674774 w 1432459"/>
                <a:gd name="connsiteY6-920" fmla="*/ 5284161 h 8106623"/>
                <a:gd name="connsiteX7-921" fmla="*/ 788884 w 1432459"/>
                <a:gd name="connsiteY7-922" fmla="*/ 6030217 h 8106623"/>
                <a:gd name="connsiteX8-923" fmla="*/ 1129119 w 1432459"/>
                <a:gd name="connsiteY8-924" fmla="*/ 6616343 h 8106623"/>
                <a:gd name="connsiteX9-925" fmla="*/ 1380555 w 1432459"/>
                <a:gd name="connsiteY9-926" fmla="*/ 7101713 h 8106623"/>
                <a:gd name="connsiteX10-927" fmla="*/ 1429219 w 1432459"/>
                <a:gd name="connsiteY10-928" fmla="*/ 8106623 h 8106623"/>
                <a:gd name="connsiteX0-929" fmla="*/ 0 w 1432459"/>
                <a:gd name="connsiteY0-930" fmla="*/ 0 h 8106623"/>
                <a:gd name="connsiteX1-931" fmla="*/ 233757 w 1432459"/>
                <a:gd name="connsiteY1-932" fmla="*/ 813999 h 8106623"/>
                <a:gd name="connsiteX2-933" fmla="*/ 480669 w 1432459"/>
                <a:gd name="connsiteY2-934" fmla="*/ 1470170 h 8106623"/>
                <a:gd name="connsiteX3-935" fmla="*/ 720580 w 1432459"/>
                <a:gd name="connsiteY3-936" fmla="*/ 2144654 h 8106623"/>
                <a:gd name="connsiteX4-937" fmla="*/ 750462 w 1432459"/>
                <a:gd name="connsiteY4-938" fmla="*/ 3215726 h 8106623"/>
                <a:gd name="connsiteX5-939" fmla="*/ 725338 w 1432459"/>
                <a:gd name="connsiteY5-940" fmla="*/ 4597059 h 8106623"/>
                <a:gd name="connsiteX6-941" fmla="*/ 674774 w 1432459"/>
                <a:gd name="connsiteY6-942" fmla="*/ 5284161 h 8106623"/>
                <a:gd name="connsiteX7-943" fmla="*/ 788884 w 1432459"/>
                <a:gd name="connsiteY7-944" fmla="*/ 6030217 h 8106623"/>
                <a:gd name="connsiteX8-945" fmla="*/ 1129119 w 1432459"/>
                <a:gd name="connsiteY8-946" fmla="*/ 6616343 h 8106623"/>
                <a:gd name="connsiteX9-947" fmla="*/ 1380555 w 1432459"/>
                <a:gd name="connsiteY9-948" fmla="*/ 7101713 h 8106623"/>
                <a:gd name="connsiteX10-949" fmla="*/ 1429219 w 1432459"/>
                <a:gd name="connsiteY10-950" fmla="*/ 8106623 h 8106623"/>
                <a:gd name="connsiteX0-951" fmla="*/ 0 w 1432459"/>
                <a:gd name="connsiteY0-952" fmla="*/ 0 h 8106623"/>
                <a:gd name="connsiteX1-953" fmla="*/ 233757 w 1432459"/>
                <a:gd name="connsiteY1-954" fmla="*/ 813999 h 8106623"/>
                <a:gd name="connsiteX2-955" fmla="*/ 488353 w 1432459"/>
                <a:gd name="connsiteY2-956" fmla="*/ 1470170 h 8106623"/>
                <a:gd name="connsiteX3-957" fmla="*/ 720580 w 1432459"/>
                <a:gd name="connsiteY3-958" fmla="*/ 2144654 h 8106623"/>
                <a:gd name="connsiteX4-959" fmla="*/ 750462 w 1432459"/>
                <a:gd name="connsiteY4-960" fmla="*/ 3215726 h 8106623"/>
                <a:gd name="connsiteX5-961" fmla="*/ 725338 w 1432459"/>
                <a:gd name="connsiteY5-962" fmla="*/ 4597059 h 8106623"/>
                <a:gd name="connsiteX6-963" fmla="*/ 674774 w 1432459"/>
                <a:gd name="connsiteY6-964" fmla="*/ 5284161 h 8106623"/>
                <a:gd name="connsiteX7-965" fmla="*/ 788884 w 1432459"/>
                <a:gd name="connsiteY7-966" fmla="*/ 6030217 h 8106623"/>
                <a:gd name="connsiteX8-967" fmla="*/ 1129119 w 1432459"/>
                <a:gd name="connsiteY8-968" fmla="*/ 6616343 h 8106623"/>
                <a:gd name="connsiteX9-969" fmla="*/ 1380555 w 1432459"/>
                <a:gd name="connsiteY9-970" fmla="*/ 7101713 h 8106623"/>
                <a:gd name="connsiteX10-971" fmla="*/ 1429219 w 1432459"/>
                <a:gd name="connsiteY10-972" fmla="*/ 8106623 h 8106623"/>
                <a:gd name="connsiteX0-973" fmla="*/ 0 w 1432459"/>
                <a:gd name="connsiteY0-974" fmla="*/ 0 h 8106623"/>
                <a:gd name="connsiteX1-975" fmla="*/ 233757 w 1432459"/>
                <a:gd name="connsiteY1-976" fmla="*/ 813999 h 8106623"/>
                <a:gd name="connsiteX2-977" fmla="*/ 478108 w 1432459"/>
                <a:gd name="connsiteY2-978" fmla="*/ 1465047 h 8106623"/>
                <a:gd name="connsiteX3-979" fmla="*/ 720580 w 1432459"/>
                <a:gd name="connsiteY3-980" fmla="*/ 2144654 h 8106623"/>
                <a:gd name="connsiteX4-981" fmla="*/ 750462 w 1432459"/>
                <a:gd name="connsiteY4-982" fmla="*/ 3215726 h 8106623"/>
                <a:gd name="connsiteX5-983" fmla="*/ 725338 w 1432459"/>
                <a:gd name="connsiteY5-984" fmla="*/ 4597059 h 8106623"/>
                <a:gd name="connsiteX6-985" fmla="*/ 674774 w 1432459"/>
                <a:gd name="connsiteY6-986" fmla="*/ 5284161 h 8106623"/>
                <a:gd name="connsiteX7-987" fmla="*/ 788884 w 1432459"/>
                <a:gd name="connsiteY7-988" fmla="*/ 6030217 h 8106623"/>
                <a:gd name="connsiteX8-989" fmla="*/ 1129119 w 1432459"/>
                <a:gd name="connsiteY8-990" fmla="*/ 6616343 h 8106623"/>
                <a:gd name="connsiteX9-991" fmla="*/ 1380555 w 1432459"/>
                <a:gd name="connsiteY9-992" fmla="*/ 7101713 h 8106623"/>
                <a:gd name="connsiteX10-993" fmla="*/ 1429219 w 1432459"/>
                <a:gd name="connsiteY10-994" fmla="*/ 8106623 h 8106623"/>
                <a:gd name="connsiteX0-995" fmla="*/ 0 w 1432459"/>
                <a:gd name="connsiteY0-996" fmla="*/ 0 h 8106623"/>
                <a:gd name="connsiteX1-997" fmla="*/ 233757 w 1432459"/>
                <a:gd name="connsiteY1-998" fmla="*/ 813999 h 8106623"/>
                <a:gd name="connsiteX2-999" fmla="*/ 478108 w 1432459"/>
                <a:gd name="connsiteY2-1000" fmla="*/ 1465047 h 8106623"/>
                <a:gd name="connsiteX3-1001" fmla="*/ 720580 w 1432459"/>
                <a:gd name="connsiteY3-1002" fmla="*/ 2144654 h 8106623"/>
                <a:gd name="connsiteX4-1003" fmla="*/ 750462 w 1432459"/>
                <a:gd name="connsiteY4-1004" fmla="*/ 3215726 h 8106623"/>
                <a:gd name="connsiteX5-1005" fmla="*/ 725338 w 1432459"/>
                <a:gd name="connsiteY5-1006" fmla="*/ 4597059 h 8106623"/>
                <a:gd name="connsiteX6-1007" fmla="*/ 674774 w 1432459"/>
                <a:gd name="connsiteY6-1008" fmla="*/ 5284161 h 8106623"/>
                <a:gd name="connsiteX7-1009" fmla="*/ 788884 w 1432459"/>
                <a:gd name="connsiteY7-1010" fmla="*/ 6030217 h 8106623"/>
                <a:gd name="connsiteX8-1011" fmla="*/ 1129119 w 1432459"/>
                <a:gd name="connsiteY8-1012" fmla="*/ 6616343 h 8106623"/>
                <a:gd name="connsiteX9-1013" fmla="*/ 1380555 w 1432459"/>
                <a:gd name="connsiteY9-1014" fmla="*/ 7101713 h 8106623"/>
                <a:gd name="connsiteX10-1015" fmla="*/ 1429219 w 1432459"/>
                <a:gd name="connsiteY10-1016" fmla="*/ 8106623 h 8106623"/>
                <a:gd name="connsiteX0-1017" fmla="*/ 0 w 1432459"/>
                <a:gd name="connsiteY0-1018" fmla="*/ 0 h 8106623"/>
                <a:gd name="connsiteX1-1019" fmla="*/ 233757 w 1432459"/>
                <a:gd name="connsiteY1-1020" fmla="*/ 813999 h 8106623"/>
                <a:gd name="connsiteX2-1021" fmla="*/ 478108 w 1432459"/>
                <a:gd name="connsiteY2-1022" fmla="*/ 1465047 h 8106623"/>
                <a:gd name="connsiteX3-1023" fmla="*/ 720580 w 1432459"/>
                <a:gd name="connsiteY3-1024" fmla="*/ 2144654 h 8106623"/>
                <a:gd name="connsiteX4-1025" fmla="*/ 750462 w 1432459"/>
                <a:gd name="connsiteY4-1026" fmla="*/ 3215726 h 8106623"/>
                <a:gd name="connsiteX5-1027" fmla="*/ 725338 w 1432459"/>
                <a:gd name="connsiteY5-1028" fmla="*/ 4597059 h 8106623"/>
                <a:gd name="connsiteX6-1029" fmla="*/ 674774 w 1432459"/>
                <a:gd name="connsiteY6-1030" fmla="*/ 5284161 h 8106623"/>
                <a:gd name="connsiteX7-1031" fmla="*/ 788884 w 1432459"/>
                <a:gd name="connsiteY7-1032" fmla="*/ 6030217 h 8106623"/>
                <a:gd name="connsiteX8-1033" fmla="*/ 1129119 w 1432459"/>
                <a:gd name="connsiteY8-1034" fmla="*/ 6616343 h 8106623"/>
                <a:gd name="connsiteX9-1035" fmla="*/ 1380555 w 1432459"/>
                <a:gd name="connsiteY9-1036" fmla="*/ 7101713 h 8106623"/>
                <a:gd name="connsiteX10-1037" fmla="*/ 1429219 w 1432459"/>
                <a:gd name="connsiteY10-1038" fmla="*/ 8106623 h 8106623"/>
                <a:gd name="connsiteX0-1039" fmla="*/ 0 w 1432459"/>
                <a:gd name="connsiteY0-1040" fmla="*/ 0 h 8106623"/>
                <a:gd name="connsiteX1-1041" fmla="*/ 233757 w 1432459"/>
                <a:gd name="connsiteY1-1042" fmla="*/ 813999 h 8106623"/>
                <a:gd name="connsiteX2-1043" fmla="*/ 478108 w 1432459"/>
                <a:gd name="connsiteY2-1044" fmla="*/ 1465047 h 8106623"/>
                <a:gd name="connsiteX3-1045" fmla="*/ 720580 w 1432459"/>
                <a:gd name="connsiteY3-1046" fmla="*/ 2144654 h 8106623"/>
                <a:gd name="connsiteX4-1047" fmla="*/ 750462 w 1432459"/>
                <a:gd name="connsiteY4-1048" fmla="*/ 3215726 h 8106623"/>
                <a:gd name="connsiteX5-1049" fmla="*/ 725338 w 1432459"/>
                <a:gd name="connsiteY5-1050" fmla="*/ 4597059 h 8106623"/>
                <a:gd name="connsiteX6-1051" fmla="*/ 674774 w 1432459"/>
                <a:gd name="connsiteY6-1052" fmla="*/ 5284161 h 8106623"/>
                <a:gd name="connsiteX7-1053" fmla="*/ 788884 w 1432459"/>
                <a:gd name="connsiteY7-1054" fmla="*/ 6030217 h 8106623"/>
                <a:gd name="connsiteX8-1055" fmla="*/ 1129119 w 1432459"/>
                <a:gd name="connsiteY8-1056" fmla="*/ 6616343 h 8106623"/>
                <a:gd name="connsiteX9-1057" fmla="*/ 1380555 w 1432459"/>
                <a:gd name="connsiteY9-1058" fmla="*/ 7101713 h 8106623"/>
                <a:gd name="connsiteX10-1059" fmla="*/ 1429219 w 1432459"/>
                <a:gd name="connsiteY10-1060" fmla="*/ 8106623 h 8106623"/>
                <a:gd name="connsiteX0-1061" fmla="*/ 0 w 1432459"/>
                <a:gd name="connsiteY0-1062" fmla="*/ 0 h 8106623"/>
                <a:gd name="connsiteX1-1063" fmla="*/ 233757 w 1432459"/>
                <a:gd name="connsiteY1-1064" fmla="*/ 813999 h 8106623"/>
                <a:gd name="connsiteX2-1065" fmla="*/ 478108 w 1432459"/>
                <a:gd name="connsiteY2-1066" fmla="*/ 1465047 h 8106623"/>
                <a:gd name="connsiteX3-1067" fmla="*/ 720580 w 1432459"/>
                <a:gd name="connsiteY3-1068" fmla="*/ 2144654 h 8106623"/>
                <a:gd name="connsiteX4-1069" fmla="*/ 750462 w 1432459"/>
                <a:gd name="connsiteY4-1070" fmla="*/ 3215726 h 8106623"/>
                <a:gd name="connsiteX5-1071" fmla="*/ 715093 w 1432459"/>
                <a:gd name="connsiteY5-1072" fmla="*/ 4597059 h 8106623"/>
                <a:gd name="connsiteX6-1073" fmla="*/ 674774 w 1432459"/>
                <a:gd name="connsiteY6-1074" fmla="*/ 5284161 h 8106623"/>
                <a:gd name="connsiteX7-1075" fmla="*/ 788884 w 1432459"/>
                <a:gd name="connsiteY7-1076" fmla="*/ 6030217 h 8106623"/>
                <a:gd name="connsiteX8-1077" fmla="*/ 1129119 w 1432459"/>
                <a:gd name="connsiteY8-1078" fmla="*/ 6616343 h 8106623"/>
                <a:gd name="connsiteX9-1079" fmla="*/ 1380555 w 1432459"/>
                <a:gd name="connsiteY9-1080" fmla="*/ 7101713 h 8106623"/>
                <a:gd name="connsiteX10-1081" fmla="*/ 1429219 w 1432459"/>
                <a:gd name="connsiteY10-1082" fmla="*/ 8106623 h 8106623"/>
                <a:gd name="connsiteX0-1083" fmla="*/ 0 w 1432459"/>
                <a:gd name="connsiteY0-1084" fmla="*/ 0 h 8106623"/>
                <a:gd name="connsiteX1-1085" fmla="*/ 233757 w 1432459"/>
                <a:gd name="connsiteY1-1086" fmla="*/ 813999 h 8106623"/>
                <a:gd name="connsiteX2-1087" fmla="*/ 478108 w 1432459"/>
                <a:gd name="connsiteY2-1088" fmla="*/ 1465047 h 8106623"/>
                <a:gd name="connsiteX3-1089" fmla="*/ 720580 w 1432459"/>
                <a:gd name="connsiteY3-1090" fmla="*/ 2144654 h 8106623"/>
                <a:gd name="connsiteX4-1091" fmla="*/ 750462 w 1432459"/>
                <a:gd name="connsiteY4-1092" fmla="*/ 3215726 h 8106623"/>
                <a:gd name="connsiteX5-1093" fmla="*/ 715093 w 1432459"/>
                <a:gd name="connsiteY5-1094" fmla="*/ 4597059 h 8106623"/>
                <a:gd name="connsiteX6-1095" fmla="*/ 674774 w 1432459"/>
                <a:gd name="connsiteY6-1096" fmla="*/ 5284161 h 8106623"/>
                <a:gd name="connsiteX7-1097" fmla="*/ 788884 w 1432459"/>
                <a:gd name="connsiteY7-1098" fmla="*/ 6030217 h 8106623"/>
                <a:gd name="connsiteX8-1099" fmla="*/ 1129119 w 1432459"/>
                <a:gd name="connsiteY8-1100" fmla="*/ 6616343 h 8106623"/>
                <a:gd name="connsiteX9-1101" fmla="*/ 1380555 w 1432459"/>
                <a:gd name="connsiteY9-1102" fmla="*/ 7101713 h 8106623"/>
                <a:gd name="connsiteX10-1103" fmla="*/ 1429219 w 1432459"/>
                <a:gd name="connsiteY10-1104" fmla="*/ 8106623 h 8106623"/>
                <a:gd name="connsiteX0-1105" fmla="*/ 0 w 1432459"/>
                <a:gd name="connsiteY0-1106" fmla="*/ 0 h 8106623"/>
                <a:gd name="connsiteX1-1107" fmla="*/ 233757 w 1432459"/>
                <a:gd name="connsiteY1-1108" fmla="*/ 813999 h 8106623"/>
                <a:gd name="connsiteX2-1109" fmla="*/ 478108 w 1432459"/>
                <a:gd name="connsiteY2-1110" fmla="*/ 1465047 h 8106623"/>
                <a:gd name="connsiteX3-1111" fmla="*/ 720580 w 1432459"/>
                <a:gd name="connsiteY3-1112" fmla="*/ 2144654 h 8106623"/>
                <a:gd name="connsiteX4-1113" fmla="*/ 750462 w 1432459"/>
                <a:gd name="connsiteY4-1114" fmla="*/ 3215726 h 8106623"/>
                <a:gd name="connsiteX5-1115" fmla="*/ 717654 w 1432459"/>
                <a:gd name="connsiteY5-1116" fmla="*/ 4607304 h 8106623"/>
                <a:gd name="connsiteX6-1117" fmla="*/ 674774 w 1432459"/>
                <a:gd name="connsiteY6-1118" fmla="*/ 5284161 h 8106623"/>
                <a:gd name="connsiteX7-1119" fmla="*/ 788884 w 1432459"/>
                <a:gd name="connsiteY7-1120" fmla="*/ 6030217 h 8106623"/>
                <a:gd name="connsiteX8-1121" fmla="*/ 1129119 w 1432459"/>
                <a:gd name="connsiteY8-1122" fmla="*/ 6616343 h 8106623"/>
                <a:gd name="connsiteX9-1123" fmla="*/ 1380555 w 1432459"/>
                <a:gd name="connsiteY9-1124" fmla="*/ 7101713 h 8106623"/>
                <a:gd name="connsiteX10-1125" fmla="*/ 1429219 w 1432459"/>
                <a:gd name="connsiteY10-1126" fmla="*/ 8106623 h 8106623"/>
                <a:gd name="connsiteX0-1127" fmla="*/ 0 w 1432459"/>
                <a:gd name="connsiteY0-1128" fmla="*/ 0 h 8106623"/>
                <a:gd name="connsiteX1-1129" fmla="*/ 233757 w 1432459"/>
                <a:gd name="connsiteY1-1130" fmla="*/ 813999 h 8106623"/>
                <a:gd name="connsiteX2-1131" fmla="*/ 478108 w 1432459"/>
                <a:gd name="connsiteY2-1132" fmla="*/ 1465047 h 8106623"/>
                <a:gd name="connsiteX3-1133" fmla="*/ 720580 w 1432459"/>
                <a:gd name="connsiteY3-1134" fmla="*/ 2144654 h 8106623"/>
                <a:gd name="connsiteX4-1135" fmla="*/ 750462 w 1432459"/>
                <a:gd name="connsiteY4-1136" fmla="*/ 3215726 h 8106623"/>
                <a:gd name="connsiteX5-1137" fmla="*/ 717654 w 1432459"/>
                <a:gd name="connsiteY5-1138" fmla="*/ 4607304 h 8106623"/>
                <a:gd name="connsiteX6-1139" fmla="*/ 667091 w 1432459"/>
                <a:gd name="connsiteY6-1140" fmla="*/ 5291845 h 8106623"/>
                <a:gd name="connsiteX7-1141" fmla="*/ 788884 w 1432459"/>
                <a:gd name="connsiteY7-1142" fmla="*/ 6030217 h 8106623"/>
                <a:gd name="connsiteX8-1143" fmla="*/ 1129119 w 1432459"/>
                <a:gd name="connsiteY8-1144" fmla="*/ 6616343 h 8106623"/>
                <a:gd name="connsiteX9-1145" fmla="*/ 1380555 w 1432459"/>
                <a:gd name="connsiteY9-1146" fmla="*/ 7101713 h 8106623"/>
                <a:gd name="connsiteX10-1147" fmla="*/ 1429219 w 1432459"/>
                <a:gd name="connsiteY10-1148" fmla="*/ 8106623 h 8106623"/>
                <a:gd name="connsiteX0-1149" fmla="*/ 0 w 1432459"/>
                <a:gd name="connsiteY0-1150" fmla="*/ 0 h 8106623"/>
                <a:gd name="connsiteX1-1151" fmla="*/ 233757 w 1432459"/>
                <a:gd name="connsiteY1-1152" fmla="*/ 813999 h 8106623"/>
                <a:gd name="connsiteX2-1153" fmla="*/ 478108 w 1432459"/>
                <a:gd name="connsiteY2-1154" fmla="*/ 1465047 h 8106623"/>
                <a:gd name="connsiteX3-1155" fmla="*/ 720580 w 1432459"/>
                <a:gd name="connsiteY3-1156" fmla="*/ 2144654 h 8106623"/>
                <a:gd name="connsiteX4-1157" fmla="*/ 750462 w 1432459"/>
                <a:gd name="connsiteY4-1158" fmla="*/ 3215726 h 8106623"/>
                <a:gd name="connsiteX5-1159" fmla="*/ 729338 w 1432459"/>
                <a:gd name="connsiteY5-1160" fmla="*/ 4143474 h 8106623"/>
                <a:gd name="connsiteX6-1161" fmla="*/ 717654 w 1432459"/>
                <a:gd name="connsiteY6-1162" fmla="*/ 4607304 h 8106623"/>
                <a:gd name="connsiteX7-1163" fmla="*/ 667091 w 1432459"/>
                <a:gd name="connsiteY7-1164" fmla="*/ 5291845 h 8106623"/>
                <a:gd name="connsiteX8-1165" fmla="*/ 788884 w 1432459"/>
                <a:gd name="connsiteY8-1166" fmla="*/ 6030217 h 8106623"/>
                <a:gd name="connsiteX9-1167" fmla="*/ 1129119 w 1432459"/>
                <a:gd name="connsiteY9-1168" fmla="*/ 6616343 h 8106623"/>
                <a:gd name="connsiteX10-1169" fmla="*/ 1380555 w 1432459"/>
                <a:gd name="connsiteY10-1170" fmla="*/ 7101713 h 8106623"/>
                <a:gd name="connsiteX11-1171" fmla="*/ 1429219 w 1432459"/>
                <a:gd name="connsiteY11-1172" fmla="*/ 8106623 h 8106623"/>
                <a:gd name="connsiteX0-1173" fmla="*/ 0 w 1432459"/>
                <a:gd name="connsiteY0-1174" fmla="*/ 0 h 8106623"/>
                <a:gd name="connsiteX1-1175" fmla="*/ 233757 w 1432459"/>
                <a:gd name="connsiteY1-1176" fmla="*/ 813999 h 8106623"/>
                <a:gd name="connsiteX2-1177" fmla="*/ 478108 w 1432459"/>
                <a:gd name="connsiteY2-1178" fmla="*/ 1465047 h 8106623"/>
                <a:gd name="connsiteX3-1179" fmla="*/ 720580 w 1432459"/>
                <a:gd name="connsiteY3-1180" fmla="*/ 2144654 h 8106623"/>
                <a:gd name="connsiteX4-1181" fmla="*/ 750462 w 1432459"/>
                <a:gd name="connsiteY4-1182" fmla="*/ 3215726 h 8106623"/>
                <a:gd name="connsiteX5-1183" fmla="*/ 762633 w 1432459"/>
                <a:gd name="connsiteY5-1184" fmla="*/ 3997490 h 8106623"/>
                <a:gd name="connsiteX6-1185" fmla="*/ 717654 w 1432459"/>
                <a:gd name="connsiteY6-1186" fmla="*/ 4607304 h 8106623"/>
                <a:gd name="connsiteX7-1187" fmla="*/ 667091 w 1432459"/>
                <a:gd name="connsiteY7-1188" fmla="*/ 5291845 h 8106623"/>
                <a:gd name="connsiteX8-1189" fmla="*/ 788884 w 1432459"/>
                <a:gd name="connsiteY8-1190" fmla="*/ 6030217 h 8106623"/>
                <a:gd name="connsiteX9-1191" fmla="*/ 1129119 w 1432459"/>
                <a:gd name="connsiteY9-1192" fmla="*/ 6616343 h 8106623"/>
                <a:gd name="connsiteX10-1193" fmla="*/ 1380555 w 1432459"/>
                <a:gd name="connsiteY10-1194" fmla="*/ 7101713 h 8106623"/>
                <a:gd name="connsiteX11-1195" fmla="*/ 1429219 w 1432459"/>
                <a:gd name="connsiteY11-1196" fmla="*/ 8106623 h 8106623"/>
                <a:gd name="connsiteX0-1197" fmla="*/ 0 w 1432459"/>
                <a:gd name="connsiteY0-1198" fmla="*/ 0 h 8106623"/>
                <a:gd name="connsiteX1-1199" fmla="*/ 233757 w 1432459"/>
                <a:gd name="connsiteY1-1200" fmla="*/ 813999 h 8106623"/>
                <a:gd name="connsiteX2-1201" fmla="*/ 478108 w 1432459"/>
                <a:gd name="connsiteY2-1202" fmla="*/ 1465047 h 8106623"/>
                <a:gd name="connsiteX3-1203" fmla="*/ 720580 w 1432459"/>
                <a:gd name="connsiteY3-1204" fmla="*/ 2144654 h 8106623"/>
                <a:gd name="connsiteX4-1205" fmla="*/ 750462 w 1432459"/>
                <a:gd name="connsiteY4-1206" fmla="*/ 3215726 h 8106623"/>
                <a:gd name="connsiteX5-1207" fmla="*/ 762633 w 1432459"/>
                <a:gd name="connsiteY5-1208" fmla="*/ 3997490 h 8106623"/>
                <a:gd name="connsiteX6-1209" fmla="*/ 715093 w 1432459"/>
                <a:gd name="connsiteY6-1210" fmla="*/ 4661088 h 8106623"/>
                <a:gd name="connsiteX7-1211" fmla="*/ 667091 w 1432459"/>
                <a:gd name="connsiteY7-1212" fmla="*/ 5291845 h 8106623"/>
                <a:gd name="connsiteX8-1213" fmla="*/ 788884 w 1432459"/>
                <a:gd name="connsiteY8-1214" fmla="*/ 6030217 h 8106623"/>
                <a:gd name="connsiteX9-1215" fmla="*/ 1129119 w 1432459"/>
                <a:gd name="connsiteY9-1216" fmla="*/ 6616343 h 8106623"/>
                <a:gd name="connsiteX10-1217" fmla="*/ 1380555 w 1432459"/>
                <a:gd name="connsiteY10-1218" fmla="*/ 7101713 h 8106623"/>
                <a:gd name="connsiteX11-1219" fmla="*/ 1429219 w 1432459"/>
                <a:gd name="connsiteY11-1220" fmla="*/ 8106623 h 8106623"/>
                <a:gd name="connsiteX0-1221" fmla="*/ 0 w 1432459"/>
                <a:gd name="connsiteY0-1222" fmla="*/ 0 h 8106623"/>
                <a:gd name="connsiteX1-1223" fmla="*/ 233757 w 1432459"/>
                <a:gd name="connsiteY1-1224" fmla="*/ 813999 h 8106623"/>
                <a:gd name="connsiteX2-1225" fmla="*/ 478108 w 1432459"/>
                <a:gd name="connsiteY2-1226" fmla="*/ 1465047 h 8106623"/>
                <a:gd name="connsiteX3-1227" fmla="*/ 720580 w 1432459"/>
                <a:gd name="connsiteY3-1228" fmla="*/ 2144654 h 8106623"/>
                <a:gd name="connsiteX4-1229" fmla="*/ 750462 w 1432459"/>
                <a:gd name="connsiteY4-1230" fmla="*/ 3215726 h 8106623"/>
                <a:gd name="connsiteX5-1231" fmla="*/ 762633 w 1432459"/>
                <a:gd name="connsiteY5-1232" fmla="*/ 3997490 h 8106623"/>
                <a:gd name="connsiteX6-1233" fmla="*/ 715093 w 1432459"/>
                <a:gd name="connsiteY6-1234" fmla="*/ 4661088 h 8106623"/>
                <a:gd name="connsiteX7-1235" fmla="*/ 667091 w 1432459"/>
                <a:gd name="connsiteY7-1236" fmla="*/ 5291845 h 8106623"/>
                <a:gd name="connsiteX8-1237" fmla="*/ 788884 w 1432459"/>
                <a:gd name="connsiteY8-1238" fmla="*/ 6030217 h 8106623"/>
                <a:gd name="connsiteX9-1239" fmla="*/ 1129119 w 1432459"/>
                <a:gd name="connsiteY9-1240" fmla="*/ 6616343 h 8106623"/>
                <a:gd name="connsiteX10-1241" fmla="*/ 1380555 w 1432459"/>
                <a:gd name="connsiteY10-1242" fmla="*/ 7101713 h 8106623"/>
                <a:gd name="connsiteX11-1243" fmla="*/ 1429219 w 1432459"/>
                <a:gd name="connsiteY11-1244" fmla="*/ 8106623 h 8106623"/>
                <a:gd name="connsiteX0-1245" fmla="*/ 0 w 1432459"/>
                <a:gd name="connsiteY0-1246" fmla="*/ 0 h 8106623"/>
                <a:gd name="connsiteX1-1247" fmla="*/ 233757 w 1432459"/>
                <a:gd name="connsiteY1-1248" fmla="*/ 813999 h 8106623"/>
                <a:gd name="connsiteX2-1249" fmla="*/ 478108 w 1432459"/>
                <a:gd name="connsiteY2-1250" fmla="*/ 1465047 h 8106623"/>
                <a:gd name="connsiteX3-1251" fmla="*/ 720580 w 1432459"/>
                <a:gd name="connsiteY3-1252" fmla="*/ 2144654 h 8106623"/>
                <a:gd name="connsiteX4-1253" fmla="*/ 750462 w 1432459"/>
                <a:gd name="connsiteY4-1254" fmla="*/ 3215726 h 8106623"/>
                <a:gd name="connsiteX5-1255" fmla="*/ 762633 w 1432459"/>
                <a:gd name="connsiteY5-1256" fmla="*/ 3997490 h 8106623"/>
                <a:gd name="connsiteX6-1257" fmla="*/ 715093 w 1432459"/>
                <a:gd name="connsiteY6-1258" fmla="*/ 4661088 h 8106623"/>
                <a:gd name="connsiteX7-1259" fmla="*/ 654285 w 1432459"/>
                <a:gd name="connsiteY7-1260" fmla="*/ 5291845 h 8106623"/>
                <a:gd name="connsiteX8-1261" fmla="*/ 788884 w 1432459"/>
                <a:gd name="connsiteY8-1262" fmla="*/ 6030217 h 8106623"/>
                <a:gd name="connsiteX9-1263" fmla="*/ 1129119 w 1432459"/>
                <a:gd name="connsiteY9-1264" fmla="*/ 6616343 h 8106623"/>
                <a:gd name="connsiteX10-1265" fmla="*/ 1380555 w 1432459"/>
                <a:gd name="connsiteY10-1266" fmla="*/ 7101713 h 8106623"/>
                <a:gd name="connsiteX11-1267" fmla="*/ 1429219 w 1432459"/>
                <a:gd name="connsiteY11-1268" fmla="*/ 8106623 h 8106623"/>
                <a:gd name="connsiteX0-1269" fmla="*/ 0 w 1432459"/>
                <a:gd name="connsiteY0-1270" fmla="*/ 0 h 8106623"/>
                <a:gd name="connsiteX1-1271" fmla="*/ 233757 w 1432459"/>
                <a:gd name="connsiteY1-1272" fmla="*/ 813999 h 8106623"/>
                <a:gd name="connsiteX2-1273" fmla="*/ 478108 w 1432459"/>
                <a:gd name="connsiteY2-1274" fmla="*/ 1465047 h 8106623"/>
                <a:gd name="connsiteX3-1275" fmla="*/ 720580 w 1432459"/>
                <a:gd name="connsiteY3-1276" fmla="*/ 2144654 h 8106623"/>
                <a:gd name="connsiteX4-1277" fmla="*/ 750462 w 1432459"/>
                <a:gd name="connsiteY4-1278" fmla="*/ 3215726 h 8106623"/>
                <a:gd name="connsiteX5-1279" fmla="*/ 762633 w 1432459"/>
                <a:gd name="connsiteY5-1280" fmla="*/ 3997490 h 8106623"/>
                <a:gd name="connsiteX6-1281" fmla="*/ 715093 w 1432459"/>
                <a:gd name="connsiteY6-1282" fmla="*/ 4661088 h 8106623"/>
                <a:gd name="connsiteX7-1283" fmla="*/ 656846 w 1432459"/>
                <a:gd name="connsiteY7-1284" fmla="*/ 5291845 h 8106623"/>
                <a:gd name="connsiteX8-1285" fmla="*/ 788884 w 1432459"/>
                <a:gd name="connsiteY8-1286" fmla="*/ 6030217 h 8106623"/>
                <a:gd name="connsiteX9-1287" fmla="*/ 1129119 w 1432459"/>
                <a:gd name="connsiteY9-1288" fmla="*/ 6616343 h 8106623"/>
                <a:gd name="connsiteX10-1289" fmla="*/ 1380555 w 1432459"/>
                <a:gd name="connsiteY10-1290" fmla="*/ 7101713 h 8106623"/>
                <a:gd name="connsiteX11-1291" fmla="*/ 1429219 w 1432459"/>
                <a:gd name="connsiteY11-1292" fmla="*/ 8106623 h 8106623"/>
                <a:gd name="connsiteX0-1293" fmla="*/ 0 w 1432459"/>
                <a:gd name="connsiteY0-1294" fmla="*/ 0 h 8106623"/>
                <a:gd name="connsiteX1-1295" fmla="*/ 233757 w 1432459"/>
                <a:gd name="connsiteY1-1296" fmla="*/ 813999 h 8106623"/>
                <a:gd name="connsiteX2-1297" fmla="*/ 478108 w 1432459"/>
                <a:gd name="connsiteY2-1298" fmla="*/ 1465047 h 8106623"/>
                <a:gd name="connsiteX3-1299" fmla="*/ 720580 w 1432459"/>
                <a:gd name="connsiteY3-1300" fmla="*/ 2144654 h 8106623"/>
                <a:gd name="connsiteX4-1301" fmla="*/ 750462 w 1432459"/>
                <a:gd name="connsiteY4-1302" fmla="*/ 3215726 h 8106623"/>
                <a:gd name="connsiteX5-1303" fmla="*/ 762633 w 1432459"/>
                <a:gd name="connsiteY5-1304" fmla="*/ 3997490 h 8106623"/>
                <a:gd name="connsiteX6-1305" fmla="*/ 715093 w 1432459"/>
                <a:gd name="connsiteY6-1306" fmla="*/ 4661088 h 8106623"/>
                <a:gd name="connsiteX7-1307" fmla="*/ 656846 w 1432459"/>
                <a:gd name="connsiteY7-1308" fmla="*/ 5291845 h 8106623"/>
                <a:gd name="connsiteX8-1309" fmla="*/ 788884 w 1432459"/>
                <a:gd name="connsiteY8-1310" fmla="*/ 6030217 h 8106623"/>
                <a:gd name="connsiteX9-1311" fmla="*/ 1129119 w 1432459"/>
                <a:gd name="connsiteY9-1312" fmla="*/ 6616343 h 8106623"/>
                <a:gd name="connsiteX10-1313" fmla="*/ 1380555 w 1432459"/>
                <a:gd name="connsiteY10-1314" fmla="*/ 7101713 h 8106623"/>
                <a:gd name="connsiteX11-1315" fmla="*/ 1429219 w 1432459"/>
                <a:gd name="connsiteY11-1316" fmla="*/ 8106623 h 8106623"/>
                <a:gd name="connsiteX0-1317" fmla="*/ 0 w 1432459"/>
                <a:gd name="connsiteY0-1318" fmla="*/ 0 h 8106623"/>
                <a:gd name="connsiteX1-1319" fmla="*/ 233757 w 1432459"/>
                <a:gd name="connsiteY1-1320" fmla="*/ 813999 h 8106623"/>
                <a:gd name="connsiteX2-1321" fmla="*/ 478108 w 1432459"/>
                <a:gd name="connsiteY2-1322" fmla="*/ 1465047 h 8106623"/>
                <a:gd name="connsiteX3-1323" fmla="*/ 720580 w 1432459"/>
                <a:gd name="connsiteY3-1324" fmla="*/ 2144654 h 8106623"/>
                <a:gd name="connsiteX4-1325" fmla="*/ 750462 w 1432459"/>
                <a:gd name="connsiteY4-1326" fmla="*/ 3215726 h 8106623"/>
                <a:gd name="connsiteX5-1327" fmla="*/ 762633 w 1432459"/>
                <a:gd name="connsiteY5-1328" fmla="*/ 3997490 h 8106623"/>
                <a:gd name="connsiteX6-1329" fmla="*/ 715093 w 1432459"/>
                <a:gd name="connsiteY6-1330" fmla="*/ 4661088 h 8106623"/>
                <a:gd name="connsiteX7-1331" fmla="*/ 656846 w 1432459"/>
                <a:gd name="connsiteY7-1332" fmla="*/ 5291845 h 8106623"/>
                <a:gd name="connsiteX8-1333" fmla="*/ 776078 w 1432459"/>
                <a:gd name="connsiteY8-1334" fmla="*/ 6025095 h 8106623"/>
                <a:gd name="connsiteX9-1335" fmla="*/ 1129119 w 1432459"/>
                <a:gd name="connsiteY9-1336" fmla="*/ 6616343 h 8106623"/>
                <a:gd name="connsiteX10-1337" fmla="*/ 1380555 w 1432459"/>
                <a:gd name="connsiteY10-1338" fmla="*/ 7101713 h 8106623"/>
                <a:gd name="connsiteX11-1339" fmla="*/ 1429219 w 1432459"/>
                <a:gd name="connsiteY11-1340" fmla="*/ 8106623 h 8106623"/>
                <a:gd name="connsiteX0-1341" fmla="*/ 0 w 1432459"/>
                <a:gd name="connsiteY0-1342" fmla="*/ 0 h 8106623"/>
                <a:gd name="connsiteX1-1343" fmla="*/ 233757 w 1432459"/>
                <a:gd name="connsiteY1-1344" fmla="*/ 813999 h 8106623"/>
                <a:gd name="connsiteX2-1345" fmla="*/ 478108 w 1432459"/>
                <a:gd name="connsiteY2-1346" fmla="*/ 1465047 h 8106623"/>
                <a:gd name="connsiteX3-1347" fmla="*/ 720580 w 1432459"/>
                <a:gd name="connsiteY3-1348" fmla="*/ 2144654 h 8106623"/>
                <a:gd name="connsiteX4-1349" fmla="*/ 750462 w 1432459"/>
                <a:gd name="connsiteY4-1350" fmla="*/ 3215726 h 8106623"/>
                <a:gd name="connsiteX5-1351" fmla="*/ 762633 w 1432459"/>
                <a:gd name="connsiteY5-1352" fmla="*/ 3997490 h 8106623"/>
                <a:gd name="connsiteX6-1353" fmla="*/ 715093 w 1432459"/>
                <a:gd name="connsiteY6-1354" fmla="*/ 4661088 h 8106623"/>
                <a:gd name="connsiteX7-1355" fmla="*/ 656846 w 1432459"/>
                <a:gd name="connsiteY7-1356" fmla="*/ 5291845 h 8106623"/>
                <a:gd name="connsiteX8-1357" fmla="*/ 776078 w 1432459"/>
                <a:gd name="connsiteY8-1358" fmla="*/ 6025095 h 8106623"/>
                <a:gd name="connsiteX9-1359" fmla="*/ 1129119 w 1432459"/>
                <a:gd name="connsiteY9-1360" fmla="*/ 6616343 h 8106623"/>
                <a:gd name="connsiteX10-1361" fmla="*/ 1380555 w 1432459"/>
                <a:gd name="connsiteY10-1362" fmla="*/ 7101713 h 8106623"/>
                <a:gd name="connsiteX11-1363" fmla="*/ 1429219 w 1432459"/>
                <a:gd name="connsiteY11-1364" fmla="*/ 8106623 h 8106623"/>
                <a:gd name="connsiteX0-1365" fmla="*/ 0 w 1432459"/>
                <a:gd name="connsiteY0-1366" fmla="*/ 0 h 8106623"/>
                <a:gd name="connsiteX1-1367" fmla="*/ 233757 w 1432459"/>
                <a:gd name="connsiteY1-1368" fmla="*/ 813999 h 8106623"/>
                <a:gd name="connsiteX2-1369" fmla="*/ 478108 w 1432459"/>
                <a:gd name="connsiteY2-1370" fmla="*/ 1465047 h 8106623"/>
                <a:gd name="connsiteX3-1371" fmla="*/ 720580 w 1432459"/>
                <a:gd name="connsiteY3-1372" fmla="*/ 2144654 h 8106623"/>
                <a:gd name="connsiteX4-1373" fmla="*/ 750462 w 1432459"/>
                <a:gd name="connsiteY4-1374" fmla="*/ 3215726 h 8106623"/>
                <a:gd name="connsiteX5-1375" fmla="*/ 762633 w 1432459"/>
                <a:gd name="connsiteY5-1376" fmla="*/ 3997490 h 8106623"/>
                <a:gd name="connsiteX6-1377" fmla="*/ 715093 w 1432459"/>
                <a:gd name="connsiteY6-1378" fmla="*/ 4661088 h 8106623"/>
                <a:gd name="connsiteX7-1379" fmla="*/ 656846 w 1432459"/>
                <a:gd name="connsiteY7-1380" fmla="*/ 5291845 h 8106623"/>
                <a:gd name="connsiteX8-1381" fmla="*/ 783762 w 1432459"/>
                <a:gd name="connsiteY8-1382" fmla="*/ 6025095 h 8106623"/>
                <a:gd name="connsiteX9-1383" fmla="*/ 1129119 w 1432459"/>
                <a:gd name="connsiteY9-1384" fmla="*/ 6616343 h 8106623"/>
                <a:gd name="connsiteX10-1385" fmla="*/ 1380555 w 1432459"/>
                <a:gd name="connsiteY10-1386" fmla="*/ 7101713 h 8106623"/>
                <a:gd name="connsiteX11-1387" fmla="*/ 1429219 w 1432459"/>
                <a:gd name="connsiteY11-1388" fmla="*/ 8106623 h 8106623"/>
                <a:gd name="connsiteX0-1389" fmla="*/ 0 w 1432459"/>
                <a:gd name="connsiteY0-1390" fmla="*/ 0 h 8106623"/>
                <a:gd name="connsiteX1-1391" fmla="*/ 233757 w 1432459"/>
                <a:gd name="connsiteY1-1392" fmla="*/ 813999 h 8106623"/>
                <a:gd name="connsiteX2-1393" fmla="*/ 478108 w 1432459"/>
                <a:gd name="connsiteY2-1394" fmla="*/ 1465047 h 8106623"/>
                <a:gd name="connsiteX3-1395" fmla="*/ 720580 w 1432459"/>
                <a:gd name="connsiteY3-1396" fmla="*/ 2144654 h 8106623"/>
                <a:gd name="connsiteX4-1397" fmla="*/ 750462 w 1432459"/>
                <a:gd name="connsiteY4-1398" fmla="*/ 3215726 h 8106623"/>
                <a:gd name="connsiteX5-1399" fmla="*/ 762633 w 1432459"/>
                <a:gd name="connsiteY5-1400" fmla="*/ 3997490 h 8106623"/>
                <a:gd name="connsiteX6-1401" fmla="*/ 715093 w 1432459"/>
                <a:gd name="connsiteY6-1402" fmla="*/ 4661088 h 8106623"/>
                <a:gd name="connsiteX7-1403" fmla="*/ 656846 w 1432459"/>
                <a:gd name="connsiteY7-1404" fmla="*/ 5291845 h 8106623"/>
                <a:gd name="connsiteX8-1405" fmla="*/ 783762 w 1432459"/>
                <a:gd name="connsiteY8-1406" fmla="*/ 6025095 h 8106623"/>
                <a:gd name="connsiteX9-1407" fmla="*/ 1129119 w 1432459"/>
                <a:gd name="connsiteY9-1408" fmla="*/ 6616343 h 8106623"/>
                <a:gd name="connsiteX10-1409" fmla="*/ 1380555 w 1432459"/>
                <a:gd name="connsiteY10-1410" fmla="*/ 7101713 h 8106623"/>
                <a:gd name="connsiteX11-1411" fmla="*/ 1429219 w 1432459"/>
                <a:gd name="connsiteY11-1412" fmla="*/ 8106623 h 8106623"/>
                <a:gd name="connsiteX0-1413" fmla="*/ 0 w 1432459"/>
                <a:gd name="connsiteY0-1414" fmla="*/ 0 h 8106623"/>
                <a:gd name="connsiteX1-1415" fmla="*/ 233757 w 1432459"/>
                <a:gd name="connsiteY1-1416" fmla="*/ 813999 h 8106623"/>
                <a:gd name="connsiteX2-1417" fmla="*/ 478108 w 1432459"/>
                <a:gd name="connsiteY2-1418" fmla="*/ 1465047 h 8106623"/>
                <a:gd name="connsiteX3-1419" fmla="*/ 720580 w 1432459"/>
                <a:gd name="connsiteY3-1420" fmla="*/ 2144654 h 8106623"/>
                <a:gd name="connsiteX4-1421" fmla="*/ 750462 w 1432459"/>
                <a:gd name="connsiteY4-1422" fmla="*/ 3215726 h 8106623"/>
                <a:gd name="connsiteX5-1423" fmla="*/ 762633 w 1432459"/>
                <a:gd name="connsiteY5-1424" fmla="*/ 3997490 h 8106623"/>
                <a:gd name="connsiteX6-1425" fmla="*/ 715093 w 1432459"/>
                <a:gd name="connsiteY6-1426" fmla="*/ 4661088 h 8106623"/>
                <a:gd name="connsiteX7-1427" fmla="*/ 656846 w 1432459"/>
                <a:gd name="connsiteY7-1428" fmla="*/ 5291845 h 8106623"/>
                <a:gd name="connsiteX8-1429" fmla="*/ 783762 w 1432459"/>
                <a:gd name="connsiteY8-1430" fmla="*/ 6025095 h 8106623"/>
                <a:gd name="connsiteX9-1431" fmla="*/ 1129119 w 1432459"/>
                <a:gd name="connsiteY9-1432" fmla="*/ 6603538 h 8106623"/>
                <a:gd name="connsiteX10-1433" fmla="*/ 1380555 w 1432459"/>
                <a:gd name="connsiteY10-1434" fmla="*/ 7101713 h 8106623"/>
                <a:gd name="connsiteX11-1435" fmla="*/ 1429219 w 1432459"/>
                <a:gd name="connsiteY11-1436" fmla="*/ 8106623 h 8106623"/>
                <a:gd name="connsiteX0-1437" fmla="*/ 0 w 1432459"/>
                <a:gd name="connsiteY0-1438" fmla="*/ 0 h 8106623"/>
                <a:gd name="connsiteX1-1439" fmla="*/ 233757 w 1432459"/>
                <a:gd name="connsiteY1-1440" fmla="*/ 813999 h 8106623"/>
                <a:gd name="connsiteX2-1441" fmla="*/ 478108 w 1432459"/>
                <a:gd name="connsiteY2-1442" fmla="*/ 1465047 h 8106623"/>
                <a:gd name="connsiteX3-1443" fmla="*/ 720580 w 1432459"/>
                <a:gd name="connsiteY3-1444" fmla="*/ 2144654 h 8106623"/>
                <a:gd name="connsiteX4-1445" fmla="*/ 750462 w 1432459"/>
                <a:gd name="connsiteY4-1446" fmla="*/ 3215726 h 8106623"/>
                <a:gd name="connsiteX5-1447" fmla="*/ 762633 w 1432459"/>
                <a:gd name="connsiteY5-1448" fmla="*/ 3997490 h 8106623"/>
                <a:gd name="connsiteX6-1449" fmla="*/ 715093 w 1432459"/>
                <a:gd name="connsiteY6-1450" fmla="*/ 4661088 h 8106623"/>
                <a:gd name="connsiteX7-1451" fmla="*/ 656846 w 1432459"/>
                <a:gd name="connsiteY7-1452" fmla="*/ 5291845 h 8106623"/>
                <a:gd name="connsiteX8-1453" fmla="*/ 783762 w 1432459"/>
                <a:gd name="connsiteY8-1454" fmla="*/ 6025095 h 8106623"/>
                <a:gd name="connsiteX9-1455" fmla="*/ 1129119 w 1432459"/>
                <a:gd name="connsiteY9-1456" fmla="*/ 6603538 h 8106623"/>
                <a:gd name="connsiteX10-1457" fmla="*/ 1380555 w 1432459"/>
                <a:gd name="connsiteY10-1458" fmla="*/ 7101713 h 8106623"/>
                <a:gd name="connsiteX11-1459" fmla="*/ 1429219 w 1432459"/>
                <a:gd name="connsiteY11-1460" fmla="*/ 8106623 h 8106623"/>
                <a:gd name="connsiteX0-1461" fmla="*/ 0 w 1455013"/>
                <a:gd name="connsiteY0-1462" fmla="*/ 0 h 8021612"/>
                <a:gd name="connsiteX1-1463" fmla="*/ 233757 w 1455013"/>
                <a:gd name="connsiteY1-1464" fmla="*/ 813999 h 8021612"/>
                <a:gd name="connsiteX2-1465" fmla="*/ 478108 w 1455013"/>
                <a:gd name="connsiteY2-1466" fmla="*/ 1465047 h 8021612"/>
                <a:gd name="connsiteX3-1467" fmla="*/ 720580 w 1455013"/>
                <a:gd name="connsiteY3-1468" fmla="*/ 2144654 h 8021612"/>
                <a:gd name="connsiteX4-1469" fmla="*/ 750462 w 1455013"/>
                <a:gd name="connsiteY4-1470" fmla="*/ 3215726 h 8021612"/>
                <a:gd name="connsiteX5-1471" fmla="*/ 762633 w 1455013"/>
                <a:gd name="connsiteY5-1472" fmla="*/ 3997490 h 8021612"/>
                <a:gd name="connsiteX6-1473" fmla="*/ 715093 w 1455013"/>
                <a:gd name="connsiteY6-1474" fmla="*/ 4661088 h 8021612"/>
                <a:gd name="connsiteX7-1475" fmla="*/ 656846 w 1455013"/>
                <a:gd name="connsiteY7-1476" fmla="*/ 5291845 h 8021612"/>
                <a:gd name="connsiteX8-1477" fmla="*/ 783762 w 1455013"/>
                <a:gd name="connsiteY8-1478" fmla="*/ 6025095 h 8021612"/>
                <a:gd name="connsiteX9-1479" fmla="*/ 1129119 w 1455013"/>
                <a:gd name="connsiteY9-1480" fmla="*/ 6603538 h 8021612"/>
                <a:gd name="connsiteX10-1481" fmla="*/ 1380555 w 1455013"/>
                <a:gd name="connsiteY10-1482" fmla="*/ 7101713 h 8021612"/>
                <a:gd name="connsiteX11-1483" fmla="*/ 1453508 w 1455013"/>
                <a:gd name="connsiteY11-1484" fmla="*/ 8021612 h 8021612"/>
                <a:gd name="connsiteX0-1485" fmla="*/ 0 w 1453508"/>
                <a:gd name="connsiteY0-1486" fmla="*/ 0 h 8021612"/>
                <a:gd name="connsiteX1-1487" fmla="*/ 233757 w 1453508"/>
                <a:gd name="connsiteY1-1488" fmla="*/ 813999 h 8021612"/>
                <a:gd name="connsiteX2-1489" fmla="*/ 478108 w 1453508"/>
                <a:gd name="connsiteY2-1490" fmla="*/ 1465047 h 8021612"/>
                <a:gd name="connsiteX3-1491" fmla="*/ 720580 w 1453508"/>
                <a:gd name="connsiteY3-1492" fmla="*/ 2144654 h 8021612"/>
                <a:gd name="connsiteX4-1493" fmla="*/ 750462 w 1453508"/>
                <a:gd name="connsiteY4-1494" fmla="*/ 3215726 h 8021612"/>
                <a:gd name="connsiteX5-1495" fmla="*/ 762633 w 1453508"/>
                <a:gd name="connsiteY5-1496" fmla="*/ 3997490 h 8021612"/>
                <a:gd name="connsiteX6-1497" fmla="*/ 715093 w 1453508"/>
                <a:gd name="connsiteY6-1498" fmla="*/ 4661088 h 8021612"/>
                <a:gd name="connsiteX7-1499" fmla="*/ 656846 w 1453508"/>
                <a:gd name="connsiteY7-1500" fmla="*/ 5291845 h 8021612"/>
                <a:gd name="connsiteX8-1501" fmla="*/ 783762 w 1453508"/>
                <a:gd name="connsiteY8-1502" fmla="*/ 6025095 h 8021612"/>
                <a:gd name="connsiteX9-1503" fmla="*/ 1129119 w 1453508"/>
                <a:gd name="connsiteY9-1504" fmla="*/ 6603538 h 8021612"/>
                <a:gd name="connsiteX10-1505" fmla="*/ 1380555 w 1453508"/>
                <a:gd name="connsiteY10-1506" fmla="*/ 7101713 h 8021612"/>
                <a:gd name="connsiteX11-1507" fmla="*/ 1453508 w 1453508"/>
                <a:gd name="connsiteY11-1508" fmla="*/ 8021612 h 8021612"/>
                <a:gd name="connsiteX0" fmla="*/ 0 w 1767239"/>
                <a:gd name="connsiteY0" fmla="*/ 0 h 9134850"/>
                <a:gd name="connsiteX1" fmla="*/ 547488 w 1767239"/>
                <a:gd name="connsiteY1" fmla="*/ 1927237 h 9134850"/>
                <a:gd name="connsiteX2" fmla="*/ 791839 w 1767239"/>
                <a:gd name="connsiteY2" fmla="*/ 2578285 h 9134850"/>
                <a:gd name="connsiteX3" fmla="*/ 1034311 w 1767239"/>
                <a:gd name="connsiteY3" fmla="*/ 3257892 h 9134850"/>
                <a:gd name="connsiteX4" fmla="*/ 1064193 w 1767239"/>
                <a:gd name="connsiteY4" fmla="*/ 4328964 h 9134850"/>
                <a:gd name="connsiteX5" fmla="*/ 1076364 w 1767239"/>
                <a:gd name="connsiteY5" fmla="*/ 5110728 h 9134850"/>
                <a:gd name="connsiteX6" fmla="*/ 1028824 w 1767239"/>
                <a:gd name="connsiteY6" fmla="*/ 5774326 h 9134850"/>
                <a:gd name="connsiteX7" fmla="*/ 970577 w 1767239"/>
                <a:gd name="connsiteY7" fmla="*/ 6405083 h 9134850"/>
                <a:gd name="connsiteX8" fmla="*/ 1097493 w 1767239"/>
                <a:gd name="connsiteY8" fmla="*/ 7138333 h 9134850"/>
                <a:gd name="connsiteX9" fmla="*/ 1442850 w 1767239"/>
                <a:gd name="connsiteY9" fmla="*/ 7716776 h 9134850"/>
                <a:gd name="connsiteX10" fmla="*/ 1694286 w 1767239"/>
                <a:gd name="connsiteY10" fmla="*/ 8214951 h 9134850"/>
                <a:gd name="connsiteX11" fmla="*/ 1767239 w 1767239"/>
                <a:gd name="connsiteY11" fmla="*/ 9134850 h 9134850"/>
                <a:gd name="connsiteX0" fmla="*/ 0 w 1772607"/>
                <a:gd name="connsiteY0" fmla="*/ 0 h 9376436"/>
                <a:gd name="connsiteX1" fmla="*/ 547488 w 1772607"/>
                <a:gd name="connsiteY1" fmla="*/ 1927237 h 9376436"/>
                <a:gd name="connsiteX2" fmla="*/ 791839 w 1772607"/>
                <a:gd name="connsiteY2" fmla="*/ 2578285 h 9376436"/>
                <a:gd name="connsiteX3" fmla="*/ 1034311 w 1772607"/>
                <a:gd name="connsiteY3" fmla="*/ 3257892 h 9376436"/>
                <a:gd name="connsiteX4" fmla="*/ 1064193 w 1772607"/>
                <a:gd name="connsiteY4" fmla="*/ 4328964 h 9376436"/>
                <a:gd name="connsiteX5" fmla="*/ 1076364 w 1772607"/>
                <a:gd name="connsiteY5" fmla="*/ 5110728 h 9376436"/>
                <a:gd name="connsiteX6" fmla="*/ 1028824 w 1772607"/>
                <a:gd name="connsiteY6" fmla="*/ 5774326 h 9376436"/>
                <a:gd name="connsiteX7" fmla="*/ 970577 w 1772607"/>
                <a:gd name="connsiteY7" fmla="*/ 6405083 h 9376436"/>
                <a:gd name="connsiteX8" fmla="*/ 1097493 w 1772607"/>
                <a:gd name="connsiteY8" fmla="*/ 7138333 h 9376436"/>
                <a:gd name="connsiteX9" fmla="*/ 1442850 w 1772607"/>
                <a:gd name="connsiteY9" fmla="*/ 7716776 h 9376436"/>
                <a:gd name="connsiteX10" fmla="*/ 1694286 w 1772607"/>
                <a:gd name="connsiteY10" fmla="*/ 8214951 h 9376436"/>
                <a:gd name="connsiteX11" fmla="*/ 1772607 w 1772607"/>
                <a:gd name="connsiteY11" fmla="*/ 9376436 h 9376436"/>
                <a:gd name="connsiteX0" fmla="*/ 0 w 1772607"/>
                <a:gd name="connsiteY0" fmla="*/ 0 h 9376436"/>
                <a:gd name="connsiteX1" fmla="*/ 547488 w 1772607"/>
                <a:gd name="connsiteY1" fmla="*/ 1927237 h 9376436"/>
                <a:gd name="connsiteX2" fmla="*/ 791839 w 1772607"/>
                <a:gd name="connsiteY2" fmla="*/ 2578285 h 9376436"/>
                <a:gd name="connsiteX3" fmla="*/ 1034311 w 1772607"/>
                <a:gd name="connsiteY3" fmla="*/ 3257892 h 9376436"/>
                <a:gd name="connsiteX4" fmla="*/ 1064193 w 1772607"/>
                <a:gd name="connsiteY4" fmla="*/ 4328964 h 9376436"/>
                <a:gd name="connsiteX5" fmla="*/ 1076364 w 1772607"/>
                <a:gd name="connsiteY5" fmla="*/ 5110728 h 9376436"/>
                <a:gd name="connsiteX6" fmla="*/ 1028824 w 1772607"/>
                <a:gd name="connsiteY6" fmla="*/ 5774326 h 9376436"/>
                <a:gd name="connsiteX7" fmla="*/ 970577 w 1772607"/>
                <a:gd name="connsiteY7" fmla="*/ 6405083 h 9376436"/>
                <a:gd name="connsiteX8" fmla="*/ 1097493 w 1772607"/>
                <a:gd name="connsiteY8" fmla="*/ 7138333 h 9376436"/>
                <a:gd name="connsiteX9" fmla="*/ 1442850 w 1772607"/>
                <a:gd name="connsiteY9" fmla="*/ 7716776 h 9376436"/>
                <a:gd name="connsiteX10" fmla="*/ 1694286 w 1772607"/>
                <a:gd name="connsiteY10" fmla="*/ 8214951 h 9376436"/>
                <a:gd name="connsiteX11" fmla="*/ 1772607 w 1772607"/>
                <a:gd name="connsiteY11" fmla="*/ 9376436 h 9376436"/>
                <a:gd name="connsiteX0" fmla="*/ 0 w 1772607"/>
                <a:gd name="connsiteY0" fmla="*/ 0 h 9381804"/>
                <a:gd name="connsiteX1" fmla="*/ 547488 w 1772607"/>
                <a:gd name="connsiteY1" fmla="*/ 1927237 h 9381804"/>
                <a:gd name="connsiteX2" fmla="*/ 791839 w 1772607"/>
                <a:gd name="connsiteY2" fmla="*/ 2578285 h 9381804"/>
                <a:gd name="connsiteX3" fmla="*/ 1034311 w 1772607"/>
                <a:gd name="connsiteY3" fmla="*/ 3257892 h 9381804"/>
                <a:gd name="connsiteX4" fmla="*/ 1064193 w 1772607"/>
                <a:gd name="connsiteY4" fmla="*/ 4328964 h 9381804"/>
                <a:gd name="connsiteX5" fmla="*/ 1076364 w 1772607"/>
                <a:gd name="connsiteY5" fmla="*/ 5110728 h 9381804"/>
                <a:gd name="connsiteX6" fmla="*/ 1028824 w 1772607"/>
                <a:gd name="connsiteY6" fmla="*/ 5774326 h 9381804"/>
                <a:gd name="connsiteX7" fmla="*/ 970577 w 1772607"/>
                <a:gd name="connsiteY7" fmla="*/ 6405083 h 9381804"/>
                <a:gd name="connsiteX8" fmla="*/ 1097493 w 1772607"/>
                <a:gd name="connsiteY8" fmla="*/ 7138333 h 9381804"/>
                <a:gd name="connsiteX9" fmla="*/ 1442850 w 1772607"/>
                <a:gd name="connsiteY9" fmla="*/ 7716776 h 9381804"/>
                <a:gd name="connsiteX10" fmla="*/ 1694286 w 1772607"/>
                <a:gd name="connsiteY10" fmla="*/ 8214951 h 9381804"/>
                <a:gd name="connsiteX11" fmla="*/ 1772607 w 1772607"/>
                <a:gd name="connsiteY11" fmla="*/ 9381804 h 938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2607" h="9381804">
                  <a:moveTo>
                    <a:pt x="0" y="0"/>
                  </a:moveTo>
                  <a:cubicBezTo>
                    <a:pt x="1610" y="5902"/>
                    <a:pt x="415515" y="1497523"/>
                    <a:pt x="547488" y="1927237"/>
                  </a:cubicBezTo>
                  <a:cubicBezTo>
                    <a:pt x="679461" y="2356951"/>
                    <a:pt x="710702" y="2356509"/>
                    <a:pt x="791839" y="2578285"/>
                  </a:cubicBezTo>
                  <a:cubicBezTo>
                    <a:pt x="872976" y="2800061"/>
                    <a:pt x="1004286" y="3081363"/>
                    <a:pt x="1034311" y="3257892"/>
                  </a:cubicBezTo>
                  <a:cubicBezTo>
                    <a:pt x="1064336" y="3434421"/>
                    <a:pt x="1057184" y="4020158"/>
                    <a:pt x="1064193" y="4328964"/>
                  </a:cubicBezTo>
                  <a:cubicBezTo>
                    <a:pt x="1071202" y="4637770"/>
                    <a:pt x="1081832" y="4878798"/>
                    <a:pt x="1076364" y="5110728"/>
                  </a:cubicBezTo>
                  <a:cubicBezTo>
                    <a:pt x="1070896" y="5342658"/>
                    <a:pt x="1046455" y="5558600"/>
                    <a:pt x="1028824" y="5774326"/>
                  </a:cubicBezTo>
                  <a:cubicBezTo>
                    <a:pt x="1011193" y="5990052"/>
                    <a:pt x="959132" y="6177748"/>
                    <a:pt x="970577" y="6405083"/>
                  </a:cubicBezTo>
                  <a:cubicBezTo>
                    <a:pt x="982022" y="6632418"/>
                    <a:pt x="1018781" y="6919718"/>
                    <a:pt x="1097493" y="7138333"/>
                  </a:cubicBezTo>
                  <a:cubicBezTo>
                    <a:pt x="1176205" y="7356948"/>
                    <a:pt x="1343385" y="7537340"/>
                    <a:pt x="1442850" y="7716776"/>
                  </a:cubicBezTo>
                  <a:cubicBezTo>
                    <a:pt x="1542315" y="7896212"/>
                    <a:pt x="1644269" y="8061760"/>
                    <a:pt x="1694286" y="8214951"/>
                  </a:cubicBezTo>
                  <a:cubicBezTo>
                    <a:pt x="1744303" y="8368142"/>
                    <a:pt x="1746543" y="9008853"/>
                    <a:pt x="1772607" y="9381804"/>
                  </a:cubicBezTo>
                </a:path>
              </a:pathLst>
            </a:custGeom>
            <a:noFill/>
            <a:ln w="254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3" name="任意多边形 64"/>
            <p:cNvSpPr/>
            <p:nvPr/>
          </p:nvSpPr>
          <p:spPr>
            <a:xfrm>
              <a:off x="6784959" y="7858858"/>
              <a:ext cx="4370741" cy="2733795"/>
            </a:xfrm>
            <a:custGeom>
              <a:avLst/>
              <a:gdLst>
                <a:gd name="connsiteX0" fmla="*/ 27368 w 3133425"/>
                <a:gd name="connsiteY0" fmla="*/ 1988457 h 1997602"/>
                <a:gd name="connsiteX1" fmla="*/ 70911 w 3133425"/>
                <a:gd name="connsiteY1" fmla="*/ 1959428 h 1997602"/>
                <a:gd name="connsiteX2" fmla="*/ 636968 w 3133425"/>
                <a:gd name="connsiteY2" fmla="*/ 1683657 h 1997602"/>
                <a:gd name="connsiteX3" fmla="*/ 1130453 w 3133425"/>
                <a:gd name="connsiteY3" fmla="*/ 1175657 h 1997602"/>
                <a:gd name="connsiteX4" fmla="*/ 1798111 w 3133425"/>
                <a:gd name="connsiteY4" fmla="*/ 478971 h 1997602"/>
                <a:gd name="connsiteX5" fmla="*/ 2146453 w 3133425"/>
                <a:gd name="connsiteY5" fmla="*/ 101600 h 1997602"/>
                <a:gd name="connsiteX6" fmla="*/ 2770568 w 3133425"/>
                <a:gd name="connsiteY6" fmla="*/ 29028 h 1997602"/>
                <a:gd name="connsiteX7" fmla="*/ 3133425 w 3133425"/>
                <a:gd name="connsiteY7" fmla="*/ 0 h 1997602"/>
                <a:gd name="connsiteX0-1" fmla="*/ 27368 w 2770568"/>
                <a:gd name="connsiteY0-2" fmla="*/ 1959429 h 1968574"/>
                <a:gd name="connsiteX1-3" fmla="*/ 70911 w 2770568"/>
                <a:gd name="connsiteY1-4" fmla="*/ 1930400 h 1968574"/>
                <a:gd name="connsiteX2-5" fmla="*/ 636968 w 2770568"/>
                <a:gd name="connsiteY2-6" fmla="*/ 1654629 h 1968574"/>
                <a:gd name="connsiteX3-7" fmla="*/ 1130453 w 2770568"/>
                <a:gd name="connsiteY3-8" fmla="*/ 1146629 h 1968574"/>
                <a:gd name="connsiteX4-9" fmla="*/ 1798111 w 2770568"/>
                <a:gd name="connsiteY4-10" fmla="*/ 449943 h 1968574"/>
                <a:gd name="connsiteX5-11" fmla="*/ 2146453 w 2770568"/>
                <a:gd name="connsiteY5-12" fmla="*/ 72572 h 1968574"/>
                <a:gd name="connsiteX6-13" fmla="*/ 2770568 w 2770568"/>
                <a:gd name="connsiteY6-14" fmla="*/ 0 h 1968574"/>
                <a:gd name="connsiteX0-15" fmla="*/ 27368 w 2770568"/>
                <a:gd name="connsiteY0-16" fmla="*/ 1959429 h 1968574"/>
                <a:gd name="connsiteX1-17" fmla="*/ 70911 w 2770568"/>
                <a:gd name="connsiteY1-18" fmla="*/ 1930400 h 1968574"/>
                <a:gd name="connsiteX2-19" fmla="*/ 636968 w 2770568"/>
                <a:gd name="connsiteY2-20" fmla="*/ 1654629 h 1968574"/>
                <a:gd name="connsiteX3-21" fmla="*/ 1130453 w 2770568"/>
                <a:gd name="connsiteY3-22" fmla="*/ 1146629 h 1968574"/>
                <a:gd name="connsiteX4-23" fmla="*/ 1798111 w 2770568"/>
                <a:gd name="connsiteY4-24" fmla="*/ 449943 h 1968574"/>
                <a:gd name="connsiteX5-25" fmla="*/ 2155978 w 2770568"/>
                <a:gd name="connsiteY5-26" fmla="*/ 110672 h 1968574"/>
                <a:gd name="connsiteX6-27" fmla="*/ 2770568 w 2770568"/>
                <a:gd name="connsiteY6-28" fmla="*/ 0 h 1968574"/>
                <a:gd name="connsiteX0-29" fmla="*/ 26260 w 2769460"/>
                <a:gd name="connsiteY0-30" fmla="*/ 1959429 h 1970626"/>
                <a:gd name="connsiteX1-31" fmla="*/ 69803 w 2769460"/>
                <a:gd name="connsiteY1-32" fmla="*/ 1930400 h 1970626"/>
                <a:gd name="connsiteX2-33" fmla="*/ 616810 w 2769460"/>
                <a:gd name="connsiteY2-34" fmla="*/ 1616529 h 1970626"/>
                <a:gd name="connsiteX3-35" fmla="*/ 1129345 w 2769460"/>
                <a:gd name="connsiteY3-36" fmla="*/ 1146629 h 1970626"/>
                <a:gd name="connsiteX4-37" fmla="*/ 1797003 w 2769460"/>
                <a:gd name="connsiteY4-38" fmla="*/ 449943 h 1970626"/>
                <a:gd name="connsiteX5-39" fmla="*/ 2154870 w 2769460"/>
                <a:gd name="connsiteY5-40" fmla="*/ 110672 h 1970626"/>
                <a:gd name="connsiteX6-41" fmla="*/ 2769460 w 2769460"/>
                <a:gd name="connsiteY6-42" fmla="*/ 0 h 1970626"/>
                <a:gd name="connsiteX0-43" fmla="*/ 0 w 2743200"/>
                <a:gd name="connsiteY0-44" fmla="*/ 1959429 h 1959429"/>
                <a:gd name="connsiteX1-45" fmla="*/ 590550 w 2743200"/>
                <a:gd name="connsiteY1-46" fmla="*/ 1616529 h 1959429"/>
                <a:gd name="connsiteX2-47" fmla="*/ 1103085 w 2743200"/>
                <a:gd name="connsiteY2-48" fmla="*/ 1146629 h 1959429"/>
                <a:gd name="connsiteX3-49" fmla="*/ 1770743 w 2743200"/>
                <a:gd name="connsiteY3-50" fmla="*/ 449943 h 1959429"/>
                <a:gd name="connsiteX4-51" fmla="*/ 2128610 w 2743200"/>
                <a:gd name="connsiteY4-52" fmla="*/ 110672 h 1959429"/>
                <a:gd name="connsiteX5-53" fmla="*/ 2743200 w 2743200"/>
                <a:gd name="connsiteY5-54" fmla="*/ 0 h 1959429"/>
                <a:gd name="connsiteX0-55" fmla="*/ 0 w 2752725"/>
                <a:gd name="connsiteY0-56" fmla="*/ 1997529 h 1997529"/>
                <a:gd name="connsiteX1-57" fmla="*/ 600075 w 2752725"/>
                <a:gd name="connsiteY1-58" fmla="*/ 1616529 h 1997529"/>
                <a:gd name="connsiteX2-59" fmla="*/ 1112610 w 2752725"/>
                <a:gd name="connsiteY2-60" fmla="*/ 1146629 h 1997529"/>
                <a:gd name="connsiteX3-61" fmla="*/ 1780268 w 2752725"/>
                <a:gd name="connsiteY3-62" fmla="*/ 449943 h 1997529"/>
                <a:gd name="connsiteX4-63" fmla="*/ 2138135 w 2752725"/>
                <a:gd name="connsiteY4-64" fmla="*/ 110672 h 1997529"/>
                <a:gd name="connsiteX5-65" fmla="*/ 2752725 w 2752725"/>
                <a:gd name="connsiteY5-66" fmla="*/ 0 h 1997529"/>
                <a:gd name="connsiteX0-67" fmla="*/ 0 w 2819400"/>
                <a:gd name="connsiteY0-68" fmla="*/ 2016579 h 2016579"/>
                <a:gd name="connsiteX1-69" fmla="*/ 666750 w 2819400"/>
                <a:gd name="connsiteY1-70" fmla="*/ 1616529 h 2016579"/>
                <a:gd name="connsiteX2-71" fmla="*/ 1179285 w 2819400"/>
                <a:gd name="connsiteY2-72" fmla="*/ 1146629 h 2016579"/>
                <a:gd name="connsiteX3-73" fmla="*/ 1846943 w 2819400"/>
                <a:gd name="connsiteY3-74" fmla="*/ 449943 h 2016579"/>
                <a:gd name="connsiteX4-75" fmla="*/ 2204810 w 2819400"/>
                <a:gd name="connsiteY4-76" fmla="*/ 110672 h 2016579"/>
                <a:gd name="connsiteX5-77" fmla="*/ 2819400 w 2819400"/>
                <a:gd name="connsiteY5-78" fmla="*/ 0 h 2016579"/>
                <a:gd name="connsiteX0-79" fmla="*/ 0 w 2819400"/>
                <a:gd name="connsiteY0-80" fmla="*/ 2016579 h 2016579"/>
                <a:gd name="connsiteX1-81" fmla="*/ 666750 w 2819400"/>
                <a:gd name="connsiteY1-82" fmla="*/ 1616529 h 2016579"/>
                <a:gd name="connsiteX2-83" fmla="*/ 1179285 w 2819400"/>
                <a:gd name="connsiteY2-84" fmla="*/ 1146629 h 2016579"/>
                <a:gd name="connsiteX3-85" fmla="*/ 1846943 w 2819400"/>
                <a:gd name="connsiteY3-86" fmla="*/ 449943 h 2016579"/>
                <a:gd name="connsiteX4-87" fmla="*/ 2204810 w 2819400"/>
                <a:gd name="connsiteY4-88" fmla="*/ 110672 h 2016579"/>
                <a:gd name="connsiteX5-89" fmla="*/ 2819400 w 2819400"/>
                <a:gd name="connsiteY5-90" fmla="*/ 0 h 2016579"/>
                <a:gd name="connsiteX0-91" fmla="*/ 0 w 2828925"/>
                <a:gd name="connsiteY0-92" fmla="*/ 2064204 h 2064204"/>
                <a:gd name="connsiteX1-93" fmla="*/ 676275 w 2828925"/>
                <a:gd name="connsiteY1-94" fmla="*/ 1616529 h 2064204"/>
                <a:gd name="connsiteX2-95" fmla="*/ 1188810 w 2828925"/>
                <a:gd name="connsiteY2-96" fmla="*/ 1146629 h 2064204"/>
                <a:gd name="connsiteX3-97" fmla="*/ 1856468 w 2828925"/>
                <a:gd name="connsiteY3-98" fmla="*/ 449943 h 2064204"/>
                <a:gd name="connsiteX4-99" fmla="*/ 2214335 w 2828925"/>
                <a:gd name="connsiteY4-100" fmla="*/ 110672 h 2064204"/>
                <a:gd name="connsiteX5-101" fmla="*/ 2828925 w 2828925"/>
                <a:gd name="connsiteY5-102" fmla="*/ 0 h 2064204"/>
                <a:gd name="connsiteX0-103" fmla="*/ 0 w 2834047"/>
                <a:gd name="connsiteY0-104" fmla="*/ 2023226 h 2023226"/>
                <a:gd name="connsiteX1-105" fmla="*/ 681397 w 2834047"/>
                <a:gd name="connsiteY1-106" fmla="*/ 1616529 h 2023226"/>
                <a:gd name="connsiteX2-107" fmla="*/ 1193932 w 2834047"/>
                <a:gd name="connsiteY2-108" fmla="*/ 1146629 h 2023226"/>
                <a:gd name="connsiteX3-109" fmla="*/ 1861590 w 2834047"/>
                <a:gd name="connsiteY3-110" fmla="*/ 449943 h 2023226"/>
                <a:gd name="connsiteX4-111" fmla="*/ 2219457 w 2834047"/>
                <a:gd name="connsiteY4-112" fmla="*/ 110672 h 2023226"/>
                <a:gd name="connsiteX5-113" fmla="*/ 2834047 w 2834047"/>
                <a:gd name="connsiteY5-114" fmla="*/ 0 h 2023226"/>
                <a:gd name="connsiteX0-115" fmla="*/ 0 w 2834047"/>
                <a:gd name="connsiteY0-116" fmla="*/ 2023226 h 2023226"/>
                <a:gd name="connsiteX1-117" fmla="*/ 604668 w 2834047"/>
                <a:gd name="connsiteY1-118" fmla="*/ 1633126 h 2023226"/>
                <a:gd name="connsiteX2-119" fmla="*/ 681397 w 2834047"/>
                <a:gd name="connsiteY2-120" fmla="*/ 1616529 h 2023226"/>
                <a:gd name="connsiteX3-121" fmla="*/ 1193932 w 2834047"/>
                <a:gd name="connsiteY3-122" fmla="*/ 1146629 h 2023226"/>
                <a:gd name="connsiteX4-123" fmla="*/ 1861590 w 2834047"/>
                <a:gd name="connsiteY4-124" fmla="*/ 449943 h 2023226"/>
                <a:gd name="connsiteX5-125" fmla="*/ 2219457 w 2834047"/>
                <a:gd name="connsiteY5-126" fmla="*/ 110672 h 2023226"/>
                <a:gd name="connsiteX6-127" fmla="*/ 2834047 w 2834047"/>
                <a:gd name="connsiteY6-128" fmla="*/ 0 h 2023226"/>
                <a:gd name="connsiteX0-129" fmla="*/ 0 w 2834047"/>
                <a:gd name="connsiteY0-130" fmla="*/ 2023226 h 2023226"/>
                <a:gd name="connsiteX1-131" fmla="*/ 604668 w 2834047"/>
                <a:gd name="connsiteY1-132" fmla="*/ 1633126 h 2023226"/>
                <a:gd name="connsiteX2-133" fmla="*/ 681397 w 2834047"/>
                <a:gd name="connsiteY2-134" fmla="*/ 1616529 h 2023226"/>
                <a:gd name="connsiteX3-135" fmla="*/ 1193932 w 2834047"/>
                <a:gd name="connsiteY3-136" fmla="*/ 1146629 h 2023226"/>
                <a:gd name="connsiteX4-137" fmla="*/ 1861590 w 2834047"/>
                <a:gd name="connsiteY4-138" fmla="*/ 449943 h 2023226"/>
                <a:gd name="connsiteX5-139" fmla="*/ 2219457 w 2834047"/>
                <a:gd name="connsiteY5-140" fmla="*/ 110672 h 2023226"/>
                <a:gd name="connsiteX6-141" fmla="*/ 2834047 w 2834047"/>
                <a:gd name="connsiteY6-142" fmla="*/ 0 h 2023226"/>
                <a:gd name="connsiteX0-143" fmla="*/ 0 w 2834047"/>
                <a:gd name="connsiteY0-144" fmla="*/ 2023226 h 2023226"/>
                <a:gd name="connsiteX1-145" fmla="*/ 612352 w 2834047"/>
                <a:gd name="connsiteY1-146" fmla="*/ 1625443 h 2023226"/>
                <a:gd name="connsiteX2-147" fmla="*/ 681397 w 2834047"/>
                <a:gd name="connsiteY2-148" fmla="*/ 1616529 h 2023226"/>
                <a:gd name="connsiteX3-149" fmla="*/ 1193932 w 2834047"/>
                <a:gd name="connsiteY3-150" fmla="*/ 1146629 h 2023226"/>
                <a:gd name="connsiteX4-151" fmla="*/ 1861590 w 2834047"/>
                <a:gd name="connsiteY4-152" fmla="*/ 449943 h 2023226"/>
                <a:gd name="connsiteX5-153" fmla="*/ 2219457 w 2834047"/>
                <a:gd name="connsiteY5-154" fmla="*/ 110672 h 2023226"/>
                <a:gd name="connsiteX6-155" fmla="*/ 2834047 w 2834047"/>
                <a:gd name="connsiteY6-156" fmla="*/ 0 h 2023226"/>
                <a:gd name="connsiteX0-157" fmla="*/ 0 w 2834047"/>
                <a:gd name="connsiteY0-158" fmla="*/ 2023226 h 2023226"/>
                <a:gd name="connsiteX1-159" fmla="*/ 612352 w 2834047"/>
                <a:gd name="connsiteY1-160" fmla="*/ 1625443 h 2023226"/>
                <a:gd name="connsiteX2-161" fmla="*/ 681397 w 2834047"/>
                <a:gd name="connsiteY2-162" fmla="*/ 1616529 h 2023226"/>
                <a:gd name="connsiteX3-163" fmla="*/ 1193932 w 2834047"/>
                <a:gd name="connsiteY3-164" fmla="*/ 1146629 h 2023226"/>
                <a:gd name="connsiteX4-165" fmla="*/ 1861590 w 2834047"/>
                <a:gd name="connsiteY4-166" fmla="*/ 449943 h 2023226"/>
                <a:gd name="connsiteX5-167" fmla="*/ 2219457 w 2834047"/>
                <a:gd name="connsiteY5-168" fmla="*/ 110672 h 2023226"/>
                <a:gd name="connsiteX6-169" fmla="*/ 2834047 w 2834047"/>
                <a:gd name="connsiteY6-170" fmla="*/ 0 h 2023226"/>
                <a:gd name="connsiteX0-171" fmla="*/ 0 w 2834047"/>
                <a:gd name="connsiteY0-172" fmla="*/ 2023226 h 2023226"/>
                <a:gd name="connsiteX1-173" fmla="*/ 612352 w 2834047"/>
                <a:gd name="connsiteY1-174" fmla="*/ 1625443 h 2023226"/>
                <a:gd name="connsiteX2-175" fmla="*/ 681397 w 2834047"/>
                <a:gd name="connsiteY2-176" fmla="*/ 1616529 h 2023226"/>
                <a:gd name="connsiteX3-177" fmla="*/ 1193932 w 2834047"/>
                <a:gd name="connsiteY3-178" fmla="*/ 1146629 h 2023226"/>
                <a:gd name="connsiteX4-179" fmla="*/ 1861590 w 2834047"/>
                <a:gd name="connsiteY4-180" fmla="*/ 449943 h 2023226"/>
                <a:gd name="connsiteX5-181" fmla="*/ 2219457 w 2834047"/>
                <a:gd name="connsiteY5-182" fmla="*/ 110672 h 2023226"/>
                <a:gd name="connsiteX6-183" fmla="*/ 2834047 w 2834047"/>
                <a:gd name="connsiteY6-184" fmla="*/ 0 h 2023226"/>
                <a:gd name="connsiteX0-185" fmla="*/ 0 w 2834047"/>
                <a:gd name="connsiteY0-186" fmla="*/ 2023226 h 2023226"/>
                <a:gd name="connsiteX1-187" fmla="*/ 612352 w 2834047"/>
                <a:gd name="connsiteY1-188" fmla="*/ 1625443 h 2023226"/>
                <a:gd name="connsiteX2-189" fmla="*/ 681397 w 2834047"/>
                <a:gd name="connsiteY2-190" fmla="*/ 1616529 h 2023226"/>
                <a:gd name="connsiteX3-191" fmla="*/ 1193932 w 2834047"/>
                <a:gd name="connsiteY3-192" fmla="*/ 1146629 h 2023226"/>
                <a:gd name="connsiteX4-193" fmla="*/ 1861590 w 2834047"/>
                <a:gd name="connsiteY4-194" fmla="*/ 449943 h 2023226"/>
                <a:gd name="connsiteX5-195" fmla="*/ 2219457 w 2834047"/>
                <a:gd name="connsiteY5-196" fmla="*/ 110672 h 2023226"/>
                <a:gd name="connsiteX6-197" fmla="*/ 2834047 w 2834047"/>
                <a:gd name="connsiteY6-198" fmla="*/ 0 h 2023226"/>
                <a:gd name="connsiteX0-199" fmla="*/ 0 w 2810997"/>
                <a:gd name="connsiteY0-200" fmla="*/ 2046276 h 2046276"/>
                <a:gd name="connsiteX1-201" fmla="*/ 612352 w 2810997"/>
                <a:gd name="connsiteY1-202" fmla="*/ 1648493 h 2046276"/>
                <a:gd name="connsiteX2-203" fmla="*/ 681397 w 2810997"/>
                <a:gd name="connsiteY2-204" fmla="*/ 1639579 h 2046276"/>
                <a:gd name="connsiteX3-205" fmla="*/ 1193932 w 2810997"/>
                <a:gd name="connsiteY3-206" fmla="*/ 1169679 h 2046276"/>
                <a:gd name="connsiteX4-207" fmla="*/ 1861590 w 2810997"/>
                <a:gd name="connsiteY4-208" fmla="*/ 472993 h 2046276"/>
                <a:gd name="connsiteX5-209" fmla="*/ 2219457 w 2810997"/>
                <a:gd name="connsiteY5-210" fmla="*/ 133722 h 2046276"/>
                <a:gd name="connsiteX6-211" fmla="*/ 2810997 w 2810997"/>
                <a:gd name="connsiteY6-212" fmla="*/ 0 h 2046276"/>
                <a:gd name="connsiteX0-213" fmla="*/ 0 w 2810997"/>
                <a:gd name="connsiteY0-214" fmla="*/ 2046276 h 2046276"/>
                <a:gd name="connsiteX1-215" fmla="*/ 612352 w 2810997"/>
                <a:gd name="connsiteY1-216" fmla="*/ 1648493 h 2046276"/>
                <a:gd name="connsiteX2-217" fmla="*/ 681397 w 2810997"/>
                <a:gd name="connsiteY2-218" fmla="*/ 1639579 h 2046276"/>
                <a:gd name="connsiteX3-219" fmla="*/ 1193932 w 2810997"/>
                <a:gd name="connsiteY3-220" fmla="*/ 1169679 h 2046276"/>
                <a:gd name="connsiteX4-221" fmla="*/ 1861590 w 2810997"/>
                <a:gd name="connsiteY4-222" fmla="*/ 472993 h 2046276"/>
                <a:gd name="connsiteX5-223" fmla="*/ 2234824 w 2810997"/>
                <a:gd name="connsiteY5-224" fmla="*/ 95305 h 2046276"/>
                <a:gd name="connsiteX6-225" fmla="*/ 2810997 w 2810997"/>
                <a:gd name="connsiteY6-226" fmla="*/ 0 h 2046276"/>
                <a:gd name="connsiteX0-227" fmla="*/ 0 w 2810997"/>
                <a:gd name="connsiteY0-228" fmla="*/ 2046276 h 2046276"/>
                <a:gd name="connsiteX1-229" fmla="*/ 612352 w 2810997"/>
                <a:gd name="connsiteY1-230" fmla="*/ 1648493 h 2046276"/>
                <a:gd name="connsiteX2-231" fmla="*/ 681397 w 2810997"/>
                <a:gd name="connsiteY2-232" fmla="*/ 1639579 h 2046276"/>
                <a:gd name="connsiteX3-233" fmla="*/ 1193932 w 2810997"/>
                <a:gd name="connsiteY3-234" fmla="*/ 1169679 h 2046276"/>
                <a:gd name="connsiteX4-235" fmla="*/ 1861590 w 2810997"/>
                <a:gd name="connsiteY4-236" fmla="*/ 472993 h 2046276"/>
                <a:gd name="connsiteX5-237" fmla="*/ 2234824 w 2810997"/>
                <a:gd name="connsiteY5-238" fmla="*/ 95305 h 2046276"/>
                <a:gd name="connsiteX6-239" fmla="*/ 2810997 w 2810997"/>
                <a:gd name="connsiteY6-240" fmla="*/ 0 h 2046276"/>
                <a:gd name="connsiteX0-241" fmla="*/ 0 w 2810997"/>
                <a:gd name="connsiteY0-242" fmla="*/ 2046276 h 2046276"/>
                <a:gd name="connsiteX1-243" fmla="*/ 612352 w 2810997"/>
                <a:gd name="connsiteY1-244" fmla="*/ 1648493 h 2046276"/>
                <a:gd name="connsiteX2-245" fmla="*/ 681397 w 2810997"/>
                <a:gd name="connsiteY2-246" fmla="*/ 1639579 h 2046276"/>
                <a:gd name="connsiteX3-247" fmla="*/ 1199054 w 2810997"/>
                <a:gd name="connsiteY3-248" fmla="*/ 1172240 h 2046276"/>
                <a:gd name="connsiteX4-249" fmla="*/ 1861590 w 2810997"/>
                <a:gd name="connsiteY4-250" fmla="*/ 472993 h 2046276"/>
                <a:gd name="connsiteX5-251" fmla="*/ 2234824 w 2810997"/>
                <a:gd name="connsiteY5-252" fmla="*/ 95305 h 2046276"/>
                <a:gd name="connsiteX6-253" fmla="*/ 2810997 w 2810997"/>
                <a:gd name="connsiteY6-254" fmla="*/ 0 h 2046276"/>
                <a:gd name="connsiteX0-255" fmla="*/ 0 w 2810997"/>
                <a:gd name="connsiteY0-256" fmla="*/ 2046276 h 2046276"/>
                <a:gd name="connsiteX1-257" fmla="*/ 612352 w 2810997"/>
                <a:gd name="connsiteY1-258" fmla="*/ 1648493 h 2046276"/>
                <a:gd name="connsiteX2-259" fmla="*/ 681397 w 2810997"/>
                <a:gd name="connsiteY2-260" fmla="*/ 1639579 h 2046276"/>
                <a:gd name="connsiteX3-261" fmla="*/ 1199054 w 2810997"/>
                <a:gd name="connsiteY3-262" fmla="*/ 1172240 h 2046276"/>
                <a:gd name="connsiteX4-263" fmla="*/ 1861590 w 2810997"/>
                <a:gd name="connsiteY4-264" fmla="*/ 472993 h 2046276"/>
                <a:gd name="connsiteX5-265" fmla="*/ 2234824 w 2810997"/>
                <a:gd name="connsiteY5-266" fmla="*/ 95305 h 2046276"/>
                <a:gd name="connsiteX6-267" fmla="*/ 2810997 w 2810997"/>
                <a:gd name="connsiteY6-268" fmla="*/ 0 h 2046276"/>
                <a:gd name="connsiteX0-269" fmla="*/ 0 w 2812918"/>
                <a:gd name="connsiteY0-270" fmla="*/ 2055880 h 2055880"/>
                <a:gd name="connsiteX1-271" fmla="*/ 614273 w 2812918"/>
                <a:gd name="connsiteY1-272" fmla="*/ 1648493 h 2055880"/>
                <a:gd name="connsiteX2-273" fmla="*/ 683318 w 2812918"/>
                <a:gd name="connsiteY2-274" fmla="*/ 1639579 h 2055880"/>
                <a:gd name="connsiteX3-275" fmla="*/ 1200975 w 2812918"/>
                <a:gd name="connsiteY3-276" fmla="*/ 1172240 h 2055880"/>
                <a:gd name="connsiteX4-277" fmla="*/ 1863511 w 2812918"/>
                <a:gd name="connsiteY4-278" fmla="*/ 472993 h 2055880"/>
                <a:gd name="connsiteX5-279" fmla="*/ 2236745 w 2812918"/>
                <a:gd name="connsiteY5-280" fmla="*/ 95305 h 2055880"/>
                <a:gd name="connsiteX6-281" fmla="*/ 2812918 w 2812918"/>
                <a:gd name="connsiteY6-282" fmla="*/ 0 h 2055880"/>
                <a:gd name="connsiteX0-283" fmla="*/ 0 w 2812918"/>
                <a:gd name="connsiteY0-284" fmla="*/ 2055880 h 2055880"/>
                <a:gd name="connsiteX1-285" fmla="*/ 614273 w 2812918"/>
                <a:gd name="connsiteY1-286" fmla="*/ 1648493 h 2055880"/>
                <a:gd name="connsiteX2-287" fmla="*/ 683318 w 2812918"/>
                <a:gd name="connsiteY2-288" fmla="*/ 1639579 h 2055880"/>
                <a:gd name="connsiteX3-289" fmla="*/ 1200975 w 2812918"/>
                <a:gd name="connsiteY3-290" fmla="*/ 1172240 h 2055880"/>
                <a:gd name="connsiteX4-291" fmla="*/ 1863511 w 2812918"/>
                <a:gd name="connsiteY4-292" fmla="*/ 472993 h 2055880"/>
                <a:gd name="connsiteX5-293" fmla="*/ 2236745 w 2812918"/>
                <a:gd name="connsiteY5-294" fmla="*/ 95305 h 2055880"/>
                <a:gd name="connsiteX6-295" fmla="*/ 2812918 w 2812918"/>
                <a:gd name="connsiteY6-296" fmla="*/ 0 h 2055880"/>
                <a:gd name="connsiteX0-297" fmla="*/ 0 w 2812918"/>
                <a:gd name="connsiteY0-298" fmla="*/ 2055880 h 2055880"/>
                <a:gd name="connsiteX1-299" fmla="*/ 614273 w 2812918"/>
                <a:gd name="connsiteY1-300" fmla="*/ 1648493 h 2055880"/>
                <a:gd name="connsiteX2-301" fmla="*/ 1200975 w 2812918"/>
                <a:gd name="connsiteY2-302" fmla="*/ 1172240 h 2055880"/>
                <a:gd name="connsiteX3-303" fmla="*/ 1863511 w 2812918"/>
                <a:gd name="connsiteY3-304" fmla="*/ 472993 h 2055880"/>
                <a:gd name="connsiteX4-305" fmla="*/ 2236745 w 2812918"/>
                <a:gd name="connsiteY4-306" fmla="*/ 95305 h 2055880"/>
                <a:gd name="connsiteX5-307" fmla="*/ 2812918 w 2812918"/>
                <a:gd name="connsiteY5-308" fmla="*/ 0 h 2055880"/>
                <a:gd name="connsiteX0-309" fmla="*/ 0 w 2812918"/>
                <a:gd name="connsiteY0-310" fmla="*/ 2055880 h 2055880"/>
                <a:gd name="connsiteX1-311" fmla="*/ 627719 w 2812918"/>
                <a:gd name="connsiteY1-312" fmla="*/ 1652335 h 2055880"/>
                <a:gd name="connsiteX2-313" fmla="*/ 1200975 w 2812918"/>
                <a:gd name="connsiteY2-314" fmla="*/ 1172240 h 2055880"/>
                <a:gd name="connsiteX3-315" fmla="*/ 1863511 w 2812918"/>
                <a:gd name="connsiteY3-316" fmla="*/ 472993 h 2055880"/>
                <a:gd name="connsiteX4-317" fmla="*/ 2236745 w 2812918"/>
                <a:gd name="connsiteY4-318" fmla="*/ 95305 h 2055880"/>
                <a:gd name="connsiteX5-319" fmla="*/ 2812918 w 2812918"/>
                <a:gd name="connsiteY5-320" fmla="*/ 0 h 2055880"/>
                <a:gd name="connsiteX0-321" fmla="*/ 0 w 2812918"/>
                <a:gd name="connsiteY0-322" fmla="*/ 2055880 h 2055880"/>
                <a:gd name="connsiteX1-323" fmla="*/ 627719 w 2812918"/>
                <a:gd name="connsiteY1-324" fmla="*/ 1652335 h 2055880"/>
                <a:gd name="connsiteX2-325" fmla="*/ 1200975 w 2812918"/>
                <a:gd name="connsiteY2-326" fmla="*/ 1172240 h 2055880"/>
                <a:gd name="connsiteX3-327" fmla="*/ 1863511 w 2812918"/>
                <a:gd name="connsiteY3-328" fmla="*/ 472993 h 2055880"/>
                <a:gd name="connsiteX4-329" fmla="*/ 2236745 w 2812918"/>
                <a:gd name="connsiteY4-330" fmla="*/ 95305 h 2055880"/>
                <a:gd name="connsiteX5-331" fmla="*/ 2812918 w 2812918"/>
                <a:gd name="connsiteY5-332" fmla="*/ 0 h 2055880"/>
                <a:gd name="connsiteX0-333" fmla="*/ 0 w 2812918"/>
                <a:gd name="connsiteY0-334" fmla="*/ 2055880 h 2055880"/>
                <a:gd name="connsiteX1-335" fmla="*/ 627719 w 2812918"/>
                <a:gd name="connsiteY1-336" fmla="*/ 1652335 h 2055880"/>
                <a:gd name="connsiteX2-337" fmla="*/ 1200975 w 2812918"/>
                <a:gd name="connsiteY2-338" fmla="*/ 1172240 h 2055880"/>
                <a:gd name="connsiteX3-339" fmla="*/ 1863511 w 2812918"/>
                <a:gd name="connsiteY3-340" fmla="*/ 472993 h 2055880"/>
                <a:gd name="connsiteX4-341" fmla="*/ 2236745 w 2812918"/>
                <a:gd name="connsiteY4-342" fmla="*/ 95305 h 2055880"/>
                <a:gd name="connsiteX5-343" fmla="*/ 2812918 w 2812918"/>
                <a:gd name="connsiteY5-344" fmla="*/ 0 h 2055880"/>
                <a:gd name="connsiteX0-345" fmla="*/ 0 w 2812918"/>
                <a:gd name="connsiteY0-346" fmla="*/ 2055880 h 2055880"/>
                <a:gd name="connsiteX1-347" fmla="*/ 621957 w 2812918"/>
                <a:gd name="connsiteY1-348" fmla="*/ 1663860 h 2055880"/>
                <a:gd name="connsiteX2-349" fmla="*/ 1200975 w 2812918"/>
                <a:gd name="connsiteY2-350" fmla="*/ 1172240 h 2055880"/>
                <a:gd name="connsiteX3-351" fmla="*/ 1863511 w 2812918"/>
                <a:gd name="connsiteY3-352" fmla="*/ 472993 h 2055880"/>
                <a:gd name="connsiteX4-353" fmla="*/ 2236745 w 2812918"/>
                <a:gd name="connsiteY4-354" fmla="*/ 95305 h 2055880"/>
                <a:gd name="connsiteX5-355" fmla="*/ 2812918 w 2812918"/>
                <a:gd name="connsiteY5-356" fmla="*/ 0 h 2055880"/>
                <a:gd name="connsiteX0-357" fmla="*/ 0 w 2812918"/>
                <a:gd name="connsiteY0-358" fmla="*/ 2050117 h 2050117"/>
                <a:gd name="connsiteX1-359" fmla="*/ 621957 w 2812918"/>
                <a:gd name="connsiteY1-360" fmla="*/ 1663860 h 2050117"/>
                <a:gd name="connsiteX2-361" fmla="*/ 1200975 w 2812918"/>
                <a:gd name="connsiteY2-362" fmla="*/ 1172240 h 2050117"/>
                <a:gd name="connsiteX3-363" fmla="*/ 1863511 w 2812918"/>
                <a:gd name="connsiteY3-364" fmla="*/ 472993 h 2050117"/>
                <a:gd name="connsiteX4-365" fmla="*/ 2236745 w 2812918"/>
                <a:gd name="connsiteY4-366" fmla="*/ 95305 h 2050117"/>
                <a:gd name="connsiteX5-367" fmla="*/ 2812918 w 2812918"/>
                <a:gd name="connsiteY5-368" fmla="*/ 0 h 2050117"/>
                <a:gd name="connsiteX0-369" fmla="*/ 0 w 2810997"/>
                <a:gd name="connsiteY0-370" fmla="*/ 2057800 h 2057800"/>
                <a:gd name="connsiteX1-371" fmla="*/ 620036 w 2810997"/>
                <a:gd name="connsiteY1-372" fmla="*/ 1663860 h 2057800"/>
                <a:gd name="connsiteX2-373" fmla="*/ 1199054 w 2810997"/>
                <a:gd name="connsiteY2-374" fmla="*/ 1172240 h 2057800"/>
                <a:gd name="connsiteX3-375" fmla="*/ 1861590 w 2810997"/>
                <a:gd name="connsiteY3-376" fmla="*/ 472993 h 2057800"/>
                <a:gd name="connsiteX4-377" fmla="*/ 2234824 w 2810997"/>
                <a:gd name="connsiteY4-378" fmla="*/ 95305 h 2057800"/>
                <a:gd name="connsiteX5-379" fmla="*/ 2810997 w 2810997"/>
                <a:gd name="connsiteY5-380" fmla="*/ 0 h 2057800"/>
                <a:gd name="connsiteX0-381" fmla="*/ 0 w 2810997"/>
                <a:gd name="connsiteY0-382" fmla="*/ 2057800 h 2057800"/>
                <a:gd name="connsiteX1-383" fmla="*/ 620036 w 2810997"/>
                <a:gd name="connsiteY1-384" fmla="*/ 1663860 h 2057800"/>
                <a:gd name="connsiteX2-385" fmla="*/ 1199054 w 2810997"/>
                <a:gd name="connsiteY2-386" fmla="*/ 1172240 h 2057800"/>
                <a:gd name="connsiteX3-387" fmla="*/ 1861590 w 2810997"/>
                <a:gd name="connsiteY3-388" fmla="*/ 472993 h 2057800"/>
                <a:gd name="connsiteX4-389" fmla="*/ 2234824 w 2810997"/>
                <a:gd name="connsiteY4-390" fmla="*/ 95305 h 2057800"/>
                <a:gd name="connsiteX5-391" fmla="*/ 2810997 w 2810997"/>
                <a:gd name="connsiteY5-392" fmla="*/ 0 h 2057800"/>
                <a:gd name="connsiteX0" fmla="*/ 0 w 3413158"/>
                <a:gd name="connsiteY0" fmla="*/ 2103342 h 2103342"/>
                <a:gd name="connsiteX1" fmla="*/ 620036 w 3413158"/>
                <a:gd name="connsiteY1" fmla="*/ 1709402 h 2103342"/>
                <a:gd name="connsiteX2" fmla="*/ 1199054 w 3413158"/>
                <a:gd name="connsiteY2" fmla="*/ 1217782 h 2103342"/>
                <a:gd name="connsiteX3" fmla="*/ 1861590 w 3413158"/>
                <a:gd name="connsiteY3" fmla="*/ 518535 h 2103342"/>
                <a:gd name="connsiteX4" fmla="*/ 2234824 w 3413158"/>
                <a:gd name="connsiteY4" fmla="*/ 140847 h 2103342"/>
                <a:gd name="connsiteX5" fmla="*/ 3413158 w 3413158"/>
                <a:gd name="connsiteY5" fmla="*/ 0 h 2103342"/>
                <a:gd name="connsiteX0" fmla="*/ 0 w 3482948"/>
                <a:gd name="connsiteY0" fmla="*/ 2178500 h 2178500"/>
                <a:gd name="connsiteX1" fmla="*/ 689826 w 3482948"/>
                <a:gd name="connsiteY1" fmla="*/ 1709402 h 2178500"/>
                <a:gd name="connsiteX2" fmla="*/ 1268844 w 3482948"/>
                <a:gd name="connsiteY2" fmla="*/ 1217782 h 2178500"/>
                <a:gd name="connsiteX3" fmla="*/ 1931380 w 3482948"/>
                <a:gd name="connsiteY3" fmla="*/ 518535 h 2178500"/>
                <a:gd name="connsiteX4" fmla="*/ 2304614 w 3482948"/>
                <a:gd name="connsiteY4" fmla="*/ 140847 h 2178500"/>
                <a:gd name="connsiteX5" fmla="*/ 3482948 w 3482948"/>
                <a:gd name="connsiteY5" fmla="*/ 0 h 217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82948" h="2178500">
                  <a:moveTo>
                    <a:pt x="0" y="2178500"/>
                  </a:moveTo>
                  <a:cubicBezTo>
                    <a:pt x="237799" y="1956616"/>
                    <a:pt x="493505" y="1816337"/>
                    <a:pt x="689826" y="1709402"/>
                  </a:cubicBezTo>
                  <a:cubicBezTo>
                    <a:pt x="849650" y="1613991"/>
                    <a:pt x="1061918" y="1416260"/>
                    <a:pt x="1268844" y="1217782"/>
                  </a:cubicBezTo>
                  <a:cubicBezTo>
                    <a:pt x="1475770" y="1019304"/>
                    <a:pt x="1789485" y="692902"/>
                    <a:pt x="1931380" y="518535"/>
                  </a:cubicBezTo>
                  <a:cubicBezTo>
                    <a:pt x="2073275" y="344168"/>
                    <a:pt x="2142538" y="215837"/>
                    <a:pt x="2304614" y="140847"/>
                  </a:cubicBezTo>
                  <a:cubicBezTo>
                    <a:pt x="2466690" y="65857"/>
                    <a:pt x="3318453" y="16933"/>
                    <a:pt x="3482948" y="0"/>
                  </a:cubicBezTo>
                </a:path>
              </a:pathLst>
            </a:custGeom>
            <a:noFill/>
            <a:ln w="254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4" name="任意多边形 66"/>
            <p:cNvSpPr/>
            <p:nvPr/>
          </p:nvSpPr>
          <p:spPr>
            <a:xfrm>
              <a:off x="8390561" y="3016249"/>
              <a:ext cx="2813294" cy="276133"/>
            </a:xfrm>
            <a:custGeom>
              <a:avLst/>
              <a:gdLst>
                <a:gd name="connsiteX0" fmla="*/ 0 w 1022350"/>
                <a:gd name="connsiteY0" fmla="*/ 133350 h 133350"/>
                <a:gd name="connsiteX1" fmla="*/ 1022350 w 1022350"/>
                <a:gd name="connsiteY1" fmla="*/ 0 h 133350"/>
                <a:gd name="connsiteX0" fmla="*/ 0 w 2241851"/>
                <a:gd name="connsiteY0" fmla="*/ 191542 h 191542"/>
                <a:gd name="connsiteX1" fmla="*/ 2241851 w 2241851"/>
                <a:gd name="connsiteY1" fmla="*/ 0 h 191542"/>
                <a:gd name="connsiteX0" fmla="*/ 0 w 2241851"/>
                <a:gd name="connsiteY0" fmla="*/ 191542 h 191542"/>
                <a:gd name="connsiteX1" fmla="*/ 1030513 w 2241851"/>
                <a:gd name="connsiteY1" fmla="*/ 105593 h 191542"/>
                <a:gd name="connsiteX2" fmla="*/ 2241851 w 2241851"/>
                <a:gd name="connsiteY2" fmla="*/ 0 h 191542"/>
                <a:gd name="connsiteX0" fmla="*/ 0 w 2241851"/>
                <a:gd name="connsiteY0" fmla="*/ 191542 h 191542"/>
                <a:gd name="connsiteX1" fmla="*/ 1377135 w 2241851"/>
                <a:gd name="connsiteY1" fmla="*/ 1860 h 191542"/>
                <a:gd name="connsiteX2" fmla="*/ 2241851 w 2241851"/>
                <a:gd name="connsiteY2" fmla="*/ 0 h 191542"/>
                <a:gd name="connsiteX0" fmla="*/ 0 w 2241851"/>
                <a:gd name="connsiteY0" fmla="*/ 191542 h 191542"/>
                <a:gd name="connsiteX1" fmla="*/ 1377135 w 2241851"/>
                <a:gd name="connsiteY1" fmla="*/ 1860 h 191542"/>
                <a:gd name="connsiteX2" fmla="*/ 2241851 w 2241851"/>
                <a:gd name="connsiteY2" fmla="*/ 0 h 191542"/>
                <a:gd name="connsiteX0" fmla="*/ 0 w 2241851"/>
                <a:gd name="connsiteY0" fmla="*/ 192016 h 192016"/>
                <a:gd name="connsiteX1" fmla="*/ 1377135 w 2241851"/>
                <a:gd name="connsiteY1" fmla="*/ 2334 h 192016"/>
                <a:gd name="connsiteX2" fmla="*/ 2241851 w 2241851"/>
                <a:gd name="connsiteY2" fmla="*/ 474 h 192016"/>
                <a:gd name="connsiteX0" fmla="*/ 0 w 2241851"/>
                <a:gd name="connsiteY0" fmla="*/ 209651 h 209651"/>
                <a:gd name="connsiteX1" fmla="*/ 1377135 w 2241851"/>
                <a:gd name="connsiteY1" fmla="*/ 19969 h 209651"/>
                <a:gd name="connsiteX2" fmla="*/ 2241851 w 2241851"/>
                <a:gd name="connsiteY2" fmla="*/ 18109 h 209651"/>
                <a:gd name="connsiteX0" fmla="*/ 0 w 2241851"/>
                <a:gd name="connsiteY0" fmla="*/ 208555 h 208555"/>
                <a:gd name="connsiteX1" fmla="*/ 1377135 w 2241851"/>
                <a:gd name="connsiteY1" fmla="*/ 18873 h 208555"/>
                <a:gd name="connsiteX2" fmla="*/ 2241851 w 2241851"/>
                <a:gd name="connsiteY2" fmla="*/ 17013 h 208555"/>
                <a:gd name="connsiteX0" fmla="*/ 0 w 2241851"/>
                <a:gd name="connsiteY0" fmla="*/ 230257 h 230257"/>
                <a:gd name="connsiteX1" fmla="*/ 1637734 w 2241851"/>
                <a:gd name="connsiteY1" fmla="*/ 5154 h 230257"/>
                <a:gd name="connsiteX2" fmla="*/ 2241851 w 2241851"/>
                <a:gd name="connsiteY2" fmla="*/ 38715 h 230257"/>
                <a:gd name="connsiteX0" fmla="*/ 0 w 2241851"/>
                <a:gd name="connsiteY0" fmla="*/ 230257 h 230257"/>
                <a:gd name="connsiteX1" fmla="*/ 1637734 w 2241851"/>
                <a:gd name="connsiteY1" fmla="*/ 5154 h 230257"/>
                <a:gd name="connsiteX2" fmla="*/ 2241851 w 2241851"/>
                <a:gd name="connsiteY2" fmla="*/ 38715 h 230257"/>
                <a:gd name="connsiteX0" fmla="*/ 0 w 2241851"/>
                <a:gd name="connsiteY0" fmla="*/ 226089 h 226089"/>
                <a:gd name="connsiteX1" fmla="*/ 1647854 w 2241851"/>
                <a:gd name="connsiteY1" fmla="*/ 6046 h 226089"/>
                <a:gd name="connsiteX2" fmla="*/ 2241851 w 2241851"/>
                <a:gd name="connsiteY2" fmla="*/ 34547 h 226089"/>
                <a:gd name="connsiteX0" fmla="*/ 0 w 2241851"/>
                <a:gd name="connsiteY0" fmla="*/ 220043 h 220043"/>
                <a:gd name="connsiteX1" fmla="*/ 1647854 w 2241851"/>
                <a:gd name="connsiteY1" fmla="*/ 0 h 220043"/>
                <a:gd name="connsiteX2" fmla="*/ 2241851 w 2241851"/>
                <a:gd name="connsiteY2" fmla="*/ 28501 h 220043"/>
                <a:gd name="connsiteX0" fmla="*/ 0 w 2241851"/>
                <a:gd name="connsiteY0" fmla="*/ 220043 h 220043"/>
                <a:gd name="connsiteX1" fmla="*/ 1647854 w 2241851"/>
                <a:gd name="connsiteY1" fmla="*/ 0 h 220043"/>
                <a:gd name="connsiteX2" fmla="*/ 2241851 w 2241851"/>
                <a:gd name="connsiteY2" fmla="*/ 28501 h 220043"/>
                <a:gd name="connsiteX0" fmla="*/ 0 w 2241851"/>
                <a:gd name="connsiteY0" fmla="*/ 220043 h 220043"/>
                <a:gd name="connsiteX1" fmla="*/ 1647854 w 2241851"/>
                <a:gd name="connsiteY1" fmla="*/ 0 h 220043"/>
                <a:gd name="connsiteX2" fmla="*/ 2241851 w 2241851"/>
                <a:gd name="connsiteY2" fmla="*/ 28501 h 22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41851" h="220043">
                  <a:moveTo>
                    <a:pt x="0" y="220043"/>
                  </a:moveTo>
                  <a:lnTo>
                    <a:pt x="1647854" y="0"/>
                  </a:lnTo>
                  <a:cubicBezTo>
                    <a:pt x="1917027" y="11138"/>
                    <a:pt x="1822635" y="4639"/>
                    <a:pt x="2241851" y="28501"/>
                  </a:cubicBezTo>
                </a:path>
              </a:pathLst>
            </a:custGeom>
            <a:noFill/>
            <a:ln w="254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5" name="任意多边形: 形状 32"/>
            <p:cNvSpPr/>
            <p:nvPr/>
          </p:nvSpPr>
          <p:spPr>
            <a:xfrm>
              <a:off x="5821988" y="5786639"/>
              <a:ext cx="2573857" cy="3590293"/>
            </a:xfrm>
            <a:custGeom>
              <a:avLst/>
              <a:gdLst>
                <a:gd name="connsiteX0" fmla="*/ 0 w 2051050"/>
                <a:gd name="connsiteY0" fmla="*/ 0 h 2895600"/>
                <a:gd name="connsiteX1" fmla="*/ 165100 w 2051050"/>
                <a:gd name="connsiteY1" fmla="*/ 501650 h 2895600"/>
                <a:gd name="connsiteX2" fmla="*/ 457200 w 2051050"/>
                <a:gd name="connsiteY2" fmla="*/ 1028700 h 2895600"/>
                <a:gd name="connsiteX3" fmla="*/ 946150 w 2051050"/>
                <a:gd name="connsiteY3" fmla="*/ 1631950 h 2895600"/>
                <a:gd name="connsiteX4" fmla="*/ 2051050 w 2051050"/>
                <a:gd name="connsiteY4" fmla="*/ 2895600 h 2895600"/>
                <a:gd name="connsiteX0-1" fmla="*/ 0 w 2051050"/>
                <a:gd name="connsiteY0-2" fmla="*/ 0 h 2895600"/>
                <a:gd name="connsiteX1-3" fmla="*/ 165100 w 2051050"/>
                <a:gd name="connsiteY1-4" fmla="*/ 501650 h 2895600"/>
                <a:gd name="connsiteX2-5" fmla="*/ 457200 w 2051050"/>
                <a:gd name="connsiteY2-6" fmla="*/ 1028700 h 2895600"/>
                <a:gd name="connsiteX3-7" fmla="*/ 946150 w 2051050"/>
                <a:gd name="connsiteY3-8" fmla="*/ 1658842 h 2895600"/>
                <a:gd name="connsiteX4-9" fmla="*/ 2051050 w 2051050"/>
                <a:gd name="connsiteY4-10" fmla="*/ 2895600 h 2895600"/>
                <a:gd name="connsiteX0-11" fmla="*/ 0 w 2051050"/>
                <a:gd name="connsiteY0-12" fmla="*/ 0 h 2895600"/>
                <a:gd name="connsiteX1-13" fmla="*/ 165100 w 2051050"/>
                <a:gd name="connsiteY1-14" fmla="*/ 501650 h 2895600"/>
                <a:gd name="connsiteX2-15" fmla="*/ 476409 w 2051050"/>
                <a:gd name="connsiteY2-16" fmla="*/ 1082484 h 2895600"/>
                <a:gd name="connsiteX3-17" fmla="*/ 946150 w 2051050"/>
                <a:gd name="connsiteY3-18" fmla="*/ 1658842 h 2895600"/>
                <a:gd name="connsiteX4-19" fmla="*/ 2051050 w 2051050"/>
                <a:gd name="connsiteY4-20" fmla="*/ 2895600 h 2895600"/>
                <a:gd name="connsiteX0-21" fmla="*/ 0 w 2051050"/>
                <a:gd name="connsiteY0-22" fmla="*/ 0 h 2895600"/>
                <a:gd name="connsiteX1-23" fmla="*/ 203517 w 2051050"/>
                <a:gd name="connsiteY1-24" fmla="*/ 655318 h 2895600"/>
                <a:gd name="connsiteX2-25" fmla="*/ 476409 w 2051050"/>
                <a:gd name="connsiteY2-26" fmla="*/ 1082484 h 2895600"/>
                <a:gd name="connsiteX3-27" fmla="*/ 946150 w 2051050"/>
                <a:gd name="connsiteY3-28" fmla="*/ 1658842 h 2895600"/>
                <a:gd name="connsiteX4-29" fmla="*/ 2051050 w 2051050"/>
                <a:gd name="connsiteY4-30" fmla="*/ 2895600 h 2895600"/>
                <a:gd name="connsiteX0-31" fmla="*/ 0 w 2051050"/>
                <a:gd name="connsiteY0-32" fmla="*/ 0 h 2861025"/>
                <a:gd name="connsiteX1-33" fmla="*/ 203517 w 2051050"/>
                <a:gd name="connsiteY1-34" fmla="*/ 620743 h 2861025"/>
                <a:gd name="connsiteX2-35" fmla="*/ 476409 w 2051050"/>
                <a:gd name="connsiteY2-36" fmla="*/ 1047909 h 2861025"/>
                <a:gd name="connsiteX3-37" fmla="*/ 946150 w 2051050"/>
                <a:gd name="connsiteY3-38" fmla="*/ 1624267 h 2861025"/>
                <a:gd name="connsiteX4-39" fmla="*/ 2051050 w 2051050"/>
                <a:gd name="connsiteY4-40" fmla="*/ 2861025 h 286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51050" h="2861025">
                  <a:moveTo>
                    <a:pt x="0" y="0"/>
                  </a:moveTo>
                  <a:cubicBezTo>
                    <a:pt x="44450" y="165100"/>
                    <a:pt x="124116" y="446092"/>
                    <a:pt x="203517" y="620743"/>
                  </a:cubicBezTo>
                  <a:cubicBezTo>
                    <a:pt x="282918" y="795394"/>
                    <a:pt x="352637" y="880655"/>
                    <a:pt x="476409" y="1047909"/>
                  </a:cubicBezTo>
                  <a:cubicBezTo>
                    <a:pt x="600181" y="1215163"/>
                    <a:pt x="680508" y="1313117"/>
                    <a:pt x="946150" y="1624267"/>
                  </a:cubicBezTo>
                  <a:cubicBezTo>
                    <a:pt x="1211792" y="1935417"/>
                    <a:pt x="2051050" y="2861025"/>
                    <a:pt x="2051050" y="2861025"/>
                  </a:cubicBezTo>
                </a:path>
              </a:pathLst>
            </a:custGeom>
            <a:noFill/>
            <a:ln w="2540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6" name="燕尾形 135"/>
            <p:cNvSpPr/>
            <p:nvPr/>
          </p:nvSpPr>
          <p:spPr>
            <a:xfrm rot="20693031">
              <a:off x="11029777" y="10430502"/>
              <a:ext cx="112573" cy="226670"/>
            </a:xfrm>
            <a:prstGeom prst="chevron">
              <a:avLst/>
            </a:prstGeom>
            <a:solidFill>
              <a:schemeClr val="tx1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7" name="燕尾形 35"/>
            <p:cNvSpPr/>
            <p:nvPr/>
          </p:nvSpPr>
          <p:spPr>
            <a:xfrm>
              <a:off x="11159099" y="7744797"/>
              <a:ext cx="109658" cy="226670"/>
            </a:xfrm>
            <a:prstGeom prst="chevron">
              <a:avLst/>
            </a:prstGeom>
            <a:solidFill>
              <a:schemeClr val="tx1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8" name="燕尾形 35"/>
            <p:cNvSpPr/>
            <p:nvPr/>
          </p:nvSpPr>
          <p:spPr>
            <a:xfrm rot="8391021">
              <a:off x="6698231" y="10516209"/>
              <a:ext cx="109659" cy="226670"/>
            </a:xfrm>
            <a:prstGeom prst="chevron">
              <a:avLst/>
            </a:prstGeom>
            <a:solidFill>
              <a:schemeClr val="tx1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9" name="燕尾形 35"/>
            <p:cNvSpPr/>
            <p:nvPr/>
          </p:nvSpPr>
          <p:spPr>
            <a:xfrm rot="14827630">
              <a:off x="7863294" y="-929135"/>
              <a:ext cx="109658" cy="226670"/>
            </a:xfrm>
            <a:prstGeom prst="chevron">
              <a:avLst/>
            </a:prstGeom>
            <a:solidFill>
              <a:schemeClr val="tx1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0" name="燕尾形 35"/>
            <p:cNvSpPr/>
            <p:nvPr/>
          </p:nvSpPr>
          <p:spPr>
            <a:xfrm rot="20370838">
              <a:off x="11187633" y="6269107"/>
              <a:ext cx="109658" cy="226670"/>
            </a:xfrm>
            <a:prstGeom prst="chevron">
              <a:avLst/>
            </a:prstGeom>
            <a:solidFill>
              <a:schemeClr val="tx1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1" name="燕尾形 35"/>
            <p:cNvSpPr/>
            <p:nvPr/>
          </p:nvSpPr>
          <p:spPr>
            <a:xfrm rot="3812717">
              <a:off x="10766469" y="10910816"/>
              <a:ext cx="112573" cy="226670"/>
            </a:xfrm>
            <a:prstGeom prst="chevron">
              <a:avLst/>
            </a:prstGeom>
            <a:solidFill>
              <a:schemeClr val="tx1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2" name="燕尾形 35"/>
            <p:cNvSpPr/>
            <p:nvPr/>
          </p:nvSpPr>
          <p:spPr>
            <a:xfrm rot="5633623">
              <a:off x="9243913" y="10928297"/>
              <a:ext cx="112573" cy="226670"/>
            </a:xfrm>
            <a:prstGeom prst="chevron">
              <a:avLst/>
            </a:prstGeom>
            <a:solidFill>
              <a:schemeClr val="tx1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3" name="燕尾形 35"/>
            <p:cNvSpPr/>
            <p:nvPr/>
          </p:nvSpPr>
          <p:spPr>
            <a:xfrm rot="6429199">
              <a:off x="5736176" y="10536165"/>
              <a:ext cx="112573" cy="226670"/>
            </a:xfrm>
            <a:prstGeom prst="chevron">
              <a:avLst/>
            </a:prstGeom>
            <a:solidFill>
              <a:schemeClr val="tx1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4" name="燕尾形 35"/>
            <p:cNvSpPr/>
            <p:nvPr/>
          </p:nvSpPr>
          <p:spPr>
            <a:xfrm rot="19990160">
              <a:off x="9592511" y="4463903"/>
              <a:ext cx="109658" cy="226670"/>
            </a:xfrm>
            <a:prstGeom prst="chevron">
              <a:avLst/>
            </a:prstGeom>
            <a:solidFill>
              <a:schemeClr val="tx1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5" name="燕尾形 35"/>
            <p:cNvSpPr/>
            <p:nvPr/>
          </p:nvSpPr>
          <p:spPr>
            <a:xfrm rot="175148">
              <a:off x="11190200" y="2954598"/>
              <a:ext cx="109658" cy="226670"/>
            </a:xfrm>
            <a:prstGeom prst="chevron">
              <a:avLst/>
            </a:prstGeom>
            <a:solidFill>
              <a:schemeClr val="tx1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6" name="燕尾形 145"/>
            <p:cNvSpPr/>
            <p:nvPr/>
          </p:nvSpPr>
          <p:spPr>
            <a:xfrm rot="15304535">
              <a:off x="7016434" y="-986899"/>
              <a:ext cx="109658" cy="226670"/>
            </a:xfrm>
            <a:prstGeom prst="chevron">
              <a:avLst/>
            </a:prstGeom>
            <a:solidFill>
              <a:schemeClr val="tx1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47" name="燕尾形 35"/>
            <p:cNvSpPr/>
            <p:nvPr/>
          </p:nvSpPr>
          <p:spPr>
            <a:xfrm rot="16048361">
              <a:off x="3856685" y="1976586"/>
              <a:ext cx="109658" cy="226670"/>
            </a:xfrm>
            <a:prstGeom prst="chevron">
              <a:avLst/>
            </a:prstGeom>
            <a:solidFill>
              <a:schemeClr val="tx1">
                <a:alpha val="5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388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4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6358" y="1231948"/>
            <a:ext cx="14644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07—02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地块一类工业用地（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、建筑密度≤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35m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  <a:p>
            <a:pPr marL="12700" indent="32385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04—25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04—27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04—28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07—03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07—04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07—05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07—06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块一类工业用地（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M1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、建筑密度≤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35m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、绿地率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≥</a:t>
            </a:r>
            <a:r>
              <a:rPr lang="en-US" altLang="zh-CN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20%</a:t>
            </a:r>
            <a:r>
              <a:rPr lang="zh-CN" altLang="en-US" sz="900" spc="2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900" spc="20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id="{830759D3-E25B-AD77-71FC-324B42EA8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090694"/>
              </p:ext>
            </p:extLst>
          </p:nvPr>
        </p:nvGraphicFramePr>
        <p:xfrm>
          <a:off x="16136726" y="9124553"/>
          <a:ext cx="3447004" cy="5442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1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</a:t>
                      </a:r>
                      <a:r>
                        <a:rPr kumimoji="1" lang="zh-CN" altLang="en-US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市人民政府</a:t>
                      </a:r>
                      <a:endParaRPr kumimoji="1" lang="zh-CN" altLang="en-US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</a:t>
                      </a: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政复</a:t>
                      </a:r>
                      <a:r>
                        <a:rPr kumimoji="1" lang="zh-CN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2026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〕</a:t>
                      </a:r>
                      <a:r>
                        <a:rPr kumimoji="1" lang="en-US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42</a:t>
                      </a:r>
                      <a:r>
                        <a:rPr kumimoji="1" lang="zh-CN" altLang="zh-CN" sz="900" b="0" kern="12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  <a:endParaRPr kumimoji="1" lang="zh-CN" altLang="zh-CN" sz="9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" name="object 2"/>
          <p:cNvSpPr txBox="1">
            <a:spLocks noChangeArrowheads="1"/>
          </p:cNvSpPr>
          <p:nvPr/>
        </p:nvSpPr>
        <p:spPr bwMode="auto">
          <a:xfrm>
            <a:off x="0" y="363538"/>
            <a:ext cx="20104100" cy="28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南京东山副城机场高速公路以西地区控制性详细规划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》NJNBd030—04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、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07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规划管理单元图则修改</a:t>
            </a:r>
          </a:p>
        </p:txBody>
      </p:sp>
      <p:sp>
        <p:nvSpPr>
          <p:cNvPr id="71" name="object 7"/>
          <p:cNvSpPr txBox="1">
            <a:spLocks noChangeArrowheads="1"/>
          </p:cNvSpPr>
          <p:nvPr/>
        </p:nvSpPr>
        <p:spPr bwMode="auto">
          <a:xfrm>
            <a:off x="5643563" y="925513"/>
            <a:ext cx="2174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object 3"/>
          <p:cNvSpPr txBox="1"/>
          <p:nvPr/>
        </p:nvSpPr>
        <p:spPr>
          <a:xfrm>
            <a:off x="315913" y="1298575"/>
            <a:ext cx="4694237" cy="41549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indent="323850" algn="just" fontAlgn="auto">
              <a:lnSpc>
                <a:spcPct val="150000"/>
              </a:lnSpc>
              <a:defRPr/>
            </a:pPr>
            <a:r>
              <a:rPr lang="en-US" altLang="zh-CN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NJNBd030—04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en-US" altLang="zh-CN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规划管理单元图则位于江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宁机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场高速以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地区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部，东至水阁路、南至绕城高速、西至宁丹大道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、北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至诚信大道，用地面积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约</a:t>
            </a:r>
            <a:r>
              <a:rPr lang="en-US" altLang="zh-CN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323.81</a:t>
            </a:r>
            <a:r>
              <a:rPr lang="zh-CN" altLang="en-US" sz="900" spc="20" noProof="1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</a:t>
            </a:r>
            <a:r>
              <a:rPr lang="zh-CN" altLang="en-US" sz="900" spc="20" noProof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顷。</a:t>
            </a:r>
          </a:p>
        </p:txBody>
      </p:sp>
      <p:pic>
        <p:nvPicPr>
          <p:cNvPr id="80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821914"/>
            <a:ext cx="3678238" cy="3052762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矩形 81"/>
          <p:cNvSpPr/>
          <p:nvPr/>
        </p:nvSpPr>
        <p:spPr>
          <a:xfrm>
            <a:off x="655638" y="1831439"/>
            <a:ext cx="3668712" cy="3043237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83" name="椭圆 82"/>
          <p:cNvSpPr/>
          <p:nvPr/>
        </p:nvSpPr>
        <p:spPr>
          <a:xfrm>
            <a:off x="2352182" y="3054686"/>
            <a:ext cx="136525" cy="136525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84" name="文本框 16"/>
          <p:cNvSpPr txBox="1">
            <a:spLocks noChangeArrowheads="1"/>
          </p:cNvSpPr>
          <p:nvPr/>
        </p:nvSpPr>
        <p:spPr bwMode="auto">
          <a:xfrm>
            <a:off x="1728511" y="2663659"/>
            <a:ext cx="1452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NJNBd030—04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</a:t>
            </a:r>
          </a:p>
          <a:p>
            <a:pPr algn="ctr" eaLnBrk="0" hangingPunct="0"/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86" name="矩形 20"/>
          <p:cNvSpPr>
            <a:spLocks noChangeArrowheads="1"/>
          </p:cNvSpPr>
          <p:nvPr/>
        </p:nvSpPr>
        <p:spPr bwMode="auto">
          <a:xfrm>
            <a:off x="641350" y="4888964"/>
            <a:ext cx="36798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图则在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江宁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区的位置</a:t>
            </a:r>
          </a:p>
        </p:txBody>
      </p:sp>
      <p:sp>
        <p:nvSpPr>
          <p:cNvPr id="131" name="矩形 19"/>
          <p:cNvSpPr>
            <a:spLocks noChangeArrowheads="1"/>
          </p:cNvSpPr>
          <p:nvPr/>
        </p:nvSpPr>
        <p:spPr bwMode="auto">
          <a:xfrm>
            <a:off x="644525" y="9627139"/>
            <a:ext cx="36798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图则在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NJNBd030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控规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单元的位置</a:t>
            </a:r>
          </a:p>
        </p:txBody>
      </p:sp>
      <p:sp>
        <p:nvSpPr>
          <p:cNvPr id="16" name="任意多边形 86">
            <a:extLst>
              <a:ext uri="{FF2B5EF4-FFF2-40B4-BE49-F238E27FC236}">
                <a16:creationId xmlns:a16="http://schemas.microsoft.com/office/drawing/2014/main" id="{5320628C-4607-C6F4-63BC-2B8488765B5C}"/>
              </a:ext>
            </a:extLst>
          </p:cNvPr>
          <p:cNvSpPr/>
          <p:nvPr/>
        </p:nvSpPr>
        <p:spPr>
          <a:xfrm>
            <a:off x="1300986" y="5289513"/>
            <a:ext cx="2267703" cy="4123178"/>
          </a:xfrm>
          <a:custGeom>
            <a:avLst/>
            <a:gdLst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781050 w 7581900"/>
              <a:gd name="connsiteY116" fmla="*/ 8782050 h 13963650"/>
              <a:gd name="connsiteX117" fmla="*/ 1676400 w 7581900"/>
              <a:gd name="connsiteY117" fmla="*/ 11010900 h 13963650"/>
              <a:gd name="connsiteX118" fmla="*/ 2000250 w 7581900"/>
              <a:gd name="connsiteY118" fmla="*/ 11944350 h 13963650"/>
              <a:gd name="connsiteX119" fmla="*/ 2076450 w 7581900"/>
              <a:gd name="connsiteY119" fmla="*/ 12573000 h 13963650"/>
              <a:gd name="connsiteX120" fmla="*/ 2057400 w 7581900"/>
              <a:gd name="connsiteY120" fmla="*/ 13296900 h 13963650"/>
              <a:gd name="connsiteX121" fmla="*/ 2990850 w 7581900"/>
              <a:gd name="connsiteY121" fmla="*/ 13277850 h 13963650"/>
              <a:gd name="connsiteX122" fmla="*/ 3581400 w 7581900"/>
              <a:gd name="connsiteY122" fmla="*/ 13277850 h 13963650"/>
              <a:gd name="connsiteX123" fmla="*/ 4476750 w 7581900"/>
              <a:gd name="connsiteY123" fmla="*/ 13544550 h 13963650"/>
              <a:gd name="connsiteX124" fmla="*/ 5715000 w 7581900"/>
              <a:gd name="connsiteY124" fmla="*/ 13830300 h 13963650"/>
              <a:gd name="connsiteX125" fmla="*/ 6610350 w 7581900"/>
              <a:gd name="connsiteY125" fmla="*/ 13963650 h 13963650"/>
              <a:gd name="connsiteX126" fmla="*/ 7429500 w 7581900"/>
              <a:gd name="connsiteY126" fmla="*/ 13944600 h 13963650"/>
              <a:gd name="connsiteX127" fmla="*/ 7581900 w 7581900"/>
              <a:gd name="connsiteY127" fmla="*/ 13963650 h 13963650"/>
              <a:gd name="connsiteX128" fmla="*/ 7181850 w 7581900"/>
              <a:gd name="connsiteY128" fmla="*/ 13277850 h 13963650"/>
              <a:gd name="connsiteX129" fmla="*/ 6667500 w 7581900"/>
              <a:gd name="connsiteY129" fmla="*/ 12420600 h 13963650"/>
              <a:gd name="connsiteX130" fmla="*/ 6362700 w 7581900"/>
              <a:gd name="connsiteY130" fmla="*/ 11734800 h 13963650"/>
              <a:gd name="connsiteX131" fmla="*/ 6210300 w 7581900"/>
              <a:gd name="connsiteY131" fmla="*/ 11144250 h 13963650"/>
              <a:gd name="connsiteX132" fmla="*/ 5924550 w 7581900"/>
              <a:gd name="connsiteY132" fmla="*/ 10248900 h 13963650"/>
              <a:gd name="connsiteX133" fmla="*/ 5829300 w 7581900"/>
              <a:gd name="connsiteY133" fmla="*/ 8934450 h 13963650"/>
              <a:gd name="connsiteX134" fmla="*/ 5753100 w 7581900"/>
              <a:gd name="connsiteY134" fmla="*/ 7124700 h 13963650"/>
              <a:gd name="connsiteX135" fmla="*/ 5715000 w 7581900"/>
              <a:gd name="connsiteY135" fmla="*/ 5619750 h 13963650"/>
              <a:gd name="connsiteX136" fmla="*/ 5600700 w 7581900"/>
              <a:gd name="connsiteY136" fmla="*/ 4667250 h 13963650"/>
              <a:gd name="connsiteX137" fmla="*/ 5314950 w 7581900"/>
              <a:gd name="connsiteY137" fmla="*/ 3276600 h 13963650"/>
              <a:gd name="connsiteX138" fmla="*/ 4857750 w 7581900"/>
              <a:gd name="connsiteY138" fmla="*/ 1543050 h 13963650"/>
              <a:gd name="connsiteX139" fmla="*/ 4457700 w 7581900"/>
              <a:gd name="connsiteY139" fmla="*/ 323850 h 13963650"/>
              <a:gd name="connsiteX140" fmla="*/ 2438400 w 7581900"/>
              <a:gd name="connsiteY140" fmla="*/ 0 h 13963650"/>
              <a:gd name="connsiteX141" fmla="*/ 2381250 w 7581900"/>
              <a:gd name="connsiteY141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781050 w 7581900"/>
              <a:gd name="connsiteY116" fmla="*/ 8782050 h 13963650"/>
              <a:gd name="connsiteX117" fmla="*/ 1312240 w 7581900"/>
              <a:gd name="connsiteY117" fmla="*/ 10195023 h 13963650"/>
              <a:gd name="connsiteX118" fmla="*/ 1676400 w 7581900"/>
              <a:gd name="connsiteY118" fmla="*/ 11010900 h 13963650"/>
              <a:gd name="connsiteX119" fmla="*/ 2000250 w 7581900"/>
              <a:gd name="connsiteY119" fmla="*/ 11944350 h 13963650"/>
              <a:gd name="connsiteX120" fmla="*/ 2076450 w 7581900"/>
              <a:gd name="connsiteY120" fmla="*/ 12573000 h 13963650"/>
              <a:gd name="connsiteX121" fmla="*/ 2057400 w 7581900"/>
              <a:gd name="connsiteY121" fmla="*/ 13296900 h 13963650"/>
              <a:gd name="connsiteX122" fmla="*/ 2990850 w 7581900"/>
              <a:gd name="connsiteY122" fmla="*/ 13277850 h 13963650"/>
              <a:gd name="connsiteX123" fmla="*/ 3581400 w 7581900"/>
              <a:gd name="connsiteY123" fmla="*/ 13277850 h 13963650"/>
              <a:gd name="connsiteX124" fmla="*/ 4476750 w 7581900"/>
              <a:gd name="connsiteY124" fmla="*/ 13544550 h 13963650"/>
              <a:gd name="connsiteX125" fmla="*/ 5715000 w 7581900"/>
              <a:gd name="connsiteY125" fmla="*/ 13830300 h 13963650"/>
              <a:gd name="connsiteX126" fmla="*/ 6610350 w 7581900"/>
              <a:gd name="connsiteY126" fmla="*/ 13963650 h 13963650"/>
              <a:gd name="connsiteX127" fmla="*/ 7429500 w 7581900"/>
              <a:gd name="connsiteY127" fmla="*/ 13944600 h 13963650"/>
              <a:gd name="connsiteX128" fmla="*/ 7581900 w 7581900"/>
              <a:gd name="connsiteY128" fmla="*/ 13963650 h 13963650"/>
              <a:gd name="connsiteX129" fmla="*/ 7181850 w 7581900"/>
              <a:gd name="connsiteY129" fmla="*/ 13277850 h 13963650"/>
              <a:gd name="connsiteX130" fmla="*/ 6667500 w 7581900"/>
              <a:gd name="connsiteY130" fmla="*/ 12420600 h 13963650"/>
              <a:gd name="connsiteX131" fmla="*/ 6362700 w 7581900"/>
              <a:gd name="connsiteY131" fmla="*/ 11734800 h 13963650"/>
              <a:gd name="connsiteX132" fmla="*/ 6210300 w 7581900"/>
              <a:gd name="connsiteY132" fmla="*/ 11144250 h 13963650"/>
              <a:gd name="connsiteX133" fmla="*/ 5924550 w 7581900"/>
              <a:gd name="connsiteY133" fmla="*/ 10248900 h 13963650"/>
              <a:gd name="connsiteX134" fmla="*/ 5829300 w 7581900"/>
              <a:gd name="connsiteY134" fmla="*/ 8934450 h 13963650"/>
              <a:gd name="connsiteX135" fmla="*/ 5753100 w 7581900"/>
              <a:gd name="connsiteY135" fmla="*/ 7124700 h 13963650"/>
              <a:gd name="connsiteX136" fmla="*/ 5715000 w 7581900"/>
              <a:gd name="connsiteY136" fmla="*/ 5619750 h 13963650"/>
              <a:gd name="connsiteX137" fmla="*/ 5600700 w 7581900"/>
              <a:gd name="connsiteY137" fmla="*/ 4667250 h 13963650"/>
              <a:gd name="connsiteX138" fmla="*/ 5314950 w 7581900"/>
              <a:gd name="connsiteY138" fmla="*/ 3276600 h 13963650"/>
              <a:gd name="connsiteX139" fmla="*/ 4857750 w 7581900"/>
              <a:gd name="connsiteY139" fmla="*/ 1543050 h 13963650"/>
              <a:gd name="connsiteX140" fmla="*/ 4457700 w 7581900"/>
              <a:gd name="connsiteY140" fmla="*/ 323850 h 13963650"/>
              <a:gd name="connsiteX141" fmla="*/ 2438400 w 7581900"/>
              <a:gd name="connsiteY141" fmla="*/ 0 h 13963650"/>
              <a:gd name="connsiteX142" fmla="*/ 2381250 w 7581900"/>
              <a:gd name="connsiteY142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781050 w 7581900"/>
              <a:gd name="connsiteY116" fmla="*/ 8782050 h 13963650"/>
              <a:gd name="connsiteX117" fmla="*/ 1435072 w 7581900"/>
              <a:gd name="connsiteY117" fmla="*/ 10139191 h 13963650"/>
              <a:gd name="connsiteX118" fmla="*/ 1676400 w 7581900"/>
              <a:gd name="connsiteY118" fmla="*/ 11010900 h 13963650"/>
              <a:gd name="connsiteX119" fmla="*/ 2000250 w 7581900"/>
              <a:gd name="connsiteY119" fmla="*/ 11944350 h 13963650"/>
              <a:gd name="connsiteX120" fmla="*/ 2076450 w 7581900"/>
              <a:gd name="connsiteY120" fmla="*/ 12573000 h 13963650"/>
              <a:gd name="connsiteX121" fmla="*/ 2057400 w 7581900"/>
              <a:gd name="connsiteY121" fmla="*/ 13296900 h 13963650"/>
              <a:gd name="connsiteX122" fmla="*/ 2990850 w 7581900"/>
              <a:gd name="connsiteY122" fmla="*/ 13277850 h 13963650"/>
              <a:gd name="connsiteX123" fmla="*/ 3581400 w 7581900"/>
              <a:gd name="connsiteY123" fmla="*/ 13277850 h 13963650"/>
              <a:gd name="connsiteX124" fmla="*/ 4476750 w 7581900"/>
              <a:gd name="connsiteY124" fmla="*/ 13544550 h 13963650"/>
              <a:gd name="connsiteX125" fmla="*/ 5715000 w 7581900"/>
              <a:gd name="connsiteY125" fmla="*/ 13830300 h 13963650"/>
              <a:gd name="connsiteX126" fmla="*/ 6610350 w 7581900"/>
              <a:gd name="connsiteY126" fmla="*/ 13963650 h 13963650"/>
              <a:gd name="connsiteX127" fmla="*/ 7429500 w 7581900"/>
              <a:gd name="connsiteY127" fmla="*/ 13944600 h 13963650"/>
              <a:gd name="connsiteX128" fmla="*/ 7581900 w 7581900"/>
              <a:gd name="connsiteY128" fmla="*/ 13963650 h 13963650"/>
              <a:gd name="connsiteX129" fmla="*/ 7181850 w 7581900"/>
              <a:gd name="connsiteY129" fmla="*/ 13277850 h 13963650"/>
              <a:gd name="connsiteX130" fmla="*/ 6667500 w 7581900"/>
              <a:gd name="connsiteY130" fmla="*/ 12420600 h 13963650"/>
              <a:gd name="connsiteX131" fmla="*/ 6362700 w 7581900"/>
              <a:gd name="connsiteY131" fmla="*/ 11734800 h 13963650"/>
              <a:gd name="connsiteX132" fmla="*/ 6210300 w 7581900"/>
              <a:gd name="connsiteY132" fmla="*/ 11144250 h 13963650"/>
              <a:gd name="connsiteX133" fmla="*/ 5924550 w 7581900"/>
              <a:gd name="connsiteY133" fmla="*/ 10248900 h 13963650"/>
              <a:gd name="connsiteX134" fmla="*/ 5829300 w 7581900"/>
              <a:gd name="connsiteY134" fmla="*/ 8934450 h 13963650"/>
              <a:gd name="connsiteX135" fmla="*/ 5753100 w 7581900"/>
              <a:gd name="connsiteY135" fmla="*/ 7124700 h 13963650"/>
              <a:gd name="connsiteX136" fmla="*/ 5715000 w 7581900"/>
              <a:gd name="connsiteY136" fmla="*/ 5619750 h 13963650"/>
              <a:gd name="connsiteX137" fmla="*/ 5600700 w 7581900"/>
              <a:gd name="connsiteY137" fmla="*/ 4667250 h 13963650"/>
              <a:gd name="connsiteX138" fmla="*/ 5314950 w 7581900"/>
              <a:gd name="connsiteY138" fmla="*/ 3276600 h 13963650"/>
              <a:gd name="connsiteX139" fmla="*/ 4857750 w 7581900"/>
              <a:gd name="connsiteY139" fmla="*/ 1543050 h 13963650"/>
              <a:gd name="connsiteX140" fmla="*/ 4457700 w 7581900"/>
              <a:gd name="connsiteY140" fmla="*/ 323850 h 13963650"/>
              <a:gd name="connsiteX141" fmla="*/ 2438400 w 7581900"/>
              <a:gd name="connsiteY141" fmla="*/ 0 h 13963650"/>
              <a:gd name="connsiteX142" fmla="*/ 2381250 w 7581900"/>
              <a:gd name="connsiteY142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781050 w 7581900"/>
              <a:gd name="connsiteY116" fmla="*/ 8782050 h 13963650"/>
              <a:gd name="connsiteX117" fmla="*/ 1066577 w 7581900"/>
              <a:gd name="connsiteY117" fmla="*/ 9413368 h 13963650"/>
              <a:gd name="connsiteX118" fmla="*/ 1435072 w 7581900"/>
              <a:gd name="connsiteY118" fmla="*/ 10139191 h 13963650"/>
              <a:gd name="connsiteX119" fmla="*/ 1676400 w 7581900"/>
              <a:gd name="connsiteY119" fmla="*/ 11010900 h 13963650"/>
              <a:gd name="connsiteX120" fmla="*/ 2000250 w 7581900"/>
              <a:gd name="connsiteY120" fmla="*/ 11944350 h 13963650"/>
              <a:gd name="connsiteX121" fmla="*/ 2076450 w 7581900"/>
              <a:gd name="connsiteY121" fmla="*/ 12573000 h 13963650"/>
              <a:gd name="connsiteX122" fmla="*/ 2057400 w 7581900"/>
              <a:gd name="connsiteY122" fmla="*/ 13296900 h 13963650"/>
              <a:gd name="connsiteX123" fmla="*/ 2990850 w 7581900"/>
              <a:gd name="connsiteY123" fmla="*/ 13277850 h 13963650"/>
              <a:gd name="connsiteX124" fmla="*/ 3581400 w 7581900"/>
              <a:gd name="connsiteY124" fmla="*/ 13277850 h 13963650"/>
              <a:gd name="connsiteX125" fmla="*/ 4476750 w 7581900"/>
              <a:gd name="connsiteY125" fmla="*/ 13544550 h 13963650"/>
              <a:gd name="connsiteX126" fmla="*/ 5715000 w 7581900"/>
              <a:gd name="connsiteY126" fmla="*/ 13830300 h 13963650"/>
              <a:gd name="connsiteX127" fmla="*/ 6610350 w 7581900"/>
              <a:gd name="connsiteY127" fmla="*/ 13963650 h 13963650"/>
              <a:gd name="connsiteX128" fmla="*/ 7429500 w 7581900"/>
              <a:gd name="connsiteY128" fmla="*/ 13944600 h 13963650"/>
              <a:gd name="connsiteX129" fmla="*/ 7581900 w 7581900"/>
              <a:gd name="connsiteY129" fmla="*/ 13963650 h 13963650"/>
              <a:gd name="connsiteX130" fmla="*/ 7181850 w 7581900"/>
              <a:gd name="connsiteY130" fmla="*/ 13277850 h 13963650"/>
              <a:gd name="connsiteX131" fmla="*/ 6667500 w 7581900"/>
              <a:gd name="connsiteY131" fmla="*/ 12420600 h 13963650"/>
              <a:gd name="connsiteX132" fmla="*/ 6362700 w 7581900"/>
              <a:gd name="connsiteY132" fmla="*/ 11734800 h 13963650"/>
              <a:gd name="connsiteX133" fmla="*/ 6210300 w 7581900"/>
              <a:gd name="connsiteY133" fmla="*/ 11144250 h 13963650"/>
              <a:gd name="connsiteX134" fmla="*/ 5924550 w 7581900"/>
              <a:gd name="connsiteY134" fmla="*/ 10248900 h 13963650"/>
              <a:gd name="connsiteX135" fmla="*/ 5829300 w 7581900"/>
              <a:gd name="connsiteY135" fmla="*/ 8934450 h 13963650"/>
              <a:gd name="connsiteX136" fmla="*/ 5753100 w 7581900"/>
              <a:gd name="connsiteY136" fmla="*/ 7124700 h 13963650"/>
              <a:gd name="connsiteX137" fmla="*/ 5715000 w 7581900"/>
              <a:gd name="connsiteY137" fmla="*/ 5619750 h 13963650"/>
              <a:gd name="connsiteX138" fmla="*/ 5600700 w 7581900"/>
              <a:gd name="connsiteY138" fmla="*/ 4667250 h 13963650"/>
              <a:gd name="connsiteX139" fmla="*/ 5314950 w 7581900"/>
              <a:gd name="connsiteY139" fmla="*/ 3276600 h 13963650"/>
              <a:gd name="connsiteX140" fmla="*/ 4857750 w 7581900"/>
              <a:gd name="connsiteY140" fmla="*/ 1543050 h 13963650"/>
              <a:gd name="connsiteX141" fmla="*/ 4457700 w 7581900"/>
              <a:gd name="connsiteY141" fmla="*/ 323850 h 13963650"/>
              <a:gd name="connsiteX142" fmla="*/ 2438400 w 7581900"/>
              <a:gd name="connsiteY142" fmla="*/ 0 h 13963650"/>
              <a:gd name="connsiteX143" fmla="*/ 2381250 w 7581900"/>
              <a:gd name="connsiteY143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781050 w 7581900"/>
              <a:gd name="connsiteY116" fmla="*/ 8782050 h 13963650"/>
              <a:gd name="connsiteX117" fmla="*/ 1112640 w 7581900"/>
              <a:gd name="connsiteY117" fmla="*/ 9564116 h 13963650"/>
              <a:gd name="connsiteX118" fmla="*/ 1435072 w 7581900"/>
              <a:gd name="connsiteY118" fmla="*/ 10139191 h 13963650"/>
              <a:gd name="connsiteX119" fmla="*/ 1676400 w 7581900"/>
              <a:gd name="connsiteY119" fmla="*/ 11010900 h 13963650"/>
              <a:gd name="connsiteX120" fmla="*/ 2000250 w 7581900"/>
              <a:gd name="connsiteY120" fmla="*/ 11944350 h 13963650"/>
              <a:gd name="connsiteX121" fmla="*/ 2076450 w 7581900"/>
              <a:gd name="connsiteY121" fmla="*/ 12573000 h 13963650"/>
              <a:gd name="connsiteX122" fmla="*/ 2057400 w 7581900"/>
              <a:gd name="connsiteY122" fmla="*/ 13296900 h 13963650"/>
              <a:gd name="connsiteX123" fmla="*/ 2990850 w 7581900"/>
              <a:gd name="connsiteY123" fmla="*/ 13277850 h 13963650"/>
              <a:gd name="connsiteX124" fmla="*/ 3581400 w 7581900"/>
              <a:gd name="connsiteY124" fmla="*/ 13277850 h 13963650"/>
              <a:gd name="connsiteX125" fmla="*/ 4476750 w 7581900"/>
              <a:gd name="connsiteY125" fmla="*/ 13544550 h 13963650"/>
              <a:gd name="connsiteX126" fmla="*/ 5715000 w 7581900"/>
              <a:gd name="connsiteY126" fmla="*/ 13830300 h 13963650"/>
              <a:gd name="connsiteX127" fmla="*/ 6610350 w 7581900"/>
              <a:gd name="connsiteY127" fmla="*/ 13963650 h 13963650"/>
              <a:gd name="connsiteX128" fmla="*/ 7429500 w 7581900"/>
              <a:gd name="connsiteY128" fmla="*/ 13944600 h 13963650"/>
              <a:gd name="connsiteX129" fmla="*/ 7581900 w 7581900"/>
              <a:gd name="connsiteY129" fmla="*/ 13963650 h 13963650"/>
              <a:gd name="connsiteX130" fmla="*/ 7181850 w 7581900"/>
              <a:gd name="connsiteY130" fmla="*/ 13277850 h 13963650"/>
              <a:gd name="connsiteX131" fmla="*/ 6667500 w 7581900"/>
              <a:gd name="connsiteY131" fmla="*/ 12420600 h 13963650"/>
              <a:gd name="connsiteX132" fmla="*/ 6362700 w 7581900"/>
              <a:gd name="connsiteY132" fmla="*/ 11734800 h 13963650"/>
              <a:gd name="connsiteX133" fmla="*/ 6210300 w 7581900"/>
              <a:gd name="connsiteY133" fmla="*/ 11144250 h 13963650"/>
              <a:gd name="connsiteX134" fmla="*/ 5924550 w 7581900"/>
              <a:gd name="connsiteY134" fmla="*/ 10248900 h 13963650"/>
              <a:gd name="connsiteX135" fmla="*/ 5829300 w 7581900"/>
              <a:gd name="connsiteY135" fmla="*/ 8934450 h 13963650"/>
              <a:gd name="connsiteX136" fmla="*/ 5753100 w 7581900"/>
              <a:gd name="connsiteY136" fmla="*/ 7124700 h 13963650"/>
              <a:gd name="connsiteX137" fmla="*/ 5715000 w 7581900"/>
              <a:gd name="connsiteY137" fmla="*/ 5619750 h 13963650"/>
              <a:gd name="connsiteX138" fmla="*/ 5600700 w 7581900"/>
              <a:gd name="connsiteY138" fmla="*/ 4667250 h 13963650"/>
              <a:gd name="connsiteX139" fmla="*/ 5314950 w 7581900"/>
              <a:gd name="connsiteY139" fmla="*/ 3276600 h 13963650"/>
              <a:gd name="connsiteX140" fmla="*/ 4857750 w 7581900"/>
              <a:gd name="connsiteY140" fmla="*/ 1543050 h 13963650"/>
              <a:gd name="connsiteX141" fmla="*/ 4457700 w 7581900"/>
              <a:gd name="connsiteY141" fmla="*/ 323850 h 13963650"/>
              <a:gd name="connsiteX142" fmla="*/ 2438400 w 7581900"/>
              <a:gd name="connsiteY142" fmla="*/ 0 h 13963650"/>
              <a:gd name="connsiteX143" fmla="*/ 2381250 w 7581900"/>
              <a:gd name="connsiteY143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781050 w 7581900"/>
              <a:gd name="connsiteY116" fmla="*/ 8782050 h 13963650"/>
              <a:gd name="connsiteX117" fmla="*/ 1112640 w 7581900"/>
              <a:gd name="connsiteY117" fmla="*/ 9564116 h 13963650"/>
              <a:gd name="connsiteX118" fmla="*/ 1435072 w 7581900"/>
              <a:gd name="connsiteY118" fmla="*/ 10139191 h 13963650"/>
              <a:gd name="connsiteX119" fmla="*/ 1499280 w 7581900"/>
              <a:gd name="connsiteY119" fmla="*/ 10363917 h 13963650"/>
              <a:gd name="connsiteX120" fmla="*/ 1676400 w 7581900"/>
              <a:gd name="connsiteY120" fmla="*/ 11010900 h 13963650"/>
              <a:gd name="connsiteX121" fmla="*/ 2000250 w 7581900"/>
              <a:gd name="connsiteY121" fmla="*/ 11944350 h 13963650"/>
              <a:gd name="connsiteX122" fmla="*/ 2076450 w 7581900"/>
              <a:gd name="connsiteY122" fmla="*/ 12573000 h 13963650"/>
              <a:gd name="connsiteX123" fmla="*/ 2057400 w 7581900"/>
              <a:gd name="connsiteY123" fmla="*/ 13296900 h 13963650"/>
              <a:gd name="connsiteX124" fmla="*/ 2990850 w 7581900"/>
              <a:gd name="connsiteY124" fmla="*/ 13277850 h 13963650"/>
              <a:gd name="connsiteX125" fmla="*/ 3581400 w 7581900"/>
              <a:gd name="connsiteY125" fmla="*/ 13277850 h 13963650"/>
              <a:gd name="connsiteX126" fmla="*/ 4476750 w 7581900"/>
              <a:gd name="connsiteY126" fmla="*/ 13544550 h 13963650"/>
              <a:gd name="connsiteX127" fmla="*/ 5715000 w 7581900"/>
              <a:gd name="connsiteY127" fmla="*/ 13830300 h 13963650"/>
              <a:gd name="connsiteX128" fmla="*/ 6610350 w 7581900"/>
              <a:gd name="connsiteY128" fmla="*/ 13963650 h 13963650"/>
              <a:gd name="connsiteX129" fmla="*/ 7429500 w 7581900"/>
              <a:gd name="connsiteY129" fmla="*/ 13944600 h 13963650"/>
              <a:gd name="connsiteX130" fmla="*/ 7581900 w 7581900"/>
              <a:gd name="connsiteY130" fmla="*/ 13963650 h 13963650"/>
              <a:gd name="connsiteX131" fmla="*/ 7181850 w 7581900"/>
              <a:gd name="connsiteY131" fmla="*/ 13277850 h 13963650"/>
              <a:gd name="connsiteX132" fmla="*/ 6667500 w 7581900"/>
              <a:gd name="connsiteY132" fmla="*/ 12420600 h 13963650"/>
              <a:gd name="connsiteX133" fmla="*/ 6362700 w 7581900"/>
              <a:gd name="connsiteY133" fmla="*/ 11734800 h 13963650"/>
              <a:gd name="connsiteX134" fmla="*/ 6210300 w 7581900"/>
              <a:gd name="connsiteY134" fmla="*/ 11144250 h 13963650"/>
              <a:gd name="connsiteX135" fmla="*/ 5924550 w 7581900"/>
              <a:gd name="connsiteY135" fmla="*/ 10248900 h 13963650"/>
              <a:gd name="connsiteX136" fmla="*/ 5829300 w 7581900"/>
              <a:gd name="connsiteY136" fmla="*/ 8934450 h 13963650"/>
              <a:gd name="connsiteX137" fmla="*/ 5753100 w 7581900"/>
              <a:gd name="connsiteY137" fmla="*/ 7124700 h 13963650"/>
              <a:gd name="connsiteX138" fmla="*/ 5715000 w 7581900"/>
              <a:gd name="connsiteY138" fmla="*/ 5619750 h 13963650"/>
              <a:gd name="connsiteX139" fmla="*/ 5600700 w 7581900"/>
              <a:gd name="connsiteY139" fmla="*/ 4667250 h 13963650"/>
              <a:gd name="connsiteX140" fmla="*/ 5314950 w 7581900"/>
              <a:gd name="connsiteY140" fmla="*/ 3276600 h 13963650"/>
              <a:gd name="connsiteX141" fmla="*/ 4857750 w 7581900"/>
              <a:gd name="connsiteY141" fmla="*/ 1543050 h 13963650"/>
              <a:gd name="connsiteX142" fmla="*/ 4457700 w 7581900"/>
              <a:gd name="connsiteY142" fmla="*/ 323850 h 13963650"/>
              <a:gd name="connsiteX143" fmla="*/ 2438400 w 7581900"/>
              <a:gd name="connsiteY143" fmla="*/ 0 h 13963650"/>
              <a:gd name="connsiteX144" fmla="*/ 2381250 w 7581900"/>
              <a:gd name="connsiteY144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781050 w 7581900"/>
              <a:gd name="connsiteY116" fmla="*/ 8782050 h 13963650"/>
              <a:gd name="connsiteX117" fmla="*/ 1112640 w 7581900"/>
              <a:gd name="connsiteY117" fmla="*/ 9564116 h 13963650"/>
              <a:gd name="connsiteX118" fmla="*/ 1435072 w 7581900"/>
              <a:gd name="connsiteY118" fmla="*/ 10139191 h 13963650"/>
              <a:gd name="connsiteX119" fmla="*/ 1499280 w 7581900"/>
              <a:gd name="connsiteY119" fmla="*/ 10493728 h 13963650"/>
              <a:gd name="connsiteX120" fmla="*/ 1676400 w 7581900"/>
              <a:gd name="connsiteY120" fmla="*/ 11010900 h 13963650"/>
              <a:gd name="connsiteX121" fmla="*/ 2000250 w 7581900"/>
              <a:gd name="connsiteY121" fmla="*/ 11944350 h 13963650"/>
              <a:gd name="connsiteX122" fmla="*/ 2076450 w 7581900"/>
              <a:gd name="connsiteY122" fmla="*/ 12573000 h 13963650"/>
              <a:gd name="connsiteX123" fmla="*/ 2057400 w 7581900"/>
              <a:gd name="connsiteY123" fmla="*/ 13296900 h 13963650"/>
              <a:gd name="connsiteX124" fmla="*/ 2990850 w 7581900"/>
              <a:gd name="connsiteY124" fmla="*/ 13277850 h 13963650"/>
              <a:gd name="connsiteX125" fmla="*/ 3581400 w 7581900"/>
              <a:gd name="connsiteY125" fmla="*/ 13277850 h 13963650"/>
              <a:gd name="connsiteX126" fmla="*/ 4476750 w 7581900"/>
              <a:gd name="connsiteY126" fmla="*/ 13544550 h 13963650"/>
              <a:gd name="connsiteX127" fmla="*/ 5715000 w 7581900"/>
              <a:gd name="connsiteY127" fmla="*/ 13830300 h 13963650"/>
              <a:gd name="connsiteX128" fmla="*/ 6610350 w 7581900"/>
              <a:gd name="connsiteY128" fmla="*/ 13963650 h 13963650"/>
              <a:gd name="connsiteX129" fmla="*/ 7429500 w 7581900"/>
              <a:gd name="connsiteY129" fmla="*/ 13944600 h 13963650"/>
              <a:gd name="connsiteX130" fmla="*/ 7581900 w 7581900"/>
              <a:gd name="connsiteY130" fmla="*/ 13963650 h 13963650"/>
              <a:gd name="connsiteX131" fmla="*/ 7181850 w 7581900"/>
              <a:gd name="connsiteY131" fmla="*/ 13277850 h 13963650"/>
              <a:gd name="connsiteX132" fmla="*/ 6667500 w 7581900"/>
              <a:gd name="connsiteY132" fmla="*/ 12420600 h 13963650"/>
              <a:gd name="connsiteX133" fmla="*/ 6362700 w 7581900"/>
              <a:gd name="connsiteY133" fmla="*/ 11734800 h 13963650"/>
              <a:gd name="connsiteX134" fmla="*/ 6210300 w 7581900"/>
              <a:gd name="connsiteY134" fmla="*/ 11144250 h 13963650"/>
              <a:gd name="connsiteX135" fmla="*/ 5924550 w 7581900"/>
              <a:gd name="connsiteY135" fmla="*/ 10248900 h 13963650"/>
              <a:gd name="connsiteX136" fmla="*/ 5829300 w 7581900"/>
              <a:gd name="connsiteY136" fmla="*/ 8934450 h 13963650"/>
              <a:gd name="connsiteX137" fmla="*/ 5753100 w 7581900"/>
              <a:gd name="connsiteY137" fmla="*/ 7124700 h 13963650"/>
              <a:gd name="connsiteX138" fmla="*/ 5715000 w 7581900"/>
              <a:gd name="connsiteY138" fmla="*/ 5619750 h 13963650"/>
              <a:gd name="connsiteX139" fmla="*/ 5600700 w 7581900"/>
              <a:gd name="connsiteY139" fmla="*/ 4667250 h 13963650"/>
              <a:gd name="connsiteX140" fmla="*/ 5314950 w 7581900"/>
              <a:gd name="connsiteY140" fmla="*/ 3276600 h 13963650"/>
              <a:gd name="connsiteX141" fmla="*/ 4857750 w 7581900"/>
              <a:gd name="connsiteY141" fmla="*/ 1543050 h 13963650"/>
              <a:gd name="connsiteX142" fmla="*/ 4457700 w 7581900"/>
              <a:gd name="connsiteY142" fmla="*/ 323850 h 13963650"/>
              <a:gd name="connsiteX143" fmla="*/ 2438400 w 7581900"/>
              <a:gd name="connsiteY143" fmla="*/ 0 h 13963650"/>
              <a:gd name="connsiteX144" fmla="*/ 2381250 w 7581900"/>
              <a:gd name="connsiteY144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781050 w 7581900"/>
              <a:gd name="connsiteY116" fmla="*/ 8782050 h 13963650"/>
              <a:gd name="connsiteX117" fmla="*/ 1309450 w 7581900"/>
              <a:gd name="connsiteY117" fmla="*/ 9827927 h 13963650"/>
              <a:gd name="connsiteX118" fmla="*/ 1435072 w 7581900"/>
              <a:gd name="connsiteY118" fmla="*/ 10139191 h 13963650"/>
              <a:gd name="connsiteX119" fmla="*/ 1499280 w 7581900"/>
              <a:gd name="connsiteY119" fmla="*/ 10493728 h 13963650"/>
              <a:gd name="connsiteX120" fmla="*/ 1676400 w 7581900"/>
              <a:gd name="connsiteY120" fmla="*/ 11010900 h 13963650"/>
              <a:gd name="connsiteX121" fmla="*/ 2000250 w 7581900"/>
              <a:gd name="connsiteY121" fmla="*/ 11944350 h 13963650"/>
              <a:gd name="connsiteX122" fmla="*/ 2076450 w 7581900"/>
              <a:gd name="connsiteY122" fmla="*/ 12573000 h 13963650"/>
              <a:gd name="connsiteX123" fmla="*/ 2057400 w 7581900"/>
              <a:gd name="connsiteY123" fmla="*/ 13296900 h 13963650"/>
              <a:gd name="connsiteX124" fmla="*/ 2990850 w 7581900"/>
              <a:gd name="connsiteY124" fmla="*/ 13277850 h 13963650"/>
              <a:gd name="connsiteX125" fmla="*/ 3581400 w 7581900"/>
              <a:gd name="connsiteY125" fmla="*/ 13277850 h 13963650"/>
              <a:gd name="connsiteX126" fmla="*/ 4476750 w 7581900"/>
              <a:gd name="connsiteY126" fmla="*/ 13544550 h 13963650"/>
              <a:gd name="connsiteX127" fmla="*/ 5715000 w 7581900"/>
              <a:gd name="connsiteY127" fmla="*/ 13830300 h 13963650"/>
              <a:gd name="connsiteX128" fmla="*/ 6610350 w 7581900"/>
              <a:gd name="connsiteY128" fmla="*/ 13963650 h 13963650"/>
              <a:gd name="connsiteX129" fmla="*/ 7429500 w 7581900"/>
              <a:gd name="connsiteY129" fmla="*/ 13944600 h 13963650"/>
              <a:gd name="connsiteX130" fmla="*/ 7581900 w 7581900"/>
              <a:gd name="connsiteY130" fmla="*/ 13963650 h 13963650"/>
              <a:gd name="connsiteX131" fmla="*/ 7181850 w 7581900"/>
              <a:gd name="connsiteY131" fmla="*/ 13277850 h 13963650"/>
              <a:gd name="connsiteX132" fmla="*/ 6667500 w 7581900"/>
              <a:gd name="connsiteY132" fmla="*/ 12420600 h 13963650"/>
              <a:gd name="connsiteX133" fmla="*/ 6362700 w 7581900"/>
              <a:gd name="connsiteY133" fmla="*/ 11734800 h 13963650"/>
              <a:gd name="connsiteX134" fmla="*/ 6210300 w 7581900"/>
              <a:gd name="connsiteY134" fmla="*/ 11144250 h 13963650"/>
              <a:gd name="connsiteX135" fmla="*/ 5924550 w 7581900"/>
              <a:gd name="connsiteY135" fmla="*/ 10248900 h 13963650"/>
              <a:gd name="connsiteX136" fmla="*/ 5829300 w 7581900"/>
              <a:gd name="connsiteY136" fmla="*/ 8934450 h 13963650"/>
              <a:gd name="connsiteX137" fmla="*/ 5753100 w 7581900"/>
              <a:gd name="connsiteY137" fmla="*/ 7124700 h 13963650"/>
              <a:gd name="connsiteX138" fmla="*/ 5715000 w 7581900"/>
              <a:gd name="connsiteY138" fmla="*/ 5619750 h 13963650"/>
              <a:gd name="connsiteX139" fmla="*/ 5600700 w 7581900"/>
              <a:gd name="connsiteY139" fmla="*/ 4667250 h 13963650"/>
              <a:gd name="connsiteX140" fmla="*/ 5314950 w 7581900"/>
              <a:gd name="connsiteY140" fmla="*/ 3276600 h 13963650"/>
              <a:gd name="connsiteX141" fmla="*/ 4857750 w 7581900"/>
              <a:gd name="connsiteY141" fmla="*/ 1543050 h 13963650"/>
              <a:gd name="connsiteX142" fmla="*/ 4457700 w 7581900"/>
              <a:gd name="connsiteY142" fmla="*/ 323850 h 13963650"/>
              <a:gd name="connsiteX143" fmla="*/ 2438400 w 7581900"/>
              <a:gd name="connsiteY143" fmla="*/ 0 h 13963650"/>
              <a:gd name="connsiteX144" fmla="*/ 2381250 w 7581900"/>
              <a:gd name="connsiteY144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781050 w 7581900"/>
              <a:gd name="connsiteY116" fmla="*/ 8782050 h 13963650"/>
              <a:gd name="connsiteX117" fmla="*/ 1097286 w 7581900"/>
              <a:gd name="connsiteY117" fmla="*/ 9413368 h 13963650"/>
              <a:gd name="connsiteX118" fmla="*/ 1309450 w 7581900"/>
              <a:gd name="connsiteY118" fmla="*/ 9827927 h 13963650"/>
              <a:gd name="connsiteX119" fmla="*/ 1435072 w 7581900"/>
              <a:gd name="connsiteY119" fmla="*/ 10139191 h 13963650"/>
              <a:gd name="connsiteX120" fmla="*/ 1499280 w 7581900"/>
              <a:gd name="connsiteY120" fmla="*/ 10493728 h 13963650"/>
              <a:gd name="connsiteX121" fmla="*/ 1676400 w 7581900"/>
              <a:gd name="connsiteY121" fmla="*/ 11010900 h 13963650"/>
              <a:gd name="connsiteX122" fmla="*/ 2000250 w 7581900"/>
              <a:gd name="connsiteY122" fmla="*/ 11944350 h 13963650"/>
              <a:gd name="connsiteX123" fmla="*/ 2076450 w 7581900"/>
              <a:gd name="connsiteY123" fmla="*/ 12573000 h 13963650"/>
              <a:gd name="connsiteX124" fmla="*/ 2057400 w 7581900"/>
              <a:gd name="connsiteY124" fmla="*/ 13296900 h 13963650"/>
              <a:gd name="connsiteX125" fmla="*/ 2990850 w 7581900"/>
              <a:gd name="connsiteY125" fmla="*/ 13277850 h 13963650"/>
              <a:gd name="connsiteX126" fmla="*/ 3581400 w 7581900"/>
              <a:gd name="connsiteY126" fmla="*/ 13277850 h 13963650"/>
              <a:gd name="connsiteX127" fmla="*/ 4476750 w 7581900"/>
              <a:gd name="connsiteY127" fmla="*/ 13544550 h 13963650"/>
              <a:gd name="connsiteX128" fmla="*/ 5715000 w 7581900"/>
              <a:gd name="connsiteY128" fmla="*/ 13830300 h 13963650"/>
              <a:gd name="connsiteX129" fmla="*/ 6610350 w 7581900"/>
              <a:gd name="connsiteY129" fmla="*/ 13963650 h 13963650"/>
              <a:gd name="connsiteX130" fmla="*/ 7429500 w 7581900"/>
              <a:gd name="connsiteY130" fmla="*/ 13944600 h 13963650"/>
              <a:gd name="connsiteX131" fmla="*/ 7581900 w 7581900"/>
              <a:gd name="connsiteY131" fmla="*/ 13963650 h 13963650"/>
              <a:gd name="connsiteX132" fmla="*/ 7181850 w 7581900"/>
              <a:gd name="connsiteY132" fmla="*/ 13277850 h 13963650"/>
              <a:gd name="connsiteX133" fmla="*/ 6667500 w 7581900"/>
              <a:gd name="connsiteY133" fmla="*/ 12420600 h 13963650"/>
              <a:gd name="connsiteX134" fmla="*/ 6362700 w 7581900"/>
              <a:gd name="connsiteY134" fmla="*/ 11734800 h 13963650"/>
              <a:gd name="connsiteX135" fmla="*/ 6210300 w 7581900"/>
              <a:gd name="connsiteY135" fmla="*/ 11144250 h 13963650"/>
              <a:gd name="connsiteX136" fmla="*/ 5924550 w 7581900"/>
              <a:gd name="connsiteY136" fmla="*/ 10248900 h 13963650"/>
              <a:gd name="connsiteX137" fmla="*/ 5829300 w 7581900"/>
              <a:gd name="connsiteY137" fmla="*/ 8934450 h 13963650"/>
              <a:gd name="connsiteX138" fmla="*/ 5753100 w 7581900"/>
              <a:gd name="connsiteY138" fmla="*/ 7124700 h 13963650"/>
              <a:gd name="connsiteX139" fmla="*/ 5715000 w 7581900"/>
              <a:gd name="connsiteY139" fmla="*/ 5619750 h 13963650"/>
              <a:gd name="connsiteX140" fmla="*/ 5600700 w 7581900"/>
              <a:gd name="connsiteY140" fmla="*/ 4667250 h 13963650"/>
              <a:gd name="connsiteX141" fmla="*/ 5314950 w 7581900"/>
              <a:gd name="connsiteY141" fmla="*/ 3276600 h 13963650"/>
              <a:gd name="connsiteX142" fmla="*/ 4857750 w 7581900"/>
              <a:gd name="connsiteY142" fmla="*/ 1543050 h 13963650"/>
              <a:gd name="connsiteX143" fmla="*/ 4457700 w 7581900"/>
              <a:gd name="connsiteY143" fmla="*/ 323850 h 13963650"/>
              <a:gd name="connsiteX144" fmla="*/ 2438400 w 7581900"/>
              <a:gd name="connsiteY144" fmla="*/ 0 h 13963650"/>
              <a:gd name="connsiteX145" fmla="*/ 2381250 w 7581900"/>
              <a:gd name="connsiteY145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781050 w 7581900"/>
              <a:gd name="connsiteY116" fmla="*/ 8782050 h 13963650"/>
              <a:gd name="connsiteX117" fmla="*/ 1059598 w 7581900"/>
              <a:gd name="connsiteY117" fmla="*/ 9513866 h 13963650"/>
              <a:gd name="connsiteX118" fmla="*/ 1309450 w 7581900"/>
              <a:gd name="connsiteY118" fmla="*/ 9827927 h 13963650"/>
              <a:gd name="connsiteX119" fmla="*/ 1435072 w 7581900"/>
              <a:gd name="connsiteY119" fmla="*/ 10139191 h 13963650"/>
              <a:gd name="connsiteX120" fmla="*/ 1499280 w 7581900"/>
              <a:gd name="connsiteY120" fmla="*/ 10493728 h 13963650"/>
              <a:gd name="connsiteX121" fmla="*/ 1676400 w 7581900"/>
              <a:gd name="connsiteY121" fmla="*/ 11010900 h 13963650"/>
              <a:gd name="connsiteX122" fmla="*/ 2000250 w 7581900"/>
              <a:gd name="connsiteY122" fmla="*/ 11944350 h 13963650"/>
              <a:gd name="connsiteX123" fmla="*/ 2076450 w 7581900"/>
              <a:gd name="connsiteY123" fmla="*/ 12573000 h 13963650"/>
              <a:gd name="connsiteX124" fmla="*/ 2057400 w 7581900"/>
              <a:gd name="connsiteY124" fmla="*/ 13296900 h 13963650"/>
              <a:gd name="connsiteX125" fmla="*/ 2990850 w 7581900"/>
              <a:gd name="connsiteY125" fmla="*/ 13277850 h 13963650"/>
              <a:gd name="connsiteX126" fmla="*/ 3581400 w 7581900"/>
              <a:gd name="connsiteY126" fmla="*/ 13277850 h 13963650"/>
              <a:gd name="connsiteX127" fmla="*/ 4476750 w 7581900"/>
              <a:gd name="connsiteY127" fmla="*/ 13544550 h 13963650"/>
              <a:gd name="connsiteX128" fmla="*/ 5715000 w 7581900"/>
              <a:gd name="connsiteY128" fmla="*/ 13830300 h 13963650"/>
              <a:gd name="connsiteX129" fmla="*/ 6610350 w 7581900"/>
              <a:gd name="connsiteY129" fmla="*/ 13963650 h 13963650"/>
              <a:gd name="connsiteX130" fmla="*/ 7429500 w 7581900"/>
              <a:gd name="connsiteY130" fmla="*/ 13944600 h 13963650"/>
              <a:gd name="connsiteX131" fmla="*/ 7581900 w 7581900"/>
              <a:gd name="connsiteY131" fmla="*/ 13963650 h 13963650"/>
              <a:gd name="connsiteX132" fmla="*/ 7181850 w 7581900"/>
              <a:gd name="connsiteY132" fmla="*/ 13277850 h 13963650"/>
              <a:gd name="connsiteX133" fmla="*/ 6667500 w 7581900"/>
              <a:gd name="connsiteY133" fmla="*/ 12420600 h 13963650"/>
              <a:gd name="connsiteX134" fmla="*/ 6362700 w 7581900"/>
              <a:gd name="connsiteY134" fmla="*/ 11734800 h 13963650"/>
              <a:gd name="connsiteX135" fmla="*/ 6210300 w 7581900"/>
              <a:gd name="connsiteY135" fmla="*/ 11144250 h 13963650"/>
              <a:gd name="connsiteX136" fmla="*/ 5924550 w 7581900"/>
              <a:gd name="connsiteY136" fmla="*/ 10248900 h 13963650"/>
              <a:gd name="connsiteX137" fmla="*/ 5829300 w 7581900"/>
              <a:gd name="connsiteY137" fmla="*/ 8934450 h 13963650"/>
              <a:gd name="connsiteX138" fmla="*/ 5753100 w 7581900"/>
              <a:gd name="connsiteY138" fmla="*/ 7124700 h 13963650"/>
              <a:gd name="connsiteX139" fmla="*/ 5715000 w 7581900"/>
              <a:gd name="connsiteY139" fmla="*/ 5619750 h 13963650"/>
              <a:gd name="connsiteX140" fmla="*/ 5600700 w 7581900"/>
              <a:gd name="connsiteY140" fmla="*/ 4667250 h 13963650"/>
              <a:gd name="connsiteX141" fmla="*/ 5314950 w 7581900"/>
              <a:gd name="connsiteY141" fmla="*/ 3276600 h 13963650"/>
              <a:gd name="connsiteX142" fmla="*/ 4857750 w 7581900"/>
              <a:gd name="connsiteY142" fmla="*/ 1543050 h 13963650"/>
              <a:gd name="connsiteX143" fmla="*/ 4457700 w 7581900"/>
              <a:gd name="connsiteY143" fmla="*/ 323850 h 13963650"/>
              <a:gd name="connsiteX144" fmla="*/ 2438400 w 7581900"/>
              <a:gd name="connsiteY144" fmla="*/ 0 h 13963650"/>
              <a:gd name="connsiteX145" fmla="*/ 2381250 w 7581900"/>
              <a:gd name="connsiteY145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781050 w 7581900"/>
              <a:gd name="connsiteY116" fmla="*/ 8782050 h 13963650"/>
              <a:gd name="connsiteX117" fmla="*/ 854414 w 7581900"/>
              <a:gd name="connsiteY117" fmla="*/ 8994624 h 13963650"/>
              <a:gd name="connsiteX118" fmla="*/ 1059598 w 7581900"/>
              <a:gd name="connsiteY118" fmla="*/ 9513866 h 13963650"/>
              <a:gd name="connsiteX119" fmla="*/ 1309450 w 7581900"/>
              <a:gd name="connsiteY119" fmla="*/ 9827927 h 13963650"/>
              <a:gd name="connsiteX120" fmla="*/ 1435072 w 7581900"/>
              <a:gd name="connsiteY120" fmla="*/ 10139191 h 13963650"/>
              <a:gd name="connsiteX121" fmla="*/ 1499280 w 7581900"/>
              <a:gd name="connsiteY121" fmla="*/ 10493728 h 13963650"/>
              <a:gd name="connsiteX122" fmla="*/ 1676400 w 7581900"/>
              <a:gd name="connsiteY122" fmla="*/ 11010900 h 13963650"/>
              <a:gd name="connsiteX123" fmla="*/ 2000250 w 7581900"/>
              <a:gd name="connsiteY123" fmla="*/ 11944350 h 13963650"/>
              <a:gd name="connsiteX124" fmla="*/ 2076450 w 7581900"/>
              <a:gd name="connsiteY124" fmla="*/ 12573000 h 13963650"/>
              <a:gd name="connsiteX125" fmla="*/ 2057400 w 7581900"/>
              <a:gd name="connsiteY125" fmla="*/ 13296900 h 13963650"/>
              <a:gd name="connsiteX126" fmla="*/ 2990850 w 7581900"/>
              <a:gd name="connsiteY126" fmla="*/ 13277850 h 13963650"/>
              <a:gd name="connsiteX127" fmla="*/ 3581400 w 7581900"/>
              <a:gd name="connsiteY127" fmla="*/ 13277850 h 13963650"/>
              <a:gd name="connsiteX128" fmla="*/ 4476750 w 7581900"/>
              <a:gd name="connsiteY128" fmla="*/ 13544550 h 13963650"/>
              <a:gd name="connsiteX129" fmla="*/ 5715000 w 7581900"/>
              <a:gd name="connsiteY129" fmla="*/ 13830300 h 13963650"/>
              <a:gd name="connsiteX130" fmla="*/ 6610350 w 7581900"/>
              <a:gd name="connsiteY130" fmla="*/ 13963650 h 13963650"/>
              <a:gd name="connsiteX131" fmla="*/ 7429500 w 7581900"/>
              <a:gd name="connsiteY131" fmla="*/ 13944600 h 13963650"/>
              <a:gd name="connsiteX132" fmla="*/ 7581900 w 7581900"/>
              <a:gd name="connsiteY132" fmla="*/ 13963650 h 13963650"/>
              <a:gd name="connsiteX133" fmla="*/ 7181850 w 7581900"/>
              <a:gd name="connsiteY133" fmla="*/ 13277850 h 13963650"/>
              <a:gd name="connsiteX134" fmla="*/ 6667500 w 7581900"/>
              <a:gd name="connsiteY134" fmla="*/ 12420600 h 13963650"/>
              <a:gd name="connsiteX135" fmla="*/ 6362700 w 7581900"/>
              <a:gd name="connsiteY135" fmla="*/ 11734800 h 13963650"/>
              <a:gd name="connsiteX136" fmla="*/ 6210300 w 7581900"/>
              <a:gd name="connsiteY136" fmla="*/ 11144250 h 13963650"/>
              <a:gd name="connsiteX137" fmla="*/ 5924550 w 7581900"/>
              <a:gd name="connsiteY137" fmla="*/ 10248900 h 13963650"/>
              <a:gd name="connsiteX138" fmla="*/ 5829300 w 7581900"/>
              <a:gd name="connsiteY138" fmla="*/ 8934450 h 13963650"/>
              <a:gd name="connsiteX139" fmla="*/ 5753100 w 7581900"/>
              <a:gd name="connsiteY139" fmla="*/ 7124700 h 13963650"/>
              <a:gd name="connsiteX140" fmla="*/ 5715000 w 7581900"/>
              <a:gd name="connsiteY140" fmla="*/ 5619750 h 13963650"/>
              <a:gd name="connsiteX141" fmla="*/ 5600700 w 7581900"/>
              <a:gd name="connsiteY141" fmla="*/ 4667250 h 13963650"/>
              <a:gd name="connsiteX142" fmla="*/ 5314950 w 7581900"/>
              <a:gd name="connsiteY142" fmla="*/ 3276600 h 13963650"/>
              <a:gd name="connsiteX143" fmla="*/ 4857750 w 7581900"/>
              <a:gd name="connsiteY143" fmla="*/ 1543050 h 13963650"/>
              <a:gd name="connsiteX144" fmla="*/ 4457700 w 7581900"/>
              <a:gd name="connsiteY144" fmla="*/ 323850 h 13963650"/>
              <a:gd name="connsiteX145" fmla="*/ 2438400 w 7581900"/>
              <a:gd name="connsiteY145" fmla="*/ 0 h 13963650"/>
              <a:gd name="connsiteX146" fmla="*/ 2381250 w 7581900"/>
              <a:gd name="connsiteY146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781050 w 7581900"/>
              <a:gd name="connsiteY116" fmla="*/ 8782050 h 13963650"/>
              <a:gd name="connsiteX117" fmla="*/ 896289 w 7581900"/>
              <a:gd name="connsiteY117" fmla="*/ 9203996 h 13963650"/>
              <a:gd name="connsiteX118" fmla="*/ 1059598 w 7581900"/>
              <a:gd name="connsiteY118" fmla="*/ 9513866 h 13963650"/>
              <a:gd name="connsiteX119" fmla="*/ 1309450 w 7581900"/>
              <a:gd name="connsiteY119" fmla="*/ 9827927 h 13963650"/>
              <a:gd name="connsiteX120" fmla="*/ 1435072 w 7581900"/>
              <a:gd name="connsiteY120" fmla="*/ 10139191 h 13963650"/>
              <a:gd name="connsiteX121" fmla="*/ 1499280 w 7581900"/>
              <a:gd name="connsiteY121" fmla="*/ 10493728 h 13963650"/>
              <a:gd name="connsiteX122" fmla="*/ 1676400 w 7581900"/>
              <a:gd name="connsiteY122" fmla="*/ 11010900 h 13963650"/>
              <a:gd name="connsiteX123" fmla="*/ 2000250 w 7581900"/>
              <a:gd name="connsiteY123" fmla="*/ 11944350 h 13963650"/>
              <a:gd name="connsiteX124" fmla="*/ 2076450 w 7581900"/>
              <a:gd name="connsiteY124" fmla="*/ 12573000 h 13963650"/>
              <a:gd name="connsiteX125" fmla="*/ 2057400 w 7581900"/>
              <a:gd name="connsiteY125" fmla="*/ 13296900 h 13963650"/>
              <a:gd name="connsiteX126" fmla="*/ 2990850 w 7581900"/>
              <a:gd name="connsiteY126" fmla="*/ 13277850 h 13963650"/>
              <a:gd name="connsiteX127" fmla="*/ 3581400 w 7581900"/>
              <a:gd name="connsiteY127" fmla="*/ 13277850 h 13963650"/>
              <a:gd name="connsiteX128" fmla="*/ 4476750 w 7581900"/>
              <a:gd name="connsiteY128" fmla="*/ 13544550 h 13963650"/>
              <a:gd name="connsiteX129" fmla="*/ 5715000 w 7581900"/>
              <a:gd name="connsiteY129" fmla="*/ 13830300 h 13963650"/>
              <a:gd name="connsiteX130" fmla="*/ 6610350 w 7581900"/>
              <a:gd name="connsiteY130" fmla="*/ 13963650 h 13963650"/>
              <a:gd name="connsiteX131" fmla="*/ 7429500 w 7581900"/>
              <a:gd name="connsiteY131" fmla="*/ 13944600 h 13963650"/>
              <a:gd name="connsiteX132" fmla="*/ 7581900 w 7581900"/>
              <a:gd name="connsiteY132" fmla="*/ 13963650 h 13963650"/>
              <a:gd name="connsiteX133" fmla="*/ 7181850 w 7581900"/>
              <a:gd name="connsiteY133" fmla="*/ 13277850 h 13963650"/>
              <a:gd name="connsiteX134" fmla="*/ 6667500 w 7581900"/>
              <a:gd name="connsiteY134" fmla="*/ 12420600 h 13963650"/>
              <a:gd name="connsiteX135" fmla="*/ 6362700 w 7581900"/>
              <a:gd name="connsiteY135" fmla="*/ 11734800 h 13963650"/>
              <a:gd name="connsiteX136" fmla="*/ 6210300 w 7581900"/>
              <a:gd name="connsiteY136" fmla="*/ 11144250 h 13963650"/>
              <a:gd name="connsiteX137" fmla="*/ 5924550 w 7581900"/>
              <a:gd name="connsiteY137" fmla="*/ 10248900 h 13963650"/>
              <a:gd name="connsiteX138" fmla="*/ 5829300 w 7581900"/>
              <a:gd name="connsiteY138" fmla="*/ 8934450 h 13963650"/>
              <a:gd name="connsiteX139" fmla="*/ 5753100 w 7581900"/>
              <a:gd name="connsiteY139" fmla="*/ 7124700 h 13963650"/>
              <a:gd name="connsiteX140" fmla="*/ 5715000 w 7581900"/>
              <a:gd name="connsiteY140" fmla="*/ 5619750 h 13963650"/>
              <a:gd name="connsiteX141" fmla="*/ 5600700 w 7581900"/>
              <a:gd name="connsiteY141" fmla="*/ 4667250 h 13963650"/>
              <a:gd name="connsiteX142" fmla="*/ 5314950 w 7581900"/>
              <a:gd name="connsiteY142" fmla="*/ 3276600 h 13963650"/>
              <a:gd name="connsiteX143" fmla="*/ 4857750 w 7581900"/>
              <a:gd name="connsiteY143" fmla="*/ 1543050 h 13963650"/>
              <a:gd name="connsiteX144" fmla="*/ 4457700 w 7581900"/>
              <a:gd name="connsiteY144" fmla="*/ 323850 h 13963650"/>
              <a:gd name="connsiteX145" fmla="*/ 2438400 w 7581900"/>
              <a:gd name="connsiteY145" fmla="*/ 0 h 13963650"/>
              <a:gd name="connsiteX146" fmla="*/ 2381250 w 7581900"/>
              <a:gd name="connsiteY146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864799 w 7581900"/>
              <a:gd name="connsiteY116" fmla="*/ 8694113 h 13963650"/>
              <a:gd name="connsiteX117" fmla="*/ 896289 w 7581900"/>
              <a:gd name="connsiteY117" fmla="*/ 9203996 h 13963650"/>
              <a:gd name="connsiteX118" fmla="*/ 1059598 w 7581900"/>
              <a:gd name="connsiteY118" fmla="*/ 9513866 h 13963650"/>
              <a:gd name="connsiteX119" fmla="*/ 1309450 w 7581900"/>
              <a:gd name="connsiteY119" fmla="*/ 9827927 h 13963650"/>
              <a:gd name="connsiteX120" fmla="*/ 1435072 w 7581900"/>
              <a:gd name="connsiteY120" fmla="*/ 10139191 h 13963650"/>
              <a:gd name="connsiteX121" fmla="*/ 1499280 w 7581900"/>
              <a:gd name="connsiteY121" fmla="*/ 10493728 h 13963650"/>
              <a:gd name="connsiteX122" fmla="*/ 1676400 w 7581900"/>
              <a:gd name="connsiteY122" fmla="*/ 11010900 h 13963650"/>
              <a:gd name="connsiteX123" fmla="*/ 2000250 w 7581900"/>
              <a:gd name="connsiteY123" fmla="*/ 11944350 h 13963650"/>
              <a:gd name="connsiteX124" fmla="*/ 2076450 w 7581900"/>
              <a:gd name="connsiteY124" fmla="*/ 12573000 h 13963650"/>
              <a:gd name="connsiteX125" fmla="*/ 2057400 w 7581900"/>
              <a:gd name="connsiteY125" fmla="*/ 13296900 h 13963650"/>
              <a:gd name="connsiteX126" fmla="*/ 2990850 w 7581900"/>
              <a:gd name="connsiteY126" fmla="*/ 13277850 h 13963650"/>
              <a:gd name="connsiteX127" fmla="*/ 3581400 w 7581900"/>
              <a:gd name="connsiteY127" fmla="*/ 13277850 h 13963650"/>
              <a:gd name="connsiteX128" fmla="*/ 4476750 w 7581900"/>
              <a:gd name="connsiteY128" fmla="*/ 13544550 h 13963650"/>
              <a:gd name="connsiteX129" fmla="*/ 5715000 w 7581900"/>
              <a:gd name="connsiteY129" fmla="*/ 13830300 h 13963650"/>
              <a:gd name="connsiteX130" fmla="*/ 6610350 w 7581900"/>
              <a:gd name="connsiteY130" fmla="*/ 13963650 h 13963650"/>
              <a:gd name="connsiteX131" fmla="*/ 7429500 w 7581900"/>
              <a:gd name="connsiteY131" fmla="*/ 13944600 h 13963650"/>
              <a:gd name="connsiteX132" fmla="*/ 7581900 w 7581900"/>
              <a:gd name="connsiteY132" fmla="*/ 13963650 h 13963650"/>
              <a:gd name="connsiteX133" fmla="*/ 7181850 w 7581900"/>
              <a:gd name="connsiteY133" fmla="*/ 13277850 h 13963650"/>
              <a:gd name="connsiteX134" fmla="*/ 6667500 w 7581900"/>
              <a:gd name="connsiteY134" fmla="*/ 12420600 h 13963650"/>
              <a:gd name="connsiteX135" fmla="*/ 6362700 w 7581900"/>
              <a:gd name="connsiteY135" fmla="*/ 11734800 h 13963650"/>
              <a:gd name="connsiteX136" fmla="*/ 6210300 w 7581900"/>
              <a:gd name="connsiteY136" fmla="*/ 11144250 h 13963650"/>
              <a:gd name="connsiteX137" fmla="*/ 5924550 w 7581900"/>
              <a:gd name="connsiteY137" fmla="*/ 10248900 h 13963650"/>
              <a:gd name="connsiteX138" fmla="*/ 5829300 w 7581900"/>
              <a:gd name="connsiteY138" fmla="*/ 8934450 h 13963650"/>
              <a:gd name="connsiteX139" fmla="*/ 5753100 w 7581900"/>
              <a:gd name="connsiteY139" fmla="*/ 7124700 h 13963650"/>
              <a:gd name="connsiteX140" fmla="*/ 5715000 w 7581900"/>
              <a:gd name="connsiteY140" fmla="*/ 5619750 h 13963650"/>
              <a:gd name="connsiteX141" fmla="*/ 5600700 w 7581900"/>
              <a:gd name="connsiteY141" fmla="*/ 4667250 h 13963650"/>
              <a:gd name="connsiteX142" fmla="*/ 5314950 w 7581900"/>
              <a:gd name="connsiteY142" fmla="*/ 3276600 h 13963650"/>
              <a:gd name="connsiteX143" fmla="*/ 4857750 w 7581900"/>
              <a:gd name="connsiteY143" fmla="*/ 1543050 h 13963650"/>
              <a:gd name="connsiteX144" fmla="*/ 4457700 w 7581900"/>
              <a:gd name="connsiteY144" fmla="*/ 323850 h 13963650"/>
              <a:gd name="connsiteX145" fmla="*/ 2438400 w 7581900"/>
              <a:gd name="connsiteY145" fmla="*/ 0 h 13963650"/>
              <a:gd name="connsiteX146" fmla="*/ 2381250 w 7581900"/>
              <a:gd name="connsiteY146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691103 w 7581900"/>
              <a:gd name="connsiteY116" fmla="*/ 8337196 h 13963650"/>
              <a:gd name="connsiteX117" fmla="*/ 864799 w 7581900"/>
              <a:gd name="connsiteY117" fmla="*/ 8694113 h 13963650"/>
              <a:gd name="connsiteX118" fmla="*/ 896289 w 7581900"/>
              <a:gd name="connsiteY118" fmla="*/ 9203996 h 13963650"/>
              <a:gd name="connsiteX119" fmla="*/ 1059598 w 7581900"/>
              <a:gd name="connsiteY119" fmla="*/ 9513866 h 13963650"/>
              <a:gd name="connsiteX120" fmla="*/ 1309450 w 7581900"/>
              <a:gd name="connsiteY120" fmla="*/ 9827927 h 13963650"/>
              <a:gd name="connsiteX121" fmla="*/ 1435072 w 7581900"/>
              <a:gd name="connsiteY121" fmla="*/ 10139191 h 13963650"/>
              <a:gd name="connsiteX122" fmla="*/ 1499280 w 7581900"/>
              <a:gd name="connsiteY122" fmla="*/ 10493728 h 13963650"/>
              <a:gd name="connsiteX123" fmla="*/ 1676400 w 7581900"/>
              <a:gd name="connsiteY123" fmla="*/ 11010900 h 13963650"/>
              <a:gd name="connsiteX124" fmla="*/ 2000250 w 7581900"/>
              <a:gd name="connsiteY124" fmla="*/ 11944350 h 13963650"/>
              <a:gd name="connsiteX125" fmla="*/ 2076450 w 7581900"/>
              <a:gd name="connsiteY125" fmla="*/ 12573000 h 13963650"/>
              <a:gd name="connsiteX126" fmla="*/ 2057400 w 7581900"/>
              <a:gd name="connsiteY126" fmla="*/ 13296900 h 13963650"/>
              <a:gd name="connsiteX127" fmla="*/ 2990850 w 7581900"/>
              <a:gd name="connsiteY127" fmla="*/ 13277850 h 13963650"/>
              <a:gd name="connsiteX128" fmla="*/ 3581400 w 7581900"/>
              <a:gd name="connsiteY128" fmla="*/ 13277850 h 13963650"/>
              <a:gd name="connsiteX129" fmla="*/ 4476750 w 7581900"/>
              <a:gd name="connsiteY129" fmla="*/ 13544550 h 13963650"/>
              <a:gd name="connsiteX130" fmla="*/ 5715000 w 7581900"/>
              <a:gd name="connsiteY130" fmla="*/ 13830300 h 13963650"/>
              <a:gd name="connsiteX131" fmla="*/ 6610350 w 7581900"/>
              <a:gd name="connsiteY131" fmla="*/ 13963650 h 13963650"/>
              <a:gd name="connsiteX132" fmla="*/ 7429500 w 7581900"/>
              <a:gd name="connsiteY132" fmla="*/ 13944600 h 13963650"/>
              <a:gd name="connsiteX133" fmla="*/ 7581900 w 7581900"/>
              <a:gd name="connsiteY133" fmla="*/ 13963650 h 13963650"/>
              <a:gd name="connsiteX134" fmla="*/ 7181850 w 7581900"/>
              <a:gd name="connsiteY134" fmla="*/ 13277850 h 13963650"/>
              <a:gd name="connsiteX135" fmla="*/ 6667500 w 7581900"/>
              <a:gd name="connsiteY135" fmla="*/ 12420600 h 13963650"/>
              <a:gd name="connsiteX136" fmla="*/ 6362700 w 7581900"/>
              <a:gd name="connsiteY136" fmla="*/ 11734800 h 13963650"/>
              <a:gd name="connsiteX137" fmla="*/ 6210300 w 7581900"/>
              <a:gd name="connsiteY137" fmla="*/ 11144250 h 13963650"/>
              <a:gd name="connsiteX138" fmla="*/ 5924550 w 7581900"/>
              <a:gd name="connsiteY138" fmla="*/ 10248900 h 13963650"/>
              <a:gd name="connsiteX139" fmla="*/ 5829300 w 7581900"/>
              <a:gd name="connsiteY139" fmla="*/ 8934450 h 13963650"/>
              <a:gd name="connsiteX140" fmla="*/ 5753100 w 7581900"/>
              <a:gd name="connsiteY140" fmla="*/ 7124700 h 13963650"/>
              <a:gd name="connsiteX141" fmla="*/ 5715000 w 7581900"/>
              <a:gd name="connsiteY141" fmla="*/ 5619750 h 13963650"/>
              <a:gd name="connsiteX142" fmla="*/ 5600700 w 7581900"/>
              <a:gd name="connsiteY142" fmla="*/ 4667250 h 13963650"/>
              <a:gd name="connsiteX143" fmla="*/ 5314950 w 7581900"/>
              <a:gd name="connsiteY143" fmla="*/ 3276600 h 13963650"/>
              <a:gd name="connsiteX144" fmla="*/ 4857750 w 7581900"/>
              <a:gd name="connsiteY144" fmla="*/ 1543050 h 13963650"/>
              <a:gd name="connsiteX145" fmla="*/ 4457700 w 7581900"/>
              <a:gd name="connsiteY145" fmla="*/ 323850 h 13963650"/>
              <a:gd name="connsiteX146" fmla="*/ 2438400 w 7581900"/>
              <a:gd name="connsiteY146" fmla="*/ 0 h 13963650"/>
              <a:gd name="connsiteX147" fmla="*/ 2381250 w 7581900"/>
              <a:gd name="connsiteY147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770665 w 7581900"/>
              <a:gd name="connsiteY116" fmla="*/ 8400006 h 13963650"/>
              <a:gd name="connsiteX117" fmla="*/ 864799 w 7581900"/>
              <a:gd name="connsiteY117" fmla="*/ 8694113 h 13963650"/>
              <a:gd name="connsiteX118" fmla="*/ 896289 w 7581900"/>
              <a:gd name="connsiteY118" fmla="*/ 9203996 h 13963650"/>
              <a:gd name="connsiteX119" fmla="*/ 1059598 w 7581900"/>
              <a:gd name="connsiteY119" fmla="*/ 9513866 h 13963650"/>
              <a:gd name="connsiteX120" fmla="*/ 1309450 w 7581900"/>
              <a:gd name="connsiteY120" fmla="*/ 9827927 h 13963650"/>
              <a:gd name="connsiteX121" fmla="*/ 1435072 w 7581900"/>
              <a:gd name="connsiteY121" fmla="*/ 10139191 h 13963650"/>
              <a:gd name="connsiteX122" fmla="*/ 1499280 w 7581900"/>
              <a:gd name="connsiteY122" fmla="*/ 10493728 h 13963650"/>
              <a:gd name="connsiteX123" fmla="*/ 1676400 w 7581900"/>
              <a:gd name="connsiteY123" fmla="*/ 11010900 h 13963650"/>
              <a:gd name="connsiteX124" fmla="*/ 2000250 w 7581900"/>
              <a:gd name="connsiteY124" fmla="*/ 11944350 h 13963650"/>
              <a:gd name="connsiteX125" fmla="*/ 2076450 w 7581900"/>
              <a:gd name="connsiteY125" fmla="*/ 12573000 h 13963650"/>
              <a:gd name="connsiteX126" fmla="*/ 2057400 w 7581900"/>
              <a:gd name="connsiteY126" fmla="*/ 13296900 h 13963650"/>
              <a:gd name="connsiteX127" fmla="*/ 2990850 w 7581900"/>
              <a:gd name="connsiteY127" fmla="*/ 13277850 h 13963650"/>
              <a:gd name="connsiteX128" fmla="*/ 3581400 w 7581900"/>
              <a:gd name="connsiteY128" fmla="*/ 13277850 h 13963650"/>
              <a:gd name="connsiteX129" fmla="*/ 4476750 w 7581900"/>
              <a:gd name="connsiteY129" fmla="*/ 13544550 h 13963650"/>
              <a:gd name="connsiteX130" fmla="*/ 5715000 w 7581900"/>
              <a:gd name="connsiteY130" fmla="*/ 13830300 h 13963650"/>
              <a:gd name="connsiteX131" fmla="*/ 6610350 w 7581900"/>
              <a:gd name="connsiteY131" fmla="*/ 13963650 h 13963650"/>
              <a:gd name="connsiteX132" fmla="*/ 7429500 w 7581900"/>
              <a:gd name="connsiteY132" fmla="*/ 13944600 h 13963650"/>
              <a:gd name="connsiteX133" fmla="*/ 7581900 w 7581900"/>
              <a:gd name="connsiteY133" fmla="*/ 13963650 h 13963650"/>
              <a:gd name="connsiteX134" fmla="*/ 7181850 w 7581900"/>
              <a:gd name="connsiteY134" fmla="*/ 13277850 h 13963650"/>
              <a:gd name="connsiteX135" fmla="*/ 6667500 w 7581900"/>
              <a:gd name="connsiteY135" fmla="*/ 12420600 h 13963650"/>
              <a:gd name="connsiteX136" fmla="*/ 6362700 w 7581900"/>
              <a:gd name="connsiteY136" fmla="*/ 11734800 h 13963650"/>
              <a:gd name="connsiteX137" fmla="*/ 6210300 w 7581900"/>
              <a:gd name="connsiteY137" fmla="*/ 11144250 h 13963650"/>
              <a:gd name="connsiteX138" fmla="*/ 5924550 w 7581900"/>
              <a:gd name="connsiteY138" fmla="*/ 10248900 h 13963650"/>
              <a:gd name="connsiteX139" fmla="*/ 5829300 w 7581900"/>
              <a:gd name="connsiteY139" fmla="*/ 8934450 h 13963650"/>
              <a:gd name="connsiteX140" fmla="*/ 5753100 w 7581900"/>
              <a:gd name="connsiteY140" fmla="*/ 7124700 h 13963650"/>
              <a:gd name="connsiteX141" fmla="*/ 5715000 w 7581900"/>
              <a:gd name="connsiteY141" fmla="*/ 5619750 h 13963650"/>
              <a:gd name="connsiteX142" fmla="*/ 5600700 w 7581900"/>
              <a:gd name="connsiteY142" fmla="*/ 4667250 h 13963650"/>
              <a:gd name="connsiteX143" fmla="*/ 5314950 w 7581900"/>
              <a:gd name="connsiteY143" fmla="*/ 3276600 h 13963650"/>
              <a:gd name="connsiteX144" fmla="*/ 4857750 w 7581900"/>
              <a:gd name="connsiteY144" fmla="*/ 1543050 h 13963650"/>
              <a:gd name="connsiteX145" fmla="*/ 4457700 w 7581900"/>
              <a:gd name="connsiteY145" fmla="*/ 323850 h 13963650"/>
              <a:gd name="connsiteX146" fmla="*/ 2438400 w 7581900"/>
              <a:gd name="connsiteY146" fmla="*/ 0 h 13963650"/>
              <a:gd name="connsiteX147" fmla="*/ 2381250 w 7581900"/>
              <a:gd name="connsiteY147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569668 w 7581900"/>
              <a:gd name="connsiteY116" fmla="*/ 8014763 h 13963650"/>
              <a:gd name="connsiteX117" fmla="*/ 770665 w 7581900"/>
              <a:gd name="connsiteY117" fmla="*/ 8400006 h 13963650"/>
              <a:gd name="connsiteX118" fmla="*/ 864799 w 7581900"/>
              <a:gd name="connsiteY118" fmla="*/ 8694113 h 13963650"/>
              <a:gd name="connsiteX119" fmla="*/ 896289 w 7581900"/>
              <a:gd name="connsiteY119" fmla="*/ 9203996 h 13963650"/>
              <a:gd name="connsiteX120" fmla="*/ 1059598 w 7581900"/>
              <a:gd name="connsiteY120" fmla="*/ 9513866 h 13963650"/>
              <a:gd name="connsiteX121" fmla="*/ 1309450 w 7581900"/>
              <a:gd name="connsiteY121" fmla="*/ 9827927 h 13963650"/>
              <a:gd name="connsiteX122" fmla="*/ 1435072 w 7581900"/>
              <a:gd name="connsiteY122" fmla="*/ 10139191 h 13963650"/>
              <a:gd name="connsiteX123" fmla="*/ 1499280 w 7581900"/>
              <a:gd name="connsiteY123" fmla="*/ 10493728 h 13963650"/>
              <a:gd name="connsiteX124" fmla="*/ 1676400 w 7581900"/>
              <a:gd name="connsiteY124" fmla="*/ 11010900 h 13963650"/>
              <a:gd name="connsiteX125" fmla="*/ 2000250 w 7581900"/>
              <a:gd name="connsiteY125" fmla="*/ 11944350 h 13963650"/>
              <a:gd name="connsiteX126" fmla="*/ 2076450 w 7581900"/>
              <a:gd name="connsiteY126" fmla="*/ 12573000 h 13963650"/>
              <a:gd name="connsiteX127" fmla="*/ 2057400 w 7581900"/>
              <a:gd name="connsiteY127" fmla="*/ 13296900 h 13963650"/>
              <a:gd name="connsiteX128" fmla="*/ 2990850 w 7581900"/>
              <a:gd name="connsiteY128" fmla="*/ 13277850 h 13963650"/>
              <a:gd name="connsiteX129" fmla="*/ 3581400 w 7581900"/>
              <a:gd name="connsiteY129" fmla="*/ 13277850 h 13963650"/>
              <a:gd name="connsiteX130" fmla="*/ 4476750 w 7581900"/>
              <a:gd name="connsiteY130" fmla="*/ 13544550 h 13963650"/>
              <a:gd name="connsiteX131" fmla="*/ 5715000 w 7581900"/>
              <a:gd name="connsiteY131" fmla="*/ 13830300 h 13963650"/>
              <a:gd name="connsiteX132" fmla="*/ 6610350 w 7581900"/>
              <a:gd name="connsiteY132" fmla="*/ 13963650 h 13963650"/>
              <a:gd name="connsiteX133" fmla="*/ 7429500 w 7581900"/>
              <a:gd name="connsiteY133" fmla="*/ 13944600 h 13963650"/>
              <a:gd name="connsiteX134" fmla="*/ 7581900 w 7581900"/>
              <a:gd name="connsiteY134" fmla="*/ 13963650 h 13963650"/>
              <a:gd name="connsiteX135" fmla="*/ 7181850 w 7581900"/>
              <a:gd name="connsiteY135" fmla="*/ 13277850 h 13963650"/>
              <a:gd name="connsiteX136" fmla="*/ 6667500 w 7581900"/>
              <a:gd name="connsiteY136" fmla="*/ 12420600 h 13963650"/>
              <a:gd name="connsiteX137" fmla="*/ 6362700 w 7581900"/>
              <a:gd name="connsiteY137" fmla="*/ 11734800 h 13963650"/>
              <a:gd name="connsiteX138" fmla="*/ 6210300 w 7581900"/>
              <a:gd name="connsiteY138" fmla="*/ 11144250 h 13963650"/>
              <a:gd name="connsiteX139" fmla="*/ 5924550 w 7581900"/>
              <a:gd name="connsiteY139" fmla="*/ 10248900 h 13963650"/>
              <a:gd name="connsiteX140" fmla="*/ 5829300 w 7581900"/>
              <a:gd name="connsiteY140" fmla="*/ 8934450 h 13963650"/>
              <a:gd name="connsiteX141" fmla="*/ 5753100 w 7581900"/>
              <a:gd name="connsiteY141" fmla="*/ 7124700 h 13963650"/>
              <a:gd name="connsiteX142" fmla="*/ 5715000 w 7581900"/>
              <a:gd name="connsiteY142" fmla="*/ 5619750 h 13963650"/>
              <a:gd name="connsiteX143" fmla="*/ 5600700 w 7581900"/>
              <a:gd name="connsiteY143" fmla="*/ 4667250 h 13963650"/>
              <a:gd name="connsiteX144" fmla="*/ 5314950 w 7581900"/>
              <a:gd name="connsiteY144" fmla="*/ 3276600 h 13963650"/>
              <a:gd name="connsiteX145" fmla="*/ 4857750 w 7581900"/>
              <a:gd name="connsiteY145" fmla="*/ 1543050 h 13963650"/>
              <a:gd name="connsiteX146" fmla="*/ 4457700 w 7581900"/>
              <a:gd name="connsiteY146" fmla="*/ 323850 h 13963650"/>
              <a:gd name="connsiteX147" fmla="*/ 2438400 w 7581900"/>
              <a:gd name="connsiteY147" fmla="*/ 0 h 13963650"/>
              <a:gd name="connsiteX148" fmla="*/ 2381250 w 7581900"/>
              <a:gd name="connsiteY148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481732 w 7581900"/>
              <a:gd name="connsiteY116" fmla="*/ 8014763 h 13963650"/>
              <a:gd name="connsiteX117" fmla="*/ 770665 w 7581900"/>
              <a:gd name="connsiteY117" fmla="*/ 8400006 h 13963650"/>
              <a:gd name="connsiteX118" fmla="*/ 864799 w 7581900"/>
              <a:gd name="connsiteY118" fmla="*/ 8694113 h 13963650"/>
              <a:gd name="connsiteX119" fmla="*/ 896289 w 7581900"/>
              <a:gd name="connsiteY119" fmla="*/ 9203996 h 13963650"/>
              <a:gd name="connsiteX120" fmla="*/ 1059598 w 7581900"/>
              <a:gd name="connsiteY120" fmla="*/ 9513866 h 13963650"/>
              <a:gd name="connsiteX121" fmla="*/ 1309450 w 7581900"/>
              <a:gd name="connsiteY121" fmla="*/ 9827927 h 13963650"/>
              <a:gd name="connsiteX122" fmla="*/ 1435072 w 7581900"/>
              <a:gd name="connsiteY122" fmla="*/ 10139191 h 13963650"/>
              <a:gd name="connsiteX123" fmla="*/ 1499280 w 7581900"/>
              <a:gd name="connsiteY123" fmla="*/ 10493728 h 13963650"/>
              <a:gd name="connsiteX124" fmla="*/ 1676400 w 7581900"/>
              <a:gd name="connsiteY124" fmla="*/ 11010900 h 13963650"/>
              <a:gd name="connsiteX125" fmla="*/ 2000250 w 7581900"/>
              <a:gd name="connsiteY125" fmla="*/ 11944350 h 13963650"/>
              <a:gd name="connsiteX126" fmla="*/ 2076450 w 7581900"/>
              <a:gd name="connsiteY126" fmla="*/ 12573000 h 13963650"/>
              <a:gd name="connsiteX127" fmla="*/ 2057400 w 7581900"/>
              <a:gd name="connsiteY127" fmla="*/ 13296900 h 13963650"/>
              <a:gd name="connsiteX128" fmla="*/ 2990850 w 7581900"/>
              <a:gd name="connsiteY128" fmla="*/ 13277850 h 13963650"/>
              <a:gd name="connsiteX129" fmla="*/ 3581400 w 7581900"/>
              <a:gd name="connsiteY129" fmla="*/ 13277850 h 13963650"/>
              <a:gd name="connsiteX130" fmla="*/ 4476750 w 7581900"/>
              <a:gd name="connsiteY130" fmla="*/ 13544550 h 13963650"/>
              <a:gd name="connsiteX131" fmla="*/ 5715000 w 7581900"/>
              <a:gd name="connsiteY131" fmla="*/ 13830300 h 13963650"/>
              <a:gd name="connsiteX132" fmla="*/ 6610350 w 7581900"/>
              <a:gd name="connsiteY132" fmla="*/ 13963650 h 13963650"/>
              <a:gd name="connsiteX133" fmla="*/ 7429500 w 7581900"/>
              <a:gd name="connsiteY133" fmla="*/ 13944600 h 13963650"/>
              <a:gd name="connsiteX134" fmla="*/ 7581900 w 7581900"/>
              <a:gd name="connsiteY134" fmla="*/ 13963650 h 13963650"/>
              <a:gd name="connsiteX135" fmla="*/ 7181850 w 7581900"/>
              <a:gd name="connsiteY135" fmla="*/ 13277850 h 13963650"/>
              <a:gd name="connsiteX136" fmla="*/ 6667500 w 7581900"/>
              <a:gd name="connsiteY136" fmla="*/ 12420600 h 13963650"/>
              <a:gd name="connsiteX137" fmla="*/ 6362700 w 7581900"/>
              <a:gd name="connsiteY137" fmla="*/ 11734800 h 13963650"/>
              <a:gd name="connsiteX138" fmla="*/ 6210300 w 7581900"/>
              <a:gd name="connsiteY138" fmla="*/ 11144250 h 13963650"/>
              <a:gd name="connsiteX139" fmla="*/ 5924550 w 7581900"/>
              <a:gd name="connsiteY139" fmla="*/ 10248900 h 13963650"/>
              <a:gd name="connsiteX140" fmla="*/ 5829300 w 7581900"/>
              <a:gd name="connsiteY140" fmla="*/ 8934450 h 13963650"/>
              <a:gd name="connsiteX141" fmla="*/ 5753100 w 7581900"/>
              <a:gd name="connsiteY141" fmla="*/ 7124700 h 13963650"/>
              <a:gd name="connsiteX142" fmla="*/ 5715000 w 7581900"/>
              <a:gd name="connsiteY142" fmla="*/ 5619750 h 13963650"/>
              <a:gd name="connsiteX143" fmla="*/ 5600700 w 7581900"/>
              <a:gd name="connsiteY143" fmla="*/ 4667250 h 13963650"/>
              <a:gd name="connsiteX144" fmla="*/ 5314950 w 7581900"/>
              <a:gd name="connsiteY144" fmla="*/ 3276600 h 13963650"/>
              <a:gd name="connsiteX145" fmla="*/ 4857750 w 7581900"/>
              <a:gd name="connsiteY145" fmla="*/ 1543050 h 13963650"/>
              <a:gd name="connsiteX146" fmla="*/ 4457700 w 7581900"/>
              <a:gd name="connsiteY146" fmla="*/ 323850 h 13963650"/>
              <a:gd name="connsiteX147" fmla="*/ 2438400 w 7581900"/>
              <a:gd name="connsiteY147" fmla="*/ 0 h 13963650"/>
              <a:gd name="connsiteX148" fmla="*/ 2381250 w 7581900"/>
              <a:gd name="connsiteY148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314234 w 7581900"/>
              <a:gd name="connsiteY116" fmla="*/ 7625330 h 13963650"/>
              <a:gd name="connsiteX117" fmla="*/ 481732 w 7581900"/>
              <a:gd name="connsiteY117" fmla="*/ 8014763 h 13963650"/>
              <a:gd name="connsiteX118" fmla="*/ 770665 w 7581900"/>
              <a:gd name="connsiteY118" fmla="*/ 8400006 h 13963650"/>
              <a:gd name="connsiteX119" fmla="*/ 864799 w 7581900"/>
              <a:gd name="connsiteY119" fmla="*/ 8694113 h 13963650"/>
              <a:gd name="connsiteX120" fmla="*/ 896289 w 7581900"/>
              <a:gd name="connsiteY120" fmla="*/ 9203996 h 13963650"/>
              <a:gd name="connsiteX121" fmla="*/ 1059598 w 7581900"/>
              <a:gd name="connsiteY121" fmla="*/ 9513866 h 13963650"/>
              <a:gd name="connsiteX122" fmla="*/ 1309450 w 7581900"/>
              <a:gd name="connsiteY122" fmla="*/ 9827927 h 13963650"/>
              <a:gd name="connsiteX123" fmla="*/ 1435072 w 7581900"/>
              <a:gd name="connsiteY123" fmla="*/ 10139191 h 13963650"/>
              <a:gd name="connsiteX124" fmla="*/ 1499280 w 7581900"/>
              <a:gd name="connsiteY124" fmla="*/ 10493728 h 13963650"/>
              <a:gd name="connsiteX125" fmla="*/ 1676400 w 7581900"/>
              <a:gd name="connsiteY125" fmla="*/ 11010900 h 13963650"/>
              <a:gd name="connsiteX126" fmla="*/ 2000250 w 7581900"/>
              <a:gd name="connsiteY126" fmla="*/ 11944350 h 13963650"/>
              <a:gd name="connsiteX127" fmla="*/ 2076450 w 7581900"/>
              <a:gd name="connsiteY127" fmla="*/ 12573000 h 13963650"/>
              <a:gd name="connsiteX128" fmla="*/ 2057400 w 7581900"/>
              <a:gd name="connsiteY128" fmla="*/ 13296900 h 13963650"/>
              <a:gd name="connsiteX129" fmla="*/ 2990850 w 7581900"/>
              <a:gd name="connsiteY129" fmla="*/ 13277850 h 13963650"/>
              <a:gd name="connsiteX130" fmla="*/ 3581400 w 7581900"/>
              <a:gd name="connsiteY130" fmla="*/ 13277850 h 13963650"/>
              <a:gd name="connsiteX131" fmla="*/ 4476750 w 7581900"/>
              <a:gd name="connsiteY131" fmla="*/ 13544550 h 13963650"/>
              <a:gd name="connsiteX132" fmla="*/ 5715000 w 7581900"/>
              <a:gd name="connsiteY132" fmla="*/ 13830300 h 13963650"/>
              <a:gd name="connsiteX133" fmla="*/ 6610350 w 7581900"/>
              <a:gd name="connsiteY133" fmla="*/ 13963650 h 13963650"/>
              <a:gd name="connsiteX134" fmla="*/ 7429500 w 7581900"/>
              <a:gd name="connsiteY134" fmla="*/ 13944600 h 13963650"/>
              <a:gd name="connsiteX135" fmla="*/ 7581900 w 7581900"/>
              <a:gd name="connsiteY135" fmla="*/ 13963650 h 13963650"/>
              <a:gd name="connsiteX136" fmla="*/ 7181850 w 7581900"/>
              <a:gd name="connsiteY136" fmla="*/ 13277850 h 13963650"/>
              <a:gd name="connsiteX137" fmla="*/ 6667500 w 7581900"/>
              <a:gd name="connsiteY137" fmla="*/ 12420600 h 13963650"/>
              <a:gd name="connsiteX138" fmla="*/ 6362700 w 7581900"/>
              <a:gd name="connsiteY138" fmla="*/ 11734800 h 13963650"/>
              <a:gd name="connsiteX139" fmla="*/ 6210300 w 7581900"/>
              <a:gd name="connsiteY139" fmla="*/ 11144250 h 13963650"/>
              <a:gd name="connsiteX140" fmla="*/ 5924550 w 7581900"/>
              <a:gd name="connsiteY140" fmla="*/ 10248900 h 13963650"/>
              <a:gd name="connsiteX141" fmla="*/ 5829300 w 7581900"/>
              <a:gd name="connsiteY141" fmla="*/ 8934450 h 13963650"/>
              <a:gd name="connsiteX142" fmla="*/ 5753100 w 7581900"/>
              <a:gd name="connsiteY142" fmla="*/ 7124700 h 13963650"/>
              <a:gd name="connsiteX143" fmla="*/ 5715000 w 7581900"/>
              <a:gd name="connsiteY143" fmla="*/ 5619750 h 13963650"/>
              <a:gd name="connsiteX144" fmla="*/ 5600700 w 7581900"/>
              <a:gd name="connsiteY144" fmla="*/ 4667250 h 13963650"/>
              <a:gd name="connsiteX145" fmla="*/ 5314950 w 7581900"/>
              <a:gd name="connsiteY145" fmla="*/ 3276600 h 13963650"/>
              <a:gd name="connsiteX146" fmla="*/ 4857750 w 7581900"/>
              <a:gd name="connsiteY146" fmla="*/ 1543050 h 13963650"/>
              <a:gd name="connsiteX147" fmla="*/ 4457700 w 7581900"/>
              <a:gd name="connsiteY147" fmla="*/ 323850 h 13963650"/>
              <a:gd name="connsiteX148" fmla="*/ 2438400 w 7581900"/>
              <a:gd name="connsiteY148" fmla="*/ 0 h 13963650"/>
              <a:gd name="connsiteX149" fmla="*/ 2381250 w 7581900"/>
              <a:gd name="connsiteY149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276548 w 7581900"/>
              <a:gd name="connsiteY116" fmla="*/ 7730015 h 13963650"/>
              <a:gd name="connsiteX117" fmla="*/ 481732 w 7581900"/>
              <a:gd name="connsiteY117" fmla="*/ 8014763 h 13963650"/>
              <a:gd name="connsiteX118" fmla="*/ 770665 w 7581900"/>
              <a:gd name="connsiteY118" fmla="*/ 8400006 h 13963650"/>
              <a:gd name="connsiteX119" fmla="*/ 864799 w 7581900"/>
              <a:gd name="connsiteY119" fmla="*/ 8694113 h 13963650"/>
              <a:gd name="connsiteX120" fmla="*/ 896289 w 7581900"/>
              <a:gd name="connsiteY120" fmla="*/ 9203996 h 13963650"/>
              <a:gd name="connsiteX121" fmla="*/ 1059598 w 7581900"/>
              <a:gd name="connsiteY121" fmla="*/ 9513866 h 13963650"/>
              <a:gd name="connsiteX122" fmla="*/ 1309450 w 7581900"/>
              <a:gd name="connsiteY122" fmla="*/ 9827927 h 13963650"/>
              <a:gd name="connsiteX123" fmla="*/ 1435072 w 7581900"/>
              <a:gd name="connsiteY123" fmla="*/ 10139191 h 13963650"/>
              <a:gd name="connsiteX124" fmla="*/ 1499280 w 7581900"/>
              <a:gd name="connsiteY124" fmla="*/ 10493728 h 13963650"/>
              <a:gd name="connsiteX125" fmla="*/ 1676400 w 7581900"/>
              <a:gd name="connsiteY125" fmla="*/ 11010900 h 13963650"/>
              <a:gd name="connsiteX126" fmla="*/ 2000250 w 7581900"/>
              <a:gd name="connsiteY126" fmla="*/ 11944350 h 13963650"/>
              <a:gd name="connsiteX127" fmla="*/ 2076450 w 7581900"/>
              <a:gd name="connsiteY127" fmla="*/ 12573000 h 13963650"/>
              <a:gd name="connsiteX128" fmla="*/ 2057400 w 7581900"/>
              <a:gd name="connsiteY128" fmla="*/ 13296900 h 13963650"/>
              <a:gd name="connsiteX129" fmla="*/ 2990850 w 7581900"/>
              <a:gd name="connsiteY129" fmla="*/ 13277850 h 13963650"/>
              <a:gd name="connsiteX130" fmla="*/ 3581400 w 7581900"/>
              <a:gd name="connsiteY130" fmla="*/ 13277850 h 13963650"/>
              <a:gd name="connsiteX131" fmla="*/ 4476750 w 7581900"/>
              <a:gd name="connsiteY131" fmla="*/ 13544550 h 13963650"/>
              <a:gd name="connsiteX132" fmla="*/ 5715000 w 7581900"/>
              <a:gd name="connsiteY132" fmla="*/ 13830300 h 13963650"/>
              <a:gd name="connsiteX133" fmla="*/ 6610350 w 7581900"/>
              <a:gd name="connsiteY133" fmla="*/ 13963650 h 13963650"/>
              <a:gd name="connsiteX134" fmla="*/ 7429500 w 7581900"/>
              <a:gd name="connsiteY134" fmla="*/ 13944600 h 13963650"/>
              <a:gd name="connsiteX135" fmla="*/ 7581900 w 7581900"/>
              <a:gd name="connsiteY135" fmla="*/ 13963650 h 13963650"/>
              <a:gd name="connsiteX136" fmla="*/ 7181850 w 7581900"/>
              <a:gd name="connsiteY136" fmla="*/ 13277850 h 13963650"/>
              <a:gd name="connsiteX137" fmla="*/ 6667500 w 7581900"/>
              <a:gd name="connsiteY137" fmla="*/ 12420600 h 13963650"/>
              <a:gd name="connsiteX138" fmla="*/ 6362700 w 7581900"/>
              <a:gd name="connsiteY138" fmla="*/ 11734800 h 13963650"/>
              <a:gd name="connsiteX139" fmla="*/ 6210300 w 7581900"/>
              <a:gd name="connsiteY139" fmla="*/ 11144250 h 13963650"/>
              <a:gd name="connsiteX140" fmla="*/ 5924550 w 7581900"/>
              <a:gd name="connsiteY140" fmla="*/ 10248900 h 13963650"/>
              <a:gd name="connsiteX141" fmla="*/ 5829300 w 7581900"/>
              <a:gd name="connsiteY141" fmla="*/ 8934450 h 13963650"/>
              <a:gd name="connsiteX142" fmla="*/ 5753100 w 7581900"/>
              <a:gd name="connsiteY142" fmla="*/ 7124700 h 13963650"/>
              <a:gd name="connsiteX143" fmla="*/ 5715000 w 7581900"/>
              <a:gd name="connsiteY143" fmla="*/ 5619750 h 13963650"/>
              <a:gd name="connsiteX144" fmla="*/ 5600700 w 7581900"/>
              <a:gd name="connsiteY144" fmla="*/ 4667250 h 13963650"/>
              <a:gd name="connsiteX145" fmla="*/ 5314950 w 7581900"/>
              <a:gd name="connsiteY145" fmla="*/ 3276600 h 13963650"/>
              <a:gd name="connsiteX146" fmla="*/ 4857750 w 7581900"/>
              <a:gd name="connsiteY146" fmla="*/ 1543050 h 13963650"/>
              <a:gd name="connsiteX147" fmla="*/ 4457700 w 7581900"/>
              <a:gd name="connsiteY147" fmla="*/ 323850 h 13963650"/>
              <a:gd name="connsiteX148" fmla="*/ 2438400 w 7581900"/>
              <a:gd name="connsiteY148" fmla="*/ 0 h 13963650"/>
              <a:gd name="connsiteX149" fmla="*/ 2381250 w 7581900"/>
              <a:gd name="connsiteY149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247650 w 7581900"/>
              <a:gd name="connsiteY115" fmla="*/ 7448550 h 13963650"/>
              <a:gd name="connsiteX116" fmla="*/ 276548 w 7581900"/>
              <a:gd name="connsiteY116" fmla="*/ 7730015 h 13963650"/>
              <a:gd name="connsiteX117" fmla="*/ 464982 w 7581900"/>
              <a:gd name="connsiteY117" fmla="*/ 8014763 h 13963650"/>
              <a:gd name="connsiteX118" fmla="*/ 770665 w 7581900"/>
              <a:gd name="connsiteY118" fmla="*/ 8400006 h 13963650"/>
              <a:gd name="connsiteX119" fmla="*/ 864799 w 7581900"/>
              <a:gd name="connsiteY119" fmla="*/ 8694113 h 13963650"/>
              <a:gd name="connsiteX120" fmla="*/ 896289 w 7581900"/>
              <a:gd name="connsiteY120" fmla="*/ 9203996 h 13963650"/>
              <a:gd name="connsiteX121" fmla="*/ 1059598 w 7581900"/>
              <a:gd name="connsiteY121" fmla="*/ 9513866 h 13963650"/>
              <a:gd name="connsiteX122" fmla="*/ 1309450 w 7581900"/>
              <a:gd name="connsiteY122" fmla="*/ 9827927 h 13963650"/>
              <a:gd name="connsiteX123" fmla="*/ 1435072 w 7581900"/>
              <a:gd name="connsiteY123" fmla="*/ 10139191 h 13963650"/>
              <a:gd name="connsiteX124" fmla="*/ 1499280 w 7581900"/>
              <a:gd name="connsiteY124" fmla="*/ 10493728 h 13963650"/>
              <a:gd name="connsiteX125" fmla="*/ 1676400 w 7581900"/>
              <a:gd name="connsiteY125" fmla="*/ 11010900 h 13963650"/>
              <a:gd name="connsiteX126" fmla="*/ 2000250 w 7581900"/>
              <a:gd name="connsiteY126" fmla="*/ 11944350 h 13963650"/>
              <a:gd name="connsiteX127" fmla="*/ 2076450 w 7581900"/>
              <a:gd name="connsiteY127" fmla="*/ 12573000 h 13963650"/>
              <a:gd name="connsiteX128" fmla="*/ 2057400 w 7581900"/>
              <a:gd name="connsiteY128" fmla="*/ 13296900 h 13963650"/>
              <a:gd name="connsiteX129" fmla="*/ 2990850 w 7581900"/>
              <a:gd name="connsiteY129" fmla="*/ 13277850 h 13963650"/>
              <a:gd name="connsiteX130" fmla="*/ 3581400 w 7581900"/>
              <a:gd name="connsiteY130" fmla="*/ 13277850 h 13963650"/>
              <a:gd name="connsiteX131" fmla="*/ 4476750 w 7581900"/>
              <a:gd name="connsiteY131" fmla="*/ 13544550 h 13963650"/>
              <a:gd name="connsiteX132" fmla="*/ 5715000 w 7581900"/>
              <a:gd name="connsiteY132" fmla="*/ 13830300 h 13963650"/>
              <a:gd name="connsiteX133" fmla="*/ 6610350 w 7581900"/>
              <a:gd name="connsiteY133" fmla="*/ 13963650 h 13963650"/>
              <a:gd name="connsiteX134" fmla="*/ 7429500 w 7581900"/>
              <a:gd name="connsiteY134" fmla="*/ 13944600 h 13963650"/>
              <a:gd name="connsiteX135" fmla="*/ 7581900 w 7581900"/>
              <a:gd name="connsiteY135" fmla="*/ 13963650 h 13963650"/>
              <a:gd name="connsiteX136" fmla="*/ 7181850 w 7581900"/>
              <a:gd name="connsiteY136" fmla="*/ 13277850 h 13963650"/>
              <a:gd name="connsiteX137" fmla="*/ 6667500 w 7581900"/>
              <a:gd name="connsiteY137" fmla="*/ 12420600 h 13963650"/>
              <a:gd name="connsiteX138" fmla="*/ 6362700 w 7581900"/>
              <a:gd name="connsiteY138" fmla="*/ 11734800 h 13963650"/>
              <a:gd name="connsiteX139" fmla="*/ 6210300 w 7581900"/>
              <a:gd name="connsiteY139" fmla="*/ 11144250 h 13963650"/>
              <a:gd name="connsiteX140" fmla="*/ 5924550 w 7581900"/>
              <a:gd name="connsiteY140" fmla="*/ 10248900 h 13963650"/>
              <a:gd name="connsiteX141" fmla="*/ 5829300 w 7581900"/>
              <a:gd name="connsiteY141" fmla="*/ 8934450 h 13963650"/>
              <a:gd name="connsiteX142" fmla="*/ 5753100 w 7581900"/>
              <a:gd name="connsiteY142" fmla="*/ 7124700 h 13963650"/>
              <a:gd name="connsiteX143" fmla="*/ 5715000 w 7581900"/>
              <a:gd name="connsiteY143" fmla="*/ 5619750 h 13963650"/>
              <a:gd name="connsiteX144" fmla="*/ 5600700 w 7581900"/>
              <a:gd name="connsiteY144" fmla="*/ 4667250 h 13963650"/>
              <a:gd name="connsiteX145" fmla="*/ 5314950 w 7581900"/>
              <a:gd name="connsiteY145" fmla="*/ 3276600 h 13963650"/>
              <a:gd name="connsiteX146" fmla="*/ 4857750 w 7581900"/>
              <a:gd name="connsiteY146" fmla="*/ 1543050 h 13963650"/>
              <a:gd name="connsiteX147" fmla="*/ 4457700 w 7581900"/>
              <a:gd name="connsiteY147" fmla="*/ 323850 h 13963650"/>
              <a:gd name="connsiteX148" fmla="*/ 2438400 w 7581900"/>
              <a:gd name="connsiteY148" fmla="*/ 0 h 13963650"/>
              <a:gd name="connsiteX149" fmla="*/ 2381250 w 7581900"/>
              <a:gd name="connsiteY149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193212 w 7581900"/>
              <a:gd name="connsiteY115" fmla="*/ 7406677 h 13963650"/>
              <a:gd name="connsiteX116" fmla="*/ 276548 w 7581900"/>
              <a:gd name="connsiteY116" fmla="*/ 7730015 h 13963650"/>
              <a:gd name="connsiteX117" fmla="*/ 464982 w 7581900"/>
              <a:gd name="connsiteY117" fmla="*/ 8014763 h 13963650"/>
              <a:gd name="connsiteX118" fmla="*/ 770665 w 7581900"/>
              <a:gd name="connsiteY118" fmla="*/ 8400006 h 13963650"/>
              <a:gd name="connsiteX119" fmla="*/ 864799 w 7581900"/>
              <a:gd name="connsiteY119" fmla="*/ 8694113 h 13963650"/>
              <a:gd name="connsiteX120" fmla="*/ 896289 w 7581900"/>
              <a:gd name="connsiteY120" fmla="*/ 9203996 h 13963650"/>
              <a:gd name="connsiteX121" fmla="*/ 1059598 w 7581900"/>
              <a:gd name="connsiteY121" fmla="*/ 9513866 h 13963650"/>
              <a:gd name="connsiteX122" fmla="*/ 1309450 w 7581900"/>
              <a:gd name="connsiteY122" fmla="*/ 9827927 h 13963650"/>
              <a:gd name="connsiteX123" fmla="*/ 1435072 w 7581900"/>
              <a:gd name="connsiteY123" fmla="*/ 10139191 h 13963650"/>
              <a:gd name="connsiteX124" fmla="*/ 1499280 w 7581900"/>
              <a:gd name="connsiteY124" fmla="*/ 10493728 h 13963650"/>
              <a:gd name="connsiteX125" fmla="*/ 1676400 w 7581900"/>
              <a:gd name="connsiteY125" fmla="*/ 11010900 h 13963650"/>
              <a:gd name="connsiteX126" fmla="*/ 2000250 w 7581900"/>
              <a:gd name="connsiteY126" fmla="*/ 11944350 h 13963650"/>
              <a:gd name="connsiteX127" fmla="*/ 2076450 w 7581900"/>
              <a:gd name="connsiteY127" fmla="*/ 12573000 h 13963650"/>
              <a:gd name="connsiteX128" fmla="*/ 2057400 w 7581900"/>
              <a:gd name="connsiteY128" fmla="*/ 13296900 h 13963650"/>
              <a:gd name="connsiteX129" fmla="*/ 2990850 w 7581900"/>
              <a:gd name="connsiteY129" fmla="*/ 13277850 h 13963650"/>
              <a:gd name="connsiteX130" fmla="*/ 3581400 w 7581900"/>
              <a:gd name="connsiteY130" fmla="*/ 13277850 h 13963650"/>
              <a:gd name="connsiteX131" fmla="*/ 4476750 w 7581900"/>
              <a:gd name="connsiteY131" fmla="*/ 13544550 h 13963650"/>
              <a:gd name="connsiteX132" fmla="*/ 5715000 w 7581900"/>
              <a:gd name="connsiteY132" fmla="*/ 13830300 h 13963650"/>
              <a:gd name="connsiteX133" fmla="*/ 6610350 w 7581900"/>
              <a:gd name="connsiteY133" fmla="*/ 13963650 h 13963650"/>
              <a:gd name="connsiteX134" fmla="*/ 7429500 w 7581900"/>
              <a:gd name="connsiteY134" fmla="*/ 13944600 h 13963650"/>
              <a:gd name="connsiteX135" fmla="*/ 7581900 w 7581900"/>
              <a:gd name="connsiteY135" fmla="*/ 13963650 h 13963650"/>
              <a:gd name="connsiteX136" fmla="*/ 7181850 w 7581900"/>
              <a:gd name="connsiteY136" fmla="*/ 13277850 h 13963650"/>
              <a:gd name="connsiteX137" fmla="*/ 6667500 w 7581900"/>
              <a:gd name="connsiteY137" fmla="*/ 12420600 h 13963650"/>
              <a:gd name="connsiteX138" fmla="*/ 6362700 w 7581900"/>
              <a:gd name="connsiteY138" fmla="*/ 11734800 h 13963650"/>
              <a:gd name="connsiteX139" fmla="*/ 6210300 w 7581900"/>
              <a:gd name="connsiteY139" fmla="*/ 11144250 h 13963650"/>
              <a:gd name="connsiteX140" fmla="*/ 5924550 w 7581900"/>
              <a:gd name="connsiteY140" fmla="*/ 10248900 h 13963650"/>
              <a:gd name="connsiteX141" fmla="*/ 5829300 w 7581900"/>
              <a:gd name="connsiteY141" fmla="*/ 8934450 h 13963650"/>
              <a:gd name="connsiteX142" fmla="*/ 5753100 w 7581900"/>
              <a:gd name="connsiteY142" fmla="*/ 7124700 h 13963650"/>
              <a:gd name="connsiteX143" fmla="*/ 5715000 w 7581900"/>
              <a:gd name="connsiteY143" fmla="*/ 5619750 h 13963650"/>
              <a:gd name="connsiteX144" fmla="*/ 5600700 w 7581900"/>
              <a:gd name="connsiteY144" fmla="*/ 4667250 h 13963650"/>
              <a:gd name="connsiteX145" fmla="*/ 5314950 w 7581900"/>
              <a:gd name="connsiteY145" fmla="*/ 3276600 h 13963650"/>
              <a:gd name="connsiteX146" fmla="*/ 4857750 w 7581900"/>
              <a:gd name="connsiteY146" fmla="*/ 1543050 h 13963650"/>
              <a:gd name="connsiteX147" fmla="*/ 4457700 w 7581900"/>
              <a:gd name="connsiteY147" fmla="*/ 323850 h 13963650"/>
              <a:gd name="connsiteX148" fmla="*/ 2438400 w 7581900"/>
              <a:gd name="connsiteY148" fmla="*/ 0 h 13963650"/>
              <a:gd name="connsiteX149" fmla="*/ 2381250 w 7581900"/>
              <a:gd name="connsiteY149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193212 w 7581900"/>
              <a:gd name="connsiteY115" fmla="*/ 7406677 h 13963650"/>
              <a:gd name="connsiteX116" fmla="*/ 276548 w 7581900"/>
              <a:gd name="connsiteY116" fmla="*/ 7730015 h 13963650"/>
              <a:gd name="connsiteX117" fmla="*/ 464982 w 7581900"/>
              <a:gd name="connsiteY117" fmla="*/ 8014763 h 13963650"/>
              <a:gd name="connsiteX118" fmla="*/ 770665 w 7581900"/>
              <a:gd name="connsiteY118" fmla="*/ 8400006 h 13963650"/>
              <a:gd name="connsiteX119" fmla="*/ 864799 w 7581900"/>
              <a:gd name="connsiteY119" fmla="*/ 8694113 h 13963650"/>
              <a:gd name="connsiteX120" fmla="*/ 896289 w 7581900"/>
              <a:gd name="connsiteY120" fmla="*/ 9203996 h 13963650"/>
              <a:gd name="connsiteX121" fmla="*/ 1059598 w 7581900"/>
              <a:gd name="connsiteY121" fmla="*/ 9513866 h 13963650"/>
              <a:gd name="connsiteX122" fmla="*/ 1309450 w 7581900"/>
              <a:gd name="connsiteY122" fmla="*/ 9827927 h 13963650"/>
              <a:gd name="connsiteX123" fmla="*/ 1435072 w 7581900"/>
              <a:gd name="connsiteY123" fmla="*/ 10139191 h 13963650"/>
              <a:gd name="connsiteX124" fmla="*/ 1499280 w 7581900"/>
              <a:gd name="connsiteY124" fmla="*/ 10493728 h 13963650"/>
              <a:gd name="connsiteX125" fmla="*/ 1676400 w 7581900"/>
              <a:gd name="connsiteY125" fmla="*/ 11010900 h 13963650"/>
              <a:gd name="connsiteX126" fmla="*/ 2000250 w 7581900"/>
              <a:gd name="connsiteY126" fmla="*/ 11944350 h 13963650"/>
              <a:gd name="connsiteX127" fmla="*/ 2076450 w 7581900"/>
              <a:gd name="connsiteY127" fmla="*/ 12573000 h 13963650"/>
              <a:gd name="connsiteX128" fmla="*/ 2057400 w 7581900"/>
              <a:gd name="connsiteY128" fmla="*/ 13296900 h 13963650"/>
              <a:gd name="connsiteX129" fmla="*/ 2990850 w 7581900"/>
              <a:gd name="connsiteY129" fmla="*/ 13277850 h 13963650"/>
              <a:gd name="connsiteX130" fmla="*/ 3581400 w 7581900"/>
              <a:gd name="connsiteY130" fmla="*/ 13277850 h 13963650"/>
              <a:gd name="connsiteX131" fmla="*/ 4476750 w 7581900"/>
              <a:gd name="connsiteY131" fmla="*/ 13544550 h 13963650"/>
              <a:gd name="connsiteX132" fmla="*/ 5715000 w 7581900"/>
              <a:gd name="connsiteY132" fmla="*/ 13830300 h 13963650"/>
              <a:gd name="connsiteX133" fmla="*/ 6610350 w 7581900"/>
              <a:gd name="connsiteY133" fmla="*/ 13963650 h 13963650"/>
              <a:gd name="connsiteX134" fmla="*/ 7429500 w 7581900"/>
              <a:gd name="connsiteY134" fmla="*/ 13944600 h 13963650"/>
              <a:gd name="connsiteX135" fmla="*/ 7581900 w 7581900"/>
              <a:gd name="connsiteY135" fmla="*/ 13963650 h 13963650"/>
              <a:gd name="connsiteX136" fmla="*/ 7181850 w 7581900"/>
              <a:gd name="connsiteY136" fmla="*/ 13277850 h 13963650"/>
              <a:gd name="connsiteX137" fmla="*/ 6667500 w 7581900"/>
              <a:gd name="connsiteY137" fmla="*/ 12420600 h 13963650"/>
              <a:gd name="connsiteX138" fmla="*/ 6362700 w 7581900"/>
              <a:gd name="connsiteY138" fmla="*/ 11734800 h 13963650"/>
              <a:gd name="connsiteX139" fmla="*/ 6210300 w 7581900"/>
              <a:gd name="connsiteY139" fmla="*/ 11144250 h 13963650"/>
              <a:gd name="connsiteX140" fmla="*/ 5924550 w 7581900"/>
              <a:gd name="connsiteY140" fmla="*/ 10248900 h 13963650"/>
              <a:gd name="connsiteX141" fmla="*/ 5829300 w 7581900"/>
              <a:gd name="connsiteY141" fmla="*/ 8934450 h 13963650"/>
              <a:gd name="connsiteX142" fmla="*/ 5753100 w 7581900"/>
              <a:gd name="connsiteY142" fmla="*/ 7124700 h 13963650"/>
              <a:gd name="connsiteX143" fmla="*/ 5715000 w 7581900"/>
              <a:gd name="connsiteY143" fmla="*/ 5619750 h 13963650"/>
              <a:gd name="connsiteX144" fmla="*/ 5600700 w 7581900"/>
              <a:gd name="connsiteY144" fmla="*/ 4667250 h 13963650"/>
              <a:gd name="connsiteX145" fmla="*/ 5314950 w 7581900"/>
              <a:gd name="connsiteY145" fmla="*/ 3276600 h 13963650"/>
              <a:gd name="connsiteX146" fmla="*/ 4857750 w 7581900"/>
              <a:gd name="connsiteY146" fmla="*/ 1543050 h 13963650"/>
              <a:gd name="connsiteX147" fmla="*/ 4457700 w 7581900"/>
              <a:gd name="connsiteY147" fmla="*/ 323850 h 13963650"/>
              <a:gd name="connsiteX148" fmla="*/ 2438400 w 7581900"/>
              <a:gd name="connsiteY148" fmla="*/ 0 h 13963650"/>
              <a:gd name="connsiteX149" fmla="*/ 2381250 w 7581900"/>
              <a:gd name="connsiteY149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134589 w 7581900"/>
              <a:gd name="connsiteY115" fmla="*/ 7293616 h 13963650"/>
              <a:gd name="connsiteX116" fmla="*/ 276548 w 7581900"/>
              <a:gd name="connsiteY116" fmla="*/ 7730015 h 13963650"/>
              <a:gd name="connsiteX117" fmla="*/ 464982 w 7581900"/>
              <a:gd name="connsiteY117" fmla="*/ 8014763 h 13963650"/>
              <a:gd name="connsiteX118" fmla="*/ 770665 w 7581900"/>
              <a:gd name="connsiteY118" fmla="*/ 8400006 h 13963650"/>
              <a:gd name="connsiteX119" fmla="*/ 864799 w 7581900"/>
              <a:gd name="connsiteY119" fmla="*/ 8694113 h 13963650"/>
              <a:gd name="connsiteX120" fmla="*/ 896289 w 7581900"/>
              <a:gd name="connsiteY120" fmla="*/ 9203996 h 13963650"/>
              <a:gd name="connsiteX121" fmla="*/ 1059598 w 7581900"/>
              <a:gd name="connsiteY121" fmla="*/ 9513866 h 13963650"/>
              <a:gd name="connsiteX122" fmla="*/ 1309450 w 7581900"/>
              <a:gd name="connsiteY122" fmla="*/ 9827927 h 13963650"/>
              <a:gd name="connsiteX123" fmla="*/ 1435072 w 7581900"/>
              <a:gd name="connsiteY123" fmla="*/ 10139191 h 13963650"/>
              <a:gd name="connsiteX124" fmla="*/ 1499280 w 7581900"/>
              <a:gd name="connsiteY124" fmla="*/ 10493728 h 13963650"/>
              <a:gd name="connsiteX125" fmla="*/ 1676400 w 7581900"/>
              <a:gd name="connsiteY125" fmla="*/ 11010900 h 13963650"/>
              <a:gd name="connsiteX126" fmla="*/ 2000250 w 7581900"/>
              <a:gd name="connsiteY126" fmla="*/ 11944350 h 13963650"/>
              <a:gd name="connsiteX127" fmla="*/ 2076450 w 7581900"/>
              <a:gd name="connsiteY127" fmla="*/ 12573000 h 13963650"/>
              <a:gd name="connsiteX128" fmla="*/ 2057400 w 7581900"/>
              <a:gd name="connsiteY128" fmla="*/ 13296900 h 13963650"/>
              <a:gd name="connsiteX129" fmla="*/ 2990850 w 7581900"/>
              <a:gd name="connsiteY129" fmla="*/ 13277850 h 13963650"/>
              <a:gd name="connsiteX130" fmla="*/ 3581400 w 7581900"/>
              <a:gd name="connsiteY130" fmla="*/ 13277850 h 13963650"/>
              <a:gd name="connsiteX131" fmla="*/ 4476750 w 7581900"/>
              <a:gd name="connsiteY131" fmla="*/ 13544550 h 13963650"/>
              <a:gd name="connsiteX132" fmla="*/ 5715000 w 7581900"/>
              <a:gd name="connsiteY132" fmla="*/ 13830300 h 13963650"/>
              <a:gd name="connsiteX133" fmla="*/ 6610350 w 7581900"/>
              <a:gd name="connsiteY133" fmla="*/ 13963650 h 13963650"/>
              <a:gd name="connsiteX134" fmla="*/ 7429500 w 7581900"/>
              <a:gd name="connsiteY134" fmla="*/ 13944600 h 13963650"/>
              <a:gd name="connsiteX135" fmla="*/ 7581900 w 7581900"/>
              <a:gd name="connsiteY135" fmla="*/ 13963650 h 13963650"/>
              <a:gd name="connsiteX136" fmla="*/ 7181850 w 7581900"/>
              <a:gd name="connsiteY136" fmla="*/ 13277850 h 13963650"/>
              <a:gd name="connsiteX137" fmla="*/ 6667500 w 7581900"/>
              <a:gd name="connsiteY137" fmla="*/ 12420600 h 13963650"/>
              <a:gd name="connsiteX138" fmla="*/ 6362700 w 7581900"/>
              <a:gd name="connsiteY138" fmla="*/ 11734800 h 13963650"/>
              <a:gd name="connsiteX139" fmla="*/ 6210300 w 7581900"/>
              <a:gd name="connsiteY139" fmla="*/ 11144250 h 13963650"/>
              <a:gd name="connsiteX140" fmla="*/ 5924550 w 7581900"/>
              <a:gd name="connsiteY140" fmla="*/ 10248900 h 13963650"/>
              <a:gd name="connsiteX141" fmla="*/ 5829300 w 7581900"/>
              <a:gd name="connsiteY141" fmla="*/ 8934450 h 13963650"/>
              <a:gd name="connsiteX142" fmla="*/ 5753100 w 7581900"/>
              <a:gd name="connsiteY142" fmla="*/ 7124700 h 13963650"/>
              <a:gd name="connsiteX143" fmla="*/ 5715000 w 7581900"/>
              <a:gd name="connsiteY143" fmla="*/ 5619750 h 13963650"/>
              <a:gd name="connsiteX144" fmla="*/ 5600700 w 7581900"/>
              <a:gd name="connsiteY144" fmla="*/ 4667250 h 13963650"/>
              <a:gd name="connsiteX145" fmla="*/ 5314950 w 7581900"/>
              <a:gd name="connsiteY145" fmla="*/ 3276600 h 13963650"/>
              <a:gd name="connsiteX146" fmla="*/ 4857750 w 7581900"/>
              <a:gd name="connsiteY146" fmla="*/ 1543050 h 13963650"/>
              <a:gd name="connsiteX147" fmla="*/ 4457700 w 7581900"/>
              <a:gd name="connsiteY147" fmla="*/ 323850 h 13963650"/>
              <a:gd name="connsiteX148" fmla="*/ 2438400 w 7581900"/>
              <a:gd name="connsiteY148" fmla="*/ 0 h 13963650"/>
              <a:gd name="connsiteX149" fmla="*/ 2381250 w 7581900"/>
              <a:gd name="connsiteY149" fmla="*/ 19050 h 13963650"/>
              <a:gd name="connsiteX0" fmla="*/ 2381250 w 7581900"/>
              <a:gd name="connsiteY0" fmla="*/ 19050 h 13963650"/>
              <a:gd name="connsiteX1" fmla="*/ 2305050 w 7581900"/>
              <a:gd name="connsiteY1" fmla="*/ 171450 h 13963650"/>
              <a:gd name="connsiteX2" fmla="*/ 2400300 w 7581900"/>
              <a:gd name="connsiteY2" fmla="*/ 323850 h 13963650"/>
              <a:gd name="connsiteX3" fmla="*/ 2362200 w 7581900"/>
              <a:gd name="connsiteY3" fmla="*/ 495300 h 13963650"/>
              <a:gd name="connsiteX4" fmla="*/ 2228850 w 7581900"/>
              <a:gd name="connsiteY4" fmla="*/ 400050 h 13963650"/>
              <a:gd name="connsiteX5" fmla="*/ 2057400 w 7581900"/>
              <a:gd name="connsiteY5" fmla="*/ 609600 h 13963650"/>
              <a:gd name="connsiteX6" fmla="*/ 1981200 w 7581900"/>
              <a:gd name="connsiteY6" fmla="*/ 704850 h 13963650"/>
              <a:gd name="connsiteX7" fmla="*/ 1924050 w 7581900"/>
              <a:gd name="connsiteY7" fmla="*/ 895350 h 13963650"/>
              <a:gd name="connsiteX8" fmla="*/ 1924050 w 7581900"/>
              <a:gd name="connsiteY8" fmla="*/ 1066800 h 13963650"/>
              <a:gd name="connsiteX9" fmla="*/ 1981200 w 7581900"/>
              <a:gd name="connsiteY9" fmla="*/ 1181100 h 13963650"/>
              <a:gd name="connsiteX10" fmla="*/ 2171700 w 7581900"/>
              <a:gd name="connsiteY10" fmla="*/ 1123950 h 13963650"/>
              <a:gd name="connsiteX11" fmla="*/ 2324100 w 7581900"/>
              <a:gd name="connsiteY11" fmla="*/ 1181100 h 13963650"/>
              <a:gd name="connsiteX12" fmla="*/ 2381250 w 7581900"/>
              <a:gd name="connsiteY12" fmla="*/ 1371600 h 13963650"/>
              <a:gd name="connsiteX13" fmla="*/ 2305050 w 7581900"/>
              <a:gd name="connsiteY13" fmla="*/ 2114550 h 13963650"/>
              <a:gd name="connsiteX14" fmla="*/ 2609850 w 7581900"/>
              <a:gd name="connsiteY14" fmla="*/ 2209800 h 13963650"/>
              <a:gd name="connsiteX15" fmla="*/ 2609850 w 7581900"/>
              <a:gd name="connsiteY15" fmla="*/ 2381250 h 13963650"/>
              <a:gd name="connsiteX16" fmla="*/ 2457450 w 7581900"/>
              <a:gd name="connsiteY16" fmla="*/ 2381250 h 13963650"/>
              <a:gd name="connsiteX17" fmla="*/ 2457450 w 7581900"/>
              <a:gd name="connsiteY17" fmla="*/ 2438400 h 13963650"/>
              <a:gd name="connsiteX18" fmla="*/ 2609850 w 7581900"/>
              <a:gd name="connsiteY18" fmla="*/ 2495550 h 13963650"/>
              <a:gd name="connsiteX19" fmla="*/ 2724150 w 7581900"/>
              <a:gd name="connsiteY19" fmla="*/ 2571750 h 13963650"/>
              <a:gd name="connsiteX20" fmla="*/ 2800350 w 7581900"/>
              <a:gd name="connsiteY20" fmla="*/ 2476500 h 13963650"/>
              <a:gd name="connsiteX21" fmla="*/ 3086100 w 7581900"/>
              <a:gd name="connsiteY21" fmla="*/ 2628900 h 13963650"/>
              <a:gd name="connsiteX22" fmla="*/ 3086100 w 7581900"/>
              <a:gd name="connsiteY22" fmla="*/ 2628900 h 13963650"/>
              <a:gd name="connsiteX23" fmla="*/ 3295650 w 7581900"/>
              <a:gd name="connsiteY23" fmla="*/ 2990850 h 13963650"/>
              <a:gd name="connsiteX24" fmla="*/ 3409950 w 7581900"/>
              <a:gd name="connsiteY24" fmla="*/ 3162300 h 13963650"/>
              <a:gd name="connsiteX25" fmla="*/ 3409950 w 7581900"/>
              <a:gd name="connsiteY25" fmla="*/ 3314700 h 13963650"/>
              <a:gd name="connsiteX26" fmla="*/ 3486150 w 7581900"/>
              <a:gd name="connsiteY26" fmla="*/ 3524250 h 13963650"/>
              <a:gd name="connsiteX27" fmla="*/ 3486150 w 7581900"/>
              <a:gd name="connsiteY27" fmla="*/ 3524250 h 13963650"/>
              <a:gd name="connsiteX28" fmla="*/ 3257550 w 7581900"/>
              <a:gd name="connsiteY28" fmla="*/ 3676650 h 13963650"/>
              <a:gd name="connsiteX29" fmla="*/ 3219450 w 7581900"/>
              <a:gd name="connsiteY29" fmla="*/ 3790950 h 13963650"/>
              <a:gd name="connsiteX30" fmla="*/ 3238500 w 7581900"/>
              <a:gd name="connsiteY30" fmla="*/ 3905250 h 13963650"/>
              <a:gd name="connsiteX31" fmla="*/ 3143250 w 7581900"/>
              <a:gd name="connsiteY31" fmla="*/ 3924300 h 13963650"/>
              <a:gd name="connsiteX32" fmla="*/ 3105150 w 7581900"/>
              <a:gd name="connsiteY32" fmla="*/ 4076700 h 13963650"/>
              <a:gd name="connsiteX33" fmla="*/ 3143250 w 7581900"/>
              <a:gd name="connsiteY33" fmla="*/ 4191000 h 13963650"/>
              <a:gd name="connsiteX34" fmla="*/ 3505200 w 7581900"/>
              <a:gd name="connsiteY34" fmla="*/ 3962400 h 13963650"/>
              <a:gd name="connsiteX35" fmla="*/ 3600450 w 7581900"/>
              <a:gd name="connsiteY35" fmla="*/ 3695700 h 13963650"/>
              <a:gd name="connsiteX36" fmla="*/ 3829050 w 7581900"/>
              <a:gd name="connsiteY36" fmla="*/ 3581400 h 13963650"/>
              <a:gd name="connsiteX37" fmla="*/ 3905250 w 7581900"/>
              <a:gd name="connsiteY37" fmla="*/ 3752850 h 13963650"/>
              <a:gd name="connsiteX38" fmla="*/ 3771900 w 7581900"/>
              <a:gd name="connsiteY38" fmla="*/ 3886200 h 13963650"/>
              <a:gd name="connsiteX39" fmla="*/ 3600450 w 7581900"/>
              <a:gd name="connsiteY39" fmla="*/ 4000500 h 13963650"/>
              <a:gd name="connsiteX40" fmla="*/ 3448050 w 7581900"/>
              <a:gd name="connsiteY40" fmla="*/ 4210050 h 13963650"/>
              <a:gd name="connsiteX41" fmla="*/ 3276600 w 7581900"/>
              <a:gd name="connsiteY41" fmla="*/ 4438650 h 13963650"/>
              <a:gd name="connsiteX42" fmla="*/ 3524250 w 7581900"/>
              <a:gd name="connsiteY42" fmla="*/ 4552950 h 13963650"/>
              <a:gd name="connsiteX43" fmla="*/ 3581400 w 7581900"/>
              <a:gd name="connsiteY43" fmla="*/ 4686300 h 13963650"/>
              <a:gd name="connsiteX44" fmla="*/ 3676650 w 7581900"/>
              <a:gd name="connsiteY44" fmla="*/ 4686300 h 13963650"/>
              <a:gd name="connsiteX45" fmla="*/ 3676650 w 7581900"/>
              <a:gd name="connsiteY45" fmla="*/ 4819650 h 13963650"/>
              <a:gd name="connsiteX46" fmla="*/ 3924300 w 7581900"/>
              <a:gd name="connsiteY46" fmla="*/ 4705350 h 13963650"/>
              <a:gd name="connsiteX47" fmla="*/ 3943350 w 7581900"/>
              <a:gd name="connsiteY47" fmla="*/ 4914900 h 13963650"/>
              <a:gd name="connsiteX48" fmla="*/ 4095750 w 7581900"/>
              <a:gd name="connsiteY48" fmla="*/ 5029200 h 13963650"/>
              <a:gd name="connsiteX49" fmla="*/ 4171950 w 7581900"/>
              <a:gd name="connsiteY49" fmla="*/ 4838700 h 13963650"/>
              <a:gd name="connsiteX50" fmla="*/ 4171950 w 7581900"/>
              <a:gd name="connsiteY50" fmla="*/ 4648200 h 13963650"/>
              <a:gd name="connsiteX51" fmla="*/ 4152900 w 7581900"/>
              <a:gd name="connsiteY51" fmla="*/ 4476750 h 13963650"/>
              <a:gd name="connsiteX52" fmla="*/ 4343400 w 7581900"/>
              <a:gd name="connsiteY52" fmla="*/ 4381500 h 13963650"/>
              <a:gd name="connsiteX53" fmla="*/ 4438650 w 7581900"/>
              <a:gd name="connsiteY53" fmla="*/ 4552950 h 13963650"/>
              <a:gd name="connsiteX54" fmla="*/ 4362450 w 7581900"/>
              <a:gd name="connsiteY54" fmla="*/ 4781550 h 13963650"/>
              <a:gd name="connsiteX55" fmla="*/ 4438650 w 7581900"/>
              <a:gd name="connsiteY55" fmla="*/ 4857750 h 13963650"/>
              <a:gd name="connsiteX56" fmla="*/ 4705350 w 7581900"/>
              <a:gd name="connsiteY56" fmla="*/ 4991100 h 13963650"/>
              <a:gd name="connsiteX57" fmla="*/ 4629150 w 7581900"/>
              <a:gd name="connsiteY57" fmla="*/ 5238750 h 13963650"/>
              <a:gd name="connsiteX58" fmla="*/ 4495800 w 7581900"/>
              <a:gd name="connsiteY58" fmla="*/ 5372100 h 13963650"/>
              <a:gd name="connsiteX59" fmla="*/ 4324350 w 7581900"/>
              <a:gd name="connsiteY59" fmla="*/ 5276850 h 13963650"/>
              <a:gd name="connsiteX60" fmla="*/ 4000500 w 7581900"/>
              <a:gd name="connsiteY60" fmla="*/ 5448300 h 13963650"/>
              <a:gd name="connsiteX61" fmla="*/ 4076700 w 7581900"/>
              <a:gd name="connsiteY61" fmla="*/ 5581650 h 13963650"/>
              <a:gd name="connsiteX62" fmla="*/ 4210050 w 7581900"/>
              <a:gd name="connsiteY62" fmla="*/ 5753100 h 13963650"/>
              <a:gd name="connsiteX63" fmla="*/ 4362450 w 7581900"/>
              <a:gd name="connsiteY63" fmla="*/ 5886450 h 13963650"/>
              <a:gd name="connsiteX64" fmla="*/ 4324350 w 7581900"/>
              <a:gd name="connsiteY64" fmla="*/ 6038850 h 13963650"/>
              <a:gd name="connsiteX65" fmla="*/ 4324350 w 7581900"/>
              <a:gd name="connsiteY65" fmla="*/ 6229350 h 13963650"/>
              <a:gd name="connsiteX66" fmla="*/ 4248150 w 7581900"/>
              <a:gd name="connsiteY66" fmla="*/ 6343650 h 13963650"/>
              <a:gd name="connsiteX67" fmla="*/ 4076700 w 7581900"/>
              <a:gd name="connsiteY67" fmla="*/ 6229350 h 13963650"/>
              <a:gd name="connsiteX68" fmla="*/ 3962400 w 7581900"/>
              <a:gd name="connsiteY68" fmla="*/ 6343650 h 13963650"/>
              <a:gd name="connsiteX69" fmla="*/ 4038600 w 7581900"/>
              <a:gd name="connsiteY69" fmla="*/ 6419850 h 13963650"/>
              <a:gd name="connsiteX70" fmla="*/ 3886200 w 7581900"/>
              <a:gd name="connsiteY70" fmla="*/ 6515100 h 13963650"/>
              <a:gd name="connsiteX71" fmla="*/ 3714750 w 7581900"/>
              <a:gd name="connsiteY71" fmla="*/ 6496050 h 13963650"/>
              <a:gd name="connsiteX72" fmla="*/ 3562350 w 7581900"/>
              <a:gd name="connsiteY72" fmla="*/ 6610350 h 13963650"/>
              <a:gd name="connsiteX73" fmla="*/ 3543300 w 7581900"/>
              <a:gd name="connsiteY73" fmla="*/ 6800850 h 13963650"/>
              <a:gd name="connsiteX74" fmla="*/ 3543300 w 7581900"/>
              <a:gd name="connsiteY74" fmla="*/ 6953250 h 13963650"/>
              <a:gd name="connsiteX75" fmla="*/ 3657600 w 7581900"/>
              <a:gd name="connsiteY75" fmla="*/ 6991350 h 13963650"/>
              <a:gd name="connsiteX76" fmla="*/ 3657600 w 7581900"/>
              <a:gd name="connsiteY76" fmla="*/ 6991350 h 13963650"/>
              <a:gd name="connsiteX77" fmla="*/ 3486150 w 7581900"/>
              <a:gd name="connsiteY77" fmla="*/ 7105650 h 13963650"/>
              <a:gd name="connsiteX78" fmla="*/ 3333750 w 7581900"/>
              <a:gd name="connsiteY78" fmla="*/ 7086600 h 13963650"/>
              <a:gd name="connsiteX79" fmla="*/ 3238500 w 7581900"/>
              <a:gd name="connsiteY79" fmla="*/ 7010400 h 13963650"/>
              <a:gd name="connsiteX80" fmla="*/ 3314700 w 7581900"/>
              <a:gd name="connsiteY80" fmla="*/ 6781800 h 13963650"/>
              <a:gd name="connsiteX81" fmla="*/ 3352800 w 7581900"/>
              <a:gd name="connsiteY81" fmla="*/ 6610350 h 13963650"/>
              <a:gd name="connsiteX82" fmla="*/ 3238500 w 7581900"/>
              <a:gd name="connsiteY82" fmla="*/ 6572250 h 13963650"/>
              <a:gd name="connsiteX83" fmla="*/ 3143250 w 7581900"/>
              <a:gd name="connsiteY83" fmla="*/ 6591300 h 13963650"/>
              <a:gd name="connsiteX84" fmla="*/ 3124200 w 7581900"/>
              <a:gd name="connsiteY84" fmla="*/ 6858000 h 13963650"/>
              <a:gd name="connsiteX85" fmla="*/ 3143250 w 7581900"/>
              <a:gd name="connsiteY85" fmla="*/ 7029450 h 13963650"/>
              <a:gd name="connsiteX86" fmla="*/ 3143250 w 7581900"/>
              <a:gd name="connsiteY86" fmla="*/ 7181850 h 13963650"/>
              <a:gd name="connsiteX87" fmla="*/ 3028950 w 7581900"/>
              <a:gd name="connsiteY87" fmla="*/ 7200900 h 13963650"/>
              <a:gd name="connsiteX88" fmla="*/ 2971800 w 7581900"/>
              <a:gd name="connsiteY88" fmla="*/ 7010400 h 13963650"/>
              <a:gd name="connsiteX89" fmla="*/ 2895600 w 7581900"/>
              <a:gd name="connsiteY89" fmla="*/ 7086600 h 13963650"/>
              <a:gd name="connsiteX90" fmla="*/ 2895600 w 7581900"/>
              <a:gd name="connsiteY90" fmla="*/ 7200900 h 13963650"/>
              <a:gd name="connsiteX91" fmla="*/ 3048000 w 7581900"/>
              <a:gd name="connsiteY91" fmla="*/ 7277100 h 13963650"/>
              <a:gd name="connsiteX92" fmla="*/ 3200400 w 7581900"/>
              <a:gd name="connsiteY92" fmla="*/ 7334250 h 13963650"/>
              <a:gd name="connsiteX93" fmla="*/ 3200400 w 7581900"/>
              <a:gd name="connsiteY93" fmla="*/ 7334250 h 13963650"/>
              <a:gd name="connsiteX94" fmla="*/ 3048000 w 7581900"/>
              <a:gd name="connsiteY94" fmla="*/ 7524750 h 13963650"/>
              <a:gd name="connsiteX95" fmla="*/ 2971800 w 7581900"/>
              <a:gd name="connsiteY95" fmla="*/ 7353300 h 13963650"/>
              <a:gd name="connsiteX96" fmla="*/ 2971800 w 7581900"/>
              <a:gd name="connsiteY96" fmla="*/ 7353300 h 13963650"/>
              <a:gd name="connsiteX97" fmla="*/ 2781300 w 7581900"/>
              <a:gd name="connsiteY97" fmla="*/ 7258050 h 13963650"/>
              <a:gd name="connsiteX98" fmla="*/ 2476500 w 7581900"/>
              <a:gd name="connsiteY98" fmla="*/ 7410450 h 13963650"/>
              <a:gd name="connsiteX99" fmla="*/ 2114550 w 7581900"/>
              <a:gd name="connsiteY99" fmla="*/ 7562850 h 13963650"/>
              <a:gd name="connsiteX100" fmla="*/ 2019300 w 7581900"/>
              <a:gd name="connsiteY100" fmla="*/ 7753350 h 13963650"/>
              <a:gd name="connsiteX101" fmla="*/ 1905000 w 7581900"/>
              <a:gd name="connsiteY101" fmla="*/ 7829550 h 13963650"/>
              <a:gd name="connsiteX102" fmla="*/ 1771650 w 7581900"/>
              <a:gd name="connsiteY102" fmla="*/ 7772400 h 13963650"/>
              <a:gd name="connsiteX103" fmla="*/ 1619250 w 7581900"/>
              <a:gd name="connsiteY103" fmla="*/ 7791450 h 13963650"/>
              <a:gd name="connsiteX104" fmla="*/ 1466850 w 7581900"/>
              <a:gd name="connsiteY104" fmla="*/ 7791450 h 13963650"/>
              <a:gd name="connsiteX105" fmla="*/ 1409700 w 7581900"/>
              <a:gd name="connsiteY105" fmla="*/ 7677150 h 13963650"/>
              <a:gd name="connsiteX106" fmla="*/ 1219200 w 7581900"/>
              <a:gd name="connsiteY106" fmla="*/ 7658100 h 13963650"/>
              <a:gd name="connsiteX107" fmla="*/ 1162050 w 7581900"/>
              <a:gd name="connsiteY107" fmla="*/ 7505700 h 13963650"/>
              <a:gd name="connsiteX108" fmla="*/ 1162050 w 7581900"/>
              <a:gd name="connsiteY108" fmla="*/ 7334250 h 13963650"/>
              <a:gd name="connsiteX109" fmla="*/ 895350 w 7581900"/>
              <a:gd name="connsiteY109" fmla="*/ 7258050 h 13963650"/>
              <a:gd name="connsiteX110" fmla="*/ 647700 w 7581900"/>
              <a:gd name="connsiteY110" fmla="*/ 7181850 h 13963650"/>
              <a:gd name="connsiteX111" fmla="*/ 438150 w 7581900"/>
              <a:gd name="connsiteY111" fmla="*/ 7105650 h 13963650"/>
              <a:gd name="connsiteX112" fmla="*/ 361950 w 7581900"/>
              <a:gd name="connsiteY112" fmla="*/ 6800850 h 13963650"/>
              <a:gd name="connsiteX113" fmla="*/ 228600 w 7581900"/>
              <a:gd name="connsiteY113" fmla="*/ 6667500 h 13963650"/>
              <a:gd name="connsiteX114" fmla="*/ 0 w 7581900"/>
              <a:gd name="connsiteY114" fmla="*/ 6743700 h 13963650"/>
              <a:gd name="connsiteX115" fmla="*/ 151339 w 7581900"/>
              <a:gd name="connsiteY115" fmla="*/ 7293616 h 13963650"/>
              <a:gd name="connsiteX116" fmla="*/ 276548 w 7581900"/>
              <a:gd name="connsiteY116" fmla="*/ 7730015 h 13963650"/>
              <a:gd name="connsiteX117" fmla="*/ 464982 w 7581900"/>
              <a:gd name="connsiteY117" fmla="*/ 8014763 h 13963650"/>
              <a:gd name="connsiteX118" fmla="*/ 770665 w 7581900"/>
              <a:gd name="connsiteY118" fmla="*/ 8400006 h 13963650"/>
              <a:gd name="connsiteX119" fmla="*/ 864799 w 7581900"/>
              <a:gd name="connsiteY119" fmla="*/ 8694113 h 13963650"/>
              <a:gd name="connsiteX120" fmla="*/ 896289 w 7581900"/>
              <a:gd name="connsiteY120" fmla="*/ 9203996 h 13963650"/>
              <a:gd name="connsiteX121" fmla="*/ 1059598 w 7581900"/>
              <a:gd name="connsiteY121" fmla="*/ 9513866 h 13963650"/>
              <a:gd name="connsiteX122" fmla="*/ 1309450 w 7581900"/>
              <a:gd name="connsiteY122" fmla="*/ 9827927 h 13963650"/>
              <a:gd name="connsiteX123" fmla="*/ 1435072 w 7581900"/>
              <a:gd name="connsiteY123" fmla="*/ 10139191 h 13963650"/>
              <a:gd name="connsiteX124" fmla="*/ 1499280 w 7581900"/>
              <a:gd name="connsiteY124" fmla="*/ 10493728 h 13963650"/>
              <a:gd name="connsiteX125" fmla="*/ 1676400 w 7581900"/>
              <a:gd name="connsiteY125" fmla="*/ 11010900 h 13963650"/>
              <a:gd name="connsiteX126" fmla="*/ 2000250 w 7581900"/>
              <a:gd name="connsiteY126" fmla="*/ 11944350 h 13963650"/>
              <a:gd name="connsiteX127" fmla="*/ 2076450 w 7581900"/>
              <a:gd name="connsiteY127" fmla="*/ 12573000 h 13963650"/>
              <a:gd name="connsiteX128" fmla="*/ 2057400 w 7581900"/>
              <a:gd name="connsiteY128" fmla="*/ 13296900 h 13963650"/>
              <a:gd name="connsiteX129" fmla="*/ 2990850 w 7581900"/>
              <a:gd name="connsiteY129" fmla="*/ 13277850 h 13963650"/>
              <a:gd name="connsiteX130" fmla="*/ 3581400 w 7581900"/>
              <a:gd name="connsiteY130" fmla="*/ 13277850 h 13963650"/>
              <a:gd name="connsiteX131" fmla="*/ 4476750 w 7581900"/>
              <a:gd name="connsiteY131" fmla="*/ 13544550 h 13963650"/>
              <a:gd name="connsiteX132" fmla="*/ 5715000 w 7581900"/>
              <a:gd name="connsiteY132" fmla="*/ 13830300 h 13963650"/>
              <a:gd name="connsiteX133" fmla="*/ 6610350 w 7581900"/>
              <a:gd name="connsiteY133" fmla="*/ 13963650 h 13963650"/>
              <a:gd name="connsiteX134" fmla="*/ 7429500 w 7581900"/>
              <a:gd name="connsiteY134" fmla="*/ 13944600 h 13963650"/>
              <a:gd name="connsiteX135" fmla="*/ 7581900 w 7581900"/>
              <a:gd name="connsiteY135" fmla="*/ 13963650 h 13963650"/>
              <a:gd name="connsiteX136" fmla="*/ 7181850 w 7581900"/>
              <a:gd name="connsiteY136" fmla="*/ 13277850 h 13963650"/>
              <a:gd name="connsiteX137" fmla="*/ 6667500 w 7581900"/>
              <a:gd name="connsiteY137" fmla="*/ 12420600 h 13963650"/>
              <a:gd name="connsiteX138" fmla="*/ 6362700 w 7581900"/>
              <a:gd name="connsiteY138" fmla="*/ 11734800 h 13963650"/>
              <a:gd name="connsiteX139" fmla="*/ 6210300 w 7581900"/>
              <a:gd name="connsiteY139" fmla="*/ 11144250 h 13963650"/>
              <a:gd name="connsiteX140" fmla="*/ 5924550 w 7581900"/>
              <a:gd name="connsiteY140" fmla="*/ 10248900 h 13963650"/>
              <a:gd name="connsiteX141" fmla="*/ 5829300 w 7581900"/>
              <a:gd name="connsiteY141" fmla="*/ 8934450 h 13963650"/>
              <a:gd name="connsiteX142" fmla="*/ 5753100 w 7581900"/>
              <a:gd name="connsiteY142" fmla="*/ 7124700 h 13963650"/>
              <a:gd name="connsiteX143" fmla="*/ 5715000 w 7581900"/>
              <a:gd name="connsiteY143" fmla="*/ 5619750 h 13963650"/>
              <a:gd name="connsiteX144" fmla="*/ 5600700 w 7581900"/>
              <a:gd name="connsiteY144" fmla="*/ 4667250 h 13963650"/>
              <a:gd name="connsiteX145" fmla="*/ 5314950 w 7581900"/>
              <a:gd name="connsiteY145" fmla="*/ 3276600 h 13963650"/>
              <a:gd name="connsiteX146" fmla="*/ 4857750 w 7581900"/>
              <a:gd name="connsiteY146" fmla="*/ 1543050 h 13963650"/>
              <a:gd name="connsiteX147" fmla="*/ 4457700 w 7581900"/>
              <a:gd name="connsiteY147" fmla="*/ 323850 h 13963650"/>
              <a:gd name="connsiteX148" fmla="*/ 2438400 w 7581900"/>
              <a:gd name="connsiteY148" fmla="*/ 0 h 13963650"/>
              <a:gd name="connsiteX149" fmla="*/ 2381250 w 7581900"/>
              <a:gd name="connsiteY149" fmla="*/ 19050 h 13963650"/>
              <a:gd name="connsiteX0" fmla="*/ 2423124 w 7623774"/>
              <a:gd name="connsiteY0" fmla="*/ 19050 h 13963650"/>
              <a:gd name="connsiteX1" fmla="*/ 2346924 w 7623774"/>
              <a:gd name="connsiteY1" fmla="*/ 171450 h 13963650"/>
              <a:gd name="connsiteX2" fmla="*/ 2442174 w 7623774"/>
              <a:gd name="connsiteY2" fmla="*/ 323850 h 13963650"/>
              <a:gd name="connsiteX3" fmla="*/ 2404074 w 7623774"/>
              <a:gd name="connsiteY3" fmla="*/ 495300 h 13963650"/>
              <a:gd name="connsiteX4" fmla="*/ 2270724 w 7623774"/>
              <a:gd name="connsiteY4" fmla="*/ 400050 h 13963650"/>
              <a:gd name="connsiteX5" fmla="*/ 2099274 w 7623774"/>
              <a:gd name="connsiteY5" fmla="*/ 609600 h 13963650"/>
              <a:gd name="connsiteX6" fmla="*/ 2023074 w 7623774"/>
              <a:gd name="connsiteY6" fmla="*/ 704850 h 13963650"/>
              <a:gd name="connsiteX7" fmla="*/ 1965924 w 7623774"/>
              <a:gd name="connsiteY7" fmla="*/ 895350 h 13963650"/>
              <a:gd name="connsiteX8" fmla="*/ 1965924 w 7623774"/>
              <a:gd name="connsiteY8" fmla="*/ 1066800 h 13963650"/>
              <a:gd name="connsiteX9" fmla="*/ 2023074 w 7623774"/>
              <a:gd name="connsiteY9" fmla="*/ 1181100 h 13963650"/>
              <a:gd name="connsiteX10" fmla="*/ 2213574 w 7623774"/>
              <a:gd name="connsiteY10" fmla="*/ 1123950 h 13963650"/>
              <a:gd name="connsiteX11" fmla="*/ 2365974 w 7623774"/>
              <a:gd name="connsiteY11" fmla="*/ 1181100 h 13963650"/>
              <a:gd name="connsiteX12" fmla="*/ 2423124 w 7623774"/>
              <a:gd name="connsiteY12" fmla="*/ 1371600 h 13963650"/>
              <a:gd name="connsiteX13" fmla="*/ 2346924 w 7623774"/>
              <a:gd name="connsiteY13" fmla="*/ 2114550 h 13963650"/>
              <a:gd name="connsiteX14" fmla="*/ 2651724 w 7623774"/>
              <a:gd name="connsiteY14" fmla="*/ 2209800 h 13963650"/>
              <a:gd name="connsiteX15" fmla="*/ 2651724 w 7623774"/>
              <a:gd name="connsiteY15" fmla="*/ 2381250 h 13963650"/>
              <a:gd name="connsiteX16" fmla="*/ 2499324 w 7623774"/>
              <a:gd name="connsiteY16" fmla="*/ 2381250 h 13963650"/>
              <a:gd name="connsiteX17" fmla="*/ 2499324 w 7623774"/>
              <a:gd name="connsiteY17" fmla="*/ 2438400 h 13963650"/>
              <a:gd name="connsiteX18" fmla="*/ 2651724 w 7623774"/>
              <a:gd name="connsiteY18" fmla="*/ 2495550 h 13963650"/>
              <a:gd name="connsiteX19" fmla="*/ 2766024 w 7623774"/>
              <a:gd name="connsiteY19" fmla="*/ 2571750 h 13963650"/>
              <a:gd name="connsiteX20" fmla="*/ 2842224 w 7623774"/>
              <a:gd name="connsiteY20" fmla="*/ 2476500 h 13963650"/>
              <a:gd name="connsiteX21" fmla="*/ 3127974 w 7623774"/>
              <a:gd name="connsiteY21" fmla="*/ 2628900 h 13963650"/>
              <a:gd name="connsiteX22" fmla="*/ 3127974 w 7623774"/>
              <a:gd name="connsiteY22" fmla="*/ 2628900 h 13963650"/>
              <a:gd name="connsiteX23" fmla="*/ 3337524 w 7623774"/>
              <a:gd name="connsiteY23" fmla="*/ 2990850 h 13963650"/>
              <a:gd name="connsiteX24" fmla="*/ 3451824 w 7623774"/>
              <a:gd name="connsiteY24" fmla="*/ 3162300 h 13963650"/>
              <a:gd name="connsiteX25" fmla="*/ 3451824 w 7623774"/>
              <a:gd name="connsiteY25" fmla="*/ 3314700 h 13963650"/>
              <a:gd name="connsiteX26" fmla="*/ 3528024 w 7623774"/>
              <a:gd name="connsiteY26" fmla="*/ 3524250 h 13963650"/>
              <a:gd name="connsiteX27" fmla="*/ 3528024 w 7623774"/>
              <a:gd name="connsiteY27" fmla="*/ 3524250 h 13963650"/>
              <a:gd name="connsiteX28" fmla="*/ 3299424 w 7623774"/>
              <a:gd name="connsiteY28" fmla="*/ 3676650 h 13963650"/>
              <a:gd name="connsiteX29" fmla="*/ 3261324 w 7623774"/>
              <a:gd name="connsiteY29" fmla="*/ 3790950 h 13963650"/>
              <a:gd name="connsiteX30" fmla="*/ 3280374 w 7623774"/>
              <a:gd name="connsiteY30" fmla="*/ 3905250 h 13963650"/>
              <a:gd name="connsiteX31" fmla="*/ 3185124 w 7623774"/>
              <a:gd name="connsiteY31" fmla="*/ 3924300 h 13963650"/>
              <a:gd name="connsiteX32" fmla="*/ 3147024 w 7623774"/>
              <a:gd name="connsiteY32" fmla="*/ 4076700 h 13963650"/>
              <a:gd name="connsiteX33" fmla="*/ 3185124 w 7623774"/>
              <a:gd name="connsiteY33" fmla="*/ 4191000 h 13963650"/>
              <a:gd name="connsiteX34" fmla="*/ 3547074 w 7623774"/>
              <a:gd name="connsiteY34" fmla="*/ 3962400 h 13963650"/>
              <a:gd name="connsiteX35" fmla="*/ 3642324 w 7623774"/>
              <a:gd name="connsiteY35" fmla="*/ 3695700 h 13963650"/>
              <a:gd name="connsiteX36" fmla="*/ 3870924 w 7623774"/>
              <a:gd name="connsiteY36" fmla="*/ 3581400 h 13963650"/>
              <a:gd name="connsiteX37" fmla="*/ 3947124 w 7623774"/>
              <a:gd name="connsiteY37" fmla="*/ 3752850 h 13963650"/>
              <a:gd name="connsiteX38" fmla="*/ 3813774 w 7623774"/>
              <a:gd name="connsiteY38" fmla="*/ 3886200 h 13963650"/>
              <a:gd name="connsiteX39" fmla="*/ 3642324 w 7623774"/>
              <a:gd name="connsiteY39" fmla="*/ 4000500 h 13963650"/>
              <a:gd name="connsiteX40" fmla="*/ 3489924 w 7623774"/>
              <a:gd name="connsiteY40" fmla="*/ 4210050 h 13963650"/>
              <a:gd name="connsiteX41" fmla="*/ 3318474 w 7623774"/>
              <a:gd name="connsiteY41" fmla="*/ 4438650 h 13963650"/>
              <a:gd name="connsiteX42" fmla="*/ 3566124 w 7623774"/>
              <a:gd name="connsiteY42" fmla="*/ 4552950 h 13963650"/>
              <a:gd name="connsiteX43" fmla="*/ 3623274 w 7623774"/>
              <a:gd name="connsiteY43" fmla="*/ 4686300 h 13963650"/>
              <a:gd name="connsiteX44" fmla="*/ 3718524 w 7623774"/>
              <a:gd name="connsiteY44" fmla="*/ 4686300 h 13963650"/>
              <a:gd name="connsiteX45" fmla="*/ 3718524 w 7623774"/>
              <a:gd name="connsiteY45" fmla="*/ 4819650 h 13963650"/>
              <a:gd name="connsiteX46" fmla="*/ 3966174 w 7623774"/>
              <a:gd name="connsiteY46" fmla="*/ 4705350 h 13963650"/>
              <a:gd name="connsiteX47" fmla="*/ 3985224 w 7623774"/>
              <a:gd name="connsiteY47" fmla="*/ 4914900 h 13963650"/>
              <a:gd name="connsiteX48" fmla="*/ 4137624 w 7623774"/>
              <a:gd name="connsiteY48" fmla="*/ 5029200 h 13963650"/>
              <a:gd name="connsiteX49" fmla="*/ 4213824 w 7623774"/>
              <a:gd name="connsiteY49" fmla="*/ 4838700 h 13963650"/>
              <a:gd name="connsiteX50" fmla="*/ 4213824 w 7623774"/>
              <a:gd name="connsiteY50" fmla="*/ 4648200 h 13963650"/>
              <a:gd name="connsiteX51" fmla="*/ 4194774 w 7623774"/>
              <a:gd name="connsiteY51" fmla="*/ 4476750 h 13963650"/>
              <a:gd name="connsiteX52" fmla="*/ 4385274 w 7623774"/>
              <a:gd name="connsiteY52" fmla="*/ 4381500 h 13963650"/>
              <a:gd name="connsiteX53" fmla="*/ 4480524 w 7623774"/>
              <a:gd name="connsiteY53" fmla="*/ 4552950 h 13963650"/>
              <a:gd name="connsiteX54" fmla="*/ 4404324 w 7623774"/>
              <a:gd name="connsiteY54" fmla="*/ 4781550 h 13963650"/>
              <a:gd name="connsiteX55" fmla="*/ 4480524 w 7623774"/>
              <a:gd name="connsiteY55" fmla="*/ 4857750 h 13963650"/>
              <a:gd name="connsiteX56" fmla="*/ 4747224 w 7623774"/>
              <a:gd name="connsiteY56" fmla="*/ 4991100 h 13963650"/>
              <a:gd name="connsiteX57" fmla="*/ 4671024 w 7623774"/>
              <a:gd name="connsiteY57" fmla="*/ 5238750 h 13963650"/>
              <a:gd name="connsiteX58" fmla="*/ 4537674 w 7623774"/>
              <a:gd name="connsiteY58" fmla="*/ 5372100 h 13963650"/>
              <a:gd name="connsiteX59" fmla="*/ 4366224 w 7623774"/>
              <a:gd name="connsiteY59" fmla="*/ 5276850 h 13963650"/>
              <a:gd name="connsiteX60" fmla="*/ 4042374 w 7623774"/>
              <a:gd name="connsiteY60" fmla="*/ 5448300 h 13963650"/>
              <a:gd name="connsiteX61" fmla="*/ 4118574 w 7623774"/>
              <a:gd name="connsiteY61" fmla="*/ 5581650 h 13963650"/>
              <a:gd name="connsiteX62" fmla="*/ 4251924 w 7623774"/>
              <a:gd name="connsiteY62" fmla="*/ 5753100 h 13963650"/>
              <a:gd name="connsiteX63" fmla="*/ 4404324 w 7623774"/>
              <a:gd name="connsiteY63" fmla="*/ 5886450 h 13963650"/>
              <a:gd name="connsiteX64" fmla="*/ 4366224 w 7623774"/>
              <a:gd name="connsiteY64" fmla="*/ 6038850 h 13963650"/>
              <a:gd name="connsiteX65" fmla="*/ 4366224 w 7623774"/>
              <a:gd name="connsiteY65" fmla="*/ 6229350 h 13963650"/>
              <a:gd name="connsiteX66" fmla="*/ 4290024 w 7623774"/>
              <a:gd name="connsiteY66" fmla="*/ 6343650 h 13963650"/>
              <a:gd name="connsiteX67" fmla="*/ 4118574 w 7623774"/>
              <a:gd name="connsiteY67" fmla="*/ 6229350 h 13963650"/>
              <a:gd name="connsiteX68" fmla="*/ 4004274 w 7623774"/>
              <a:gd name="connsiteY68" fmla="*/ 6343650 h 13963650"/>
              <a:gd name="connsiteX69" fmla="*/ 4080474 w 7623774"/>
              <a:gd name="connsiteY69" fmla="*/ 6419850 h 13963650"/>
              <a:gd name="connsiteX70" fmla="*/ 3928074 w 7623774"/>
              <a:gd name="connsiteY70" fmla="*/ 6515100 h 13963650"/>
              <a:gd name="connsiteX71" fmla="*/ 3756624 w 7623774"/>
              <a:gd name="connsiteY71" fmla="*/ 6496050 h 13963650"/>
              <a:gd name="connsiteX72" fmla="*/ 3604224 w 7623774"/>
              <a:gd name="connsiteY72" fmla="*/ 6610350 h 13963650"/>
              <a:gd name="connsiteX73" fmla="*/ 3585174 w 7623774"/>
              <a:gd name="connsiteY73" fmla="*/ 6800850 h 13963650"/>
              <a:gd name="connsiteX74" fmla="*/ 3585174 w 7623774"/>
              <a:gd name="connsiteY74" fmla="*/ 6953250 h 13963650"/>
              <a:gd name="connsiteX75" fmla="*/ 3699474 w 7623774"/>
              <a:gd name="connsiteY75" fmla="*/ 6991350 h 13963650"/>
              <a:gd name="connsiteX76" fmla="*/ 3699474 w 7623774"/>
              <a:gd name="connsiteY76" fmla="*/ 6991350 h 13963650"/>
              <a:gd name="connsiteX77" fmla="*/ 3528024 w 7623774"/>
              <a:gd name="connsiteY77" fmla="*/ 7105650 h 13963650"/>
              <a:gd name="connsiteX78" fmla="*/ 3375624 w 7623774"/>
              <a:gd name="connsiteY78" fmla="*/ 7086600 h 13963650"/>
              <a:gd name="connsiteX79" fmla="*/ 3280374 w 7623774"/>
              <a:gd name="connsiteY79" fmla="*/ 7010400 h 13963650"/>
              <a:gd name="connsiteX80" fmla="*/ 3356574 w 7623774"/>
              <a:gd name="connsiteY80" fmla="*/ 6781800 h 13963650"/>
              <a:gd name="connsiteX81" fmla="*/ 3394674 w 7623774"/>
              <a:gd name="connsiteY81" fmla="*/ 6610350 h 13963650"/>
              <a:gd name="connsiteX82" fmla="*/ 3280374 w 7623774"/>
              <a:gd name="connsiteY82" fmla="*/ 6572250 h 13963650"/>
              <a:gd name="connsiteX83" fmla="*/ 3185124 w 7623774"/>
              <a:gd name="connsiteY83" fmla="*/ 6591300 h 13963650"/>
              <a:gd name="connsiteX84" fmla="*/ 3166074 w 7623774"/>
              <a:gd name="connsiteY84" fmla="*/ 6858000 h 13963650"/>
              <a:gd name="connsiteX85" fmla="*/ 3185124 w 7623774"/>
              <a:gd name="connsiteY85" fmla="*/ 7029450 h 13963650"/>
              <a:gd name="connsiteX86" fmla="*/ 3185124 w 7623774"/>
              <a:gd name="connsiteY86" fmla="*/ 7181850 h 13963650"/>
              <a:gd name="connsiteX87" fmla="*/ 3070824 w 7623774"/>
              <a:gd name="connsiteY87" fmla="*/ 7200900 h 13963650"/>
              <a:gd name="connsiteX88" fmla="*/ 3013674 w 7623774"/>
              <a:gd name="connsiteY88" fmla="*/ 7010400 h 13963650"/>
              <a:gd name="connsiteX89" fmla="*/ 2937474 w 7623774"/>
              <a:gd name="connsiteY89" fmla="*/ 7086600 h 13963650"/>
              <a:gd name="connsiteX90" fmla="*/ 2937474 w 7623774"/>
              <a:gd name="connsiteY90" fmla="*/ 7200900 h 13963650"/>
              <a:gd name="connsiteX91" fmla="*/ 3089874 w 7623774"/>
              <a:gd name="connsiteY91" fmla="*/ 7277100 h 13963650"/>
              <a:gd name="connsiteX92" fmla="*/ 3242274 w 7623774"/>
              <a:gd name="connsiteY92" fmla="*/ 7334250 h 13963650"/>
              <a:gd name="connsiteX93" fmla="*/ 3242274 w 7623774"/>
              <a:gd name="connsiteY93" fmla="*/ 7334250 h 13963650"/>
              <a:gd name="connsiteX94" fmla="*/ 3089874 w 7623774"/>
              <a:gd name="connsiteY94" fmla="*/ 7524750 h 13963650"/>
              <a:gd name="connsiteX95" fmla="*/ 3013674 w 7623774"/>
              <a:gd name="connsiteY95" fmla="*/ 7353300 h 13963650"/>
              <a:gd name="connsiteX96" fmla="*/ 3013674 w 7623774"/>
              <a:gd name="connsiteY96" fmla="*/ 7353300 h 13963650"/>
              <a:gd name="connsiteX97" fmla="*/ 2823174 w 7623774"/>
              <a:gd name="connsiteY97" fmla="*/ 7258050 h 13963650"/>
              <a:gd name="connsiteX98" fmla="*/ 2518374 w 7623774"/>
              <a:gd name="connsiteY98" fmla="*/ 7410450 h 13963650"/>
              <a:gd name="connsiteX99" fmla="*/ 2156424 w 7623774"/>
              <a:gd name="connsiteY99" fmla="*/ 7562850 h 13963650"/>
              <a:gd name="connsiteX100" fmla="*/ 2061174 w 7623774"/>
              <a:gd name="connsiteY100" fmla="*/ 7753350 h 13963650"/>
              <a:gd name="connsiteX101" fmla="*/ 1946874 w 7623774"/>
              <a:gd name="connsiteY101" fmla="*/ 7829550 h 13963650"/>
              <a:gd name="connsiteX102" fmla="*/ 1813524 w 7623774"/>
              <a:gd name="connsiteY102" fmla="*/ 7772400 h 13963650"/>
              <a:gd name="connsiteX103" fmla="*/ 1661124 w 7623774"/>
              <a:gd name="connsiteY103" fmla="*/ 7791450 h 13963650"/>
              <a:gd name="connsiteX104" fmla="*/ 1508724 w 7623774"/>
              <a:gd name="connsiteY104" fmla="*/ 7791450 h 13963650"/>
              <a:gd name="connsiteX105" fmla="*/ 1451574 w 7623774"/>
              <a:gd name="connsiteY105" fmla="*/ 7677150 h 13963650"/>
              <a:gd name="connsiteX106" fmla="*/ 1261074 w 7623774"/>
              <a:gd name="connsiteY106" fmla="*/ 7658100 h 13963650"/>
              <a:gd name="connsiteX107" fmla="*/ 1203924 w 7623774"/>
              <a:gd name="connsiteY107" fmla="*/ 7505700 h 13963650"/>
              <a:gd name="connsiteX108" fmla="*/ 1203924 w 7623774"/>
              <a:gd name="connsiteY108" fmla="*/ 7334250 h 13963650"/>
              <a:gd name="connsiteX109" fmla="*/ 937224 w 7623774"/>
              <a:gd name="connsiteY109" fmla="*/ 7258050 h 13963650"/>
              <a:gd name="connsiteX110" fmla="*/ 689574 w 7623774"/>
              <a:gd name="connsiteY110" fmla="*/ 7181850 h 13963650"/>
              <a:gd name="connsiteX111" fmla="*/ 480024 w 7623774"/>
              <a:gd name="connsiteY111" fmla="*/ 7105650 h 13963650"/>
              <a:gd name="connsiteX112" fmla="*/ 403824 w 7623774"/>
              <a:gd name="connsiteY112" fmla="*/ 6800850 h 13963650"/>
              <a:gd name="connsiteX113" fmla="*/ 270474 w 7623774"/>
              <a:gd name="connsiteY113" fmla="*/ 6667500 h 13963650"/>
              <a:gd name="connsiteX114" fmla="*/ 0 w 7623774"/>
              <a:gd name="connsiteY114" fmla="*/ 6680889 h 13963650"/>
              <a:gd name="connsiteX115" fmla="*/ 193213 w 7623774"/>
              <a:gd name="connsiteY115" fmla="*/ 7293616 h 13963650"/>
              <a:gd name="connsiteX116" fmla="*/ 318422 w 7623774"/>
              <a:gd name="connsiteY116" fmla="*/ 7730015 h 13963650"/>
              <a:gd name="connsiteX117" fmla="*/ 506856 w 7623774"/>
              <a:gd name="connsiteY117" fmla="*/ 8014763 h 13963650"/>
              <a:gd name="connsiteX118" fmla="*/ 812539 w 7623774"/>
              <a:gd name="connsiteY118" fmla="*/ 8400006 h 13963650"/>
              <a:gd name="connsiteX119" fmla="*/ 906673 w 7623774"/>
              <a:gd name="connsiteY119" fmla="*/ 8694113 h 13963650"/>
              <a:gd name="connsiteX120" fmla="*/ 938163 w 7623774"/>
              <a:gd name="connsiteY120" fmla="*/ 9203996 h 13963650"/>
              <a:gd name="connsiteX121" fmla="*/ 1101472 w 7623774"/>
              <a:gd name="connsiteY121" fmla="*/ 9513866 h 13963650"/>
              <a:gd name="connsiteX122" fmla="*/ 1351324 w 7623774"/>
              <a:gd name="connsiteY122" fmla="*/ 9827927 h 13963650"/>
              <a:gd name="connsiteX123" fmla="*/ 1476946 w 7623774"/>
              <a:gd name="connsiteY123" fmla="*/ 10139191 h 13963650"/>
              <a:gd name="connsiteX124" fmla="*/ 1541154 w 7623774"/>
              <a:gd name="connsiteY124" fmla="*/ 10493728 h 13963650"/>
              <a:gd name="connsiteX125" fmla="*/ 1718274 w 7623774"/>
              <a:gd name="connsiteY125" fmla="*/ 11010900 h 13963650"/>
              <a:gd name="connsiteX126" fmla="*/ 2042124 w 7623774"/>
              <a:gd name="connsiteY126" fmla="*/ 11944350 h 13963650"/>
              <a:gd name="connsiteX127" fmla="*/ 2118324 w 7623774"/>
              <a:gd name="connsiteY127" fmla="*/ 12573000 h 13963650"/>
              <a:gd name="connsiteX128" fmla="*/ 2099274 w 7623774"/>
              <a:gd name="connsiteY128" fmla="*/ 13296900 h 13963650"/>
              <a:gd name="connsiteX129" fmla="*/ 3032724 w 7623774"/>
              <a:gd name="connsiteY129" fmla="*/ 13277850 h 13963650"/>
              <a:gd name="connsiteX130" fmla="*/ 3623274 w 7623774"/>
              <a:gd name="connsiteY130" fmla="*/ 13277850 h 13963650"/>
              <a:gd name="connsiteX131" fmla="*/ 4518624 w 7623774"/>
              <a:gd name="connsiteY131" fmla="*/ 13544550 h 13963650"/>
              <a:gd name="connsiteX132" fmla="*/ 5756874 w 7623774"/>
              <a:gd name="connsiteY132" fmla="*/ 13830300 h 13963650"/>
              <a:gd name="connsiteX133" fmla="*/ 6652224 w 7623774"/>
              <a:gd name="connsiteY133" fmla="*/ 13963650 h 13963650"/>
              <a:gd name="connsiteX134" fmla="*/ 7471374 w 7623774"/>
              <a:gd name="connsiteY134" fmla="*/ 13944600 h 13963650"/>
              <a:gd name="connsiteX135" fmla="*/ 7623774 w 7623774"/>
              <a:gd name="connsiteY135" fmla="*/ 13963650 h 13963650"/>
              <a:gd name="connsiteX136" fmla="*/ 7223724 w 7623774"/>
              <a:gd name="connsiteY136" fmla="*/ 13277850 h 13963650"/>
              <a:gd name="connsiteX137" fmla="*/ 6709374 w 7623774"/>
              <a:gd name="connsiteY137" fmla="*/ 12420600 h 13963650"/>
              <a:gd name="connsiteX138" fmla="*/ 6404574 w 7623774"/>
              <a:gd name="connsiteY138" fmla="*/ 11734800 h 13963650"/>
              <a:gd name="connsiteX139" fmla="*/ 6252174 w 7623774"/>
              <a:gd name="connsiteY139" fmla="*/ 11144250 h 13963650"/>
              <a:gd name="connsiteX140" fmla="*/ 5966424 w 7623774"/>
              <a:gd name="connsiteY140" fmla="*/ 10248900 h 13963650"/>
              <a:gd name="connsiteX141" fmla="*/ 5871174 w 7623774"/>
              <a:gd name="connsiteY141" fmla="*/ 8934450 h 13963650"/>
              <a:gd name="connsiteX142" fmla="*/ 5794974 w 7623774"/>
              <a:gd name="connsiteY142" fmla="*/ 7124700 h 13963650"/>
              <a:gd name="connsiteX143" fmla="*/ 5756874 w 7623774"/>
              <a:gd name="connsiteY143" fmla="*/ 5619750 h 13963650"/>
              <a:gd name="connsiteX144" fmla="*/ 5642574 w 7623774"/>
              <a:gd name="connsiteY144" fmla="*/ 4667250 h 13963650"/>
              <a:gd name="connsiteX145" fmla="*/ 5356824 w 7623774"/>
              <a:gd name="connsiteY145" fmla="*/ 3276600 h 13963650"/>
              <a:gd name="connsiteX146" fmla="*/ 4899624 w 7623774"/>
              <a:gd name="connsiteY146" fmla="*/ 1543050 h 13963650"/>
              <a:gd name="connsiteX147" fmla="*/ 4499574 w 7623774"/>
              <a:gd name="connsiteY147" fmla="*/ 323850 h 13963650"/>
              <a:gd name="connsiteX148" fmla="*/ 2480274 w 7623774"/>
              <a:gd name="connsiteY148" fmla="*/ 0 h 13963650"/>
              <a:gd name="connsiteX149" fmla="*/ 2423124 w 7623774"/>
              <a:gd name="connsiteY149" fmla="*/ 19050 h 13963650"/>
              <a:gd name="connsiteX0" fmla="*/ 2423124 w 7623774"/>
              <a:gd name="connsiteY0" fmla="*/ 19050 h 13963650"/>
              <a:gd name="connsiteX1" fmla="*/ 2346924 w 7623774"/>
              <a:gd name="connsiteY1" fmla="*/ 171450 h 13963650"/>
              <a:gd name="connsiteX2" fmla="*/ 2442174 w 7623774"/>
              <a:gd name="connsiteY2" fmla="*/ 323850 h 13963650"/>
              <a:gd name="connsiteX3" fmla="*/ 2404074 w 7623774"/>
              <a:gd name="connsiteY3" fmla="*/ 495300 h 13963650"/>
              <a:gd name="connsiteX4" fmla="*/ 2270724 w 7623774"/>
              <a:gd name="connsiteY4" fmla="*/ 400050 h 13963650"/>
              <a:gd name="connsiteX5" fmla="*/ 2099274 w 7623774"/>
              <a:gd name="connsiteY5" fmla="*/ 609600 h 13963650"/>
              <a:gd name="connsiteX6" fmla="*/ 2023074 w 7623774"/>
              <a:gd name="connsiteY6" fmla="*/ 704850 h 13963650"/>
              <a:gd name="connsiteX7" fmla="*/ 1965924 w 7623774"/>
              <a:gd name="connsiteY7" fmla="*/ 895350 h 13963650"/>
              <a:gd name="connsiteX8" fmla="*/ 1965924 w 7623774"/>
              <a:gd name="connsiteY8" fmla="*/ 1066800 h 13963650"/>
              <a:gd name="connsiteX9" fmla="*/ 2023074 w 7623774"/>
              <a:gd name="connsiteY9" fmla="*/ 1181100 h 13963650"/>
              <a:gd name="connsiteX10" fmla="*/ 2213574 w 7623774"/>
              <a:gd name="connsiteY10" fmla="*/ 1123950 h 13963650"/>
              <a:gd name="connsiteX11" fmla="*/ 2365974 w 7623774"/>
              <a:gd name="connsiteY11" fmla="*/ 1181100 h 13963650"/>
              <a:gd name="connsiteX12" fmla="*/ 2423124 w 7623774"/>
              <a:gd name="connsiteY12" fmla="*/ 1371600 h 13963650"/>
              <a:gd name="connsiteX13" fmla="*/ 2346924 w 7623774"/>
              <a:gd name="connsiteY13" fmla="*/ 2114550 h 13963650"/>
              <a:gd name="connsiteX14" fmla="*/ 2651724 w 7623774"/>
              <a:gd name="connsiteY14" fmla="*/ 2209800 h 13963650"/>
              <a:gd name="connsiteX15" fmla="*/ 2651724 w 7623774"/>
              <a:gd name="connsiteY15" fmla="*/ 2381250 h 13963650"/>
              <a:gd name="connsiteX16" fmla="*/ 2499324 w 7623774"/>
              <a:gd name="connsiteY16" fmla="*/ 2381250 h 13963650"/>
              <a:gd name="connsiteX17" fmla="*/ 2499324 w 7623774"/>
              <a:gd name="connsiteY17" fmla="*/ 2438400 h 13963650"/>
              <a:gd name="connsiteX18" fmla="*/ 2651724 w 7623774"/>
              <a:gd name="connsiteY18" fmla="*/ 2495550 h 13963650"/>
              <a:gd name="connsiteX19" fmla="*/ 2766024 w 7623774"/>
              <a:gd name="connsiteY19" fmla="*/ 2571750 h 13963650"/>
              <a:gd name="connsiteX20" fmla="*/ 2842224 w 7623774"/>
              <a:gd name="connsiteY20" fmla="*/ 2476500 h 13963650"/>
              <a:gd name="connsiteX21" fmla="*/ 3127974 w 7623774"/>
              <a:gd name="connsiteY21" fmla="*/ 2628900 h 13963650"/>
              <a:gd name="connsiteX22" fmla="*/ 3127974 w 7623774"/>
              <a:gd name="connsiteY22" fmla="*/ 2628900 h 13963650"/>
              <a:gd name="connsiteX23" fmla="*/ 3337524 w 7623774"/>
              <a:gd name="connsiteY23" fmla="*/ 2990850 h 13963650"/>
              <a:gd name="connsiteX24" fmla="*/ 3451824 w 7623774"/>
              <a:gd name="connsiteY24" fmla="*/ 3162300 h 13963650"/>
              <a:gd name="connsiteX25" fmla="*/ 3451824 w 7623774"/>
              <a:gd name="connsiteY25" fmla="*/ 3314700 h 13963650"/>
              <a:gd name="connsiteX26" fmla="*/ 3528024 w 7623774"/>
              <a:gd name="connsiteY26" fmla="*/ 3524250 h 13963650"/>
              <a:gd name="connsiteX27" fmla="*/ 3528024 w 7623774"/>
              <a:gd name="connsiteY27" fmla="*/ 3524250 h 13963650"/>
              <a:gd name="connsiteX28" fmla="*/ 3299424 w 7623774"/>
              <a:gd name="connsiteY28" fmla="*/ 3676650 h 13963650"/>
              <a:gd name="connsiteX29" fmla="*/ 3261324 w 7623774"/>
              <a:gd name="connsiteY29" fmla="*/ 3790950 h 13963650"/>
              <a:gd name="connsiteX30" fmla="*/ 3280374 w 7623774"/>
              <a:gd name="connsiteY30" fmla="*/ 3905250 h 13963650"/>
              <a:gd name="connsiteX31" fmla="*/ 3185124 w 7623774"/>
              <a:gd name="connsiteY31" fmla="*/ 3924300 h 13963650"/>
              <a:gd name="connsiteX32" fmla="*/ 3147024 w 7623774"/>
              <a:gd name="connsiteY32" fmla="*/ 4076700 h 13963650"/>
              <a:gd name="connsiteX33" fmla="*/ 3185124 w 7623774"/>
              <a:gd name="connsiteY33" fmla="*/ 4191000 h 13963650"/>
              <a:gd name="connsiteX34" fmla="*/ 3547074 w 7623774"/>
              <a:gd name="connsiteY34" fmla="*/ 3962400 h 13963650"/>
              <a:gd name="connsiteX35" fmla="*/ 3642324 w 7623774"/>
              <a:gd name="connsiteY35" fmla="*/ 3695700 h 13963650"/>
              <a:gd name="connsiteX36" fmla="*/ 3870924 w 7623774"/>
              <a:gd name="connsiteY36" fmla="*/ 3581400 h 13963650"/>
              <a:gd name="connsiteX37" fmla="*/ 3947124 w 7623774"/>
              <a:gd name="connsiteY37" fmla="*/ 3752850 h 13963650"/>
              <a:gd name="connsiteX38" fmla="*/ 3813774 w 7623774"/>
              <a:gd name="connsiteY38" fmla="*/ 3886200 h 13963650"/>
              <a:gd name="connsiteX39" fmla="*/ 3642324 w 7623774"/>
              <a:gd name="connsiteY39" fmla="*/ 4000500 h 13963650"/>
              <a:gd name="connsiteX40" fmla="*/ 3489924 w 7623774"/>
              <a:gd name="connsiteY40" fmla="*/ 4210050 h 13963650"/>
              <a:gd name="connsiteX41" fmla="*/ 3318474 w 7623774"/>
              <a:gd name="connsiteY41" fmla="*/ 4438650 h 13963650"/>
              <a:gd name="connsiteX42" fmla="*/ 3566124 w 7623774"/>
              <a:gd name="connsiteY42" fmla="*/ 4552950 h 13963650"/>
              <a:gd name="connsiteX43" fmla="*/ 3623274 w 7623774"/>
              <a:gd name="connsiteY43" fmla="*/ 4686300 h 13963650"/>
              <a:gd name="connsiteX44" fmla="*/ 3718524 w 7623774"/>
              <a:gd name="connsiteY44" fmla="*/ 4686300 h 13963650"/>
              <a:gd name="connsiteX45" fmla="*/ 3718524 w 7623774"/>
              <a:gd name="connsiteY45" fmla="*/ 4819650 h 13963650"/>
              <a:gd name="connsiteX46" fmla="*/ 3966174 w 7623774"/>
              <a:gd name="connsiteY46" fmla="*/ 4705350 h 13963650"/>
              <a:gd name="connsiteX47" fmla="*/ 3985224 w 7623774"/>
              <a:gd name="connsiteY47" fmla="*/ 4914900 h 13963650"/>
              <a:gd name="connsiteX48" fmla="*/ 4137624 w 7623774"/>
              <a:gd name="connsiteY48" fmla="*/ 5029200 h 13963650"/>
              <a:gd name="connsiteX49" fmla="*/ 4213824 w 7623774"/>
              <a:gd name="connsiteY49" fmla="*/ 4838700 h 13963650"/>
              <a:gd name="connsiteX50" fmla="*/ 4213824 w 7623774"/>
              <a:gd name="connsiteY50" fmla="*/ 4648200 h 13963650"/>
              <a:gd name="connsiteX51" fmla="*/ 4194774 w 7623774"/>
              <a:gd name="connsiteY51" fmla="*/ 4476750 h 13963650"/>
              <a:gd name="connsiteX52" fmla="*/ 4385274 w 7623774"/>
              <a:gd name="connsiteY52" fmla="*/ 4381500 h 13963650"/>
              <a:gd name="connsiteX53" fmla="*/ 4480524 w 7623774"/>
              <a:gd name="connsiteY53" fmla="*/ 4552950 h 13963650"/>
              <a:gd name="connsiteX54" fmla="*/ 4404324 w 7623774"/>
              <a:gd name="connsiteY54" fmla="*/ 4781550 h 13963650"/>
              <a:gd name="connsiteX55" fmla="*/ 4480524 w 7623774"/>
              <a:gd name="connsiteY55" fmla="*/ 4857750 h 13963650"/>
              <a:gd name="connsiteX56" fmla="*/ 4747224 w 7623774"/>
              <a:gd name="connsiteY56" fmla="*/ 4991100 h 13963650"/>
              <a:gd name="connsiteX57" fmla="*/ 4671024 w 7623774"/>
              <a:gd name="connsiteY57" fmla="*/ 5238750 h 13963650"/>
              <a:gd name="connsiteX58" fmla="*/ 4537674 w 7623774"/>
              <a:gd name="connsiteY58" fmla="*/ 5372100 h 13963650"/>
              <a:gd name="connsiteX59" fmla="*/ 4366224 w 7623774"/>
              <a:gd name="connsiteY59" fmla="*/ 5276850 h 13963650"/>
              <a:gd name="connsiteX60" fmla="*/ 4042374 w 7623774"/>
              <a:gd name="connsiteY60" fmla="*/ 5448300 h 13963650"/>
              <a:gd name="connsiteX61" fmla="*/ 4118574 w 7623774"/>
              <a:gd name="connsiteY61" fmla="*/ 5581650 h 13963650"/>
              <a:gd name="connsiteX62" fmla="*/ 4251924 w 7623774"/>
              <a:gd name="connsiteY62" fmla="*/ 5753100 h 13963650"/>
              <a:gd name="connsiteX63" fmla="*/ 4404324 w 7623774"/>
              <a:gd name="connsiteY63" fmla="*/ 5886450 h 13963650"/>
              <a:gd name="connsiteX64" fmla="*/ 4366224 w 7623774"/>
              <a:gd name="connsiteY64" fmla="*/ 6038850 h 13963650"/>
              <a:gd name="connsiteX65" fmla="*/ 4366224 w 7623774"/>
              <a:gd name="connsiteY65" fmla="*/ 6229350 h 13963650"/>
              <a:gd name="connsiteX66" fmla="*/ 4290024 w 7623774"/>
              <a:gd name="connsiteY66" fmla="*/ 6343650 h 13963650"/>
              <a:gd name="connsiteX67" fmla="*/ 4118574 w 7623774"/>
              <a:gd name="connsiteY67" fmla="*/ 6229350 h 13963650"/>
              <a:gd name="connsiteX68" fmla="*/ 4004274 w 7623774"/>
              <a:gd name="connsiteY68" fmla="*/ 6343650 h 13963650"/>
              <a:gd name="connsiteX69" fmla="*/ 4080474 w 7623774"/>
              <a:gd name="connsiteY69" fmla="*/ 6419850 h 13963650"/>
              <a:gd name="connsiteX70" fmla="*/ 3928074 w 7623774"/>
              <a:gd name="connsiteY70" fmla="*/ 6515100 h 13963650"/>
              <a:gd name="connsiteX71" fmla="*/ 3756624 w 7623774"/>
              <a:gd name="connsiteY71" fmla="*/ 6496050 h 13963650"/>
              <a:gd name="connsiteX72" fmla="*/ 3604224 w 7623774"/>
              <a:gd name="connsiteY72" fmla="*/ 6610350 h 13963650"/>
              <a:gd name="connsiteX73" fmla="*/ 3585174 w 7623774"/>
              <a:gd name="connsiteY73" fmla="*/ 6800850 h 13963650"/>
              <a:gd name="connsiteX74" fmla="*/ 3585174 w 7623774"/>
              <a:gd name="connsiteY74" fmla="*/ 6953250 h 13963650"/>
              <a:gd name="connsiteX75" fmla="*/ 3699474 w 7623774"/>
              <a:gd name="connsiteY75" fmla="*/ 6991350 h 13963650"/>
              <a:gd name="connsiteX76" fmla="*/ 3699474 w 7623774"/>
              <a:gd name="connsiteY76" fmla="*/ 6991350 h 13963650"/>
              <a:gd name="connsiteX77" fmla="*/ 3528024 w 7623774"/>
              <a:gd name="connsiteY77" fmla="*/ 7105650 h 13963650"/>
              <a:gd name="connsiteX78" fmla="*/ 3375624 w 7623774"/>
              <a:gd name="connsiteY78" fmla="*/ 7086600 h 13963650"/>
              <a:gd name="connsiteX79" fmla="*/ 3280374 w 7623774"/>
              <a:gd name="connsiteY79" fmla="*/ 7010400 h 13963650"/>
              <a:gd name="connsiteX80" fmla="*/ 3356574 w 7623774"/>
              <a:gd name="connsiteY80" fmla="*/ 6781800 h 13963650"/>
              <a:gd name="connsiteX81" fmla="*/ 3394674 w 7623774"/>
              <a:gd name="connsiteY81" fmla="*/ 6610350 h 13963650"/>
              <a:gd name="connsiteX82" fmla="*/ 3280374 w 7623774"/>
              <a:gd name="connsiteY82" fmla="*/ 6572250 h 13963650"/>
              <a:gd name="connsiteX83" fmla="*/ 3185124 w 7623774"/>
              <a:gd name="connsiteY83" fmla="*/ 6591300 h 13963650"/>
              <a:gd name="connsiteX84" fmla="*/ 3166074 w 7623774"/>
              <a:gd name="connsiteY84" fmla="*/ 6858000 h 13963650"/>
              <a:gd name="connsiteX85" fmla="*/ 3185124 w 7623774"/>
              <a:gd name="connsiteY85" fmla="*/ 7029450 h 13963650"/>
              <a:gd name="connsiteX86" fmla="*/ 3185124 w 7623774"/>
              <a:gd name="connsiteY86" fmla="*/ 7181850 h 13963650"/>
              <a:gd name="connsiteX87" fmla="*/ 3070824 w 7623774"/>
              <a:gd name="connsiteY87" fmla="*/ 7200900 h 13963650"/>
              <a:gd name="connsiteX88" fmla="*/ 3013674 w 7623774"/>
              <a:gd name="connsiteY88" fmla="*/ 7010400 h 13963650"/>
              <a:gd name="connsiteX89" fmla="*/ 2937474 w 7623774"/>
              <a:gd name="connsiteY89" fmla="*/ 7086600 h 13963650"/>
              <a:gd name="connsiteX90" fmla="*/ 2937474 w 7623774"/>
              <a:gd name="connsiteY90" fmla="*/ 7200900 h 13963650"/>
              <a:gd name="connsiteX91" fmla="*/ 3089874 w 7623774"/>
              <a:gd name="connsiteY91" fmla="*/ 7277100 h 13963650"/>
              <a:gd name="connsiteX92" fmla="*/ 3242274 w 7623774"/>
              <a:gd name="connsiteY92" fmla="*/ 7334250 h 13963650"/>
              <a:gd name="connsiteX93" fmla="*/ 3242274 w 7623774"/>
              <a:gd name="connsiteY93" fmla="*/ 7334250 h 13963650"/>
              <a:gd name="connsiteX94" fmla="*/ 3089874 w 7623774"/>
              <a:gd name="connsiteY94" fmla="*/ 7524750 h 13963650"/>
              <a:gd name="connsiteX95" fmla="*/ 3013674 w 7623774"/>
              <a:gd name="connsiteY95" fmla="*/ 7353300 h 13963650"/>
              <a:gd name="connsiteX96" fmla="*/ 3013674 w 7623774"/>
              <a:gd name="connsiteY96" fmla="*/ 7353300 h 13963650"/>
              <a:gd name="connsiteX97" fmla="*/ 2823174 w 7623774"/>
              <a:gd name="connsiteY97" fmla="*/ 7258050 h 13963650"/>
              <a:gd name="connsiteX98" fmla="*/ 2518374 w 7623774"/>
              <a:gd name="connsiteY98" fmla="*/ 7410450 h 13963650"/>
              <a:gd name="connsiteX99" fmla="*/ 2156424 w 7623774"/>
              <a:gd name="connsiteY99" fmla="*/ 7562850 h 13963650"/>
              <a:gd name="connsiteX100" fmla="*/ 2061174 w 7623774"/>
              <a:gd name="connsiteY100" fmla="*/ 7753350 h 13963650"/>
              <a:gd name="connsiteX101" fmla="*/ 1946874 w 7623774"/>
              <a:gd name="connsiteY101" fmla="*/ 7829550 h 13963650"/>
              <a:gd name="connsiteX102" fmla="*/ 1813524 w 7623774"/>
              <a:gd name="connsiteY102" fmla="*/ 7772400 h 13963650"/>
              <a:gd name="connsiteX103" fmla="*/ 1661124 w 7623774"/>
              <a:gd name="connsiteY103" fmla="*/ 7791450 h 13963650"/>
              <a:gd name="connsiteX104" fmla="*/ 1508724 w 7623774"/>
              <a:gd name="connsiteY104" fmla="*/ 7791450 h 13963650"/>
              <a:gd name="connsiteX105" fmla="*/ 1451574 w 7623774"/>
              <a:gd name="connsiteY105" fmla="*/ 7677150 h 13963650"/>
              <a:gd name="connsiteX106" fmla="*/ 1261074 w 7623774"/>
              <a:gd name="connsiteY106" fmla="*/ 7658100 h 13963650"/>
              <a:gd name="connsiteX107" fmla="*/ 1203924 w 7623774"/>
              <a:gd name="connsiteY107" fmla="*/ 7505700 h 13963650"/>
              <a:gd name="connsiteX108" fmla="*/ 1203924 w 7623774"/>
              <a:gd name="connsiteY108" fmla="*/ 7334250 h 13963650"/>
              <a:gd name="connsiteX109" fmla="*/ 937224 w 7623774"/>
              <a:gd name="connsiteY109" fmla="*/ 7258050 h 13963650"/>
              <a:gd name="connsiteX110" fmla="*/ 689574 w 7623774"/>
              <a:gd name="connsiteY110" fmla="*/ 7181850 h 13963650"/>
              <a:gd name="connsiteX111" fmla="*/ 480024 w 7623774"/>
              <a:gd name="connsiteY111" fmla="*/ 7105650 h 13963650"/>
              <a:gd name="connsiteX112" fmla="*/ 403824 w 7623774"/>
              <a:gd name="connsiteY112" fmla="*/ 6800850 h 13963650"/>
              <a:gd name="connsiteX113" fmla="*/ 270474 w 7623774"/>
              <a:gd name="connsiteY113" fmla="*/ 6667500 h 13963650"/>
              <a:gd name="connsiteX114" fmla="*/ 0 w 7623774"/>
              <a:gd name="connsiteY114" fmla="*/ 6680889 h 13963650"/>
              <a:gd name="connsiteX115" fmla="*/ 193213 w 7623774"/>
              <a:gd name="connsiteY115" fmla="*/ 7293616 h 13963650"/>
              <a:gd name="connsiteX116" fmla="*/ 318422 w 7623774"/>
              <a:gd name="connsiteY116" fmla="*/ 7730015 h 13963650"/>
              <a:gd name="connsiteX117" fmla="*/ 506856 w 7623774"/>
              <a:gd name="connsiteY117" fmla="*/ 8014763 h 13963650"/>
              <a:gd name="connsiteX118" fmla="*/ 812539 w 7623774"/>
              <a:gd name="connsiteY118" fmla="*/ 8400006 h 13963650"/>
              <a:gd name="connsiteX119" fmla="*/ 906673 w 7623774"/>
              <a:gd name="connsiteY119" fmla="*/ 8694113 h 13963650"/>
              <a:gd name="connsiteX120" fmla="*/ 938163 w 7623774"/>
              <a:gd name="connsiteY120" fmla="*/ 9203996 h 13963650"/>
              <a:gd name="connsiteX121" fmla="*/ 1101472 w 7623774"/>
              <a:gd name="connsiteY121" fmla="*/ 9513866 h 13963650"/>
              <a:gd name="connsiteX122" fmla="*/ 1351324 w 7623774"/>
              <a:gd name="connsiteY122" fmla="*/ 9827927 h 13963650"/>
              <a:gd name="connsiteX123" fmla="*/ 1476946 w 7623774"/>
              <a:gd name="connsiteY123" fmla="*/ 10139191 h 13963650"/>
              <a:gd name="connsiteX124" fmla="*/ 1541154 w 7623774"/>
              <a:gd name="connsiteY124" fmla="*/ 10493728 h 13963650"/>
              <a:gd name="connsiteX125" fmla="*/ 1718274 w 7623774"/>
              <a:gd name="connsiteY125" fmla="*/ 11010900 h 13963650"/>
              <a:gd name="connsiteX126" fmla="*/ 2042124 w 7623774"/>
              <a:gd name="connsiteY126" fmla="*/ 11944350 h 13963650"/>
              <a:gd name="connsiteX127" fmla="*/ 2118324 w 7623774"/>
              <a:gd name="connsiteY127" fmla="*/ 12573000 h 13963650"/>
              <a:gd name="connsiteX128" fmla="*/ 2099274 w 7623774"/>
              <a:gd name="connsiteY128" fmla="*/ 13296900 h 13963650"/>
              <a:gd name="connsiteX129" fmla="*/ 3032724 w 7623774"/>
              <a:gd name="connsiteY129" fmla="*/ 13277850 h 13963650"/>
              <a:gd name="connsiteX130" fmla="*/ 3623274 w 7623774"/>
              <a:gd name="connsiteY130" fmla="*/ 13277850 h 13963650"/>
              <a:gd name="connsiteX131" fmla="*/ 4518624 w 7623774"/>
              <a:gd name="connsiteY131" fmla="*/ 13544550 h 13963650"/>
              <a:gd name="connsiteX132" fmla="*/ 5756874 w 7623774"/>
              <a:gd name="connsiteY132" fmla="*/ 13830300 h 13963650"/>
              <a:gd name="connsiteX133" fmla="*/ 6652224 w 7623774"/>
              <a:gd name="connsiteY133" fmla="*/ 13963650 h 13963650"/>
              <a:gd name="connsiteX134" fmla="*/ 7471374 w 7623774"/>
              <a:gd name="connsiteY134" fmla="*/ 13944600 h 13963650"/>
              <a:gd name="connsiteX135" fmla="*/ 7623774 w 7623774"/>
              <a:gd name="connsiteY135" fmla="*/ 13963650 h 13963650"/>
              <a:gd name="connsiteX136" fmla="*/ 7223724 w 7623774"/>
              <a:gd name="connsiteY136" fmla="*/ 13277850 h 13963650"/>
              <a:gd name="connsiteX137" fmla="*/ 6820837 w 7623774"/>
              <a:gd name="connsiteY137" fmla="*/ 12490264 h 13963650"/>
              <a:gd name="connsiteX138" fmla="*/ 6404574 w 7623774"/>
              <a:gd name="connsiteY138" fmla="*/ 11734800 h 13963650"/>
              <a:gd name="connsiteX139" fmla="*/ 6252174 w 7623774"/>
              <a:gd name="connsiteY139" fmla="*/ 11144250 h 13963650"/>
              <a:gd name="connsiteX140" fmla="*/ 5966424 w 7623774"/>
              <a:gd name="connsiteY140" fmla="*/ 10248900 h 13963650"/>
              <a:gd name="connsiteX141" fmla="*/ 5871174 w 7623774"/>
              <a:gd name="connsiteY141" fmla="*/ 8934450 h 13963650"/>
              <a:gd name="connsiteX142" fmla="*/ 5794974 w 7623774"/>
              <a:gd name="connsiteY142" fmla="*/ 7124700 h 13963650"/>
              <a:gd name="connsiteX143" fmla="*/ 5756874 w 7623774"/>
              <a:gd name="connsiteY143" fmla="*/ 5619750 h 13963650"/>
              <a:gd name="connsiteX144" fmla="*/ 5642574 w 7623774"/>
              <a:gd name="connsiteY144" fmla="*/ 4667250 h 13963650"/>
              <a:gd name="connsiteX145" fmla="*/ 5356824 w 7623774"/>
              <a:gd name="connsiteY145" fmla="*/ 3276600 h 13963650"/>
              <a:gd name="connsiteX146" fmla="*/ 4899624 w 7623774"/>
              <a:gd name="connsiteY146" fmla="*/ 1543050 h 13963650"/>
              <a:gd name="connsiteX147" fmla="*/ 4499574 w 7623774"/>
              <a:gd name="connsiteY147" fmla="*/ 323850 h 13963650"/>
              <a:gd name="connsiteX148" fmla="*/ 2480274 w 7623774"/>
              <a:gd name="connsiteY148" fmla="*/ 0 h 13963650"/>
              <a:gd name="connsiteX149" fmla="*/ 2423124 w 7623774"/>
              <a:gd name="connsiteY149" fmla="*/ 19050 h 13963650"/>
              <a:gd name="connsiteX0" fmla="*/ 2423124 w 7623774"/>
              <a:gd name="connsiteY0" fmla="*/ 19050 h 13963650"/>
              <a:gd name="connsiteX1" fmla="*/ 2346924 w 7623774"/>
              <a:gd name="connsiteY1" fmla="*/ 171450 h 13963650"/>
              <a:gd name="connsiteX2" fmla="*/ 2442174 w 7623774"/>
              <a:gd name="connsiteY2" fmla="*/ 323850 h 13963650"/>
              <a:gd name="connsiteX3" fmla="*/ 2404074 w 7623774"/>
              <a:gd name="connsiteY3" fmla="*/ 495300 h 13963650"/>
              <a:gd name="connsiteX4" fmla="*/ 2270724 w 7623774"/>
              <a:gd name="connsiteY4" fmla="*/ 400050 h 13963650"/>
              <a:gd name="connsiteX5" fmla="*/ 2099274 w 7623774"/>
              <a:gd name="connsiteY5" fmla="*/ 609600 h 13963650"/>
              <a:gd name="connsiteX6" fmla="*/ 2023074 w 7623774"/>
              <a:gd name="connsiteY6" fmla="*/ 704850 h 13963650"/>
              <a:gd name="connsiteX7" fmla="*/ 1965924 w 7623774"/>
              <a:gd name="connsiteY7" fmla="*/ 895350 h 13963650"/>
              <a:gd name="connsiteX8" fmla="*/ 1965924 w 7623774"/>
              <a:gd name="connsiteY8" fmla="*/ 1066800 h 13963650"/>
              <a:gd name="connsiteX9" fmla="*/ 2023074 w 7623774"/>
              <a:gd name="connsiteY9" fmla="*/ 1181100 h 13963650"/>
              <a:gd name="connsiteX10" fmla="*/ 2213574 w 7623774"/>
              <a:gd name="connsiteY10" fmla="*/ 1123950 h 13963650"/>
              <a:gd name="connsiteX11" fmla="*/ 2365974 w 7623774"/>
              <a:gd name="connsiteY11" fmla="*/ 1181100 h 13963650"/>
              <a:gd name="connsiteX12" fmla="*/ 2423124 w 7623774"/>
              <a:gd name="connsiteY12" fmla="*/ 1371600 h 13963650"/>
              <a:gd name="connsiteX13" fmla="*/ 2346924 w 7623774"/>
              <a:gd name="connsiteY13" fmla="*/ 2114550 h 13963650"/>
              <a:gd name="connsiteX14" fmla="*/ 2651724 w 7623774"/>
              <a:gd name="connsiteY14" fmla="*/ 2209800 h 13963650"/>
              <a:gd name="connsiteX15" fmla="*/ 2651724 w 7623774"/>
              <a:gd name="connsiteY15" fmla="*/ 2381250 h 13963650"/>
              <a:gd name="connsiteX16" fmla="*/ 2499324 w 7623774"/>
              <a:gd name="connsiteY16" fmla="*/ 2381250 h 13963650"/>
              <a:gd name="connsiteX17" fmla="*/ 2499324 w 7623774"/>
              <a:gd name="connsiteY17" fmla="*/ 2438400 h 13963650"/>
              <a:gd name="connsiteX18" fmla="*/ 2651724 w 7623774"/>
              <a:gd name="connsiteY18" fmla="*/ 2495550 h 13963650"/>
              <a:gd name="connsiteX19" fmla="*/ 2766024 w 7623774"/>
              <a:gd name="connsiteY19" fmla="*/ 2571750 h 13963650"/>
              <a:gd name="connsiteX20" fmla="*/ 2842224 w 7623774"/>
              <a:gd name="connsiteY20" fmla="*/ 2476500 h 13963650"/>
              <a:gd name="connsiteX21" fmla="*/ 3127974 w 7623774"/>
              <a:gd name="connsiteY21" fmla="*/ 2628900 h 13963650"/>
              <a:gd name="connsiteX22" fmla="*/ 3127974 w 7623774"/>
              <a:gd name="connsiteY22" fmla="*/ 2628900 h 13963650"/>
              <a:gd name="connsiteX23" fmla="*/ 3337524 w 7623774"/>
              <a:gd name="connsiteY23" fmla="*/ 2990850 h 13963650"/>
              <a:gd name="connsiteX24" fmla="*/ 3451824 w 7623774"/>
              <a:gd name="connsiteY24" fmla="*/ 3162300 h 13963650"/>
              <a:gd name="connsiteX25" fmla="*/ 3451824 w 7623774"/>
              <a:gd name="connsiteY25" fmla="*/ 3314700 h 13963650"/>
              <a:gd name="connsiteX26" fmla="*/ 3528024 w 7623774"/>
              <a:gd name="connsiteY26" fmla="*/ 3524250 h 13963650"/>
              <a:gd name="connsiteX27" fmla="*/ 3528024 w 7623774"/>
              <a:gd name="connsiteY27" fmla="*/ 3524250 h 13963650"/>
              <a:gd name="connsiteX28" fmla="*/ 3299424 w 7623774"/>
              <a:gd name="connsiteY28" fmla="*/ 3676650 h 13963650"/>
              <a:gd name="connsiteX29" fmla="*/ 3261324 w 7623774"/>
              <a:gd name="connsiteY29" fmla="*/ 3790950 h 13963650"/>
              <a:gd name="connsiteX30" fmla="*/ 3280374 w 7623774"/>
              <a:gd name="connsiteY30" fmla="*/ 3905250 h 13963650"/>
              <a:gd name="connsiteX31" fmla="*/ 3185124 w 7623774"/>
              <a:gd name="connsiteY31" fmla="*/ 3924300 h 13963650"/>
              <a:gd name="connsiteX32" fmla="*/ 3147024 w 7623774"/>
              <a:gd name="connsiteY32" fmla="*/ 4076700 h 13963650"/>
              <a:gd name="connsiteX33" fmla="*/ 3185124 w 7623774"/>
              <a:gd name="connsiteY33" fmla="*/ 4191000 h 13963650"/>
              <a:gd name="connsiteX34" fmla="*/ 3547074 w 7623774"/>
              <a:gd name="connsiteY34" fmla="*/ 3962400 h 13963650"/>
              <a:gd name="connsiteX35" fmla="*/ 3642324 w 7623774"/>
              <a:gd name="connsiteY35" fmla="*/ 3695700 h 13963650"/>
              <a:gd name="connsiteX36" fmla="*/ 3870924 w 7623774"/>
              <a:gd name="connsiteY36" fmla="*/ 3581400 h 13963650"/>
              <a:gd name="connsiteX37" fmla="*/ 3947124 w 7623774"/>
              <a:gd name="connsiteY37" fmla="*/ 3752850 h 13963650"/>
              <a:gd name="connsiteX38" fmla="*/ 3813774 w 7623774"/>
              <a:gd name="connsiteY38" fmla="*/ 3886200 h 13963650"/>
              <a:gd name="connsiteX39" fmla="*/ 3642324 w 7623774"/>
              <a:gd name="connsiteY39" fmla="*/ 4000500 h 13963650"/>
              <a:gd name="connsiteX40" fmla="*/ 3489924 w 7623774"/>
              <a:gd name="connsiteY40" fmla="*/ 4210050 h 13963650"/>
              <a:gd name="connsiteX41" fmla="*/ 3318474 w 7623774"/>
              <a:gd name="connsiteY41" fmla="*/ 4438650 h 13963650"/>
              <a:gd name="connsiteX42" fmla="*/ 3566124 w 7623774"/>
              <a:gd name="connsiteY42" fmla="*/ 4552950 h 13963650"/>
              <a:gd name="connsiteX43" fmla="*/ 3623274 w 7623774"/>
              <a:gd name="connsiteY43" fmla="*/ 4686300 h 13963650"/>
              <a:gd name="connsiteX44" fmla="*/ 3718524 w 7623774"/>
              <a:gd name="connsiteY44" fmla="*/ 4686300 h 13963650"/>
              <a:gd name="connsiteX45" fmla="*/ 3718524 w 7623774"/>
              <a:gd name="connsiteY45" fmla="*/ 4819650 h 13963650"/>
              <a:gd name="connsiteX46" fmla="*/ 3966174 w 7623774"/>
              <a:gd name="connsiteY46" fmla="*/ 4705350 h 13963650"/>
              <a:gd name="connsiteX47" fmla="*/ 3985224 w 7623774"/>
              <a:gd name="connsiteY47" fmla="*/ 4914900 h 13963650"/>
              <a:gd name="connsiteX48" fmla="*/ 4137624 w 7623774"/>
              <a:gd name="connsiteY48" fmla="*/ 5029200 h 13963650"/>
              <a:gd name="connsiteX49" fmla="*/ 4213824 w 7623774"/>
              <a:gd name="connsiteY49" fmla="*/ 4838700 h 13963650"/>
              <a:gd name="connsiteX50" fmla="*/ 4213824 w 7623774"/>
              <a:gd name="connsiteY50" fmla="*/ 4648200 h 13963650"/>
              <a:gd name="connsiteX51" fmla="*/ 4194774 w 7623774"/>
              <a:gd name="connsiteY51" fmla="*/ 4476750 h 13963650"/>
              <a:gd name="connsiteX52" fmla="*/ 4385274 w 7623774"/>
              <a:gd name="connsiteY52" fmla="*/ 4381500 h 13963650"/>
              <a:gd name="connsiteX53" fmla="*/ 4480524 w 7623774"/>
              <a:gd name="connsiteY53" fmla="*/ 4552950 h 13963650"/>
              <a:gd name="connsiteX54" fmla="*/ 4404324 w 7623774"/>
              <a:gd name="connsiteY54" fmla="*/ 4781550 h 13963650"/>
              <a:gd name="connsiteX55" fmla="*/ 4480524 w 7623774"/>
              <a:gd name="connsiteY55" fmla="*/ 4857750 h 13963650"/>
              <a:gd name="connsiteX56" fmla="*/ 4747224 w 7623774"/>
              <a:gd name="connsiteY56" fmla="*/ 4991100 h 13963650"/>
              <a:gd name="connsiteX57" fmla="*/ 4671024 w 7623774"/>
              <a:gd name="connsiteY57" fmla="*/ 5238750 h 13963650"/>
              <a:gd name="connsiteX58" fmla="*/ 4537674 w 7623774"/>
              <a:gd name="connsiteY58" fmla="*/ 5372100 h 13963650"/>
              <a:gd name="connsiteX59" fmla="*/ 4366224 w 7623774"/>
              <a:gd name="connsiteY59" fmla="*/ 5276850 h 13963650"/>
              <a:gd name="connsiteX60" fmla="*/ 4042374 w 7623774"/>
              <a:gd name="connsiteY60" fmla="*/ 5448300 h 13963650"/>
              <a:gd name="connsiteX61" fmla="*/ 4118574 w 7623774"/>
              <a:gd name="connsiteY61" fmla="*/ 5581650 h 13963650"/>
              <a:gd name="connsiteX62" fmla="*/ 4251924 w 7623774"/>
              <a:gd name="connsiteY62" fmla="*/ 5753100 h 13963650"/>
              <a:gd name="connsiteX63" fmla="*/ 4404324 w 7623774"/>
              <a:gd name="connsiteY63" fmla="*/ 5886450 h 13963650"/>
              <a:gd name="connsiteX64" fmla="*/ 4366224 w 7623774"/>
              <a:gd name="connsiteY64" fmla="*/ 6038850 h 13963650"/>
              <a:gd name="connsiteX65" fmla="*/ 4366224 w 7623774"/>
              <a:gd name="connsiteY65" fmla="*/ 6229350 h 13963650"/>
              <a:gd name="connsiteX66" fmla="*/ 4290024 w 7623774"/>
              <a:gd name="connsiteY66" fmla="*/ 6343650 h 13963650"/>
              <a:gd name="connsiteX67" fmla="*/ 4118574 w 7623774"/>
              <a:gd name="connsiteY67" fmla="*/ 6229350 h 13963650"/>
              <a:gd name="connsiteX68" fmla="*/ 4004274 w 7623774"/>
              <a:gd name="connsiteY68" fmla="*/ 6343650 h 13963650"/>
              <a:gd name="connsiteX69" fmla="*/ 4080474 w 7623774"/>
              <a:gd name="connsiteY69" fmla="*/ 6419850 h 13963650"/>
              <a:gd name="connsiteX70" fmla="*/ 3928074 w 7623774"/>
              <a:gd name="connsiteY70" fmla="*/ 6515100 h 13963650"/>
              <a:gd name="connsiteX71" fmla="*/ 3756624 w 7623774"/>
              <a:gd name="connsiteY71" fmla="*/ 6496050 h 13963650"/>
              <a:gd name="connsiteX72" fmla="*/ 3604224 w 7623774"/>
              <a:gd name="connsiteY72" fmla="*/ 6610350 h 13963650"/>
              <a:gd name="connsiteX73" fmla="*/ 3585174 w 7623774"/>
              <a:gd name="connsiteY73" fmla="*/ 6800850 h 13963650"/>
              <a:gd name="connsiteX74" fmla="*/ 3585174 w 7623774"/>
              <a:gd name="connsiteY74" fmla="*/ 6953250 h 13963650"/>
              <a:gd name="connsiteX75" fmla="*/ 3699474 w 7623774"/>
              <a:gd name="connsiteY75" fmla="*/ 6991350 h 13963650"/>
              <a:gd name="connsiteX76" fmla="*/ 3699474 w 7623774"/>
              <a:gd name="connsiteY76" fmla="*/ 6991350 h 13963650"/>
              <a:gd name="connsiteX77" fmla="*/ 3528024 w 7623774"/>
              <a:gd name="connsiteY77" fmla="*/ 7105650 h 13963650"/>
              <a:gd name="connsiteX78" fmla="*/ 3375624 w 7623774"/>
              <a:gd name="connsiteY78" fmla="*/ 7086600 h 13963650"/>
              <a:gd name="connsiteX79" fmla="*/ 3280374 w 7623774"/>
              <a:gd name="connsiteY79" fmla="*/ 7010400 h 13963650"/>
              <a:gd name="connsiteX80" fmla="*/ 3356574 w 7623774"/>
              <a:gd name="connsiteY80" fmla="*/ 6781800 h 13963650"/>
              <a:gd name="connsiteX81" fmla="*/ 3394674 w 7623774"/>
              <a:gd name="connsiteY81" fmla="*/ 6610350 h 13963650"/>
              <a:gd name="connsiteX82" fmla="*/ 3280374 w 7623774"/>
              <a:gd name="connsiteY82" fmla="*/ 6572250 h 13963650"/>
              <a:gd name="connsiteX83" fmla="*/ 3185124 w 7623774"/>
              <a:gd name="connsiteY83" fmla="*/ 6591300 h 13963650"/>
              <a:gd name="connsiteX84" fmla="*/ 3166074 w 7623774"/>
              <a:gd name="connsiteY84" fmla="*/ 6858000 h 13963650"/>
              <a:gd name="connsiteX85" fmla="*/ 3185124 w 7623774"/>
              <a:gd name="connsiteY85" fmla="*/ 7029450 h 13963650"/>
              <a:gd name="connsiteX86" fmla="*/ 3185124 w 7623774"/>
              <a:gd name="connsiteY86" fmla="*/ 7181850 h 13963650"/>
              <a:gd name="connsiteX87" fmla="*/ 3070824 w 7623774"/>
              <a:gd name="connsiteY87" fmla="*/ 7200900 h 13963650"/>
              <a:gd name="connsiteX88" fmla="*/ 3013674 w 7623774"/>
              <a:gd name="connsiteY88" fmla="*/ 7010400 h 13963650"/>
              <a:gd name="connsiteX89" fmla="*/ 2937474 w 7623774"/>
              <a:gd name="connsiteY89" fmla="*/ 7086600 h 13963650"/>
              <a:gd name="connsiteX90" fmla="*/ 2937474 w 7623774"/>
              <a:gd name="connsiteY90" fmla="*/ 7200900 h 13963650"/>
              <a:gd name="connsiteX91" fmla="*/ 3089874 w 7623774"/>
              <a:gd name="connsiteY91" fmla="*/ 7277100 h 13963650"/>
              <a:gd name="connsiteX92" fmla="*/ 3242274 w 7623774"/>
              <a:gd name="connsiteY92" fmla="*/ 7334250 h 13963650"/>
              <a:gd name="connsiteX93" fmla="*/ 3242274 w 7623774"/>
              <a:gd name="connsiteY93" fmla="*/ 7334250 h 13963650"/>
              <a:gd name="connsiteX94" fmla="*/ 3089874 w 7623774"/>
              <a:gd name="connsiteY94" fmla="*/ 7524750 h 13963650"/>
              <a:gd name="connsiteX95" fmla="*/ 3013674 w 7623774"/>
              <a:gd name="connsiteY95" fmla="*/ 7353300 h 13963650"/>
              <a:gd name="connsiteX96" fmla="*/ 3013674 w 7623774"/>
              <a:gd name="connsiteY96" fmla="*/ 7353300 h 13963650"/>
              <a:gd name="connsiteX97" fmla="*/ 2823174 w 7623774"/>
              <a:gd name="connsiteY97" fmla="*/ 7258050 h 13963650"/>
              <a:gd name="connsiteX98" fmla="*/ 2518374 w 7623774"/>
              <a:gd name="connsiteY98" fmla="*/ 7410450 h 13963650"/>
              <a:gd name="connsiteX99" fmla="*/ 2156424 w 7623774"/>
              <a:gd name="connsiteY99" fmla="*/ 7562850 h 13963650"/>
              <a:gd name="connsiteX100" fmla="*/ 2061174 w 7623774"/>
              <a:gd name="connsiteY100" fmla="*/ 7753350 h 13963650"/>
              <a:gd name="connsiteX101" fmla="*/ 1946874 w 7623774"/>
              <a:gd name="connsiteY101" fmla="*/ 7829550 h 13963650"/>
              <a:gd name="connsiteX102" fmla="*/ 1813524 w 7623774"/>
              <a:gd name="connsiteY102" fmla="*/ 7772400 h 13963650"/>
              <a:gd name="connsiteX103" fmla="*/ 1661124 w 7623774"/>
              <a:gd name="connsiteY103" fmla="*/ 7791450 h 13963650"/>
              <a:gd name="connsiteX104" fmla="*/ 1508724 w 7623774"/>
              <a:gd name="connsiteY104" fmla="*/ 7791450 h 13963650"/>
              <a:gd name="connsiteX105" fmla="*/ 1451574 w 7623774"/>
              <a:gd name="connsiteY105" fmla="*/ 7677150 h 13963650"/>
              <a:gd name="connsiteX106" fmla="*/ 1261074 w 7623774"/>
              <a:gd name="connsiteY106" fmla="*/ 7658100 h 13963650"/>
              <a:gd name="connsiteX107" fmla="*/ 1203924 w 7623774"/>
              <a:gd name="connsiteY107" fmla="*/ 7505700 h 13963650"/>
              <a:gd name="connsiteX108" fmla="*/ 1203924 w 7623774"/>
              <a:gd name="connsiteY108" fmla="*/ 7334250 h 13963650"/>
              <a:gd name="connsiteX109" fmla="*/ 937224 w 7623774"/>
              <a:gd name="connsiteY109" fmla="*/ 7258050 h 13963650"/>
              <a:gd name="connsiteX110" fmla="*/ 689574 w 7623774"/>
              <a:gd name="connsiteY110" fmla="*/ 7181850 h 13963650"/>
              <a:gd name="connsiteX111" fmla="*/ 480024 w 7623774"/>
              <a:gd name="connsiteY111" fmla="*/ 7105650 h 13963650"/>
              <a:gd name="connsiteX112" fmla="*/ 403824 w 7623774"/>
              <a:gd name="connsiteY112" fmla="*/ 6800850 h 13963650"/>
              <a:gd name="connsiteX113" fmla="*/ 270474 w 7623774"/>
              <a:gd name="connsiteY113" fmla="*/ 6667500 h 13963650"/>
              <a:gd name="connsiteX114" fmla="*/ 0 w 7623774"/>
              <a:gd name="connsiteY114" fmla="*/ 6680889 h 13963650"/>
              <a:gd name="connsiteX115" fmla="*/ 193213 w 7623774"/>
              <a:gd name="connsiteY115" fmla="*/ 7293616 h 13963650"/>
              <a:gd name="connsiteX116" fmla="*/ 318422 w 7623774"/>
              <a:gd name="connsiteY116" fmla="*/ 7730015 h 13963650"/>
              <a:gd name="connsiteX117" fmla="*/ 506856 w 7623774"/>
              <a:gd name="connsiteY117" fmla="*/ 8014763 h 13963650"/>
              <a:gd name="connsiteX118" fmla="*/ 812539 w 7623774"/>
              <a:gd name="connsiteY118" fmla="*/ 8400006 h 13963650"/>
              <a:gd name="connsiteX119" fmla="*/ 906673 w 7623774"/>
              <a:gd name="connsiteY119" fmla="*/ 8694113 h 13963650"/>
              <a:gd name="connsiteX120" fmla="*/ 938163 w 7623774"/>
              <a:gd name="connsiteY120" fmla="*/ 9203996 h 13963650"/>
              <a:gd name="connsiteX121" fmla="*/ 1101472 w 7623774"/>
              <a:gd name="connsiteY121" fmla="*/ 9513866 h 13963650"/>
              <a:gd name="connsiteX122" fmla="*/ 1351324 w 7623774"/>
              <a:gd name="connsiteY122" fmla="*/ 9827927 h 13963650"/>
              <a:gd name="connsiteX123" fmla="*/ 1476946 w 7623774"/>
              <a:gd name="connsiteY123" fmla="*/ 10139191 h 13963650"/>
              <a:gd name="connsiteX124" fmla="*/ 1541154 w 7623774"/>
              <a:gd name="connsiteY124" fmla="*/ 10493728 h 13963650"/>
              <a:gd name="connsiteX125" fmla="*/ 1718274 w 7623774"/>
              <a:gd name="connsiteY125" fmla="*/ 11010900 h 13963650"/>
              <a:gd name="connsiteX126" fmla="*/ 2042124 w 7623774"/>
              <a:gd name="connsiteY126" fmla="*/ 11944350 h 13963650"/>
              <a:gd name="connsiteX127" fmla="*/ 2118324 w 7623774"/>
              <a:gd name="connsiteY127" fmla="*/ 12573000 h 13963650"/>
              <a:gd name="connsiteX128" fmla="*/ 2099274 w 7623774"/>
              <a:gd name="connsiteY128" fmla="*/ 13296900 h 13963650"/>
              <a:gd name="connsiteX129" fmla="*/ 3032724 w 7623774"/>
              <a:gd name="connsiteY129" fmla="*/ 13277850 h 13963650"/>
              <a:gd name="connsiteX130" fmla="*/ 3623274 w 7623774"/>
              <a:gd name="connsiteY130" fmla="*/ 13277850 h 13963650"/>
              <a:gd name="connsiteX131" fmla="*/ 4518624 w 7623774"/>
              <a:gd name="connsiteY131" fmla="*/ 13544550 h 13963650"/>
              <a:gd name="connsiteX132" fmla="*/ 5756874 w 7623774"/>
              <a:gd name="connsiteY132" fmla="*/ 13830300 h 13963650"/>
              <a:gd name="connsiteX133" fmla="*/ 6652224 w 7623774"/>
              <a:gd name="connsiteY133" fmla="*/ 13963650 h 13963650"/>
              <a:gd name="connsiteX134" fmla="*/ 7471374 w 7623774"/>
              <a:gd name="connsiteY134" fmla="*/ 13944600 h 13963650"/>
              <a:gd name="connsiteX135" fmla="*/ 7623774 w 7623774"/>
              <a:gd name="connsiteY135" fmla="*/ 13963650 h 13963650"/>
              <a:gd name="connsiteX136" fmla="*/ 7223724 w 7623774"/>
              <a:gd name="connsiteY136" fmla="*/ 13277850 h 13963650"/>
              <a:gd name="connsiteX137" fmla="*/ 6820837 w 7623774"/>
              <a:gd name="connsiteY137" fmla="*/ 12490264 h 13963650"/>
              <a:gd name="connsiteX138" fmla="*/ 6453340 w 7623774"/>
              <a:gd name="connsiteY138" fmla="*/ 11762666 h 13963650"/>
              <a:gd name="connsiteX139" fmla="*/ 6252174 w 7623774"/>
              <a:gd name="connsiteY139" fmla="*/ 11144250 h 13963650"/>
              <a:gd name="connsiteX140" fmla="*/ 5966424 w 7623774"/>
              <a:gd name="connsiteY140" fmla="*/ 10248900 h 13963650"/>
              <a:gd name="connsiteX141" fmla="*/ 5871174 w 7623774"/>
              <a:gd name="connsiteY141" fmla="*/ 8934450 h 13963650"/>
              <a:gd name="connsiteX142" fmla="*/ 5794974 w 7623774"/>
              <a:gd name="connsiteY142" fmla="*/ 7124700 h 13963650"/>
              <a:gd name="connsiteX143" fmla="*/ 5756874 w 7623774"/>
              <a:gd name="connsiteY143" fmla="*/ 5619750 h 13963650"/>
              <a:gd name="connsiteX144" fmla="*/ 5642574 w 7623774"/>
              <a:gd name="connsiteY144" fmla="*/ 4667250 h 13963650"/>
              <a:gd name="connsiteX145" fmla="*/ 5356824 w 7623774"/>
              <a:gd name="connsiteY145" fmla="*/ 3276600 h 13963650"/>
              <a:gd name="connsiteX146" fmla="*/ 4899624 w 7623774"/>
              <a:gd name="connsiteY146" fmla="*/ 1543050 h 13963650"/>
              <a:gd name="connsiteX147" fmla="*/ 4499574 w 7623774"/>
              <a:gd name="connsiteY147" fmla="*/ 323850 h 13963650"/>
              <a:gd name="connsiteX148" fmla="*/ 2480274 w 7623774"/>
              <a:gd name="connsiteY148" fmla="*/ 0 h 13963650"/>
              <a:gd name="connsiteX149" fmla="*/ 2423124 w 7623774"/>
              <a:gd name="connsiteY149" fmla="*/ 19050 h 13963650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51324 w 7714336"/>
              <a:gd name="connsiteY122" fmla="*/ 9827927 h 14026347"/>
              <a:gd name="connsiteX123" fmla="*/ 1476946 w 7714336"/>
              <a:gd name="connsiteY123" fmla="*/ 10139191 h 14026347"/>
              <a:gd name="connsiteX124" fmla="*/ 1541154 w 7714336"/>
              <a:gd name="connsiteY124" fmla="*/ 10493728 h 14026347"/>
              <a:gd name="connsiteX125" fmla="*/ 1718274 w 7714336"/>
              <a:gd name="connsiteY125" fmla="*/ 11010900 h 14026347"/>
              <a:gd name="connsiteX126" fmla="*/ 2042124 w 7714336"/>
              <a:gd name="connsiteY126" fmla="*/ 11944350 h 14026347"/>
              <a:gd name="connsiteX127" fmla="*/ 2118324 w 7714336"/>
              <a:gd name="connsiteY127" fmla="*/ 12573000 h 14026347"/>
              <a:gd name="connsiteX128" fmla="*/ 2099274 w 7714336"/>
              <a:gd name="connsiteY128" fmla="*/ 13296900 h 14026347"/>
              <a:gd name="connsiteX129" fmla="*/ 3032724 w 7714336"/>
              <a:gd name="connsiteY129" fmla="*/ 13277850 h 14026347"/>
              <a:gd name="connsiteX130" fmla="*/ 3623274 w 7714336"/>
              <a:gd name="connsiteY130" fmla="*/ 13277850 h 14026347"/>
              <a:gd name="connsiteX131" fmla="*/ 4518624 w 7714336"/>
              <a:gd name="connsiteY131" fmla="*/ 13544550 h 14026347"/>
              <a:gd name="connsiteX132" fmla="*/ 5756874 w 7714336"/>
              <a:gd name="connsiteY132" fmla="*/ 13830300 h 14026347"/>
              <a:gd name="connsiteX133" fmla="*/ 6652224 w 7714336"/>
              <a:gd name="connsiteY133" fmla="*/ 13963650 h 14026347"/>
              <a:gd name="connsiteX134" fmla="*/ 7471374 w 7714336"/>
              <a:gd name="connsiteY134" fmla="*/ 13944600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51324 w 7714336"/>
              <a:gd name="connsiteY122" fmla="*/ 9827927 h 14026347"/>
              <a:gd name="connsiteX123" fmla="*/ 1476946 w 7714336"/>
              <a:gd name="connsiteY123" fmla="*/ 10139191 h 14026347"/>
              <a:gd name="connsiteX124" fmla="*/ 1541154 w 7714336"/>
              <a:gd name="connsiteY124" fmla="*/ 10493728 h 14026347"/>
              <a:gd name="connsiteX125" fmla="*/ 1718274 w 7714336"/>
              <a:gd name="connsiteY125" fmla="*/ 11010900 h 14026347"/>
              <a:gd name="connsiteX126" fmla="*/ 2042124 w 7714336"/>
              <a:gd name="connsiteY126" fmla="*/ 11944350 h 14026347"/>
              <a:gd name="connsiteX127" fmla="*/ 2118324 w 7714336"/>
              <a:gd name="connsiteY127" fmla="*/ 12573000 h 14026347"/>
              <a:gd name="connsiteX128" fmla="*/ 2099274 w 7714336"/>
              <a:gd name="connsiteY128" fmla="*/ 13296900 h 14026347"/>
              <a:gd name="connsiteX129" fmla="*/ 3032724 w 7714336"/>
              <a:gd name="connsiteY129" fmla="*/ 13277850 h 14026347"/>
              <a:gd name="connsiteX130" fmla="*/ 3623274 w 7714336"/>
              <a:gd name="connsiteY130" fmla="*/ 13277850 h 14026347"/>
              <a:gd name="connsiteX131" fmla="*/ 4518624 w 7714336"/>
              <a:gd name="connsiteY131" fmla="*/ 13544550 h 14026347"/>
              <a:gd name="connsiteX132" fmla="*/ 5756874 w 7714336"/>
              <a:gd name="connsiteY132" fmla="*/ 13830300 h 14026347"/>
              <a:gd name="connsiteX133" fmla="*/ 6652224 w 7714336"/>
              <a:gd name="connsiteY133" fmla="*/ 13963650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51324 w 7714336"/>
              <a:gd name="connsiteY122" fmla="*/ 9827927 h 14026347"/>
              <a:gd name="connsiteX123" fmla="*/ 1476946 w 7714336"/>
              <a:gd name="connsiteY123" fmla="*/ 10139191 h 14026347"/>
              <a:gd name="connsiteX124" fmla="*/ 1541154 w 7714336"/>
              <a:gd name="connsiteY124" fmla="*/ 10493728 h 14026347"/>
              <a:gd name="connsiteX125" fmla="*/ 1718274 w 7714336"/>
              <a:gd name="connsiteY125" fmla="*/ 11010900 h 14026347"/>
              <a:gd name="connsiteX126" fmla="*/ 2042124 w 7714336"/>
              <a:gd name="connsiteY126" fmla="*/ 11944350 h 14026347"/>
              <a:gd name="connsiteX127" fmla="*/ 2118324 w 7714336"/>
              <a:gd name="connsiteY127" fmla="*/ 12573000 h 14026347"/>
              <a:gd name="connsiteX128" fmla="*/ 2099274 w 7714336"/>
              <a:gd name="connsiteY128" fmla="*/ 13296900 h 14026347"/>
              <a:gd name="connsiteX129" fmla="*/ 3032724 w 7714336"/>
              <a:gd name="connsiteY129" fmla="*/ 13277850 h 14026347"/>
              <a:gd name="connsiteX130" fmla="*/ 3623274 w 7714336"/>
              <a:gd name="connsiteY130" fmla="*/ 13277850 h 14026347"/>
              <a:gd name="connsiteX131" fmla="*/ 4518624 w 7714336"/>
              <a:gd name="connsiteY131" fmla="*/ 13544550 h 14026347"/>
              <a:gd name="connsiteX132" fmla="*/ 5756874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51324 w 7714336"/>
              <a:gd name="connsiteY122" fmla="*/ 9827927 h 14026347"/>
              <a:gd name="connsiteX123" fmla="*/ 1476946 w 7714336"/>
              <a:gd name="connsiteY123" fmla="*/ 10139191 h 14026347"/>
              <a:gd name="connsiteX124" fmla="*/ 1541154 w 7714336"/>
              <a:gd name="connsiteY124" fmla="*/ 10493728 h 14026347"/>
              <a:gd name="connsiteX125" fmla="*/ 1718274 w 7714336"/>
              <a:gd name="connsiteY125" fmla="*/ 11010900 h 14026347"/>
              <a:gd name="connsiteX126" fmla="*/ 2042124 w 7714336"/>
              <a:gd name="connsiteY126" fmla="*/ 11944350 h 14026347"/>
              <a:gd name="connsiteX127" fmla="*/ 2118324 w 7714336"/>
              <a:gd name="connsiteY127" fmla="*/ 12573000 h 14026347"/>
              <a:gd name="connsiteX128" fmla="*/ 2099274 w 7714336"/>
              <a:gd name="connsiteY128" fmla="*/ 13296900 h 14026347"/>
              <a:gd name="connsiteX129" fmla="*/ 3032724 w 7714336"/>
              <a:gd name="connsiteY129" fmla="*/ 13277850 h 14026347"/>
              <a:gd name="connsiteX130" fmla="*/ 3623274 w 7714336"/>
              <a:gd name="connsiteY130" fmla="*/ 13277850 h 14026347"/>
              <a:gd name="connsiteX131" fmla="*/ 4518624 w 7714336"/>
              <a:gd name="connsiteY131" fmla="*/ 13544550 h 14026347"/>
              <a:gd name="connsiteX132" fmla="*/ 5638446 w 7714336"/>
              <a:gd name="connsiteY132" fmla="*/ 13858166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51324 w 7714336"/>
              <a:gd name="connsiteY122" fmla="*/ 9827927 h 14026347"/>
              <a:gd name="connsiteX123" fmla="*/ 1476946 w 7714336"/>
              <a:gd name="connsiteY123" fmla="*/ 10139191 h 14026347"/>
              <a:gd name="connsiteX124" fmla="*/ 1541154 w 7714336"/>
              <a:gd name="connsiteY124" fmla="*/ 10493728 h 14026347"/>
              <a:gd name="connsiteX125" fmla="*/ 1718274 w 7714336"/>
              <a:gd name="connsiteY125" fmla="*/ 11010900 h 14026347"/>
              <a:gd name="connsiteX126" fmla="*/ 2042124 w 7714336"/>
              <a:gd name="connsiteY126" fmla="*/ 11944350 h 14026347"/>
              <a:gd name="connsiteX127" fmla="*/ 2118324 w 7714336"/>
              <a:gd name="connsiteY127" fmla="*/ 12573000 h 14026347"/>
              <a:gd name="connsiteX128" fmla="*/ 2099274 w 7714336"/>
              <a:gd name="connsiteY128" fmla="*/ 13296900 h 14026347"/>
              <a:gd name="connsiteX129" fmla="*/ 3032724 w 7714336"/>
              <a:gd name="connsiteY129" fmla="*/ 13277850 h 14026347"/>
              <a:gd name="connsiteX130" fmla="*/ 3623274 w 7714336"/>
              <a:gd name="connsiteY130" fmla="*/ 13277850 h 14026347"/>
              <a:gd name="connsiteX131" fmla="*/ 4448960 w 7714336"/>
              <a:gd name="connsiteY131" fmla="*/ 13558483 h 14026347"/>
              <a:gd name="connsiteX132" fmla="*/ 5638446 w 7714336"/>
              <a:gd name="connsiteY132" fmla="*/ 13858166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51324 w 7714336"/>
              <a:gd name="connsiteY122" fmla="*/ 9827927 h 14026347"/>
              <a:gd name="connsiteX123" fmla="*/ 1476946 w 7714336"/>
              <a:gd name="connsiteY123" fmla="*/ 10139191 h 14026347"/>
              <a:gd name="connsiteX124" fmla="*/ 1541154 w 7714336"/>
              <a:gd name="connsiteY124" fmla="*/ 10493728 h 14026347"/>
              <a:gd name="connsiteX125" fmla="*/ 1718274 w 7714336"/>
              <a:gd name="connsiteY125" fmla="*/ 11010900 h 14026347"/>
              <a:gd name="connsiteX126" fmla="*/ 2042124 w 7714336"/>
              <a:gd name="connsiteY126" fmla="*/ 11944350 h 14026347"/>
              <a:gd name="connsiteX127" fmla="*/ 2118324 w 7714336"/>
              <a:gd name="connsiteY127" fmla="*/ 12573000 h 14026347"/>
              <a:gd name="connsiteX128" fmla="*/ 2099274 w 7714336"/>
              <a:gd name="connsiteY128" fmla="*/ 13296900 h 14026347"/>
              <a:gd name="connsiteX129" fmla="*/ 3032724 w 7714336"/>
              <a:gd name="connsiteY129" fmla="*/ 13277850 h 14026347"/>
              <a:gd name="connsiteX130" fmla="*/ 3560576 w 7714336"/>
              <a:gd name="connsiteY130" fmla="*/ 13333581 h 14026347"/>
              <a:gd name="connsiteX131" fmla="*/ 4448960 w 7714336"/>
              <a:gd name="connsiteY131" fmla="*/ 13558483 h 14026347"/>
              <a:gd name="connsiteX132" fmla="*/ 5638446 w 7714336"/>
              <a:gd name="connsiteY132" fmla="*/ 13858166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51324 w 7714336"/>
              <a:gd name="connsiteY122" fmla="*/ 9827927 h 14026347"/>
              <a:gd name="connsiteX123" fmla="*/ 1476946 w 7714336"/>
              <a:gd name="connsiteY123" fmla="*/ 10139191 h 14026347"/>
              <a:gd name="connsiteX124" fmla="*/ 1541154 w 7714336"/>
              <a:gd name="connsiteY124" fmla="*/ 10493728 h 14026347"/>
              <a:gd name="connsiteX125" fmla="*/ 1718274 w 7714336"/>
              <a:gd name="connsiteY125" fmla="*/ 11010900 h 14026347"/>
              <a:gd name="connsiteX126" fmla="*/ 2042124 w 7714336"/>
              <a:gd name="connsiteY126" fmla="*/ 11944350 h 14026347"/>
              <a:gd name="connsiteX127" fmla="*/ 2118324 w 7714336"/>
              <a:gd name="connsiteY127" fmla="*/ 12573000 h 14026347"/>
              <a:gd name="connsiteX128" fmla="*/ 2099274 w 7714336"/>
              <a:gd name="connsiteY128" fmla="*/ 13296900 h 14026347"/>
              <a:gd name="connsiteX129" fmla="*/ 3032724 w 7714336"/>
              <a:gd name="connsiteY129" fmla="*/ 13277850 h 14026347"/>
              <a:gd name="connsiteX130" fmla="*/ 3560576 w 7714336"/>
              <a:gd name="connsiteY130" fmla="*/ 13333581 h 14026347"/>
              <a:gd name="connsiteX131" fmla="*/ 4386263 w 7714336"/>
              <a:gd name="connsiteY131" fmla="*/ 13537584 h 14026347"/>
              <a:gd name="connsiteX132" fmla="*/ 5638446 w 7714336"/>
              <a:gd name="connsiteY132" fmla="*/ 13858166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51324 w 7714336"/>
              <a:gd name="connsiteY122" fmla="*/ 9827927 h 14026347"/>
              <a:gd name="connsiteX123" fmla="*/ 1476946 w 7714336"/>
              <a:gd name="connsiteY123" fmla="*/ 10139191 h 14026347"/>
              <a:gd name="connsiteX124" fmla="*/ 1541154 w 7714336"/>
              <a:gd name="connsiteY124" fmla="*/ 10493728 h 14026347"/>
              <a:gd name="connsiteX125" fmla="*/ 1718274 w 7714336"/>
              <a:gd name="connsiteY125" fmla="*/ 11010900 h 14026347"/>
              <a:gd name="connsiteX126" fmla="*/ 2042124 w 7714336"/>
              <a:gd name="connsiteY126" fmla="*/ 11944350 h 14026347"/>
              <a:gd name="connsiteX127" fmla="*/ 2118324 w 7714336"/>
              <a:gd name="connsiteY127" fmla="*/ 12573000 h 14026347"/>
              <a:gd name="connsiteX128" fmla="*/ 2099274 w 7714336"/>
              <a:gd name="connsiteY128" fmla="*/ 13296900 h 14026347"/>
              <a:gd name="connsiteX129" fmla="*/ 3032724 w 7714336"/>
              <a:gd name="connsiteY129" fmla="*/ 13277850 h 14026347"/>
              <a:gd name="connsiteX130" fmla="*/ 3560576 w 7714336"/>
              <a:gd name="connsiteY130" fmla="*/ 13333581 h 14026347"/>
              <a:gd name="connsiteX131" fmla="*/ 4386263 w 7714336"/>
              <a:gd name="connsiteY131" fmla="*/ 13537584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51324 w 7714336"/>
              <a:gd name="connsiteY122" fmla="*/ 9827927 h 14026347"/>
              <a:gd name="connsiteX123" fmla="*/ 1476946 w 7714336"/>
              <a:gd name="connsiteY123" fmla="*/ 10139191 h 14026347"/>
              <a:gd name="connsiteX124" fmla="*/ 1541154 w 7714336"/>
              <a:gd name="connsiteY124" fmla="*/ 10493728 h 14026347"/>
              <a:gd name="connsiteX125" fmla="*/ 1718274 w 7714336"/>
              <a:gd name="connsiteY125" fmla="*/ 11010900 h 14026347"/>
              <a:gd name="connsiteX126" fmla="*/ 2042124 w 7714336"/>
              <a:gd name="connsiteY126" fmla="*/ 11944350 h 14026347"/>
              <a:gd name="connsiteX127" fmla="*/ 2118324 w 7714336"/>
              <a:gd name="connsiteY127" fmla="*/ 12573000 h 14026347"/>
              <a:gd name="connsiteX128" fmla="*/ 2099274 w 7714336"/>
              <a:gd name="connsiteY128" fmla="*/ 13296900 h 14026347"/>
              <a:gd name="connsiteX129" fmla="*/ 3032724 w 7714336"/>
              <a:gd name="connsiteY129" fmla="*/ 13277850 h 14026347"/>
              <a:gd name="connsiteX130" fmla="*/ 3560576 w 7714336"/>
              <a:gd name="connsiteY130" fmla="*/ 13333581 h 14026347"/>
              <a:gd name="connsiteX131" fmla="*/ 4386263 w 7714336"/>
              <a:gd name="connsiteY131" fmla="*/ 13537584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51324 w 7714336"/>
              <a:gd name="connsiteY122" fmla="*/ 9827927 h 14026347"/>
              <a:gd name="connsiteX123" fmla="*/ 1476946 w 7714336"/>
              <a:gd name="connsiteY123" fmla="*/ 10139191 h 14026347"/>
              <a:gd name="connsiteX124" fmla="*/ 1541154 w 7714336"/>
              <a:gd name="connsiteY124" fmla="*/ 10493728 h 14026347"/>
              <a:gd name="connsiteX125" fmla="*/ 1718274 w 7714336"/>
              <a:gd name="connsiteY125" fmla="*/ 11010900 h 14026347"/>
              <a:gd name="connsiteX126" fmla="*/ 2042124 w 7714336"/>
              <a:gd name="connsiteY126" fmla="*/ 11944350 h 14026347"/>
              <a:gd name="connsiteX127" fmla="*/ 2118324 w 7714336"/>
              <a:gd name="connsiteY127" fmla="*/ 12573000 h 14026347"/>
              <a:gd name="connsiteX128" fmla="*/ 2099274 w 7714336"/>
              <a:gd name="connsiteY128" fmla="*/ 13296900 h 14026347"/>
              <a:gd name="connsiteX129" fmla="*/ 3032724 w 7714336"/>
              <a:gd name="connsiteY129" fmla="*/ 13277850 h 14026347"/>
              <a:gd name="connsiteX130" fmla="*/ 3560576 w 7714336"/>
              <a:gd name="connsiteY130" fmla="*/ 13333581 h 14026347"/>
              <a:gd name="connsiteX131" fmla="*/ 4295699 w 7714336"/>
              <a:gd name="connsiteY131" fmla="*/ 13495786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51324 w 7714336"/>
              <a:gd name="connsiteY122" fmla="*/ 9827927 h 14026347"/>
              <a:gd name="connsiteX123" fmla="*/ 1476946 w 7714336"/>
              <a:gd name="connsiteY123" fmla="*/ 10139191 h 14026347"/>
              <a:gd name="connsiteX124" fmla="*/ 1541154 w 7714336"/>
              <a:gd name="connsiteY124" fmla="*/ 10493728 h 14026347"/>
              <a:gd name="connsiteX125" fmla="*/ 1718274 w 7714336"/>
              <a:gd name="connsiteY125" fmla="*/ 11010900 h 14026347"/>
              <a:gd name="connsiteX126" fmla="*/ 2042124 w 7714336"/>
              <a:gd name="connsiteY126" fmla="*/ 11944350 h 14026347"/>
              <a:gd name="connsiteX127" fmla="*/ 2118324 w 7714336"/>
              <a:gd name="connsiteY127" fmla="*/ 12573000 h 14026347"/>
              <a:gd name="connsiteX128" fmla="*/ 2036575 w 7714336"/>
              <a:gd name="connsiteY128" fmla="*/ 13296900 h 14026347"/>
              <a:gd name="connsiteX129" fmla="*/ 3032724 w 7714336"/>
              <a:gd name="connsiteY129" fmla="*/ 13277850 h 14026347"/>
              <a:gd name="connsiteX130" fmla="*/ 3560576 w 7714336"/>
              <a:gd name="connsiteY130" fmla="*/ 13333581 h 14026347"/>
              <a:gd name="connsiteX131" fmla="*/ 4295699 w 7714336"/>
              <a:gd name="connsiteY131" fmla="*/ 13495786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51324 w 7714336"/>
              <a:gd name="connsiteY122" fmla="*/ 9827927 h 14026347"/>
              <a:gd name="connsiteX123" fmla="*/ 1476946 w 7714336"/>
              <a:gd name="connsiteY123" fmla="*/ 10139191 h 14026347"/>
              <a:gd name="connsiteX124" fmla="*/ 1541154 w 7714336"/>
              <a:gd name="connsiteY124" fmla="*/ 10493728 h 14026347"/>
              <a:gd name="connsiteX125" fmla="*/ 1718274 w 7714336"/>
              <a:gd name="connsiteY125" fmla="*/ 11010900 h 14026347"/>
              <a:gd name="connsiteX126" fmla="*/ 2042124 w 7714336"/>
              <a:gd name="connsiteY126" fmla="*/ 11944350 h 14026347"/>
              <a:gd name="connsiteX127" fmla="*/ 2118324 w 7714336"/>
              <a:gd name="connsiteY127" fmla="*/ 12573000 h 14026347"/>
              <a:gd name="connsiteX128" fmla="*/ 2036575 w 7714336"/>
              <a:gd name="connsiteY128" fmla="*/ 13296900 h 14026347"/>
              <a:gd name="connsiteX129" fmla="*/ 3032724 w 7714336"/>
              <a:gd name="connsiteY129" fmla="*/ 13277850 h 14026347"/>
              <a:gd name="connsiteX130" fmla="*/ 3539677 w 7714336"/>
              <a:gd name="connsiteY130" fmla="*/ 13312682 h 14026347"/>
              <a:gd name="connsiteX131" fmla="*/ 4295699 w 7714336"/>
              <a:gd name="connsiteY131" fmla="*/ 13495786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51324 w 7714336"/>
              <a:gd name="connsiteY122" fmla="*/ 9827927 h 14026347"/>
              <a:gd name="connsiteX123" fmla="*/ 1476946 w 7714336"/>
              <a:gd name="connsiteY123" fmla="*/ 10139191 h 14026347"/>
              <a:gd name="connsiteX124" fmla="*/ 1541154 w 7714336"/>
              <a:gd name="connsiteY124" fmla="*/ 10493728 h 14026347"/>
              <a:gd name="connsiteX125" fmla="*/ 1718274 w 7714336"/>
              <a:gd name="connsiteY125" fmla="*/ 11010900 h 14026347"/>
              <a:gd name="connsiteX126" fmla="*/ 1972460 w 7714336"/>
              <a:gd name="connsiteY126" fmla="*/ 11888618 h 14026347"/>
              <a:gd name="connsiteX127" fmla="*/ 2118324 w 7714336"/>
              <a:gd name="connsiteY127" fmla="*/ 12573000 h 14026347"/>
              <a:gd name="connsiteX128" fmla="*/ 2036575 w 7714336"/>
              <a:gd name="connsiteY128" fmla="*/ 13296900 h 14026347"/>
              <a:gd name="connsiteX129" fmla="*/ 3032724 w 7714336"/>
              <a:gd name="connsiteY129" fmla="*/ 13277850 h 14026347"/>
              <a:gd name="connsiteX130" fmla="*/ 3539677 w 7714336"/>
              <a:gd name="connsiteY130" fmla="*/ 13312682 h 14026347"/>
              <a:gd name="connsiteX131" fmla="*/ 4295699 w 7714336"/>
              <a:gd name="connsiteY131" fmla="*/ 13495786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51324 w 7714336"/>
              <a:gd name="connsiteY122" fmla="*/ 9827927 h 14026347"/>
              <a:gd name="connsiteX123" fmla="*/ 1476946 w 7714336"/>
              <a:gd name="connsiteY123" fmla="*/ 10139191 h 14026347"/>
              <a:gd name="connsiteX124" fmla="*/ 1541154 w 7714336"/>
              <a:gd name="connsiteY124" fmla="*/ 10493728 h 14026347"/>
              <a:gd name="connsiteX125" fmla="*/ 1718274 w 7714336"/>
              <a:gd name="connsiteY125" fmla="*/ 11010900 h 14026347"/>
              <a:gd name="connsiteX126" fmla="*/ 1972460 w 7714336"/>
              <a:gd name="connsiteY126" fmla="*/ 11888618 h 14026347"/>
              <a:gd name="connsiteX127" fmla="*/ 2104392 w 7714336"/>
              <a:gd name="connsiteY127" fmla="*/ 12531202 h 14026347"/>
              <a:gd name="connsiteX128" fmla="*/ 2036575 w 7714336"/>
              <a:gd name="connsiteY128" fmla="*/ 13296900 h 14026347"/>
              <a:gd name="connsiteX129" fmla="*/ 3032724 w 7714336"/>
              <a:gd name="connsiteY129" fmla="*/ 13277850 h 14026347"/>
              <a:gd name="connsiteX130" fmla="*/ 3539677 w 7714336"/>
              <a:gd name="connsiteY130" fmla="*/ 13312682 h 14026347"/>
              <a:gd name="connsiteX131" fmla="*/ 4295699 w 7714336"/>
              <a:gd name="connsiteY131" fmla="*/ 13495786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51324 w 7714336"/>
              <a:gd name="connsiteY122" fmla="*/ 9827927 h 14026347"/>
              <a:gd name="connsiteX123" fmla="*/ 1435148 w 7714336"/>
              <a:gd name="connsiteY123" fmla="*/ 10139192 h 14026347"/>
              <a:gd name="connsiteX124" fmla="*/ 1541154 w 7714336"/>
              <a:gd name="connsiteY124" fmla="*/ 10493728 h 14026347"/>
              <a:gd name="connsiteX125" fmla="*/ 1718274 w 7714336"/>
              <a:gd name="connsiteY125" fmla="*/ 11010900 h 14026347"/>
              <a:gd name="connsiteX126" fmla="*/ 1972460 w 7714336"/>
              <a:gd name="connsiteY126" fmla="*/ 11888618 h 14026347"/>
              <a:gd name="connsiteX127" fmla="*/ 2104392 w 7714336"/>
              <a:gd name="connsiteY127" fmla="*/ 12531202 h 14026347"/>
              <a:gd name="connsiteX128" fmla="*/ 2036575 w 7714336"/>
              <a:gd name="connsiteY128" fmla="*/ 13296900 h 14026347"/>
              <a:gd name="connsiteX129" fmla="*/ 3032724 w 7714336"/>
              <a:gd name="connsiteY129" fmla="*/ 13277850 h 14026347"/>
              <a:gd name="connsiteX130" fmla="*/ 3539677 w 7714336"/>
              <a:gd name="connsiteY130" fmla="*/ 13312682 h 14026347"/>
              <a:gd name="connsiteX131" fmla="*/ 4295699 w 7714336"/>
              <a:gd name="connsiteY131" fmla="*/ 13495786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51324 w 7714336"/>
              <a:gd name="connsiteY122" fmla="*/ 9827927 h 14026347"/>
              <a:gd name="connsiteX123" fmla="*/ 1435148 w 7714336"/>
              <a:gd name="connsiteY123" fmla="*/ 10139192 h 14026347"/>
              <a:gd name="connsiteX124" fmla="*/ 1541154 w 7714336"/>
              <a:gd name="connsiteY124" fmla="*/ 10493728 h 14026347"/>
              <a:gd name="connsiteX125" fmla="*/ 1690409 w 7714336"/>
              <a:gd name="connsiteY125" fmla="*/ 10983035 h 14026347"/>
              <a:gd name="connsiteX126" fmla="*/ 1972460 w 7714336"/>
              <a:gd name="connsiteY126" fmla="*/ 11888618 h 14026347"/>
              <a:gd name="connsiteX127" fmla="*/ 2104392 w 7714336"/>
              <a:gd name="connsiteY127" fmla="*/ 12531202 h 14026347"/>
              <a:gd name="connsiteX128" fmla="*/ 2036575 w 7714336"/>
              <a:gd name="connsiteY128" fmla="*/ 13296900 h 14026347"/>
              <a:gd name="connsiteX129" fmla="*/ 3032724 w 7714336"/>
              <a:gd name="connsiteY129" fmla="*/ 13277850 h 14026347"/>
              <a:gd name="connsiteX130" fmla="*/ 3539677 w 7714336"/>
              <a:gd name="connsiteY130" fmla="*/ 13312682 h 14026347"/>
              <a:gd name="connsiteX131" fmla="*/ 4295699 w 7714336"/>
              <a:gd name="connsiteY131" fmla="*/ 13495786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16492 w 7714336"/>
              <a:gd name="connsiteY122" fmla="*/ 9820961 h 14026347"/>
              <a:gd name="connsiteX123" fmla="*/ 1435148 w 7714336"/>
              <a:gd name="connsiteY123" fmla="*/ 10139192 h 14026347"/>
              <a:gd name="connsiteX124" fmla="*/ 1541154 w 7714336"/>
              <a:gd name="connsiteY124" fmla="*/ 10493728 h 14026347"/>
              <a:gd name="connsiteX125" fmla="*/ 1690409 w 7714336"/>
              <a:gd name="connsiteY125" fmla="*/ 10983035 h 14026347"/>
              <a:gd name="connsiteX126" fmla="*/ 1972460 w 7714336"/>
              <a:gd name="connsiteY126" fmla="*/ 11888618 h 14026347"/>
              <a:gd name="connsiteX127" fmla="*/ 2104392 w 7714336"/>
              <a:gd name="connsiteY127" fmla="*/ 12531202 h 14026347"/>
              <a:gd name="connsiteX128" fmla="*/ 2036575 w 7714336"/>
              <a:gd name="connsiteY128" fmla="*/ 13296900 h 14026347"/>
              <a:gd name="connsiteX129" fmla="*/ 3032724 w 7714336"/>
              <a:gd name="connsiteY129" fmla="*/ 13277850 h 14026347"/>
              <a:gd name="connsiteX130" fmla="*/ 3539677 w 7714336"/>
              <a:gd name="connsiteY130" fmla="*/ 13312682 h 14026347"/>
              <a:gd name="connsiteX131" fmla="*/ 4295699 w 7714336"/>
              <a:gd name="connsiteY131" fmla="*/ 13495786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16492 w 7714336"/>
              <a:gd name="connsiteY122" fmla="*/ 9820961 h 14026347"/>
              <a:gd name="connsiteX123" fmla="*/ 1435148 w 7714336"/>
              <a:gd name="connsiteY123" fmla="*/ 10139192 h 14026347"/>
              <a:gd name="connsiteX124" fmla="*/ 1541154 w 7714336"/>
              <a:gd name="connsiteY124" fmla="*/ 10493728 h 14026347"/>
              <a:gd name="connsiteX125" fmla="*/ 1690409 w 7714336"/>
              <a:gd name="connsiteY125" fmla="*/ 10983035 h 14026347"/>
              <a:gd name="connsiteX126" fmla="*/ 1972460 w 7714336"/>
              <a:gd name="connsiteY126" fmla="*/ 11888618 h 14026347"/>
              <a:gd name="connsiteX127" fmla="*/ 2104392 w 7714336"/>
              <a:gd name="connsiteY127" fmla="*/ 12531202 h 14026347"/>
              <a:gd name="connsiteX128" fmla="*/ 2036575 w 7714336"/>
              <a:gd name="connsiteY128" fmla="*/ 13296900 h 14026347"/>
              <a:gd name="connsiteX129" fmla="*/ 3032724 w 7714336"/>
              <a:gd name="connsiteY129" fmla="*/ 13277850 h 14026347"/>
              <a:gd name="connsiteX130" fmla="*/ 3539677 w 7714336"/>
              <a:gd name="connsiteY130" fmla="*/ 13312682 h 14026347"/>
              <a:gd name="connsiteX131" fmla="*/ 4295699 w 7714336"/>
              <a:gd name="connsiteY131" fmla="*/ 13495786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66424 w 7714336"/>
              <a:gd name="connsiteY140" fmla="*/ 10248900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16492 w 7714336"/>
              <a:gd name="connsiteY122" fmla="*/ 9820961 h 14026347"/>
              <a:gd name="connsiteX123" fmla="*/ 1435148 w 7714336"/>
              <a:gd name="connsiteY123" fmla="*/ 10139192 h 14026347"/>
              <a:gd name="connsiteX124" fmla="*/ 1541154 w 7714336"/>
              <a:gd name="connsiteY124" fmla="*/ 10493728 h 14026347"/>
              <a:gd name="connsiteX125" fmla="*/ 1690409 w 7714336"/>
              <a:gd name="connsiteY125" fmla="*/ 10983035 h 14026347"/>
              <a:gd name="connsiteX126" fmla="*/ 1972460 w 7714336"/>
              <a:gd name="connsiteY126" fmla="*/ 11888618 h 14026347"/>
              <a:gd name="connsiteX127" fmla="*/ 2104392 w 7714336"/>
              <a:gd name="connsiteY127" fmla="*/ 12531202 h 14026347"/>
              <a:gd name="connsiteX128" fmla="*/ 2036575 w 7714336"/>
              <a:gd name="connsiteY128" fmla="*/ 13296900 h 14026347"/>
              <a:gd name="connsiteX129" fmla="*/ 3032724 w 7714336"/>
              <a:gd name="connsiteY129" fmla="*/ 13277850 h 14026347"/>
              <a:gd name="connsiteX130" fmla="*/ 3539677 w 7714336"/>
              <a:gd name="connsiteY130" fmla="*/ 13312682 h 14026347"/>
              <a:gd name="connsiteX131" fmla="*/ 4295699 w 7714336"/>
              <a:gd name="connsiteY131" fmla="*/ 13495786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85002 w 7714336"/>
              <a:gd name="connsiteY140" fmla="*/ 10146726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16492 w 7714336"/>
              <a:gd name="connsiteY122" fmla="*/ 9820961 h 14026347"/>
              <a:gd name="connsiteX123" fmla="*/ 1435148 w 7714336"/>
              <a:gd name="connsiteY123" fmla="*/ 10139192 h 14026347"/>
              <a:gd name="connsiteX124" fmla="*/ 1541154 w 7714336"/>
              <a:gd name="connsiteY124" fmla="*/ 10493728 h 14026347"/>
              <a:gd name="connsiteX125" fmla="*/ 1713630 w 7714336"/>
              <a:gd name="connsiteY125" fmla="*/ 11043410 h 14026347"/>
              <a:gd name="connsiteX126" fmla="*/ 1972460 w 7714336"/>
              <a:gd name="connsiteY126" fmla="*/ 11888618 h 14026347"/>
              <a:gd name="connsiteX127" fmla="*/ 2104392 w 7714336"/>
              <a:gd name="connsiteY127" fmla="*/ 12531202 h 14026347"/>
              <a:gd name="connsiteX128" fmla="*/ 2036575 w 7714336"/>
              <a:gd name="connsiteY128" fmla="*/ 13296900 h 14026347"/>
              <a:gd name="connsiteX129" fmla="*/ 3032724 w 7714336"/>
              <a:gd name="connsiteY129" fmla="*/ 13277850 h 14026347"/>
              <a:gd name="connsiteX130" fmla="*/ 3539677 w 7714336"/>
              <a:gd name="connsiteY130" fmla="*/ 13312682 h 14026347"/>
              <a:gd name="connsiteX131" fmla="*/ 4295699 w 7714336"/>
              <a:gd name="connsiteY131" fmla="*/ 13495786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85002 w 7714336"/>
              <a:gd name="connsiteY140" fmla="*/ 10146726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16492 w 7714336"/>
              <a:gd name="connsiteY122" fmla="*/ 9820961 h 14026347"/>
              <a:gd name="connsiteX123" fmla="*/ 1435148 w 7714336"/>
              <a:gd name="connsiteY123" fmla="*/ 10139192 h 14026347"/>
              <a:gd name="connsiteX124" fmla="*/ 1541154 w 7714336"/>
              <a:gd name="connsiteY124" fmla="*/ 10493728 h 14026347"/>
              <a:gd name="connsiteX125" fmla="*/ 1713630 w 7714336"/>
              <a:gd name="connsiteY125" fmla="*/ 11043410 h 14026347"/>
              <a:gd name="connsiteX126" fmla="*/ 1972460 w 7714336"/>
              <a:gd name="connsiteY126" fmla="*/ 11888618 h 14026347"/>
              <a:gd name="connsiteX127" fmla="*/ 2104392 w 7714336"/>
              <a:gd name="connsiteY127" fmla="*/ 12531202 h 14026347"/>
              <a:gd name="connsiteX128" fmla="*/ 2036575 w 7714336"/>
              <a:gd name="connsiteY128" fmla="*/ 13296900 h 14026347"/>
              <a:gd name="connsiteX129" fmla="*/ 3032724 w 7714336"/>
              <a:gd name="connsiteY129" fmla="*/ 13277850 h 14026347"/>
              <a:gd name="connsiteX130" fmla="*/ 3539677 w 7714336"/>
              <a:gd name="connsiteY130" fmla="*/ 13312682 h 14026347"/>
              <a:gd name="connsiteX131" fmla="*/ 4295699 w 7714336"/>
              <a:gd name="connsiteY131" fmla="*/ 13495786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85002 w 7714336"/>
              <a:gd name="connsiteY140" fmla="*/ 10146726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16492 w 7714336"/>
              <a:gd name="connsiteY122" fmla="*/ 9820961 h 14026347"/>
              <a:gd name="connsiteX123" fmla="*/ 1435148 w 7714336"/>
              <a:gd name="connsiteY123" fmla="*/ 10139192 h 14026347"/>
              <a:gd name="connsiteX124" fmla="*/ 1541154 w 7714336"/>
              <a:gd name="connsiteY124" fmla="*/ 10493728 h 14026347"/>
              <a:gd name="connsiteX125" fmla="*/ 1713630 w 7714336"/>
              <a:gd name="connsiteY125" fmla="*/ 11043410 h 14026347"/>
              <a:gd name="connsiteX126" fmla="*/ 1981748 w 7714336"/>
              <a:gd name="connsiteY126" fmla="*/ 11921128 h 14026347"/>
              <a:gd name="connsiteX127" fmla="*/ 2104392 w 7714336"/>
              <a:gd name="connsiteY127" fmla="*/ 12531202 h 14026347"/>
              <a:gd name="connsiteX128" fmla="*/ 2036575 w 7714336"/>
              <a:gd name="connsiteY128" fmla="*/ 13296900 h 14026347"/>
              <a:gd name="connsiteX129" fmla="*/ 3032724 w 7714336"/>
              <a:gd name="connsiteY129" fmla="*/ 13277850 h 14026347"/>
              <a:gd name="connsiteX130" fmla="*/ 3539677 w 7714336"/>
              <a:gd name="connsiteY130" fmla="*/ 13312682 h 14026347"/>
              <a:gd name="connsiteX131" fmla="*/ 4295699 w 7714336"/>
              <a:gd name="connsiteY131" fmla="*/ 13495786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85002 w 7714336"/>
              <a:gd name="connsiteY140" fmla="*/ 10146726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16492 w 7714336"/>
              <a:gd name="connsiteY122" fmla="*/ 9820961 h 14026347"/>
              <a:gd name="connsiteX123" fmla="*/ 1435148 w 7714336"/>
              <a:gd name="connsiteY123" fmla="*/ 10139192 h 14026347"/>
              <a:gd name="connsiteX124" fmla="*/ 1541154 w 7714336"/>
              <a:gd name="connsiteY124" fmla="*/ 10493728 h 14026347"/>
              <a:gd name="connsiteX125" fmla="*/ 1713630 w 7714336"/>
              <a:gd name="connsiteY125" fmla="*/ 11043410 h 14026347"/>
              <a:gd name="connsiteX126" fmla="*/ 1981748 w 7714336"/>
              <a:gd name="connsiteY126" fmla="*/ 11921128 h 14026347"/>
              <a:gd name="connsiteX127" fmla="*/ 2113680 w 7714336"/>
              <a:gd name="connsiteY127" fmla="*/ 12535846 h 14026347"/>
              <a:gd name="connsiteX128" fmla="*/ 2036575 w 7714336"/>
              <a:gd name="connsiteY128" fmla="*/ 13296900 h 14026347"/>
              <a:gd name="connsiteX129" fmla="*/ 3032724 w 7714336"/>
              <a:gd name="connsiteY129" fmla="*/ 13277850 h 14026347"/>
              <a:gd name="connsiteX130" fmla="*/ 3539677 w 7714336"/>
              <a:gd name="connsiteY130" fmla="*/ 13312682 h 14026347"/>
              <a:gd name="connsiteX131" fmla="*/ 4295699 w 7714336"/>
              <a:gd name="connsiteY131" fmla="*/ 13495786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85002 w 7714336"/>
              <a:gd name="connsiteY140" fmla="*/ 10146726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16492 w 7714336"/>
              <a:gd name="connsiteY122" fmla="*/ 9820961 h 14026347"/>
              <a:gd name="connsiteX123" fmla="*/ 1435148 w 7714336"/>
              <a:gd name="connsiteY123" fmla="*/ 10139192 h 14026347"/>
              <a:gd name="connsiteX124" fmla="*/ 1541154 w 7714336"/>
              <a:gd name="connsiteY124" fmla="*/ 10493728 h 14026347"/>
              <a:gd name="connsiteX125" fmla="*/ 1713630 w 7714336"/>
              <a:gd name="connsiteY125" fmla="*/ 11043410 h 14026347"/>
              <a:gd name="connsiteX126" fmla="*/ 1981748 w 7714336"/>
              <a:gd name="connsiteY126" fmla="*/ 11921128 h 14026347"/>
              <a:gd name="connsiteX127" fmla="*/ 2113680 w 7714336"/>
              <a:gd name="connsiteY127" fmla="*/ 12535846 h 14026347"/>
              <a:gd name="connsiteX128" fmla="*/ 2036575 w 7714336"/>
              <a:gd name="connsiteY128" fmla="*/ 13296900 h 14026347"/>
              <a:gd name="connsiteX129" fmla="*/ 3032724 w 7714336"/>
              <a:gd name="connsiteY129" fmla="*/ 13277850 h 14026347"/>
              <a:gd name="connsiteX130" fmla="*/ 3539677 w 7714336"/>
              <a:gd name="connsiteY130" fmla="*/ 13312682 h 14026347"/>
              <a:gd name="connsiteX131" fmla="*/ 4295699 w 7714336"/>
              <a:gd name="connsiteY131" fmla="*/ 13495786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85002 w 7714336"/>
              <a:gd name="connsiteY140" fmla="*/ 10146726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  <a:gd name="connsiteX0" fmla="*/ 2423124 w 7714336"/>
              <a:gd name="connsiteY0" fmla="*/ 19050 h 14026347"/>
              <a:gd name="connsiteX1" fmla="*/ 2346924 w 7714336"/>
              <a:gd name="connsiteY1" fmla="*/ 171450 h 14026347"/>
              <a:gd name="connsiteX2" fmla="*/ 2442174 w 7714336"/>
              <a:gd name="connsiteY2" fmla="*/ 323850 h 14026347"/>
              <a:gd name="connsiteX3" fmla="*/ 2404074 w 7714336"/>
              <a:gd name="connsiteY3" fmla="*/ 495300 h 14026347"/>
              <a:gd name="connsiteX4" fmla="*/ 2270724 w 7714336"/>
              <a:gd name="connsiteY4" fmla="*/ 400050 h 14026347"/>
              <a:gd name="connsiteX5" fmla="*/ 2099274 w 7714336"/>
              <a:gd name="connsiteY5" fmla="*/ 609600 h 14026347"/>
              <a:gd name="connsiteX6" fmla="*/ 2023074 w 7714336"/>
              <a:gd name="connsiteY6" fmla="*/ 704850 h 14026347"/>
              <a:gd name="connsiteX7" fmla="*/ 1965924 w 7714336"/>
              <a:gd name="connsiteY7" fmla="*/ 895350 h 14026347"/>
              <a:gd name="connsiteX8" fmla="*/ 1965924 w 7714336"/>
              <a:gd name="connsiteY8" fmla="*/ 1066800 h 14026347"/>
              <a:gd name="connsiteX9" fmla="*/ 2023074 w 7714336"/>
              <a:gd name="connsiteY9" fmla="*/ 1181100 h 14026347"/>
              <a:gd name="connsiteX10" fmla="*/ 2213574 w 7714336"/>
              <a:gd name="connsiteY10" fmla="*/ 1123950 h 14026347"/>
              <a:gd name="connsiteX11" fmla="*/ 2365974 w 7714336"/>
              <a:gd name="connsiteY11" fmla="*/ 1181100 h 14026347"/>
              <a:gd name="connsiteX12" fmla="*/ 2423124 w 7714336"/>
              <a:gd name="connsiteY12" fmla="*/ 1371600 h 14026347"/>
              <a:gd name="connsiteX13" fmla="*/ 2346924 w 7714336"/>
              <a:gd name="connsiteY13" fmla="*/ 2114550 h 14026347"/>
              <a:gd name="connsiteX14" fmla="*/ 2651724 w 7714336"/>
              <a:gd name="connsiteY14" fmla="*/ 2209800 h 14026347"/>
              <a:gd name="connsiteX15" fmla="*/ 2651724 w 7714336"/>
              <a:gd name="connsiteY15" fmla="*/ 2381250 h 14026347"/>
              <a:gd name="connsiteX16" fmla="*/ 2499324 w 7714336"/>
              <a:gd name="connsiteY16" fmla="*/ 2381250 h 14026347"/>
              <a:gd name="connsiteX17" fmla="*/ 2499324 w 7714336"/>
              <a:gd name="connsiteY17" fmla="*/ 2438400 h 14026347"/>
              <a:gd name="connsiteX18" fmla="*/ 2651724 w 7714336"/>
              <a:gd name="connsiteY18" fmla="*/ 2495550 h 14026347"/>
              <a:gd name="connsiteX19" fmla="*/ 2766024 w 7714336"/>
              <a:gd name="connsiteY19" fmla="*/ 2571750 h 14026347"/>
              <a:gd name="connsiteX20" fmla="*/ 2842224 w 7714336"/>
              <a:gd name="connsiteY20" fmla="*/ 2476500 h 14026347"/>
              <a:gd name="connsiteX21" fmla="*/ 3127974 w 7714336"/>
              <a:gd name="connsiteY21" fmla="*/ 2628900 h 14026347"/>
              <a:gd name="connsiteX22" fmla="*/ 3127974 w 7714336"/>
              <a:gd name="connsiteY22" fmla="*/ 2628900 h 14026347"/>
              <a:gd name="connsiteX23" fmla="*/ 3337524 w 7714336"/>
              <a:gd name="connsiteY23" fmla="*/ 2990850 h 14026347"/>
              <a:gd name="connsiteX24" fmla="*/ 3451824 w 7714336"/>
              <a:gd name="connsiteY24" fmla="*/ 3162300 h 14026347"/>
              <a:gd name="connsiteX25" fmla="*/ 3451824 w 7714336"/>
              <a:gd name="connsiteY25" fmla="*/ 3314700 h 14026347"/>
              <a:gd name="connsiteX26" fmla="*/ 3528024 w 7714336"/>
              <a:gd name="connsiteY26" fmla="*/ 3524250 h 14026347"/>
              <a:gd name="connsiteX27" fmla="*/ 3528024 w 7714336"/>
              <a:gd name="connsiteY27" fmla="*/ 3524250 h 14026347"/>
              <a:gd name="connsiteX28" fmla="*/ 3299424 w 7714336"/>
              <a:gd name="connsiteY28" fmla="*/ 3676650 h 14026347"/>
              <a:gd name="connsiteX29" fmla="*/ 3261324 w 7714336"/>
              <a:gd name="connsiteY29" fmla="*/ 3790950 h 14026347"/>
              <a:gd name="connsiteX30" fmla="*/ 3280374 w 7714336"/>
              <a:gd name="connsiteY30" fmla="*/ 3905250 h 14026347"/>
              <a:gd name="connsiteX31" fmla="*/ 3185124 w 7714336"/>
              <a:gd name="connsiteY31" fmla="*/ 3924300 h 14026347"/>
              <a:gd name="connsiteX32" fmla="*/ 3147024 w 7714336"/>
              <a:gd name="connsiteY32" fmla="*/ 4076700 h 14026347"/>
              <a:gd name="connsiteX33" fmla="*/ 3185124 w 7714336"/>
              <a:gd name="connsiteY33" fmla="*/ 4191000 h 14026347"/>
              <a:gd name="connsiteX34" fmla="*/ 3547074 w 7714336"/>
              <a:gd name="connsiteY34" fmla="*/ 3962400 h 14026347"/>
              <a:gd name="connsiteX35" fmla="*/ 3642324 w 7714336"/>
              <a:gd name="connsiteY35" fmla="*/ 3695700 h 14026347"/>
              <a:gd name="connsiteX36" fmla="*/ 3870924 w 7714336"/>
              <a:gd name="connsiteY36" fmla="*/ 3581400 h 14026347"/>
              <a:gd name="connsiteX37" fmla="*/ 3947124 w 7714336"/>
              <a:gd name="connsiteY37" fmla="*/ 3752850 h 14026347"/>
              <a:gd name="connsiteX38" fmla="*/ 3813774 w 7714336"/>
              <a:gd name="connsiteY38" fmla="*/ 3886200 h 14026347"/>
              <a:gd name="connsiteX39" fmla="*/ 3642324 w 7714336"/>
              <a:gd name="connsiteY39" fmla="*/ 4000500 h 14026347"/>
              <a:gd name="connsiteX40" fmla="*/ 3489924 w 7714336"/>
              <a:gd name="connsiteY40" fmla="*/ 4210050 h 14026347"/>
              <a:gd name="connsiteX41" fmla="*/ 3318474 w 7714336"/>
              <a:gd name="connsiteY41" fmla="*/ 4438650 h 14026347"/>
              <a:gd name="connsiteX42" fmla="*/ 3566124 w 7714336"/>
              <a:gd name="connsiteY42" fmla="*/ 4552950 h 14026347"/>
              <a:gd name="connsiteX43" fmla="*/ 3623274 w 7714336"/>
              <a:gd name="connsiteY43" fmla="*/ 4686300 h 14026347"/>
              <a:gd name="connsiteX44" fmla="*/ 3718524 w 7714336"/>
              <a:gd name="connsiteY44" fmla="*/ 4686300 h 14026347"/>
              <a:gd name="connsiteX45" fmla="*/ 3718524 w 7714336"/>
              <a:gd name="connsiteY45" fmla="*/ 4819650 h 14026347"/>
              <a:gd name="connsiteX46" fmla="*/ 3966174 w 7714336"/>
              <a:gd name="connsiteY46" fmla="*/ 4705350 h 14026347"/>
              <a:gd name="connsiteX47" fmla="*/ 3985224 w 7714336"/>
              <a:gd name="connsiteY47" fmla="*/ 4914900 h 14026347"/>
              <a:gd name="connsiteX48" fmla="*/ 4137624 w 7714336"/>
              <a:gd name="connsiteY48" fmla="*/ 5029200 h 14026347"/>
              <a:gd name="connsiteX49" fmla="*/ 4213824 w 7714336"/>
              <a:gd name="connsiteY49" fmla="*/ 4838700 h 14026347"/>
              <a:gd name="connsiteX50" fmla="*/ 4213824 w 7714336"/>
              <a:gd name="connsiteY50" fmla="*/ 4648200 h 14026347"/>
              <a:gd name="connsiteX51" fmla="*/ 4194774 w 7714336"/>
              <a:gd name="connsiteY51" fmla="*/ 4476750 h 14026347"/>
              <a:gd name="connsiteX52" fmla="*/ 4385274 w 7714336"/>
              <a:gd name="connsiteY52" fmla="*/ 4381500 h 14026347"/>
              <a:gd name="connsiteX53" fmla="*/ 4480524 w 7714336"/>
              <a:gd name="connsiteY53" fmla="*/ 4552950 h 14026347"/>
              <a:gd name="connsiteX54" fmla="*/ 4404324 w 7714336"/>
              <a:gd name="connsiteY54" fmla="*/ 4781550 h 14026347"/>
              <a:gd name="connsiteX55" fmla="*/ 4480524 w 7714336"/>
              <a:gd name="connsiteY55" fmla="*/ 4857750 h 14026347"/>
              <a:gd name="connsiteX56" fmla="*/ 4747224 w 7714336"/>
              <a:gd name="connsiteY56" fmla="*/ 4991100 h 14026347"/>
              <a:gd name="connsiteX57" fmla="*/ 4671024 w 7714336"/>
              <a:gd name="connsiteY57" fmla="*/ 5238750 h 14026347"/>
              <a:gd name="connsiteX58" fmla="*/ 4537674 w 7714336"/>
              <a:gd name="connsiteY58" fmla="*/ 5372100 h 14026347"/>
              <a:gd name="connsiteX59" fmla="*/ 4366224 w 7714336"/>
              <a:gd name="connsiteY59" fmla="*/ 5276850 h 14026347"/>
              <a:gd name="connsiteX60" fmla="*/ 4042374 w 7714336"/>
              <a:gd name="connsiteY60" fmla="*/ 5448300 h 14026347"/>
              <a:gd name="connsiteX61" fmla="*/ 4118574 w 7714336"/>
              <a:gd name="connsiteY61" fmla="*/ 5581650 h 14026347"/>
              <a:gd name="connsiteX62" fmla="*/ 4251924 w 7714336"/>
              <a:gd name="connsiteY62" fmla="*/ 5753100 h 14026347"/>
              <a:gd name="connsiteX63" fmla="*/ 4404324 w 7714336"/>
              <a:gd name="connsiteY63" fmla="*/ 5886450 h 14026347"/>
              <a:gd name="connsiteX64" fmla="*/ 4366224 w 7714336"/>
              <a:gd name="connsiteY64" fmla="*/ 6038850 h 14026347"/>
              <a:gd name="connsiteX65" fmla="*/ 4366224 w 7714336"/>
              <a:gd name="connsiteY65" fmla="*/ 6229350 h 14026347"/>
              <a:gd name="connsiteX66" fmla="*/ 4290024 w 7714336"/>
              <a:gd name="connsiteY66" fmla="*/ 6343650 h 14026347"/>
              <a:gd name="connsiteX67" fmla="*/ 4118574 w 7714336"/>
              <a:gd name="connsiteY67" fmla="*/ 6229350 h 14026347"/>
              <a:gd name="connsiteX68" fmla="*/ 4004274 w 7714336"/>
              <a:gd name="connsiteY68" fmla="*/ 6343650 h 14026347"/>
              <a:gd name="connsiteX69" fmla="*/ 4080474 w 7714336"/>
              <a:gd name="connsiteY69" fmla="*/ 6419850 h 14026347"/>
              <a:gd name="connsiteX70" fmla="*/ 3928074 w 7714336"/>
              <a:gd name="connsiteY70" fmla="*/ 6515100 h 14026347"/>
              <a:gd name="connsiteX71" fmla="*/ 3756624 w 7714336"/>
              <a:gd name="connsiteY71" fmla="*/ 6496050 h 14026347"/>
              <a:gd name="connsiteX72" fmla="*/ 3604224 w 7714336"/>
              <a:gd name="connsiteY72" fmla="*/ 6610350 h 14026347"/>
              <a:gd name="connsiteX73" fmla="*/ 3585174 w 7714336"/>
              <a:gd name="connsiteY73" fmla="*/ 6800850 h 14026347"/>
              <a:gd name="connsiteX74" fmla="*/ 3585174 w 7714336"/>
              <a:gd name="connsiteY74" fmla="*/ 6953250 h 14026347"/>
              <a:gd name="connsiteX75" fmla="*/ 3699474 w 7714336"/>
              <a:gd name="connsiteY75" fmla="*/ 6991350 h 14026347"/>
              <a:gd name="connsiteX76" fmla="*/ 3699474 w 7714336"/>
              <a:gd name="connsiteY76" fmla="*/ 6991350 h 14026347"/>
              <a:gd name="connsiteX77" fmla="*/ 3528024 w 7714336"/>
              <a:gd name="connsiteY77" fmla="*/ 7105650 h 14026347"/>
              <a:gd name="connsiteX78" fmla="*/ 3375624 w 7714336"/>
              <a:gd name="connsiteY78" fmla="*/ 7086600 h 14026347"/>
              <a:gd name="connsiteX79" fmla="*/ 3280374 w 7714336"/>
              <a:gd name="connsiteY79" fmla="*/ 7010400 h 14026347"/>
              <a:gd name="connsiteX80" fmla="*/ 3356574 w 7714336"/>
              <a:gd name="connsiteY80" fmla="*/ 6781800 h 14026347"/>
              <a:gd name="connsiteX81" fmla="*/ 3394674 w 7714336"/>
              <a:gd name="connsiteY81" fmla="*/ 6610350 h 14026347"/>
              <a:gd name="connsiteX82" fmla="*/ 3280374 w 7714336"/>
              <a:gd name="connsiteY82" fmla="*/ 6572250 h 14026347"/>
              <a:gd name="connsiteX83" fmla="*/ 3185124 w 7714336"/>
              <a:gd name="connsiteY83" fmla="*/ 6591300 h 14026347"/>
              <a:gd name="connsiteX84" fmla="*/ 3166074 w 7714336"/>
              <a:gd name="connsiteY84" fmla="*/ 6858000 h 14026347"/>
              <a:gd name="connsiteX85" fmla="*/ 3185124 w 7714336"/>
              <a:gd name="connsiteY85" fmla="*/ 7029450 h 14026347"/>
              <a:gd name="connsiteX86" fmla="*/ 3185124 w 7714336"/>
              <a:gd name="connsiteY86" fmla="*/ 7181850 h 14026347"/>
              <a:gd name="connsiteX87" fmla="*/ 3070824 w 7714336"/>
              <a:gd name="connsiteY87" fmla="*/ 7200900 h 14026347"/>
              <a:gd name="connsiteX88" fmla="*/ 3013674 w 7714336"/>
              <a:gd name="connsiteY88" fmla="*/ 7010400 h 14026347"/>
              <a:gd name="connsiteX89" fmla="*/ 2937474 w 7714336"/>
              <a:gd name="connsiteY89" fmla="*/ 7086600 h 14026347"/>
              <a:gd name="connsiteX90" fmla="*/ 2937474 w 7714336"/>
              <a:gd name="connsiteY90" fmla="*/ 7200900 h 14026347"/>
              <a:gd name="connsiteX91" fmla="*/ 3089874 w 7714336"/>
              <a:gd name="connsiteY91" fmla="*/ 7277100 h 14026347"/>
              <a:gd name="connsiteX92" fmla="*/ 3242274 w 7714336"/>
              <a:gd name="connsiteY92" fmla="*/ 7334250 h 14026347"/>
              <a:gd name="connsiteX93" fmla="*/ 3242274 w 7714336"/>
              <a:gd name="connsiteY93" fmla="*/ 7334250 h 14026347"/>
              <a:gd name="connsiteX94" fmla="*/ 3089874 w 7714336"/>
              <a:gd name="connsiteY94" fmla="*/ 7524750 h 14026347"/>
              <a:gd name="connsiteX95" fmla="*/ 3013674 w 7714336"/>
              <a:gd name="connsiteY95" fmla="*/ 7353300 h 14026347"/>
              <a:gd name="connsiteX96" fmla="*/ 3013674 w 7714336"/>
              <a:gd name="connsiteY96" fmla="*/ 7353300 h 14026347"/>
              <a:gd name="connsiteX97" fmla="*/ 2823174 w 7714336"/>
              <a:gd name="connsiteY97" fmla="*/ 7258050 h 14026347"/>
              <a:gd name="connsiteX98" fmla="*/ 2518374 w 7714336"/>
              <a:gd name="connsiteY98" fmla="*/ 7410450 h 14026347"/>
              <a:gd name="connsiteX99" fmla="*/ 2156424 w 7714336"/>
              <a:gd name="connsiteY99" fmla="*/ 7562850 h 14026347"/>
              <a:gd name="connsiteX100" fmla="*/ 2061174 w 7714336"/>
              <a:gd name="connsiteY100" fmla="*/ 7753350 h 14026347"/>
              <a:gd name="connsiteX101" fmla="*/ 1946874 w 7714336"/>
              <a:gd name="connsiteY101" fmla="*/ 7829550 h 14026347"/>
              <a:gd name="connsiteX102" fmla="*/ 1813524 w 7714336"/>
              <a:gd name="connsiteY102" fmla="*/ 7772400 h 14026347"/>
              <a:gd name="connsiteX103" fmla="*/ 1661124 w 7714336"/>
              <a:gd name="connsiteY103" fmla="*/ 7791450 h 14026347"/>
              <a:gd name="connsiteX104" fmla="*/ 1508724 w 7714336"/>
              <a:gd name="connsiteY104" fmla="*/ 7791450 h 14026347"/>
              <a:gd name="connsiteX105" fmla="*/ 1451574 w 7714336"/>
              <a:gd name="connsiteY105" fmla="*/ 7677150 h 14026347"/>
              <a:gd name="connsiteX106" fmla="*/ 1261074 w 7714336"/>
              <a:gd name="connsiteY106" fmla="*/ 7658100 h 14026347"/>
              <a:gd name="connsiteX107" fmla="*/ 1203924 w 7714336"/>
              <a:gd name="connsiteY107" fmla="*/ 7505700 h 14026347"/>
              <a:gd name="connsiteX108" fmla="*/ 1203924 w 7714336"/>
              <a:gd name="connsiteY108" fmla="*/ 7334250 h 14026347"/>
              <a:gd name="connsiteX109" fmla="*/ 937224 w 7714336"/>
              <a:gd name="connsiteY109" fmla="*/ 7258050 h 14026347"/>
              <a:gd name="connsiteX110" fmla="*/ 689574 w 7714336"/>
              <a:gd name="connsiteY110" fmla="*/ 7181850 h 14026347"/>
              <a:gd name="connsiteX111" fmla="*/ 480024 w 7714336"/>
              <a:gd name="connsiteY111" fmla="*/ 7105650 h 14026347"/>
              <a:gd name="connsiteX112" fmla="*/ 403824 w 7714336"/>
              <a:gd name="connsiteY112" fmla="*/ 6800850 h 14026347"/>
              <a:gd name="connsiteX113" fmla="*/ 270474 w 7714336"/>
              <a:gd name="connsiteY113" fmla="*/ 6667500 h 14026347"/>
              <a:gd name="connsiteX114" fmla="*/ 0 w 7714336"/>
              <a:gd name="connsiteY114" fmla="*/ 6680889 h 14026347"/>
              <a:gd name="connsiteX115" fmla="*/ 193213 w 7714336"/>
              <a:gd name="connsiteY115" fmla="*/ 7293616 h 14026347"/>
              <a:gd name="connsiteX116" fmla="*/ 318422 w 7714336"/>
              <a:gd name="connsiteY116" fmla="*/ 7730015 h 14026347"/>
              <a:gd name="connsiteX117" fmla="*/ 506856 w 7714336"/>
              <a:gd name="connsiteY117" fmla="*/ 8014763 h 14026347"/>
              <a:gd name="connsiteX118" fmla="*/ 812539 w 7714336"/>
              <a:gd name="connsiteY118" fmla="*/ 8400006 h 14026347"/>
              <a:gd name="connsiteX119" fmla="*/ 906673 w 7714336"/>
              <a:gd name="connsiteY119" fmla="*/ 8694113 h 14026347"/>
              <a:gd name="connsiteX120" fmla="*/ 938163 w 7714336"/>
              <a:gd name="connsiteY120" fmla="*/ 9203996 h 14026347"/>
              <a:gd name="connsiteX121" fmla="*/ 1101472 w 7714336"/>
              <a:gd name="connsiteY121" fmla="*/ 9513866 h 14026347"/>
              <a:gd name="connsiteX122" fmla="*/ 1316492 w 7714336"/>
              <a:gd name="connsiteY122" fmla="*/ 9820961 h 14026347"/>
              <a:gd name="connsiteX123" fmla="*/ 1435148 w 7714336"/>
              <a:gd name="connsiteY123" fmla="*/ 10139192 h 14026347"/>
              <a:gd name="connsiteX124" fmla="*/ 1541154 w 7714336"/>
              <a:gd name="connsiteY124" fmla="*/ 10493728 h 14026347"/>
              <a:gd name="connsiteX125" fmla="*/ 1713630 w 7714336"/>
              <a:gd name="connsiteY125" fmla="*/ 11043410 h 14026347"/>
              <a:gd name="connsiteX126" fmla="*/ 1981748 w 7714336"/>
              <a:gd name="connsiteY126" fmla="*/ 11921128 h 14026347"/>
              <a:gd name="connsiteX127" fmla="*/ 2113680 w 7714336"/>
              <a:gd name="connsiteY127" fmla="*/ 12535846 h 14026347"/>
              <a:gd name="connsiteX128" fmla="*/ 2036575 w 7714336"/>
              <a:gd name="connsiteY128" fmla="*/ 13296900 h 14026347"/>
              <a:gd name="connsiteX129" fmla="*/ 3032724 w 7714336"/>
              <a:gd name="connsiteY129" fmla="*/ 13277850 h 14026347"/>
              <a:gd name="connsiteX130" fmla="*/ 3539677 w 7714336"/>
              <a:gd name="connsiteY130" fmla="*/ 13312682 h 14026347"/>
              <a:gd name="connsiteX131" fmla="*/ 4295699 w 7714336"/>
              <a:gd name="connsiteY131" fmla="*/ 13495786 h 14026347"/>
              <a:gd name="connsiteX132" fmla="*/ 5603613 w 7714336"/>
              <a:gd name="connsiteY132" fmla="*/ 13830300 h 14026347"/>
              <a:gd name="connsiteX133" fmla="*/ 6519863 w 7714336"/>
              <a:gd name="connsiteY133" fmla="*/ 13970616 h 14026347"/>
              <a:gd name="connsiteX134" fmla="*/ 7199684 w 7714336"/>
              <a:gd name="connsiteY134" fmla="*/ 14000332 h 14026347"/>
              <a:gd name="connsiteX135" fmla="*/ 7714336 w 7714336"/>
              <a:gd name="connsiteY135" fmla="*/ 14026347 h 14026347"/>
              <a:gd name="connsiteX136" fmla="*/ 7223724 w 7714336"/>
              <a:gd name="connsiteY136" fmla="*/ 13277850 h 14026347"/>
              <a:gd name="connsiteX137" fmla="*/ 6820837 w 7714336"/>
              <a:gd name="connsiteY137" fmla="*/ 12490264 h 14026347"/>
              <a:gd name="connsiteX138" fmla="*/ 6453340 w 7714336"/>
              <a:gd name="connsiteY138" fmla="*/ 11762666 h 14026347"/>
              <a:gd name="connsiteX139" fmla="*/ 6252174 w 7714336"/>
              <a:gd name="connsiteY139" fmla="*/ 11144250 h 14026347"/>
              <a:gd name="connsiteX140" fmla="*/ 5985002 w 7714336"/>
              <a:gd name="connsiteY140" fmla="*/ 10146726 h 14026347"/>
              <a:gd name="connsiteX141" fmla="*/ 5871174 w 7714336"/>
              <a:gd name="connsiteY141" fmla="*/ 8934450 h 14026347"/>
              <a:gd name="connsiteX142" fmla="*/ 5794974 w 7714336"/>
              <a:gd name="connsiteY142" fmla="*/ 7124700 h 14026347"/>
              <a:gd name="connsiteX143" fmla="*/ 5756874 w 7714336"/>
              <a:gd name="connsiteY143" fmla="*/ 5619750 h 14026347"/>
              <a:gd name="connsiteX144" fmla="*/ 5642574 w 7714336"/>
              <a:gd name="connsiteY144" fmla="*/ 4667250 h 14026347"/>
              <a:gd name="connsiteX145" fmla="*/ 5356824 w 7714336"/>
              <a:gd name="connsiteY145" fmla="*/ 3276600 h 14026347"/>
              <a:gd name="connsiteX146" fmla="*/ 4899624 w 7714336"/>
              <a:gd name="connsiteY146" fmla="*/ 1543050 h 14026347"/>
              <a:gd name="connsiteX147" fmla="*/ 4499574 w 7714336"/>
              <a:gd name="connsiteY147" fmla="*/ 323850 h 14026347"/>
              <a:gd name="connsiteX148" fmla="*/ 2480274 w 7714336"/>
              <a:gd name="connsiteY148" fmla="*/ 0 h 14026347"/>
              <a:gd name="connsiteX149" fmla="*/ 2423124 w 7714336"/>
              <a:gd name="connsiteY149" fmla="*/ 19050 h 1402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7714336" h="14026347">
                <a:moveTo>
                  <a:pt x="2423124" y="19050"/>
                </a:moveTo>
                <a:lnTo>
                  <a:pt x="2346924" y="171450"/>
                </a:lnTo>
                <a:lnTo>
                  <a:pt x="2442174" y="323850"/>
                </a:lnTo>
                <a:lnTo>
                  <a:pt x="2404074" y="495300"/>
                </a:lnTo>
                <a:lnTo>
                  <a:pt x="2270724" y="400050"/>
                </a:lnTo>
                <a:lnTo>
                  <a:pt x="2099274" y="609600"/>
                </a:lnTo>
                <a:lnTo>
                  <a:pt x="2023074" y="704850"/>
                </a:lnTo>
                <a:lnTo>
                  <a:pt x="1965924" y="895350"/>
                </a:lnTo>
                <a:lnTo>
                  <a:pt x="1965924" y="1066800"/>
                </a:lnTo>
                <a:lnTo>
                  <a:pt x="2023074" y="1181100"/>
                </a:lnTo>
                <a:lnTo>
                  <a:pt x="2213574" y="1123950"/>
                </a:lnTo>
                <a:lnTo>
                  <a:pt x="2365974" y="1181100"/>
                </a:lnTo>
                <a:lnTo>
                  <a:pt x="2423124" y="1371600"/>
                </a:lnTo>
                <a:lnTo>
                  <a:pt x="2346924" y="2114550"/>
                </a:lnTo>
                <a:lnTo>
                  <a:pt x="2651724" y="2209800"/>
                </a:lnTo>
                <a:lnTo>
                  <a:pt x="2651724" y="2381250"/>
                </a:lnTo>
                <a:lnTo>
                  <a:pt x="2499324" y="2381250"/>
                </a:lnTo>
                <a:lnTo>
                  <a:pt x="2499324" y="2438400"/>
                </a:lnTo>
                <a:lnTo>
                  <a:pt x="2651724" y="2495550"/>
                </a:lnTo>
                <a:lnTo>
                  <a:pt x="2766024" y="2571750"/>
                </a:lnTo>
                <a:lnTo>
                  <a:pt x="2842224" y="2476500"/>
                </a:lnTo>
                <a:lnTo>
                  <a:pt x="3127974" y="2628900"/>
                </a:lnTo>
                <a:lnTo>
                  <a:pt x="3127974" y="2628900"/>
                </a:lnTo>
                <a:lnTo>
                  <a:pt x="3337524" y="2990850"/>
                </a:lnTo>
                <a:lnTo>
                  <a:pt x="3451824" y="3162300"/>
                </a:lnTo>
                <a:lnTo>
                  <a:pt x="3451824" y="3314700"/>
                </a:lnTo>
                <a:lnTo>
                  <a:pt x="3528024" y="3524250"/>
                </a:lnTo>
                <a:lnTo>
                  <a:pt x="3528024" y="3524250"/>
                </a:lnTo>
                <a:lnTo>
                  <a:pt x="3299424" y="3676650"/>
                </a:lnTo>
                <a:lnTo>
                  <a:pt x="3261324" y="3790950"/>
                </a:lnTo>
                <a:lnTo>
                  <a:pt x="3280374" y="3905250"/>
                </a:lnTo>
                <a:lnTo>
                  <a:pt x="3185124" y="3924300"/>
                </a:lnTo>
                <a:lnTo>
                  <a:pt x="3147024" y="4076700"/>
                </a:lnTo>
                <a:lnTo>
                  <a:pt x="3185124" y="4191000"/>
                </a:lnTo>
                <a:lnTo>
                  <a:pt x="3547074" y="3962400"/>
                </a:lnTo>
                <a:lnTo>
                  <a:pt x="3642324" y="3695700"/>
                </a:lnTo>
                <a:lnTo>
                  <a:pt x="3870924" y="3581400"/>
                </a:lnTo>
                <a:lnTo>
                  <a:pt x="3947124" y="3752850"/>
                </a:lnTo>
                <a:lnTo>
                  <a:pt x="3813774" y="3886200"/>
                </a:lnTo>
                <a:lnTo>
                  <a:pt x="3642324" y="4000500"/>
                </a:lnTo>
                <a:lnTo>
                  <a:pt x="3489924" y="4210050"/>
                </a:lnTo>
                <a:lnTo>
                  <a:pt x="3318474" y="4438650"/>
                </a:lnTo>
                <a:lnTo>
                  <a:pt x="3566124" y="4552950"/>
                </a:lnTo>
                <a:lnTo>
                  <a:pt x="3623274" y="4686300"/>
                </a:lnTo>
                <a:lnTo>
                  <a:pt x="3718524" y="4686300"/>
                </a:lnTo>
                <a:lnTo>
                  <a:pt x="3718524" y="4819650"/>
                </a:lnTo>
                <a:lnTo>
                  <a:pt x="3966174" y="4705350"/>
                </a:lnTo>
                <a:lnTo>
                  <a:pt x="3985224" y="4914900"/>
                </a:lnTo>
                <a:lnTo>
                  <a:pt x="4137624" y="5029200"/>
                </a:lnTo>
                <a:lnTo>
                  <a:pt x="4213824" y="4838700"/>
                </a:lnTo>
                <a:lnTo>
                  <a:pt x="4213824" y="4648200"/>
                </a:lnTo>
                <a:lnTo>
                  <a:pt x="4194774" y="4476750"/>
                </a:lnTo>
                <a:lnTo>
                  <a:pt x="4385274" y="4381500"/>
                </a:lnTo>
                <a:lnTo>
                  <a:pt x="4480524" y="4552950"/>
                </a:lnTo>
                <a:lnTo>
                  <a:pt x="4404324" y="4781550"/>
                </a:lnTo>
                <a:lnTo>
                  <a:pt x="4480524" y="4857750"/>
                </a:lnTo>
                <a:lnTo>
                  <a:pt x="4747224" y="4991100"/>
                </a:lnTo>
                <a:lnTo>
                  <a:pt x="4671024" y="5238750"/>
                </a:lnTo>
                <a:lnTo>
                  <a:pt x="4537674" y="5372100"/>
                </a:lnTo>
                <a:lnTo>
                  <a:pt x="4366224" y="5276850"/>
                </a:lnTo>
                <a:lnTo>
                  <a:pt x="4042374" y="5448300"/>
                </a:lnTo>
                <a:lnTo>
                  <a:pt x="4118574" y="5581650"/>
                </a:lnTo>
                <a:lnTo>
                  <a:pt x="4251924" y="5753100"/>
                </a:lnTo>
                <a:lnTo>
                  <a:pt x="4404324" y="5886450"/>
                </a:lnTo>
                <a:lnTo>
                  <a:pt x="4366224" y="6038850"/>
                </a:lnTo>
                <a:lnTo>
                  <a:pt x="4366224" y="6229350"/>
                </a:lnTo>
                <a:lnTo>
                  <a:pt x="4290024" y="6343650"/>
                </a:lnTo>
                <a:lnTo>
                  <a:pt x="4118574" y="6229350"/>
                </a:lnTo>
                <a:lnTo>
                  <a:pt x="4004274" y="6343650"/>
                </a:lnTo>
                <a:lnTo>
                  <a:pt x="4080474" y="6419850"/>
                </a:lnTo>
                <a:lnTo>
                  <a:pt x="3928074" y="6515100"/>
                </a:lnTo>
                <a:lnTo>
                  <a:pt x="3756624" y="6496050"/>
                </a:lnTo>
                <a:lnTo>
                  <a:pt x="3604224" y="6610350"/>
                </a:lnTo>
                <a:lnTo>
                  <a:pt x="3585174" y="6800850"/>
                </a:lnTo>
                <a:lnTo>
                  <a:pt x="3585174" y="6953250"/>
                </a:lnTo>
                <a:lnTo>
                  <a:pt x="3699474" y="6991350"/>
                </a:lnTo>
                <a:lnTo>
                  <a:pt x="3699474" y="6991350"/>
                </a:lnTo>
                <a:lnTo>
                  <a:pt x="3528024" y="7105650"/>
                </a:lnTo>
                <a:lnTo>
                  <a:pt x="3375624" y="7086600"/>
                </a:lnTo>
                <a:lnTo>
                  <a:pt x="3280374" y="7010400"/>
                </a:lnTo>
                <a:lnTo>
                  <a:pt x="3356574" y="6781800"/>
                </a:lnTo>
                <a:lnTo>
                  <a:pt x="3394674" y="6610350"/>
                </a:lnTo>
                <a:lnTo>
                  <a:pt x="3280374" y="6572250"/>
                </a:lnTo>
                <a:lnTo>
                  <a:pt x="3185124" y="6591300"/>
                </a:lnTo>
                <a:lnTo>
                  <a:pt x="3166074" y="6858000"/>
                </a:lnTo>
                <a:lnTo>
                  <a:pt x="3185124" y="7029450"/>
                </a:lnTo>
                <a:lnTo>
                  <a:pt x="3185124" y="7181850"/>
                </a:lnTo>
                <a:lnTo>
                  <a:pt x="3070824" y="7200900"/>
                </a:lnTo>
                <a:lnTo>
                  <a:pt x="3013674" y="7010400"/>
                </a:lnTo>
                <a:lnTo>
                  <a:pt x="2937474" y="7086600"/>
                </a:lnTo>
                <a:lnTo>
                  <a:pt x="2937474" y="7200900"/>
                </a:lnTo>
                <a:lnTo>
                  <a:pt x="3089874" y="7277100"/>
                </a:lnTo>
                <a:lnTo>
                  <a:pt x="3242274" y="7334250"/>
                </a:lnTo>
                <a:lnTo>
                  <a:pt x="3242274" y="7334250"/>
                </a:lnTo>
                <a:lnTo>
                  <a:pt x="3089874" y="7524750"/>
                </a:lnTo>
                <a:lnTo>
                  <a:pt x="3013674" y="7353300"/>
                </a:lnTo>
                <a:lnTo>
                  <a:pt x="3013674" y="7353300"/>
                </a:lnTo>
                <a:lnTo>
                  <a:pt x="2823174" y="7258050"/>
                </a:lnTo>
                <a:lnTo>
                  <a:pt x="2518374" y="7410450"/>
                </a:lnTo>
                <a:lnTo>
                  <a:pt x="2156424" y="7562850"/>
                </a:lnTo>
                <a:lnTo>
                  <a:pt x="2061174" y="7753350"/>
                </a:lnTo>
                <a:lnTo>
                  <a:pt x="1946874" y="7829550"/>
                </a:lnTo>
                <a:lnTo>
                  <a:pt x="1813524" y="7772400"/>
                </a:lnTo>
                <a:lnTo>
                  <a:pt x="1661124" y="7791450"/>
                </a:lnTo>
                <a:lnTo>
                  <a:pt x="1508724" y="7791450"/>
                </a:lnTo>
                <a:lnTo>
                  <a:pt x="1451574" y="7677150"/>
                </a:lnTo>
                <a:lnTo>
                  <a:pt x="1261074" y="7658100"/>
                </a:lnTo>
                <a:lnTo>
                  <a:pt x="1203924" y="7505700"/>
                </a:lnTo>
                <a:lnTo>
                  <a:pt x="1203924" y="7334250"/>
                </a:lnTo>
                <a:lnTo>
                  <a:pt x="937224" y="7258050"/>
                </a:lnTo>
                <a:lnTo>
                  <a:pt x="689574" y="7181850"/>
                </a:lnTo>
                <a:lnTo>
                  <a:pt x="480024" y="7105650"/>
                </a:lnTo>
                <a:lnTo>
                  <a:pt x="403824" y="6800850"/>
                </a:lnTo>
                <a:lnTo>
                  <a:pt x="270474" y="6667500"/>
                </a:lnTo>
                <a:lnTo>
                  <a:pt x="0" y="6680889"/>
                </a:lnTo>
                <a:lnTo>
                  <a:pt x="193213" y="7293616"/>
                </a:lnTo>
                <a:lnTo>
                  <a:pt x="318422" y="7730015"/>
                </a:lnTo>
                <a:lnTo>
                  <a:pt x="506856" y="8014763"/>
                </a:lnTo>
                <a:lnTo>
                  <a:pt x="812539" y="8400006"/>
                </a:lnTo>
                <a:lnTo>
                  <a:pt x="906673" y="8694113"/>
                </a:lnTo>
                <a:lnTo>
                  <a:pt x="938163" y="9203996"/>
                </a:lnTo>
                <a:lnTo>
                  <a:pt x="1101472" y="9513866"/>
                </a:lnTo>
                <a:lnTo>
                  <a:pt x="1316492" y="9820961"/>
                </a:lnTo>
                <a:cubicBezTo>
                  <a:pt x="1397842" y="9927039"/>
                  <a:pt x="1395596" y="10033115"/>
                  <a:pt x="1435148" y="10139192"/>
                </a:cubicBezTo>
                <a:lnTo>
                  <a:pt x="1541154" y="10493728"/>
                </a:lnTo>
                <a:lnTo>
                  <a:pt x="1713630" y="11043410"/>
                </a:lnTo>
                <a:cubicBezTo>
                  <a:pt x="1841705" y="11357657"/>
                  <a:pt x="1895471" y="11639392"/>
                  <a:pt x="1981748" y="11921128"/>
                </a:cubicBezTo>
                <a:cubicBezTo>
                  <a:pt x="2025725" y="12126034"/>
                  <a:pt x="2074347" y="12233410"/>
                  <a:pt x="2113680" y="12535846"/>
                </a:cubicBezTo>
                <a:cubicBezTo>
                  <a:pt x="2120488" y="12789531"/>
                  <a:pt x="2062277" y="13043215"/>
                  <a:pt x="2036575" y="13296900"/>
                </a:cubicBezTo>
                <a:lnTo>
                  <a:pt x="3032724" y="13277850"/>
                </a:lnTo>
                <a:lnTo>
                  <a:pt x="3539677" y="13312682"/>
                </a:lnTo>
                <a:lnTo>
                  <a:pt x="4295699" y="13495786"/>
                </a:lnTo>
                <a:lnTo>
                  <a:pt x="5603613" y="13830300"/>
                </a:lnTo>
                <a:cubicBezTo>
                  <a:pt x="5915998" y="13939769"/>
                  <a:pt x="6214446" y="13923844"/>
                  <a:pt x="6519863" y="13970616"/>
                </a:cubicBezTo>
                <a:lnTo>
                  <a:pt x="7199684" y="14000332"/>
                </a:lnTo>
                <a:lnTo>
                  <a:pt x="7714336" y="14026347"/>
                </a:lnTo>
                <a:lnTo>
                  <a:pt x="7223724" y="13277850"/>
                </a:lnTo>
                <a:lnTo>
                  <a:pt x="6820837" y="12490264"/>
                </a:lnTo>
                <a:lnTo>
                  <a:pt x="6453340" y="11762666"/>
                </a:lnTo>
                <a:lnTo>
                  <a:pt x="6252174" y="11144250"/>
                </a:lnTo>
                <a:lnTo>
                  <a:pt x="5985002" y="10146726"/>
                </a:lnTo>
                <a:lnTo>
                  <a:pt x="5871174" y="8934450"/>
                </a:lnTo>
                <a:lnTo>
                  <a:pt x="5794974" y="7124700"/>
                </a:lnTo>
                <a:lnTo>
                  <a:pt x="5756874" y="5619750"/>
                </a:lnTo>
                <a:lnTo>
                  <a:pt x="5642574" y="4667250"/>
                </a:lnTo>
                <a:lnTo>
                  <a:pt x="5356824" y="3276600"/>
                </a:lnTo>
                <a:lnTo>
                  <a:pt x="4899624" y="1543050"/>
                </a:lnTo>
                <a:lnTo>
                  <a:pt x="4499574" y="323850"/>
                </a:lnTo>
                <a:lnTo>
                  <a:pt x="2480274" y="0"/>
                </a:lnTo>
                <a:lnTo>
                  <a:pt x="2423124" y="19050"/>
                </a:lnTo>
                <a:close/>
              </a:path>
            </a:pathLst>
          </a:custGeom>
          <a:noFill/>
          <a:ln w="25400" cmpd="sng">
            <a:solidFill>
              <a:srgbClr val="0000FF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800" dirty="0"/>
          </a:p>
        </p:txBody>
      </p:sp>
      <p:sp>
        <p:nvSpPr>
          <p:cNvPr id="167" name="文本框 17"/>
          <p:cNvSpPr txBox="1">
            <a:spLocks noChangeArrowheads="1"/>
          </p:cNvSpPr>
          <p:nvPr/>
        </p:nvSpPr>
        <p:spPr bwMode="auto">
          <a:xfrm>
            <a:off x="3016977" y="5539266"/>
            <a:ext cx="8723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NJNBd030</a:t>
            </a:r>
          </a:p>
          <a:p>
            <a:pPr algn="ctr"/>
            <a:r>
              <a:rPr lang="zh-CN" altLang="en-US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控规单元</a:t>
            </a:r>
          </a:p>
        </p:txBody>
      </p:sp>
      <p:sp>
        <p:nvSpPr>
          <p:cNvPr id="168" name="任意多边形 167"/>
          <p:cNvSpPr/>
          <p:nvPr/>
        </p:nvSpPr>
        <p:spPr>
          <a:xfrm>
            <a:off x="2872129" y="5902803"/>
            <a:ext cx="979488" cy="290376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F7EAA1BA-C1FD-B152-AB2B-D037EFAA4A41}"/>
              </a:ext>
            </a:extLst>
          </p:cNvPr>
          <p:cNvSpPr/>
          <p:nvPr/>
        </p:nvSpPr>
        <p:spPr>
          <a:xfrm>
            <a:off x="1747303" y="8210251"/>
            <a:ext cx="1037095" cy="1018200"/>
          </a:xfrm>
          <a:custGeom>
            <a:avLst/>
            <a:gdLst>
              <a:gd name="csX0" fmla="*/ 0 w 2091267"/>
              <a:gd name="csY0" fmla="*/ 209550 h 2059517"/>
              <a:gd name="csX1" fmla="*/ 251883 w 2091267"/>
              <a:gd name="csY1" fmla="*/ 209550 h 2059517"/>
              <a:gd name="csX2" fmla="*/ 645583 w 2091267"/>
              <a:gd name="csY2" fmla="*/ 76200 h 2059517"/>
              <a:gd name="csX3" fmla="*/ 742950 w 2091267"/>
              <a:gd name="csY3" fmla="*/ 0 h 2059517"/>
              <a:gd name="csX4" fmla="*/ 1291167 w 2091267"/>
              <a:gd name="csY4" fmla="*/ 637117 h 2059517"/>
              <a:gd name="csX5" fmla="*/ 1672167 w 2091267"/>
              <a:gd name="csY5" fmla="*/ 1035050 h 2059517"/>
              <a:gd name="csX6" fmla="*/ 2091267 w 2091267"/>
              <a:gd name="csY6" fmla="*/ 1528233 h 2059517"/>
              <a:gd name="csX7" fmla="*/ 1786467 w 2091267"/>
              <a:gd name="csY7" fmla="*/ 1822450 h 2059517"/>
              <a:gd name="csX8" fmla="*/ 1426633 w 2091267"/>
              <a:gd name="csY8" fmla="*/ 2059517 h 2059517"/>
              <a:gd name="csX9" fmla="*/ 1308100 w 2091267"/>
              <a:gd name="csY9" fmla="*/ 2021417 h 2059517"/>
              <a:gd name="csX10" fmla="*/ 734483 w 2091267"/>
              <a:gd name="csY10" fmla="*/ 1985433 h 2059517"/>
              <a:gd name="csX11" fmla="*/ 304800 w 2091267"/>
              <a:gd name="csY11" fmla="*/ 1989667 h 2059517"/>
              <a:gd name="csX12" fmla="*/ 334433 w 2091267"/>
              <a:gd name="csY12" fmla="*/ 1869017 h 2059517"/>
              <a:gd name="csX13" fmla="*/ 317500 w 2091267"/>
              <a:gd name="csY13" fmla="*/ 1293283 h 2059517"/>
              <a:gd name="csX14" fmla="*/ 133350 w 2091267"/>
              <a:gd name="csY14" fmla="*/ 717550 h 2059517"/>
              <a:gd name="csX15" fmla="*/ 0 w 2091267"/>
              <a:gd name="csY15" fmla="*/ 209550 h 2059517"/>
              <a:gd name="csX0" fmla="*/ 0 w 2091267"/>
              <a:gd name="csY0" fmla="*/ 209550 h 2059517"/>
              <a:gd name="csX1" fmla="*/ 251883 w 2091267"/>
              <a:gd name="csY1" fmla="*/ 209550 h 2059517"/>
              <a:gd name="csX2" fmla="*/ 645583 w 2091267"/>
              <a:gd name="csY2" fmla="*/ 76200 h 2059517"/>
              <a:gd name="csX3" fmla="*/ 742950 w 2091267"/>
              <a:gd name="csY3" fmla="*/ 0 h 2059517"/>
              <a:gd name="csX4" fmla="*/ 1291167 w 2091267"/>
              <a:gd name="csY4" fmla="*/ 637117 h 2059517"/>
              <a:gd name="csX5" fmla="*/ 1672167 w 2091267"/>
              <a:gd name="csY5" fmla="*/ 1035050 h 2059517"/>
              <a:gd name="csX6" fmla="*/ 2091267 w 2091267"/>
              <a:gd name="csY6" fmla="*/ 1528233 h 2059517"/>
              <a:gd name="csX7" fmla="*/ 1786467 w 2091267"/>
              <a:gd name="csY7" fmla="*/ 1822450 h 2059517"/>
              <a:gd name="csX8" fmla="*/ 1426633 w 2091267"/>
              <a:gd name="csY8" fmla="*/ 2059517 h 2059517"/>
              <a:gd name="csX9" fmla="*/ 1308100 w 2091267"/>
              <a:gd name="csY9" fmla="*/ 2021417 h 2059517"/>
              <a:gd name="csX10" fmla="*/ 734483 w 2091267"/>
              <a:gd name="csY10" fmla="*/ 1985433 h 2059517"/>
              <a:gd name="csX11" fmla="*/ 304800 w 2091267"/>
              <a:gd name="csY11" fmla="*/ 1989667 h 2059517"/>
              <a:gd name="csX12" fmla="*/ 334433 w 2091267"/>
              <a:gd name="csY12" fmla="*/ 1869017 h 2059517"/>
              <a:gd name="csX13" fmla="*/ 317500 w 2091267"/>
              <a:gd name="csY13" fmla="*/ 1293283 h 2059517"/>
              <a:gd name="csX14" fmla="*/ 133350 w 2091267"/>
              <a:gd name="csY14" fmla="*/ 717550 h 2059517"/>
              <a:gd name="csX15" fmla="*/ 0 w 2091267"/>
              <a:gd name="csY15" fmla="*/ 209550 h 2059517"/>
              <a:gd name="csX0" fmla="*/ 0 w 2091267"/>
              <a:gd name="csY0" fmla="*/ 209550 h 2059517"/>
              <a:gd name="csX1" fmla="*/ 251883 w 2091267"/>
              <a:gd name="csY1" fmla="*/ 209550 h 2059517"/>
              <a:gd name="csX2" fmla="*/ 645583 w 2091267"/>
              <a:gd name="csY2" fmla="*/ 76200 h 2059517"/>
              <a:gd name="csX3" fmla="*/ 742950 w 2091267"/>
              <a:gd name="csY3" fmla="*/ 0 h 2059517"/>
              <a:gd name="csX4" fmla="*/ 1291167 w 2091267"/>
              <a:gd name="csY4" fmla="*/ 637117 h 2059517"/>
              <a:gd name="csX5" fmla="*/ 1672167 w 2091267"/>
              <a:gd name="csY5" fmla="*/ 1035050 h 2059517"/>
              <a:gd name="csX6" fmla="*/ 2091267 w 2091267"/>
              <a:gd name="csY6" fmla="*/ 1528233 h 2059517"/>
              <a:gd name="csX7" fmla="*/ 1786467 w 2091267"/>
              <a:gd name="csY7" fmla="*/ 1822450 h 2059517"/>
              <a:gd name="csX8" fmla="*/ 1426633 w 2091267"/>
              <a:gd name="csY8" fmla="*/ 2059517 h 2059517"/>
              <a:gd name="csX9" fmla="*/ 1308100 w 2091267"/>
              <a:gd name="csY9" fmla="*/ 2021417 h 2059517"/>
              <a:gd name="csX10" fmla="*/ 734483 w 2091267"/>
              <a:gd name="csY10" fmla="*/ 1985433 h 2059517"/>
              <a:gd name="csX11" fmla="*/ 304800 w 2091267"/>
              <a:gd name="csY11" fmla="*/ 1989667 h 2059517"/>
              <a:gd name="csX12" fmla="*/ 334433 w 2091267"/>
              <a:gd name="csY12" fmla="*/ 1869017 h 2059517"/>
              <a:gd name="csX13" fmla="*/ 317500 w 2091267"/>
              <a:gd name="csY13" fmla="*/ 1293283 h 2059517"/>
              <a:gd name="csX14" fmla="*/ 133350 w 2091267"/>
              <a:gd name="csY14" fmla="*/ 717550 h 2059517"/>
              <a:gd name="csX15" fmla="*/ 0 w 2091267"/>
              <a:gd name="csY15" fmla="*/ 209550 h 2059517"/>
              <a:gd name="csX0" fmla="*/ 0 w 2091267"/>
              <a:gd name="csY0" fmla="*/ 209550 h 2059517"/>
              <a:gd name="csX1" fmla="*/ 251883 w 2091267"/>
              <a:gd name="csY1" fmla="*/ 209550 h 2059517"/>
              <a:gd name="csX2" fmla="*/ 645583 w 2091267"/>
              <a:gd name="csY2" fmla="*/ 76200 h 2059517"/>
              <a:gd name="csX3" fmla="*/ 742950 w 2091267"/>
              <a:gd name="csY3" fmla="*/ 0 h 2059517"/>
              <a:gd name="csX4" fmla="*/ 1291167 w 2091267"/>
              <a:gd name="csY4" fmla="*/ 637117 h 2059517"/>
              <a:gd name="csX5" fmla="*/ 1672167 w 2091267"/>
              <a:gd name="csY5" fmla="*/ 1035050 h 2059517"/>
              <a:gd name="csX6" fmla="*/ 2091267 w 2091267"/>
              <a:gd name="csY6" fmla="*/ 1528233 h 2059517"/>
              <a:gd name="csX7" fmla="*/ 1786467 w 2091267"/>
              <a:gd name="csY7" fmla="*/ 1822450 h 2059517"/>
              <a:gd name="csX8" fmla="*/ 1426633 w 2091267"/>
              <a:gd name="csY8" fmla="*/ 2059517 h 2059517"/>
              <a:gd name="csX9" fmla="*/ 1308100 w 2091267"/>
              <a:gd name="csY9" fmla="*/ 2021417 h 2059517"/>
              <a:gd name="csX10" fmla="*/ 734483 w 2091267"/>
              <a:gd name="csY10" fmla="*/ 1985433 h 2059517"/>
              <a:gd name="csX11" fmla="*/ 304800 w 2091267"/>
              <a:gd name="csY11" fmla="*/ 1989667 h 2059517"/>
              <a:gd name="csX12" fmla="*/ 334433 w 2091267"/>
              <a:gd name="csY12" fmla="*/ 1869017 h 2059517"/>
              <a:gd name="csX13" fmla="*/ 317500 w 2091267"/>
              <a:gd name="csY13" fmla="*/ 1293283 h 2059517"/>
              <a:gd name="csX14" fmla="*/ 149225 w 2091267"/>
              <a:gd name="csY14" fmla="*/ 711200 h 2059517"/>
              <a:gd name="csX15" fmla="*/ 0 w 2091267"/>
              <a:gd name="csY15" fmla="*/ 209550 h 2059517"/>
              <a:gd name="csX0" fmla="*/ 0 w 2091267"/>
              <a:gd name="csY0" fmla="*/ 209550 h 2059517"/>
              <a:gd name="csX1" fmla="*/ 251883 w 2091267"/>
              <a:gd name="csY1" fmla="*/ 209550 h 2059517"/>
              <a:gd name="csX2" fmla="*/ 645583 w 2091267"/>
              <a:gd name="csY2" fmla="*/ 76200 h 2059517"/>
              <a:gd name="csX3" fmla="*/ 742950 w 2091267"/>
              <a:gd name="csY3" fmla="*/ 0 h 2059517"/>
              <a:gd name="csX4" fmla="*/ 1291167 w 2091267"/>
              <a:gd name="csY4" fmla="*/ 637117 h 2059517"/>
              <a:gd name="csX5" fmla="*/ 1672167 w 2091267"/>
              <a:gd name="csY5" fmla="*/ 1035050 h 2059517"/>
              <a:gd name="csX6" fmla="*/ 2091267 w 2091267"/>
              <a:gd name="csY6" fmla="*/ 1528233 h 2059517"/>
              <a:gd name="csX7" fmla="*/ 1786467 w 2091267"/>
              <a:gd name="csY7" fmla="*/ 1822450 h 2059517"/>
              <a:gd name="csX8" fmla="*/ 1426633 w 2091267"/>
              <a:gd name="csY8" fmla="*/ 2059517 h 2059517"/>
              <a:gd name="csX9" fmla="*/ 1308100 w 2091267"/>
              <a:gd name="csY9" fmla="*/ 2021417 h 2059517"/>
              <a:gd name="csX10" fmla="*/ 734483 w 2091267"/>
              <a:gd name="csY10" fmla="*/ 1985433 h 2059517"/>
              <a:gd name="csX11" fmla="*/ 304800 w 2091267"/>
              <a:gd name="csY11" fmla="*/ 1989667 h 2059517"/>
              <a:gd name="csX12" fmla="*/ 334433 w 2091267"/>
              <a:gd name="csY12" fmla="*/ 1869017 h 2059517"/>
              <a:gd name="csX13" fmla="*/ 317500 w 2091267"/>
              <a:gd name="csY13" fmla="*/ 1293283 h 2059517"/>
              <a:gd name="csX14" fmla="*/ 149225 w 2091267"/>
              <a:gd name="csY14" fmla="*/ 711200 h 2059517"/>
              <a:gd name="csX15" fmla="*/ 0 w 2091267"/>
              <a:gd name="csY15" fmla="*/ 209550 h 2059517"/>
              <a:gd name="csX0" fmla="*/ 0 w 2091267"/>
              <a:gd name="csY0" fmla="*/ 209550 h 2059517"/>
              <a:gd name="csX1" fmla="*/ 251883 w 2091267"/>
              <a:gd name="csY1" fmla="*/ 209550 h 2059517"/>
              <a:gd name="csX2" fmla="*/ 645583 w 2091267"/>
              <a:gd name="csY2" fmla="*/ 76200 h 2059517"/>
              <a:gd name="csX3" fmla="*/ 742950 w 2091267"/>
              <a:gd name="csY3" fmla="*/ 0 h 2059517"/>
              <a:gd name="csX4" fmla="*/ 1291167 w 2091267"/>
              <a:gd name="csY4" fmla="*/ 637117 h 2059517"/>
              <a:gd name="csX5" fmla="*/ 1672167 w 2091267"/>
              <a:gd name="csY5" fmla="*/ 1035050 h 2059517"/>
              <a:gd name="csX6" fmla="*/ 2091267 w 2091267"/>
              <a:gd name="csY6" fmla="*/ 1528233 h 2059517"/>
              <a:gd name="csX7" fmla="*/ 1786467 w 2091267"/>
              <a:gd name="csY7" fmla="*/ 1822450 h 2059517"/>
              <a:gd name="csX8" fmla="*/ 1426633 w 2091267"/>
              <a:gd name="csY8" fmla="*/ 2059517 h 2059517"/>
              <a:gd name="csX9" fmla="*/ 1308100 w 2091267"/>
              <a:gd name="csY9" fmla="*/ 2021417 h 2059517"/>
              <a:gd name="csX10" fmla="*/ 734483 w 2091267"/>
              <a:gd name="csY10" fmla="*/ 1985433 h 2059517"/>
              <a:gd name="csX11" fmla="*/ 304800 w 2091267"/>
              <a:gd name="csY11" fmla="*/ 1989667 h 2059517"/>
              <a:gd name="csX12" fmla="*/ 334433 w 2091267"/>
              <a:gd name="csY12" fmla="*/ 1869017 h 2059517"/>
              <a:gd name="csX13" fmla="*/ 317500 w 2091267"/>
              <a:gd name="csY13" fmla="*/ 1293283 h 2059517"/>
              <a:gd name="csX14" fmla="*/ 149225 w 2091267"/>
              <a:gd name="csY14" fmla="*/ 711200 h 2059517"/>
              <a:gd name="csX15" fmla="*/ 0 w 2091267"/>
              <a:gd name="csY15" fmla="*/ 209550 h 2059517"/>
              <a:gd name="csX0" fmla="*/ 0 w 2091267"/>
              <a:gd name="csY0" fmla="*/ 209550 h 2059517"/>
              <a:gd name="csX1" fmla="*/ 251883 w 2091267"/>
              <a:gd name="csY1" fmla="*/ 209550 h 2059517"/>
              <a:gd name="csX2" fmla="*/ 645583 w 2091267"/>
              <a:gd name="csY2" fmla="*/ 76200 h 2059517"/>
              <a:gd name="csX3" fmla="*/ 742950 w 2091267"/>
              <a:gd name="csY3" fmla="*/ 0 h 2059517"/>
              <a:gd name="csX4" fmla="*/ 1291167 w 2091267"/>
              <a:gd name="csY4" fmla="*/ 637117 h 2059517"/>
              <a:gd name="csX5" fmla="*/ 1672167 w 2091267"/>
              <a:gd name="csY5" fmla="*/ 1035050 h 2059517"/>
              <a:gd name="csX6" fmla="*/ 2091267 w 2091267"/>
              <a:gd name="csY6" fmla="*/ 1528233 h 2059517"/>
              <a:gd name="csX7" fmla="*/ 1786467 w 2091267"/>
              <a:gd name="csY7" fmla="*/ 1822450 h 2059517"/>
              <a:gd name="csX8" fmla="*/ 1426633 w 2091267"/>
              <a:gd name="csY8" fmla="*/ 2059517 h 2059517"/>
              <a:gd name="csX9" fmla="*/ 1308100 w 2091267"/>
              <a:gd name="csY9" fmla="*/ 2021417 h 2059517"/>
              <a:gd name="csX10" fmla="*/ 734483 w 2091267"/>
              <a:gd name="csY10" fmla="*/ 1985433 h 2059517"/>
              <a:gd name="csX11" fmla="*/ 304800 w 2091267"/>
              <a:gd name="csY11" fmla="*/ 1989667 h 2059517"/>
              <a:gd name="csX12" fmla="*/ 334433 w 2091267"/>
              <a:gd name="csY12" fmla="*/ 1869017 h 2059517"/>
              <a:gd name="csX13" fmla="*/ 317500 w 2091267"/>
              <a:gd name="csY13" fmla="*/ 1293283 h 2059517"/>
              <a:gd name="csX14" fmla="*/ 149225 w 2091267"/>
              <a:gd name="csY14" fmla="*/ 711200 h 2059517"/>
              <a:gd name="csX15" fmla="*/ 0 w 2091267"/>
              <a:gd name="csY15" fmla="*/ 209550 h 2059517"/>
              <a:gd name="csX0" fmla="*/ 0 w 2091267"/>
              <a:gd name="csY0" fmla="*/ 209550 h 2059517"/>
              <a:gd name="csX1" fmla="*/ 251883 w 2091267"/>
              <a:gd name="csY1" fmla="*/ 209550 h 2059517"/>
              <a:gd name="csX2" fmla="*/ 645583 w 2091267"/>
              <a:gd name="csY2" fmla="*/ 76200 h 2059517"/>
              <a:gd name="csX3" fmla="*/ 742950 w 2091267"/>
              <a:gd name="csY3" fmla="*/ 0 h 2059517"/>
              <a:gd name="csX4" fmla="*/ 1291167 w 2091267"/>
              <a:gd name="csY4" fmla="*/ 637117 h 2059517"/>
              <a:gd name="csX5" fmla="*/ 1672167 w 2091267"/>
              <a:gd name="csY5" fmla="*/ 1035050 h 2059517"/>
              <a:gd name="csX6" fmla="*/ 2091267 w 2091267"/>
              <a:gd name="csY6" fmla="*/ 1528233 h 2059517"/>
              <a:gd name="csX7" fmla="*/ 1786467 w 2091267"/>
              <a:gd name="csY7" fmla="*/ 1822450 h 2059517"/>
              <a:gd name="csX8" fmla="*/ 1426633 w 2091267"/>
              <a:gd name="csY8" fmla="*/ 2059517 h 2059517"/>
              <a:gd name="csX9" fmla="*/ 1308100 w 2091267"/>
              <a:gd name="csY9" fmla="*/ 2021417 h 2059517"/>
              <a:gd name="csX10" fmla="*/ 734483 w 2091267"/>
              <a:gd name="csY10" fmla="*/ 1985433 h 2059517"/>
              <a:gd name="csX11" fmla="*/ 304800 w 2091267"/>
              <a:gd name="csY11" fmla="*/ 1989667 h 2059517"/>
              <a:gd name="csX12" fmla="*/ 334433 w 2091267"/>
              <a:gd name="csY12" fmla="*/ 1869017 h 2059517"/>
              <a:gd name="csX13" fmla="*/ 317500 w 2091267"/>
              <a:gd name="csY13" fmla="*/ 1293283 h 2059517"/>
              <a:gd name="csX14" fmla="*/ 149225 w 2091267"/>
              <a:gd name="csY14" fmla="*/ 711200 h 2059517"/>
              <a:gd name="csX15" fmla="*/ 0 w 2091267"/>
              <a:gd name="csY15" fmla="*/ 209550 h 2059517"/>
              <a:gd name="csX0" fmla="*/ 0 w 2091267"/>
              <a:gd name="csY0" fmla="*/ 209550 h 2059517"/>
              <a:gd name="csX1" fmla="*/ 251883 w 2091267"/>
              <a:gd name="csY1" fmla="*/ 209550 h 2059517"/>
              <a:gd name="csX2" fmla="*/ 645583 w 2091267"/>
              <a:gd name="csY2" fmla="*/ 76200 h 2059517"/>
              <a:gd name="csX3" fmla="*/ 742950 w 2091267"/>
              <a:gd name="csY3" fmla="*/ 0 h 2059517"/>
              <a:gd name="csX4" fmla="*/ 1291167 w 2091267"/>
              <a:gd name="csY4" fmla="*/ 637117 h 2059517"/>
              <a:gd name="csX5" fmla="*/ 1672167 w 2091267"/>
              <a:gd name="csY5" fmla="*/ 1035050 h 2059517"/>
              <a:gd name="csX6" fmla="*/ 2091267 w 2091267"/>
              <a:gd name="csY6" fmla="*/ 1528233 h 2059517"/>
              <a:gd name="csX7" fmla="*/ 1786467 w 2091267"/>
              <a:gd name="csY7" fmla="*/ 1822450 h 2059517"/>
              <a:gd name="csX8" fmla="*/ 1426633 w 2091267"/>
              <a:gd name="csY8" fmla="*/ 2059517 h 2059517"/>
              <a:gd name="csX9" fmla="*/ 1308100 w 2091267"/>
              <a:gd name="csY9" fmla="*/ 2021417 h 2059517"/>
              <a:gd name="csX10" fmla="*/ 734483 w 2091267"/>
              <a:gd name="csY10" fmla="*/ 1985433 h 2059517"/>
              <a:gd name="csX11" fmla="*/ 304800 w 2091267"/>
              <a:gd name="csY11" fmla="*/ 1989667 h 2059517"/>
              <a:gd name="csX12" fmla="*/ 332845 w 2091267"/>
              <a:gd name="csY12" fmla="*/ 1830917 h 2059517"/>
              <a:gd name="csX13" fmla="*/ 317500 w 2091267"/>
              <a:gd name="csY13" fmla="*/ 1293283 h 2059517"/>
              <a:gd name="csX14" fmla="*/ 149225 w 2091267"/>
              <a:gd name="csY14" fmla="*/ 711200 h 2059517"/>
              <a:gd name="csX15" fmla="*/ 0 w 2091267"/>
              <a:gd name="csY15" fmla="*/ 209550 h 2059517"/>
              <a:gd name="csX0" fmla="*/ 0 w 2091267"/>
              <a:gd name="csY0" fmla="*/ 209550 h 2059517"/>
              <a:gd name="csX1" fmla="*/ 251883 w 2091267"/>
              <a:gd name="csY1" fmla="*/ 209550 h 2059517"/>
              <a:gd name="csX2" fmla="*/ 645583 w 2091267"/>
              <a:gd name="csY2" fmla="*/ 76200 h 2059517"/>
              <a:gd name="csX3" fmla="*/ 742950 w 2091267"/>
              <a:gd name="csY3" fmla="*/ 0 h 2059517"/>
              <a:gd name="csX4" fmla="*/ 1291167 w 2091267"/>
              <a:gd name="csY4" fmla="*/ 637117 h 2059517"/>
              <a:gd name="csX5" fmla="*/ 1672167 w 2091267"/>
              <a:gd name="csY5" fmla="*/ 1035050 h 2059517"/>
              <a:gd name="csX6" fmla="*/ 2091267 w 2091267"/>
              <a:gd name="csY6" fmla="*/ 1528233 h 2059517"/>
              <a:gd name="csX7" fmla="*/ 1786467 w 2091267"/>
              <a:gd name="csY7" fmla="*/ 1822450 h 2059517"/>
              <a:gd name="csX8" fmla="*/ 1426633 w 2091267"/>
              <a:gd name="csY8" fmla="*/ 2059517 h 2059517"/>
              <a:gd name="csX9" fmla="*/ 1308100 w 2091267"/>
              <a:gd name="csY9" fmla="*/ 2021417 h 2059517"/>
              <a:gd name="csX10" fmla="*/ 734483 w 2091267"/>
              <a:gd name="csY10" fmla="*/ 1980671 h 2059517"/>
              <a:gd name="csX11" fmla="*/ 304800 w 2091267"/>
              <a:gd name="csY11" fmla="*/ 1989667 h 2059517"/>
              <a:gd name="csX12" fmla="*/ 332845 w 2091267"/>
              <a:gd name="csY12" fmla="*/ 1830917 h 2059517"/>
              <a:gd name="csX13" fmla="*/ 317500 w 2091267"/>
              <a:gd name="csY13" fmla="*/ 1293283 h 2059517"/>
              <a:gd name="csX14" fmla="*/ 149225 w 2091267"/>
              <a:gd name="csY14" fmla="*/ 711200 h 2059517"/>
              <a:gd name="csX15" fmla="*/ 0 w 2091267"/>
              <a:gd name="csY15" fmla="*/ 209550 h 2059517"/>
              <a:gd name="csX0" fmla="*/ 0 w 2091267"/>
              <a:gd name="csY0" fmla="*/ 209550 h 2059517"/>
              <a:gd name="csX1" fmla="*/ 251883 w 2091267"/>
              <a:gd name="csY1" fmla="*/ 209550 h 2059517"/>
              <a:gd name="csX2" fmla="*/ 645583 w 2091267"/>
              <a:gd name="csY2" fmla="*/ 76200 h 2059517"/>
              <a:gd name="csX3" fmla="*/ 742950 w 2091267"/>
              <a:gd name="csY3" fmla="*/ 0 h 2059517"/>
              <a:gd name="csX4" fmla="*/ 1291167 w 2091267"/>
              <a:gd name="csY4" fmla="*/ 637117 h 2059517"/>
              <a:gd name="csX5" fmla="*/ 1672167 w 2091267"/>
              <a:gd name="csY5" fmla="*/ 1035050 h 2059517"/>
              <a:gd name="csX6" fmla="*/ 2091267 w 2091267"/>
              <a:gd name="csY6" fmla="*/ 1528233 h 2059517"/>
              <a:gd name="csX7" fmla="*/ 1786467 w 2091267"/>
              <a:gd name="csY7" fmla="*/ 1822450 h 2059517"/>
              <a:gd name="csX8" fmla="*/ 1426633 w 2091267"/>
              <a:gd name="csY8" fmla="*/ 2059517 h 2059517"/>
              <a:gd name="csX9" fmla="*/ 1308100 w 2091267"/>
              <a:gd name="csY9" fmla="*/ 2021417 h 2059517"/>
              <a:gd name="csX10" fmla="*/ 734483 w 2091267"/>
              <a:gd name="csY10" fmla="*/ 1980671 h 2059517"/>
              <a:gd name="csX11" fmla="*/ 304800 w 2091267"/>
              <a:gd name="csY11" fmla="*/ 1989667 h 2059517"/>
              <a:gd name="csX12" fmla="*/ 332845 w 2091267"/>
              <a:gd name="csY12" fmla="*/ 1830917 h 2059517"/>
              <a:gd name="csX13" fmla="*/ 317500 w 2091267"/>
              <a:gd name="csY13" fmla="*/ 1293283 h 2059517"/>
              <a:gd name="csX14" fmla="*/ 149225 w 2091267"/>
              <a:gd name="csY14" fmla="*/ 711200 h 2059517"/>
              <a:gd name="csX15" fmla="*/ 0 w 2091267"/>
              <a:gd name="csY15" fmla="*/ 209550 h 2059517"/>
              <a:gd name="csX0" fmla="*/ 0 w 2091267"/>
              <a:gd name="csY0" fmla="*/ 209550 h 2059517"/>
              <a:gd name="csX1" fmla="*/ 251883 w 2091267"/>
              <a:gd name="csY1" fmla="*/ 209550 h 2059517"/>
              <a:gd name="csX2" fmla="*/ 645583 w 2091267"/>
              <a:gd name="csY2" fmla="*/ 76200 h 2059517"/>
              <a:gd name="csX3" fmla="*/ 742950 w 2091267"/>
              <a:gd name="csY3" fmla="*/ 0 h 2059517"/>
              <a:gd name="csX4" fmla="*/ 1291167 w 2091267"/>
              <a:gd name="csY4" fmla="*/ 637117 h 2059517"/>
              <a:gd name="csX5" fmla="*/ 1672167 w 2091267"/>
              <a:gd name="csY5" fmla="*/ 1035050 h 2059517"/>
              <a:gd name="csX6" fmla="*/ 2091267 w 2091267"/>
              <a:gd name="csY6" fmla="*/ 1528233 h 2059517"/>
              <a:gd name="csX7" fmla="*/ 1786467 w 2091267"/>
              <a:gd name="csY7" fmla="*/ 1822450 h 2059517"/>
              <a:gd name="csX8" fmla="*/ 1426633 w 2091267"/>
              <a:gd name="csY8" fmla="*/ 2059517 h 2059517"/>
              <a:gd name="csX9" fmla="*/ 1308100 w 2091267"/>
              <a:gd name="csY9" fmla="*/ 2021417 h 2059517"/>
              <a:gd name="csX10" fmla="*/ 734483 w 2091267"/>
              <a:gd name="csY10" fmla="*/ 1980671 h 2059517"/>
              <a:gd name="csX11" fmla="*/ 304800 w 2091267"/>
              <a:gd name="csY11" fmla="*/ 1989667 h 2059517"/>
              <a:gd name="csX12" fmla="*/ 332845 w 2091267"/>
              <a:gd name="csY12" fmla="*/ 1830917 h 2059517"/>
              <a:gd name="csX13" fmla="*/ 317500 w 2091267"/>
              <a:gd name="csY13" fmla="*/ 1293283 h 2059517"/>
              <a:gd name="csX14" fmla="*/ 149225 w 2091267"/>
              <a:gd name="csY14" fmla="*/ 711200 h 2059517"/>
              <a:gd name="csX15" fmla="*/ 0 w 2091267"/>
              <a:gd name="csY15" fmla="*/ 209550 h 2059517"/>
              <a:gd name="csX0" fmla="*/ 0 w 2091267"/>
              <a:gd name="csY0" fmla="*/ 209550 h 2059517"/>
              <a:gd name="csX1" fmla="*/ 251883 w 2091267"/>
              <a:gd name="csY1" fmla="*/ 209550 h 2059517"/>
              <a:gd name="csX2" fmla="*/ 645583 w 2091267"/>
              <a:gd name="csY2" fmla="*/ 76200 h 2059517"/>
              <a:gd name="csX3" fmla="*/ 742950 w 2091267"/>
              <a:gd name="csY3" fmla="*/ 0 h 2059517"/>
              <a:gd name="csX4" fmla="*/ 1291167 w 2091267"/>
              <a:gd name="csY4" fmla="*/ 637117 h 2059517"/>
              <a:gd name="csX5" fmla="*/ 1672167 w 2091267"/>
              <a:gd name="csY5" fmla="*/ 1035050 h 2059517"/>
              <a:gd name="csX6" fmla="*/ 2091267 w 2091267"/>
              <a:gd name="csY6" fmla="*/ 1528233 h 2059517"/>
              <a:gd name="csX7" fmla="*/ 1786467 w 2091267"/>
              <a:gd name="csY7" fmla="*/ 1822450 h 2059517"/>
              <a:gd name="csX8" fmla="*/ 1426633 w 2091267"/>
              <a:gd name="csY8" fmla="*/ 2059517 h 2059517"/>
              <a:gd name="csX9" fmla="*/ 1308100 w 2091267"/>
              <a:gd name="csY9" fmla="*/ 2021417 h 2059517"/>
              <a:gd name="csX10" fmla="*/ 734483 w 2091267"/>
              <a:gd name="csY10" fmla="*/ 1980671 h 2059517"/>
              <a:gd name="csX11" fmla="*/ 304800 w 2091267"/>
              <a:gd name="csY11" fmla="*/ 1989667 h 2059517"/>
              <a:gd name="csX12" fmla="*/ 332845 w 2091267"/>
              <a:gd name="csY12" fmla="*/ 1830917 h 2059517"/>
              <a:gd name="csX13" fmla="*/ 317500 w 2091267"/>
              <a:gd name="csY13" fmla="*/ 1293283 h 2059517"/>
              <a:gd name="csX14" fmla="*/ 149225 w 2091267"/>
              <a:gd name="csY14" fmla="*/ 711200 h 2059517"/>
              <a:gd name="csX15" fmla="*/ 0 w 2091267"/>
              <a:gd name="csY15" fmla="*/ 209550 h 2059517"/>
              <a:gd name="csX0" fmla="*/ 0 w 2091267"/>
              <a:gd name="csY0" fmla="*/ 209550 h 2053167"/>
              <a:gd name="csX1" fmla="*/ 251883 w 2091267"/>
              <a:gd name="csY1" fmla="*/ 209550 h 2053167"/>
              <a:gd name="csX2" fmla="*/ 645583 w 2091267"/>
              <a:gd name="csY2" fmla="*/ 76200 h 2053167"/>
              <a:gd name="csX3" fmla="*/ 742950 w 2091267"/>
              <a:gd name="csY3" fmla="*/ 0 h 2053167"/>
              <a:gd name="csX4" fmla="*/ 1291167 w 2091267"/>
              <a:gd name="csY4" fmla="*/ 637117 h 2053167"/>
              <a:gd name="csX5" fmla="*/ 1672167 w 2091267"/>
              <a:gd name="csY5" fmla="*/ 1035050 h 2053167"/>
              <a:gd name="csX6" fmla="*/ 2091267 w 2091267"/>
              <a:gd name="csY6" fmla="*/ 1528233 h 2053167"/>
              <a:gd name="csX7" fmla="*/ 1786467 w 2091267"/>
              <a:gd name="csY7" fmla="*/ 1822450 h 2053167"/>
              <a:gd name="csX8" fmla="*/ 1437745 w 2091267"/>
              <a:gd name="csY8" fmla="*/ 2053167 h 2053167"/>
              <a:gd name="csX9" fmla="*/ 1308100 w 2091267"/>
              <a:gd name="csY9" fmla="*/ 2021417 h 2053167"/>
              <a:gd name="csX10" fmla="*/ 734483 w 2091267"/>
              <a:gd name="csY10" fmla="*/ 1980671 h 2053167"/>
              <a:gd name="csX11" fmla="*/ 304800 w 2091267"/>
              <a:gd name="csY11" fmla="*/ 1989667 h 2053167"/>
              <a:gd name="csX12" fmla="*/ 332845 w 2091267"/>
              <a:gd name="csY12" fmla="*/ 1830917 h 2053167"/>
              <a:gd name="csX13" fmla="*/ 317500 w 2091267"/>
              <a:gd name="csY13" fmla="*/ 1293283 h 2053167"/>
              <a:gd name="csX14" fmla="*/ 149225 w 2091267"/>
              <a:gd name="csY14" fmla="*/ 711200 h 2053167"/>
              <a:gd name="csX15" fmla="*/ 0 w 2091267"/>
              <a:gd name="csY15" fmla="*/ 209550 h 2053167"/>
              <a:gd name="csX0" fmla="*/ 0 w 2091267"/>
              <a:gd name="csY0" fmla="*/ 209550 h 2053167"/>
              <a:gd name="csX1" fmla="*/ 251883 w 2091267"/>
              <a:gd name="csY1" fmla="*/ 209550 h 2053167"/>
              <a:gd name="csX2" fmla="*/ 645583 w 2091267"/>
              <a:gd name="csY2" fmla="*/ 76200 h 2053167"/>
              <a:gd name="csX3" fmla="*/ 742950 w 2091267"/>
              <a:gd name="csY3" fmla="*/ 0 h 2053167"/>
              <a:gd name="csX4" fmla="*/ 1291167 w 2091267"/>
              <a:gd name="csY4" fmla="*/ 637117 h 2053167"/>
              <a:gd name="csX5" fmla="*/ 1672167 w 2091267"/>
              <a:gd name="csY5" fmla="*/ 1035050 h 2053167"/>
              <a:gd name="csX6" fmla="*/ 2091267 w 2091267"/>
              <a:gd name="csY6" fmla="*/ 1528233 h 2053167"/>
              <a:gd name="csX7" fmla="*/ 1786467 w 2091267"/>
              <a:gd name="csY7" fmla="*/ 1822450 h 2053167"/>
              <a:gd name="csX8" fmla="*/ 1437745 w 2091267"/>
              <a:gd name="csY8" fmla="*/ 2053167 h 2053167"/>
              <a:gd name="csX9" fmla="*/ 1308100 w 2091267"/>
              <a:gd name="csY9" fmla="*/ 2021417 h 2053167"/>
              <a:gd name="csX10" fmla="*/ 734483 w 2091267"/>
              <a:gd name="csY10" fmla="*/ 1980671 h 2053167"/>
              <a:gd name="csX11" fmla="*/ 304800 w 2091267"/>
              <a:gd name="csY11" fmla="*/ 1989667 h 2053167"/>
              <a:gd name="csX12" fmla="*/ 332845 w 2091267"/>
              <a:gd name="csY12" fmla="*/ 1830917 h 2053167"/>
              <a:gd name="csX13" fmla="*/ 317500 w 2091267"/>
              <a:gd name="csY13" fmla="*/ 1293283 h 2053167"/>
              <a:gd name="csX14" fmla="*/ 149225 w 2091267"/>
              <a:gd name="csY14" fmla="*/ 711200 h 2053167"/>
              <a:gd name="csX15" fmla="*/ 0 w 2091267"/>
              <a:gd name="csY15" fmla="*/ 209550 h 205316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</a:cxnLst>
            <a:rect l="l" t="t" r="r" b="b"/>
            <a:pathLst>
              <a:path w="2091267" h="2053167">
                <a:moveTo>
                  <a:pt x="0" y="209550"/>
                </a:moveTo>
                <a:lnTo>
                  <a:pt x="251883" y="209550"/>
                </a:lnTo>
                <a:cubicBezTo>
                  <a:pt x="395816" y="220662"/>
                  <a:pt x="522288" y="176212"/>
                  <a:pt x="645583" y="76200"/>
                </a:cubicBezTo>
                <a:lnTo>
                  <a:pt x="742950" y="0"/>
                </a:lnTo>
                <a:lnTo>
                  <a:pt x="1291167" y="637117"/>
                </a:lnTo>
                <a:lnTo>
                  <a:pt x="1672167" y="1035050"/>
                </a:lnTo>
                <a:lnTo>
                  <a:pt x="2091267" y="1528233"/>
                </a:lnTo>
                <a:lnTo>
                  <a:pt x="1786467" y="1822450"/>
                </a:lnTo>
                <a:cubicBezTo>
                  <a:pt x="1688747" y="1923697"/>
                  <a:pt x="1556102" y="1991608"/>
                  <a:pt x="1437745" y="2053167"/>
                </a:cubicBezTo>
                <a:lnTo>
                  <a:pt x="1308100" y="2021417"/>
                </a:lnTo>
                <a:cubicBezTo>
                  <a:pt x="1121656" y="1982435"/>
                  <a:pt x="949502" y="1959328"/>
                  <a:pt x="734483" y="1980671"/>
                </a:cubicBezTo>
                <a:lnTo>
                  <a:pt x="304800" y="1989667"/>
                </a:lnTo>
                <a:lnTo>
                  <a:pt x="332845" y="1830917"/>
                </a:lnTo>
                <a:cubicBezTo>
                  <a:pt x="349426" y="1645356"/>
                  <a:pt x="373944" y="1505832"/>
                  <a:pt x="317500" y="1293283"/>
                </a:cubicBezTo>
                <a:cubicBezTo>
                  <a:pt x="278870" y="1100842"/>
                  <a:pt x="205317" y="905228"/>
                  <a:pt x="149225" y="711200"/>
                </a:cubicBezTo>
                <a:cubicBezTo>
                  <a:pt x="83608" y="543983"/>
                  <a:pt x="49742" y="376767"/>
                  <a:pt x="0" y="209550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prstDash val="sysDash"/>
          </a:ln>
        </p:spPr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7911FF7-BE24-F65E-0219-4E44B08DF693}"/>
              </a:ext>
            </a:extLst>
          </p:cNvPr>
          <p:cNvGrpSpPr/>
          <p:nvPr/>
        </p:nvGrpSpPr>
        <p:grpSpPr>
          <a:xfrm>
            <a:off x="1766436" y="6694836"/>
            <a:ext cx="1697135" cy="2681583"/>
            <a:chOff x="1766436" y="6694836"/>
            <a:chExt cx="1697135" cy="2681583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6D7532F-8742-1D5A-3B4A-350D1437EE5E}"/>
                </a:ext>
              </a:extLst>
            </p:cNvPr>
            <p:cNvSpPr/>
            <p:nvPr/>
          </p:nvSpPr>
          <p:spPr bwMode="auto">
            <a:xfrm rot="20027000">
              <a:off x="2192097" y="7960051"/>
              <a:ext cx="414277" cy="127762"/>
            </a:xfrm>
            <a:prstGeom prst="rect">
              <a:avLst/>
            </a:prstGeom>
            <a:noFill/>
            <a:ln w="19050" cap="sq">
              <a:noFill/>
              <a:prstDash val="solid"/>
              <a:miter lim="800000"/>
            </a:ln>
          </p:spPr>
          <p:txBody>
            <a:bodyPr lIns="0" tIns="0" rIns="0" bIns="0" rtlCol="0" anchor="ctr"/>
            <a:lstStyle/>
            <a:p>
              <a:pPr algn="dist"/>
              <a:r>
                <a:rPr lang="zh-CN" altLang="en-US" sz="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诚信大道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B228B4C-F0AF-22B4-A230-648BDED83B92}"/>
                </a:ext>
              </a:extLst>
            </p:cNvPr>
            <p:cNvSpPr/>
            <p:nvPr/>
          </p:nvSpPr>
          <p:spPr bwMode="auto">
            <a:xfrm rot="18991561">
              <a:off x="2771530" y="8687511"/>
              <a:ext cx="414277" cy="127762"/>
            </a:xfrm>
            <a:prstGeom prst="rect">
              <a:avLst/>
            </a:prstGeom>
            <a:noFill/>
            <a:ln w="19050" cap="sq">
              <a:noFill/>
              <a:prstDash val="solid"/>
              <a:miter lim="800000"/>
            </a:ln>
          </p:spPr>
          <p:txBody>
            <a:bodyPr lIns="0" tIns="0" rIns="0" bIns="0" rtlCol="0" anchor="ctr"/>
            <a:lstStyle/>
            <a:p>
              <a:pPr algn="dist"/>
              <a:r>
                <a:rPr lang="zh-CN" altLang="en-US" sz="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吉印大道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C2994DC-72B5-B636-F505-EEB65F49AFF5}"/>
                </a:ext>
              </a:extLst>
            </p:cNvPr>
            <p:cNvSpPr/>
            <p:nvPr/>
          </p:nvSpPr>
          <p:spPr bwMode="auto">
            <a:xfrm rot="21367645">
              <a:off x="2959203" y="7437974"/>
              <a:ext cx="97488" cy="496018"/>
            </a:xfrm>
            <a:prstGeom prst="rect">
              <a:avLst/>
            </a:prstGeom>
            <a:noFill/>
            <a:ln w="19050" cap="sq">
              <a:noFill/>
              <a:prstDash val="solid"/>
              <a:miter lim="800000"/>
            </a:ln>
          </p:spPr>
          <p:txBody>
            <a:bodyPr lIns="0" tIns="0" rIns="0" bIns="0" rtlCol="0" anchor="ctr"/>
            <a:lstStyle/>
            <a:p>
              <a:pPr algn="ctr"/>
              <a:r>
                <a:rPr lang="zh-CN" altLang="en-US" sz="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机场高速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12B5B33-31A3-E438-8DB4-66062E61880F}"/>
                </a:ext>
              </a:extLst>
            </p:cNvPr>
            <p:cNvSpPr/>
            <p:nvPr/>
          </p:nvSpPr>
          <p:spPr bwMode="auto">
            <a:xfrm rot="511665">
              <a:off x="2576406" y="9248657"/>
              <a:ext cx="414277" cy="127762"/>
            </a:xfrm>
            <a:prstGeom prst="rect">
              <a:avLst/>
            </a:prstGeom>
            <a:noFill/>
            <a:ln w="19050" cap="sq">
              <a:noFill/>
              <a:prstDash val="solid"/>
              <a:miter lim="800000"/>
            </a:ln>
          </p:spPr>
          <p:txBody>
            <a:bodyPr lIns="0" tIns="0" rIns="0" bIns="0" rtlCol="0" anchor="ctr"/>
            <a:lstStyle/>
            <a:p>
              <a:pPr algn="dist"/>
              <a:r>
                <a:rPr lang="zh-CN" altLang="en-US" sz="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绕城高速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D733BA0-E6F6-C50D-A086-E3059D9F99E5}"/>
                </a:ext>
              </a:extLst>
            </p:cNvPr>
            <p:cNvSpPr/>
            <p:nvPr/>
          </p:nvSpPr>
          <p:spPr bwMode="auto">
            <a:xfrm rot="20607489">
              <a:off x="1766436" y="8439336"/>
              <a:ext cx="97488" cy="270318"/>
            </a:xfrm>
            <a:prstGeom prst="rect">
              <a:avLst/>
            </a:prstGeom>
            <a:noFill/>
            <a:ln w="19050" cap="sq">
              <a:noFill/>
              <a:prstDash val="solid"/>
              <a:miter lim="800000"/>
            </a:ln>
          </p:spPr>
          <p:txBody>
            <a:bodyPr lIns="0" tIns="0" rIns="0" bIns="0" rtlCol="0" anchor="ctr"/>
            <a:lstStyle/>
            <a:p>
              <a:pPr algn="ctr"/>
              <a:r>
                <a:rPr lang="zh-CN" altLang="en-US" sz="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宁丹大道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5B6DE22-6D75-D338-7B78-5C36CF1B39CF}"/>
                </a:ext>
              </a:extLst>
            </p:cNvPr>
            <p:cNvSpPr/>
            <p:nvPr/>
          </p:nvSpPr>
          <p:spPr bwMode="auto">
            <a:xfrm rot="21367645">
              <a:off x="2763604" y="6936504"/>
              <a:ext cx="97488" cy="496018"/>
            </a:xfrm>
            <a:prstGeom prst="rect">
              <a:avLst/>
            </a:prstGeom>
            <a:noFill/>
            <a:ln w="19050" cap="sq">
              <a:noFill/>
              <a:prstDash val="solid"/>
              <a:miter lim="800000"/>
            </a:ln>
          </p:spPr>
          <p:txBody>
            <a:bodyPr lIns="0" tIns="0" rIns="0" bIns="0" rtlCol="0" anchor="ctr"/>
            <a:lstStyle/>
            <a:p>
              <a:pPr algn="ctr"/>
              <a:r>
                <a:rPr lang="zh-CN" altLang="en-US" sz="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将军大道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0B15691-BFDF-B6FC-096B-E8915AAC0A16}"/>
                </a:ext>
              </a:extLst>
            </p:cNvPr>
            <p:cNvSpPr/>
            <p:nvPr/>
          </p:nvSpPr>
          <p:spPr bwMode="auto">
            <a:xfrm rot="3041363">
              <a:off x="2252625" y="8524141"/>
              <a:ext cx="414277" cy="127762"/>
            </a:xfrm>
            <a:prstGeom prst="rect">
              <a:avLst/>
            </a:prstGeom>
            <a:noFill/>
            <a:ln w="19050" cap="sq">
              <a:noFill/>
              <a:prstDash val="solid"/>
              <a:miter lim="800000"/>
            </a:ln>
          </p:spPr>
          <p:txBody>
            <a:bodyPr lIns="0" tIns="0" rIns="0" bIns="0" rtlCol="0" anchor="ctr"/>
            <a:lstStyle/>
            <a:p>
              <a:pPr algn="dist"/>
              <a:r>
                <a:rPr lang="zh-CN" altLang="en-US" sz="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水阁路</a:t>
              </a: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56D7532F-8742-1D5A-3B4A-350D1437EE5E}"/>
                </a:ext>
              </a:extLst>
            </p:cNvPr>
            <p:cNvSpPr/>
            <p:nvPr/>
          </p:nvSpPr>
          <p:spPr bwMode="auto">
            <a:xfrm rot="21173781">
              <a:off x="2185747" y="7559161"/>
              <a:ext cx="414277" cy="127762"/>
            </a:xfrm>
            <a:prstGeom prst="rect">
              <a:avLst/>
            </a:prstGeom>
            <a:noFill/>
            <a:ln w="19050" cap="sq">
              <a:noFill/>
              <a:prstDash val="solid"/>
              <a:miter lim="800000"/>
            </a:ln>
          </p:spPr>
          <p:txBody>
            <a:bodyPr lIns="0" tIns="0" rIns="0" bIns="0" rtlCol="0" anchor="ctr"/>
            <a:lstStyle/>
            <a:p>
              <a:pPr algn="dist"/>
              <a:r>
                <a:rPr lang="zh-CN" altLang="en-US" sz="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佛城西路</a:t>
              </a:r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56D7532F-8742-1D5A-3B4A-350D1437EE5E}"/>
                </a:ext>
              </a:extLst>
            </p:cNvPr>
            <p:cNvSpPr/>
            <p:nvPr/>
          </p:nvSpPr>
          <p:spPr bwMode="auto">
            <a:xfrm rot="21173781">
              <a:off x="3049294" y="6694836"/>
              <a:ext cx="414277" cy="127762"/>
            </a:xfrm>
            <a:prstGeom prst="rect">
              <a:avLst/>
            </a:prstGeom>
            <a:noFill/>
            <a:ln w="19050" cap="sq">
              <a:noFill/>
              <a:prstDash val="solid"/>
              <a:miter lim="800000"/>
            </a:ln>
          </p:spPr>
          <p:txBody>
            <a:bodyPr lIns="0" tIns="0" rIns="0" bIns="0" rtlCol="0" anchor="ctr"/>
            <a:lstStyle/>
            <a:p>
              <a:pPr algn="dist"/>
              <a:r>
                <a:rPr lang="zh-CN" altLang="en-US" sz="600" b="1" dirty="0" smtClean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天元西</a:t>
              </a:r>
              <a:r>
                <a:rPr lang="zh-CN" altLang="en-US" sz="600" b="1" dirty="0">
                  <a:effectLst>
                    <a:glow rad="635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路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589A416-44F8-F375-A883-E8C753F1ED17}"/>
              </a:ext>
            </a:extLst>
          </p:cNvPr>
          <p:cNvGrpSpPr/>
          <p:nvPr/>
        </p:nvGrpSpPr>
        <p:grpSpPr>
          <a:xfrm>
            <a:off x="579459" y="7612837"/>
            <a:ext cx="1339303" cy="690363"/>
            <a:chOff x="736585" y="7556447"/>
            <a:chExt cx="1339303" cy="690363"/>
          </a:xfrm>
        </p:grpSpPr>
        <p:sp>
          <p:nvSpPr>
            <p:cNvPr id="170" name="文本框 22"/>
            <p:cNvSpPr txBox="1">
              <a:spLocks noChangeArrowheads="1"/>
            </p:cNvSpPr>
            <p:nvPr/>
          </p:nvSpPr>
          <p:spPr bwMode="auto">
            <a:xfrm>
              <a:off x="736585" y="7556447"/>
              <a:ext cx="12096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NJNBd030—04</a:t>
              </a:r>
              <a:r>
                <a:rPr lang="zh-CN" altLang="en-US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规划管理单元图则</a:t>
              </a:r>
            </a:p>
          </p:txBody>
        </p:sp>
        <p:sp>
          <p:nvSpPr>
            <p:cNvPr id="171" name="任意多边形 35"/>
            <p:cNvSpPr/>
            <p:nvPr/>
          </p:nvSpPr>
          <p:spPr>
            <a:xfrm flipH="1">
              <a:off x="835025" y="7924297"/>
              <a:ext cx="1240863" cy="322513"/>
            </a:xfrm>
            <a:custGeom>
              <a:avLst/>
              <a:gdLst>
                <a:gd name="connsiteX0" fmla="*/ 0 w 1209675"/>
                <a:gd name="connsiteY0" fmla="*/ 257175 h 257175"/>
                <a:gd name="connsiteX1" fmla="*/ 257175 w 1209675"/>
                <a:gd name="connsiteY1" fmla="*/ 0 h 257175"/>
                <a:gd name="connsiteX2" fmla="*/ 1209675 w 1209675"/>
                <a:gd name="connsiteY2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9675" h="257175">
                  <a:moveTo>
                    <a:pt x="0" y="257175"/>
                  </a:moveTo>
                  <a:lnTo>
                    <a:pt x="257175" y="0"/>
                  </a:lnTo>
                  <a:lnTo>
                    <a:pt x="1209675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BD8891CA-FA80-4EE0-EE13-31BBF31A8207}"/>
              </a:ext>
            </a:extLst>
          </p:cNvPr>
          <p:cNvSpPr/>
          <p:nvPr/>
        </p:nvSpPr>
        <p:spPr>
          <a:xfrm>
            <a:off x="2077465" y="8528050"/>
            <a:ext cx="311723" cy="660400"/>
          </a:xfrm>
          <a:custGeom>
            <a:avLst/>
            <a:gdLst>
              <a:gd name="csX0" fmla="*/ 309563 w 309563"/>
              <a:gd name="csY0" fmla="*/ 0 h 660400"/>
              <a:gd name="csX1" fmla="*/ 0 w 309563"/>
              <a:gd name="csY1" fmla="*/ 533400 h 660400"/>
              <a:gd name="csX2" fmla="*/ 65088 w 309563"/>
              <a:gd name="csY2" fmla="*/ 622300 h 660400"/>
              <a:gd name="csX3" fmla="*/ 122238 w 309563"/>
              <a:gd name="csY3" fmla="*/ 633413 h 660400"/>
              <a:gd name="csX4" fmla="*/ 98425 w 309563"/>
              <a:gd name="csY4" fmla="*/ 660400 h 660400"/>
              <a:gd name="csX0" fmla="*/ 309563 w 309563"/>
              <a:gd name="csY0" fmla="*/ 0 h 660400"/>
              <a:gd name="csX1" fmla="*/ 0 w 309563"/>
              <a:gd name="csY1" fmla="*/ 533400 h 660400"/>
              <a:gd name="csX2" fmla="*/ 65088 w 309563"/>
              <a:gd name="csY2" fmla="*/ 622300 h 660400"/>
              <a:gd name="csX3" fmla="*/ 122238 w 309563"/>
              <a:gd name="csY3" fmla="*/ 633413 h 660400"/>
              <a:gd name="csX4" fmla="*/ 98425 w 309563"/>
              <a:gd name="csY4" fmla="*/ 660400 h 660400"/>
              <a:gd name="csX0" fmla="*/ 311723 w 311723"/>
              <a:gd name="csY0" fmla="*/ 0 h 660400"/>
              <a:gd name="csX1" fmla="*/ 2160 w 311723"/>
              <a:gd name="csY1" fmla="*/ 533400 h 660400"/>
              <a:gd name="csX2" fmla="*/ 67248 w 311723"/>
              <a:gd name="csY2" fmla="*/ 622300 h 660400"/>
              <a:gd name="csX3" fmla="*/ 124398 w 311723"/>
              <a:gd name="csY3" fmla="*/ 633413 h 660400"/>
              <a:gd name="csX4" fmla="*/ 100585 w 311723"/>
              <a:gd name="csY4" fmla="*/ 660400 h 660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11723" h="660400">
                <a:moveTo>
                  <a:pt x="311723" y="0"/>
                </a:moveTo>
                <a:lnTo>
                  <a:pt x="2160" y="533400"/>
                </a:lnTo>
                <a:cubicBezTo>
                  <a:pt x="-6306" y="597958"/>
                  <a:pt x="9039" y="633942"/>
                  <a:pt x="67248" y="622300"/>
                </a:cubicBezTo>
                <a:lnTo>
                  <a:pt x="124398" y="633413"/>
                </a:lnTo>
                <a:lnTo>
                  <a:pt x="100585" y="660400"/>
                </a:lnTo>
              </a:path>
            </a:pathLst>
          </a:custGeom>
          <a:noFill/>
          <a:ln w="25400">
            <a:solidFill>
              <a:srgbClr val="FF0000"/>
            </a:solidFill>
            <a:prstDash val="sysDash"/>
          </a:ln>
        </p:spPr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D16EE7A6-DEC1-A5F6-C7F9-9C5BB53C49FF}"/>
              </a:ext>
            </a:extLst>
          </p:cNvPr>
          <p:cNvGrpSpPr/>
          <p:nvPr/>
        </p:nvGrpSpPr>
        <p:grpSpPr>
          <a:xfrm>
            <a:off x="2746699" y="8821017"/>
            <a:ext cx="1329081" cy="400110"/>
            <a:chOff x="617179" y="7556447"/>
            <a:chExt cx="1329081" cy="400110"/>
          </a:xfrm>
        </p:grpSpPr>
        <p:sp>
          <p:nvSpPr>
            <p:cNvPr id="53" name="文本框 22">
              <a:extLst>
                <a:ext uri="{FF2B5EF4-FFF2-40B4-BE49-F238E27FC236}">
                  <a16:creationId xmlns:a16="http://schemas.microsoft.com/office/drawing/2014/main" id="{24FB4425-D138-473F-E070-E7F205E20F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585" y="7556447"/>
              <a:ext cx="12096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NJNBd030—07</a:t>
              </a:r>
              <a:r>
                <a:rPr lang="zh-CN" altLang="en-US" sz="1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规划管理单元图则</a:t>
              </a:r>
            </a:p>
          </p:txBody>
        </p:sp>
        <p:sp>
          <p:nvSpPr>
            <p:cNvPr id="54" name="任意多边形 35">
              <a:extLst>
                <a:ext uri="{FF2B5EF4-FFF2-40B4-BE49-F238E27FC236}">
                  <a16:creationId xmlns:a16="http://schemas.microsoft.com/office/drawing/2014/main" id="{DF8BEC95-4D0F-FC90-A7CD-832671CC8E4C}"/>
                </a:ext>
              </a:extLst>
            </p:cNvPr>
            <p:cNvSpPr/>
            <p:nvPr/>
          </p:nvSpPr>
          <p:spPr>
            <a:xfrm>
              <a:off x="617179" y="7745159"/>
              <a:ext cx="1281008" cy="179137"/>
            </a:xfrm>
            <a:custGeom>
              <a:avLst/>
              <a:gdLst>
                <a:gd name="connsiteX0" fmla="*/ 0 w 1209675"/>
                <a:gd name="connsiteY0" fmla="*/ 257175 h 257175"/>
                <a:gd name="connsiteX1" fmla="*/ 257175 w 1209675"/>
                <a:gd name="connsiteY1" fmla="*/ 0 h 257175"/>
                <a:gd name="connsiteX2" fmla="*/ 1209675 w 1209675"/>
                <a:gd name="connsiteY2" fmla="*/ 0 h 257175"/>
                <a:gd name="csX0" fmla="*/ 115523 w 952500"/>
                <a:gd name="csY0" fmla="*/ 0 h 77019"/>
                <a:gd name="csX1" fmla="*/ 0 w 952500"/>
                <a:gd name="csY1" fmla="*/ 77019 h 77019"/>
                <a:gd name="csX2" fmla="*/ 952500 w 952500"/>
                <a:gd name="csY2" fmla="*/ 77019 h 77019"/>
                <a:gd name="csX0" fmla="*/ 0 w 836977"/>
                <a:gd name="csY0" fmla="*/ 0 h 77019"/>
                <a:gd name="csX1" fmla="*/ 139052 w 836977"/>
                <a:gd name="csY1" fmla="*/ 77019 h 77019"/>
                <a:gd name="csX2" fmla="*/ 836977 w 836977"/>
                <a:gd name="csY2" fmla="*/ 77019 h 77019"/>
                <a:gd name="csX0" fmla="*/ 0 w 821703"/>
                <a:gd name="csY0" fmla="*/ 0 h 142846"/>
                <a:gd name="csX1" fmla="*/ 123778 w 821703"/>
                <a:gd name="csY1" fmla="*/ 142846 h 142846"/>
                <a:gd name="csX2" fmla="*/ 821703 w 821703"/>
                <a:gd name="csY2" fmla="*/ 142846 h 1428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821703" h="142846">
                  <a:moveTo>
                    <a:pt x="0" y="0"/>
                  </a:moveTo>
                  <a:lnTo>
                    <a:pt x="123778" y="142846"/>
                  </a:lnTo>
                  <a:lnTo>
                    <a:pt x="821703" y="14284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headEnd type="oval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153" name="矩形 152"/>
          <p:cNvSpPr/>
          <p:nvPr/>
        </p:nvSpPr>
        <p:spPr>
          <a:xfrm>
            <a:off x="5572639" y="8526051"/>
            <a:ext cx="675707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NJNBd030—04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规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划管理单元图则</a:t>
            </a:r>
            <a:endParaRPr lang="zh-CN" altLang="en-US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12778974" y="8526051"/>
            <a:ext cx="68047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NJNBd030—07</a:t>
            </a:r>
            <a:r>
              <a:rPr lang="zh-CN" altLang="en-US" sz="900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规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划管理单元图则</a:t>
            </a:r>
            <a:endParaRPr lang="zh-CN" altLang="en-US" sz="9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7162800" y="2415540"/>
            <a:ext cx="3718560" cy="5745480"/>
          </a:xfrm>
          <a:custGeom>
            <a:avLst/>
            <a:gdLst>
              <a:gd name="connsiteX0" fmla="*/ 2186940 w 3718560"/>
              <a:gd name="connsiteY0" fmla="*/ 0 h 5745480"/>
              <a:gd name="connsiteX1" fmla="*/ 2186940 w 3718560"/>
              <a:gd name="connsiteY1" fmla="*/ 0 h 5745480"/>
              <a:gd name="connsiteX2" fmla="*/ 3718560 w 3718560"/>
              <a:gd name="connsiteY2" fmla="*/ 1828800 h 5745480"/>
              <a:gd name="connsiteX3" fmla="*/ 3596640 w 3718560"/>
              <a:gd name="connsiteY3" fmla="*/ 2072640 h 5745480"/>
              <a:gd name="connsiteX4" fmla="*/ 2865120 w 3718560"/>
              <a:gd name="connsiteY4" fmla="*/ 3299460 h 5745480"/>
              <a:gd name="connsiteX5" fmla="*/ 2453640 w 3718560"/>
              <a:gd name="connsiteY5" fmla="*/ 4000500 h 5745480"/>
              <a:gd name="connsiteX6" fmla="*/ 2049780 w 3718560"/>
              <a:gd name="connsiteY6" fmla="*/ 4716780 h 5745480"/>
              <a:gd name="connsiteX7" fmla="*/ 1935480 w 3718560"/>
              <a:gd name="connsiteY7" fmla="*/ 4914900 h 5745480"/>
              <a:gd name="connsiteX8" fmla="*/ 1889760 w 3718560"/>
              <a:gd name="connsiteY8" fmla="*/ 5029200 h 5745480"/>
              <a:gd name="connsiteX9" fmla="*/ 1912620 w 3718560"/>
              <a:gd name="connsiteY9" fmla="*/ 5189220 h 5745480"/>
              <a:gd name="connsiteX10" fmla="*/ 1965960 w 3718560"/>
              <a:gd name="connsiteY10" fmla="*/ 5303520 h 5745480"/>
              <a:gd name="connsiteX11" fmla="*/ 2057400 w 3718560"/>
              <a:gd name="connsiteY11" fmla="*/ 5410200 h 5745480"/>
              <a:gd name="connsiteX12" fmla="*/ 2202180 w 3718560"/>
              <a:gd name="connsiteY12" fmla="*/ 5448300 h 5745480"/>
              <a:gd name="connsiteX13" fmla="*/ 2346960 w 3718560"/>
              <a:gd name="connsiteY13" fmla="*/ 5463540 h 5745480"/>
              <a:gd name="connsiteX14" fmla="*/ 2583180 w 3718560"/>
              <a:gd name="connsiteY14" fmla="*/ 5471160 h 5745480"/>
              <a:gd name="connsiteX15" fmla="*/ 2461260 w 3718560"/>
              <a:gd name="connsiteY15" fmla="*/ 5684520 h 5745480"/>
              <a:gd name="connsiteX16" fmla="*/ 2225040 w 3718560"/>
              <a:gd name="connsiteY16" fmla="*/ 5676900 h 5745480"/>
              <a:gd name="connsiteX17" fmla="*/ 1912620 w 3718560"/>
              <a:gd name="connsiteY17" fmla="*/ 5699760 h 5745480"/>
              <a:gd name="connsiteX18" fmla="*/ 1417320 w 3718560"/>
              <a:gd name="connsiteY18" fmla="*/ 5730240 h 5745480"/>
              <a:gd name="connsiteX19" fmla="*/ 899160 w 3718560"/>
              <a:gd name="connsiteY19" fmla="*/ 5745480 h 5745480"/>
              <a:gd name="connsiteX20" fmla="*/ 967740 w 3718560"/>
              <a:gd name="connsiteY20" fmla="*/ 5334000 h 5745480"/>
              <a:gd name="connsiteX21" fmla="*/ 1028700 w 3718560"/>
              <a:gd name="connsiteY21" fmla="*/ 4785360 h 5745480"/>
              <a:gd name="connsiteX22" fmla="*/ 1028700 w 3718560"/>
              <a:gd name="connsiteY22" fmla="*/ 4434840 h 5745480"/>
              <a:gd name="connsiteX23" fmla="*/ 1013460 w 3718560"/>
              <a:gd name="connsiteY23" fmla="*/ 4198620 h 5745480"/>
              <a:gd name="connsiteX24" fmla="*/ 960120 w 3718560"/>
              <a:gd name="connsiteY24" fmla="*/ 3878580 h 5745480"/>
              <a:gd name="connsiteX25" fmla="*/ 929640 w 3718560"/>
              <a:gd name="connsiteY25" fmla="*/ 3649980 h 5745480"/>
              <a:gd name="connsiteX26" fmla="*/ 746760 w 3718560"/>
              <a:gd name="connsiteY26" fmla="*/ 3063240 h 5745480"/>
              <a:gd name="connsiteX27" fmla="*/ 426720 w 3718560"/>
              <a:gd name="connsiteY27" fmla="*/ 2156460 h 5745480"/>
              <a:gd name="connsiteX28" fmla="*/ 205740 w 3718560"/>
              <a:gd name="connsiteY28" fmla="*/ 1440180 h 5745480"/>
              <a:gd name="connsiteX29" fmla="*/ 60960 w 3718560"/>
              <a:gd name="connsiteY29" fmla="*/ 899160 h 5745480"/>
              <a:gd name="connsiteX30" fmla="*/ 0 w 3718560"/>
              <a:gd name="connsiteY30" fmla="*/ 624840 h 5745480"/>
              <a:gd name="connsiteX31" fmla="*/ 548640 w 3718560"/>
              <a:gd name="connsiteY31" fmla="*/ 609600 h 5745480"/>
              <a:gd name="connsiteX32" fmla="*/ 914400 w 3718560"/>
              <a:gd name="connsiteY32" fmla="*/ 586740 h 5745480"/>
              <a:gd name="connsiteX33" fmla="*/ 1150620 w 3718560"/>
              <a:gd name="connsiteY33" fmla="*/ 556260 h 5745480"/>
              <a:gd name="connsiteX34" fmla="*/ 1470660 w 3718560"/>
              <a:gd name="connsiteY34" fmla="*/ 472440 h 5745480"/>
              <a:gd name="connsiteX35" fmla="*/ 1851660 w 3718560"/>
              <a:gd name="connsiteY35" fmla="*/ 243840 h 5745480"/>
              <a:gd name="connsiteX36" fmla="*/ 2186940 w 3718560"/>
              <a:gd name="connsiteY36" fmla="*/ 0 h 574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718560" h="5745480">
                <a:moveTo>
                  <a:pt x="2186940" y="0"/>
                </a:moveTo>
                <a:lnTo>
                  <a:pt x="2186940" y="0"/>
                </a:lnTo>
                <a:lnTo>
                  <a:pt x="3718560" y="1828800"/>
                </a:lnTo>
                <a:lnTo>
                  <a:pt x="3596640" y="2072640"/>
                </a:lnTo>
                <a:lnTo>
                  <a:pt x="2865120" y="3299460"/>
                </a:lnTo>
                <a:lnTo>
                  <a:pt x="2453640" y="4000500"/>
                </a:lnTo>
                <a:lnTo>
                  <a:pt x="2049780" y="4716780"/>
                </a:lnTo>
                <a:lnTo>
                  <a:pt x="1935480" y="4914900"/>
                </a:lnTo>
                <a:lnTo>
                  <a:pt x="1889760" y="5029200"/>
                </a:lnTo>
                <a:lnTo>
                  <a:pt x="1912620" y="5189220"/>
                </a:lnTo>
                <a:lnTo>
                  <a:pt x="1965960" y="5303520"/>
                </a:lnTo>
                <a:lnTo>
                  <a:pt x="2057400" y="5410200"/>
                </a:lnTo>
                <a:lnTo>
                  <a:pt x="2202180" y="5448300"/>
                </a:lnTo>
                <a:lnTo>
                  <a:pt x="2346960" y="5463540"/>
                </a:lnTo>
                <a:lnTo>
                  <a:pt x="2583180" y="5471160"/>
                </a:lnTo>
                <a:lnTo>
                  <a:pt x="2461260" y="5684520"/>
                </a:lnTo>
                <a:lnTo>
                  <a:pt x="2225040" y="5676900"/>
                </a:lnTo>
                <a:lnTo>
                  <a:pt x="1912620" y="5699760"/>
                </a:lnTo>
                <a:lnTo>
                  <a:pt x="1417320" y="5730240"/>
                </a:lnTo>
                <a:lnTo>
                  <a:pt x="899160" y="5745480"/>
                </a:lnTo>
                <a:lnTo>
                  <a:pt x="967740" y="5334000"/>
                </a:lnTo>
                <a:lnTo>
                  <a:pt x="1028700" y="4785360"/>
                </a:lnTo>
                <a:lnTo>
                  <a:pt x="1028700" y="4434840"/>
                </a:lnTo>
                <a:lnTo>
                  <a:pt x="1013460" y="4198620"/>
                </a:lnTo>
                <a:lnTo>
                  <a:pt x="960120" y="3878580"/>
                </a:lnTo>
                <a:lnTo>
                  <a:pt x="929640" y="3649980"/>
                </a:lnTo>
                <a:lnTo>
                  <a:pt x="746760" y="3063240"/>
                </a:lnTo>
                <a:lnTo>
                  <a:pt x="426720" y="2156460"/>
                </a:lnTo>
                <a:lnTo>
                  <a:pt x="205740" y="1440180"/>
                </a:lnTo>
                <a:lnTo>
                  <a:pt x="60960" y="899160"/>
                </a:lnTo>
                <a:lnTo>
                  <a:pt x="0" y="624840"/>
                </a:lnTo>
                <a:lnTo>
                  <a:pt x="548640" y="609600"/>
                </a:lnTo>
                <a:lnTo>
                  <a:pt x="914400" y="586740"/>
                </a:lnTo>
                <a:lnTo>
                  <a:pt x="1150620" y="556260"/>
                </a:lnTo>
                <a:lnTo>
                  <a:pt x="1470660" y="472440"/>
                </a:lnTo>
                <a:lnTo>
                  <a:pt x="1851660" y="243840"/>
                </a:lnTo>
                <a:lnTo>
                  <a:pt x="2186940" y="0"/>
                </a:lnTo>
                <a:close/>
              </a:path>
            </a:pathLst>
          </a:custGeom>
          <a:noFill/>
          <a:ln w="539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E5A121C2-808B-4D06-717C-955E988AE957}"/>
              </a:ext>
            </a:extLst>
          </p:cNvPr>
          <p:cNvSpPr/>
          <p:nvPr/>
        </p:nvSpPr>
        <p:spPr>
          <a:xfrm rot="3076140">
            <a:off x="9634894" y="3114327"/>
            <a:ext cx="803755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dist"/>
            <a:r>
              <a:rPr lang="zh-CN" altLang="en-US" sz="11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水阁</a:t>
            </a:r>
            <a:r>
              <a:rPr lang="zh-CN" altLang="en-US" sz="11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endParaRPr lang="en-US" altLang="zh-CN" sz="1100" b="1" dirty="0" smtClean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7EA1A021-AB49-AFF0-6A88-FB72F51B867C}"/>
              </a:ext>
            </a:extLst>
          </p:cNvPr>
          <p:cNvSpPr txBox="1"/>
          <p:nvPr/>
        </p:nvSpPr>
        <p:spPr>
          <a:xfrm rot="20462331">
            <a:off x="7555623" y="4352630"/>
            <a:ext cx="210412" cy="766907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800" b="1">
                <a:effectLst>
                  <a:glow rad="1016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dist"/>
            <a:r>
              <a:rPr lang="zh-CN" altLang="en-US" sz="1100" dirty="0"/>
              <a:t>宁丹大道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E36BD8ED-945D-B707-0318-421CFF63F659}"/>
              </a:ext>
            </a:extLst>
          </p:cNvPr>
          <p:cNvSpPr/>
          <p:nvPr/>
        </p:nvSpPr>
        <p:spPr>
          <a:xfrm rot="21404276">
            <a:off x="8465083" y="8001164"/>
            <a:ext cx="108368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dist"/>
            <a:r>
              <a:rPr lang="zh-CN" altLang="en-US" sz="11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绕城高</a:t>
            </a:r>
            <a:r>
              <a:rPr lang="zh-CN" altLang="en-US" sz="11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速</a:t>
            </a:r>
            <a:endParaRPr lang="en-US" altLang="zh-CN" sz="1100" b="1" dirty="0" smtClean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66DEABAD-65D6-2422-A060-E04A472C008B}"/>
              </a:ext>
            </a:extLst>
          </p:cNvPr>
          <p:cNvSpPr/>
          <p:nvPr/>
        </p:nvSpPr>
        <p:spPr>
          <a:xfrm>
            <a:off x="7354834" y="2869503"/>
            <a:ext cx="800281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dist"/>
            <a:r>
              <a:rPr lang="zh-CN" altLang="en-US" sz="11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诚信大</a:t>
            </a:r>
            <a:r>
              <a:rPr lang="zh-CN" altLang="en-US" sz="11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道</a:t>
            </a:r>
            <a:endParaRPr lang="en-US" altLang="zh-CN" sz="1100" b="1" dirty="0" smtClean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814A79FD-D73E-0641-AB83-9A7F9B5D900E}"/>
              </a:ext>
            </a:extLst>
          </p:cNvPr>
          <p:cNvSpPr txBox="1"/>
          <p:nvPr/>
        </p:nvSpPr>
        <p:spPr>
          <a:xfrm rot="1935560">
            <a:off x="9441236" y="6225594"/>
            <a:ext cx="210412" cy="6133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800" b="1">
                <a:effectLst>
                  <a:glow rad="1016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100" dirty="0"/>
              <a:t>长青街</a:t>
            </a: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7EA1A021-AB49-AFF0-6A88-FB72F51B867C}"/>
              </a:ext>
            </a:extLst>
          </p:cNvPr>
          <p:cNvSpPr txBox="1"/>
          <p:nvPr/>
        </p:nvSpPr>
        <p:spPr>
          <a:xfrm rot="20463362">
            <a:off x="8243229" y="4289125"/>
            <a:ext cx="210412" cy="577939"/>
          </a:xfrm>
          <a:prstGeom prst="rect">
            <a:avLst/>
          </a:prstGeom>
          <a:noFill/>
          <a:ln>
            <a:noFill/>
          </a:ln>
        </p:spPr>
        <p:txBody>
          <a:bodyPr vert="eaVert"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800" b="1">
                <a:effectLst>
                  <a:glow rad="1016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dist"/>
            <a:r>
              <a:rPr lang="zh-CN" altLang="en-US" sz="1100" dirty="0"/>
              <a:t>水长街</a:t>
            </a:r>
          </a:p>
        </p:txBody>
      </p:sp>
      <p:sp>
        <p:nvSpPr>
          <p:cNvPr id="27" name="任意多边形 26"/>
          <p:cNvSpPr/>
          <p:nvPr/>
        </p:nvSpPr>
        <p:spPr>
          <a:xfrm>
            <a:off x="8959850" y="4051300"/>
            <a:ext cx="1879600" cy="2028825"/>
          </a:xfrm>
          <a:custGeom>
            <a:avLst/>
            <a:gdLst>
              <a:gd name="connsiteX0" fmla="*/ 1879600 w 1879600"/>
              <a:gd name="connsiteY0" fmla="*/ 209550 h 2028825"/>
              <a:gd name="connsiteX1" fmla="*/ 1708150 w 1879600"/>
              <a:gd name="connsiteY1" fmla="*/ 0 h 2028825"/>
              <a:gd name="connsiteX2" fmla="*/ 1673225 w 1879600"/>
              <a:gd name="connsiteY2" fmla="*/ 38100 h 2028825"/>
              <a:gd name="connsiteX3" fmla="*/ 1593850 w 1879600"/>
              <a:gd name="connsiteY3" fmla="*/ 85725 h 2028825"/>
              <a:gd name="connsiteX4" fmla="*/ 1393825 w 1879600"/>
              <a:gd name="connsiteY4" fmla="*/ 130175 h 2028825"/>
              <a:gd name="connsiteX5" fmla="*/ 1314450 w 1879600"/>
              <a:gd name="connsiteY5" fmla="*/ 177800 h 2028825"/>
              <a:gd name="connsiteX6" fmla="*/ 1270000 w 1879600"/>
              <a:gd name="connsiteY6" fmla="*/ 190500 h 2028825"/>
              <a:gd name="connsiteX7" fmla="*/ 1066800 w 1879600"/>
              <a:gd name="connsiteY7" fmla="*/ 323850 h 2028825"/>
              <a:gd name="connsiteX8" fmla="*/ 1003300 w 1879600"/>
              <a:gd name="connsiteY8" fmla="*/ 346075 h 2028825"/>
              <a:gd name="connsiteX9" fmla="*/ 0 w 1879600"/>
              <a:gd name="connsiteY9" fmla="*/ 1692275 h 2028825"/>
              <a:gd name="connsiteX10" fmla="*/ 107950 w 1879600"/>
              <a:gd name="connsiteY10" fmla="*/ 1762125 h 2028825"/>
              <a:gd name="connsiteX11" fmla="*/ 339725 w 1879600"/>
              <a:gd name="connsiteY11" fmla="*/ 1901825 h 2028825"/>
              <a:gd name="connsiteX12" fmla="*/ 527050 w 1879600"/>
              <a:gd name="connsiteY12" fmla="*/ 1962150 h 2028825"/>
              <a:gd name="connsiteX13" fmla="*/ 720725 w 1879600"/>
              <a:gd name="connsiteY13" fmla="*/ 2009775 h 2028825"/>
              <a:gd name="connsiteX14" fmla="*/ 803275 w 1879600"/>
              <a:gd name="connsiteY14" fmla="*/ 2028825 h 2028825"/>
              <a:gd name="connsiteX15" fmla="*/ 841375 w 1879600"/>
              <a:gd name="connsiteY15" fmla="*/ 1997075 h 2028825"/>
              <a:gd name="connsiteX16" fmla="*/ 1177925 w 1879600"/>
              <a:gd name="connsiteY16" fmla="*/ 1447800 h 2028825"/>
              <a:gd name="connsiteX17" fmla="*/ 1879600 w 1879600"/>
              <a:gd name="connsiteY17" fmla="*/ 209550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79600" h="2028825">
                <a:moveTo>
                  <a:pt x="1879600" y="209550"/>
                </a:moveTo>
                <a:lnTo>
                  <a:pt x="1708150" y="0"/>
                </a:lnTo>
                <a:lnTo>
                  <a:pt x="1673225" y="38100"/>
                </a:lnTo>
                <a:lnTo>
                  <a:pt x="1593850" y="85725"/>
                </a:lnTo>
                <a:lnTo>
                  <a:pt x="1393825" y="130175"/>
                </a:lnTo>
                <a:lnTo>
                  <a:pt x="1314450" y="177800"/>
                </a:lnTo>
                <a:lnTo>
                  <a:pt x="1270000" y="190500"/>
                </a:lnTo>
                <a:lnTo>
                  <a:pt x="1066800" y="323850"/>
                </a:lnTo>
                <a:lnTo>
                  <a:pt x="1003300" y="346075"/>
                </a:lnTo>
                <a:lnTo>
                  <a:pt x="0" y="1692275"/>
                </a:lnTo>
                <a:lnTo>
                  <a:pt x="107950" y="1762125"/>
                </a:lnTo>
                <a:lnTo>
                  <a:pt x="339725" y="1901825"/>
                </a:lnTo>
                <a:lnTo>
                  <a:pt x="527050" y="1962150"/>
                </a:lnTo>
                <a:lnTo>
                  <a:pt x="720725" y="2009775"/>
                </a:lnTo>
                <a:lnTo>
                  <a:pt x="803275" y="2028825"/>
                </a:lnTo>
                <a:lnTo>
                  <a:pt x="841375" y="1997075"/>
                </a:lnTo>
                <a:lnTo>
                  <a:pt x="1177925" y="1447800"/>
                </a:lnTo>
                <a:lnTo>
                  <a:pt x="1879600" y="209550"/>
                </a:lnTo>
                <a:close/>
              </a:path>
            </a:pathLst>
          </a:custGeom>
          <a:noFill/>
          <a:ln w="53975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81" name="组合 33"/>
          <p:cNvGrpSpPr/>
          <p:nvPr/>
        </p:nvGrpSpPr>
        <p:grpSpPr bwMode="auto">
          <a:xfrm>
            <a:off x="5612712" y="7892031"/>
            <a:ext cx="1666875" cy="634020"/>
            <a:chOff x="17976523" y="7061476"/>
            <a:chExt cx="1666732" cy="634627"/>
          </a:xfrm>
        </p:grpSpPr>
        <p:sp>
          <p:nvSpPr>
            <p:cNvPr id="182" name="矩形 181"/>
            <p:cNvSpPr/>
            <p:nvPr/>
          </p:nvSpPr>
          <p:spPr>
            <a:xfrm>
              <a:off x="17976523" y="7444431"/>
              <a:ext cx="349220" cy="1303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00" noProof="1"/>
            </a:p>
          </p:txBody>
        </p:sp>
        <p:grpSp>
          <p:nvGrpSpPr>
            <p:cNvPr id="183" name="组合 35"/>
            <p:cNvGrpSpPr/>
            <p:nvPr/>
          </p:nvGrpSpPr>
          <p:grpSpPr bwMode="auto">
            <a:xfrm>
              <a:off x="17976523" y="7061476"/>
              <a:ext cx="1666732" cy="634627"/>
              <a:chOff x="17976523" y="7061476"/>
              <a:chExt cx="1666732" cy="634627"/>
            </a:xfrm>
          </p:grpSpPr>
          <p:sp>
            <p:nvSpPr>
              <p:cNvPr id="184" name="文本框 36"/>
              <p:cNvSpPr txBox="1">
                <a:spLocks noChangeArrowheads="1"/>
              </p:cNvSpPr>
              <p:nvPr/>
            </p:nvSpPr>
            <p:spPr bwMode="auto">
              <a:xfrm>
                <a:off x="18401993" y="7061476"/>
                <a:ext cx="1241262" cy="634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rIns="0">
                <a:spAutoFit/>
              </a:bodyPr>
              <a:lstStyle/>
              <a:p>
                <a:pPr eaLnBrk="0" hangingPunct="0"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修改地块范围</a:t>
                </a:r>
              </a:p>
              <a:p>
                <a:pPr eaLnBrk="0" hangingPunct="0">
                  <a:lnSpc>
                    <a:spcPct val="160000"/>
                  </a:lnSpc>
                </a:pPr>
                <a:r>
                  <a:rPr lang="zh-CN" altLang="en-US" sz="11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图则单元边</a:t>
                </a:r>
                <a:r>
                  <a:rPr lang="zh-CN" altLang="en-US" sz="1100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界</a:t>
                </a:r>
                <a:endParaRPr lang="en-US" altLang="zh-CN" sz="1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矩形 184"/>
              <p:cNvSpPr/>
              <p:nvPr/>
            </p:nvSpPr>
            <p:spPr>
              <a:xfrm>
                <a:off x="17976523" y="7212434"/>
                <a:ext cx="349220" cy="128710"/>
              </a:xfrm>
              <a:prstGeom prst="rect">
                <a:avLst/>
              </a:prstGeom>
              <a:noFill/>
              <a:ln w="19050">
                <a:solidFill>
                  <a:srgbClr val="1C21F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000" noProof="1">
                  <a:sym typeface="+mn-ea"/>
                </a:endParaRPr>
              </a:p>
            </p:txBody>
          </p:sp>
        </p:grpSp>
      </p:grpSp>
      <p:sp>
        <p:nvSpPr>
          <p:cNvPr id="159" name="文本框 158">
            <a:extLst>
              <a:ext uri="{FF2B5EF4-FFF2-40B4-BE49-F238E27FC236}">
                <a16:creationId xmlns:a16="http://schemas.microsoft.com/office/drawing/2014/main" id="{814A79FD-D73E-0641-AB83-9A7F9B5D900E}"/>
              </a:ext>
            </a:extLst>
          </p:cNvPr>
          <p:cNvSpPr txBox="1"/>
          <p:nvPr/>
        </p:nvSpPr>
        <p:spPr>
          <a:xfrm rot="2435201">
            <a:off x="9428864" y="4416348"/>
            <a:ext cx="210412" cy="7736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800" b="1">
                <a:effectLst>
                  <a:glow rad="1016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100" dirty="0"/>
              <a:t>康平街</a:t>
            </a:r>
          </a:p>
        </p:txBody>
      </p:sp>
      <p:sp>
        <p:nvSpPr>
          <p:cNvPr id="64" name="矩形标注 26">
            <a:extLst>
              <a:ext uri="{FF2B5EF4-FFF2-40B4-BE49-F238E27FC236}">
                <a16:creationId xmlns:a16="http://schemas.microsoft.com/office/drawing/2014/main" id="{4B9FDC18-73CE-34A4-FA5E-9FCFB37C0543}"/>
              </a:ext>
            </a:extLst>
          </p:cNvPr>
          <p:cNvSpPr/>
          <p:nvPr/>
        </p:nvSpPr>
        <p:spPr>
          <a:xfrm>
            <a:off x="10950461" y="3615628"/>
            <a:ext cx="1319517" cy="1089670"/>
          </a:xfrm>
          <a:prstGeom prst="wedgeRectCallout">
            <a:avLst>
              <a:gd name="adj1" fmla="val -80527"/>
              <a:gd name="adj2" fmla="val 23802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04-25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一类工业用地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(M1)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17.49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35m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 </a:t>
            </a:r>
          </a:p>
        </p:txBody>
      </p:sp>
      <p:sp>
        <p:nvSpPr>
          <p:cNvPr id="65" name="矩形标注 26">
            <a:extLst>
              <a:ext uri="{FF2B5EF4-FFF2-40B4-BE49-F238E27FC236}">
                <a16:creationId xmlns:a16="http://schemas.microsoft.com/office/drawing/2014/main" id="{03E98AF7-1EE8-2E85-FD92-20E7E43EF3B8}"/>
              </a:ext>
            </a:extLst>
          </p:cNvPr>
          <p:cNvSpPr/>
          <p:nvPr/>
        </p:nvSpPr>
        <p:spPr>
          <a:xfrm>
            <a:off x="10945776" y="4794483"/>
            <a:ext cx="1319517" cy="1089670"/>
          </a:xfrm>
          <a:prstGeom prst="wedgeRectCallout">
            <a:avLst>
              <a:gd name="adj1" fmla="val -163142"/>
              <a:gd name="adj2" fmla="val 16629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04-27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一类工业用地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(M1)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3.21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35m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 </a:t>
            </a:r>
          </a:p>
        </p:txBody>
      </p:sp>
      <p:sp>
        <p:nvSpPr>
          <p:cNvPr id="66" name="矩形标注 26">
            <a:extLst>
              <a:ext uri="{FF2B5EF4-FFF2-40B4-BE49-F238E27FC236}">
                <a16:creationId xmlns:a16="http://schemas.microsoft.com/office/drawing/2014/main" id="{FFD223FE-9A8B-94BB-4B71-DADB86919EAD}"/>
              </a:ext>
            </a:extLst>
          </p:cNvPr>
          <p:cNvSpPr/>
          <p:nvPr/>
        </p:nvSpPr>
        <p:spPr>
          <a:xfrm>
            <a:off x="10945775" y="5978657"/>
            <a:ext cx="1319517" cy="1089670"/>
          </a:xfrm>
          <a:prstGeom prst="wedgeRectCallout">
            <a:avLst>
              <a:gd name="adj1" fmla="val -138053"/>
              <a:gd name="adj2" fmla="val -61993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04-28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一类工业用地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(M1)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3.37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35m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 </a:t>
            </a:r>
          </a:p>
        </p:txBody>
      </p:sp>
      <p:sp>
        <p:nvSpPr>
          <p:cNvPr id="44" name="任意多边形 43"/>
          <p:cNvSpPr/>
          <p:nvPr/>
        </p:nvSpPr>
        <p:spPr>
          <a:xfrm>
            <a:off x="13354050" y="2447925"/>
            <a:ext cx="5800725" cy="5686425"/>
          </a:xfrm>
          <a:custGeom>
            <a:avLst/>
            <a:gdLst>
              <a:gd name="connsiteX0" fmla="*/ 2562225 w 5800725"/>
              <a:gd name="connsiteY0" fmla="*/ 0 h 5686425"/>
              <a:gd name="connsiteX1" fmla="*/ 3181350 w 5800725"/>
              <a:gd name="connsiteY1" fmla="*/ 657225 h 5686425"/>
              <a:gd name="connsiteX2" fmla="*/ 4067175 w 5800725"/>
              <a:gd name="connsiteY2" fmla="*/ 1543050 h 5686425"/>
              <a:gd name="connsiteX3" fmla="*/ 5238750 w 5800725"/>
              <a:gd name="connsiteY3" fmla="*/ 2943225 h 5686425"/>
              <a:gd name="connsiteX4" fmla="*/ 5800725 w 5800725"/>
              <a:gd name="connsiteY4" fmla="*/ 3600450 h 5686425"/>
              <a:gd name="connsiteX5" fmla="*/ 4743450 w 5800725"/>
              <a:gd name="connsiteY5" fmla="*/ 4591050 h 5686425"/>
              <a:gd name="connsiteX6" fmla="*/ 4400550 w 5800725"/>
              <a:gd name="connsiteY6" fmla="*/ 4905375 h 5686425"/>
              <a:gd name="connsiteX7" fmla="*/ 4191000 w 5800725"/>
              <a:gd name="connsiteY7" fmla="*/ 5114925 h 5686425"/>
              <a:gd name="connsiteX8" fmla="*/ 3848100 w 5800725"/>
              <a:gd name="connsiteY8" fmla="*/ 5314950 h 5686425"/>
              <a:gd name="connsiteX9" fmla="*/ 3152775 w 5800725"/>
              <a:gd name="connsiteY9" fmla="*/ 5686425 h 5686425"/>
              <a:gd name="connsiteX10" fmla="*/ 2562225 w 5800725"/>
              <a:gd name="connsiteY10" fmla="*/ 5534025 h 5686425"/>
              <a:gd name="connsiteX11" fmla="*/ 1866900 w 5800725"/>
              <a:gd name="connsiteY11" fmla="*/ 5429250 h 5686425"/>
              <a:gd name="connsiteX12" fmla="*/ 1143000 w 5800725"/>
              <a:gd name="connsiteY12" fmla="*/ 5391150 h 5686425"/>
              <a:gd name="connsiteX13" fmla="*/ 819150 w 5800725"/>
              <a:gd name="connsiteY13" fmla="*/ 5391150 h 5686425"/>
              <a:gd name="connsiteX14" fmla="*/ 923925 w 5800725"/>
              <a:gd name="connsiteY14" fmla="*/ 5105400 h 5686425"/>
              <a:gd name="connsiteX15" fmla="*/ 466725 w 5800725"/>
              <a:gd name="connsiteY15" fmla="*/ 5076825 h 5686425"/>
              <a:gd name="connsiteX16" fmla="*/ 323850 w 5800725"/>
              <a:gd name="connsiteY16" fmla="*/ 5038725 h 5686425"/>
              <a:gd name="connsiteX17" fmla="*/ 171450 w 5800725"/>
              <a:gd name="connsiteY17" fmla="*/ 4933950 h 5686425"/>
              <a:gd name="connsiteX18" fmla="*/ 95250 w 5800725"/>
              <a:gd name="connsiteY18" fmla="*/ 4876800 h 5686425"/>
              <a:gd name="connsiteX19" fmla="*/ 0 w 5800725"/>
              <a:gd name="connsiteY19" fmla="*/ 4695825 h 5686425"/>
              <a:gd name="connsiteX20" fmla="*/ 9525 w 5800725"/>
              <a:gd name="connsiteY20" fmla="*/ 4476750 h 5686425"/>
              <a:gd name="connsiteX21" fmla="*/ 38100 w 5800725"/>
              <a:gd name="connsiteY21" fmla="*/ 4324350 h 5686425"/>
              <a:gd name="connsiteX22" fmla="*/ 1038225 w 5800725"/>
              <a:gd name="connsiteY22" fmla="*/ 2628900 h 5686425"/>
              <a:gd name="connsiteX23" fmla="*/ 2562225 w 5800725"/>
              <a:gd name="connsiteY23" fmla="*/ 0 h 568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00725" h="5686425">
                <a:moveTo>
                  <a:pt x="2562225" y="0"/>
                </a:moveTo>
                <a:lnTo>
                  <a:pt x="3181350" y="657225"/>
                </a:lnTo>
                <a:lnTo>
                  <a:pt x="4067175" y="1543050"/>
                </a:lnTo>
                <a:lnTo>
                  <a:pt x="5238750" y="2943225"/>
                </a:lnTo>
                <a:lnTo>
                  <a:pt x="5800725" y="3600450"/>
                </a:lnTo>
                <a:lnTo>
                  <a:pt x="4743450" y="4591050"/>
                </a:lnTo>
                <a:lnTo>
                  <a:pt x="4400550" y="4905375"/>
                </a:lnTo>
                <a:lnTo>
                  <a:pt x="4191000" y="5114925"/>
                </a:lnTo>
                <a:lnTo>
                  <a:pt x="3848100" y="5314950"/>
                </a:lnTo>
                <a:lnTo>
                  <a:pt x="3152775" y="5686425"/>
                </a:lnTo>
                <a:lnTo>
                  <a:pt x="2562225" y="5534025"/>
                </a:lnTo>
                <a:lnTo>
                  <a:pt x="1866900" y="5429250"/>
                </a:lnTo>
                <a:lnTo>
                  <a:pt x="1143000" y="5391150"/>
                </a:lnTo>
                <a:lnTo>
                  <a:pt x="819150" y="5391150"/>
                </a:lnTo>
                <a:lnTo>
                  <a:pt x="923925" y="5105400"/>
                </a:lnTo>
                <a:lnTo>
                  <a:pt x="466725" y="5076825"/>
                </a:lnTo>
                <a:lnTo>
                  <a:pt x="323850" y="5038725"/>
                </a:lnTo>
                <a:lnTo>
                  <a:pt x="171450" y="4933950"/>
                </a:lnTo>
                <a:lnTo>
                  <a:pt x="95250" y="4876800"/>
                </a:lnTo>
                <a:lnTo>
                  <a:pt x="0" y="4695825"/>
                </a:lnTo>
                <a:lnTo>
                  <a:pt x="9525" y="4476750"/>
                </a:lnTo>
                <a:lnTo>
                  <a:pt x="38100" y="4324350"/>
                </a:lnTo>
                <a:lnTo>
                  <a:pt x="1038225" y="2628900"/>
                </a:lnTo>
                <a:lnTo>
                  <a:pt x="2562225" y="0"/>
                </a:lnTo>
                <a:close/>
              </a:path>
            </a:pathLst>
          </a:custGeom>
          <a:noFill/>
          <a:ln w="53975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14487525" y="2614613"/>
            <a:ext cx="1890713" cy="2628900"/>
          </a:xfrm>
          <a:custGeom>
            <a:avLst/>
            <a:gdLst>
              <a:gd name="connsiteX0" fmla="*/ 1462088 w 1890713"/>
              <a:gd name="connsiteY0" fmla="*/ 0 h 2628900"/>
              <a:gd name="connsiteX1" fmla="*/ 1866900 w 1890713"/>
              <a:gd name="connsiteY1" fmla="*/ 404812 h 2628900"/>
              <a:gd name="connsiteX2" fmla="*/ 1890713 w 1890713"/>
              <a:gd name="connsiteY2" fmla="*/ 457200 h 2628900"/>
              <a:gd name="connsiteX3" fmla="*/ 1847850 w 1890713"/>
              <a:gd name="connsiteY3" fmla="*/ 571500 h 2628900"/>
              <a:gd name="connsiteX4" fmla="*/ 947738 w 1890713"/>
              <a:gd name="connsiteY4" fmla="*/ 2557462 h 2628900"/>
              <a:gd name="connsiteX5" fmla="*/ 919163 w 1890713"/>
              <a:gd name="connsiteY5" fmla="*/ 2619375 h 2628900"/>
              <a:gd name="connsiteX6" fmla="*/ 866775 w 1890713"/>
              <a:gd name="connsiteY6" fmla="*/ 2628900 h 2628900"/>
              <a:gd name="connsiteX7" fmla="*/ 85725 w 1890713"/>
              <a:gd name="connsiteY7" fmla="*/ 2462212 h 2628900"/>
              <a:gd name="connsiteX8" fmla="*/ 19050 w 1890713"/>
              <a:gd name="connsiteY8" fmla="*/ 2443162 h 2628900"/>
              <a:gd name="connsiteX9" fmla="*/ 0 w 1890713"/>
              <a:gd name="connsiteY9" fmla="*/ 2376487 h 2628900"/>
              <a:gd name="connsiteX10" fmla="*/ 1376363 w 1890713"/>
              <a:gd name="connsiteY10" fmla="*/ 14287 h 2628900"/>
              <a:gd name="connsiteX11" fmla="*/ 1462088 w 1890713"/>
              <a:gd name="connsiteY11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0713" h="2628900">
                <a:moveTo>
                  <a:pt x="1462088" y="0"/>
                </a:moveTo>
                <a:lnTo>
                  <a:pt x="1866900" y="404812"/>
                </a:lnTo>
                <a:lnTo>
                  <a:pt x="1890713" y="457200"/>
                </a:lnTo>
                <a:lnTo>
                  <a:pt x="1847850" y="571500"/>
                </a:lnTo>
                <a:lnTo>
                  <a:pt x="947738" y="2557462"/>
                </a:lnTo>
                <a:lnTo>
                  <a:pt x="919163" y="2619375"/>
                </a:lnTo>
                <a:lnTo>
                  <a:pt x="866775" y="2628900"/>
                </a:lnTo>
                <a:lnTo>
                  <a:pt x="85725" y="2462212"/>
                </a:lnTo>
                <a:lnTo>
                  <a:pt x="19050" y="2443162"/>
                </a:lnTo>
                <a:lnTo>
                  <a:pt x="0" y="2376487"/>
                </a:lnTo>
                <a:lnTo>
                  <a:pt x="1376363" y="14287"/>
                </a:lnTo>
                <a:lnTo>
                  <a:pt x="1462088" y="0"/>
                </a:lnTo>
                <a:close/>
              </a:path>
            </a:pathLst>
          </a:custGeom>
          <a:noFill/>
          <a:ln w="53975">
            <a:solidFill>
              <a:srgbClr val="0000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2" name="矩形标注 26">
            <a:extLst>
              <a:ext uri="{FF2B5EF4-FFF2-40B4-BE49-F238E27FC236}">
                <a16:creationId xmlns:a16="http://schemas.microsoft.com/office/drawing/2014/main" id="{360AD86D-3CF4-C843-F3E5-73280D9D7BE2}"/>
              </a:ext>
            </a:extLst>
          </p:cNvPr>
          <p:cNvSpPr/>
          <p:nvPr/>
        </p:nvSpPr>
        <p:spPr>
          <a:xfrm>
            <a:off x="13867197" y="2100580"/>
            <a:ext cx="1244727" cy="1126157"/>
          </a:xfrm>
          <a:prstGeom prst="wedgeRectCallout">
            <a:avLst>
              <a:gd name="adj1" fmla="val 98757"/>
              <a:gd name="adj2" fmla="val 34343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07-02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一类工业用地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(M1)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4.22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55%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35m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5% </a:t>
            </a:r>
          </a:p>
        </p:txBody>
      </p:sp>
      <p:sp>
        <p:nvSpPr>
          <p:cNvPr id="63" name="矩形标注 26">
            <a:extLst>
              <a:ext uri="{FF2B5EF4-FFF2-40B4-BE49-F238E27FC236}">
                <a16:creationId xmlns:a16="http://schemas.microsoft.com/office/drawing/2014/main" id="{1F917AB1-D18F-1657-D720-2D2E1813A8CA}"/>
              </a:ext>
            </a:extLst>
          </p:cNvPr>
          <p:cNvSpPr/>
          <p:nvPr/>
        </p:nvSpPr>
        <p:spPr>
          <a:xfrm>
            <a:off x="13293298" y="3343590"/>
            <a:ext cx="1250926" cy="1067000"/>
          </a:xfrm>
          <a:prstGeom prst="wedgeRectCallout">
            <a:avLst>
              <a:gd name="adj1" fmla="val 99602"/>
              <a:gd name="adj2" fmla="val 29390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07-05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一类工业用地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(M1)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4.66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35m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 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EB9A28A3-6878-079D-F5B6-EBDBA4C797E2}"/>
              </a:ext>
            </a:extLst>
          </p:cNvPr>
          <p:cNvSpPr txBox="1"/>
          <p:nvPr/>
        </p:nvSpPr>
        <p:spPr>
          <a:xfrm rot="18968523">
            <a:off x="17960998" y="6590717"/>
            <a:ext cx="993532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zh-CN"/>
            </a:defPPr>
            <a:lvl1pPr algn="dist">
              <a:defRPr sz="1800" b="1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100" dirty="0"/>
              <a:t>吉印大</a:t>
            </a:r>
            <a:r>
              <a:rPr lang="zh-CN" altLang="en-US" sz="1100" dirty="0" smtClean="0"/>
              <a:t>道</a:t>
            </a:r>
            <a:endParaRPr lang="en-US" altLang="zh-CN" sz="1100" dirty="0" smtClean="0"/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E5A121C2-808B-4D06-717C-955E988AE957}"/>
              </a:ext>
            </a:extLst>
          </p:cNvPr>
          <p:cNvSpPr/>
          <p:nvPr/>
        </p:nvSpPr>
        <p:spPr>
          <a:xfrm rot="2871004">
            <a:off x="17682104" y="4646809"/>
            <a:ext cx="803755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dist"/>
            <a:r>
              <a:rPr lang="zh-CN" altLang="en-US" sz="11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水阁</a:t>
            </a:r>
            <a:r>
              <a:rPr lang="zh-CN" altLang="en-US" sz="11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endParaRPr lang="en-US" altLang="zh-CN" sz="1100" b="1" dirty="0" smtClean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E36BD8ED-945D-B707-0318-421CFF63F659}"/>
              </a:ext>
            </a:extLst>
          </p:cNvPr>
          <p:cNvSpPr/>
          <p:nvPr/>
        </p:nvSpPr>
        <p:spPr>
          <a:xfrm rot="168514">
            <a:off x="14493389" y="7729219"/>
            <a:ext cx="909208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dist"/>
            <a:r>
              <a:rPr lang="zh-CN" altLang="en-US" sz="1100" b="1" dirty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绕城高</a:t>
            </a:r>
            <a:r>
              <a:rPr lang="zh-CN" altLang="en-US" sz="11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速</a:t>
            </a:r>
            <a:endParaRPr lang="en-US" altLang="zh-CN" sz="1100" b="1" dirty="0" smtClean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814A79FD-D73E-0641-AB83-9A7F9B5D900E}"/>
              </a:ext>
            </a:extLst>
          </p:cNvPr>
          <p:cNvSpPr txBox="1"/>
          <p:nvPr/>
        </p:nvSpPr>
        <p:spPr>
          <a:xfrm rot="1935560">
            <a:off x="13891442" y="5391303"/>
            <a:ext cx="210412" cy="6133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800" b="1">
                <a:effectLst>
                  <a:glow rad="1016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100" dirty="0"/>
              <a:t>长青街</a:t>
            </a: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E36BD8ED-945D-B707-0318-421CFF63F659}"/>
              </a:ext>
            </a:extLst>
          </p:cNvPr>
          <p:cNvSpPr/>
          <p:nvPr/>
        </p:nvSpPr>
        <p:spPr>
          <a:xfrm rot="769430">
            <a:off x="15586108" y="5288382"/>
            <a:ext cx="909208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dist"/>
            <a:r>
              <a:rPr lang="zh-CN" altLang="en-US" sz="1100" b="1" dirty="0" smtClean="0">
                <a:effectLst>
                  <a:glow rad="635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水长街</a:t>
            </a:r>
            <a:endParaRPr lang="en-US" altLang="zh-CN" sz="1100" b="1" dirty="0" smtClean="0">
              <a:effectLst>
                <a:glow rad="63500">
                  <a:schemeClr val="bg1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3" name="矩形标注 26">
            <a:extLst>
              <a:ext uri="{FF2B5EF4-FFF2-40B4-BE49-F238E27FC236}">
                <a16:creationId xmlns:a16="http://schemas.microsoft.com/office/drawing/2014/main" id="{1F917AB1-D18F-1657-D720-2D2E1813A8CA}"/>
              </a:ext>
            </a:extLst>
          </p:cNvPr>
          <p:cNvSpPr/>
          <p:nvPr/>
        </p:nvSpPr>
        <p:spPr>
          <a:xfrm>
            <a:off x="16711649" y="2100580"/>
            <a:ext cx="1250926" cy="1067000"/>
          </a:xfrm>
          <a:prstGeom prst="wedgeRectCallout">
            <a:avLst>
              <a:gd name="adj1" fmla="val -90757"/>
              <a:gd name="adj2" fmla="val 38317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07-03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一类工业用地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(M1)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2.74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35m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 </a:t>
            </a:r>
          </a:p>
        </p:txBody>
      </p:sp>
      <p:sp>
        <p:nvSpPr>
          <p:cNvPr id="174" name="矩形标注 26">
            <a:extLst>
              <a:ext uri="{FF2B5EF4-FFF2-40B4-BE49-F238E27FC236}">
                <a16:creationId xmlns:a16="http://schemas.microsoft.com/office/drawing/2014/main" id="{1F917AB1-D18F-1657-D720-2D2E1813A8CA}"/>
              </a:ext>
            </a:extLst>
          </p:cNvPr>
          <p:cNvSpPr/>
          <p:nvPr/>
        </p:nvSpPr>
        <p:spPr>
          <a:xfrm>
            <a:off x="16711649" y="3227920"/>
            <a:ext cx="1250926" cy="1067000"/>
          </a:xfrm>
          <a:prstGeom prst="wedgeRectCallout">
            <a:avLst>
              <a:gd name="adj1" fmla="val -118169"/>
              <a:gd name="adj2" fmla="val 25819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07-04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一类工业用地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(M1)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1.34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35m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 </a:t>
            </a:r>
          </a:p>
        </p:txBody>
      </p:sp>
      <p:sp>
        <p:nvSpPr>
          <p:cNvPr id="175" name="矩形标注 26">
            <a:extLst>
              <a:ext uri="{FF2B5EF4-FFF2-40B4-BE49-F238E27FC236}">
                <a16:creationId xmlns:a16="http://schemas.microsoft.com/office/drawing/2014/main" id="{1F917AB1-D18F-1657-D720-2D2E1813A8CA}"/>
              </a:ext>
            </a:extLst>
          </p:cNvPr>
          <p:cNvSpPr/>
          <p:nvPr/>
        </p:nvSpPr>
        <p:spPr>
          <a:xfrm>
            <a:off x="16101952" y="4335389"/>
            <a:ext cx="1250926" cy="1067000"/>
          </a:xfrm>
          <a:prstGeom prst="wedgeRectCallout">
            <a:avLst>
              <a:gd name="adj1" fmla="val -91265"/>
              <a:gd name="adj2" fmla="val -40240"/>
            </a:avLst>
          </a:prstGeom>
          <a:solidFill>
            <a:schemeClr val="bg1">
              <a:alpha val="79000"/>
            </a:schemeClr>
          </a:solidFill>
          <a:ln w="6350"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07-06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块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一类工业用地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(M1)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3.76</a:t>
            </a:r>
            <a:r>
              <a:rPr lang="zh-CN" altLang="en-US" sz="1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建筑高度≤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35m</a:t>
            </a:r>
          </a:p>
          <a:p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 </a:t>
            </a: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814A79FD-D73E-0641-AB83-9A7F9B5D900E}"/>
              </a:ext>
            </a:extLst>
          </p:cNvPr>
          <p:cNvSpPr txBox="1"/>
          <p:nvPr/>
        </p:nvSpPr>
        <p:spPr>
          <a:xfrm rot="1644866">
            <a:off x="14971808" y="5699144"/>
            <a:ext cx="210412" cy="6133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800" b="1">
                <a:effectLst>
                  <a:glow rad="1016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1100" dirty="0" smtClean="0"/>
              <a:t>长盛街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7247539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5443</TotalTime>
  <Words>1062</Words>
  <Application>Microsoft Office PowerPoint</Application>
  <PresentationFormat>自定义</PresentationFormat>
  <Paragraphs>116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宋体</vt:lpstr>
      <vt:lpstr>微软雅黑</vt:lpstr>
      <vt:lpstr>Arial</vt:lpstr>
      <vt:lpstr>Calibri</vt:lpstr>
      <vt:lpstr>Times New Roman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WWZ</cp:lastModifiedBy>
  <cp:revision>427</cp:revision>
  <cp:lastPrinted>2024-03-26T06:31:01Z</cp:lastPrinted>
  <dcterms:created xsi:type="dcterms:W3CDTF">2019-11-04T11:42:00Z</dcterms:created>
  <dcterms:modified xsi:type="dcterms:W3CDTF">2026-04-29T01:53:08Z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2019-10-16T00:00:00Z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2019-11-11T00:00:00Z</vt:filetime>
  </property>
  <property fmtid="{D5CDD505-2E9C-101B-9397-08002B2CF9AE}" pid="5" name="ICV">
    <vt:lpwstr>71574463EEF24D818072EAEF89BD15EC</vt:lpwstr>
  </property>
  <property fmtid="{D5CDD505-2E9C-101B-9397-08002B2CF9AE}" pid="6" name="KSOProductBuildVer">
    <vt:lpwstr>2052-11.1.0.12302</vt:lpwstr>
  </property>
</Properties>
</file>