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>
        <p:scale>
          <a:sx n="75" d="100"/>
          <a:sy n="75" d="100"/>
        </p:scale>
        <p:origin x="-804" y="-156"/>
      </p:cViewPr>
      <p:guideLst>
        <p:guide orient="horz" pos="3168"/>
        <p:guide pos="635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5/20/2026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5/20/2026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5/20/2026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5/20/2026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5/20/2026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5/20/2026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>
            <a:fillRect/>
          </a:stretch>
        </p:blipFill>
        <p:spPr bwMode="auto">
          <a:xfrm>
            <a:off x="10052050" y="5797407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为了促进产业用地高质量利用，我局会同江宁区政府组织开展了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南京禄口新城西单元控制性详细规划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NJNBh010—05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管理单元图则修改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南京禄口新城西单元控制性详细规划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NJNBh010—05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管理单元图则修改成果向社会予以公布。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6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47416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南京禄口新城西单元控制性详细规划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NJNBh010—05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规划管理单元图则修改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4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025-52126800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18" y="2544924"/>
            <a:ext cx="9063309" cy="7043895"/>
          </a:xfrm>
          <a:prstGeom prst="rect">
            <a:avLst/>
          </a:prstGeom>
        </p:spPr>
      </p:pic>
      <p:grpSp>
        <p:nvGrpSpPr>
          <p:cNvPr id="78" name="组合 77"/>
          <p:cNvGrpSpPr/>
          <p:nvPr/>
        </p:nvGrpSpPr>
        <p:grpSpPr>
          <a:xfrm>
            <a:off x="10938950" y="3028280"/>
            <a:ext cx="2549658" cy="6069154"/>
            <a:chOff x="2342916" y="3768020"/>
            <a:chExt cx="2663148" cy="6339307"/>
          </a:xfrm>
        </p:grpSpPr>
        <p:sp>
          <p:nvSpPr>
            <p:cNvPr id="81" name="矩形 80"/>
            <p:cNvSpPr/>
            <p:nvPr/>
          </p:nvSpPr>
          <p:spPr bwMode="auto">
            <a:xfrm rot="982502">
              <a:off x="2737723" y="5265359"/>
              <a:ext cx="125822" cy="586811"/>
            </a:xfrm>
            <a:prstGeom prst="rect">
              <a:avLst/>
            </a:prstGeom>
            <a:noFill/>
            <a:ln w="19050" cap="sq">
              <a:noFill/>
              <a:prstDash val="solid"/>
              <a:miter lim="800000"/>
            </a:ln>
          </p:spPr>
          <p:txBody>
            <a:bodyPr lIns="0" tIns="0" rIns="0" bIns="0" rtlCol="0" anchor="ctr"/>
            <a:lstStyle/>
            <a:p>
              <a:pPr algn="ctr"/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明瑞路</a:t>
              </a: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2342916" y="3768020"/>
              <a:ext cx="2663148" cy="6339307"/>
              <a:chOff x="2342916" y="3768020"/>
              <a:chExt cx="2663148" cy="6339307"/>
            </a:xfrm>
          </p:grpSpPr>
          <p:sp>
            <p:nvSpPr>
              <p:cNvPr id="83" name="矩形 82"/>
              <p:cNvSpPr/>
              <p:nvPr/>
            </p:nvSpPr>
            <p:spPr bwMode="auto">
              <a:xfrm rot="1957378">
                <a:off x="2342916" y="9365956"/>
                <a:ext cx="528764" cy="243105"/>
              </a:xfrm>
              <a:prstGeom prst="rect">
                <a:avLst/>
              </a:prstGeom>
              <a:noFill/>
              <a:ln w="19050" cap="sq">
                <a:noFill/>
                <a:prstDash val="solid"/>
                <a:miter lim="800000"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越秀路</a:t>
                </a:r>
              </a:p>
            </p:txBody>
          </p:sp>
          <p:sp>
            <p:nvSpPr>
              <p:cNvPr id="84" name="矩形 83"/>
              <p:cNvSpPr/>
              <p:nvPr/>
            </p:nvSpPr>
            <p:spPr bwMode="auto">
              <a:xfrm rot="1268726">
                <a:off x="3338893" y="6989956"/>
                <a:ext cx="674351" cy="150368"/>
              </a:xfrm>
              <a:prstGeom prst="rect">
                <a:avLst/>
              </a:prstGeom>
              <a:noFill/>
              <a:ln w="19050" cap="sq">
                <a:noFill/>
                <a:prstDash val="solid"/>
                <a:miter lim="800000"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吴歌路</a:t>
                </a:r>
              </a:p>
            </p:txBody>
          </p:sp>
          <p:sp>
            <p:nvSpPr>
              <p:cNvPr id="104" name="矩形 103"/>
              <p:cNvSpPr/>
              <p:nvPr/>
            </p:nvSpPr>
            <p:spPr bwMode="auto">
              <a:xfrm rot="1644376">
                <a:off x="4738946" y="9495378"/>
                <a:ext cx="267118" cy="611949"/>
              </a:xfrm>
              <a:prstGeom prst="rect">
                <a:avLst/>
              </a:prstGeom>
              <a:noFill/>
              <a:ln w="19050" cap="sq">
                <a:noFill/>
                <a:prstDash val="solid"/>
                <a:miter lim="800000"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将</a:t>
                </a:r>
              </a:p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军</a:t>
                </a:r>
              </a:p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大</a:t>
                </a:r>
              </a:p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道</a:t>
                </a:r>
              </a:p>
            </p:txBody>
          </p:sp>
          <p:sp>
            <p:nvSpPr>
              <p:cNvPr id="105" name="矩形 104"/>
              <p:cNvSpPr/>
              <p:nvPr/>
            </p:nvSpPr>
            <p:spPr bwMode="auto">
              <a:xfrm rot="1411534">
                <a:off x="3123314" y="9178867"/>
                <a:ext cx="354918" cy="523312"/>
              </a:xfrm>
              <a:prstGeom prst="rect">
                <a:avLst/>
              </a:prstGeom>
              <a:noFill/>
              <a:ln w="19050" cap="sq">
                <a:noFill/>
                <a:prstDash val="solid"/>
                <a:miter lim="800000"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乾</a:t>
                </a:r>
                <a:endParaRPr lang="en-US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清</a:t>
                </a:r>
                <a:endParaRPr lang="en-US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路</a:t>
                </a:r>
              </a:p>
            </p:txBody>
          </p:sp>
          <p:sp>
            <p:nvSpPr>
              <p:cNvPr id="106" name="矩形 105"/>
              <p:cNvSpPr/>
              <p:nvPr/>
            </p:nvSpPr>
            <p:spPr bwMode="auto">
              <a:xfrm rot="867884">
                <a:off x="2518543" y="8096255"/>
                <a:ext cx="476179" cy="151825"/>
              </a:xfrm>
              <a:prstGeom prst="rect">
                <a:avLst/>
              </a:prstGeom>
              <a:noFill/>
              <a:ln w="19050" cap="sq">
                <a:noFill/>
                <a:prstDash val="solid"/>
                <a:miter lim="800000"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长兴路</a:t>
                </a:r>
              </a:p>
            </p:txBody>
          </p:sp>
          <p:sp>
            <p:nvSpPr>
              <p:cNvPr id="107" name="矩形 106"/>
              <p:cNvSpPr/>
              <p:nvPr/>
            </p:nvSpPr>
            <p:spPr bwMode="auto">
              <a:xfrm rot="271403">
                <a:off x="3828240" y="5433083"/>
                <a:ext cx="674351" cy="150368"/>
              </a:xfrm>
              <a:prstGeom prst="rect">
                <a:avLst/>
              </a:prstGeom>
              <a:noFill/>
              <a:ln w="19050" cap="sq">
                <a:noFill/>
                <a:prstDash val="solid"/>
                <a:miter lim="800000"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汉韵</a:t>
                </a: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路</a:t>
                </a:r>
              </a:p>
            </p:txBody>
          </p:sp>
          <p:sp>
            <p:nvSpPr>
              <p:cNvPr id="108" name="矩形 107"/>
              <p:cNvSpPr/>
              <p:nvPr/>
            </p:nvSpPr>
            <p:spPr bwMode="auto">
              <a:xfrm rot="20828637">
                <a:off x="3833839" y="3768020"/>
                <a:ext cx="498668" cy="150368"/>
              </a:xfrm>
              <a:prstGeom prst="rect">
                <a:avLst/>
              </a:prstGeom>
              <a:noFill/>
              <a:ln w="19050" cap="sq">
                <a:noFill/>
                <a:prstDash val="solid"/>
                <a:miter lim="800000"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楚风路</a:t>
                </a:r>
              </a:p>
            </p:txBody>
          </p:sp>
        </p:grpSp>
      </p:grpSp>
      <p:sp>
        <p:nvSpPr>
          <p:cNvPr id="86" name="任意多边形 85"/>
          <p:cNvSpPr/>
          <p:nvPr/>
        </p:nvSpPr>
        <p:spPr>
          <a:xfrm>
            <a:off x="7963817" y="2544924"/>
            <a:ext cx="9063310" cy="7043895"/>
          </a:xfrm>
          <a:custGeom>
            <a:avLst/>
            <a:gdLst>
              <a:gd name="connsiteX0" fmla="*/ 5071858 w 9063310"/>
              <a:gd name="connsiteY0" fmla="*/ 720081 h 7043895"/>
              <a:gd name="connsiteX1" fmla="*/ 4099702 w 9063310"/>
              <a:gd name="connsiteY1" fmla="*/ 896429 h 7043895"/>
              <a:gd name="connsiteX2" fmla="*/ 3766401 w 9063310"/>
              <a:gd name="connsiteY2" fmla="*/ 1978975 h 7043895"/>
              <a:gd name="connsiteX3" fmla="*/ 2664296 w 9063310"/>
              <a:gd name="connsiteY3" fmla="*/ 5577035 h 7043895"/>
              <a:gd name="connsiteX4" fmla="*/ 2705388 w 9063310"/>
              <a:gd name="connsiteY4" fmla="*/ 5649281 h 7043895"/>
              <a:gd name="connsiteX5" fmla="*/ 3328790 w 9063310"/>
              <a:gd name="connsiteY5" fmla="*/ 5932006 h 7043895"/>
              <a:gd name="connsiteX6" fmla="*/ 3748489 w 9063310"/>
              <a:gd name="connsiteY6" fmla="*/ 6090150 h 7043895"/>
              <a:gd name="connsiteX7" fmla="*/ 3884408 w 9063310"/>
              <a:gd name="connsiteY7" fmla="*/ 6136796 h 7043895"/>
              <a:gd name="connsiteX8" fmla="*/ 4906437 w 9063310"/>
              <a:gd name="connsiteY8" fmla="*/ 6408713 h 7043895"/>
              <a:gd name="connsiteX9" fmla="*/ 4909949 w 9063310"/>
              <a:gd name="connsiteY9" fmla="*/ 6408713 h 7043895"/>
              <a:gd name="connsiteX10" fmla="*/ 5552668 w 9063310"/>
              <a:gd name="connsiteY10" fmla="*/ 5207274 h 7043895"/>
              <a:gd name="connsiteX11" fmla="*/ 5742322 w 9063310"/>
              <a:gd name="connsiteY11" fmla="*/ 4795417 h 7043895"/>
              <a:gd name="connsiteX12" fmla="*/ 5872271 w 9063310"/>
              <a:gd name="connsiteY12" fmla="*/ 4393800 h 7043895"/>
              <a:gd name="connsiteX13" fmla="*/ 5958318 w 9063310"/>
              <a:gd name="connsiteY13" fmla="*/ 3981943 h 7043895"/>
              <a:gd name="connsiteX14" fmla="*/ 5972016 w 9063310"/>
              <a:gd name="connsiteY14" fmla="*/ 3864188 h 7043895"/>
              <a:gd name="connsiteX15" fmla="*/ 5992737 w 9063310"/>
              <a:gd name="connsiteY15" fmla="*/ 3303858 h 7043895"/>
              <a:gd name="connsiteX16" fmla="*/ 5932680 w 9063310"/>
              <a:gd name="connsiteY16" fmla="*/ 2748647 h 7043895"/>
              <a:gd name="connsiteX17" fmla="*/ 5789034 w 9063310"/>
              <a:gd name="connsiteY17" fmla="*/ 2208227 h 7043895"/>
              <a:gd name="connsiteX18" fmla="*/ 5733894 w 9063310"/>
              <a:gd name="connsiteY18" fmla="*/ 2067718 h 7043895"/>
              <a:gd name="connsiteX19" fmla="*/ 5588140 w 9063310"/>
              <a:gd name="connsiteY19" fmla="*/ 1738915 h 7043895"/>
              <a:gd name="connsiteX20" fmla="*/ 5280478 w 9063310"/>
              <a:gd name="connsiteY20" fmla="*/ 1131938 h 7043895"/>
              <a:gd name="connsiteX21" fmla="*/ 0 w 9063310"/>
              <a:gd name="connsiteY21" fmla="*/ 0 h 7043895"/>
              <a:gd name="connsiteX22" fmla="*/ 9063310 w 9063310"/>
              <a:gd name="connsiteY22" fmla="*/ 0 h 7043895"/>
              <a:gd name="connsiteX23" fmla="*/ 9063310 w 9063310"/>
              <a:gd name="connsiteY23" fmla="*/ 7043895 h 7043895"/>
              <a:gd name="connsiteX24" fmla="*/ 0 w 9063310"/>
              <a:gd name="connsiteY24" fmla="*/ 7043895 h 704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63310" h="7043895">
                <a:moveTo>
                  <a:pt x="5071858" y="720081"/>
                </a:moveTo>
                <a:lnTo>
                  <a:pt x="4099702" y="896429"/>
                </a:lnTo>
                <a:lnTo>
                  <a:pt x="3766401" y="1978975"/>
                </a:lnTo>
                <a:cubicBezTo>
                  <a:pt x="3496670" y="2753198"/>
                  <a:pt x="2840956" y="4965507"/>
                  <a:pt x="2664296" y="5577035"/>
                </a:cubicBezTo>
                <a:lnTo>
                  <a:pt x="2705388" y="5649281"/>
                </a:lnTo>
                <a:lnTo>
                  <a:pt x="3328790" y="5932006"/>
                </a:lnTo>
                <a:lnTo>
                  <a:pt x="3748489" y="6090150"/>
                </a:lnTo>
                <a:lnTo>
                  <a:pt x="3884408" y="6136796"/>
                </a:lnTo>
                <a:lnTo>
                  <a:pt x="4906437" y="6408713"/>
                </a:lnTo>
                <a:lnTo>
                  <a:pt x="4909949" y="6408713"/>
                </a:lnTo>
                <a:lnTo>
                  <a:pt x="5552668" y="5207274"/>
                </a:lnTo>
                <a:lnTo>
                  <a:pt x="5742322" y="4795417"/>
                </a:lnTo>
                <a:cubicBezTo>
                  <a:pt x="5785522" y="4661734"/>
                  <a:pt x="5828370" y="4527483"/>
                  <a:pt x="5872271" y="4393800"/>
                </a:cubicBezTo>
                <a:cubicBezTo>
                  <a:pt x="5900719" y="4256704"/>
                  <a:pt x="5929168" y="4119039"/>
                  <a:pt x="5958318" y="3981943"/>
                </a:cubicBezTo>
                <a:cubicBezTo>
                  <a:pt x="5962182" y="3942691"/>
                  <a:pt x="5967450" y="3903440"/>
                  <a:pt x="5972016" y="3864188"/>
                </a:cubicBezTo>
                <a:cubicBezTo>
                  <a:pt x="5979040" y="3677601"/>
                  <a:pt x="5985713" y="3490445"/>
                  <a:pt x="5992737" y="3303858"/>
                </a:cubicBezTo>
                <a:cubicBezTo>
                  <a:pt x="5972718" y="3118977"/>
                  <a:pt x="5951996" y="2933528"/>
                  <a:pt x="5932680" y="2748647"/>
                </a:cubicBezTo>
                <a:cubicBezTo>
                  <a:pt x="5884564" y="2568318"/>
                  <a:pt x="5836448" y="2388557"/>
                  <a:pt x="5789034" y="2208227"/>
                </a:cubicBezTo>
                <a:lnTo>
                  <a:pt x="5733894" y="2067718"/>
                </a:lnTo>
                <a:lnTo>
                  <a:pt x="5588140" y="1738915"/>
                </a:lnTo>
                <a:lnTo>
                  <a:pt x="5280478" y="1131938"/>
                </a:lnTo>
                <a:close/>
                <a:moveTo>
                  <a:pt x="0" y="0"/>
                </a:moveTo>
                <a:lnTo>
                  <a:pt x="9063310" y="0"/>
                </a:lnTo>
                <a:lnTo>
                  <a:pt x="9063310" y="7043895"/>
                </a:lnTo>
                <a:lnTo>
                  <a:pt x="0" y="704389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/>
          <p:nvPr/>
        </p:nvPicPr>
        <p:blipFill rotWithShape="1">
          <a:blip r:embed="rId3" cstate="print"/>
          <a:srcRect b="3643"/>
          <a:stretch>
            <a:fillRect/>
          </a:stretch>
        </p:blipFill>
        <p:spPr>
          <a:xfrm>
            <a:off x="655006" y="5641268"/>
            <a:ext cx="4029928" cy="3980969"/>
          </a:xfrm>
          <a:custGeom>
            <a:avLst/>
            <a:gdLst>
              <a:gd name="connsiteX0" fmla="*/ 0 w 8455655"/>
              <a:gd name="connsiteY0" fmla="*/ 0 h 8352928"/>
              <a:gd name="connsiteX1" fmla="*/ 8455655 w 8455655"/>
              <a:gd name="connsiteY1" fmla="*/ 0 h 8352928"/>
              <a:gd name="connsiteX2" fmla="*/ 8455655 w 8455655"/>
              <a:gd name="connsiteY2" fmla="*/ 8352928 h 8352928"/>
              <a:gd name="connsiteX3" fmla="*/ 0 w 8455655"/>
              <a:gd name="connsiteY3" fmla="*/ 8352928 h 83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5655" h="8352928">
                <a:moveTo>
                  <a:pt x="0" y="0"/>
                </a:moveTo>
                <a:lnTo>
                  <a:pt x="8455655" y="0"/>
                </a:lnTo>
                <a:lnTo>
                  <a:pt x="8455655" y="8352928"/>
                </a:lnTo>
                <a:lnTo>
                  <a:pt x="0" y="8352928"/>
                </a:lnTo>
                <a:close/>
              </a:path>
            </a:pathLst>
          </a:custGeom>
        </p:spPr>
      </p:pic>
      <p:sp>
        <p:nvSpPr>
          <p:cNvPr id="77" name="任意多边形 76"/>
          <p:cNvSpPr/>
          <p:nvPr/>
        </p:nvSpPr>
        <p:spPr>
          <a:xfrm>
            <a:off x="655006" y="5641268"/>
            <a:ext cx="4029928" cy="3980969"/>
          </a:xfrm>
          <a:custGeom>
            <a:avLst/>
            <a:gdLst>
              <a:gd name="connsiteX0" fmla="*/ 2218689 w 4029928"/>
              <a:gd name="connsiteY0" fmla="*/ 252027 h 3980969"/>
              <a:gd name="connsiteX1" fmla="*/ 2049154 w 4029928"/>
              <a:gd name="connsiteY1" fmla="*/ 282595 h 3980969"/>
              <a:gd name="connsiteX2" fmla="*/ 2000951 w 4029928"/>
              <a:gd name="connsiteY2" fmla="*/ 438962 h 3980969"/>
              <a:gd name="connsiteX3" fmla="*/ 1944518 w 4029928"/>
              <a:gd name="connsiteY3" fmla="*/ 624016 h 3980969"/>
              <a:gd name="connsiteX4" fmla="*/ 1849992 w 4029928"/>
              <a:gd name="connsiteY4" fmla="*/ 929931 h 3980969"/>
              <a:gd name="connsiteX5" fmla="*/ 1875622 w 4029928"/>
              <a:gd name="connsiteY5" fmla="*/ 943334 h 3980969"/>
              <a:gd name="connsiteX6" fmla="*/ 1900782 w 4029928"/>
              <a:gd name="connsiteY6" fmla="*/ 955796 h 3980969"/>
              <a:gd name="connsiteX7" fmla="*/ 1927117 w 4029928"/>
              <a:gd name="connsiteY7" fmla="*/ 967318 h 3980969"/>
              <a:gd name="connsiteX8" fmla="*/ 1953453 w 4029928"/>
              <a:gd name="connsiteY8" fmla="*/ 978604 h 3980969"/>
              <a:gd name="connsiteX9" fmla="*/ 1979788 w 4029928"/>
              <a:gd name="connsiteY9" fmla="*/ 989185 h 3980969"/>
              <a:gd name="connsiteX10" fmla="*/ 2006594 w 4029928"/>
              <a:gd name="connsiteY10" fmla="*/ 999296 h 3980969"/>
              <a:gd name="connsiteX11" fmla="*/ 2033400 w 4029928"/>
              <a:gd name="connsiteY11" fmla="*/ 1008702 h 3980969"/>
              <a:gd name="connsiteX12" fmla="*/ 2060911 w 4029928"/>
              <a:gd name="connsiteY12" fmla="*/ 1017637 h 3980969"/>
              <a:gd name="connsiteX13" fmla="*/ 2087717 w 4029928"/>
              <a:gd name="connsiteY13" fmla="*/ 1025632 h 3980969"/>
              <a:gd name="connsiteX14" fmla="*/ 2115698 w 4029928"/>
              <a:gd name="connsiteY14" fmla="*/ 1033391 h 3980969"/>
              <a:gd name="connsiteX15" fmla="*/ 2142974 w 4029928"/>
              <a:gd name="connsiteY15" fmla="*/ 1039975 h 3980969"/>
              <a:gd name="connsiteX16" fmla="*/ 2170956 w 4029928"/>
              <a:gd name="connsiteY16" fmla="*/ 1046089 h 3980969"/>
              <a:gd name="connsiteX17" fmla="*/ 2198937 w 4029928"/>
              <a:gd name="connsiteY17" fmla="*/ 1051732 h 3980969"/>
              <a:gd name="connsiteX18" fmla="*/ 2287349 w 4029928"/>
              <a:gd name="connsiteY18" fmla="*/ 886430 h 3980969"/>
              <a:gd name="connsiteX19" fmla="*/ 2295814 w 4029928"/>
              <a:gd name="connsiteY19" fmla="*/ 869735 h 3980969"/>
              <a:gd name="connsiteX20" fmla="*/ 2304279 w 4029928"/>
              <a:gd name="connsiteY20" fmla="*/ 853040 h 3980969"/>
              <a:gd name="connsiteX21" fmla="*/ 2311333 w 4029928"/>
              <a:gd name="connsiteY21" fmla="*/ 835640 h 3980969"/>
              <a:gd name="connsiteX22" fmla="*/ 2318152 w 4029928"/>
              <a:gd name="connsiteY22" fmla="*/ 817770 h 3980969"/>
              <a:gd name="connsiteX23" fmla="*/ 2324266 w 4029928"/>
              <a:gd name="connsiteY23" fmla="*/ 799899 h 3980969"/>
              <a:gd name="connsiteX24" fmla="*/ 2329909 w 4029928"/>
              <a:gd name="connsiteY24" fmla="*/ 782029 h 3980969"/>
              <a:gd name="connsiteX25" fmla="*/ 2334377 w 4029928"/>
              <a:gd name="connsiteY25" fmla="*/ 763453 h 3980969"/>
              <a:gd name="connsiteX26" fmla="*/ 2338845 w 4029928"/>
              <a:gd name="connsiteY26" fmla="*/ 745582 h 3980969"/>
              <a:gd name="connsiteX27" fmla="*/ 2342136 w 4029928"/>
              <a:gd name="connsiteY27" fmla="*/ 726771 h 3980969"/>
              <a:gd name="connsiteX28" fmla="*/ 2344958 w 4029928"/>
              <a:gd name="connsiteY28" fmla="*/ 708195 h 3980969"/>
              <a:gd name="connsiteX29" fmla="*/ 2347309 w 4029928"/>
              <a:gd name="connsiteY29" fmla="*/ 689855 h 3980969"/>
              <a:gd name="connsiteX30" fmla="*/ 2348955 w 4029928"/>
              <a:gd name="connsiteY30" fmla="*/ 670808 h 3980969"/>
              <a:gd name="connsiteX31" fmla="*/ 2349426 w 4029928"/>
              <a:gd name="connsiteY31" fmla="*/ 651762 h 3980969"/>
              <a:gd name="connsiteX32" fmla="*/ 2350131 w 4029928"/>
              <a:gd name="connsiteY32" fmla="*/ 633421 h 3980969"/>
              <a:gd name="connsiteX33" fmla="*/ 2349426 w 4029928"/>
              <a:gd name="connsiteY33" fmla="*/ 614375 h 3980969"/>
              <a:gd name="connsiteX34" fmla="*/ 2348485 w 4029928"/>
              <a:gd name="connsiteY34" fmla="*/ 595564 h 3980969"/>
              <a:gd name="connsiteX35" fmla="*/ 2346604 w 4029928"/>
              <a:gd name="connsiteY35" fmla="*/ 576988 h 3980969"/>
              <a:gd name="connsiteX36" fmla="*/ 2343782 w 4029928"/>
              <a:gd name="connsiteY36" fmla="*/ 557942 h 3980969"/>
              <a:gd name="connsiteX37" fmla="*/ 2340490 w 4029928"/>
              <a:gd name="connsiteY37" fmla="*/ 539601 h 3980969"/>
              <a:gd name="connsiteX38" fmla="*/ 2337199 w 4029928"/>
              <a:gd name="connsiteY38" fmla="*/ 521260 h 3980969"/>
              <a:gd name="connsiteX39" fmla="*/ 2332731 w 4029928"/>
              <a:gd name="connsiteY39" fmla="*/ 502685 h 3980969"/>
              <a:gd name="connsiteX40" fmla="*/ 2327558 w 4029928"/>
              <a:gd name="connsiteY40" fmla="*/ 484814 h 3980969"/>
              <a:gd name="connsiteX41" fmla="*/ 2321444 w 4029928"/>
              <a:gd name="connsiteY41" fmla="*/ 466944 h 3980969"/>
              <a:gd name="connsiteX42" fmla="*/ 2315331 w 4029928"/>
              <a:gd name="connsiteY42" fmla="*/ 449073 h 3980969"/>
              <a:gd name="connsiteX43" fmla="*/ 2308041 w 4029928"/>
              <a:gd name="connsiteY43" fmla="*/ 431908 h 3980969"/>
              <a:gd name="connsiteX44" fmla="*/ 2300752 w 4029928"/>
              <a:gd name="connsiteY44" fmla="*/ 414508 h 3980969"/>
              <a:gd name="connsiteX45" fmla="*/ 2292522 w 4029928"/>
              <a:gd name="connsiteY45" fmla="*/ 397813 h 3980969"/>
              <a:gd name="connsiteX46" fmla="*/ 0 w 4029928"/>
              <a:gd name="connsiteY46" fmla="*/ 0 h 3980969"/>
              <a:gd name="connsiteX47" fmla="*/ 4029928 w 4029928"/>
              <a:gd name="connsiteY47" fmla="*/ 0 h 3980969"/>
              <a:gd name="connsiteX48" fmla="*/ 4029928 w 4029928"/>
              <a:gd name="connsiteY48" fmla="*/ 3980969 h 3980969"/>
              <a:gd name="connsiteX49" fmla="*/ 0 w 4029928"/>
              <a:gd name="connsiteY49" fmla="*/ 3980969 h 398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029928" h="3980969">
                <a:moveTo>
                  <a:pt x="2218689" y="252027"/>
                </a:moveTo>
                <a:lnTo>
                  <a:pt x="2049154" y="282595"/>
                </a:lnTo>
                <a:lnTo>
                  <a:pt x="2000951" y="438962"/>
                </a:lnTo>
                <a:lnTo>
                  <a:pt x="1944518" y="624016"/>
                </a:lnTo>
                <a:lnTo>
                  <a:pt x="1849992" y="929931"/>
                </a:lnTo>
                <a:lnTo>
                  <a:pt x="1875622" y="943334"/>
                </a:lnTo>
                <a:lnTo>
                  <a:pt x="1900782" y="955796"/>
                </a:lnTo>
                <a:lnTo>
                  <a:pt x="1927117" y="967318"/>
                </a:lnTo>
                <a:lnTo>
                  <a:pt x="1953453" y="978604"/>
                </a:lnTo>
                <a:lnTo>
                  <a:pt x="1979788" y="989185"/>
                </a:lnTo>
                <a:lnTo>
                  <a:pt x="2006594" y="999296"/>
                </a:lnTo>
                <a:lnTo>
                  <a:pt x="2033400" y="1008702"/>
                </a:lnTo>
                <a:lnTo>
                  <a:pt x="2060911" y="1017637"/>
                </a:lnTo>
                <a:lnTo>
                  <a:pt x="2087717" y="1025632"/>
                </a:lnTo>
                <a:lnTo>
                  <a:pt x="2115698" y="1033391"/>
                </a:lnTo>
                <a:lnTo>
                  <a:pt x="2142974" y="1039975"/>
                </a:lnTo>
                <a:lnTo>
                  <a:pt x="2170956" y="1046089"/>
                </a:lnTo>
                <a:lnTo>
                  <a:pt x="2198937" y="1051732"/>
                </a:lnTo>
                <a:lnTo>
                  <a:pt x="2287349" y="886430"/>
                </a:lnTo>
                <a:lnTo>
                  <a:pt x="2295814" y="869735"/>
                </a:lnTo>
                <a:lnTo>
                  <a:pt x="2304279" y="853040"/>
                </a:lnTo>
                <a:lnTo>
                  <a:pt x="2311333" y="835640"/>
                </a:lnTo>
                <a:lnTo>
                  <a:pt x="2318152" y="817770"/>
                </a:lnTo>
                <a:lnTo>
                  <a:pt x="2324266" y="799899"/>
                </a:lnTo>
                <a:lnTo>
                  <a:pt x="2329909" y="782029"/>
                </a:lnTo>
                <a:lnTo>
                  <a:pt x="2334377" y="763453"/>
                </a:lnTo>
                <a:lnTo>
                  <a:pt x="2338845" y="745582"/>
                </a:lnTo>
                <a:lnTo>
                  <a:pt x="2342136" y="726771"/>
                </a:lnTo>
                <a:lnTo>
                  <a:pt x="2344958" y="708195"/>
                </a:lnTo>
                <a:lnTo>
                  <a:pt x="2347309" y="689855"/>
                </a:lnTo>
                <a:lnTo>
                  <a:pt x="2348955" y="670808"/>
                </a:lnTo>
                <a:lnTo>
                  <a:pt x="2349426" y="651762"/>
                </a:lnTo>
                <a:lnTo>
                  <a:pt x="2350131" y="633421"/>
                </a:lnTo>
                <a:lnTo>
                  <a:pt x="2349426" y="614375"/>
                </a:lnTo>
                <a:lnTo>
                  <a:pt x="2348485" y="595564"/>
                </a:lnTo>
                <a:lnTo>
                  <a:pt x="2346604" y="576988"/>
                </a:lnTo>
                <a:lnTo>
                  <a:pt x="2343782" y="557942"/>
                </a:lnTo>
                <a:lnTo>
                  <a:pt x="2340490" y="539601"/>
                </a:lnTo>
                <a:lnTo>
                  <a:pt x="2337199" y="521260"/>
                </a:lnTo>
                <a:lnTo>
                  <a:pt x="2332731" y="502685"/>
                </a:lnTo>
                <a:lnTo>
                  <a:pt x="2327558" y="484814"/>
                </a:lnTo>
                <a:lnTo>
                  <a:pt x="2321444" y="466944"/>
                </a:lnTo>
                <a:lnTo>
                  <a:pt x="2315331" y="449073"/>
                </a:lnTo>
                <a:lnTo>
                  <a:pt x="2308041" y="431908"/>
                </a:lnTo>
                <a:lnTo>
                  <a:pt x="2300752" y="414508"/>
                </a:lnTo>
                <a:lnTo>
                  <a:pt x="2292522" y="397813"/>
                </a:lnTo>
                <a:close/>
                <a:moveTo>
                  <a:pt x="0" y="0"/>
                </a:moveTo>
                <a:lnTo>
                  <a:pt x="4029928" y="0"/>
                </a:lnTo>
                <a:lnTo>
                  <a:pt x="4029928" y="3980969"/>
                </a:lnTo>
                <a:lnTo>
                  <a:pt x="0" y="398096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0"/>
          </a:p>
        </p:txBody>
      </p: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南京禄口新城西单元控制性详细规划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NJNBh010—05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管理单元图则修改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607158" y="1178029"/>
            <a:ext cx="14021956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05-16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05-23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高度≤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米，绿地率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05-20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、建筑密度≤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、建筑高度≤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米、绿地率≥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05-04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05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幅工业用地地块容积率≤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、建筑密度≤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55%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米，绿地率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NJNBh010—05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管理单元图则位于江宁禄口新城西单元北部，东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至将军大道，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至明瑞路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，南至越秀路，北至楚风路，用地面积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95.85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defRPr/>
                      </a:pP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〔2026〕54</a:t>
                      </a:r>
                      <a:r>
                        <a:rPr kumimoji="1" lang="zh-CN" altLang="en-US" sz="900" b="0" kern="120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4031270" y="8838825"/>
            <a:ext cx="1666732" cy="634020"/>
            <a:chOff x="17976523" y="7061476"/>
            <a:chExt cx="1666732" cy="634020"/>
          </a:xfrm>
        </p:grpSpPr>
        <p:sp>
          <p:nvSpPr>
            <p:cNvPr id="35" name="矩形 34"/>
            <p:cNvSpPr/>
            <p:nvPr/>
          </p:nvSpPr>
          <p:spPr>
            <a:xfrm>
              <a:off x="17976523" y="7425942"/>
              <a:ext cx="349281" cy="1291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7976523" y="7061476"/>
              <a:ext cx="1666732" cy="634020"/>
              <a:chOff x="17976523" y="7061476"/>
              <a:chExt cx="1666732" cy="634020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01993" y="7061476"/>
                <a:ext cx="1241262" cy="63402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修改地块范围</a:t>
                </a: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ym typeface="+mn-ea"/>
                </a:endParaRPr>
              </a:p>
            </p:txBody>
          </p:sp>
        </p:grpSp>
      </p:grpSp>
      <p:sp>
        <p:nvSpPr>
          <p:cNvPr id="41" name="任意多边形 40"/>
          <p:cNvSpPr/>
          <p:nvPr/>
        </p:nvSpPr>
        <p:spPr>
          <a:xfrm>
            <a:off x="2682089" y="5914844"/>
            <a:ext cx="1447465" cy="3529750"/>
          </a:xfrm>
          <a:custGeom>
            <a:avLst/>
            <a:gdLst>
              <a:gd name="connsiteX0" fmla="*/ 119666 w 2234216"/>
              <a:gd name="connsiteY0" fmla="*/ 0 h 5734050"/>
              <a:gd name="connsiteX1" fmla="*/ 376841 w 2234216"/>
              <a:gd name="connsiteY1" fmla="*/ 428625 h 5734050"/>
              <a:gd name="connsiteX2" fmla="*/ 491141 w 2234216"/>
              <a:gd name="connsiteY2" fmla="*/ 752475 h 5734050"/>
              <a:gd name="connsiteX3" fmla="*/ 433991 w 2234216"/>
              <a:gd name="connsiteY3" fmla="*/ 1133475 h 5734050"/>
              <a:gd name="connsiteX4" fmla="*/ 233966 w 2234216"/>
              <a:gd name="connsiteY4" fmla="*/ 1552575 h 5734050"/>
              <a:gd name="connsiteX5" fmla="*/ 43466 w 2234216"/>
              <a:gd name="connsiteY5" fmla="*/ 1905000 h 5734050"/>
              <a:gd name="connsiteX6" fmla="*/ 5366 w 2234216"/>
              <a:gd name="connsiteY6" fmla="*/ 2333625 h 5734050"/>
              <a:gd name="connsiteX7" fmla="*/ 14891 w 2234216"/>
              <a:gd name="connsiteY7" fmla="*/ 2790825 h 5734050"/>
              <a:gd name="connsiteX8" fmla="*/ 138716 w 2234216"/>
              <a:gd name="connsiteY8" fmla="*/ 3209925 h 5734050"/>
              <a:gd name="connsiteX9" fmla="*/ 414941 w 2234216"/>
              <a:gd name="connsiteY9" fmla="*/ 3629025 h 5734050"/>
              <a:gd name="connsiteX10" fmla="*/ 995966 w 2234216"/>
              <a:gd name="connsiteY10" fmla="*/ 4286250 h 5734050"/>
              <a:gd name="connsiteX11" fmla="*/ 1815116 w 2234216"/>
              <a:gd name="connsiteY11" fmla="*/ 5248275 h 5734050"/>
              <a:gd name="connsiteX12" fmla="*/ 2234216 w 2234216"/>
              <a:gd name="connsiteY12" fmla="*/ 5734050 h 5734050"/>
              <a:gd name="connsiteX0-1" fmla="*/ 300641 w 2234216"/>
              <a:gd name="connsiteY0-2" fmla="*/ 0 h 5448300"/>
              <a:gd name="connsiteX1-3" fmla="*/ 376841 w 2234216"/>
              <a:gd name="connsiteY1-4" fmla="*/ 142875 h 5448300"/>
              <a:gd name="connsiteX2-5" fmla="*/ 491141 w 2234216"/>
              <a:gd name="connsiteY2-6" fmla="*/ 466725 h 5448300"/>
              <a:gd name="connsiteX3-7" fmla="*/ 433991 w 2234216"/>
              <a:gd name="connsiteY3-8" fmla="*/ 847725 h 5448300"/>
              <a:gd name="connsiteX4-9" fmla="*/ 233966 w 2234216"/>
              <a:gd name="connsiteY4-10" fmla="*/ 1266825 h 5448300"/>
              <a:gd name="connsiteX5-11" fmla="*/ 43466 w 2234216"/>
              <a:gd name="connsiteY5-12" fmla="*/ 1619250 h 5448300"/>
              <a:gd name="connsiteX6-13" fmla="*/ 5366 w 2234216"/>
              <a:gd name="connsiteY6-14" fmla="*/ 2047875 h 5448300"/>
              <a:gd name="connsiteX7-15" fmla="*/ 14891 w 2234216"/>
              <a:gd name="connsiteY7-16" fmla="*/ 2505075 h 5448300"/>
              <a:gd name="connsiteX8-17" fmla="*/ 138716 w 2234216"/>
              <a:gd name="connsiteY8-18" fmla="*/ 2924175 h 5448300"/>
              <a:gd name="connsiteX9-19" fmla="*/ 414941 w 2234216"/>
              <a:gd name="connsiteY9-20" fmla="*/ 3343275 h 5448300"/>
              <a:gd name="connsiteX10-21" fmla="*/ 995966 w 2234216"/>
              <a:gd name="connsiteY10-22" fmla="*/ 4000500 h 5448300"/>
              <a:gd name="connsiteX11-23" fmla="*/ 1815116 w 2234216"/>
              <a:gd name="connsiteY11-24" fmla="*/ 4962525 h 5448300"/>
              <a:gd name="connsiteX12-25" fmla="*/ 2234216 w 2234216"/>
              <a:gd name="connsiteY12-26" fmla="*/ 5448300 h 5448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2234216" h="5448300">
                <a:moveTo>
                  <a:pt x="300641" y="0"/>
                </a:moveTo>
                <a:cubicBezTo>
                  <a:pt x="398272" y="151606"/>
                  <a:pt x="345091" y="65088"/>
                  <a:pt x="376841" y="142875"/>
                </a:cubicBezTo>
                <a:cubicBezTo>
                  <a:pt x="408591" y="220662"/>
                  <a:pt x="481616" y="349250"/>
                  <a:pt x="491141" y="466725"/>
                </a:cubicBezTo>
                <a:cubicBezTo>
                  <a:pt x="500666" y="584200"/>
                  <a:pt x="476853" y="714375"/>
                  <a:pt x="433991" y="847725"/>
                </a:cubicBezTo>
                <a:cubicBezTo>
                  <a:pt x="391129" y="981075"/>
                  <a:pt x="299053" y="1138238"/>
                  <a:pt x="233966" y="1266825"/>
                </a:cubicBezTo>
                <a:cubicBezTo>
                  <a:pt x="168879" y="1395412"/>
                  <a:pt x="81566" y="1489075"/>
                  <a:pt x="43466" y="1619250"/>
                </a:cubicBezTo>
                <a:cubicBezTo>
                  <a:pt x="5366" y="1749425"/>
                  <a:pt x="10128" y="1900238"/>
                  <a:pt x="5366" y="2047875"/>
                </a:cubicBezTo>
                <a:cubicBezTo>
                  <a:pt x="604" y="2195512"/>
                  <a:pt x="-7334" y="2359025"/>
                  <a:pt x="14891" y="2505075"/>
                </a:cubicBezTo>
                <a:cubicBezTo>
                  <a:pt x="37116" y="2651125"/>
                  <a:pt x="72041" y="2784475"/>
                  <a:pt x="138716" y="2924175"/>
                </a:cubicBezTo>
                <a:cubicBezTo>
                  <a:pt x="205391" y="3063875"/>
                  <a:pt x="272066" y="3163888"/>
                  <a:pt x="414941" y="3343275"/>
                </a:cubicBezTo>
                <a:cubicBezTo>
                  <a:pt x="557816" y="3522663"/>
                  <a:pt x="762604" y="3730625"/>
                  <a:pt x="995966" y="4000500"/>
                </a:cubicBezTo>
                <a:cubicBezTo>
                  <a:pt x="1229329" y="4270375"/>
                  <a:pt x="1608741" y="4721225"/>
                  <a:pt x="1815116" y="4962525"/>
                </a:cubicBezTo>
                <a:cubicBezTo>
                  <a:pt x="2021491" y="5203825"/>
                  <a:pt x="2127853" y="5326062"/>
                  <a:pt x="2234216" y="5448300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2" name="任意多边形 41"/>
          <p:cNvSpPr/>
          <p:nvPr/>
        </p:nvSpPr>
        <p:spPr>
          <a:xfrm>
            <a:off x="1105816" y="7216847"/>
            <a:ext cx="3511237" cy="752904"/>
          </a:xfrm>
          <a:custGeom>
            <a:avLst/>
            <a:gdLst>
              <a:gd name="connsiteX0" fmla="*/ 0 w 5667375"/>
              <a:gd name="connsiteY0" fmla="*/ 1162135 h 1162135"/>
              <a:gd name="connsiteX1" fmla="*/ 495300 w 5667375"/>
              <a:gd name="connsiteY1" fmla="*/ 924010 h 1162135"/>
              <a:gd name="connsiteX2" fmla="*/ 876300 w 5667375"/>
              <a:gd name="connsiteY2" fmla="*/ 590635 h 1162135"/>
              <a:gd name="connsiteX3" fmla="*/ 1171575 w 5667375"/>
              <a:gd name="connsiteY3" fmla="*/ 400135 h 1162135"/>
              <a:gd name="connsiteX4" fmla="*/ 1600200 w 5667375"/>
              <a:gd name="connsiteY4" fmla="*/ 228685 h 1162135"/>
              <a:gd name="connsiteX5" fmla="*/ 2352675 w 5667375"/>
              <a:gd name="connsiteY5" fmla="*/ 57235 h 1162135"/>
              <a:gd name="connsiteX6" fmla="*/ 3038475 w 5667375"/>
              <a:gd name="connsiteY6" fmla="*/ 85 h 1162135"/>
              <a:gd name="connsiteX7" fmla="*/ 3514725 w 5667375"/>
              <a:gd name="connsiteY7" fmla="*/ 66760 h 1162135"/>
              <a:gd name="connsiteX8" fmla="*/ 3867150 w 5667375"/>
              <a:gd name="connsiteY8" fmla="*/ 114385 h 1162135"/>
              <a:gd name="connsiteX9" fmla="*/ 4200525 w 5667375"/>
              <a:gd name="connsiteY9" fmla="*/ 152485 h 1162135"/>
              <a:gd name="connsiteX10" fmla="*/ 4667250 w 5667375"/>
              <a:gd name="connsiteY10" fmla="*/ 152485 h 1162135"/>
              <a:gd name="connsiteX11" fmla="*/ 5019675 w 5667375"/>
              <a:gd name="connsiteY11" fmla="*/ 152485 h 1162135"/>
              <a:gd name="connsiteX12" fmla="*/ 5248275 w 5667375"/>
              <a:gd name="connsiteY12" fmla="*/ 152485 h 1162135"/>
              <a:gd name="connsiteX13" fmla="*/ 5467350 w 5667375"/>
              <a:gd name="connsiteY13" fmla="*/ 114385 h 1162135"/>
              <a:gd name="connsiteX14" fmla="*/ 5667375 w 5667375"/>
              <a:gd name="connsiteY14" fmla="*/ 95335 h 1162135"/>
              <a:gd name="connsiteX0-1" fmla="*/ 0 w 5467350"/>
              <a:gd name="connsiteY0-2" fmla="*/ 1162135 h 1162135"/>
              <a:gd name="connsiteX1-3" fmla="*/ 495300 w 5467350"/>
              <a:gd name="connsiteY1-4" fmla="*/ 924010 h 1162135"/>
              <a:gd name="connsiteX2-5" fmla="*/ 876300 w 5467350"/>
              <a:gd name="connsiteY2-6" fmla="*/ 590635 h 1162135"/>
              <a:gd name="connsiteX3-7" fmla="*/ 1171575 w 5467350"/>
              <a:gd name="connsiteY3-8" fmla="*/ 400135 h 1162135"/>
              <a:gd name="connsiteX4-9" fmla="*/ 1600200 w 5467350"/>
              <a:gd name="connsiteY4-10" fmla="*/ 228685 h 1162135"/>
              <a:gd name="connsiteX5-11" fmla="*/ 2352675 w 5467350"/>
              <a:gd name="connsiteY5-12" fmla="*/ 57235 h 1162135"/>
              <a:gd name="connsiteX6-13" fmla="*/ 3038475 w 5467350"/>
              <a:gd name="connsiteY6-14" fmla="*/ 85 h 1162135"/>
              <a:gd name="connsiteX7-15" fmla="*/ 3514725 w 5467350"/>
              <a:gd name="connsiteY7-16" fmla="*/ 66760 h 1162135"/>
              <a:gd name="connsiteX8-17" fmla="*/ 3867150 w 5467350"/>
              <a:gd name="connsiteY8-18" fmla="*/ 114385 h 1162135"/>
              <a:gd name="connsiteX9-19" fmla="*/ 4200525 w 5467350"/>
              <a:gd name="connsiteY9-20" fmla="*/ 152485 h 1162135"/>
              <a:gd name="connsiteX10-21" fmla="*/ 4667250 w 5467350"/>
              <a:gd name="connsiteY10-22" fmla="*/ 152485 h 1162135"/>
              <a:gd name="connsiteX11-23" fmla="*/ 5019675 w 5467350"/>
              <a:gd name="connsiteY11-24" fmla="*/ 152485 h 1162135"/>
              <a:gd name="connsiteX12-25" fmla="*/ 5248275 w 5467350"/>
              <a:gd name="connsiteY12-26" fmla="*/ 152485 h 1162135"/>
              <a:gd name="connsiteX13-27" fmla="*/ 5467350 w 5467350"/>
              <a:gd name="connsiteY13-28" fmla="*/ 114385 h 1162135"/>
              <a:gd name="connsiteX0-29" fmla="*/ 0 w 5248275"/>
              <a:gd name="connsiteY0-30" fmla="*/ 1162135 h 1162135"/>
              <a:gd name="connsiteX1-31" fmla="*/ 495300 w 5248275"/>
              <a:gd name="connsiteY1-32" fmla="*/ 924010 h 1162135"/>
              <a:gd name="connsiteX2-33" fmla="*/ 876300 w 5248275"/>
              <a:gd name="connsiteY2-34" fmla="*/ 590635 h 1162135"/>
              <a:gd name="connsiteX3-35" fmla="*/ 1171575 w 5248275"/>
              <a:gd name="connsiteY3-36" fmla="*/ 400135 h 1162135"/>
              <a:gd name="connsiteX4-37" fmla="*/ 1600200 w 5248275"/>
              <a:gd name="connsiteY4-38" fmla="*/ 228685 h 1162135"/>
              <a:gd name="connsiteX5-39" fmla="*/ 2352675 w 5248275"/>
              <a:gd name="connsiteY5-40" fmla="*/ 57235 h 1162135"/>
              <a:gd name="connsiteX6-41" fmla="*/ 3038475 w 5248275"/>
              <a:gd name="connsiteY6-42" fmla="*/ 85 h 1162135"/>
              <a:gd name="connsiteX7-43" fmla="*/ 3514725 w 5248275"/>
              <a:gd name="connsiteY7-44" fmla="*/ 66760 h 1162135"/>
              <a:gd name="connsiteX8-45" fmla="*/ 3867150 w 5248275"/>
              <a:gd name="connsiteY8-46" fmla="*/ 114385 h 1162135"/>
              <a:gd name="connsiteX9-47" fmla="*/ 4200525 w 5248275"/>
              <a:gd name="connsiteY9-48" fmla="*/ 152485 h 1162135"/>
              <a:gd name="connsiteX10-49" fmla="*/ 4667250 w 5248275"/>
              <a:gd name="connsiteY10-50" fmla="*/ 152485 h 1162135"/>
              <a:gd name="connsiteX11-51" fmla="*/ 5019675 w 5248275"/>
              <a:gd name="connsiteY11-52" fmla="*/ 152485 h 1162135"/>
              <a:gd name="connsiteX12-53" fmla="*/ 5248275 w 5248275"/>
              <a:gd name="connsiteY12-54" fmla="*/ 152485 h 1162135"/>
              <a:gd name="connsiteX0-55" fmla="*/ 0 w 5419725"/>
              <a:gd name="connsiteY0-56" fmla="*/ 1162135 h 1162135"/>
              <a:gd name="connsiteX1-57" fmla="*/ 495300 w 5419725"/>
              <a:gd name="connsiteY1-58" fmla="*/ 924010 h 1162135"/>
              <a:gd name="connsiteX2-59" fmla="*/ 876300 w 5419725"/>
              <a:gd name="connsiteY2-60" fmla="*/ 590635 h 1162135"/>
              <a:gd name="connsiteX3-61" fmla="*/ 1171575 w 5419725"/>
              <a:gd name="connsiteY3-62" fmla="*/ 400135 h 1162135"/>
              <a:gd name="connsiteX4-63" fmla="*/ 1600200 w 5419725"/>
              <a:gd name="connsiteY4-64" fmla="*/ 228685 h 1162135"/>
              <a:gd name="connsiteX5-65" fmla="*/ 2352675 w 5419725"/>
              <a:gd name="connsiteY5-66" fmla="*/ 57235 h 1162135"/>
              <a:gd name="connsiteX6-67" fmla="*/ 3038475 w 5419725"/>
              <a:gd name="connsiteY6-68" fmla="*/ 85 h 1162135"/>
              <a:gd name="connsiteX7-69" fmla="*/ 3514725 w 5419725"/>
              <a:gd name="connsiteY7-70" fmla="*/ 66760 h 1162135"/>
              <a:gd name="connsiteX8-71" fmla="*/ 3867150 w 5419725"/>
              <a:gd name="connsiteY8-72" fmla="*/ 114385 h 1162135"/>
              <a:gd name="connsiteX9-73" fmla="*/ 4200525 w 5419725"/>
              <a:gd name="connsiteY9-74" fmla="*/ 152485 h 1162135"/>
              <a:gd name="connsiteX10-75" fmla="*/ 4667250 w 5419725"/>
              <a:gd name="connsiteY10-76" fmla="*/ 152485 h 1162135"/>
              <a:gd name="connsiteX11-77" fmla="*/ 5019675 w 5419725"/>
              <a:gd name="connsiteY11-78" fmla="*/ 152485 h 1162135"/>
              <a:gd name="connsiteX12-79" fmla="*/ 5419725 w 5419725"/>
              <a:gd name="connsiteY12-80" fmla="*/ 133435 h 11621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5419725" h="1162135">
                <a:moveTo>
                  <a:pt x="0" y="1162135"/>
                </a:moveTo>
                <a:cubicBezTo>
                  <a:pt x="174625" y="1090697"/>
                  <a:pt x="349250" y="1019260"/>
                  <a:pt x="495300" y="924010"/>
                </a:cubicBezTo>
                <a:cubicBezTo>
                  <a:pt x="641350" y="828760"/>
                  <a:pt x="763588" y="677947"/>
                  <a:pt x="876300" y="590635"/>
                </a:cubicBezTo>
                <a:cubicBezTo>
                  <a:pt x="989012" y="503323"/>
                  <a:pt x="1050925" y="460460"/>
                  <a:pt x="1171575" y="400135"/>
                </a:cubicBezTo>
                <a:cubicBezTo>
                  <a:pt x="1292225" y="339810"/>
                  <a:pt x="1403350" y="285835"/>
                  <a:pt x="1600200" y="228685"/>
                </a:cubicBezTo>
                <a:cubicBezTo>
                  <a:pt x="1797050" y="171535"/>
                  <a:pt x="2112963" y="95335"/>
                  <a:pt x="2352675" y="57235"/>
                </a:cubicBezTo>
                <a:cubicBezTo>
                  <a:pt x="2592388" y="19135"/>
                  <a:pt x="2844800" y="-1502"/>
                  <a:pt x="3038475" y="85"/>
                </a:cubicBezTo>
                <a:cubicBezTo>
                  <a:pt x="3232150" y="1672"/>
                  <a:pt x="3514725" y="66760"/>
                  <a:pt x="3514725" y="66760"/>
                </a:cubicBezTo>
                <a:lnTo>
                  <a:pt x="3867150" y="114385"/>
                </a:lnTo>
                <a:cubicBezTo>
                  <a:pt x="3981450" y="128673"/>
                  <a:pt x="4067175" y="146135"/>
                  <a:pt x="4200525" y="152485"/>
                </a:cubicBezTo>
                <a:cubicBezTo>
                  <a:pt x="4333875" y="158835"/>
                  <a:pt x="4667250" y="152485"/>
                  <a:pt x="4667250" y="152485"/>
                </a:cubicBezTo>
                <a:cubicBezTo>
                  <a:pt x="4784725" y="152485"/>
                  <a:pt x="4894263" y="155660"/>
                  <a:pt x="5019675" y="152485"/>
                </a:cubicBezTo>
                <a:cubicBezTo>
                  <a:pt x="5145087" y="149310"/>
                  <a:pt x="5345113" y="139785"/>
                  <a:pt x="5419725" y="133435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3" name="任意多边形 42"/>
          <p:cNvSpPr/>
          <p:nvPr/>
        </p:nvSpPr>
        <p:spPr>
          <a:xfrm>
            <a:off x="2049721" y="5982724"/>
            <a:ext cx="1287220" cy="3579595"/>
          </a:xfrm>
          <a:custGeom>
            <a:avLst/>
            <a:gdLst>
              <a:gd name="connsiteX0" fmla="*/ 686173 w 2162548"/>
              <a:gd name="connsiteY0" fmla="*/ 0 h 5762625"/>
              <a:gd name="connsiteX1" fmla="*/ 333748 w 2162548"/>
              <a:gd name="connsiteY1" fmla="*/ 828675 h 5762625"/>
              <a:gd name="connsiteX2" fmla="*/ 143248 w 2162548"/>
              <a:gd name="connsiteY2" fmla="*/ 1285875 h 5762625"/>
              <a:gd name="connsiteX3" fmla="*/ 38473 w 2162548"/>
              <a:gd name="connsiteY3" fmla="*/ 1647825 h 5762625"/>
              <a:gd name="connsiteX4" fmla="*/ 373 w 2162548"/>
              <a:gd name="connsiteY4" fmla="*/ 1962150 h 5762625"/>
              <a:gd name="connsiteX5" fmla="*/ 57523 w 2162548"/>
              <a:gd name="connsiteY5" fmla="*/ 2495550 h 5762625"/>
              <a:gd name="connsiteX6" fmla="*/ 114673 w 2162548"/>
              <a:gd name="connsiteY6" fmla="*/ 2943225 h 5762625"/>
              <a:gd name="connsiteX7" fmla="*/ 228973 w 2162548"/>
              <a:gd name="connsiteY7" fmla="*/ 3343275 h 5762625"/>
              <a:gd name="connsiteX8" fmla="*/ 448048 w 2162548"/>
              <a:gd name="connsiteY8" fmla="*/ 3733800 h 5762625"/>
              <a:gd name="connsiteX9" fmla="*/ 2162548 w 2162548"/>
              <a:gd name="connsiteY9" fmla="*/ 5762625 h 5762625"/>
              <a:gd name="connsiteX0-1" fmla="*/ 790948 w 2162548"/>
              <a:gd name="connsiteY0-2" fmla="*/ 0 h 6029325"/>
              <a:gd name="connsiteX1-3" fmla="*/ 333748 w 2162548"/>
              <a:gd name="connsiteY1-4" fmla="*/ 1095375 h 6029325"/>
              <a:gd name="connsiteX2-5" fmla="*/ 143248 w 2162548"/>
              <a:gd name="connsiteY2-6" fmla="*/ 1552575 h 6029325"/>
              <a:gd name="connsiteX3-7" fmla="*/ 38473 w 2162548"/>
              <a:gd name="connsiteY3-8" fmla="*/ 1914525 h 6029325"/>
              <a:gd name="connsiteX4-9" fmla="*/ 373 w 2162548"/>
              <a:gd name="connsiteY4-10" fmla="*/ 2228850 h 6029325"/>
              <a:gd name="connsiteX5-11" fmla="*/ 57523 w 2162548"/>
              <a:gd name="connsiteY5-12" fmla="*/ 2762250 h 6029325"/>
              <a:gd name="connsiteX6-13" fmla="*/ 114673 w 2162548"/>
              <a:gd name="connsiteY6-14" fmla="*/ 3209925 h 6029325"/>
              <a:gd name="connsiteX7-15" fmla="*/ 228973 w 2162548"/>
              <a:gd name="connsiteY7-16" fmla="*/ 3609975 h 6029325"/>
              <a:gd name="connsiteX8-17" fmla="*/ 448048 w 2162548"/>
              <a:gd name="connsiteY8-18" fmla="*/ 4000500 h 6029325"/>
              <a:gd name="connsiteX9-19" fmla="*/ 2162548 w 2162548"/>
              <a:gd name="connsiteY9-20" fmla="*/ 6029325 h 6029325"/>
              <a:gd name="connsiteX0-21" fmla="*/ 695698 w 2162548"/>
              <a:gd name="connsiteY0-22" fmla="*/ 0 h 5715000"/>
              <a:gd name="connsiteX1-23" fmla="*/ 333748 w 2162548"/>
              <a:gd name="connsiteY1-24" fmla="*/ 781050 h 5715000"/>
              <a:gd name="connsiteX2-25" fmla="*/ 143248 w 2162548"/>
              <a:gd name="connsiteY2-26" fmla="*/ 1238250 h 5715000"/>
              <a:gd name="connsiteX3-27" fmla="*/ 38473 w 2162548"/>
              <a:gd name="connsiteY3-28" fmla="*/ 1600200 h 5715000"/>
              <a:gd name="connsiteX4-29" fmla="*/ 373 w 2162548"/>
              <a:gd name="connsiteY4-30" fmla="*/ 1914525 h 5715000"/>
              <a:gd name="connsiteX5-31" fmla="*/ 57523 w 2162548"/>
              <a:gd name="connsiteY5-32" fmla="*/ 2447925 h 5715000"/>
              <a:gd name="connsiteX6-33" fmla="*/ 114673 w 2162548"/>
              <a:gd name="connsiteY6-34" fmla="*/ 2895600 h 5715000"/>
              <a:gd name="connsiteX7-35" fmla="*/ 228973 w 2162548"/>
              <a:gd name="connsiteY7-36" fmla="*/ 3295650 h 5715000"/>
              <a:gd name="connsiteX8-37" fmla="*/ 448048 w 2162548"/>
              <a:gd name="connsiteY8-38" fmla="*/ 3686175 h 5715000"/>
              <a:gd name="connsiteX9-39" fmla="*/ 2162548 w 2162548"/>
              <a:gd name="connsiteY9-40" fmla="*/ 5715000 h 5715000"/>
              <a:gd name="connsiteX0-41" fmla="*/ 695698 w 2162548"/>
              <a:gd name="connsiteY0-42" fmla="*/ 0 h 5715000"/>
              <a:gd name="connsiteX1-43" fmla="*/ 333748 w 2162548"/>
              <a:gd name="connsiteY1-44" fmla="*/ 781050 h 5715000"/>
              <a:gd name="connsiteX2-45" fmla="*/ 143248 w 2162548"/>
              <a:gd name="connsiteY2-46" fmla="*/ 1238250 h 5715000"/>
              <a:gd name="connsiteX3-47" fmla="*/ 38473 w 2162548"/>
              <a:gd name="connsiteY3-48" fmla="*/ 1600200 h 5715000"/>
              <a:gd name="connsiteX4-49" fmla="*/ 373 w 2162548"/>
              <a:gd name="connsiteY4-50" fmla="*/ 1914525 h 5715000"/>
              <a:gd name="connsiteX5-51" fmla="*/ 57523 w 2162548"/>
              <a:gd name="connsiteY5-52" fmla="*/ 2447925 h 5715000"/>
              <a:gd name="connsiteX6-53" fmla="*/ 114673 w 2162548"/>
              <a:gd name="connsiteY6-54" fmla="*/ 2895600 h 5715000"/>
              <a:gd name="connsiteX7-55" fmla="*/ 228973 w 2162548"/>
              <a:gd name="connsiteY7-56" fmla="*/ 3295650 h 5715000"/>
              <a:gd name="connsiteX8-57" fmla="*/ 530839 w 2162548"/>
              <a:gd name="connsiteY8-58" fmla="*/ 3737919 h 5715000"/>
              <a:gd name="connsiteX9-59" fmla="*/ 2162548 w 2162548"/>
              <a:gd name="connsiteY9-60" fmla="*/ 5715000 h 5715000"/>
              <a:gd name="connsiteX0-61" fmla="*/ 695698 w 2166775"/>
              <a:gd name="connsiteY0-62" fmla="*/ 0 h 5731935"/>
              <a:gd name="connsiteX1-63" fmla="*/ 333748 w 2166775"/>
              <a:gd name="connsiteY1-64" fmla="*/ 781050 h 5731935"/>
              <a:gd name="connsiteX2-65" fmla="*/ 143248 w 2166775"/>
              <a:gd name="connsiteY2-66" fmla="*/ 1238250 h 5731935"/>
              <a:gd name="connsiteX3-67" fmla="*/ 38473 w 2166775"/>
              <a:gd name="connsiteY3-68" fmla="*/ 1600200 h 5731935"/>
              <a:gd name="connsiteX4-69" fmla="*/ 373 w 2166775"/>
              <a:gd name="connsiteY4-70" fmla="*/ 1914525 h 5731935"/>
              <a:gd name="connsiteX5-71" fmla="*/ 57523 w 2166775"/>
              <a:gd name="connsiteY5-72" fmla="*/ 2447925 h 5731935"/>
              <a:gd name="connsiteX6-73" fmla="*/ 114673 w 2166775"/>
              <a:gd name="connsiteY6-74" fmla="*/ 2895600 h 5731935"/>
              <a:gd name="connsiteX7-75" fmla="*/ 228973 w 2166775"/>
              <a:gd name="connsiteY7-76" fmla="*/ 3295650 h 5731935"/>
              <a:gd name="connsiteX8-77" fmla="*/ 530839 w 2166775"/>
              <a:gd name="connsiteY8-78" fmla="*/ 3737919 h 5731935"/>
              <a:gd name="connsiteX9-79" fmla="*/ 1986871 w 2166775"/>
              <a:gd name="connsiteY9-80" fmla="*/ 5525238 h 5731935"/>
              <a:gd name="connsiteX10" fmla="*/ 2162548 w 2166775"/>
              <a:gd name="connsiteY10" fmla="*/ 5715000 h 5731935"/>
              <a:gd name="connsiteX0-81" fmla="*/ 695698 w 1986871"/>
              <a:gd name="connsiteY0-82" fmla="*/ 0 h 5525238"/>
              <a:gd name="connsiteX1-83" fmla="*/ 333748 w 1986871"/>
              <a:gd name="connsiteY1-84" fmla="*/ 781050 h 5525238"/>
              <a:gd name="connsiteX2-85" fmla="*/ 143248 w 1986871"/>
              <a:gd name="connsiteY2-86" fmla="*/ 1238250 h 5525238"/>
              <a:gd name="connsiteX3-87" fmla="*/ 38473 w 1986871"/>
              <a:gd name="connsiteY3-88" fmla="*/ 1600200 h 5525238"/>
              <a:gd name="connsiteX4-89" fmla="*/ 373 w 1986871"/>
              <a:gd name="connsiteY4-90" fmla="*/ 1914525 h 5525238"/>
              <a:gd name="connsiteX5-91" fmla="*/ 57523 w 1986871"/>
              <a:gd name="connsiteY5-92" fmla="*/ 2447925 h 5525238"/>
              <a:gd name="connsiteX6-93" fmla="*/ 114673 w 1986871"/>
              <a:gd name="connsiteY6-94" fmla="*/ 2895600 h 5525238"/>
              <a:gd name="connsiteX7-95" fmla="*/ 228973 w 1986871"/>
              <a:gd name="connsiteY7-96" fmla="*/ 3295650 h 5525238"/>
              <a:gd name="connsiteX8-97" fmla="*/ 530839 w 1986871"/>
              <a:gd name="connsiteY8-98" fmla="*/ 3737919 h 5525238"/>
              <a:gd name="connsiteX9-99" fmla="*/ 1986871 w 1986871"/>
              <a:gd name="connsiteY9-100" fmla="*/ 5525238 h 55252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986871" h="5525238">
                <a:moveTo>
                  <a:pt x="695698" y="0"/>
                </a:moveTo>
                <a:cubicBezTo>
                  <a:pt x="575048" y="260350"/>
                  <a:pt x="425823" y="574675"/>
                  <a:pt x="333748" y="781050"/>
                </a:cubicBezTo>
                <a:cubicBezTo>
                  <a:pt x="241673" y="987425"/>
                  <a:pt x="192460" y="1101725"/>
                  <a:pt x="143248" y="1238250"/>
                </a:cubicBezTo>
                <a:cubicBezTo>
                  <a:pt x="94036" y="1374775"/>
                  <a:pt x="62285" y="1487488"/>
                  <a:pt x="38473" y="1600200"/>
                </a:cubicBezTo>
                <a:cubicBezTo>
                  <a:pt x="14661" y="1712912"/>
                  <a:pt x="-2802" y="1773238"/>
                  <a:pt x="373" y="1914525"/>
                </a:cubicBezTo>
                <a:cubicBezTo>
                  <a:pt x="3548" y="2055812"/>
                  <a:pt x="38473" y="2284413"/>
                  <a:pt x="57523" y="2447925"/>
                </a:cubicBezTo>
                <a:cubicBezTo>
                  <a:pt x="76573" y="2611437"/>
                  <a:pt x="86098" y="2754313"/>
                  <a:pt x="114673" y="2895600"/>
                </a:cubicBezTo>
                <a:cubicBezTo>
                  <a:pt x="143248" y="3036887"/>
                  <a:pt x="159612" y="3155264"/>
                  <a:pt x="228973" y="3295650"/>
                </a:cubicBezTo>
                <a:cubicBezTo>
                  <a:pt x="298334" y="3436037"/>
                  <a:pt x="237856" y="3366321"/>
                  <a:pt x="530839" y="3737919"/>
                </a:cubicBezTo>
                <a:cubicBezTo>
                  <a:pt x="823822" y="4109517"/>
                  <a:pt x="1714920" y="5195725"/>
                  <a:pt x="1986871" y="5525238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4" name="任意多边形 43"/>
          <p:cNvSpPr/>
          <p:nvPr/>
        </p:nvSpPr>
        <p:spPr>
          <a:xfrm>
            <a:off x="3595836" y="5785255"/>
            <a:ext cx="805236" cy="3363136"/>
          </a:xfrm>
          <a:custGeom>
            <a:avLst/>
            <a:gdLst>
              <a:gd name="connsiteX0" fmla="*/ 0 w 1333500"/>
              <a:gd name="connsiteY0" fmla="*/ 0 h 5314950"/>
              <a:gd name="connsiteX1" fmla="*/ 152400 w 1333500"/>
              <a:gd name="connsiteY1" fmla="*/ 219075 h 5314950"/>
              <a:gd name="connsiteX2" fmla="*/ 171450 w 1333500"/>
              <a:gd name="connsiteY2" fmla="*/ 638175 h 5314950"/>
              <a:gd name="connsiteX3" fmla="*/ 180975 w 1333500"/>
              <a:gd name="connsiteY3" fmla="*/ 1514475 h 5314950"/>
              <a:gd name="connsiteX4" fmla="*/ 152400 w 1333500"/>
              <a:gd name="connsiteY4" fmla="*/ 1981200 h 5314950"/>
              <a:gd name="connsiteX5" fmla="*/ 95250 w 1333500"/>
              <a:gd name="connsiteY5" fmla="*/ 2390775 h 5314950"/>
              <a:gd name="connsiteX6" fmla="*/ 104775 w 1333500"/>
              <a:gd name="connsiteY6" fmla="*/ 2876550 h 5314950"/>
              <a:gd name="connsiteX7" fmla="*/ 190500 w 1333500"/>
              <a:gd name="connsiteY7" fmla="*/ 3390900 h 5314950"/>
              <a:gd name="connsiteX8" fmla="*/ 438150 w 1333500"/>
              <a:gd name="connsiteY8" fmla="*/ 4095750 h 5314950"/>
              <a:gd name="connsiteX9" fmla="*/ 561975 w 1333500"/>
              <a:gd name="connsiteY9" fmla="*/ 4381500 h 5314950"/>
              <a:gd name="connsiteX10" fmla="*/ 809625 w 1333500"/>
              <a:gd name="connsiteY10" fmla="*/ 4657725 h 5314950"/>
              <a:gd name="connsiteX11" fmla="*/ 1333500 w 1333500"/>
              <a:gd name="connsiteY11" fmla="*/ 5314950 h 5314950"/>
              <a:gd name="connsiteX0-1" fmla="*/ 0 w 1333500"/>
              <a:gd name="connsiteY0-2" fmla="*/ 0 h 5314950"/>
              <a:gd name="connsiteX1-3" fmla="*/ 152400 w 1333500"/>
              <a:gd name="connsiteY1-4" fmla="*/ 219075 h 5314950"/>
              <a:gd name="connsiteX2-5" fmla="*/ 171450 w 1333500"/>
              <a:gd name="connsiteY2-6" fmla="*/ 638175 h 5314950"/>
              <a:gd name="connsiteX3-7" fmla="*/ 180975 w 1333500"/>
              <a:gd name="connsiteY3-8" fmla="*/ 1514475 h 5314950"/>
              <a:gd name="connsiteX4-9" fmla="*/ 152400 w 1333500"/>
              <a:gd name="connsiteY4-10" fmla="*/ 1981200 h 5314950"/>
              <a:gd name="connsiteX5-11" fmla="*/ 95250 w 1333500"/>
              <a:gd name="connsiteY5-12" fmla="*/ 2390775 h 5314950"/>
              <a:gd name="connsiteX6-13" fmla="*/ 104775 w 1333500"/>
              <a:gd name="connsiteY6-14" fmla="*/ 2876550 h 5314950"/>
              <a:gd name="connsiteX7-15" fmla="*/ 190500 w 1333500"/>
              <a:gd name="connsiteY7-16" fmla="*/ 3390900 h 5314950"/>
              <a:gd name="connsiteX8-17" fmla="*/ 438150 w 1333500"/>
              <a:gd name="connsiteY8-18" fmla="*/ 4095750 h 5314950"/>
              <a:gd name="connsiteX9-19" fmla="*/ 561975 w 1333500"/>
              <a:gd name="connsiteY9-20" fmla="*/ 4381500 h 5314950"/>
              <a:gd name="connsiteX10-21" fmla="*/ 809625 w 1333500"/>
              <a:gd name="connsiteY10-22" fmla="*/ 4657725 h 5314950"/>
              <a:gd name="connsiteX11-23" fmla="*/ 1333500 w 1333500"/>
              <a:gd name="connsiteY11-24" fmla="*/ 5314950 h 5314950"/>
              <a:gd name="connsiteX0-25" fmla="*/ 0 w 1333500"/>
              <a:gd name="connsiteY0-26" fmla="*/ 0 h 5314950"/>
              <a:gd name="connsiteX1-27" fmla="*/ 152400 w 1333500"/>
              <a:gd name="connsiteY1-28" fmla="*/ 219075 h 5314950"/>
              <a:gd name="connsiteX2-29" fmla="*/ 171450 w 1333500"/>
              <a:gd name="connsiteY2-30" fmla="*/ 638175 h 5314950"/>
              <a:gd name="connsiteX3-31" fmla="*/ 180975 w 1333500"/>
              <a:gd name="connsiteY3-32" fmla="*/ 1514475 h 5314950"/>
              <a:gd name="connsiteX4-33" fmla="*/ 152400 w 1333500"/>
              <a:gd name="connsiteY4-34" fmla="*/ 1981200 h 5314950"/>
              <a:gd name="connsiteX5-35" fmla="*/ 95250 w 1333500"/>
              <a:gd name="connsiteY5-36" fmla="*/ 2390775 h 5314950"/>
              <a:gd name="connsiteX6-37" fmla="*/ 104775 w 1333500"/>
              <a:gd name="connsiteY6-38" fmla="*/ 2876550 h 5314950"/>
              <a:gd name="connsiteX7-39" fmla="*/ 190500 w 1333500"/>
              <a:gd name="connsiteY7-40" fmla="*/ 3390900 h 5314950"/>
              <a:gd name="connsiteX8-41" fmla="*/ 438150 w 1333500"/>
              <a:gd name="connsiteY8-42" fmla="*/ 4095750 h 5314950"/>
              <a:gd name="connsiteX9-43" fmla="*/ 561975 w 1333500"/>
              <a:gd name="connsiteY9-44" fmla="*/ 4381500 h 5314950"/>
              <a:gd name="connsiteX10-45" fmla="*/ 809625 w 1333500"/>
              <a:gd name="connsiteY10-46" fmla="*/ 4657725 h 5314950"/>
              <a:gd name="connsiteX11-47" fmla="*/ 1333500 w 1333500"/>
              <a:gd name="connsiteY11-48" fmla="*/ 5314950 h 5314950"/>
              <a:gd name="connsiteX0-49" fmla="*/ 61812 w 1242912"/>
              <a:gd name="connsiteY0-50" fmla="*/ 0 h 5095875"/>
              <a:gd name="connsiteX1-51" fmla="*/ 80862 w 1242912"/>
              <a:gd name="connsiteY1-52" fmla="*/ 419100 h 5095875"/>
              <a:gd name="connsiteX2-53" fmla="*/ 90387 w 1242912"/>
              <a:gd name="connsiteY2-54" fmla="*/ 1295400 h 5095875"/>
              <a:gd name="connsiteX3-55" fmla="*/ 61812 w 1242912"/>
              <a:gd name="connsiteY3-56" fmla="*/ 1762125 h 5095875"/>
              <a:gd name="connsiteX4-57" fmla="*/ 4662 w 1242912"/>
              <a:gd name="connsiteY4-58" fmla="*/ 2171700 h 5095875"/>
              <a:gd name="connsiteX5-59" fmla="*/ 14187 w 1242912"/>
              <a:gd name="connsiteY5-60" fmla="*/ 2657475 h 5095875"/>
              <a:gd name="connsiteX6-61" fmla="*/ 99912 w 1242912"/>
              <a:gd name="connsiteY6-62" fmla="*/ 3171825 h 5095875"/>
              <a:gd name="connsiteX7-63" fmla="*/ 347562 w 1242912"/>
              <a:gd name="connsiteY7-64" fmla="*/ 3876675 h 5095875"/>
              <a:gd name="connsiteX8-65" fmla="*/ 471387 w 1242912"/>
              <a:gd name="connsiteY8-66" fmla="*/ 4162425 h 5095875"/>
              <a:gd name="connsiteX9-67" fmla="*/ 719037 w 1242912"/>
              <a:gd name="connsiteY9-68" fmla="*/ 4438650 h 5095875"/>
              <a:gd name="connsiteX10-69" fmla="*/ 1242912 w 1242912"/>
              <a:gd name="connsiteY10-70" fmla="*/ 5095875 h 5095875"/>
              <a:gd name="connsiteX0-71" fmla="*/ 23712 w 1242912"/>
              <a:gd name="connsiteY0-72" fmla="*/ 0 h 5191125"/>
              <a:gd name="connsiteX1-73" fmla="*/ 80862 w 1242912"/>
              <a:gd name="connsiteY1-74" fmla="*/ 514350 h 5191125"/>
              <a:gd name="connsiteX2-75" fmla="*/ 90387 w 1242912"/>
              <a:gd name="connsiteY2-76" fmla="*/ 1390650 h 5191125"/>
              <a:gd name="connsiteX3-77" fmla="*/ 61812 w 1242912"/>
              <a:gd name="connsiteY3-78" fmla="*/ 1857375 h 5191125"/>
              <a:gd name="connsiteX4-79" fmla="*/ 4662 w 1242912"/>
              <a:gd name="connsiteY4-80" fmla="*/ 2266950 h 5191125"/>
              <a:gd name="connsiteX5-81" fmla="*/ 14187 w 1242912"/>
              <a:gd name="connsiteY5-82" fmla="*/ 2752725 h 5191125"/>
              <a:gd name="connsiteX6-83" fmla="*/ 99912 w 1242912"/>
              <a:gd name="connsiteY6-84" fmla="*/ 3267075 h 5191125"/>
              <a:gd name="connsiteX7-85" fmla="*/ 347562 w 1242912"/>
              <a:gd name="connsiteY7-86" fmla="*/ 3971925 h 5191125"/>
              <a:gd name="connsiteX8-87" fmla="*/ 471387 w 1242912"/>
              <a:gd name="connsiteY8-88" fmla="*/ 4257675 h 5191125"/>
              <a:gd name="connsiteX9-89" fmla="*/ 719037 w 1242912"/>
              <a:gd name="connsiteY9-90" fmla="*/ 4533900 h 5191125"/>
              <a:gd name="connsiteX10-91" fmla="*/ 1242912 w 1242912"/>
              <a:gd name="connsiteY10-92" fmla="*/ 5191125 h 5191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242912" h="5191125">
                <a:moveTo>
                  <a:pt x="23712" y="0"/>
                </a:moveTo>
                <a:cubicBezTo>
                  <a:pt x="52287" y="106363"/>
                  <a:pt x="69750" y="282575"/>
                  <a:pt x="80862" y="514350"/>
                </a:cubicBezTo>
                <a:cubicBezTo>
                  <a:pt x="91974" y="746125"/>
                  <a:pt x="93562" y="1166813"/>
                  <a:pt x="90387" y="1390650"/>
                </a:cubicBezTo>
                <a:cubicBezTo>
                  <a:pt x="87212" y="1614487"/>
                  <a:pt x="76099" y="1711325"/>
                  <a:pt x="61812" y="1857375"/>
                </a:cubicBezTo>
                <a:cubicBezTo>
                  <a:pt x="47525" y="2003425"/>
                  <a:pt x="12600" y="2117725"/>
                  <a:pt x="4662" y="2266950"/>
                </a:cubicBezTo>
                <a:cubicBezTo>
                  <a:pt x="-3276" y="2416175"/>
                  <a:pt x="-1688" y="2586038"/>
                  <a:pt x="14187" y="2752725"/>
                </a:cubicBezTo>
                <a:cubicBezTo>
                  <a:pt x="30062" y="2919412"/>
                  <a:pt x="44350" y="3063875"/>
                  <a:pt x="99912" y="3267075"/>
                </a:cubicBezTo>
                <a:cubicBezTo>
                  <a:pt x="155475" y="3470275"/>
                  <a:pt x="285650" y="3806825"/>
                  <a:pt x="347562" y="3971925"/>
                </a:cubicBezTo>
                <a:cubicBezTo>
                  <a:pt x="409474" y="4137025"/>
                  <a:pt x="409475" y="4164013"/>
                  <a:pt x="471387" y="4257675"/>
                </a:cubicBezTo>
                <a:cubicBezTo>
                  <a:pt x="533299" y="4351337"/>
                  <a:pt x="590450" y="4378325"/>
                  <a:pt x="719037" y="4533900"/>
                </a:cubicBezTo>
                <a:cubicBezTo>
                  <a:pt x="847625" y="4689475"/>
                  <a:pt x="1045268" y="4940300"/>
                  <a:pt x="1242912" y="5191125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5" name="任意多边形 44"/>
          <p:cNvSpPr/>
          <p:nvPr/>
        </p:nvSpPr>
        <p:spPr>
          <a:xfrm>
            <a:off x="1599488" y="7624181"/>
            <a:ext cx="2005540" cy="1036710"/>
          </a:xfrm>
          <a:custGeom>
            <a:avLst/>
            <a:gdLst>
              <a:gd name="connsiteX0" fmla="*/ 0 w 3095625"/>
              <a:gd name="connsiteY0" fmla="*/ 1600200 h 1600200"/>
              <a:gd name="connsiteX1" fmla="*/ 523875 w 3095625"/>
              <a:gd name="connsiteY1" fmla="*/ 1466850 h 1600200"/>
              <a:gd name="connsiteX2" fmla="*/ 1047750 w 3095625"/>
              <a:gd name="connsiteY2" fmla="*/ 1152525 h 1600200"/>
              <a:gd name="connsiteX3" fmla="*/ 1504950 w 3095625"/>
              <a:gd name="connsiteY3" fmla="*/ 809625 h 1600200"/>
              <a:gd name="connsiteX4" fmla="*/ 2047875 w 3095625"/>
              <a:gd name="connsiteY4" fmla="*/ 371475 h 1600200"/>
              <a:gd name="connsiteX5" fmla="*/ 2657475 w 3095625"/>
              <a:gd name="connsiteY5" fmla="*/ 95250 h 1600200"/>
              <a:gd name="connsiteX6" fmla="*/ 3095625 w 3095625"/>
              <a:gd name="connsiteY6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625" h="1600200">
                <a:moveTo>
                  <a:pt x="0" y="1600200"/>
                </a:moveTo>
                <a:cubicBezTo>
                  <a:pt x="174625" y="1570831"/>
                  <a:pt x="349250" y="1541462"/>
                  <a:pt x="523875" y="1466850"/>
                </a:cubicBezTo>
                <a:cubicBezTo>
                  <a:pt x="698500" y="1392237"/>
                  <a:pt x="884238" y="1262062"/>
                  <a:pt x="1047750" y="1152525"/>
                </a:cubicBezTo>
                <a:cubicBezTo>
                  <a:pt x="1211262" y="1042988"/>
                  <a:pt x="1338263" y="939800"/>
                  <a:pt x="1504950" y="809625"/>
                </a:cubicBezTo>
                <a:cubicBezTo>
                  <a:pt x="1671637" y="679450"/>
                  <a:pt x="1855788" y="490537"/>
                  <a:pt x="2047875" y="371475"/>
                </a:cubicBezTo>
                <a:cubicBezTo>
                  <a:pt x="2239962" y="252413"/>
                  <a:pt x="2482850" y="157163"/>
                  <a:pt x="2657475" y="95250"/>
                </a:cubicBezTo>
                <a:cubicBezTo>
                  <a:pt x="2832100" y="33337"/>
                  <a:pt x="2963862" y="16668"/>
                  <a:pt x="3095625" y="0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none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任意多边形 45"/>
          <p:cNvSpPr/>
          <p:nvPr/>
        </p:nvSpPr>
        <p:spPr>
          <a:xfrm>
            <a:off x="2290628" y="6439369"/>
            <a:ext cx="2332597" cy="283861"/>
          </a:xfrm>
          <a:custGeom>
            <a:avLst/>
            <a:gdLst>
              <a:gd name="connsiteX0" fmla="*/ 0 w 3600450"/>
              <a:gd name="connsiteY0" fmla="*/ 0 h 438150"/>
              <a:gd name="connsiteX1" fmla="*/ 390525 w 3600450"/>
              <a:gd name="connsiteY1" fmla="*/ 257175 h 438150"/>
              <a:gd name="connsiteX2" fmla="*/ 771525 w 3600450"/>
              <a:gd name="connsiteY2" fmla="*/ 361950 h 438150"/>
              <a:gd name="connsiteX3" fmla="*/ 1104900 w 3600450"/>
              <a:gd name="connsiteY3" fmla="*/ 428625 h 438150"/>
              <a:gd name="connsiteX4" fmla="*/ 2085975 w 3600450"/>
              <a:gd name="connsiteY4" fmla="*/ 428625 h 438150"/>
              <a:gd name="connsiteX5" fmla="*/ 3600450 w 3600450"/>
              <a:gd name="connsiteY5" fmla="*/ 438150 h 438150"/>
              <a:gd name="connsiteX0-1" fmla="*/ 0 w 3600450"/>
              <a:gd name="connsiteY0-2" fmla="*/ 0 h 438150"/>
              <a:gd name="connsiteX1-3" fmla="*/ 351320 w 3600450"/>
              <a:gd name="connsiteY1-4" fmla="*/ 217969 h 438150"/>
              <a:gd name="connsiteX2-5" fmla="*/ 771525 w 3600450"/>
              <a:gd name="connsiteY2-6" fmla="*/ 361950 h 438150"/>
              <a:gd name="connsiteX3-7" fmla="*/ 1104900 w 3600450"/>
              <a:gd name="connsiteY3-8" fmla="*/ 428625 h 438150"/>
              <a:gd name="connsiteX4-9" fmla="*/ 2085975 w 3600450"/>
              <a:gd name="connsiteY4-10" fmla="*/ 428625 h 438150"/>
              <a:gd name="connsiteX5-11" fmla="*/ 3600450 w 3600450"/>
              <a:gd name="connsiteY5-12" fmla="*/ 438150 h 438150"/>
              <a:gd name="connsiteX0-13" fmla="*/ 0 w 3600450"/>
              <a:gd name="connsiteY0-14" fmla="*/ 0 h 438150"/>
              <a:gd name="connsiteX1-15" fmla="*/ 351320 w 3600450"/>
              <a:gd name="connsiteY1-16" fmla="*/ 217969 h 438150"/>
              <a:gd name="connsiteX2-17" fmla="*/ 737220 w 3600450"/>
              <a:gd name="connsiteY2-18" fmla="*/ 357049 h 438150"/>
              <a:gd name="connsiteX3-19" fmla="*/ 1104900 w 3600450"/>
              <a:gd name="connsiteY3-20" fmla="*/ 428625 h 438150"/>
              <a:gd name="connsiteX4-21" fmla="*/ 2085975 w 3600450"/>
              <a:gd name="connsiteY4-22" fmla="*/ 428625 h 438150"/>
              <a:gd name="connsiteX5-23" fmla="*/ 3600450 w 3600450"/>
              <a:gd name="connsiteY5-24" fmla="*/ 438150 h 438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600450" h="438150">
                <a:moveTo>
                  <a:pt x="0" y="0"/>
                </a:moveTo>
                <a:cubicBezTo>
                  <a:pt x="130969" y="98425"/>
                  <a:pt x="228450" y="158461"/>
                  <a:pt x="351320" y="217969"/>
                </a:cubicBezTo>
                <a:cubicBezTo>
                  <a:pt x="474190" y="277477"/>
                  <a:pt x="611623" y="321940"/>
                  <a:pt x="737220" y="357049"/>
                </a:cubicBezTo>
                <a:cubicBezTo>
                  <a:pt x="862817" y="392158"/>
                  <a:pt x="880108" y="416696"/>
                  <a:pt x="1104900" y="428625"/>
                </a:cubicBezTo>
                <a:cubicBezTo>
                  <a:pt x="1329692" y="440554"/>
                  <a:pt x="2085975" y="428625"/>
                  <a:pt x="2085975" y="428625"/>
                </a:cubicBezTo>
                <a:lnTo>
                  <a:pt x="3600450" y="438150"/>
                </a:ln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7" name="任意多边形 46"/>
          <p:cNvSpPr/>
          <p:nvPr/>
        </p:nvSpPr>
        <p:spPr bwMode="auto">
          <a:xfrm>
            <a:off x="1120700" y="5902595"/>
            <a:ext cx="2889549" cy="3626525"/>
          </a:xfrm>
          <a:custGeom>
            <a:avLst/>
            <a:gdLst>
              <a:gd name="connsiteX0" fmla="*/ 2753940 w 4525784"/>
              <a:gd name="connsiteY0" fmla="*/ 0 h 5680086"/>
              <a:gd name="connsiteX1" fmla="*/ 2870252 w 4525784"/>
              <a:gd name="connsiteY1" fmla="*/ 227772 h 5680086"/>
              <a:gd name="connsiteX2" fmla="*/ 2898765 w 4525784"/>
              <a:gd name="connsiteY2" fmla="*/ 293093 h 5680086"/>
              <a:gd name="connsiteX3" fmla="*/ 2923656 w 4525784"/>
              <a:gd name="connsiteY3" fmla="*/ 361254 h 5680086"/>
              <a:gd name="connsiteX4" fmla="*/ 2940402 w 4525784"/>
              <a:gd name="connsiteY4" fmla="*/ 431119 h 5680086"/>
              <a:gd name="connsiteX5" fmla="*/ 2952169 w 4525784"/>
              <a:gd name="connsiteY5" fmla="*/ 502120 h 5680086"/>
              <a:gd name="connsiteX6" fmla="*/ 2957147 w 4525784"/>
              <a:gd name="connsiteY6" fmla="*/ 572553 h 5680086"/>
              <a:gd name="connsiteX7" fmla="*/ 2957147 w 4525784"/>
              <a:gd name="connsiteY7" fmla="*/ 645826 h 5680086"/>
              <a:gd name="connsiteX8" fmla="*/ 2948548 w 4525784"/>
              <a:gd name="connsiteY8" fmla="*/ 716259 h 5680086"/>
              <a:gd name="connsiteX9" fmla="*/ 2938139 w 4525784"/>
              <a:gd name="connsiteY9" fmla="*/ 786124 h 5680086"/>
              <a:gd name="connsiteX10" fmla="*/ 2917773 w 4525784"/>
              <a:gd name="connsiteY10" fmla="*/ 857693 h 5680086"/>
              <a:gd name="connsiteX11" fmla="*/ 2892881 w 4525784"/>
              <a:gd name="connsiteY11" fmla="*/ 925286 h 5680086"/>
              <a:gd name="connsiteX12" fmla="*/ 2862106 w 4525784"/>
              <a:gd name="connsiteY12" fmla="*/ 989471 h 5680086"/>
              <a:gd name="connsiteX13" fmla="*/ 2554352 w 4525784"/>
              <a:gd name="connsiteY13" fmla="*/ 1564296 h 5680086"/>
              <a:gd name="connsiteX14" fmla="*/ 2523577 w 4525784"/>
              <a:gd name="connsiteY14" fmla="*/ 1629049 h 5680086"/>
              <a:gd name="connsiteX15" fmla="*/ 2497328 w 4525784"/>
              <a:gd name="connsiteY15" fmla="*/ 1697210 h 5680086"/>
              <a:gd name="connsiteX16" fmla="*/ 2478319 w 4525784"/>
              <a:gd name="connsiteY16" fmla="*/ 1767075 h 5680086"/>
              <a:gd name="connsiteX17" fmla="*/ 2464290 w 4525784"/>
              <a:gd name="connsiteY17" fmla="*/ 1838076 h 5680086"/>
              <a:gd name="connsiteX18" fmla="*/ 2458406 w 4525784"/>
              <a:gd name="connsiteY18" fmla="*/ 1910781 h 5680086"/>
              <a:gd name="connsiteX19" fmla="*/ 2455690 w 4525784"/>
              <a:gd name="connsiteY19" fmla="*/ 1984622 h 5680086"/>
              <a:gd name="connsiteX20" fmla="*/ 2464290 w 4525784"/>
              <a:gd name="connsiteY20" fmla="*/ 2136280 h 5680086"/>
              <a:gd name="connsiteX21" fmla="*/ 2474699 w 4525784"/>
              <a:gd name="connsiteY21" fmla="*/ 2491286 h 5680086"/>
              <a:gd name="connsiteX22" fmla="*/ 2484203 w 4525784"/>
              <a:gd name="connsiteY22" fmla="*/ 2581599 h 5680086"/>
              <a:gd name="connsiteX23" fmla="*/ 2495065 w 4525784"/>
              <a:gd name="connsiteY23" fmla="*/ 2666232 h 5680086"/>
              <a:gd name="connsiteX24" fmla="*/ 2511810 w 4525784"/>
              <a:gd name="connsiteY24" fmla="*/ 2753706 h 5680086"/>
              <a:gd name="connsiteX25" fmla="*/ 2537607 w 4525784"/>
              <a:gd name="connsiteY25" fmla="*/ 2838339 h 5680086"/>
              <a:gd name="connsiteX26" fmla="*/ 2565214 w 4525784"/>
              <a:gd name="connsiteY26" fmla="*/ 2922404 h 5680086"/>
              <a:gd name="connsiteX27" fmla="*/ 2599610 w 4525784"/>
              <a:gd name="connsiteY27" fmla="*/ 3001926 h 5680086"/>
              <a:gd name="connsiteX28" fmla="*/ 2641248 w 4525784"/>
              <a:gd name="connsiteY28" fmla="*/ 3080311 h 5680086"/>
              <a:gd name="connsiteX29" fmla="*/ 2686053 w 4525784"/>
              <a:gd name="connsiteY29" fmla="*/ 3156424 h 5680086"/>
              <a:gd name="connsiteX30" fmla="*/ 2737194 w 4525784"/>
              <a:gd name="connsiteY30" fmla="*/ 3230265 h 5680086"/>
              <a:gd name="connsiteX31" fmla="*/ 2790598 w 4525784"/>
              <a:gd name="connsiteY31" fmla="*/ 3297858 h 5680086"/>
              <a:gd name="connsiteX32" fmla="*/ 4370097 w 4525784"/>
              <a:gd name="connsiteY32" fmla="*/ 5146726 h 5680086"/>
              <a:gd name="connsiteX33" fmla="*/ 4429385 w 4525784"/>
              <a:gd name="connsiteY33" fmla="*/ 5217159 h 5680086"/>
              <a:gd name="connsiteX34" fmla="*/ 4480526 w 4525784"/>
              <a:gd name="connsiteY34" fmla="*/ 5294408 h 5680086"/>
              <a:gd name="connsiteX35" fmla="*/ 4525784 w 4525784"/>
              <a:gd name="connsiteY35" fmla="*/ 5372225 h 5680086"/>
              <a:gd name="connsiteX36" fmla="*/ 4476906 w 4525784"/>
              <a:gd name="connsiteY36" fmla="*/ 5409146 h 5680086"/>
              <a:gd name="connsiteX37" fmla="*/ 4195854 w 4525784"/>
              <a:gd name="connsiteY37" fmla="*/ 5649413 h 5680086"/>
              <a:gd name="connsiteX38" fmla="*/ 4161006 w 4525784"/>
              <a:gd name="connsiteY38" fmla="*/ 5680086 h 5680086"/>
              <a:gd name="connsiteX39" fmla="*/ 3783556 w 4525784"/>
              <a:gd name="connsiteY39" fmla="*/ 5231359 h 5680086"/>
              <a:gd name="connsiteX40" fmla="*/ 3619722 w 4525784"/>
              <a:gd name="connsiteY40" fmla="*/ 5369953 h 5680086"/>
              <a:gd name="connsiteX41" fmla="*/ 3389360 w 4525784"/>
              <a:gd name="connsiteY41" fmla="*/ 5567053 h 5680086"/>
              <a:gd name="connsiteX42" fmla="*/ 3227789 w 4525784"/>
              <a:gd name="connsiteY42" fmla="*/ 5380745 h 5680086"/>
              <a:gd name="connsiteX43" fmla="*/ 3016435 w 4525784"/>
              <a:gd name="connsiteY43" fmla="*/ 5135934 h 5680086"/>
              <a:gd name="connsiteX44" fmla="*/ 2835856 w 4525784"/>
              <a:gd name="connsiteY44" fmla="*/ 4929747 h 5680086"/>
              <a:gd name="connsiteX45" fmla="*/ 2706419 w 4525784"/>
              <a:gd name="connsiteY45" fmla="*/ 4780929 h 5680086"/>
              <a:gd name="connsiteX46" fmla="*/ 2663876 w 4525784"/>
              <a:gd name="connsiteY46" fmla="*/ 4732647 h 5680086"/>
              <a:gd name="connsiteX47" fmla="*/ 2650752 w 4525784"/>
              <a:gd name="connsiteY47" fmla="*/ 4713335 h 5680086"/>
              <a:gd name="connsiteX48" fmla="*/ 2624502 w 4525784"/>
              <a:gd name="connsiteY48" fmla="*/ 4682663 h 5680086"/>
              <a:gd name="connsiteX49" fmla="*/ 2601873 w 4525784"/>
              <a:gd name="connsiteY49" fmla="*/ 4654263 h 5680086"/>
              <a:gd name="connsiteX50" fmla="*/ 2320370 w 4525784"/>
              <a:gd name="connsiteY50" fmla="*/ 4323682 h 5680086"/>
              <a:gd name="connsiteX51" fmla="*/ 1947445 w 4525784"/>
              <a:gd name="connsiteY51" fmla="*/ 3890291 h 5680086"/>
              <a:gd name="connsiteX52" fmla="*/ 1928436 w 4525784"/>
              <a:gd name="connsiteY52" fmla="*/ 3864163 h 5680086"/>
              <a:gd name="connsiteX53" fmla="*/ 1897661 w 4525784"/>
              <a:gd name="connsiteY53" fmla="*/ 3824970 h 5680086"/>
              <a:gd name="connsiteX54" fmla="*/ 1821628 w 4525784"/>
              <a:gd name="connsiteY54" fmla="*/ 3884611 h 5680086"/>
              <a:gd name="connsiteX55" fmla="*/ 1770487 w 4525784"/>
              <a:gd name="connsiteY55" fmla="*/ 3921531 h 5680086"/>
              <a:gd name="connsiteX56" fmla="*/ 1541482 w 4525784"/>
              <a:gd name="connsiteY56" fmla="*/ 4075462 h 5680086"/>
              <a:gd name="connsiteX57" fmla="*/ 1471332 w 4525784"/>
              <a:gd name="connsiteY57" fmla="*/ 4118630 h 5680086"/>
              <a:gd name="connsiteX58" fmla="*/ 1395299 w 4525784"/>
              <a:gd name="connsiteY58" fmla="*/ 4154983 h 5680086"/>
              <a:gd name="connsiteX59" fmla="*/ 1317003 w 4525784"/>
              <a:gd name="connsiteY59" fmla="*/ 4182815 h 5680086"/>
              <a:gd name="connsiteX60" fmla="*/ 1130541 w 4525784"/>
              <a:gd name="connsiteY60" fmla="*/ 4237344 h 5680086"/>
              <a:gd name="connsiteX61" fmla="*/ 1040478 w 4525784"/>
              <a:gd name="connsiteY61" fmla="*/ 4258361 h 5680086"/>
              <a:gd name="connsiteX62" fmla="*/ 1040478 w 4525784"/>
              <a:gd name="connsiteY62" fmla="*/ 4225416 h 5680086"/>
              <a:gd name="connsiteX63" fmla="*/ 1040478 w 4525784"/>
              <a:gd name="connsiteY63" fmla="*/ 4174295 h 5680086"/>
              <a:gd name="connsiteX64" fmla="*/ 1034142 w 4525784"/>
              <a:gd name="connsiteY64" fmla="*/ 4124311 h 5680086"/>
              <a:gd name="connsiteX65" fmla="*/ 1023732 w 4525784"/>
              <a:gd name="connsiteY65" fmla="*/ 4075462 h 5680086"/>
              <a:gd name="connsiteX66" fmla="*/ 1006082 w 4525784"/>
              <a:gd name="connsiteY66" fmla="*/ 4030589 h 5680086"/>
              <a:gd name="connsiteX67" fmla="*/ 983453 w 4525784"/>
              <a:gd name="connsiteY67" fmla="*/ 3985716 h 5680086"/>
              <a:gd name="connsiteX68" fmla="*/ 876192 w 4525784"/>
              <a:gd name="connsiteY68" fmla="*/ 4014117 h 5680086"/>
              <a:gd name="connsiteX69" fmla="*/ 839533 w 4525784"/>
              <a:gd name="connsiteY69" fmla="*/ 4022069 h 5680086"/>
              <a:gd name="connsiteX70" fmla="*/ 802874 w 4525784"/>
              <a:gd name="connsiteY70" fmla="*/ 4024909 h 5680086"/>
              <a:gd name="connsiteX71" fmla="*/ 279241 w 4525784"/>
              <a:gd name="connsiteY71" fmla="*/ 4044789 h 5680086"/>
              <a:gd name="connsiteX72" fmla="*/ 233983 w 4525784"/>
              <a:gd name="connsiteY72" fmla="*/ 3773849 h 5680086"/>
              <a:gd name="connsiteX73" fmla="*/ 4526 w 4525784"/>
              <a:gd name="connsiteY73" fmla="*/ 3782369 h 5680086"/>
              <a:gd name="connsiteX74" fmla="*/ 0 w 4525784"/>
              <a:gd name="connsiteY74" fmla="*/ 3732385 h 5680086"/>
              <a:gd name="connsiteX75" fmla="*/ 0 w 4525784"/>
              <a:gd name="connsiteY75" fmla="*/ 3703984 h 5680086"/>
              <a:gd name="connsiteX76" fmla="*/ 4526 w 4525784"/>
              <a:gd name="connsiteY76" fmla="*/ 3675584 h 5680086"/>
              <a:gd name="connsiteX77" fmla="*/ 16745 w 4525784"/>
              <a:gd name="connsiteY77" fmla="*/ 3650591 h 5680086"/>
              <a:gd name="connsiteX78" fmla="*/ 81917 w 4525784"/>
              <a:gd name="connsiteY78" fmla="*/ 3515405 h 5680086"/>
              <a:gd name="connsiteX79" fmla="*/ 92779 w 4525784"/>
              <a:gd name="connsiteY79" fmla="*/ 3494957 h 5680086"/>
              <a:gd name="connsiteX80" fmla="*/ 112692 w 4525784"/>
              <a:gd name="connsiteY80" fmla="*/ 3480757 h 5680086"/>
              <a:gd name="connsiteX81" fmla="*/ 131700 w 4525784"/>
              <a:gd name="connsiteY81" fmla="*/ 3472237 h 5680086"/>
              <a:gd name="connsiteX82" fmla="*/ 154329 w 4525784"/>
              <a:gd name="connsiteY82" fmla="*/ 3469965 h 5680086"/>
              <a:gd name="connsiteX83" fmla="*/ 236246 w 4525784"/>
              <a:gd name="connsiteY83" fmla="*/ 3469965 h 5680086"/>
              <a:gd name="connsiteX84" fmla="*/ 275620 w 4525784"/>
              <a:gd name="connsiteY84" fmla="*/ 3320578 h 5680086"/>
              <a:gd name="connsiteX85" fmla="*/ 279241 w 4525784"/>
              <a:gd name="connsiteY85" fmla="*/ 3292178 h 5680086"/>
              <a:gd name="connsiteX86" fmla="*/ 279241 w 4525784"/>
              <a:gd name="connsiteY86" fmla="*/ 3264346 h 5680086"/>
              <a:gd name="connsiteX87" fmla="*/ 273357 w 4525784"/>
              <a:gd name="connsiteY87" fmla="*/ 3233673 h 5680086"/>
              <a:gd name="connsiteX88" fmla="*/ 261138 w 4525784"/>
              <a:gd name="connsiteY88" fmla="*/ 3207545 h 5680086"/>
              <a:gd name="connsiteX89" fmla="*/ 248013 w 4525784"/>
              <a:gd name="connsiteY89" fmla="*/ 3182552 h 5680086"/>
              <a:gd name="connsiteX90" fmla="*/ 228100 w 4525784"/>
              <a:gd name="connsiteY90" fmla="*/ 3156424 h 5680086"/>
              <a:gd name="connsiteX91" fmla="*/ 310016 w 4525784"/>
              <a:gd name="connsiteY91" fmla="*/ 3094511 h 5680086"/>
              <a:gd name="connsiteX92" fmla="*/ 396459 w 4525784"/>
              <a:gd name="connsiteY92" fmla="*/ 3041118 h 5680086"/>
              <a:gd name="connsiteX93" fmla="*/ 388312 w 4525784"/>
              <a:gd name="connsiteY93" fmla="*/ 3030894 h 5680086"/>
              <a:gd name="connsiteX94" fmla="*/ 273357 w 4525784"/>
              <a:gd name="connsiteY94" fmla="*/ 2877532 h 5680086"/>
              <a:gd name="connsiteX95" fmla="*/ 264758 w 4525784"/>
              <a:gd name="connsiteY95" fmla="*/ 2861059 h 5680086"/>
              <a:gd name="connsiteX96" fmla="*/ 258875 w 4525784"/>
              <a:gd name="connsiteY96" fmla="*/ 2841747 h 5680086"/>
              <a:gd name="connsiteX97" fmla="*/ 193704 w 4525784"/>
              <a:gd name="connsiteY97" fmla="*/ 2852539 h 5680086"/>
              <a:gd name="connsiteX98" fmla="*/ 129437 w 4525784"/>
              <a:gd name="connsiteY98" fmla="*/ 2861059 h 5680086"/>
              <a:gd name="connsiteX99" fmla="*/ 129437 w 4525784"/>
              <a:gd name="connsiteY99" fmla="*/ 2723033 h 5680086"/>
              <a:gd name="connsiteX100" fmla="*/ 131700 w 4525784"/>
              <a:gd name="connsiteY100" fmla="*/ 2694633 h 5680086"/>
              <a:gd name="connsiteX101" fmla="*/ 140299 w 4525784"/>
              <a:gd name="connsiteY101" fmla="*/ 2669641 h 5680086"/>
              <a:gd name="connsiteX102" fmla="*/ 154329 w 4525784"/>
              <a:gd name="connsiteY102" fmla="*/ 2646920 h 5680086"/>
              <a:gd name="connsiteX103" fmla="*/ 197324 w 4525784"/>
              <a:gd name="connsiteY103" fmla="*/ 2590119 h 5680086"/>
              <a:gd name="connsiteX104" fmla="*/ 216332 w 4525784"/>
              <a:gd name="connsiteY104" fmla="*/ 2559447 h 5680086"/>
              <a:gd name="connsiteX105" fmla="*/ 228100 w 4525784"/>
              <a:gd name="connsiteY105" fmla="*/ 2525934 h 5680086"/>
              <a:gd name="connsiteX106" fmla="*/ 230362 w 4525784"/>
              <a:gd name="connsiteY106" fmla="*/ 2491286 h 5680086"/>
              <a:gd name="connsiteX107" fmla="*/ 230362 w 4525784"/>
              <a:gd name="connsiteY107" fmla="*/ 2359508 h 5680086"/>
              <a:gd name="connsiteX108" fmla="*/ 228100 w 4525784"/>
              <a:gd name="connsiteY108" fmla="*/ 2333379 h 5680086"/>
              <a:gd name="connsiteX109" fmla="*/ 219501 w 4525784"/>
              <a:gd name="connsiteY109" fmla="*/ 2308387 h 5680086"/>
              <a:gd name="connsiteX110" fmla="*/ 180579 w 4525784"/>
              <a:gd name="connsiteY110" fmla="*/ 2220914 h 5680086"/>
              <a:gd name="connsiteX111" fmla="*/ 324046 w 4525784"/>
              <a:gd name="connsiteY111" fmla="*/ 2086296 h 5680086"/>
              <a:gd name="connsiteX112" fmla="*/ 777982 w 4525784"/>
              <a:gd name="connsiteY112" fmla="*/ 1947702 h 5680086"/>
              <a:gd name="connsiteX113" fmla="*/ 784403 w 4525784"/>
              <a:gd name="connsiteY113" fmla="*/ 1969434 h 5680086"/>
              <a:gd name="connsiteX114" fmla="*/ 792456 w 4525784"/>
              <a:gd name="connsiteY114" fmla="*/ 1933195 h 5680086"/>
              <a:gd name="connsiteX115" fmla="*/ 668631 w 4525784"/>
              <a:gd name="connsiteY115" fmla="*/ 1542670 h 5680086"/>
              <a:gd name="connsiteX116" fmla="*/ 1473493 w 4525784"/>
              <a:gd name="connsiteY116" fmla="*/ 904495 h 5680086"/>
              <a:gd name="connsiteX117" fmla="*/ 1711618 w 4525784"/>
              <a:gd name="connsiteY117" fmla="*/ 780670 h 5680086"/>
              <a:gd name="connsiteX118" fmla="*/ 1842906 w 4525784"/>
              <a:gd name="connsiteY118" fmla="*/ 834730 h 5680086"/>
              <a:gd name="connsiteX119" fmla="*/ 2173282 w 4525784"/>
              <a:gd name="connsiteY119" fmla="*/ 106786 h 5680086"/>
              <a:gd name="connsiteX0-1" fmla="*/ 2753940 w 4525784"/>
              <a:gd name="connsiteY0-2" fmla="*/ 0 h 5680086"/>
              <a:gd name="connsiteX1-3" fmla="*/ 2870252 w 4525784"/>
              <a:gd name="connsiteY1-4" fmla="*/ 227772 h 5680086"/>
              <a:gd name="connsiteX2-5" fmla="*/ 2898765 w 4525784"/>
              <a:gd name="connsiteY2-6" fmla="*/ 293093 h 5680086"/>
              <a:gd name="connsiteX3-7" fmla="*/ 2923656 w 4525784"/>
              <a:gd name="connsiteY3-8" fmla="*/ 361254 h 5680086"/>
              <a:gd name="connsiteX4-9" fmla="*/ 2940402 w 4525784"/>
              <a:gd name="connsiteY4-10" fmla="*/ 431119 h 5680086"/>
              <a:gd name="connsiteX5-11" fmla="*/ 2952169 w 4525784"/>
              <a:gd name="connsiteY5-12" fmla="*/ 502120 h 5680086"/>
              <a:gd name="connsiteX6-13" fmla="*/ 2957147 w 4525784"/>
              <a:gd name="connsiteY6-14" fmla="*/ 572553 h 5680086"/>
              <a:gd name="connsiteX7-15" fmla="*/ 2957147 w 4525784"/>
              <a:gd name="connsiteY7-16" fmla="*/ 645826 h 5680086"/>
              <a:gd name="connsiteX8-17" fmla="*/ 2948548 w 4525784"/>
              <a:gd name="connsiteY8-18" fmla="*/ 716259 h 5680086"/>
              <a:gd name="connsiteX9-19" fmla="*/ 2938139 w 4525784"/>
              <a:gd name="connsiteY9-20" fmla="*/ 786124 h 5680086"/>
              <a:gd name="connsiteX10-21" fmla="*/ 2917773 w 4525784"/>
              <a:gd name="connsiteY10-22" fmla="*/ 857693 h 5680086"/>
              <a:gd name="connsiteX11-23" fmla="*/ 2892881 w 4525784"/>
              <a:gd name="connsiteY11-24" fmla="*/ 925286 h 5680086"/>
              <a:gd name="connsiteX12-25" fmla="*/ 2862106 w 4525784"/>
              <a:gd name="connsiteY12-26" fmla="*/ 989471 h 5680086"/>
              <a:gd name="connsiteX13-27" fmla="*/ 2554352 w 4525784"/>
              <a:gd name="connsiteY13-28" fmla="*/ 1564296 h 5680086"/>
              <a:gd name="connsiteX14-29" fmla="*/ 2523577 w 4525784"/>
              <a:gd name="connsiteY14-30" fmla="*/ 1629049 h 5680086"/>
              <a:gd name="connsiteX15-31" fmla="*/ 2497328 w 4525784"/>
              <a:gd name="connsiteY15-32" fmla="*/ 1697210 h 5680086"/>
              <a:gd name="connsiteX16-33" fmla="*/ 2478319 w 4525784"/>
              <a:gd name="connsiteY16-34" fmla="*/ 1767075 h 5680086"/>
              <a:gd name="connsiteX17-35" fmla="*/ 2464290 w 4525784"/>
              <a:gd name="connsiteY17-36" fmla="*/ 1838076 h 5680086"/>
              <a:gd name="connsiteX18-37" fmla="*/ 2458406 w 4525784"/>
              <a:gd name="connsiteY18-38" fmla="*/ 1910781 h 5680086"/>
              <a:gd name="connsiteX19-39" fmla="*/ 2455690 w 4525784"/>
              <a:gd name="connsiteY19-40" fmla="*/ 1984622 h 5680086"/>
              <a:gd name="connsiteX20-41" fmla="*/ 2464290 w 4525784"/>
              <a:gd name="connsiteY20-42" fmla="*/ 2136280 h 5680086"/>
              <a:gd name="connsiteX21-43" fmla="*/ 2474699 w 4525784"/>
              <a:gd name="connsiteY21-44" fmla="*/ 2491286 h 5680086"/>
              <a:gd name="connsiteX22-45" fmla="*/ 2484203 w 4525784"/>
              <a:gd name="connsiteY22-46" fmla="*/ 2581599 h 5680086"/>
              <a:gd name="connsiteX23-47" fmla="*/ 2495065 w 4525784"/>
              <a:gd name="connsiteY23-48" fmla="*/ 2666232 h 5680086"/>
              <a:gd name="connsiteX24-49" fmla="*/ 2511810 w 4525784"/>
              <a:gd name="connsiteY24-50" fmla="*/ 2753706 h 5680086"/>
              <a:gd name="connsiteX25-51" fmla="*/ 2537607 w 4525784"/>
              <a:gd name="connsiteY25-52" fmla="*/ 2838339 h 5680086"/>
              <a:gd name="connsiteX26-53" fmla="*/ 2565214 w 4525784"/>
              <a:gd name="connsiteY26-54" fmla="*/ 2922404 h 5680086"/>
              <a:gd name="connsiteX27-55" fmla="*/ 2599610 w 4525784"/>
              <a:gd name="connsiteY27-56" fmla="*/ 3001926 h 5680086"/>
              <a:gd name="connsiteX28-57" fmla="*/ 2641248 w 4525784"/>
              <a:gd name="connsiteY28-58" fmla="*/ 3080311 h 5680086"/>
              <a:gd name="connsiteX29-59" fmla="*/ 2686053 w 4525784"/>
              <a:gd name="connsiteY29-60" fmla="*/ 3156424 h 5680086"/>
              <a:gd name="connsiteX30-61" fmla="*/ 2737194 w 4525784"/>
              <a:gd name="connsiteY30-62" fmla="*/ 3230265 h 5680086"/>
              <a:gd name="connsiteX31-63" fmla="*/ 2790598 w 4525784"/>
              <a:gd name="connsiteY31-64" fmla="*/ 3297858 h 5680086"/>
              <a:gd name="connsiteX32-65" fmla="*/ 4370097 w 4525784"/>
              <a:gd name="connsiteY32-66" fmla="*/ 5146726 h 5680086"/>
              <a:gd name="connsiteX33-67" fmla="*/ 4429385 w 4525784"/>
              <a:gd name="connsiteY33-68" fmla="*/ 5217159 h 5680086"/>
              <a:gd name="connsiteX34-69" fmla="*/ 4480526 w 4525784"/>
              <a:gd name="connsiteY34-70" fmla="*/ 5294408 h 5680086"/>
              <a:gd name="connsiteX35-71" fmla="*/ 4525784 w 4525784"/>
              <a:gd name="connsiteY35-72" fmla="*/ 5372225 h 5680086"/>
              <a:gd name="connsiteX36-73" fmla="*/ 4476906 w 4525784"/>
              <a:gd name="connsiteY36-74" fmla="*/ 5409146 h 5680086"/>
              <a:gd name="connsiteX37-75" fmla="*/ 4195854 w 4525784"/>
              <a:gd name="connsiteY37-76" fmla="*/ 5649413 h 5680086"/>
              <a:gd name="connsiteX38-77" fmla="*/ 4161006 w 4525784"/>
              <a:gd name="connsiteY38-78" fmla="*/ 5680086 h 5680086"/>
              <a:gd name="connsiteX39-79" fmla="*/ 3783556 w 4525784"/>
              <a:gd name="connsiteY39-80" fmla="*/ 5231359 h 5680086"/>
              <a:gd name="connsiteX40-81" fmla="*/ 3619722 w 4525784"/>
              <a:gd name="connsiteY40-82" fmla="*/ 5369953 h 5680086"/>
              <a:gd name="connsiteX41-83" fmla="*/ 3389360 w 4525784"/>
              <a:gd name="connsiteY41-84" fmla="*/ 5567053 h 5680086"/>
              <a:gd name="connsiteX42-85" fmla="*/ 3227789 w 4525784"/>
              <a:gd name="connsiteY42-86" fmla="*/ 5380745 h 5680086"/>
              <a:gd name="connsiteX43-87" fmla="*/ 3016435 w 4525784"/>
              <a:gd name="connsiteY43-88" fmla="*/ 5135934 h 5680086"/>
              <a:gd name="connsiteX44-89" fmla="*/ 2835856 w 4525784"/>
              <a:gd name="connsiteY44-90" fmla="*/ 4929747 h 5680086"/>
              <a:gd name="connsiteX45-91" fmla="*/ 2706419 w 4525784"/>
              <a:gd name="connsiteY45-92" fmla="*/ 4780929 h 5680086"/>
              <a:gd name="connsiteX46-93" fmla="*/ 2663876 w 4525784"/>
              <a:gd name="connsiteY46-94" fmla="*/ 4732647 h 5680086"/>
              <a:gd name="connsiteX47-95" fmla="*/ 2650752 w 4525784"/>
              <a:gd name="connsiteY47-96" fmla="*/ 4713335 h 5680086"/>
              <a:gd name="connsiteX48-97" fmla="*/ 2624502 w 4525784"/>
              <a:gd name="connsiteY48-98" fmla="*/ 4682663 h 5680086"/>
              <a:gd name="connsiteX49-99" fmla="*/ 2601873 w 4525784"/>
              <a:gd name="connsiteY49-100" fmla="*/ 4654263 h 5680086"/>
              <a:gd name="connsiteX50-101" fmla="*/ 2320370 w 4525784"/>
              <a:gd name="connsiteY50-102" fmla="*/ 4323682 h 5680086"/>
              <a:gd name="connsiteX51-103" fmla="*/ 1947445 w 4525784"/>
              <a:gd name="connsiteY51-104" fmla="*/ 3890291 h 5680086"/>
              <a:gd name="connsiteX52-105" fmla="*/ 1928436 w 4525784"/>
              <a:gd name="connsiteY52-106" fmla="*/ 3864163 h 5680086"/>
              <a:gd name="connsiteX53-107" fmla="*/ 1897661 w 4525784"/>
              <a:gd name="connsiteY53-108" fmla="*/ 3824970 h 5680086"/>
              <a:gd name="connsiteX54-109" fmla="*/ 1821628 w 4525784"/>
              <a:gd name="connsiteY54-110" fmla="*/ 3884611 h 5680086"/>
              <a:gd name="connsiteX55-111" fmla="*/ 1770487 w 4525784"/>
              <a:gd name="connsiteY55-112" fmla="*/ 3921531 h 5680086"/>
              <a:gd name="connsiteX56-113" fmla="*/ 1541482 w 4525784"/>
              <a:gd name="connsiteY56-114" fmla="*/ 4075462 h 5680086"/>
              <a:gd name="connsiteX57-115" fmla="*/ 1471332 w 4525784"/>
              <a:gd name="connsiteY57-116" fmla="*/ 4118630 h 5680086"/>
              <a:gd name="connsiteX58-117" fmla="*/ 1395299 w 4525784"/>
              <a:gd name="connsiteY58-118" fmla="*/ 4154983 h 5680086"/>
              <a:gd name="connsiteX59-119" fmla="*/ 1317003 w 4525784"/>
              <a:gd name="connsiteY59-120" fmla="*/ 4182815 h 5680086"/>
              <a:gd name="connsiteX60-121" fmla="*/ 1130541 w 4525784"/>
              <a:gd name="connsiteY60-122" fmla="*/ 4237344 h 5680086"/>
              <a:gd name="connsiteX61-123" fmla="*/ 1040478 w 4525784"/>
              <a:gd name="connsiteY61-124" fmla="*/ 4258361 h 5680086"/>
              <a:gd name="connsiteX62-125" fmla="*/ 1040478 w 4525784"/>
              <a:gd name="connsiteY62-126" fmla="*/ 4225416 h 5680086"/>
              <a:gd name="connsiteX63-127" fmla="*/ 1040478 w 4525784"/>
              <a:gd name="connsiteY63-128" fmla="*/ 4174295 h 5680086"/>
              <a:gd name="connsiteX64-129" fmla="*/ 1034142 w 4525784"/>
              <a:gd name="connsiteY64-130" fmla="*/ 4124311 h 5680086"/>
              <a:gd name="connsiteX65-131" fmla="*/ 1023732 w 4525784"/>
              <a:gd name="connsiteY65-132" fmla="*/ 4075462 h 5680086"/>
              <a:gd name="connsiteX66-133" fmla="*/ 1006082 w 4525784"/>
              <a:gd name="connsiteY66-134" fmla="*/ 4030589 h 5680086"/>
              <a:gd name="connsiteX67-135" fmla="*/ 983453 w 4525784"/>
              <a:gd name="connsiteY67-136" fmla="*/ 3985716 h 5680086"/>
              <a:gd name="connsiteX68-137" fmla="*/ 876192 w 4525784"/>
              <a:gd name="connsiteY68-138" fmla="*/ 4014117 h 5680086"/>
              <a:gd name="connsiteX69-139" fmla="*/ 839533 w 4525784"/>
              <a:gd name="connsiteY69-140" fmla="*/ 4022069 h 5680086"/>
              <a:gd name="connsiteX70-141" fmla="*/ 802874 w 4525784"/>
              <a:gd name="connsiteY70-142" fmla="*/ 4024909 h 5680086"/>
              <a:gd name="connsiteX71-143" fmla="*/ 279241 w 4525784"/>
              <a:gd name="connsiteY71-144" fmla="*/ 4044789 h 5680086"/>
              <a:gd name="connsiteX72-145" fmla="*/ 233983 w 4525784"/>
              <a:gd name="connsiteY72-146" fmla="*/ 3773849 h 5680086"/>
              <a:gd name="connsiteX73-147" fmla="*/ 4526 w 4525784"/>
              <a:gd name="connsiteY73-148" fmla="*/ 3782369 h 5680086"/>
              <a:gd name="connsiteX74-149" fmla="*/ 0 w 4525784"/>
              <a:gd name="connsiteY74-150" fmla="*/ 3732385 h 5680086"/>
              <a:gd name="connsiteX75-151" fmla="*/ 0 w 4525784"/>
              <a:gd name="connsiteY75-152" fmla="*/ 3703984 h 5680086"/>
              <a:gd name="connsiteX76-153" fmla="*/ 4526 w 4525784"/>
              <a:gd name="connsiteY76-154" fmla="*/ 3675584 h 5680086"/>
              <a:gd name="connsiteX77-155" fmla="*/ 16745 w 4525784"/>
              <a:gd name="connsiteY77-156" fmla="*/ 3650591 h 5680086"/>
              <a:gd name="connsiteX78-157" fmla="*/ 81917 w 4525784"/>
              <a:gd name="connsiteY78-158" fmla="*/ 3515405 h 5680086"/>
              <a:gd name="connsiteX79-159" fmla="*/ 92779 w 4525784"/>
              <a:gd name="connsiteY79-160" fmla="*/ 3494957 h 5680086"/>
              <a:gd name="connsiteX80-161" fmla="*/ 112692 w 4525784"/>
              <a:gd name="connsiteY80-162" fmla="*/ 3480757 h 5680086"/>
              <a:gd name="connsiteX81-163" fmla="*/ 131700 w 4525784"/>
              <a:gd name="connsiteY81-164" fmla="*/ 3472237 h 5680086"/>
              <a:gd name="connsiteX82-165" fmla="*/ 154329 w 4525784"/>
              <a:gd name="connsiteY82-166" fmla="*/ 3469965 h 5680086"/>
              <a:gd name="connsiteX83-167" fmla="*/ 236246 w 4525784"/>
              <a:gd name="connsiteY83-168" fmla="*/ 3469965 h 5680086"/>
              <a:gd name="connsiteX84-169" fmla="*/ 275620 w 4525784"/>
              <a:gd name="connsiteY84-170" fmla="*/ 3320578 h 5680086"/>
              <a:gd name="connsiteX85-171" fmla="*/ 279241 w 4525784"/>
              <a:gd name="connsiteY85-172" fmla="*/ 3292178 h 5680086"/>
              <a:gd name="connsiteX86-173" fmla="*/ 279241 w 4525784"/>
              <a:gd name="connsiteY86-174" fmla="*/ 3264346 h 5680086"/>
              <a:gd name="connsiteX87-175" fmla="*/ 273357 w 4525784"/>
              <a:gd name="connsiteY87-176" fmla="*/ 3233673 h 5680086"/>
              <a:gd name="connsiteX88-177" fmla="*/ 261138 w 4525784"/>
              <a:gd name="connsiteY88-178" fmla="*/ 3207545 h 5680086"/>
              <a:gd name="connsiteX89-179" fmla="*/ 248013 w 4525784"/>
              <a:gd name="connsiteY89-180" fmla="*/ 3182552 h 5680086"/>
              <a:gd name="connsiteX90-181" fmla="*/ 228100 w 4525784"/>
              <a:gd name="connsiteY90-182" fmla="*/ 3156424 h 5680086"/>
              <a:gd name="connsiteX91-183" fmla="*/ 310016 w 4525784"/>
              <a:gd name="connsiteY91-184" fmla="*/ 3094511 h 5680086"/>
              <a:gd name="connsiteX92-185" fmla="*/ 396459 w 4525784"/>
              <a:gd name="connsiteY92-186" fmla="*/ 3041118 h 5680086"/>
              <a:gd name="connsiteX93-187" fmla="*/ 388312 w 4525784"/>
              <a:gd name="connsiteY93-188" fmla="*/ 3030894 h 5680086"/>
              <a:gd name="connsiteX94-189" fmla="*/ 273357 w 4525784"/>
              <a:gd name="connsiteY94-190" fmla="*/ 2877532 h 5680086"/>
              <a:gd name="connsiteX95-191" fmla="*/ 264758 w 4525784"/>
              <a:gd name="connsiteY95-192" fmla="*/ 2861059 h 5680086"/>
              <a:gd name="connsiteX96-193" fmla="*/ 258875 w 4525784"/>
              <a:gd name="connsiteY96-194" fmla="*/ 2841747 h 5680086"/>
              <a:gd name="connsiteX97-195" fmla="*/ 193704 w 4525784"/>
              <a:gd name="connsiteY97-196" fmla="*/ 2852539 h 5680086"/>
              <a:gd name="connsiteX98-197" fmla="*/ 129437 w 4525784"/>
              <a:gd name="connsiteY98-198" fmla="*/ 2861059 h 5680086"/>
              <a:gd name="connsiteX99-199" fmla="*/ 129437 w 4525784"/>
              <a:gd name="connsiteY99-200" fmla="*/ 2723033 h 5680086"/>
              <a:gd name="connsiteX100-201" fmla="*/ 131700 w 4525784"/>
              <a:gd name="connsiteY100-202" fmla="*/ 2694633 h 5680086"/>
              <a:gd name="connsiteX101-203" fmla="*/ 140299 w 4525784"/>
              <a:gd name="connsiteY101-204" fmla="*/ 2669641 h 5680086"/>
              <a:gd name="connsiteX102-205" fmla="*/ 154329 w 4525784"/>
              <a:gd name="connsiteY102-206" fmla="*/ 2646920 h 5680086"/>
              <a:gd name="connsiteX103-207" fmla="*/ 197324 w 4525784"/>
              <a:gd name="connsiteY103-208" fmla="*/ 2590119 h 5680086"/>
              <a:gd name="connsiteX104-209" fmla="*/ 216332 w 4525784"/>
              <a:gd name="connsiteY104-210" fmla="*/ 2559447 h 5680086"/>
              <a:gd name="connsiteX105-211" fmla="*/ 228100 w 4525784"/>
              <a:gd name="connsiteY105-212" fmla="*/ 2525934 h 5680086"/>
              <a:gd name="connsiteX106-213" fmla="*/ 230362 w 4525784"/>
              <a:gd name="connsiteY106-214" fmla="*/ 2491286 h 5680086"/>
              <a:gd name="connsiteX107-215" fmla="*/ 230362 w 4525784"/>
              <a:gd name="connsiteY107-216" fmla="*/ 2359508 h 5680086"/>
              <a:gd name="connsiteX108-217" fmla="*/ 228100 w 4525784"/>
              <a:gd name="connsiteY108-218" fmla="*/ 2333379 h 5680086"/>
              <a:gd name="connsiteX109-219" fmla="*/ 219501 w 4525784"/>
              <a:gd name="connsiteY109-220" fmla="*/ 2308387 h 5680086"/>
              <a:gd name="connsiteX110-221" fmla="*/ 180579 w 4525784"/>
              <a:gd name="connsiteY110-222" fmla="*/ 2220914 h 5680086"/>
              <a:gd name="connsiteX111-223" fmla="*/ 324046 w 4525784"/>
              <a:gd name="connsiteY111-224" fmla="*/ 2086296 h 5680086"/>
              <a:gd name="connsiteX112-225" fmla="*/ 777982 w 4525784"/>
              <a:gd name="connsiteY112-226" fmla="*/ 1947702 h 5680086"/>
              <a:gd name="connsiteX113-227" fmla="*/ 792456 w 4525784"/>
              <a:gd name="connsiteY113-228" fmla="*/ 1933195 h 5680086"/>
              <a:gd name="connsiteX114-229" fmla="*/ 668631 w 4525784"/>
              <a:gd name="connsiteY114-230" fmla="*/ 1542670 h 5680086"/>
              <a:gd name="connsiteX115-231" fmla="*/ 1473493 w 4525784"/>
              <a:gd name="connsiteY115-232" fmla="*/ 904495 h 5680086"/>
              <a:gd name="connsiteX116-233" fmla="*/ 1711618 w 4525784"/>
              <a:gd name="connsiteY116-234" fmla="*/ 780670 h 5680086"/>
              <a:gd name="connsiteX117-235" fmla="*/ 1842906 w 4525784"/>
              <a:gd name="connsiteY117-236" fmla="*/ 834730 h 5680086"/>
              <a:gd name="connsiteX118-237" fmla="*/ 2173282 w 4525784"/>
              <a:gd name="connsiteY118-238" fmla="*/ 106786 h 5680086"/>
              <a:gd name="connsiteX119-239" fmla="*/ 2753940 w 4525784"/>
              <a:gd name="connsiteY119-240" fmla="*/ 0 h 56800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</a:cxnLst>
            <a:rect l="l" t="t" r="r" b="b"/>
            <a:pathLst>
              <a:path w="4525784" h="5680086">
                <a:moveTo>
                  <a:pt x="2753940" y="0"/>
                </a:moveTo>
                <a:lnTo>
                  <a:pt x="2870252" y="227772"/>
                </a:lnTo>
                <a:cubicBezTo>
                  <a:pt x="2879756" y="249356"/>
                  <a:pt x="2889260" y="271508"/>
                  <a:pt x="2898765" y="293093"/>
                </a:cubicBezTo>
                <a:cubicBezTo>
                  <a:pt x="2906911" y="315813"/>
                  <a:pt x="2915510" y="338533"/>
                  <a:pt x="2923656" y="361254"/>
                </a:cubicBezTo>
                <a:cubicBezTo>
                  <a:pt x="2929088" y="384542"/>
                  <a:pt x="2934971" y="407830"/>
                  <a:pt x="2940402" y="431119"/>
                </a:cubicBezTo>
                <a:cubicBezTo>
                  <a:pt x="2944475" y="454975"/>
                  <a:pt x="2948096" y="478263"/>
                  <a:pt x="2952169" y="502120"/>
                </a:cubicBezTo>
                <a:cubicBezTo>
                  <a:pt x="2953979" y="525408"/>
                  <a:pt x="2955337" y="549265"/>
                  <a:pt x="2957147" y="572553"/>
                </a:cubicBezTo>
                <a:lnTo>
                  <a:pt x="2957147" y="645826"/>
                </a:lnTo>
                <a:cubicBezTo>
                  <a:pt x="2954432" y="669114"/>
                  <a:pt x="2951264" y="692971"/>
                  <a:pt x="2948548" y="716259"/>
                </a:cubicBezTo>
                <a:cubicBezTo>
                  <a:pt x="2944928" y="739547"/>
                  <a:pt x="2941760" y="762836"/>
                  <a:pt x="2938139" y="786124"/>
                </a:cubicBezTo>
                <a:lnTo>
                  <a:pt x="2917773" y="857693"/>
                </a:lnTo>
                <a:cubicBezTo>
                  <a:pt x="2909626" y="880414"/>
                  <a:pt x="2901028" y="902566"/>
                  <a:pt x="2892881" y="925286"/>
                </a:cubicBezTo>
                <a:lnTo>
                  <a:pt x="2862106" y="989471"/>
                </a:lnTo>
                <a:lnTo>
                  <a:pt x="2554352" y="1564296"/>
                </a:lnTo>
                <a:cubicBezTo>
                  <a:pt x="2543943" y="1585880"/>
                  <a:pt x="2533986" y="1607465"/>
                  <a:pt x="2523577" y="1629049"/>
                </a:cubicBezTo>
                <a:cubicBezTo>
                  <a:pt x="2514978" y="1651769"/>
                  <a:pt x="2505926" y="1674490"/>
                  <a:pt x="2497328" y="1697210"/>
                </a:cubicBezTo>
                <a:lnTo>
                  <a:pt x="2478319" y="1767075"/>
                </a:lnTo>
                <a:cubicBezTo>
                  <a:pt x="2473794" y="1790931"/>
                  <a:pt x="2468815" y="1814220"/>
                  <a:pt x="2464290" y="1838076"/>
                </a:cubicBezTo>
                <a:cubicBezTo>
                  <a:pt x="2462479" y="1862500"/>
                  <a:pt x="2460216" y="1886357"/>
                  <a:pt x="2458406" y="1910781"/>
                </a:cubicBezTo>
                <a:cubicBezTo>
                  <a:pt x="2457501" y="1935205"/>
                  <a:pt x="2456596" y="1960198"/>
                  <a:pt x="2455690" y="1984622"/>
                </a:cubicBezTo>
                <a:cubicBezTo>
                  <a:pt x="2458406" y="2035175"/>
                  <a:pt x="2461574" y="2085728"/>
                  <a:pt x="2464290" y="2136280"/>
                </a:cubicBezTo>
                <a:cubicBezTo>
                  <a:pt x="2467910" y="2254426"/>
                  <a:pt x="2471078" y="2373140"/>
                  <a:pt x="2474699" y="2491286"/>
                </a:cubicBezTo>
                <a:lnTo>
                  <a:pt x="2484203" y="2581599"/>
                </a:lnTo>
                <a:cubicBezTo>
                  <a:pt x="2487824" y="2610000"/>
                  <a:pt x="2491444" y="2637832"/>
                  <a:pt x="2495065" y="2666232"/>
                </a:cubicBezTo>
                <a:cubicBezTo>
                  <a:pt x="2500496" y="2695201"/>
                  <a:pt x="2506379" y="2724737"/>
                  <a:pt x="2511810" y="2753706"/>
                </a:cubicBezTo>
                <a:cubicBezTo>
                  <a:pt x="2520409" y="2782106"/>
                  <a:pt x="2529008" y="2809939"/>
                  <a:pt x="2537607" y="2838339"/>
                </a:cubicBezTo>
                <a:cubicBezTo>
                  <a:pt x="2546659" y="2866172"/>
                  <a:pt x="2556163" y="2894572"/>
                  <a:pt x="2565214" y="2922404"/>
                </a:cubicBezTo>
                <a:cubicBezTo>
                  <a:pt x="2576529" y="2949101"/>
                  <a:pt x="2588296" y="2975229"/>
                  <a:pt x="2599610" y="3001926"/>
                </a:cubicBezTo>
                <a:cubicBezTo>
                  <a:pt x="2613640" y="3028054"/>
                  <a:pt x="2627218" y="3054182"/>
                  <a:pt x="2641248" y="3080311"/>
                </a:cubicBezTo>
                <a:cubicBezTo>
                  <a:pt x="2656183" y="3105871"/>
                  <a:pt x="2671118" y="3130864"/>
                  <a:pt x="2686053" y="3156424"/>
                </a:cubicBezTo>
                <a:cubicBezTo>
                  <a:pt x="2703251" y="3180848"/>
                  <a:pt x="2719996" y="3205841"/>
                  <a:pt x="2737194" y="3230265"/>
                </a:cubicBezTo>
                <a:cubicBezTo>
                  <a:pt x="2754845" y="3252985"/>
                  <a:pt x="2772948" y="3275138"/>
                  <a:pt x="2790598" y="3297858"/>
                </a:cubicBezTo>
                <a:lnTo>
                  <a:pt x="4370097" y="5146726"/>
                </a:lnTo>
                <a:cubicBezTo>
                  <a:pt x="4390010" y="5170015"/>
                  <a:pt x="4409472" y="5193871"/>
                  <a:pt x="4429385" y="5217159"/>
                </a:cubicBezTo>
                <a:cubicBezTo>
                  <a:pt x="4446583" y="5242719"/>
                  <a:pt x="4463328" y="5268848"/>
                  <a:pt x="4480526" y="5294408"/>
                </a:cubicBezTo>
                <a:cubicBezTo>
                  <a:pt x="4495461" y="5320537"/>
                  <a:pt x="4510849" y="5346097"/>
                  <a:pt x="4525784" y="5372225"/>
                </a:cubicBezTo>
                <a:lnTo>
                  <a:pt x="4476906" y="5409146"/>
                </a:lnTo>
                <a:lnTo>
                  <a:pt x="4195854" y="5649413"/>
                </a:lnTo>
                <a:lnTo>
                  <a:pt x="4161006" y="5680086"/>
                </a:lnTo>
                <a:lnTo>
                  <a:pt x="3783556" y="5231359"/>
                </a:lnTo>
                <a:lnTo>
                  <a:pt x="3619722" y="5369953"/>
                </a:lnTo>
                <a:lnTo>
                  <a:pt x="3389360" y="5567053"/>
                </a:lnTo>
                <a:lnTo>
                  <a:pt x="3227789" y="5380745"/>
                </a:lnTo>
                <a:lnTo>
                  <a:pt x="3016435" y="5135934"/>
                </a:lnTo>
                <a:lnTo>
                  <a:pt x="2835856" y="4929747"/>
                </a:lnTo>
                <a:lnTo>
                  <a:pt x="2706419" y="4780929"/>
                </a:lnTo>
                <a:lnTo>
                  <a:pt x="2663876" y="4732647"/>
                </a:lnTo>
                <a:cubicBezTo>
                  <a:pt x="2659351" y="4726399"/>
                  <a:pt x="2655278" y="4719583"/>
                  <a:pt x="2650752" y="4713335"/>
                </a:cubicBezTo>
                <a:cubicBezTo>
                  <a:pt x="2642153" y="4703111"/>
                  <a:pt x="2633101" y="4692887"/>
                  <a:pt x="2624502" y="4682663"/>
                </a:cubicBezTo>
                <a:lnTo>
                  <a:pt x="2601873" y="4654263"/>
                </a:lnTo>
                <a:lnTo>
                  <a:pt x="2320370" y="4323682"/>
                </a:lnTo>
                <a:lnTo>
                  <a:pt x="1947445" y="3890291"/>
                </a:lnTo>
                <a:cubicBezTo>
                  <a:pt x="1941109" y="3881771"/>
                  <a:pt x="1934773" y="3872683"/>
                  <a:pt x="1928436" y="3864163"/>
                </a:cubicBezTo>
                <a:cubicBezTo>
                  <a:pt x="1918027" y="3851098"/>
                  <a:pt x="1908070" y="3838034"/>
                  <a:pt x="1897661" y="3824970"/>
                </a:cubicBezTo>
                <a:lnTo>
                  <a:pt x="1821628" y="3884611"/>
                </a:lnTo>
                <a:lnTo>
                  <a:pt x="1770487" y="3921531"/>
                </a:lnTo>
                <a:lnTo>
                  <a:pt x="1541482" y="4075462"/>
                </a:lnTo>
                <a:lnTo>
                  <a:pt x="1471332" y="4118630"/>
                </a:lnTo>
                <a:lnTo>
                  <a:pt x="1395299" y="4154983"/>
                </a:lnTo>
                <a:lnTo>
                  <a:pt x="1317003" y="4182815"/>
                </a:lnTo>
                <a:lnTo>
                  <a:pt x="1130541" y="4237344"/>
                </a:lnTo>
                <a:lnTo>
                  <a:pt x="1040478" y="4258361"/>
                </a:lnTo>
                <a:lnTo>
                  <a:pt x="1040478" y="4225416"/>
                </a:lnTo>
                <a:lnTo>
                  <a:pt x="1040478" y="4174295"/>
                </a:lnTo>
                <a:cubicBezTo>
                  <a:pt x="1038215" y="4157823"/>
                  <a:pt x="1036405" y="4140783"/>
                  <a:pt x="1034142" y="4124311"/>
                </a:cubicBezTo>
                <a:cubicBezTo>
                  <a:pt x="1030521" y="4107838"/>
                  <a:pt x="1027353" y="4091934"/>
                  <a:pt x="1023732" y="4075462"/>
                </a:cubicBezTo>
                <a:cubicBezTo>
                  <a:pt x="1017849" y="4060694"/>
                  <a:pt x="1011965" y="4045357"/>
                  <a:pt x="1006082" y="4030589"/>
                </a:cubicBezTo>
                <a:cubicBezTo>
                  <a:pt x="998388" y="4015821"/>
                  <a:pt x="991147" y="4000485"/>
                  <a:pt x="983453" y="3985716"/>
                </a:cubicBezTo>
                <a:lnTo>
                  <a:pt x="876192" y="4014117"/>
                </a:lnTo>
                <a:cubicBezTo>
                  <a:pt x="863972" y="4016957"/>
                  <a:pt x="851753" y="4019229"/>
                  <a:pt x="839533" y="4022069"/>
                </a:cubicBezTo>
                <a:cubicBezTo>
                  <a:pt x="827313" y="4023205"/>
                  <a:pt x="815094" y="4023773"/>
                  <a:pt x="802874" y="4024909"/>
                </a:cubicBezTo>
                <a:lnTo>
                  <a:pt x="279241" y="4044789"/>
                </a:lnTo>
                <a:cubicBezTo>
                  <a:pt x="264306" y="3954476"/>
                  <a:pt x="248918" y="3864163"/>
                  <a:pt x="233983" y="3773849"/>
                </a:cubicBezTo>
                <a:lnTo>
                  <a:pt x="4526" y="3782369"/>
                </a:lnTo>
                <a:cubicBezTo>
                  <a:pt x="3168" y="3765897"/>
                  <a:pt x="1358" y="3748857"/>
                  <a:pt x="0" y="3732385"/>
                </a:cubicBezTo>
                <a:lnTo>
                  <a:pt x="0" y="3703984"/>
                </a:lnTo>
                <a:cubicBezTo>
                  <a:pt x="1358" y="3694328"/>
                  <a:pt x="3168" y="3685240"/>
                  <a:pt x="4526" y="3675584"/>
                </a:cubicBezTo>
                <a:cubicBezTo>
                  <a:pt x="8599" y="3667064"/>
                  <a:pt x="12672" y="3659112"/>
                  <a:pt x="16745" y="3650591"/>
                </a:cubicBezTo>
                <a:lnTo>
                  <a:pt x="81917" y="3515405"/>
                </a:lnTo>
                <a:lnTo>
                  <a:pt x="92779" y="3494957"/>
                </a:lnTo>
                <a:cubicBezTo>
                  <a:pt x="99567" y="3490413"/>
                  <a:pt x="105903" y="3485301"/>
                  <a:pt x="112692" y="3480757"/>
                </a:cubicBezTo>
                <a:lnTo>
                  <a:pt x="131700" y="3472237"/>
                </a:lnTo>
                <a:cubicBezTo>
                  <a:pt x="139394" y="3471669"/>
                  <a:pt x="146635" y="3470533"/>
                  <a:pt x="154329" y="3469965"/>
                </a:cubicBezTo>
                <a:lnTo>
                  <a:pt x="236246" y="3469965"/>
                </a:lnTo>
                <a:cubicBezTo>
                  <a:pt x="249371" y="3419980"/>
                  <a:pt x="262495" y="3370563"/>
                  <a:pt x="275620" y="3320578"/>
                </a:cubicBezTo>
                <a:cubicBezTo>
                  <a:pt x="276978" y="3310922"/>
                  <a:pt x="277883" y="3301834"/>
                  <a:pt x="279241" y="3292178"/>
                </a:cubicBezTo>
                <a:lnTo>
                  <a:pt x="279241" y="3264346"/>
                </a:lnTo>
                <a:cubicBezTo>
                  <a:pt x="277431" y="3254121"/>
                  <a:pt x="275168" y="3243897"/>
                  <a:pt x="273357" y="3233673"/>
                </a:cubicBezTo>
                <a:cubicBezTo>
                  <a:pt x="269284" y="3225153"/>
                  <a:pt x="265211" y="3216065"/>
                  <a:pt x="261138" y="3207545"/>
                </a:cubicBezTo>
                <a:cubicBezTo>
                  <a:pt x="256612" y="3199025"/>
                  <a:pt x="252539" y="3191072"/>
                  <a:pt x="248013" y="3182552"/>
                </a:cubicBezTo>
                <a:cubicBezTo>
                  <a:pt x="241224" y="3174032"/>
                  <a:pt x="234888" y="3164944"/>
                  <a:pt x="228100" y="3156424"/>
                </a:cubicBezTo>
                <a:lnTo>
                  <a:pt x="310016" y="3094511"/>
                </a:lnTo>
                <a:lnTo>
                  <a:pt x="396459" y="3041118"/>
                </a:lnTo>
                <a:lnTo>
                  <a:pt x="388312" y="3030894"/>
                </a:lnTo>
                <a:lnTo>
                  <a:pt x="273357" y="2877532"/>
                </a:lnTo>
                <a:cubicBezTo>
                  <a:pt x="270642" y="2871852"/>
                  <a:pt x="267474" y="2866740"/>
                  <a:pt x="264758" y="2861059"/>
                </a:cubicBezTo>
                <a:cubicBezTo>
                  <a:pt x="262948" y="2854811"/>
                  <a:pt x="260685" y="2847995"/>
                  <a:pt x="258875" y="2841747"/>
                </a:cubicBezTo>
                <a:lnTo>
                  <a:pt x="193704" y="2852539"/>
                </a:lnTo>
                <a:lnTo>
                  <a:pt x="129437" y="2861059"/>
                </a:lnTo>
                <a:lnTo>
                  <a:pt x="129437" y="2723033"/>
                </a:lnTo>
                <a:cubicBezTo>
                  <a:pt x="130343" y="2713377"/>
                  <a:pt x="130795" y="2704289"/>
                  <a:pt x="131700" y="2694633"/>
                </a:cubicBezTo>
                <a:cubicBezTo>
                  <a:pt x="134416" y="2686113"/>
                  <a:pt x="137584" y="2678161"/>
                  <a:pt x="140299" y="2669641"/>
                </a:cubicBezTo>
                <a:lnTo>
                  <a:pt x="154329" y="2646920"/>
                </a:lnTo>
                <a:cubicBezTo>
                  <a:pt x="168812" y="2628176"/>
                  <a:pt x="182842" y="2608864"/>
                  <a:pt x="197324" y="2590119"/>
                </a:cubicBezTo>
                <a:lnTo>
                  <a:pt x="216332" y="2559447"/>
                </a:lnTo>
                <a:cubicBezTo>
                  <a:pt x="220406" y="2548087"/>
                  <a:pt x="224026" y="2537295"/>
                  <a:pt x="228100" y="2525934"/>
                </a:cubicBezTo>
                <a:cubicBezTo>
                  <a:pt x="229005" y="2514574"/>
                  <a:pt x="229457" y="2502646"/>
                  <a:pt x="230362" y="2491286"/>
                </a:cubicBezTo>
                <a:lnTo>
                  <a:pt x="230362" y="2359508"/>
                </a:lnTo>
                <a:cubicBezTo>
                  <a:pt x="229457" y="2350988"/>
                  <a:pt x="229005" y="2341900"/>
                  <a:pt x="228100" y="2333379"/>
                </a:cubicBezTo>
                <a:cubicBezTo>
                  <a:pt x="225384" y="2324859"/>
                  <a:pt x="222216" y="2316907"/>
                  <a:pt x="219501" y="2308387"/>
                </a:cubicBezTo>
                <a:cubicBezTo>
                  <a:pt x="206376" y="2279419"/>
                  <a:pt x="193704" y="2249882"/>
                  <a:pt x="180579" y="2220914"/>
                </a:cubicBezTo>
                <a:lnTo>
                  <a:pt x="324046" y="2086296"/>
                </a:lnTo>
                <a:lnTo>
                  <a:pt x="777982" y="1947702"/>
                </a:lnTo>
                <a:lnTo>
                  <a:pt x="792456" y="1933195"/>
                </a:lnTo>
                <a:lnTo>
                  <a:pt x="668631" y="1542670"/>
                </a:lnTo>
                <a:lnTo>
                  <a:pt x="1473493" y="904495"/>
                </a:lnTo>
                <a:lnTo>
                  <a:pt x="1711618" y="780670"/>
                </a:lnTo>
                <a:lnTo>
                  <a:pt x="1842906" y="834730"/>
                </a:lnTo>
                <a:lnTo>
                  <a:pt x="2173282" y="106786"/>
                </a:lnTo>
                <a:lnTo>
                  <a:pt x="2753940" y="0"/>
                </a:lnTo>
                <a:close/>
              </a:path>
            </a:pathLst>
          </a:custGeom>
          <a:noFill/>
          <a:ln w="25400" cmpd="sng">
            <a:solidFill>
              <a:srgbClr val="011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653" tIns="32326" rIns="64653" bIns="32326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>
              <a:solidFill>
                <a:schemeClr val="lt1"/>
              </a:solidFill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2198063" y="5664642"/>
            <a:ext cx="2099905" cy="348937"/>
          </a:xfrm>
          <a:custGeom>
            <a:avLst/>
            <a:gdLst>
              <a:gd name="connsiteX0" fmla="*/ 3181350 w 3181350"/>
              <a:gd name="connsiteY0" fmla="*/ 0 h 542925"/>
              <a:gd name="connsiteX1" fmla="*/ 0 w 3181350"/>
              <a:gd name="connsiteY1" fmla="*/ 542925 h 542925"/>
              <a:gd name="connsiteX0-1" fmla="*/ 3181350 w 3181350"/>
              <a:gd name="connsiteY0-2" fmla="*/ 0 h 542925"/>
              <a:gd name="connsiteX1-3" fmla="*/ 2983292 w 3181350"/>
              <a:gd name="connsiteY1-4" fmla="*/ 37346 h 542925"/>
              <a:gd name="connsiteX2" fmla="*/ 0 w 3181350"/>
              <a:gd name="connsiteY2" fmla="*/ 542925 h 542925"/>
              <a:gd name="connsiteX0-5" fmla="*/ 2983292 w 2983292"/>
              <a:gd name="connsiteY0-6" fmla="*/ 0 h 505579"/>
              <a:gd name="connsiteX1-7" fmla="*/ 0 w 2983292"/>
              <a:gd name="connsiteY1-8" fmla="*/ 505579 h 505579"/>
              <a:gd name="connsiteX0-9" fmla="*/ 3042292 w 3042292"/>
              <a:gd name="connsiteY0-10" fmla="*/ 0 h 502374"/>
              <a:gd name="connsiteX1-11" fmla="*/ 0 w 3042292"/>
              <a:gd name="connsiteY1-12" fmla="*/ 502374 h 502374"/>
              <a:gd name="connsiteX0-13" fmla="*/ 3042292 w 3042292"/>
              <a:gd name="connsiteY0-14" fmla="*/ 0 h 502374"/>
              <a:gd name="connsiteX1-15" fmla="*/ 0 w 3042292"/>
              <a:gd name="connsiteY1-16" fmla="*/ 502374 h 502374"/>
              <a:gd name="connsiteX0-17" fmla="*/ 3032459 w 3032459"/>
              <a:gd name="connsiteY0-18" fmla="*/ 0 h 492758"/>
              <a:gd name="connsiteX1-19" fmla="*/ 0 w 3032459"/>
              <a:gd name="connsiteY1-20" fmla="*/ 492758 h 4927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3032459" h="492758">
                <a:moveTo>
                  <a:pt x="3032459" y="0"/>
                </a:moveTo>
                <a:cubicBezTo>
                  <a:pt x="2001974" y="148226"/>
                  <a:pt x="1014097" y="325300"/>
                  <a:pt x="0" y="492758"/>
                </a:cubicBezTo>
              </a:path>
            </a:pathLst>
          </a:custGeom>
          <a:noFill/>
          <a:ln w="25400">
            <a:solidFill>
              <a:schemeClr val="tx1">
                <a:alpha val="45000"/>
              </a:schemeClr>
            </a:solidFill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9" name="文本框 48"/>
          <p:cNvSpPr txBox="1"/>
          <p:nvPr/>
        </p:nvSpPr>
        <p:spPr>
          <a:xfrm>
            <a:off x="3800426" y="6402510"/>
            <a:ext cx="439692" cy="203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如意湖</a:t>
            </a:r>
            <a:endParaRPr lang="en-US" altLang="zh-CN" sz="5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541567" y="5738350"/>
            <a:ext cx="1305906" cy="2125007"/>
            <a:chOff x="10445735" y="3623299"/>
            <a:chExt cx="2015715" cy="3280027"/>
          </a:xfrm>
        </p:grpSpPr>
        <p:sp>
          <p:nvSpPr>
            <p:cNvPr id="51" name="文本框 50"/>
            <p:cNvSpPr txBox="1"/>
            <p:nvPr/>
          </p:nvSpPr>
          <p:spPr>
            <a:xfrm rot="21364578">
              <a:off x="10521861" y="5671251"/>
              <a:ext cx="1068436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信诚大道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 rot="1283311">
              <a:off x="11099666" y="4444430"/>
              <a:ext cx="278428" cy="712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将军大道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 rot="20818398">
              <a:off x="10445735" y="3623299"/>
              <a:ext cx="774714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楚风路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 rot="19911797">
              <a:off x="10581462" y="6618287"/>
              <a:ext cx="1068436" cy="28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苍穹路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2090785" y="5140654"/>
              <a:ext cx="370665" cy="570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effectLst>
                    <a:glow rad="1016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翔宇路</a:t>
              </a:r>
              <a:endParaRPr lang="en-US" altLang="zh-CN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文本框 57"/>
          <p:cNvSpPr txBox="1"/>
          <p:nvPr/>
        </p:nvSpPr>
        <p:spPr>
          <a:xfrm rot="1001560">
            <a:off x="2576385" y="6127929"/>
            <a:ext cx="18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明瑞路</a:t>
            </a:r>
            <a:endParaRPr lang="en-US" altLang="zh-CN" sz="600" b="1" dirty="0">
              <a:effectLst>
                <a:glow rad="1016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 rot="1487089">
            <a:off x="2330418" y="6585508"/>
            <a:ext cx="4229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" b="1" dirty="0">
                <a:effectLst>
                  <a:glow rad="1016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越秀路</a:t>
            </a:r>
            <a:endParaRPr lang="en-US" altLang="zh-CN" sz="600" b="1" dirty="0">
              <a:effectLst>
                <a:glow rad="1016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655006" y="1795748"/>
            <a:ext cx="4028953" cy="3545107"/>
            <a:chOff x="655006" y="1795748"/>
            <a:chExt cx="3672409" cy="3231381"/>
          </a:xfrm>
        </p:grpSpPr>
        <p:grpSp>
          <p:nvGrpSpPr>
            <p:cNvPr id="61" name="组合 60"/>
            <p:cNvGrpSpPr/>
            <p:nvPr/>
          </p:nvGrpSpPr>
          <p:grpSpPr>
            <a:xfrm>
              <a:off x="655006" y="1795748"/>
              <a:ext cx="3672409" cy="3231381"/>
              <a:chOff x="142851" y="3329682"/>
              <a:chExt cx="7281023" cy="6406628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851" y="3329682"/>
                <a:ext cx="7274379" cy="640662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" name="矩形 64"/>
              <p:cNvSpPr/>
              <p:nvPr/>
            </p:nvSpPr>
            <p:spPr>
              <a:xfrm>
                <a:off x="149493" y="3329682"/>
                <a:ext cx="7274381" cy="6406628"/>
              </a:xfrm>
              <a:prstGeom prst="rect">
                <a:avLst/>
              </a:prstGeom>
              <a:solidFill>
                <a:schemeClr val="bg1">
                  <a:alpha val="30000"/>
                </a:schemeClr>
              </a:solidFill>
              <a:ln w="952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" name="椭圆 61"/>
            <p:cNvSpPr/>
            <p:nvPr/>
          </p:nvSpPr>
          <p:spPr>
            <a:xfrm>
              <a:off x="2459986" y="3824155"/>
              <a:ext cx="136602" cy="13660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988466" y="3397524"/>
              <a:ext cx="1103456" cy="364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NJNBh010—05</a:t>
              </a:r>
              <a:endPara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</a:p>
          </p:txBody>
        </p:sp>
      </p:grpSp>
      <p:sp>
        <p:nvSpPr>
          <p:cNvPr id="66" name="矩形 65"/>
          <p:cNvSpPr/>
          <p:nvPr/>
        </p:nvSpPr>
        <p:spPr>
          <a:xfrm>
            <a:off x="644830" y="9601708"/>
            <a:ext cx="40786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NJNBh010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67" name="矩形 66"/>
          <p:cNvSpPr/>
          <p:nvPr/>
        </p:nvSpPr>
        <p:spPr>
          <a:xfrm>
            <a:off x="697986" y="5360212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江宁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840855" y="5821288"/>
            <a:ext cx="1882478" cy="3316436"/>
            <a:chOff x="552823" y="5317231"/>
            <a:chExt cx="1882478" cy="3316436"/>
          </a:xfrm>
        </p:grpSpPr>
        <p:grpSp>
          <p:nvGrpSpPr>
            <p:cNvPr id="69" name="组合 68"/>
            <p:cNvGrpSpPr/>
            <p:nvPr/>
          </p:nvGrpSpPr>
          <p:grpSpPr>
            <a:xfrm>
              <a:off x="1267074" y="8233557"/>
              <a:ext cx="1168227" cy="400110"/>
              <a:chOff x="5332242" y="7747486"/>
              <a:chExt cx="3308252" cy="1133054"/>
            </a:xfrm>
          </p:grpSpPr>
          <p:sp>
            <p:nvSpPr>
              <p:cNvPr id="73" name="任意多边形: 形状 32"/>
              <p:cNvSpPr/>
              <p:nvPr/>
            </p:nvSpPr>
            <p:spPr>
              <a:xfrm flipV="1">
                <a:off x="5638117" y="7982626"/>
                <a:ext cx="3002377" cy="886391"/>
              </a:xfrm>
              <a:custGeom>
                <a:avLst/>
                <a:gdLst>
                  <a:gd name="connsiteX0" fmla="*/ 1785938 w 1785938"/>
                  <a:gd name="connsiteY0" fmla="*/ 485775 h 485775"/>
                  <a:gd name="connsiteX1" fmla="*/ 1404938 w 1785938"/>
                  <a:gd name="connsiteY1" fmla="*/ 0 h 485775"/>
                  <a:gd name="connsiteX2" fmla="*/ 0 w 1785938"/>
                  <a:gd name="connsiteY2" fmla="*/ 0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5938" h="485775">
                    <a:moveTo>
                      <a:pt x="1785938" y="485775"/>
                    </a:moveTo>
                    <a:lnTo>
                      <a:pt x="1404938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5332242" y="7747486"/>
                <a:ext cx="2988535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NJNBh010</a:t>
                </a:r>
                <a:endParaRPr lang="en-US" altLang="zh-CN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控规单元</a:t>
                </a:r>
                <a:endParaRPr lang="en-US" altLang="zh-CN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 flipH="1">
              <a:off x="552823" y="5317231"/>
              <a:ext cx="1656184" cy="700098"/>
              <a:chOff x="11191881" y="1853989"/>
              <a:chExt cx="4949412" cy="1982582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12410296" y="1853989"/>
                <a:ext cx="3730997" cy="1133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NJNBh010—05</a:t>
                </a:r>
                <a:endPara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规划管理单元图则</a:t>
                </a:r>
                <a:endParaRPr lang="en-US" altLang="zh-CN" sz="1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31"/>
              <p:cNvSpPr/>
              <p:nvPr/>
            </p:nvSpPr>
            <p:spPr>
              <a:xfrm flipH="1" flipV="1">
                <a:off x="11191881" y="2975529"/>
                <a:ext cx="4734221" cy="861042"/>
              </a:xfrm>
              <a:custGeom>
                <a:avLst/>
                <a:gdLst>
                  <a:gd name="connsiteX0" fmla="*/ 1433513 w 1433513"/>
                  <a:gd name="connsiteY0" fmla="*/ 0 h 295275"/>
                  <a:gd name="connsiteX1" fmla="*/ 1100138 w 1433513"/>
                  <a:gd name="connsiteY1" fmla="*/ 295275 h 295275"/>
                  <a:gd name="connsiteX2" fmla="*/ 0 w 1433513"/>
                  <a:gd name="connsiteY2" fmla="*/ 295275 h 295275"/>
                  <a:gd name="connsiteX0-1" fmla="*/ 1412373 w 1412373"/>
                  <a:gd name="connsiteY0-2" fmla="*/ 0 h 342042"/>
                  <a:gd name="connsiteX1-3" fmla="*/ 1100138 w 1412373"/>
                  <a:gd name="connsiteY1-4" fmla="*/ 342042 h 342042"/>
                  <a:gd name="connsiteX2-5" fmla="*/ 0 w 1412373"/>
                  <a:gd name="connsiteY2-6" fmla="*/ 342042 h 342042"/>
                  <a:gd name="connsiteX0-7" fmla="*/ 1274961 w 1274961"/>
                  <a:gd name="connsiteY0-8" fmla="*/ 0 h 300590"/>
                  <a:gd name="connsiteX1-9" fmla="*/ 1100138 w 1274961"/>
                  <a:gd name="connsiteY1-10" fmla="*/ 300590 h 300590"/>
                  <a:gd name="connsiteX2-11" fmla="*/ 0 w 1274961"/>
                  <a:gd name="connsiteY2-12" fmla="*/ 300590 h 300590"/>
                  <a:gd name="connsiteX0-13" fmla="*/ 1309314 w 1309314"/>
                  <a:gd name="connsiteY0-14" fmla="*/ 0 h 367551"/>
                  <a:gd name="connsiteX1-15" fmla="*/ 1100138 w 1309314"/>
                  <a:gd name="connsiteY1-16" fmla="*/ 367551 h 367551"/>
                  <a:gd name="connsiteX2-17" fmla="*/ 0 w 1309314"/>
                  <a:gd name="connsiteY2-18" fmla="*/ 367551 h 3675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1309314" h="367551">
                    <a:moveTo>
                      <a:pt x="1309314" y="0"/>
                    </a:moveTo>
                    <a:lnTo>
                      <a:pt x="1100138" y="367551"/>
                    </a:lnTo>
                    <a:lnTo>
                      <a:pt x="0" y="36755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</p:grpSp>
      <p:sp>
        <p:nvSpPr>
          <p:cNvPr id="75" name="Freeform 20"/>
          <p:cNvSpPr/>
          <p:nvPr/>
        </p:nvSpPr>
        <p:spPr bwMode="auto">
          <a:xfrm>
            <a:off x="2504998" y="5893295"/>
            <a:ext cx="500139" cy="799705"/>
          </a:xfrm>
          <a:custGeom>
            <a:avLst/>
            <a:gdLst>
              <a:gd name="T0" fmla="*/ 1860 w 2127"/>
              <a:gd name="T1" fmla="*/ 2698 h 3401"/>
              <a:gd name="T2" fmla="*/ 1484 w 2127"/>
              <a:gd name="T3" fmla="*/ 3401 h 3401"/>
              <a:gd name="T4" fmla="*/ 1365 w 2127"/>
              <a:gd name="T5" fmla="*/ 3377 h 3401"/>
              <a:gd name="T6" fmla="*/ 1246 w 2127"/>
              <a:gd name="T7" fmla="*/ 3351 h 3401"/>
              <a:gd name="T8" fmla="*/ 1130 w 2127"/>
              <a:gd name="T9" fmla="*/ 3323 h 3401"/>
              <a:gd name="T10" fmla="*/ 1011 w 2127"/>
              <a:gd name="T11" fmla="*/ 3290 h 3401"/>
              <a:gd name="T12" fmla="*/ 897 w 2127"/>
              <a:gd name="T13" fmla="*/ 3256 h 3401"/>
              <a:gd name="T14" fmla="*/ 780 w 2127"/>
              <a:gd name="T15" fmla="*/ 3218 h 3401"/>
              <a:gd name="T16" fmla="*/ 666 w 2127"/>
              <a:gd name="T17" fmla="*/ 3178 h 3401"/>
              <a:gd name="T18" fmla="*/ 552 w 2127"/>
              <a:gd name="T19" fmla="*/ 3135 h 3401"/>
              <a:gd name="T20" fmla="*/ 440 w 2127"/>
              <a:gd name="T21" fmla="*/ 3090 h 3401"/>
              <a:gd name="T22" fmla="*/ 328 w 2127"/>
              <a:gd name="T23" fmla="*/ 3042 h 3401"/>
              <a:gd name="T24" fmla="*/ 216 w 2127"/>
              <a:gd name="T25" fmla="*/ 2993 h 3401"/>
              <a:gd name="T26" fmla="*/ 109 w 2127"/>
              <a:gd name="T27" fmla="*/ 2940 h 3401"/>
              <a:gd name="T28" fmla="*/ 0 w 2127"/>
              <a:gd name="T29" fmla="*/ 2883 h 3401"/>
              <a:gd name="T30" fmla="*/ 402 w 2127"/>
              <a:gd name="T31" fmla="*/ 1582 h 3401"/>
              <a:gd name="T32" fmla="*/ 642 w 2127"/>
              <a:gd name="T33" fmla="*/ 795 h 3401"/>
              <a:gd name="T34" fmla="*/ 847 w 2127"/>
              <a:gd name="T35" fmla="*/ 130 h 3401"/>
              <a:gd name="T36" fmla="*/ 1568 w 2127"/>
              <a:gd name="T37" fmla="*/ 0 h 3401"/>
              <a:gd name="T38" fmla="*/ 1882 w 2127"/>
              <a:gd name="T39" fmla="*/ 620 h 3401"/>
              <a:gd name="T40" fmla="*/ 1917 w 2127"/>
              <a:gd name="T41" fmla="*/ 691 h 3401"/>
              <a:gd name="T42" fmla="*/ 1948 w 2127"/>
              <a:gd name="T43" fmla="*/ 765 h 3401"/>
              <a:gd name="T44" fmla="*/ 1979 w 2127"/>
              <a:gd name="T45" fmla="*/ 838 h 3401"/>
              <a:gd name="T46" fmla="*/ 2005 w 2127"/>
              <a:gd name="T47" fmla="*/ 914 h 3401"/>
              <a:gd name="T48" fmla="*/ 2031 w 2127"/>
              <a:gd name="T49" fmla="*/ 990 h 3401"/>
              <a:gd name="T50" fmla="*/ 2053 w 2127"/>
              <a:gd name="T51" fmla="*/ 1066 h 3401"/>
              <a:gd name="T52" fmla="*/ 2072 w 2127"/>
              <a:gd name="T53" fmla="*/ 1145 h 3401"/>
              <a:gd name="T54" fmla="*/ 2086 w 2127"/>
              <a:gd name="T55" fmla="*/ 1223 h 3401"/>
              <a:gd name="T56" fmla="*/ 2100 w 2127"/>
              <a:gd name="T57" fmla="*/ 1301 h 3401"/>
              <a:gd name="T58" fmla="*/ 2112 w 2127"/>
              <a:gd name="T59" fmla="*/ 1382 h 3401"/>
              <a:gd name="T60" fmla="*/ 2120 w 2127"/>
              <a:gd name="T61" fmla="*/ 1461 h 3401"/>
              <a:gd name="T62" fmla="*/ 2124 w 2127"/>
              <a:gd name="T63" fmla="*/ 1541 h 3401"/>
              <a:gd name="T64" fmla="*/ 2127 w 2127"/>
              <a:gd name="T65" fmla="*/ 1622 h 3401"/>
              <a:gd name="T66" fmla="*/ 2124 w 2127"/>
              <a:gd name="T67" fmla="*/ 1700 h 3401"/>
              <a:gd name="T68" fmla="*/ 2122 w 2127"/>
              <a:gd name="T69" fmla="*/ 1781 h 3401"/>
              <a:gd name="T70" fmla="*/ 2115 w 2127"/>
              <a:gd name="T71" fmla="*/ 1862 h 3401"/>
              <a:gd name="T72" fmla="*/ 2105 w 2127"/>
              <a:gd name="T73" fmla="*/ 1940 h 3401"/>
              <a:gd name="T74" fmla="*/ 2093 w 2127"/>
              <a:gd name="T75" fmla="*/ 2019 h 3401"/>
              <a:gd name="T76" fmla="*/ 2079 w 2127"/>
              <a:gd name="T77" fmla="*/ 2099 h 3401"/>
              <a:gd name="T78" fmla="*/ 2060 w 2127"/>
              <a:gd name="T79" fmla="*/ 2175 h 3401"/>
              <a:gd name="T80" fmla="*/ 2041 w 2127"/>
              <a:gd name="T81" fmla="*/ 2254 h 3401"/>
              <a:gd name="T82" fmla="*/ 2017 w 2127"/>
              <a:gd name="T83" fmla="*/ 2330 h 3401"/>
              <a:gd name="T84" fmla="*/ 1991 w 2127"/>
              <a:gd name="T85" fmla="*/ 2406 h 3401"/>
              <a:gd name="T86" fmla="*/ 1962 w 2127"/>
              <a:gd name="T87" fmla="*/ 2482 h 3401"/>
              <a:gd name="T88" fmla="*/ 1932 w 2127"/>
              <a:gd name="T89" fmla="*/ 2556 h 3401"/>
              <a:gd name="T90" fmla="*/ 1896 w 2127"/>
              <a:gd name="T91" fmla="*/ 2627 h 3401"/>
              <a:gd name="T92" fmla="*/ 1860 w 2127"/>
              <a:gd name="T93" fmla="*/ 2698 h 3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27" h="3401">
                <a:moveTo>
                  <a:pt x="1860" y="2698"/>
                </a:moveTo>
                <a:lnTo>
                  <a:pt x="1484" y="3401"/>
                </a:lnTo>
                <a:lnTo>
                  <a:pt x="1365" y="3377"/>
                </a:lnTo>
                <a:lnTo>
                  <a:pt x="1246" y="3351"/>
                </a:lnTo>
                <a:lnTo>
                  <a:pt x="1130" y="3323"/>
                </a:lnTo>
                <a:lnTo>
                  <a:pt x="1011" y="3290"/>
                </a:lnTo>
                <a:lnTo>
                  <a:pt x="897" y="3256"/>
                </a:lnTo>
                <a:lnTo>
                  <a:pt x="780" y="3218"/>
                </a:lnTo>
                <a:lnTo>
                  <a:pt x="666" y="3178"/>
                </a:lnTo>
                <a:lnTo>
                  <a:pt x="552" y="3135"/>
                </a:lnTo>
                <a:lnTo>
                  <a:pt x="440" y="3090"/>
                </a:lnTo>
                <a:lnTo>
                  <a:pt x="328" y="3042"/>
                </a:lnTo>
                <a:lnTo>
                  <a:pt x="216" y="2993"/>
                </a:lnTo>
                <a:lnTo>
                  <a:pt x="109" y="2940"/>
                </a:lnTo>
                <a:lnTo>
                  <a:pt x="0" y="2883"/>
                </a:lnTo>
                <a:lnTo>
                  <a:pt x="402" y="1582"/>
                </a:lnTo>
                <a:lnTo>
                  <a:pt x="642" y="795"/>
                </a:lnTo>
                <a:lnTo>
                  <a:pt x="847" y="130"/>
                </a:lnTo>
                <a:lnTo>
                  <a:pt x="1568" y="0"/>
                </a:lnTo>
                <a:lnTo>
                  <a:pt x="1882" y="620"/>
                </a:lnTo>
                <a:lnTo>
                  <a:pt x="1917" y="691"/>
                </a:lnTo>
                <a:lnTo>
                  <a:pt x="1948" y="765"/>
                </a:lnTo>
                <a:lnTo>
                  <a:pt x="1979" y="838"/>
                </a:lnTo>
                <a:lnTo>
                  <a:pt x="2005" y="914"/>
                </a:lnTo>
                <a:lnTo>
                  <a:pt x="2031" y="990"/>
                </a:lnTo>
                <a:lnTo>
                  <a:pt x="2053" y="1066"/>
                </a:lnTo>
                <a:lnTo>
                  <a:pt x="2072" y="1145"/>
                </a:lnTo>
                <a:lnTo>
                  <a:pt x="2086" y="1223"/>
                </a:lnTo>
                <a:lnTo>
                  <a:pt x="2100" y="1301"/>
                </a:lnTo>
                <a:lnTo>
                  <a:pt x="2112" y="1382"/>
                </a:lnTo>
                <a:lnTo>
                  <a:pt x="2120" y="1461"/>
                </a:lnTo>
                <a:lnTo>
                  <a:pt x="2124" y="1541"/>
                </a:lnTo>
                <a:lnTo>
                  <a:pt x="2127" y="1622"/>
                </a:lnTo>
                <a:lnTo>
                  <a:pt x="2124" y="1700"/>
                </a:lnTo>
                <a:lnTo>
                  <a:pt x="2122" y="1781"/>
                </a:lnTo>
                <a:lnTo>
                  <a:pt x="2115" y="1862"/>
                </a:lnTo>
                <a:lnTo>
                  <a:pt x="2105" y="1940"/>
                </a:lnTo>
                <a:lnTo>
                  <a:pt x="2093" y="2019"/>
                </a:lnTo>
                <a:lnTo>
                  <a:pt x="2079" y="2099"/>
                </a:lnTo>
                <a:lnTo>
                  <a:pt x="2060" y="2175"/>
                </a:lnTo>
                <a:lnTo>
                  <a:pt x="2041" y="2254"/>
                </a:lnTo>
                <a:lnTo>
                  <a:pt x="2017" y="2330"/>
                </a:lnTo>
                <a:lnTo>
                  <a:pt x="1991" y="2406"/>
                </a:lnTo>
                <a:lnTo>
                  <a:pt x="1962" y="2482"/>
                </a:lnTo>
                <a:lnTo>
                  <a:pt x="1932" y="2556"/>
                </a:lnTo>
                <a:lnTo>
                  <a:pt x="1896" y="2627"/>
                </a:lnTo>
                <a:lnTo>
                  <a:pt x="1860" y="2698"/>
                </a:lnTo>
                <a:close/>
              </a:path>
            </a:pathLst>
          </a:custGeom>
          <a:ln w="25400">
            <a:solidFill>
              <a:srgbClr val="FF0000"/>
            </a:solidFill>
            <a:prstDash val="sysDash"/>
            <a:headEnd type="arrow" w="lg" len="sm"/>
            <a:tailEnd type="arrow" w="lg" len="sm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79" name="Freeform 20"/>
          <p:cNvSpPr/>
          <p:nvPr/>
        </p:nvSpPr>
        <p:spPr bwMode="auto">
          <a:xfrm>
            <a:off x="10412090" y="3120988"/>
            <a:ext cx="3762360" cy="6015888"/>
          </a:xfrm>
          <a:custGeom>
            <a:avLst/>
            <a:gdLst>
              <a:gd name="T0" fmla="*/ 1860 w 2127"/>
              <a:gd name="T1" fmla="*/ 2698 h 3401"/>
              <a:gd name="T2" fmla="*/ 1484 w 2127"/>
              <a:gd name="T3" fmla="*/ 3401 h 3401"/>
              <a:gd name="T4" fmla="*/ 1365 w 2127"/>
              <a:gd name="T5" fmla="*/ 3377 h 3401"/>
              <a:gd name="T6" fmla="*/ 1246 w 2127"/>
              <a:gd name="T7" fmla="*/ 3351 h 3401"/>
              <a:gd name="T8" fmla="*/ 1130 w 2127"/>
              <a:gd name="T9" fmla="*/ 3323 h 3401"/>
              <a:gd name="T10" fmla="*/ 1011 w 2127"/>
              <a:gd name="T11" fmla="*/ 3290 h 3401"/>
              <a:gd name="T12" fmla="*/ 897 w 2127"/>
              <a:gd name="T13" fmla="*/ 3256 h 3401"/>
              <a:gd name="T14" fmla="*/ 780 w 2127"/>
              <a:gd name="T15" fmla="*/ 3218 h 3401"/>
              <a:gd name="T16" fmla="*/ 666 w 2127"/>
              <a:gd name="T17" fmla="*/ 3178 h 3401"/>
              <a:gd name="T18" fmla="*/ 552 w 2127"/>
              <a:gd name="T19" fmla="*/ 3135 h 3401"/>
              <a:gd name="T20" fmla="*/ 440 w 2127"/>
              <a:gd name="T21" fmla="*/ 3090 h 3401"/>
              <a:gd name="T22" fmla="*/ 328 w 2127"/>
              <a:gd name="T23" fmla="*/ 3042 h 3401"/>
              <a:gd name="T24" fmla="*/ 216 w 2127"/>
              <a:gd name="T25" fmla="*/ 2993 h 3401"/>
              <a:gd name="T26" fmla="*/ 109 w 2127"/>
              <a:gd name="T27" fmla="*/ 2940 h 3401"/>
              <a:gd name="T28" fmla="*/ 0 w 2127"/>
              <a:gd name="T29" fmla="*/ 2883 h 3401"/>
              <a:gd name="T30" fmla="*/ 402 w 2127"/>
              <a:gd name="T31" fmla="*/ 1582 h 3401"/>
              <a:gd name="T32" fmla="*/ 642 w 2127"/>
              <a:gd name="T33" fmla="*/ 795 h 3401"/>
              <a:gd name="T34" fmla="*/ 847 w 2127"/>
              <a:gd name="T35" fmla="*/ 130 h 3401"/>
              <a:gd name="T36" fmla="*/ 1568 w 2127"/>
              <a:gd name="T37" fmla="*/ 0 h 3401"/>
              <a:gd name="T38" fmla="*/ 1882 w 2127"/>
              <a:gd name="T39" fmla="*/ 620 h 3401"/>
              <a:gd name="T40" fmla="*/ 1917 w 2127"/>
              <a:gd name="T41" fmla="*/ 691 h 3401"/>
              <a:gd name="T42" fmla="*/ 1948 w 2127"/>
              <a:gd name="T43" fmla="*/ 765 h 3401"/>
              <a:gd name="T44" fmla="*/ 1979 w 2127"/>
              <a:gd name="T45" fmla="*/ 838 h 3401"/>
              <a:gd name="T46" fmla="*/ 2005 w 2127"/>
              <a:gd name="T47" fmla="*/ 914 h 3401"/>
              <a:gd name="T48" fmla="*/ 2031 w 2127"/>
              <a:gd name="T49" fmla="*/ 990 h 3401"/>
              <a:gd name="T50" fmla="*/ 2053 w 2127"/>
              <a:gd name="T51" fmla="*/ 1066 h 3401"/>
              <a:gd name="T52" fmla="*/ 2072 w 2127"/>
              <a:gd name="T53" fmla="*/ 1145 h 3401"/>
              <a:gd name="T54" fmla="*/ 2086 w 2127"/>
              <a:gd name="T55" fmla="*/ 1223 h 3401"/>
              <a:gd name="T56" fmla="*/ 2100 w 2127"/>
              <a:gd name="T57" fmla="*/ 1301 h 3401"/>
              <a:gd name="T58" fmla="*/ 2112 w 2127"/>
              <a:gd name="T59" fmla="*/ 1382 h 3401"/>
              <a:gd name="T60" fmla="*/ 2120 w 2127"/>
              <a:gd name="T61" fmla="*/ 1461 h 3401"/>
              <a:gd name="T62" fmla="*/ 2124 w 2127"/>
              <a:gd name="T63" fmla="*/ 1541 h 3401"/>
              <a:gd name="T64" fmla="*/ 2127 w 2127"/>
              <a:gd name="T65" fmla="*/ 1622 h 3401"/>
              <a:gd name="T66" fmla="*/ 2124 w 2127"/>
              <a:gd name="T67" fmla="*/ 1700 h 3401"/>
              <a:gd name="T68" fmla="*/ 2122 w 2127"/>
              <a:gd name="T69" fmla="*/ 1781 h 3401"/>
              <a:gd name="T70" fmla="*/ 2115 w 2127"/>
              <a:gd name="T71" fmla="*/ 1862 h 3401"/>
              <a:gd name="T72" fmla="*/ 2105 w 2127"/>
              <a:gd name="T73" fmla="*/ 1940 h 3401"/>
              <a:gd name="T74" fmla="*/ 2093 w 2127"/>
              <a:gd name="T75" fmla="*/ 2019 h 3401"/>
              <a:gd name="T76" fmla="*/ 2079 w 2127"/>
              <a:gd name="T77" fmla="*/ 2099 h 3401"/>
              <a:gd name="T78" fmla="*/ 2060 w 2127"/>
              <a:gd name="T79" fmla="*/ 2175 h 3401"/>
              <a:gd name="T80" fmla="*/ 2041 w 2127"/>
              <a:gd name="T81" fmla="*/ 2254 h 3401"/>
              <a:gd name="T82" fmla="*/ 2017 w 2127"/>
              <a:gd name="T83" fmla="*/ 2330 h 3401"/>
              <a:gd name="T84" fmla="*/ 1991 w 2127"/>
              <a:gd name="T85" fmla="*/ 2406 h 3401"/>
              <a:gd name="T86" fmla="*/ 1962 w 2127"/>
              <a:gd name="T87" fmla="*/ 2482 h 3401"/>
              <a:gd name="T88" fmla="*/ 1932 w 2127"/>
              <a:gd name="T89" fmla="*/ 2556 h 3401"/>
              <a:gd name="T90" fmla="*/ 1896 w 2127"/>
              <a:gd name="T91" fmla="*/ 2627 h 3401"/>
              <a:gd name="T92" fmla="*/ 1860 w 2127"/>
              <a:gd name="T93" fmla="*/ 2698 h 3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27" h="3401">
                <a:moveTo>
                  <a:pt x="1860" y="2698"/>
                </a:moveTo>
                <a:lnTo>
                  <a:pt x="1484" y="3401"/>
                </a:lnTo>
                <a:lnTo>
                  <a:pt x="1365" y="3377"/>
                </a:lnTo>
                <a:lnTo>
                  <a:pt x="1246" y="3351"/>
                </a:lnTo>
                <a:lnTo>
                  <a:pt x="1130" y="3323"/>
                </a:lnTo>
                <a:lnTo>
                  <a:pt x="1011" y="3290"/>
                </a:lnTo>
                <a:lnTo>
                  <a:pt x="897" y="3256"/>
                </a:lnTo>
                <a:lnTo>
                  <a:pt x="780" y="3218"/>
                </a:lnTo>
                <a:lnTo>
                  <a:pt x="666" y="3178"/>
                </a:lnTo>
                <a:lnTo>
                  <a:pt x="552" y="3135"/>
                </a:lnTo>
                <a:lnTo>
                  <a:pt x="440" y="3090"/>
                </a:lnTo>
                <a:lnTo>
                  <a:pt x="328" y="3042"/>
                </a:lnTo>
                <a:lnTo>
                  <a:pt x="216" y="2993"/>
                </a:lnTo>
                <a:lnTo>
                  <a:pt x="109" y="2940"/>
                </a:lnTo>
                <a:lnTo>
                  <a:pt x="0" y="2883"/>
                </a:lnTo>
                <a:lnTo>
                  <a:pt x="402" y="1582"/>
                </a:lnTo>
                <a:lnTo>
                  <a:pt x="642" y="795"/>
                </a:lnTo>
                <a:lnTo>
                  <a:pt x="847" y="130"/>
                </a:lnTo>
                <a:lnTo>
                  <a:pt x="1568" y="0"/>
                </a:lnTo>
                <a:lnTo>
                  <a:pt x="1882" y="620"/>
                </a:lnTo>
                <a:lnTo>
                  <a:pt x="1917" y="691"/>
                </a:lnTo>
                <a:lnTo>
                  <a:pt x="1948" y="765"/>
                </a:lnTo>
                <a:lnTo>
                  <a:pt x="1979" y="838"/>
                </a:lnTo>
                <a:lnTo>
                  <a:pt x="2005" y="914"/>
                </a:lnTo>
                <a:lnTo>
                  <a:pt x="2031" y="990"/>
                </a:lnTo>
                <a:lnTo>
                  <a:pt x="2053" y="1066"/>
                </a:lnTo>
                <a:lnTo>
                  <a:pt x="2072" y="1145"/>
                </a:lnTo>
                <a:lnTo>
                  <a:pt x="2086" y="1223"/>
                </a:lnTo>
                <a:lnTo>
                  <a:pt x="2100" y="1301"/>
                </a:lnTo>
                <a:lnTo>
                  <a:pt x="2112" y="1382"/>
                </a:lnTo>
                <a:lnTo>
                  <a:pt x="2120" y="1461"/>
                </a:lnTo>
                <a:lnTo>
                  <a:pt x="2124" y="1541"/>
                </a:lnTo>
                <a:lnTo>
                  <a:pt x="2127" y="1622"/>
                </a:lnTo>
                <a:lnTo>
                  <a:pt x="2124" y="1700"/>
                </a:lnTo>
                <a:lnTo>
                  <a:pt x="2122" y="1781"/>
                </a:lnTo>
                <a:lnTo>
                  <a:pt x="2115" y="1862"/>
                </a:lnTo>
                <a:lnTo>
                  <a:pt x="2105" y="1940"/>
                </a:lnTo>
                <a:lnTo>
                  <a:pt x="2093" y="2019"/>
                </a:lnTo>
                <a:lnTo>
                  <a:pt x="2079" y="2099"/>
                </a:lnTo>
                <a:lnTo>
                  <a:pt x="2060" y="2175"/>
                </a:lnTo>
                <a:lnTo>
                  <a:pt x="2041" y="2254"/>
                </a:lnTo>
                <a:lnTo>
                  <a:pt x="2017" y="2330"/>
                </a:lnTo>
                <a:lnTo>
                  <a:pt x="1991" y="2406"/>
                </a:lnTo>
                <a:lnTo>
                  <a:pt x="1962" y="2482"/>
                </a:lnTo>
                <a:lnTo>
                  <a:pt x="1932" y="2556"/>
                </a:lnTo>
                <a:lnTo>
                  <a:pt x="1896" y="2627"/>
                </a:lnTo>
                <a:lnTo>
                  <a:pt x="1860" y="2698"/>
                </a:lnTo>
                <a:close/>
              </a:path>
            </a:pathLst>
          </a:cu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0" name="Freeform 5"/>
          <p:cNvSpPr/>
          <p:nvPr/>
        </p:nvSpPr>
        <p:spPr bwMode="auto">
          <a:xfrm>
            <a:off x="10628114" y="3265005"/>
            <a:ext cx="3328441" cy="5688632"/>
          </a:xfrm>
          <a:custGeom>
            <a:avLst/>
            <a:gdLst>
              <a:gd name="T0" fmla="*/ 1464 w 3229"/>
              <a:gd name="T1" fmla="*/ 3453 h 3769"/>
              <a:gd name="T2" fmla="*/ 1464 w 3229"/>
              <a:gd name="T3" fmla="*/ 3453 h 3769"/>
              <a:gd name="T4" fmla="*/ 1051 w 3229"/>
              <a:gd name="T5" fmla="*/ 3266 h 3769"/>
              <a:gd name="T6" fmla="*/ 1051 w 3229"/>
              <a:gd name="T7" fmla="*/ 3266 h 3769"/>
              <a:gd name="T8" fmla="*/ 1027 w 3229"/>
              <a:gd name="T9" fmla="*/ 3239 h 3769"/>
              <a:gd name="T10" fmla="*/ 1024 w 3229"/>
              <a:gd name="T11" fmla="*/ 3204 h 3769"/>
              <a:gd name="T12" fmla="*/ 1024 w 3229"/>
              <a:gd name="T13" fmla="*/ 3204 h 3769"/>
              <a:gd name="T14" fmla="*/ 1110 w 3229"/>
              <a:gd name="T15" fmla="*/ 2921 h 3769"/>
              <a:gd name="T16" fmla="*/ 770 w 3229"/>
              <a:gd name="T17" fmla="*/ 2772 h 3769"/>
              <a:gd name="T18" fmla="*/ 535 w 3229"/>
              <a:gd name="T19" fmla="*/ 2669 h 3769"/>
              <a:gd name="T20" fmla="*/ 340 w 3229"/>
              <a:gd name="T21" fmla="*/ 2584 h 3769"/>
              <a:gd name="T22" fmla="*/ 224 w 3229"/>
              <a:gd name="T23" fmla="*/ 2532 h 3769"/>
              <a:gd name="T24" fmla="*/ 0 w 3229"/>
              <a:gd name="T25" fmla="*/ 2434 h 3769"/>
              <a:gd name="T26" fmla="*/ 445 w 3229"/>
              <a:gd name="T27" fmla="*/ 1413 h 3769"/>
              <a:gd name="T28" fmla="*/ 483 w 3229"/>
              <a:gd name="T29" fmla="*/ 1330 h 3769"/>
              <a:gd name="T30" fmla="*/ 863 w 3229"/>
              <a:gd name="T31" fmla="*/ 454 h 3769"/>
              <a:gd name="T32" fmla="*/ 1003 w 3229"/>
              <a:gd name="T33" fmla="*/ 515 h 3769"/>
              <a:gd name="T34" fmla="*/ 1754 w 3229"/>
              <a:gd name="T35" fmla="*/ 834 h 3769"/>
              <a:gd name="T36" fmla="*/ 1975 w 3229"/>
              <a:gd name="T37" fmla="*/ 117 h 3769"/>
              <a:gd name="T38" fmla="*/ 2619 w 3229"/>
              <a:gd name="T39" fmla="*/ 0 h 3769"/>
              <a:gd name="T40" fmla="*/ 2757 w 3229"/>
              <a:gd name="T41" fmla="*/ 273 h 3769"/>
              <a:gd name="T42" fmla="*/ 2961 w 3229"/>
              <a:gd name="T43" fmla="*/ 675 h 3769"/>
              <a:gd name="T44" fmla="*/ 2961 w 3229"/>
              <a:gd name="T45" fmla="*/ 675 h 3769"/>
              <a:gd name="T46" fmla="*/ 3058 w 3229"/>
              <a:gd name="T47" fmla="*/ 893 h 3769"/>
              <a:gd name="T48" fmla="*/ 3058 w 3229"/>
              <a:gd name="T49" fmla="*/ 893 h 3769"/>
              <a:gd name="T50" fmla="*/ 3094 w 3229"/>
              <a:gd name="T51" fmla="*/ 986 h 3769"/>
              <a:gd name="T52" fmla="*/ 3189 w 3229"/>
              <a:gd name="T53" fmla="*/ 1344 h 3769"/>
              <a:gd name="T54" fmla="*/ 3229 w 3229"/>
              <a:gd name="T55" fmla="*/ 1712 h 3769"/>
              <a:gd name="T56" fmla="*/ 3215 w 3229"/>
              <a:gd name="T57" fmla="*/ 2083 h 3769"/>
              <a:gd name="T58" fmla="*/ 3206 w 3229"/>
              <a:gd name="T59" fmla="*/ 2161 h 3769"/>
              <a:gd name="T60" fmla="*/ 3149 w 3229"/>
              <a:gd name="T61" fmla="*/ 2434 h 3769"/>
              <a:gd name="T62" fmla="*/ 3063 w 3229"/>
              <a:gd name="T63" fmla="*/ 2700 h 3769"/>
              <a:gd name="T64" fmla="*/ 3063 w 3229"/>
              <a:gd name="T65" fmla="*/ 2700 h 3769"/>
              <a:gd name="T66" fmla="*/ 3063 w 3229"/>
              <a:gd name="T67" fmla="*/ 2700 h 3769"/>
              <a:gd name="T68" fmla="*/ 2937 w 3229"/>
              <a:gd name="T69" fmla="*/ 2973 h 3769"/>
              <a:gd name="T70" fmla="*/ 2512 w 3229"/>
              <a:gd name="T71" fmla="*/ 3769 h 3769"/>
              <a:gd name="T72" fmla="*/ 2509 w 3229"/>
              <a:gd name="T73" fmla="*/ 3769 h 3769"/>
              <a:gd name="T74" fmla="*/ 1832 w 3229"/>
              <a:gd name="T75" fmla="*/ 3589 h 3769"/>
              <a:gd name="T76" fmla="*/ 1742 w 3229"/>
              <a:gd name="T77" fmla="*/ 3558 h 3769"/>
              <a:gd name="T78" fmla="*/ 1464 w 3229"/>
              <a:gd name="T79" fmla="*/ 3453 h 3769"/>
              <a:gd name="connsiteX0" fmla="*/ 4534 w 10000"/>
              <a:gd name="connsiteY0" fmla="*/ 9162 h 10000"/>
              <a:gd name="connsiteX1" fmla="*/ 4534 w 10000"/>
              <a:gd name="connsiteY1" fmla="*/ 9162 h 10000"/>
              <a:gd name="connsiteX2" fmla="*/ 3255 w 10000"/>
              <a:gd name="connsiteY2" fmla="*/ 8665 h 10000"/>
              <a:gd name="connsiteX3" fmla="*/ 3255 w 10000"/>
              <a:gd name="connsiteY3" fmla="*/ 8665 h 10000"/>
              <a:gd name="connsiteX4" fmla="*/ 3181 w 10000"/>
              <a:gd name="connsiteY4" fmla="*/ 8594 h 10000"/>
              <a:gd name="connsiteX5" fmla="*/ 3171 w 10000"/>
              <a:gd name="connsiteY5" fmla="*/ 8501 h 10000"/>
              <a:gd name="connsiteX6" fmla="*/ 3171 w 10000"/>
              <a:gd name="connsiteY6" fmla="*/ 8501 h 10000"/>
              <a:gd name="connsiteX7" fmla="*/ 3097 w 10000"/>
              <a:gd name="connsiteY7" fmla="*/ 7619 h 10000"/>
              <a:gd name="connsiteX8" fmla="*/ 2385 w 10000"/>
              <a:gd name="connsiteY8" fmla="*/ 7355 h 10000"/>
              <a:gd name="connsiteX9" fmla="*/ 1657 w 10000"/>
              <a:gd name="connsiteY9" fmla="*/ 7081 h 10000"/>
              <a:gd name="connsiteX10" fmla="*/ 1053 w 10000"/>
              <a:gd name="connsiteY10" fmla="*/ 6856 h 10000"/>
              <a:gd name="connsiteX11" fmla="*/ 694 w 10000"/>
              <a:gd name="connsiteY11" fmla="*/ 6718 h 10000"/>
              <a:gd name="connsiteX12" fmla="*/ 0 w 10000"/>
              <a:gd name="connsiteY12" fmla="*/ 6458 h 10000"/>
              <a:gd name="connsiteX13" fmla="*/ 1378 w 10000"/>
              <a:gd name="connsiteY13" fmla="*/ 3749 h 10000"/>
              <a:gd name="connsiteX14" fmla="*/ 1496 w 10000"/>
              <a:gd name="connsiteY14" fmla="*/ 3529 h 10000"/>
              <a:gd name="connsiteX15" fmla="*/ 2673 w 10000"/>
              <a:gd name="connsiteY15" fmla="*/ 1205 h 10000"/>
              <a:gd name="connsiteX16" fmla="*/ 3106 w 10000"/>
              <a:gd name="connsiteY16" fmla="*/ 1366 h 10000"/>
              <a:gd name="connsiteX17" fmla="*/ 5432 w 10000"/>
              <a:gd name="connsiteY17" fmla="*/ 2213 h 10000"/>
              <a:gd name="connsiteX18" fmla="*/ 6116 w 10000"/>
              <a:gd name="connsiteY18" fmla="*/ 310 h 10000"/>
              <a:gd name="connsiteX19" fmla="*/ 8111 w 10000"/>
              <a:gd name="connsiteY19" fmla="*/ 0 h 10000"/>
              <a:gd name="connsiteX20" fmla="*/ 8538 w 10000"/>
              <a:gd name="connsiteY20" fmla="*/ 724 h 10000"/>
              <a:gd name="connsiteX21" fmla="*/ 9170 w 10000"/>
              <a:gd name="connsiteY21" fmla="*/ 1791 h 10000"/>
              <a:gd name="connsiteX22" fmla="*/ 9170 w 10000"/>
              <a:gd name="connsiteY22" fmla="*/ 1791 h 10000"/>
              <a:gd name="connsiteX23" fmla="*/ 9470 w 10000"/>
              <a:gd name="connsiteY23" fmla="*/ 2369 h 10000"/>
              <a:gd name="connsiteX24" fmla="*/ 9470 w 10000"/>
              <a:gd name="connsiteY24" fmla="*/ 2369 h 10000"/>
              <a:gd name="connsiteX25" fmla="*/ 9582 w 10000"/>
              <a:gd name="connsiteY25" fmla="*/ 2616 h 10000"/>
              <a:gd name="connsiteX26" fmla="*/ 9876 w 10000"/>
              <a:gd name="connsiteY26" fmla="*/ 3566 h 10000"/>
              <a:gd name="connsiteX27" fmla="*/ 10000 w 10000"/>
              <a:gd name="connsiteY27" fmla="*/ 4542 h 10000"/>
              <a:gd name="connsiteX28" fmla="*/ 9957 w 10000"/>
              <a:gd name="connsiteY28" fmla="*/ 5527 h 10000"/>
              <a:gd name="connsiteX29" fmla="*/ 9929 w 10000"/>
              <a:gd name="connsiteY29" fmla="*/ 5734 h 10000"/>
              <a:gd name="connsiteX30" fmla="*/ 9752 w 10000"/>
              <a:gd name="connsiteY30" fmla="*/ 6458 h 10000"/>
              <a:gd name="connsiteX31" fmla="*/ 9486 w 10000"/>
              <a:gd name="connsiteY31" fmla="*/ 7164 h 10000"/>
              <a:gd name="connsiteX32" fmla="*/ 9486 w 10000"/>
              <a:gd name="connsiteY32" fmla="*/ 7164 h 10000"/>
              <a:gd name="connsiteX33" fmla="*/ 9486 w 10000"/>
              <a:gd name="connsiteY33" fmla="*/ 7164 h 10000"/>
              <a:gd name="connsiteX34" fmla="*/ 9096 w 10000"/>
              <a:gd name="connsiteY34" fmla="*/ 7888 h 10000"/>
              <a:gd name="connsiteX35" fmla="*/ 7779 w 10000"/>
              <a:gd name="connsiteY35" fmla="*/ 10000 h 10000"/>
              <a:gd name="connsiteX36" fmla="*/ 7770 w 10000"/>
              <a:gd name="connsiteY36" fmla="*/ 10000 h 10000"/>
              <a:gd name="connsiteX37" fmla="*/ 5674 w 10000"/>
              <a:gd name="connsiteY37" fmla="*/ 9522 h 10000"/>
              <a:gd name="connsiteX38" fmla="*/ 5395 w 10000"/>
              <a:gd name="connsiteY38" fmla="*/ 9440 h 10000"/>
              <a:gd name="connsiteX39" fmla="*/ 4534 w 10000"/>
              <a:gd name="connsiteY39" fmla="*/ 9162 h 10000"/>
              <a:gd name="connsiteX0-1" fmla="*/ 4534 w 10000"/>
              <a:gd name="connsiteY0-2" fmla="*/ 9162 h 10000"/>
              <a:gd name="connsiteX1-3" fmla="*/ 4534 w 10000"/>
              <a:gd name="connsiteY1-4" fmla="*/ 9162 h 10000"/>
              <a:gd name="connsiteX2-5" fmla="*/ 3255 w 10000"/>
              <a:gd name="connsiteY2-6" fmla="*/ 8665 h 10000"/>
              <a:gd name="connsiteX3-7" fmla="*/ 3255 w 10000"/>
              <a:gd name="connsiteY3-8" fmla="*/ 8665 h 10000"/>
              <a:gd name="connsiteX4-9" fmla="*/ 3181 w 10000"/>
              <a:gd name="connsiteY4-10" fmla="*/ 8594 h 10000"/>
              <a:gd name="connsiteX5-11" fmla="*/ 3171 w 10000"/>
              <a:gd name="connsiteY5-12" fmla="*/ 8501 h 10000"/>
              <a:gd name="connsiteX6-13" fmla="*/ 3097 w 10000"/>
              <a:gd name="connsiteY6-14" fmla="*/ 7619 h 10000"/>
              <a:gd name="connsiteX7-15" fmla="*/ 2385 w 10000"/>
              <a:gd name="connsiteY7-16" fmla="*/ 7355 h 10000"/>
              <a:gd name="connsiteX8-17" fmla="*/ 1657 w 10000"/>
              <a:gd name="connsiteY8-18" fmla="*/ 7081 h 10000"/>
              <a:gd name="connsiteX9-19" fmla="*/ 1053 w 10000"/>
              <a:gd name="connsiteY9-20" fmla="*/ 6856 h 10000"/>
              <a:gd name="connsiteX10-21" fmla="*/ 694 w 10000"/>
              <a:gd name="connsiteY10-22" fmla="*/ 6718 h 10000"/>
              <a:gd name="connsiteX11-23" fmla="*/ 0 w 10000"/>
              <a:gd name="connsiteY11-24" fmla="*/ 6458 h 10000"/>
              <a:gd name="connsiteX12-25" fmla="*/ 1378 w 10000"/>
              <a:gd name="connsiteY12-26" fmla="*/ 3749 h 10000"/>
              <a:gd name="connsiteX13-27" fmla="*/ 1496 w 10000"/>
              <a:gd name="connsiteY13-28" fmla="*/ 3529 h 10000"/>
              <a:gd name="connsiteX14-29" fmla="*/ 2673 w 10000"/>
              <a:gd name="connsiteY14-30" fmla="*/ 1205 h 10000"/>
              <a:gd name="connsiteX15-31" fmla="*/ 3106 w 10000"/>
              <a:gd name="connsiteY15-32" fmla="*/ 1366 h 10000"/>
              <a:gd name="connsiteX16-33" fmla="*/ 5432 w 10000"/>
              <a:gd name="connsiteY16-34" fmla="*/ 2213 h 10000"/>
              <a:gd name="connsiteX17-35" fmla="*/ 6116 w 10000"/>
              <a:gd name="connsiteY17-36" fmla="*/ 310 h 10000"/>
              <a:gd name="connsiteX18-37" fmla="*/ 8111 w 10000"/>
              <a:gd name="connsiteY18-38" fmla="*/ 0 h 10000"/>
              <a:gd name="connsiteX19-39" fmla="*/ 8538 w 10000"/>
              <a:gd name="connsiteY19-40" fmla="*/ 724 h 10000"/>
              <a:gd name="connsiteX20-41" fmla="*/ 9170 w 10000"/>
              <a:gd name="connsiteY20-42" fmla="*/ 1791 h 10000"/>
              <a:gd name="connsiteX21-43" fmla="*/ 9170 w 10000"/>
              <a:gd name="connsiteY21-44" fmla="*/ 1791 h 10000"/>
              <a:gd name="connsiteX22-45" fmla="*/ 9470 w 10000"/>
              <a:gd name="connsiteY22-46" fmla="*/ 2369 h 10000"/>
              <a:gd name="connsiteX23-47" fmla="*/ 9470 w 10000"/>
              <a:gd name="connsiteY23-48" fmla="*/ 2369 h 10000"/>
              <a:gd name="connsiteX24-49" fmla="*/ 9582 w 10000"/>
              <a:gd name="connsiteY24-50" fmla="*/ 2616 h 10000"/>
              <a:gd name="connsiteX25-51" fmla="*/ 9876 w 10000"/>
              <a:gd name="connsiteY25-52" fmla="*/ 3566 h 10000"/>
              <a:gd name="connsiteX26-53" fmla="*/ 10000 w 10000"/>
              <a:gd name="connsiteY26-54" fmla="*/ 4542 h 10000"/>
              <a:gd name="connsiteX27-55" fmla="*/ 9957 w 10000"/>
              <a:gd name="connsiteY27-56" fmla="*/ 5527 h 10000"/>
              <a:gd name="connsiteX28-57" fmla="*/ 9929 w 10000"/>
              <a:gd name="connsiteY28-58" fmla="*/ 5734 h 10000"/>
              <a:gd name="connsiteX29-59" fmla="*/ 9752 w 10000"/>
              <a:gd name="connsiteY29-60" fmla="*/ 6458 h 10000"/>
              <a:gd name="connsiteX30-61" fmla="*/ 9486 w 10000"/>
              <a:gd name="connsiteY30-62" fmla="*/ 7164 h 10000"/>
              <a:gd name="connsiteX31-63" fmla="*/ 9486 w 10000"/>
              <a:gd name="connsiteY31-64" fmla="*/ 7164 h 10000"/>
              <a:gd name="connsiteX32-65" fmla="*/ 9486 w 10000"/>
              <a:gd name="connsiteY32-66" fmla="*/ 7164 h 10000"/>
              <a:gd name="connsiteX33-67" fmla="*/ 9096 w 10000"/>
              <a:gd name="connsiteY33-68" fmla="*/ 7888 h 10000"/>
              <a:gd name="connsiteX34-69" fmla="*/ 7779 w 10000"/>
              <a:gd name="connsiteY34-70" fmla="*/ 10000 h 10000"/>
              <a:gd name="connsiteX35-71" fmla="*/ 7770 w 10000"/>
              <a:gd name="connsiteY35-72" fmla="*/ 10000 h 10000"/>
              <a:gd name="connsiteX36-73" fmla="*/ 5674 w 10000"/>
              <a:gd name="connsiteY36-74" fmla="*/ 9522 h 10000"/>
              <a:gd name="connsiteX37-75" fmla="*/ 5395 w 10000"/>
              <a:gd name="connsiteY37-76" fmla="*/ 9440 h 10000"/>
              <a:gd name="connsiteX38-77" fmla="*/ 4534 w 10000"/>
              <a:gd name="connsiteY38-78" fmla="*/ 9162 h 10000"/>
              <a:gd name="connsiteX0-79" fmla="*/ 4534 w 10000"/>
              <a:gd name="connsiteY0-80" fmla="*/ 9162 h 10000"/>
              <a:gd name="connsiteX1-81" fmla="*/ 4534 w 10000"/>
              <a:gd name="connsiteY1-82" fmla="*/ 9162 h 10000"/>
              <a:gd name="connsiteX2-83" fmla="*/ 3255 w 10000"/>
              <a:gd name="connsiteY2-84" fmla="*/ 8665 h 10000"/>
              <a:gd name="connsiteX3-85" fmla="*/ 3255 w 10000"/>
              <a:gd name="connsiteY3-86" fmla="*/ 8665 h 10000"/>
              <a:gd name="connsiteX4-87" fmla="*/ 2793 w 10000"/>
              <a:gd name="connsiteY4-88" fmla="*/ 8473 h 10000"/>
              <a:gd name="connsiteX5-89" fmla="*/ 3171 w 10000"/>
              <a:gd name="connsiteY5-90" fmla="*/ 8501 h 10000"/>
              <a:gd name="connsiteX6-91" fmla="*/ 3097 w 10000"/>
              <a:gd name="connsiteY6-92" fmla="*/ 7619 h 10000"/>
              <a:gd name="connsiteX7-93" fmla="*/ 2385 w 10000"/>
              <a:gd name="connsiteY7-94" fmla="*/ 7355 h 10000"/>
              <a:gd name="connsiteX8-95" fmla="*/ 1657 w 10000"/>
              <a:gd name="connsiteY8-96" fmla="*/ 7081 h 10000"/>
              <a:gd name="connsiteX9-97" fmla="*/ 1053 w 10000"/>
              <a:gd name="connsiteY9-98" fmla="*/ 6856 h 10000"/>
              <a:gd name="connsiteX10-99" fmla="*/ 694 w 10000"/>
              <a:gd name="connsiteY10-100" fmla="*/ 6718 h 10000"/>
              <a:gd name="connsiteX11-101" fmla="*/ 0 w 10000"/>
              <a:gd name="connsiteY11-102" fmla="*/ 6458 h 10000"/>
              <a:gd name="connsiteX12-103" fmla="*/ 1378 w 10000"/>
              <a:gd name="connsiteY12-104" fmla="*/ 3749 h 10000"/>
              <a:gd name="connsiteX13-105" fmla="*/ 1496 w 10000"/>
              <a:gd name="connsiteY13-106" fmla="*/ 3529 h 10000"/>
              <a:gd name="connsiteX14-107" fmla="*/ 2673 w 10000"/>
              <a:gd name="connsiteY14-108" fmla="*/ 1205 h 10000"/>
              <a:gd name="connsiteX15-109" fmla="*/ 3106 w 10000"/>
              <a:gd name="connsiteY15-110" fmla="*/ 1366 h 10000"/>
              <a:gd name="connsiteX16-111" fmla="*/ 5432 w 10000"/>
              <a:gd name="connsiteY16-112" fmla="*/ 2213 h 10000"/>
              <a:gd name="connsiteX17-113" fmla="*/ 6116 w 10000"/>
              <a:gd name="connsiteY17-114" fmla="*/ 310 h 10000"/>
              <a:gd name="connsiteX18-115" fmla="*/ 8111 w 10000"/>
              <a:gd name="connsiteY18-116" fmla="*/ 0 h 10000"/>
              <a:gd name="connsiteX19-117" fmla="*/ 8538 w 10000"/>
              <a:gd name="connsiteY19-118" fmla="*/ 724 h 10000"/>
              <a:gd name="connsiteX20-119" fmla="*/ 9170 w 10000"/>
              <a:gd name="connsiteY20-120" fmla="*/ 1791 h 10000"/>
              <a:gd name="connsiteX21-121" fmla="*/ 9170 w 10000"/>
              <a:gd name="connsiteY21-122" fmla="*/ 1791 h 10000"/>
              <a:gd name="connsiteX22-123" fmla="*/ 9470 w 10000"/>
              <a:gd name="connsiteY22-124" fmla="*/ 2369 h 10000"/>
              <a:gd name="connsiteX23-125" fmla="*/ 9470 w 10000"/>
              <a:gd name="connsiteY23-126" fmla="*/ 2369 h 10000"/>
              <a:gd name="connsiteX24-127" fmla="*/ 9582 w 10000"/>
              <a:gd name="connsiteY24-128" fmla="*/ 2616 h 10000"/>
              <a:gd name="connsiteX25-129" fmla="*/ 9876 w 10000"/>
              <a:gd name="connsiteY25-130" fmla="*/ 3566 h 10000"/>
              <a:gd name="connsiteX26-131" fmla="*/ 10000 w 10000"/>
              <a:gd name="connsiteY26-132" fmla="*/ 4542 h 10000"/>
              <a:gd name="connsiteX27-133" fmla="*/ 9957 w 10000"/>
              <a:gd name="connsiteY27-134" fmla="*/ 5527 h 10000"/>
              <a:gd name="connsiteX28-135" fmla="*/ 9929 w 10000"/>
              <a:gd name="connsiteY28-136" fmla="*/ 5734 h 10000"/>
              <a:gd name="connsiteX29-137" fmla="*/ 9752 w 10000"/>
              <a:gd name="connsiteY29-138" fmla="*/ 6458 h 10000"/>
              <a:gd name="connsiteX30-139" fmla="*/ 9486 w 10000"/>
              <a:gd name="connsiteY30-140" fmla="*/ 7164 h 10000"/>
              <a:gd name="connsiteX31-141" fmla="*/ 9486 w 10000"/>
              <a:gd name="connsiteY31-142" fmla="*/ 7164 h 10000"/>
              <a:gd name="connsiteX32-143" fmla="*/ 9486 w 10000"/>
              <a:gd name="connsiteY32-144" fmla="*/ 7164 h 10000"/>
              <a:gd name="connsiteX33-145" fmla="*/ 9096 w 10000"/>
              <a:gd name="connsiteY33-146" fmla="*/ 7888 h 10000"/>
              <a:gd name="connsiteX34-147" fmla="*/ 7779 w 10000"/>
              <a:gd name="connsiteY34-148" fmla="*/ 10000 h 10000"/>
              <a:gd name="connsiteX35-149" fmla="*/ 7770 w 10000"/>
              <a:gd name="connsiteY35-150" fmla="*/ 10000 h 10000"/>
              <a:gd name="connsiteX36-151" fmla="*/ 5674 w 10000"/>
              <a:gd name="connsiteY36-152" fmla="*/ 9522 h 10000"/>
              <a:gd name="connsiteX37-153" fmla="*/ 5395 w 10000"/>
              <a:gd name="connsiteY37-154" fmla="*/ 9440 h 10000"/>
              <a:gd name="connsiteX38-155" fmla="*/ 4534 w 10000"/>
              <a:gd name="connsiteY38-156" fmla="*/ 9162 h 10000"/>
              <a:gd name="connsiteX0-157" fmla="*/ 4534 w 10000"/>
              <a:gd name="connsiteY0-158" fmla="*/ 9162 h 10000"/>
              <a:gd name="connsiteX1-159" fmla="*/ 4534 w 10000"/>
              <a:gd name="connsiteY1-160" fmla="*/ 9162 h 10000"/>
              <a:gd name="connsiteX2-161" fmla="*/ 3255 w 10000"/>
              <a:gd name="connsiteY2-162" fmla="*/ 8665 h 10000"/>
              <a:gd name="connsiteX3-163" fmla="*/ 3255 w 10000"/>
              <a:gd name="connsiteY3-164" fmla="*/ 8665 h 10000"/>
              <a:gd name="connsiteX4-165" fmla="*/ 2793 w 10000"/>
              <a:gd name="connsiteY4-166" fmla="*/ 8473 h 10000"/>
              <a:gd name="connsiteX5-167" fmla="*/ 3097 w 10000"/>
              <a:gd name="connsiteY5-168" fmla="*/ 7619 h 10000"/>
              <a:gd name="connsiteX6-169" fmla="*/ 2385 w 10000"/>
              <a:gd name="connsiteY6-170" fmla="*/ 7355 h 10000"/>
              <a:gd name="connsiteX7-171" fmla="*/ 1657 w 10000"/>
              <a:gd name="connsiteY7-172" fmla="*/ 7081 h 10000"/>
              <a:gd name="connsiteX8-173" fmla="*/ 1053 w 10000"/>
              <a:gd name="connsiteY8-174" fmla="*/ 6856 h 10000"/>
              <a:gd name="connsiteX9-175" fmla="*/ 694 w 10000"/>
              <a:gd name="connsiteY9-176" fmla="*/ 6718 h 10000"/>
              <a:gd name="connsiteX10-177" fmla="*/ 0 w 10000"/>
              <a:gd name="connsiteY10-178" fmla="*/ 6458 h 10000"/>
              <a:gd name="connsiteX11-179" fmla="*/ 1378 w 10000"/>
              <a:gd name="connsiteY11-180" fmla="*/ 3749 h 10000"/>
              <a:gd name="connsiteX12-181" fmla="*/ 1496 w 10000"/>
              <a:gd name="connsiteY12-182" fmla="*/ 3529 h 10000"/>
              <a:gd name="connsiteX13-183" fmla="*/ 2673 w 10000"/>
              <a:gd name="connsiteY13-184" fmla="*/ 1205 h 10000"/>
              <a:gd name="connsiteX14-185" fmla="*/ 3106 w 10000"/>
              <a:gd name="connsiteY14-186" fmla="*/ 1366 h 10000"/>
              <a:gd name="connsiteX15-187" fmla="*/ 5432 w 10000"/>
              <a:gd name="connsiteY15-188" fmla="*/ 2213 h 10000"/>
              <a:gd name="connsiteX16-189" fmla="*/ 6116 w 10000"/>
              <a:gd name="connsiteY16-190" fmla="*/ 310 h 10000"/>
              <a:gd name="connsiteX17-191" fmla="*/ 8111 w 10000"/>
              <a:gd name="connsiteY17-192" fmla="*/ 0 h 10000"/>
              <a:gd name="connsiteX18-193" fmla="*/ 8538 w 10000"/>
              <a:gd name="connsiteY18-194" fmla="*/ 724 h 10000"/>
              <a:gd name="connsiteX19-195" fmla="*/ 9170 w 10000"/>
              <a:gd name="connsiteY19-196" fmla="*/ 1791 h 10000"/>
              <a:gd name="connsiteX20-197" fmla="*/ 9170 w 10000"/>
              <a:gd name="connsiteY20-198" fmla="*/ 1791 h 10000"/>
              <a:gd name="connsiteX21-199" fmla="*/ 9470 w 10000"/>
              <a:gd name="connsiteY21-200" fmla="*/ 2369 h 10000"/>
              <a:gd name="connsiteX22-201" fmla="*/ 9470 w 10000"/>
              <a:gd name="connsiteY22-202" fmla="*/ 2369 h 10000"/>
              <a:gd name="connsiteX23-203" fmla="*/ 9582 w 10000"/>
              <a:gd name="connsiteY23-204" fmla="*/ 2616 h 10000"/>
              <a:gd name="connsiteX24-205" fmla="*/ 9876 w 10000"/>
              <a:gd name="connsiteY24-206" fmla="*/ 3566 h 10000"/>
              <a:gd name="connsiteX25-207" fmla="*/ 10000 w 10000"/>
              <a:gd name="connsiteY25-208" fmla="*/ 4542 h 10000"/>
              <a:gd name="connsiteX26-209" fmla="*/ 9957 w 10000"/>
              <a:gd name="connsiteY26-210" fmla="*/ 5527 h 10000"/>
              <a:gd name="connsiteX27-211" fmla="*/ 9929 w 10000"/>
              <a:gd name="connsiteY27-212" fmla="*/ 5734 h 10000"/>
              <a:gd name="connsiteX28-213" fmla="*/ 9752 w 10000"/>
              <a:gd name="connsiteY28-214" fmla="*/ 6458 h 10000"/>
              <a:gd name="connsiteX29-215" fmla="*/ 9486 w 10000"/>
              <a:gd name="connsiteY29-216" fmla="*/ 7164 h 10000"/>
              <a:gd name="connsiteX30-217" fmla="*/ 9486 w 10000"/>
              <a:gd name="connsiteY30-218" fmla="*/ 7164 h 10000"/>
              <a:gd name="connsiteX31-219" fmla="*/ 9486 w 10000"/>
              <a:gd name="connsiteY31-220" fmla="*/ 7164 h 10000"/>
              <a:gd name="connsiteX32-221" fmla="*/ 9096 w 10000"/>
              <a:gd name="connsiteY32-222" fmla="*/ 7888 h 10000"/>
              <a:gd name="connsiteX33-223" fmla="*/ 7779 w 10000"/>
              <a:gd name="connsiteY33-224" fmla="*/ 10000 h 10000"/>
              <a:gd name="connsiteX34-225" fmla="*/ 7770 w 10000"/>
              <a:gd name="connsiteY34-226" fmla="*/ 10000 h 10000"/>
              <a:gd name="connsiteX35-227" fmla="*/ 5674 w 10000"/>
              <a:gd name="connsiteY35-228" fmla="*/ 9522 h 10000"/>
              <a:gd name="connsiteX36-229" fmla="*/ 5395 w 10000"/>
              <a:gd name="connsiteY36-230" fmla="*/ 9440 h 10000"/>
              <a:gd name="connsiteX37-231" fmla="*/ 4534 w 10000"/>
              <a:gd name="connsiteY37-232" fmla="*/ 9162 h 10000"/>
              <a:gd name="connsiteX0-233" fmla="*/ 4534 w 10000"/>
              <a:gd name="connsiteY0-234" fmla="*/ 9162 h 10000"/>
              <a:gd name="connsiteX1-235" fmla="*/ 4534 w 10000"/>
              <a:gd name="connsiteY1-236" fmla="*/ 9162 h 10000"/>
              <a:gd name="connsiteX2-237" fmla="*/ 3255 w 10000"/>
              <a:gd name="connsiteY2-238" fmla="*/ 8665 h 10000"/>
              <a:gd name="connsiteX3-239" fmla="*/ 3255 w 10000"/>
              <a:gd name="connsiteY3-240" fmla="*/ 8665 h 10000"/>
              <a:gd name="connsiteX4-241" fmla="*/ 2793 w 10000"/>
              <a:gd name="connsiteY4-242" fmla="*/ 8473 h 10000"/>
              <a:gd name="connsiteX5-243" fmla="*/ 3097 w 10000"/>
              <a:gd name="connsiteY5-244" fmla="*/ 7619 h 10000"/>
              <a:gd name="connsiteX6-245" fmla="*/ 2385 w 10000"/>
              <a:gd name="connsiteY6-246" fmla="*/ 7355 h 10000"/>
              <a:gd name="connsiteX7-247" fmla="*/ 1657 w 10000"/>
              <a:gd name="connsiteY7-248" fmla="*/ 7081 h 10000"/>
              <a:gd name="connsiteX8-249" fmla="*/ 1053 w 10000"/>
              <a:gd name="connsiteY8-250" fmla="*/ 6856 h 10000"/>
              <a:gd name="connsiteX9-251" fmla="*/ 694 w 10000"/>
              <a:gd name="connsiteY9-252" fmla="*/ 6718 h 10000"/>
              <a:gd name="connsiteX10-253" fmla="*/ 0 w 10000"/>
              <a:gd name="connsiteY10-254" fmla="*/ 6458 h 10000"/>
              <a:gd name="connsiteX11-255" fmla="*/ 1378 w 10000"/>
              <a:gd name="connsiteY11-256" fmla="*/ 3749 h 10000"/>
              <a:gd name="connsiteX12-257" fmla="*/ 1496 w 10000"/>
              <a:gd name="connsiteY12-258" fmla="*/ 3529 h 10000"/>
              <a:gd name="connsiteX13-259" fmla="*/ 2673 w 10000"/>
              <a:gd name="connsiteY13-260" fmla="*/ 1205 h 10000"/>
              <a:gd name="connsiteX14-261" fmla="*/ 3106 w 10000"/>
              <a:gd name="connsiteY14-262" fmla="*/ 1366 h 10000"/>
              <a:gd name="connsiteX15-263" fmla="*/ 5432 w 10000"/>
              <a:gd name="connsiteY15-264" fmla="*/ 2213 h 10000"/>
              <a:gd name="connsiteX16-265" fmla="*/ 6116 w 10000"/>
              <a:gd name="connsiteY16-266" fmla="*/ 310 h 10000"/>
              <a:gd name="connsiteX17-267" fmla="*/ 8111 w 10000"/>
              <a:gd name="connsiteY17-268" fmla="*/ 0 h 10000"/>
              <a:gd name="connsiteX18-269" fmla="*/ 8538 w 10000"/>
              <a:gd name="connsiteY18-270" fmla="*/ 724 h 10000"/>
              <a:gd name="connsiteX19-271" fmla="*/ 9170 w 10000"/>
              <a:gd name="connsiteY19-272" fmla="*/ 1791 h 10000"/>
              <a:gd name="connsiteX20-273" fmla="*/ 9170 w 10000"/>
              <a:gd name="connsiteY20-274" fmla="*/ 1791 h 10000"/>
              <a:gd name="connsiteX21-275" fmla="*/ 9470 w 10000"/>
              <a:gd name="connsiteY21-276" fmla="*/ 2369 h 10000"/>
              <a:gd name="connsiteX22-277" fmla="*/ 9470 w 10000"/>
              <a:gd name="connsiteY22-278" fmla="*/ 2369 h 10000"/>
              <a:gd name="connsiteX23-279" fmla="*/ 9582 w 10000"/>
              <a:gd name="connsiteY23-280" fmla="*/ 2616 h 10000"/>
              <a:gd name="connsiteX24-281" fmla="*/ 9876 w 10000"/>
              <a:gd name="connsiteY24-282" fmla="*/ 3566 h 10000"/>
              <a:gd name="connsiteX25-283" fmla="*/ 10000 w 10000"/>
              <a:gd name="connsiteY25-284" fmla="*/ 4542 h 10000"/>
              <a:gd name="connsiteX26-285" fmla="*/ 9957 w 10000"/>
              <a:gd name="connsiteY26-286" fmla="*/ 5527 h 10000"/>
              <a:gd name="connsiteX27-287" fmla="*/ 9929 w 10000"/>
              <a:gd name="connsiteY27-288" fmla="*/ 5734 h 10000"/>
              <a:gd name="connsiteX28-289" fmla="*/ 9752 w 10000"/>
              <a:gd name="connsiteY28-290" fmla="*/ 6458 h 10000"/>
              <a:gd name="connsiteX29-291" fmla="*/ 9486 w 10000"/>
              <a:gd name="connsiteY29-292" fmla="*/ 7164 h 10000"/>
              <a:gd name="connsiteX30-293" fmla="*/ 9486 w 10000"/>
              <a:gd name="connsiteY30-294" fmla="*/ 7164 h 10000"/>
              <a:gd name="connsiteX31-295" fmla="*/ 9486 w 10000"/>
              <a:gd name="connsiteY31-296" fmla="*/ 7164 h 10000"/>
              <a:gd name="connsiteX32-297" fmla="*/ 9096 w 10000"/>
              <a:gd name="connsiteY32-298" fmla="*/ 7888 h 10000"/>
              <a:gd name="connsiteX33-299" fmla="*/ 7779 w 10000"/>
              <a:gd name="connsiteY33-300" fmla="*/ 10000 h 10000"/>
              <a:gd name="connsiteX34-301" fmla="*/ 7770 w 10000"/>
              <a:gd name="connsiteY34-302" fmla="*/ 10000 h 10000"/>
              <a:gd name="connsiteX35-303" fmla="*/ 5674 w 10000"/>
              <a:gd name="connsiteY35-304" fmla="*/ 9522 h 10000"/>
              <a:gd name="connsiteX36-305" fmla="*/ 5395 w 10000"/>
              <a:gd name="connsiteY36-306" fmla="*/ 9440 h 10000"/>
              <a:gd name="connsiteX37-307" fmla="*/ 4534 w 10000"/>
              <a:gd name="connsiteY37-308" fmla="*/ 9162 h 10000"/>
              <a:gd name="connsiteX0-309" fmla="*/ 4534 w 10000"/>
              <a:gd name="connsiteY0-310" fmla="*/ 9162 h 10000"/>
              <a:gd name="connsiteX1-311" fmla="*/ 4534 w 10000"/>
              <a:gd name="connsiteY1-312" fmla="*/ 9162 h 10000"/>
              <a:gd name="connsiteX2-313" fmla="*/ 3255 w 10000"/>
              <a:gd name="connsiteY2-314" fmla="*/ 8665 h 10000"/>
              <a:gd name="connsiteX3-315" fmla="*/ 3255 w 10000"/>
              <a:gd name="connsiteY3-316" fmla="*/ 8665 h 10000"/>
              <a:gd name="connsiteX4-317" fmla="*/ 2793 w 10000"/>
              <a:gd name="connsiteY4-318" fmla="*/ 8473 h 10000"/>
              <a:gd name="connsiteX5-319" fmla="*/ 3097 w 10000"/>
              <a:gd name="connsiteY5-320" fmla="*/ 7619 h 10000"/>
              <a:gd name="connsiteX6-321" fmla="*/ 2385 w 10000"/>
              <a:gd name="connsiteY6-322" fmla="*/ 7355 h 10000"/>
              <a:gd name="connsiteX7-323" fmla="*/ 1657 w 10000"/>
              <a:gd name="connsiteY7-324" fmla="*/ 7081 h 10000"/>
              <a:gd name="connsiteX8-325" fmla="*/ 1053 w 10000"/>
              <a:gd name="connsiteY8-326" fmla="*/ 6856 h 10000"/>
              <a:gd name="connsiteX9-327" fmla="*/ 694 w 10000"/>
              <a:gd name="connsiteY9-328" fmla="*/ 6718 h 10000"/>
              <a:gd name="connsiteX10-329" fmla="*/ 0 w 10000"/>
              <a:gd name="connsiteY10-330" fmla="*/ 6458 h 10000"/>
              <a:gd name="connsiteX11-331" fmla="*/ 1378 w 10000"/>
              <a:gd name="connsiteY11-332" fmla="*/ 3749 h 10000"/>
              <a:gd name="connsiteX12-333" fmla="*/ 1496 w 10000"/>
              <a:gd name="connsiteY12-334" fmla="*/ 3529 h 10000"/>
              <a:gd name="connsiteX13-335" fmla="*/ 2673 w 10000"/>
              <a:gd name="connsiteY13-336" fmla="*/ 1205 h 10000"/>
              <a:gd name="connsiteX14-337" fmla="*/ 3106 w 10000"/>
              <a:gd name="connsiteY14-338" fmla="*/ 1366 h 10000"/>
              <a:gd name="connsiteX15-339" fmla="*/ 5432 w 10000"/>
              <a:gd name="connsiteY15-340" fmla="*/ 2213 h 10000"/>
              <a:gd name="connsiteX16-341" fmla="*/ 6116 w 10000"/>
              <a:gd name="connsiteY16-342" fmla="*/ 310 h 10000"/>
              <a:gd name="connsiteX17-343" fmla="*/ 8111 w 10000"/>
              <a:gd name="connsiteY17-344" fmla="*/ 0 h 10000"/>
              <a:gd name="connsiteX18-345" fmla="*/ 8538 w 10000"/>
              <a:gd name="connsiteY18-346" fmla="*/ 724 h 10000"/>
              <a:gd name="connsiteX19-347" fmla="*/ 9170 w 10000"/>
              <a:gd name="connsiteY19-348" fmla="*/ 1791 h 10000"/>
              <a:gd name="connsiteX20-349" fmla="*/ 9170 w 10000"/>
              <a:gd name="connsiteY20-350" fmla="*/ 1791 h 10000"/>
              <a:gd name="connsiteX21-351" fmla="*/ 9470 w 10000"/>
              <a:gd name="connsiteY21-352" fmla="*/ 2369 h 10000"/>
              <a:gd name="connsiteX22-353" fmla="*/ 9470 w 10000"/>
              <a:gd name="connsiteY22-354" fmla="*/ 2369 h 10000"/>
              <a:gd name="connsiteX23-355" fmla="*/ 9582 w 10000"/>
              <a:gd name="connsiteY23-356" fmla="*/ 2616 h 10000"/>
              <a:gd name="connsiteX24-357" fmla="*/ 9876 w 10000"/>
              <a:gd name="connsiteY24-358" fmla="*/ 3566 h 10000"/>
              <a:gd name="connsiteX25-359" fmla="*/ 10000 w 10000"/>
              <a:gd name="connsiteY25-360" fmla="*/ 4542 h 10000"/>
              <a:gd name="connsiteX26-361" fmla="*/ 9957 w 10000"/>
              <a:gd name="connsiteY26-362" fmla="*/ 5527 h 10000"/>
              <a:gd name="connsiteX27-363" fmla="*/ 9929 w 10000"/>
              <a:gd name="connsiteY27-364" fmla="*/ 5734 h 10000"/>
              <a:gd name="connsiteX28-365" fmla="*/ 9752 w 10000"/>
              <a:gd name="connsiteY28-366" fmla="*/ 6458 h 10000"/>
              <a:gd name="connsiteX29-367" fmla="*/ 9486 w 10000"/>
              <a:gd name="connsiteY29-368" fmla="*/ 7164 h 10000"/>
              <a:gd name="connsiteX30-369" fmla="*/ 9486 w 10000"/>
              <a:gd name="connsiteY30-370" fmla="*/ 7164 h 10000"/>
              <a:gd name="connsiteX31-371" fmla="*/ 9486 w 10000"/>
              <a:gd name="connsiteY31-372" fmla="*/ 7164 h 10000"/>
              <a:gd name="connsiteX32-373" fmla="*/ 9096 w 10000"/>
              <a:gd name="connsiteY32-374" fmla="*/ 7888 h 10000"/>
              <a:gd name="connsiteX33-375" fmla="*/ 7779 w 10000"/>
              <a:gd name="connsiteY33-376" fmla="*/ 10000 h 10000"/>
              <a:gd name="connsiteX34-377" fmla="*/ 7770 w 10000"/>
              <a:gd name="connsiteY34-378" fmla="*/ 10000 h 10000"/>
              <a:gd name="connsiteX35-379" fmla="*/ 5674 w 10000"/>
              <a:gd name="connsiteY35-380" fmla="*/ 9522 h 10000"/>
              <a:gd name="connsiteX36-381" fmla="*/ 5395 w 10000"/>
              <a:gd name="connsiteY36-382" fmla="*/ 9440 h 10000"/>
              <a:gd name="connsiteX37-383" fmla="*/ 4534 w 10000"/>
              <a:gd name="connsiteY37-384" fmla="*/ 9162 h 10000"/>
              <a:gd name="connsiteX0-385" fmla="*/ 4534 w 10000"/>
              <a:gd name="connsiteY0-386" fmla="*/ 9162 h 10000"/>
              <a:gd name="connsiteX1-387" fmla="*/ 4534 w 10000"/>
              <a:gd name="connsiteY1-388" fmla="*/ 9162 h 10000"/>
              <a:gd name="connsiteX2-389" fmla="*/ 3255 w 10000"/>
              <a:gd name="connsiteY2-390" fmla="*/ 8665 h 10000"/>
              <a:gd name="connsiteX3-391" fmla="*/ 3255 w 10000"/>
              <a:gd name="connsiteY3-392" fmla="*/ 8665 h 10000"/>
              <a:gd name="connsiteX4-393" fmla="*/ 2793 w 10000"/>
              <a:gd name="connsiteY4-394" fmla="*/ 8473 h 10000"/>
              <a:gd name="connsiteX5-395" fmla="*/ 3097 w 10000"/>
              <a:gd name="connsiteY5-396" fmla="*/ 7619 h 10000"/>
              <a:gd name="connsiteX6-397" fmla="*/ 2385 w 10000"/>
              <a:gd name="connsiteY6-398" fmla="*/ 7355 h 10000"/>
              <a:gd name="connsiteX7-399" fmla="*/ 1657 w 10000"/>
              <a:gd name="connsiteY7-400" fmla="*/ 7081 h 10000"/>
              <a:gd name="connsiteX8-401" fmla="*/ 1053 w 10000"/>
              <a:gd name="connsiteY8-402" fmla="*/ 6856 h 10000"/>
              <a:gd name="connsiteX9-403" fmla="*/ 694 w 10000"/>
              <a:gd name="connsiteY9-404" fmla="*/ 6718 h 10000"/>
              <a:gd name="connsiteX10-405" fmla="*/ 0 w 10000"/>
              <a:gd name="connsiteY10-406" fmla="*/ 6458 h 10000"/>
              <a:gd name="connsiteX11-407" fmla="*/ 1378 w 10000"/>
              <a:gd name="connsiteY11-408" fmla="*/ 3749 h 10000"/>
              <a:gd name="connsiteX12-409" fmla="*/ 1496 w 10000"/>
              <a:gd name="connsiteY12-410" fmla="*/ 3529 h 10000"/>
              <a:gd name="connsiteX13-411" fmla="*/ 2673 w 10000"/>
              <a:gd name="connsiteY13-412" fmla="*/ 1205 h 10000"/>
              <a:gd name="connsiteX14-413" fmla="*/ 5432 w 10000"/>
              <a:gd name="connsiteY14-414" fmla="*/ 2213 h 10000"/>
              <a:gd name="connsiteX15-415" fmla="*/ 6116 w 10000"/>
              <a:gd name="connsiteY15-416" fmla="*/ 310 h 10000"/>
              <a:gd name="connsiteX16-417" fmla="*/ 8111 w 10000"/>
              <a:gd name="connsiteY16-418" fmla="*/ 0 h 10000"/>
              <a:gd name="connsiteX17-419" fmla="*/ 8538 w 10000"/>
              <a:gd name="connsiteY17-420" fmla="*/ 724 h 10000"/>
              <a:gd name="connsiteX18-421" fmla="*/ 9170 w 10000"/>
              <a:gd name="connsiteY18-422" fmla="*/ 1791 h 10000"/>
              <a:gd name="connsiteX19-423" fmla="*/ 9170 w 10000"/>
              <a:gd name="connsiteY19-424" fmla="*/ 1791 h 10000"/>
              <a:gd name="connsiteX20-425" fmla="*/ 9470 w 10000"/>
              <a:gd name="connsiteY20-426" fmla="*/ 2369 h 10000"/>
              <a:gd name="connsiteX21-427" fmla="*/ 9470 w 10000"/>
              <a:gd name="connsiteY21-428" fmla="*/ 2369 h 10000"/>
              <a:gd name="connsiteX22-429" fmla="*/ 9582 w 10000"/>
              <a:gd name="connsiteY22-430" fmla="*/ 2616 h 10000"/>
              <a:gd name="connsiteX23-431" fmla="*/ 9876 w 10000"/>
              <a:gd name="connsiteY23-432" fmla="*/ 3566 h 10000"/>
              <a:gd name="connsiteX24-433" fmla="*/ 10000 w 10000"/>
              <a:gd name="connsiteY24-434" fmla="*/ 4542 h 10000"/>
              <a:gd name="connsiteX25-435" fmla="*/ 9957 w 10000"/>
              <a:gd name="connsiteY25-436" fmla="*/ 5527 h 10000"/>
              <a:gd name="connsiteX26-437" fmla="*/ 9929 w 10000"/>
              <a:gd name="connsiteY26-438" fmla="*/ 5734 h 10000"/>
              <a:gd name="connsiteX27-439" fmla="*/ 9752 w 10000"/>
              <a:gd name="connsiteY27-440" fmla="*/ 6458 h 10000"/>
              <a:gd name="connsiteX28-441" fmla="*/ 9486 w 10000"/>
              <a:gd name="connsiteY28-442" fmla="*/ 7164 h 10000"/>
              <a:gd name="connsiteX29-443" fmla="*/ 9486 w 10000"/>
              <a:gd name="connsiteY29-444" fmla="*/ 7164 h 10000"/>
              <a:gd name="connsiteX30-445" fmla="*/ 9486 w 10000"/>
              <a:gd name="connsiteY30-446" fmla="*/ 7164 h 10000"/>
              <a:gd name="connsiteX31-447" fmla="*/ 9096 w 10000"/>
              <a:gd name="connsiteY31-448" fmla="*/ 7888 h 10000"/>
              <a:gd name="connsiteX32-449" fmla="*/ 7779 w 10000"/>
              <a:gd name="connsiteY32-450" fmla="*/ 10000 h 10000"/>
              <a:gd name="connsiteX33-451" fmla="*/ 7770 w 10000"/>
              <a:gd name="connsiteY33-452" fmla="*/ 10000 h 10000"/>
              <a:gd name="connsiteX34-453" fmla="*/ 5674 w 10000"/>
              <a:gd name="connsiteY34-454" fmla="*/ 9522 h 10000"/>
              <a:gd name="connsiteX35-455" fmla="*/ 5395 w 10000"/>
              <a:gd name="connsiteY35-456" fmla="*/ 9440 h 10000"/>
              <a:gd name="connsiteX36-457" fmla="*/ 4534 w 10000"/>
              <a:gd name="connsiteY36-458" fmla="*/ 9162 h 10000"/>
              <a:gd name="connsiteX0-459" fmla="*/ 4534 w 10000"/>
              <a:gd name="connsiteY0-460" fmla="*/ 9162 h 10000"/>
              <a:gd name="connsiteX1-461" fmla="*/ 4534 w 10000"/>
              <a:gd name="connsiteY1-462" fmla="*/ 9162 h 10000"/>
              <a:gd name="connsiteX2-463" fmla="*/ 3255 w 10000"/>
              <a:gd name="connsiteY2-464" fmla="*/ 8665 h 10000"/>
              <a:gd name="connsiteX3-465" fmla="*/ 3255 w 10000"/>
              <a:gd name="connsiteY3-466" fmla="*/ 8665 h 10000"/>
              <a:gd name="connsiteX4-467" fmla="*/ 2793 w 10000"/>
              <a:gd name="connsiteY4-468" fmla="*/ 8473 h 10000"/>
              <a:gd name="connsiteX5-469" fmla="*/ 3097 w 10000"/>
              <a:gd name="connsiteY5-470" fmla="*/ 7619 h 10000"/>
              <a:gd name="connsiteX6-471" fmla="*/ 2385 w 10000"/>
              <a:gd name="connsiteY6-472" fmla="*/ 7355 h 10000"/>
              <a:gd name="connsiteX7-473" fmla="*/ 1657 w 10000"/>
              <a:gd name="connsiteY7-474" fmla="*/ 7081 h 10000"/>
              <a:gd name="connsiteX8-475" fmla="*/ 1053 w 10000"/>
              <a:gd name="connsiteY8-476" fmla="*/ 6856 h 10000"/>
              <a:gd name="connsiteX9-477" fmla="*/ 694 w 10000"/>
              <a:gd name="connsiteY9-478" fmla="*/ 6718 h 10000"/>
              <a:gd name="connsiteX10-479" fmla="*/ 0 w 10000"/>
              <a:gd name="connsiteY10-480" fmla="*/ 6458 h 10000"/>
              <a:gd name="connsiteX11-481" fmla="*/ 1378 w 10000"/>
              <a:gd name="connsiteY11-482" fmla="*/ 3749 h 10000"/>
              <a:gd name="connsiteX12-483" fmla="*/ 1496 w 10000"/>
              <a:gd name="connsiteY12-484" fmla="*/ 3529 h 10000"/>
              <a:gd name="connsiteX13-485" fmla="*/ 5432 w 10000"/>
              <a:gd name="connsiteY13-486" fmla="*/ 2213 h 10000"/>
              <a:gd name="connsiteX14-487" fmla="*/ 6116 w 10000"/>
              <a:gd name="connsiteY14-488" fmla="*/ 310 h 10000"/>
              <a:gd name="connsiteX15-489" fmla="*/ 8111 w 10000"/>
              <a:gd name="connsiteY15-490" fmla="*/ 0 h 10000"/>
              <a:gd name="connsiteX16-491" fmla="*/ 8538 w 10000"/>
              <a:gd name="connsiteY16-492" fmla="*/ 724 h 10000"/>
              <a:gd name="connsiteX17-493" fmla="*/ 9170 w 10000"/>
              <a:gd name="connsiteY17-494" fmla="*/ 1791 h 10000"/>
              <a:gd name="connsiteX18-495" fmla="*/ 9170 w 10000"/>
              <a:gd name="connsiteY18-496" fmla="*/ 1791 h 10000"/>
              <a:gd name="connsiteX19-497" fmla="*/ 9470 w 10000"/>
              <a:gd name="connsiteY19-498" fmla="*/ 2369 h 10000"/>
              <a:gd name="connsiteX20-499" fmla="*/ 9470 w 10000"/>
              <a:gd name="connsiteY20-500" fmla="*/ 2369 h 10000"/>
              <a:gd name="connsiteX21-501" fmla="*/ 9582 w 10000"/>
              <a:gd name="connsiteY21-502" fmla="*/ 2616 h 10000"/>
              <a:gd name="connsiteX22-503" fmla="*/ 9876 w 10000"/>
              <a:gd name="connsiteY22-504" fmla="*/ 3566 h 10000"/>
              <a:gd name="connsiteX23-505" fmla="*/ 10000 w 10000"/>
              <a:gd name="connsiteY23-506" fmla="*/ 4542 h 10000"/>
              <a:gd name="connsiteX24-507" fmla="*/ 9957 w 10000"/>
              <a:gd name="connsiteY24-508" fmla="*/ 5527 h 10000"/>
              <a:gd name="connsiteX25-509" fmla="*/ 9929 w 10000"/>
              <a:gd name="connsiteY25-510" fmla="*/ 5734 h 10000"/>
              <a:gd name="connsiteX26-511" fmla="*/ 9752 w 10000"/>
              <a:gd name="connsiteY26-512" fmla="*/ 6458 h 10000"/>
              <a:gd name="connsiteX27-513" fmla="*/ 9486 w 10000"/>
              <a:gd name="connsiteY27-514" fmla="*/ 7164 h 10000"/>
              <a:gd name="connsiteX28-515" fmla="*/ 9486 w 10000"/>
              <a:gd name="connsiteY28-516" fmla="*/ 7164 h 10000"/>
              <a:gd name="connsiteX29-517" fmla="*/ 9486 w 10000"/>
              <a:gd name="connsiteY29-518" fmla="*/ 7164 h 10000"/>
              <a:gd name="connsiteX30-519" fmla="*/ 9096 w 10000"/>
              <a:gd name="connsiteY30-520" fmla="*/ 7888 h 10000"/>
              <a:gd name="connsiteX31-521" fmla="*/ 7779 w 10000"/>
              <a:gd name="connsiteY31-522" fmla="*/ 10000 h 10000"/>
              <a:gd name="connsiteX32-523" fmla="*/ 7770 w 10000"/>
              <a:gd name="connsiteY32-524" fmla="*/ 10000 h 10000"/>
              <a:gd name="connsiteX33-525" fmla="*/ 5674 w 10000"/>
              <a:gd name="connsiteY33-526" fmla="*/ 9522 h 10000"/>
              <a:gd name="connsiteX34-527" fmla="*/ 5395 w 10000"/>
              <a:gd name="connsiteY34-528" fmla="*/ 9440 h 10000"/>
              <a:gd name="connsiteX35-529" fmla="*/ 4534 w 10000"/>
              <a:gd name="connsiteY35-530" fmla="*/ 9162 h 10000"/>
              <a:gd name="connsiteX0-531" fmla="*/ 4534 w 10000"/>
              <a:gd name="connsiteY0-532" fmla="*/ 9162 h 10000"/>
              <a:gd name="connsiteX1-533" fmla="*/ 4534 w 10000"/>
              <a:gd name="connsiteY1-534" fmla="*/ 9162 h 10000"/>
              <a:gd name="connsiteX2-535" fmla="*/ 3255 w 10000"/>
              <a:gd name="connsiteY2-536" fmla="*/ 8665 h 10000"/>
              <a:gd name="connsiteX3-537" fmla="*/ 3255 w 10000"/>
              <a:gd name="connsiteY3-538" fmla="*/ 8665 h 10000"/>
              <a:gd name="connsiteX4-539" fmla="*/ 2793 w 10000"/>
              <a:gd name="connsiteY4-540" fmla="*/ 8473 h 10000"/>
              <a:gd name="connsiteX5-541" fmla="*/ 3097 w 10000"/>
              <a:gd name="connsiteY5-542" fmla="*/ 7619 h 10000"/>
              <a:gd name="connsiteX6-543" fmla="*/ 2385 w 10000"/>
              <a:gd name="connsiteY6-544" fmla="*/ 7355 h 10000"/>
              <a:gd name="connsiteX7-545" fmla="*/ 1657 w 10000"/>
              <a:gd name="connsiteY7-546" fmla="*/ 7081 h 10000"/>
              <a:gd name="connsiteX8-547" fmla="*/ 1053 w 10000"/>
              <a:gd name="connsiteY8-548" fmla="*/ 6856 h 10000"/>
              <a:gd name="connsiteX9-549" fmla="*/ 694 w 10000"/>
              <a:gd name="connsiteY9-550" fmla="*/ 6718 h 10000"/>
              <a:gd name="connsiteX10-551" fmla="*/ 0 w 10000"/>
              <a:gd name="connsiteY10-552" fmla="*/ 6458 h 10000"/>
              <a:gd name="connsiteX11-553" fmla="*/ 1378 w 10000"/>
              <a:gd name="connsiteY11-554" fmla="*/ 3749 h 10000"/>
              <a:gd name="connsiteX12-555" fmla="*/ 5432 w 10000"/>
              <a:gd name="connsiteY12-556" fmla="*/ 2213 h 10000"/>
              <a:gd name="connsiteX13-557" fmla="*/ 6116 w 10000"/>
              <a:gd name="connsiteY13-558" fmla="*/ 310 h 10000"/>
              <a:gd name="connsiteX14-559" fmla="*/ 8111 w 10000"/>
              <a:gd name="connsiteY14-560" fmla="*/ 0 h 10000"/>
              <a:gd name="connsiteX15-561" fmla="*/ 8538 w 10000"/>
              <a:gd name="connsiteY15-562" fmla="*/ 724 h 10000"/>
              <a:gd name="connsiteX16-563" fmla="*/ 9170 w 10000"/>
              <a:gd name="connsiteY16-564" fmla="*/ 1791 h 10000"/>
              <a:gd name="connsiteX17-565" fmla="*/ 9170 w 10000"/>
              <a:gd name="connsiteY17-566" fmla="*/ 1791 h 10000"/>
              <a:gd name="connsiteX18-567" fmla="*/ 9470 w 10000"/>
              <a:gd name="connsiteY18-568" fmla="*/ 2369 h 10000"/>
              <a:gd name="connsiteX19-569" fmla="*/ 9470 w 10000"/>
              <a:gd name="connsiteY19-570" fmla="*/ 2369 h 10000"/>
              <a:gd name="connsiteX20-571" fmla="*/ 9582 w 10000"/>
              <a:gd name="connsiteY20-572" fmla="*/ 2616 h 10000"/>
              <a:gd name="connsiteX21-573" fmla="*/ 9876 w 10000"/>
              <a:gd name="connsiteY21-574" fmla="*/ 3566 h 10000"/>
              <a:gd name="connsiteX22-575" fmla="*/ 10000 w 10000"/>
              <a:gd name="connsiteY22-576" fmla="*/ 4542 h 10000"/>
              <a:gd name="connsiteX23-577" fmla="*/ 9957 w 10000"/>
              <a:gd name="connsiteY23-578" fmla="*/ 5527 h 10000"/>
              <a:gd name="connsiteX24-579" fmla="*/ 9929 w 10000"/>
              <a:gd name="connsiteY24-580" fmla="*/ 5734 h 10000"/>
              <a:gd name="connsiteX25-581" fmla="*/ 9752 w 10000"/>
              <a:gd name="connsiteY25-582" fmla="*/ 6458 h 10000"/>
              <a:gd name="connsiteX26-583" fmla="*/ 9486 w 10000"/>
              <a:gd name="connsiteY26-584" fmla="*/ 7164 h 10000"/>
              <a:gd name="connsiteX27-585" fmla="*/ 9486 w 10000"/>
              <a:gd name="connsiteY27-586" fmla="*/ 7164 h 10000"/>
              <a:gd name="connsiteX28-587" fmla="*/ 9486 w 10000"/>
              <a:gd name="connsiteY28-588" fmla="*/ 7164 h 10000"/>
              <a:gd name="connsiteX29-589" fmla="*/ 9096 w 10000"/>
              <a:gd name="connsiteY29-590" fmla="*/ 7888 h 10000"/>
              <a:gd name="connsiteX30-591" fmla="*/ 7779 w 10000"/>
              <a:gd name="connsiteY30-592" fmla="*/ 10000 h 10000"/>
              <a:gd name="connsiteX31-593" fmla="*/ 7770 w 10000"/>
              <a:gd name="connsiteY31-594" fmla="*/ 10000 h 10000"/>
              <a:gd name="connsiteX32-595" fmla="*/ 5674 w 10000"/>
              <a:gd name="connsiteY32-596" fmla="*/ 9522 h 10000"/>
              <a:gd name="connsiteX33-597" fmla="*/ 5395 w 10000"/>
              <a:gd name="connsiteY33-598" fmla="*/ 9440 h 10000"/>
              <a:gd name="connsiteX34-599" fmla="*/ 4534 w 10000"/>
              <a:gd name="connsiteY34-600" fmla="*/ 9162 h 10000"/>
              <a:gd name="connsiteX0-601" fmla="*/ 4534 w 10000"/>
              <a:gd name="connsiteY0-602" fmla="*/ 9162 h 10000"/>
              <a:gd name="connsiteX1-603" fmla="*/ 4534 w 10000"/>
              <a:gd name="connsiteY1-604" fmla="*/ 9162 h 10000"/>
              <a:gd name="connsiteX2-605" fmla="*/ 3255 w 10000"/>
              <a:gd name="connsiteY2-606" fmla="*/ 8665 h 10000"/>
              <a:gd name="connsiteX3-607" fmla="*/ 3255 w 10000"/>
              <a:gd name="connsiteY3-608" fmla="*/ 8665 h 10000"/>
              <a:gd name="connsiteX4-609" fmla="*/ 2793 w 10000"/>
              <a:gd name="connsiteY4-610" fmla="*/ 8473 h 10000"/>
              <a:gd name="connsiteX5-611" fmla="*/ 3097 w 10000"/>
              <a:gd name="connsiteY5-612" fmla="*/ 7619 h 10000"/>
              <a:gd name="connsiteX6-613" fmla="*/ 2385 w 10000"/>
              <a:gd name="connsiteY6-614" fmla="*/ 7355 h 10000"/>
              <a:gd name="connsiteX7-615" fmla="*/ 1657 w 10000"/>
              <a:gd name="connsiteY7-616" fmla="*/ 7081 h 10000"/>
              <a:gd name="connsiteX8-617" fmla="*/ 1053 w 10000"/>
              <a:gd name="connsiteY8-618" fmla="*/ 6856 h 10000"/>
              <a:gd name="connsiteX9-619" fmla="*/ 694 w 10000"/>
              <a:gd name="connsiteY9-620" fmla="*/ 6718 h 10000"/>
              <a:gd name="connsiteX10-621" fmla="*/ 0 w 10000"/>
              <a:gd name="connsiteY10-622" fmla="*/ 6458 h 10000"/>
              <a:gd name="connsiteX11-623" fmla="*/ 5432 w 10000"/>
              <a:gd name="connsiteY11-624" fmla="*/ 2213 h 10000"/>
              <a:gd name="connsiteX12-625" fmla="*/ 6116 w 10000"/>
              <a:gd name="connsiteY12-626" fmla="*/ 310 h 10000"/>
              <a:gd name="connsiteX13-627" fmla="*/ 8111 w 10000"/>
              <a:gd name="connsiteY13-628" fmla="*/ 0 h 10000"/>
              <a:gd name="connsiteX14-629" fmla="*/ 8538 w 10000"/>
              <a:gd name="connsiteY14-630" fmla="*/ 724 h 10000"/>
              <a:gd name="connsiteX15-631" fmla="*/ 9170 w 10000"/>
              <a:gd name="connsiteY15-632" fmla="*/ 1791 h 10000"/>
              <a:gd name="connsiteX16-633" fmla="*/ 9170 w 10000"/>
              <a:gd name="connsiteY16-634" fmla="*/ 1791 h 10000"/>
              <a:gd name="connsiteX17-635" fmla="*/ 9470 w 10000"/>
              <a:gd name="connsiteY17-636" fmla="*/ 2369 h 10000"/>
              <a:gd name="connsiteX18-637" fmla="*/ 9470 w 10000"/>
              <a:gd name="connsiteY18-638" fmla="*/ 2369 h 10000"/>
              <a:gd name="connsiteX19-639" fmla="*/ 9582 w 10000"/>
              <a:gd name="connsiteY19-640" fmla="*/ 2616 h 10000"/>
              <a:gd name="connsiteX20-641" fmla="*/ 9876 w 10000"/>
              <a:gd name="connsiteY20-642" fmla="*/ 3566 h 10000"/>
              <a:gd name="connsiteX21-643" fmla="*/ 10000 w 10000"/>
              <a:gd name="connsiteY21-644" fmla="*/ 4542 h 10000"/>
              <a:gd name="connsiteX22-645" fmla="*/ 9957 w 10000"/>
              <a:gd name="connsiteY22-646" fmla="*/ 5527 h 10000"/>
              <a:gd name="connsiteX23-647" fmla="*/ 9929 w 10000"/>
              <a:gd name="connsiteY23-648" fmla="*/ 5734 h 10000"/>
              <a:gd name="connsiteX24-649" fmla="*/ 9752 w 10000"/>
              <a:gd name="connsiteY24-650" fmla="*/ 6458 h 10000"/>
              <a:gd name="connsiteX25-651" fmla="*/ 9486 w 10000"/>
              <a:gd name="connsiteY25-652" fmla="*/ 7164 h 10000"/>
              <a:gd name="connsiteX26-653" fmla="*/ 9486 w 10000"/>
              <a:gd name="connsiteY26-654" fmla="*/ 7164 h 10000"/>
              <a:gd name="connsiteX27-655" fmla="*/ 9486 w 10000"/>
              <a:gd name="connsiteY27-656" fmla="*/ 7164 h 10000"/>
              <a:gd name="connsiteX28-657" fmla="*/ 9096 w 10000"/>
              <a:gd name="connsiteY28-658" fmla="*/ 7888 h 10000"/>
              <a:gd name="connsiteX29-659" fmla="*/ 7779 w 10000"/>
              <a:gd name="connsiteY29-660" fmla="*/ 10000 h 10000"/>
              <a:gd name="connsiteX30-661" fmla="*/ 7770 w 10000"/>
              <a:gd name="connsiteY30-662" fmla="*/ 10000 h 10000"/>
              <a:gd name="connsiteX31-663" fmla="*/ 5674 w 10000"/>
              <a:gd name="connsiteY31-664" fmla="*/ 9522 h 10000"/>
              <a:gd name="connsiteX32-665" fmla="*/ 5395 w 10000"/>
              <a:gd name="connsiteY32-666" fmla="*/ 9440 h 10000"/>
              <a:gd name="connsiteX33-667" fmla="*/ 4534 w 10000"/>
              <a:gd name="connsiteY33-668" fmla="*/ 9162 h 10000"/>
              <a:gd name="connsiteX0-669" fmla="*/ 3840 w 9306"/>
              <a:gd name="connsiteY0-670" fmla="*/ 9162 h 10000"/>
              <a:gd name="connsiteX1-671" fmla="*/ 3840 w 9306"/>
              <a:gd name="connsiteY1-672" fmla="*/ 9162 h 10000"/>
              <a:gd name="connsiteX2-673" fmla="*/ 2561 w 9306"/>
              <a:gd name="connsiteY2-674" fmla="*/ 8665 h 10000"/>
              <a:gd name="connsiteX3-675" fmla="*/ 2561 w 9306"/>
              <a:gd name="connsiteY3-676" fmla="*/ 8665 h 10000"/>
              <a:gd name="connsiteX4-677" fmla="*/ 2099 w 9306"/>
              <a:gd name="connsiteY4-678" fmla="*/ 8473 h 10000"/>
              <a:gd name="connsiteX5-679" fmla="*/ 2403 w 9306"/>
              <a:gd name="connsiteY5-680" fmla="*/ 7619 h 10000"/>
              <a:gd name="connsiteX6-681" fmla="*/ 1691 w 9306"/>
              <a:gd name="connsiteY6-682" fmla="*/ 7355 h 10000"/>
              <a:gd name="connsiteX7-683" fmla="*/ 963 w 9306"/>
              <a:gd name="connsiteY7-684" fmla="*/ 7081 h 10000"/>
              <a:gd name="connsiteX8-685" fmla="*/ 359 w 9306"/>
              <a:gd name="connsiteY8-686" fmla="*/ 6856 h 10000"/>
              <a:gd name="connsiteX9-687" fmla="*/ 0 w 9306"/>
              <a:gd name="connsiteY9-688" fmla="*/ 6718 h 10000"/>
              <a:gd name="connsiteX10-689" fmla="*/ 4738 w 9306"/>
              <a:gd name="connsiteY10-690" fmla="*/ 2213 h 10000"/>
              <a:gd name="connsiteX11-691" fmla="*/ 5422 w 9306"/>
              <a:gd name="connsiteY11-692" fmla="*/ 310 h 10000"/>
              <a:gd name="connsiteX12-693" fmla="*/ 7417 w 9306"/>
              <a:gd name="connsiteY12-694" fmla="*/ 0 h 10000"/>
              <a:gd name="connsiteX13-695" fmla="*/ 7844 w 9306"/>
              <a:gd name="connsiteY13-696" fmla="*/ 724 h 10000"/>
              <a:gd name="connsiteX14-697" fmla="*/ 8476 w 9306"/>
              <a:gd name="connsiteY14-698" fmla="*/ 1791 h 10000"/>
              <a:gd name="connsiteX15-699" fmla="*/ 8476 w 9306"/>
              <a:gd name="connsiteY15-700" fmla="*/ 1791 h 10000"/>
              <a:gd name="connsiteX16-701" fmla="*/ 8776 w 9306"/>
              <a:gd name="connsiteY16-702" fmla="*/ 2369 h 10000"/>
              <a:gd name="connsiteX17-703" fmla="*/ 8776 w 9306"/>
              <a:gd name="connsiteY17-704" fmla="*/ 2369 h 10000"/>
              <a:gd name="connsiteX18-705" fmla="*/ 8888 w 9306"/>
              <a:gd name="connsiteY18-706" fmla="*/ 2616 h 10000"/>
              <a:gd name="connsiteX19-707" fmla="*/ 9182 w 9306"/>
              <a:gd name="connsiteY19-708" fmla="*/ 3566 h 10000"/>
              <a:gd name="connsiteX20-709" fmla="*/ 9306 w 9306"/>
              <a:gd name="connsiteY20-710" fmla="*/ 4542 h 10000"/>
              <a:gd name="connsiteX21-711" fmla="*/ 9263 w 9306"/>
              <a:gd name="connsiteY21-712" fmla="*/ 5527 h 10000"/>
              <a:gd name="connsiteX22-713" fmla="*/ 9235 w 9306"/>
              <a:gd name="connsiteY22-714" fmla="*/ 5734 h 10000"/>
              <a:gd name="connsiteX23-715" fmla="*/ 9058 w 9306"/>
              <a:gd name="connsiteY23-716" fmla="*/ 6458 h 10000"/>
              <a:gd name="connsiteX24-717" fmla="*/ 8792 w 9306"/>
              <a:gd name="connsiteY24-718" fmla="*/ 7164 h 10000"/>
              <a:gd name="connsiteX25-719" fmla="*/ 8792 w 9306"/>
              <a:gd name="connsiteY25-720" fmla="*/ 7164 h 10000"/>
              <a:gd name="connsiteX26-721" fmla="*/ 8792 w 9306"/>
              <a:gd name="connsiteY26-722" fmla="*/ 7164 h 10000"/>
              <a:gd name="connsiteX27-723" fmla="*/ 8402 w 9306"/>
              <a:gd name="connsiteY27-724" fmla="*/ 7888 h 10000"/>
              <a:gd name="connsiteX28-725" fmla="*/ 7085 w 9306"/>
              <a:gd name="connsiteY28-726" fmla="*/ 10000 h 10000"/>
              <a:gd name="connsiteX29-727" fmla="*/ 7076 w 9306"/>
              <a:gd name="connsiteY29-728" fmla="*/ 10000 h 10000"/>
              <a:gd name="connsiteX30-729" fmla="*/ 4980 w 9306"/>
              <a:gd name="connsiteY30-730" fmla="*/ 9522 h 10000"/>
              <a:gd name="connsiteX31-731" fmla="*/ 4701 w 9306"/>
              <a:gd name="connsiteY31-732" fmla="*/ 9440 h 10000"/>
              <a:gd name="connsiteX32-733" fmla="*/ 3840 w 9306"/>
              <a:gd name="connsiteY32-734" fmla="*/ 9162 h 10000"/>
              <a:gd name="connsiteX0-735" fmla="*/ 3740 w 9614"/>
              <a:gd name="connsiteY0-736" fmla="*/ 9162 h 10000"/>
              <a:gd name="connsiteX1-737" fmla="*/ 3740 w 9614"/>
              <a:gd name="connsiteY1-738" fmla="*/ 9162 h 10000"/>
              <a:gd name="connsiteX2-739" fmla="*/ 2366 w 9614"/>
              <a:gd name="connsiteY2-740" fmla="*/ 8665 h 10000"/>
              <a:gd name="connsiteX3-741" fmla="*/ 2366 w 9614"/>
              <a:gd name="connsiteY3-742" fmla="*/ 8665 h 10000"/>
              <a:gd name="connsiteX4-743" fmla="*/ 1870 w 9614"/>
              <a:gd name="connsiteY4-744" fmla="*/ 8473 h 10000"/>
              <a:gd name="connsiteX5-745" fmla="*/ 2196 w 9614"/>
              <a:gd name="connsiteY5-746" fmla="*/ 7619 h 10000"/>
              <a:gd name="connsiteX6-747" fmla="*/ 1431 w 9614"/>
              <a:gd name="connsiteY6-748" fmla="*/ 7355 h 10000"/>
              <a:gd name="connsiteX7-749" fmla="*/ 649 w 9614"/>
              <a:gd name="connsiteY7-750" fmla="*/ 7081 h 10000"/>
              <a:gd name="connsiteX8-751" fmla="*/ 0 w 9614"/>
              <a:gd name="connsiteY8-752" fmla="*/ 6856 h 10000"/>
              <a:gd name="connsiteX9-753" fmla="*/ 4705 w 9614"/>
              <a:gd name="connsiteY9-754" fmla="*/ 2213 h 10000"/>
              <a:gd name="connsiteX10-755" fmla="*/ 5440 w 9614"/>
              <a:gd name="connsiteY10-756" fmla="*/ 310 h 10000"/>
              <a:gd name="connsiteX11-757" fmla="*/ 7584 w 9614"/>
              <a:gd name="connsiteY11-758" fmla="*/ 0 h 10000"/>
              <a:gd name="connsiteX12-759" fmla="*/ 8043 w 9614"/>
              <a:gd name="connsiteY12-760" fmla="*/ 724 h 10000"/>
              <a:gd name="connsiteX13-761" fmla="*/ 8722 w 9614"/>
              <a:gd name="connsiteY13-762" fmla="*/ 1791 h 10000"/>
              <a:gd name="connsiteX14-763" fmla="*/ 8722 w 9614"/>
              <a:gd name="connsiteY14-764" fmla="*/ 1791 h 10000"/>
              <a:gd name="connsiteX15-765" fmla="*/ 9044 w 9614"/>
              <a:gd name="connsiteY15-766" fmla="*/ 2369 h 10000"/>
              <a:gd name="connsiteX16-767" fmla="*/ 9044 w 9614"/>
              <a:gd name="connsiteY16-768" fmla="*/ 2369 h 10000"/>
              <a:gd name="connsiteX17-769" fmla="*/ 9165 w 9614"/>
              <a:gd name="connsiteY17-770" fmla="*/ 2616 h 10000"/>
              <a:gd name="connsiteX18-771" fmla="*/ 9481 w 9614"/>
              <a:gd name="connsiteY18-772" fmla="*/ 3566 h 10000"/>
              <a:gd name="connsiteX19-773" fmla="*/ 9614 w 9614"/>
              <a:gd name="connsiteY19-774" fmla="*/ 4542 h 10000"/>
              <a:gd name="connsiteX20-775" fmla="*/ 9568 w 9614"/>
              <a:gd name="connsiteY20-776" fmla="*/ 5527 h 10000"/>
              <a:gd name="connsiteX21-777" fmla="*/ 9538 w 9614"/>
              <a:gd name="connsiteY21-778" fmla="*/ 5734 h 10000"/>
              <a:gd name="connsiteX22-779" fmla="*/ 9348 w 9614"/>
              <a:gd name="connsiteY22-780" fmla="*/ 6458 h 10000"/>
              <a:gd name="connsiteX23-781" fmla="*/ 9062 w 9614"/>
              <a:gd name="connsiteY23-782" fmla="*/ 7164 h 10000"/>
              <a:gd name="connsiteX24-783" fmla="*/ 9062 w 9614"/>
              <a:gd name="connsiteY24-784" fmla="*/ 7164 h 10000"/>
              <a:gd name="connsiteX25-785" fmla="*/ 9062 w 9614"/>
              <a:gd name="connsiteY25-786" fmla="*/ 7164 h 10000"/>
              <a:gd name="connsiteX26-787" fmla="*/ 8643 w 9614"/>
              <a:gd name="connsiteY26-788" fmla="*/ 7888 h 10000"/>
              <a:gd name="connsiteX27-789" fmla="*/ 7227 w 9614"/>
              <a:gd name="connsiteY27-790" fmla="*/ 10000 h 10000"/>
              <a:gd name="connsiteX28-791" fmla="*/ 7218 w 9614"/>
              <a:gd name="connsiteY28-792" fmla="*/ 10000 h 10000"/>
              <a:gd name="connsiteX29-793" fmla="*/ 4965 w 9614"/>
              <a:gd name="connsiteY29-794" fmla="*/ 9522 h 10000"/>
              <a:gd name="connsiteX30-795" fmla="*/ 4666 w 9614"/>
              <a:gd name="connsiteY30-796" fmla="*/ 9440 h 10000"/>
              <a:gd name="connsiteX31-797" fmla="*/ 3740 w 9614"/>
              <a:gd name="connsiteY31-798" fmla="*/ 9162 h 10000"/>
              <a:gd name="connsiteX0-799" fmla="*/ 3215 w 9325"/>
              <a:gd name="connsiteY0-800" fmla="*/ 9162 h 10000"/>
              <a:gd name="connsiteX1-801" fmla="*/ 3215 w 9325"/>
              <a:gd name="connsiteY1-802" fmla="*/ 9162 h 10000"/>
              <a:gd name="connsiteX2-803" fmla="*/ 1786 w 9325"/>
              <a:gd name="connsiteY2-804" fmla="*/ 8665 h 10000"/>
              <a:gd name="connsiteX3-805" fmla="*/ 1786 w 9325"/>
              <a:gd name="connsiteY3-806" fmla="*/ 8665 h 10000"/>
              <a:gd name="connsiteX4-807" fmla="*/ 1270 w 9325"/>
              <a:gd name="connsiteY4-808" fmla="*/ 8473 h 10000"/>
              <a:gd name="connsiteX5-809" fmla="*/ 1609 w 9325"/>
              <a:gd name="connsiteY5-810" fmla="*/ 7619 h 10000"/>
              <a:gd name="connsiteX6-811" fmla="*/ 813 w 9325"/>
              <a:gd name="connsiteY6-812" fmla="*/ 7355 h 10000"/>
              <a:gd name="connsiteX7-813" fmla="*/ 0 w 9325"/>
              <a:gd name="connsiteY7-814" fmla="*/ 7081 h 10000"/>
              <a:gd name="connsiteX8-815" fmla="*/ 4219 w 9325"/>
              <a:gd name="connsiteY8-816" fmla="*/ 2213 h 10000"/>
              <a:gd name="connsiteX9-817" fmla="*/ 4983 w 9325"/>
              <a:gd name="connsiteY9-818" fmla="*/ 310 h 10000"/>
              <a:gd name="connsiteX10-819" fmla="*/ 7213 w 9325"/>
              <a:gd name="connsiteY10-820" fmla="*/ 0 h 10000"/>
              <a:gd name="connsiteX11-821" fmla="*/ 7691 w 9325"/>
              <a:gd name="connsiteY11-822" fmla="*/ 724 h 10000"/>
              <a:gd name="connsiteX12-823" fmla="*/ 8397 w 9325"/>
              <a:gd name="connsiteY12-824" fmla="*/ 1791 h 10000"/>
              <a:gd name="connsiteX13-825" fmla="*/ 8397 w 9325"/>
              <a:gd name="connsiteY13-826" fmla="*/ 1791 h 10000"/>
              <a:gd name="connsiteX14-827" fmla="*/ 8732 w 9325"/>
              <a:gd name="connsiteY14-828" fmla="*/ 2369 h 10000"/>
              <a:gd name="connsiteX15-829" fmla="*/ 8732 w 9325"/>
              <a:gd name="connsiteY15-830" fmla="*/ 2369 h 10000"/>
              <a:gd name="connsiteX16-831" fmla="*/ 8858 w 9325"/>
              <a:gd name="connsiteY16-832" fmla="*/ 2616 h 10000"/>
              <a:gd name="connsiteX17-833" fmla="*/ 9187 w 9325"/>
              <a:gd name="connsiteY17-834" fmla="*/ 3566 h 10000"/>
              <a:gd name="connsiteX18-835" fmla="*/ 9325 w 9325"/>
              <a:gd name="connsiteY18-836" fmla="*/ 4542 h 10000"/>
              <a:gd name="connsiteX19-837" fmla="*/ 9277 w 9325"/>
              <a:gd name="connsiteY19-838" fmla="*/ 5527 h 10000"/>
              <a:gd name="connsiteX20-839" fmla="*/ 9246 w 9325"/>
              <a:gd name="connsiteY20-840" fmla="*/ 5734 h 10000"/>
              <a:gd name="connsiteX21-841" fmla="*/ 9048 w 9325"/>
              <a:gd name="connsiteY21-842" fmla="*/ 6458 h 10000"/>
              <a:gd name="connsiteX22-843" fmla="*/ 8751 w 9325"/>
              <a:gd name="connsiteY22-844" fmla="*/ 7164 h 10000"/>
              <a:gd name="connsiteX23-845" fmla="*/ 8751 w 9325"/>
              <a:gd name="connsiteY23-846" fmla="*/ 7164 h 10000"/>
              <a:gd name="connsiteX24-847" fmla="*/ 8751 w 9325"/>
              <a:gd name="connsiteY24-848" fmla="*/ 7164 h 10000"/>
              <a:gd name="connsiteX25-849" fmla="*/ 8315 w 9325"/>
              <a:gd name="connsiteY25-850" fmla="*/ 7888 h 10000"/>
              <a:gd name="connsiteX26-851" fmla="*/ 6842 w 9325"/>
              <a:gd name="connsiteY26-852" fmla="*/ 10000 h 10000"/>
              <a:gd name="connsiteX27-853" fmla="*/ 6833 w 9325"/>
              <a:gd name="connsiteY27-854" fmla="*/ 10000 h 10000"/>
              <a:gd name="connsiteX28-855" fmla="*/ 4489 w 9325"/>
              <a:gd name="connsiteY28-856" fmla="*/ 9522 h 10000"/>
              <a:gd name="connsiteX29-857" fmla="*/ 4178 w 9325"/>
              <a:gd name="connsiteY29-858" fmla="*/ 9440 h 10000"/>
              <a:gd name="connsiteX30-859" fmla="*/ 3215 w 9325"/>
              <a:gd name="connsiteY30-860" fmla="*/ 9162 h 10000"/>
              <a:gd name="connsiteX0-861" fmla="*/ 2576 w 9128"/>
              <a:gd name="connsiteY0-862" fmla="*/ 9162 h 10000"/>
              <a:gd name="connsiteX1-863" fmla="*/ 2576 w 9128"/>
              <a:gd name="connsiteY1-864" fmla="*/ 9162 h 10000"/>
              <a:gd name="connsiteX2-865" fmla="*/ 1043 w 9128"/>
              <a:gd name="connsiteY2-866" fmla="*/ 8665 h 10000"/>
              <a:gd name="connsiteX3-867" fmla="*/ 1043 w 9128"/>
              <a:gd name="connsiteY3-868" fmla="*/ 8665 h 10000"/>
              <a:gd name="connsiteX4-869" fmla="*/ 490 w 9128"/>
              <a:gd name="connsiteY4-870" fmla="*/ 8473 h 10000"/>
              <a:gd name="connsiteX5-871" fmla="*/ 853 w 9128"/>
              <a:gd name="connsiteY5-872" fmla="*/ 7619 h 10000"/>
              <a:gd name="connsiteX6-873" fmla="*/ 0 w 9128"/>
              <a:gd name="connsiteY6-874" fmla="*/ 7355 h 10000"/>
              <a:gd name="connsiteX7-875" fmla="*/ 3652 w 9128"/>
              <a:gd name="connsiteY7-876" fmla="*/ 2213 h 10000"/>
              <a:gd name="connsiteX8-877" fmla="*/ 4472 w 9128"/>
              <a:gd name="connsiteY8-878" fmla="*/ 310 h 10000"/>
              <a:gd name="connsiteX9-879" fmla="*/ 6863 w 9128"/>
              <a:gd name="connsiteY9-880" fmla="*/ 0 h 10000"/>
              <a:gd name="connsiteX10-881" fmla="*/ 7376 w 9128"/>
              <a:gd name="connsiteY10-882" fmla="*/ 724 h 10000"/>
              <a:gd name="connsiteX11-883" fmla="*/ 8133 w 9128"/>
              <a:gd name="connsiteY11-884" fmla="*/ 1791 h 10000"/>
              <a:gd name="connsiteX12-885" fmla="*/ 8133 w 9128"/>
              <a:gd name="connsiteY12-886" fmla="*/ 1791 h 10000"/>
              <a:gd name="connsiteX13-887" fmla="*/ 8492 w 9128"/>
              <a:gd name="connsiteY13-888" fmla="*/ 2369 h 10000"/>
              <a:gd name="connsiteX14-889" fmla="*/ 8492 w 9128"/>
              <a:gd name="connsiteY14-890" fmla="*/ 2369 h 10000"/>
              <a:gd name="connsiteX15-891" fmla="*/ 8627 w 9128"/>
              <a:gd name="connsiteY15-892" fmla="*/ 2616 h 10000"/>
              <a:gd name="connsiteX16-893" fmla="*/ 8980 w 9128"/>
              <a:gd name="connsiteY16-894" fmla="*/ 3566 h 10000"/>
              <a:gd name="connsiteX17-895" fmla="*/ 9128 w 9128"/>
              <a:gd name="connsiteY17-896" fmla="*/ 4542 h 10000"/>
              <a:gd name="connsiteX18-897" fmla="*/ 9077 w 9128"/>
              <a:gd name="connsiteY18-898" fmla="*/ 5527 h 10000"/>
              <a:gd name="connsiteX19-899" fmla="*/ 9043 w 9128"/>
              <a:gd name="connsiteY19-900" fmla="*/ 5734 h 10000"/>
              <a:gd name="connsiteX20-901" fmla="*/ 8831 w 9128"/>
              <a:gd name="connsiteY20-902" fmla="*/ 6458 h 10000"/>
              <a:gd name="connsiteX21-903" fmla="*/ 8512 w 9128"/>
              <a:gd name="connsiteY21-904" fmla="*/ 7164 h 10000"/>
              <a:gd name="connsiteX22-905" fmla="*/ 8512 w 9128"/>
              <a:gd name="connsiteY22-906" fmla="*/ 7164 h 10000"/>
              <a:gd name="connsiteX23-907" fmla="*/ 8512 w 9128"/>
              <a:gd name="connsiteY23-908" fmla="*/ 7164 h 10000"/>
              <a:gd name="connsiteX24-909" fmla="*/ 8045 w 9128"/>
              <a:gd name="connsiteY24-910" fmla="*/ 7888 h 10000"/>
              <a:gd name="connsiteX25-911" fmla="*/ 6465 w 9128"/>
              <a:gd name="connsiteY25-912" fmla="*/ 10000 h 10000"/>
              <a:gd name="connsiteX26-913" fmla="*/ 6456 w 9128"/>
              <a:gd name="connsiteY26-914" fmla="*/ 10000 h 10000"/>
              <a:gd name="connsiteX27-915" fmla="*/ 3942 w 9128"/>
              <a:gd name="connsiteY27-916" fmla="*/ 9522 h 10000"/>
              <a:gd name="connsiteX28-917" fmla="*/ 3608 w 9128"/>
              <a:gd name="connsiteY28-918" fmla="*/ 9440 h 10000"/>
              <a:gd name="connsiteX29-919" fmla="*/ 2576 w 9128"/>
              <a:gd name="connsiteY29-920" fmla="*/ 9162 h 10000"/>
              <a:gd name="connsiteX0-921" fmla="*/ 2285 w 9463"/>
              <a:gd name="connsiteY0-922" fmla="*/ 9162 h 10000"/>
              <a:gd name="connsiteX1-923" fmla="*/ 2285 w 9463"/>
              <a:gd name="connsiteY1-924" fmla="*/ 9162 h 10000"/>
              <a:gd name="connsiteX2-925" fmla="*/ 606 w 9463"/>
              <a:gd name="connsiteY2-926" fmla="*/ 8665 h 10000"/>
              <a:gd name="connsiteX3-927" fmla="*/ 606 w 9463"/>
              <a:gd name="connsiteY3-928" fmla="*/ 8665 h 10000"/>
              <a:gd name="connsiteX4-929" fmla="*/ 0 w 9463"/>
              <a:gd name="connsiteY4-930" fmla="*/ 8473 h 10000"/>
              <a:gd name="connsiteX5-931" fmla="*/ 397 w 9463"/>
              <a:gd name="connsiteY5-932" fmla="*/ 7619 h 10000"/>
              <a:gd name="connsiteX6-933" fmla="*/ 3464 w 9463"/>
              <a:gd name="connsiteY6-934" fmla="*/ 2213 h 10000"/>
              <a:gd name="connsiteX7-935" fmla="*/ 4362 w 9463"/>
              <a:gd name="connsiteY7-936" fmla="*/ 310 h 10000"/>
              <a:gd name="connsiteX8-937" fmla="*/ 6982 w 9463"/>
              <a:gd name="connsiteY8-938" fmla="*/ 0 h 10000"/>
              <a:gd name="connsiteX9-939" fmla="*/ 7544 w 9463"/>
              <a:gd name="connsiteY9-940" fmla="*/ 724 h 10000"/>
              <a:gd name="connsiteX10-941" fmla="*/ 8373 w 9463"/>
              <a:gd name="connsiteY10-942" fmla="*/ 1791 h 10000"/>
              <a:gd name="connsiteX11-943" fmla="*/ 8373 w 9463"/>
              <a:gd name="connsiteY11-944" fmla="*/ 1791 h 10000"/>
              <a:gd name="connsiteX12-945" fmla="*/ 8766 w 9463"/>
              <a:gd name="connsiteY12-946" fmla="*/ 2369 h 10000"/>
              <a:gd name="connsiteX13-947" fmla="*/ 8766 w 9463"/>
              <a:gd name="connsiteY13-948" fmla="*/ 2369 h 10000"/>
              <a:gd name="connsiteX14-949" fmla="*/ 8914 w 9463"/>
              <a:gd name="connsiteY14-950" fmla="*/ 2616 h 10000"/>
              <a:gd name="connsiteX15-951" fmla="*/ 9301 w 9463"/>
              <a:gd name="connsiteY15-952" fmla="*/ 3566 h 10000"/>
              <a:gd name="connsiteX16-953" fmla="*/ 9463 w 9463"/>
              <a:gd name="connsiteY16-954" fmla="*/ 4542 h 10000"/>
              <a:gd name="connsiteX17-955" fmla="*/ 9407 w 9463"/>
              <a:gd name="connsiteY17-956" fmla="*/ 5527 h 10000"/>
              <a:gd name="connsiteX18-957" fmla="*/ 9370 w 9463"/>
              <a:gd name="connsiteY18-958" fmla="*/ 5734 h 10000"/>
              <a:gd name="connsiteX19-959" fmla="*/ 9138 w 9463"/>
              <a:gd name="connsiteY19-960" fmla="*/ 6458 h 10000"/>
              <a:gd name="connsiteX20-961" fmla="*/ 8788 w 9463"/>
              <a:gd name="connsiteY20-962" fmla="*/ 7164 h 10000"/>
              <a:gd name="connsiteX21-963" fmla="*/ 8788 w 9463"/>
              <a:gd name="connsiteY21-964" fmla="*/ 7164 h 10000"/>
              <a:gd name="connsiteX22-965" fmla="*/ 8788 w 9463"/>
              <a:gd name="connsiteY22-966" fmla="*/ 7164 h 10000"/>
              <a:gd name="connsiteX23-967" fmla="*/ 8277 w 9463"/>
              <a:gd name="connsiteY23-968" fmla="*/ 7888 h 10000"/>
              <a:gd name="connsiteX24-969" fmla="*/ 6546 w 9463"/>
              <a:gd name="connsiteY24-970" fmla="*/ 10000 h 10000"/>
              <a:gd name="connsiteX25-971" fmla="*/ 6536 w 9463"/>
              <a:gd name="connsiteY25-972" fmla="*/ 10000 h 10000"/>
              <a:gd name="connsiteX26-973" fmla="*/ 3782 w 9463"/>
              <a:gd name="connsiteY26-974" fmla="*/ 9522 h 10000"/>
              <a:gd name="connsiteX27-975" fmla="*/ 3416 w 9463"/>
              <a:gd name="connsiteY27-976" fmla="*/ 9440 h 10000"/>
              <a:gd name="connsiteX28-977" fmla="*/ 2285 w 9463"/>
              <a:gd name="connsiteY28-978" fmla="*/ 9162 h 10000"/>
              <a:gd name="connsiteX0-979" fmla="*/ 2415 w 10000"/>
              <a:gd name="connsiteY0-980" fmla="*/ 9162 h 10000"/>
              <a:gd name="connsiteX1-981" fmla="*/ 2415 w 10000"/>
              <a:gd name="connsiteY1-982" fmla="*/ 9162 h 10000"/>
              <a:gd name="connsiteX2-983" fmla="*/ 640 w 10000"/>
              <a:gd name="connsiteY2-984" fmla="*/ 8665 h 10000"/>
              <a:gd name="connsiteX3-985" fmla="*/ 640 w 10000"/>
              <a:gd name="connsiteY3-986" fmla="*/ 8665 h 10000"/>
              <a:gd name="connsiteX4-987" fmla="*/ 0 w 10000"/>
              <a:gd name="connsiteY4-988" fmla="*/ 8473 h 10000"/>
              <a:gd name="connsiteX5-989" fmla="*/ 3661 w 10000"/>
              <a:gd name="connsiteY5-990" fmla="*/ 2213 h 10000"/>
              <a:gd name="connsiteX6-991" fmla="*/ 4610 w 10000"/>
              <a:gd name="connsiteY6-992" fmla="*/ 310 h 10000"/>
              <a:gd name="connsiteX7-993" fmla="*/ 7378 w 10000"/>
              <a:gd name="connsiteY7-994" fmla="*/ 0 h 10000"/>
              <a:gd name="connsiteX8-995" fmla="*/ 7972 w 10000"/>
              <a:gd name="connsiteY8-996" fmla="*/ 724 h 10000"/>
              <a:gd name="connsiteX9-997" fmla="*/ 8848 w 10000"/>
              <a:gd name="connsiteY9-998" fmla="*/ 1791 h 10000"/>
              <a:gd name="connsiteX10-999" fmla="*/ 8848 w 10000"/>
              <a:gd name="connsiteY10-1000" fmla="*/ 1791 h 10000"/>
              <a:gd name="connsiteX11-1001" fmla="*/ 9263 w 10000"/>
              <a:gd name="connsiteY11-1002" fmla="*/ 2369 h 10000"/>
              <a:gd name="connsiteX12-1003" fmla="*/ 9263 w 10000"/>
              <a:gd name="connsiteY12-1004" fmla="*/ 2369 h 10000"/>
              <a:gd name="connsiteX13-1005" fmla="*/ 9420 w 10000"/>
              <a:gd name="connsiteY13-1006" fmla="*/ 2616 h 10000"/>
              <a:gd name="connsiteX14-1007" fmla="*/ 9829 w 10000"/>
              <a:gd name="connsiteY14-1008" fmla="*/ 3566 h 10000"/>
              <a:gd name="connsiteX15-1009" fmla="*/ 10000 w 10000"/>
              <a:gd name="connsiteY15-1010" fmla="*/ 4542 h 10000"/>
              <a:gd name="connsiteX16-1011" fmla="*/ 9941 w 10000"/>
              <a:gd name="connsiteY16-1012" fmla="*/ 5527 h 10000"/>
              <a:gd name="connsiteX17-1013" fmla="*/ 9902 w 10000"/>
              <a:gd name="connsiteY17-1014" fmla="*/ 5734 h 10000"/>
              <a:gd name="connsiteX18-1015" fmla="*/ 9657 w 10000"/>
              <a:gd name="connsiteY18-1016" fmla="*/ 6458 h 10000"/>
              <a:gd name="connsiteX19-1017" fmla="*/ 9287 w 10000"/>
              <a:gd name="connsiteY19-1018" fmla="*/ 7164 h 10000"/>
              <a:gd name="connsiteX20-1019" fmla="*/ 9287 w 10000"/>
              <a:gd name="connsiteY20-1020" fmla="*/ 7164 h 10000"/>
              <a:gd name="connsiteX21-1021" fmla="*/ 9287 w 10000"/>
              <a:gd name="connsiteY21-1022" fmla="*/ 7164 h 10000"/>
              <a:gd name="connsiteX22-1023" fmla="*/ 8747 w 10000"/>
              <a:gd name="connsiteY22-1024" fmla="*/ 7888 h 10000"/>
              <a:gd name="connsiteX23-1025" fmla="*/ 6917 w 10000"/>
              <a:gd name="connsiteY23-1026" fmla="*/ 10000 h 10000"/>
              <a:gd name="connsiteX24-1027" fmla="*/ 6907 w 10000"/>
              <a:gd name="connsiteY24-1028" fmla="*/ 10000 h 10000"/>
              <a:gd name="connsiteX25-1029" fmla="*/ 3997 w 10000"/>
              <a:gd name="connsiteY25-1030" fmla="*/ 9522 h 10000"/>
              <a:gd name="connsiteX26-1031" fmla="*/ 3610 w 10000"/>
              <a:gd name="connsiteY26-1032" fmla="*/ 9440 h 10000"/>
              <a:gd name="connsiteX27-1033" fmla="*/ 2415 w 10000"/>
              <a:gd name="connsiteY27-1034" fmla="*/ 9162 h 10000"/>
              <a:gd name="connsiteX0-1035" fmla="*/ 1892 w 9477"/>
              <a:gd name="connsiteY0-1036" fmla="*/ 9162 h 10000"/>
              <a:gd name="connsiteX1-1037" fmla="*/ 1892 w 9477"/>
              <a:gd name="connsiteY1-1038" fmla="*/ 9162 h 10000"/>
              <a:gd name="connsiteX2-1039" fmla="*/ 117 w 9477"/>
              <a:gd name="connsiteY2-1040" fmla="*/ 8665 h 10000"/>
              <a:gd name="connsiteX3-1041" fmla="*/ 117 w 9477"/>
              <a:gd name="connsiteY3-1042" fmla="*/ 8665 h 10000"/>
              <a:gd name="connsiteX4-1043" fmla="*/ 0 w 9477"/>
              <a:gd name="connsiteY4-1044" fmla="*/ 8538 h 10000"/>
              <a:gd name="connsiteX5-1045" fmla="*/ 3138 w 9477"/>
              <a:gd name="connsiteY5-1046" fmla="*/ 2213 h 10000"/>
              <a:gd name="connsiteX6-1047" fmla="*/ 4087 w 9477"/>
              <a:gd name="connsiteY6-1048" fmla="*/ 310 h 10000"/>
              <a:gd name="connsiteX7-1049" fmla="*/ 6855 w 9477"/>
              <a:gd name="connsiteY7-1050" fmla="*/ 0 h 10000"/>
              <a:gd name="connsiteX8-1051" fmla="*/ 7449 w 9477"/>
              <a:gd name="connsiteY8-1052" fmla="*/ 724 h 10000"/>
              <a:gd name="connsiteX9-1053" fmla="*/ 8325 w 9477"/>
              <a:gd name="connsiteY9-1054" fmla="*/ 1791 h 10000"/>
              <a:gd name="connsiteX10-1055" fmla="*/ 8325 w 9477"/>
              <a:gd name="connsiteY10-1056" fmla="*/ 1791 h 10000"/>
              <a:gd name="connsiteX11-1057" fmla="*/ 8740 w 9477"/>
              <a:gd name="connsiteY11-1058" fmla="*/ 2369 h 10000"/>
              <a:gd name="connsiteX12-1059" fmla="*/ 8740 w 9477"/>
              <a:gd name="connsiteY12-1060" fmla="*/ 2369 h 10000"/>
              <a:gd name="connsiteX13-1061" fmla="*/ 8897 w 9477"/>
              <a:gd name="connsiteY13-1062" fmla="*/ 2616 h 10000"/>
              <a:gd name="connsiteX14-1063" fmla="*/ 9306 w 9477"/>
              <a:gd name="connsiteY14-1064" fmla="*/ 3566 h 10000"/>
              <a:gd name="connsiteX15-1065" fmla="*/ 9477 w 9477"/>
              <a:gd name="connsiteY15-1066" fmla="*/ 4542 h 10000"/>
              <a:gd name="connsiteX16-1067" fmla="*/ 9418 w 9477"/>
              <a:gd name="connsiteY16-1068" fmla="*/ 5527 h 10000"/>
              <a:gd name="connsiteX17-1069" fmla="*/ 9379 w 9477"/>
              <a:gd name="connsiteY17-1070" fmla="*/ 5734 h 10000"/>
              <a:gd name="connsiteX18-1071" fmla="*/ 9134 w 9477"/>
              <a:gd name="connsiteY18-1072" fmla="*/ 6458 h 10000"/>
              <a:gd name="connsiteX19-1073" fmla="*/ 8764 w 9477"/>
              <a:gd name="connsiteY19-1074" fmla="*/ 7164 h 10000"/>
              <a:gd name="connsiteX20-1075" fmla="*/ 8764 w 9477"/>
              <a:gd name="connsiteY20-1076" fmla="*/ 7164 h 10000"/>
              <a:gd name="connsiteX21-1077" fmla="*/ 8764 w 9477"/>
              <a:gd name="connsiteY21-1078" fmla="*/ 7164 h 10000"/>
              <a:gd name="connsiteX22-1079" fmla="*/ 8224 w 9477"/>
              <a:gd name="connsiteY22-1080" fmla="*/ 7888 h 10000"/>
              <a:gd name="connsiteX23-1081" fmla="*/ 6394 w 9477"/>
              <a:gd name="connsiteY23-1082" fmla="*/ 10000 h 10000"/>
              <a:gd name="connsiteX24-1083" fmla="*/ 6384 w 9477"/>
              <a:gd name="connsiteY24-1084" fmla="*/ 10000 h 10000"/>
              <a:gd name="connsiteX25-1085" fmla="*/ 3474 w 9477"/>
              <a:gd name="connsiteY25-1086" fmla="*/ 9522 h 10000"/>
              <a:gd name="connsiteX26-1087" fmla="*/ 3087 w 9477"/>
              <a:gd name="connsiteY26-1088" fmla="*/ 9440 h 10000"/>
              <a:gd name="connsiteX27-1089" fmla="*/ 1892 w 9477"/>
              <a:gd name="connsiteY27-1090" fmla="*/ 9162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</a:cxnLst>
            <a:rect l="l" t="t" r="r" b="b"/>
            <a:pathLst>
              <a:path w="9477" h="10000">
                <a:moveTo>
                  <a:pt x="1892" y="9162"/>
                </a:moveTo>
                <a:lnTo>
                  <a:pt x="1892" y="9162"/>
                </a:lnTo>
                <a:lnTo>
                  <a:pt x="117" y="8665"/>
                </a:lnTo>
                <a:lnTo>
                  <a:pt x="117" y="8665"/>
                </a:lnTo>
                <a:lnTo>
                  <a:pt x="0" y="8538"/>
                </a:lnTo>
                <a:cubicBezTo>
                  <a:pt x="503" y="7463"/>
                  <a:pt x="2370" y="3574"/>
                  <a:pt x="3138" y="2213"/>
                </a:cubicBezTo>
                <a:lnTo>
                  <a:pt x="4087" y="310"/>
                </a:lnTo>
                <a:lnTo>
                  <a:pt x="6855" y="0"/>
                </a:lnTo>
                <a:lnTo>
                  <a:pt x="7449" y="724"/>
                </a:lnTo>
                <a:lnTo>
                  <a:pt x="8325" y="1791"/>
                </a:lnTo>
                <a:lnTo>
                  <a:pt x="8325" y="1791"/>
                </a:lnTo>
                <a:lnTo>
                  <a:pt x="8740" y="2369"/>
                </a:lnTo>
                <a:lnTo>
                  <a:pt x="8740" y="2369"/>
                </a:lnTo>
                <a:lnTo>
                  <a:pt x="8897" y="2616"/>
                </a:lnTo>
                <a:cubicBezTo>
                  <a:pt x="9032" y="2933"/>
                  <a:pt x="9169" y="3249"/>
                  <a:pt x="9306" y="3566"/>
                </a:cubicBezTo>
                <a:cubicBezTo>
                  <a:pt x="9361" y="3891"/>
                  <a:pt x="9420" y="4217"/>
                  <a:pt x="9477" y="4542"/>
                </a:cubicBezTo>
                <a:cubicBezTo>
                  <a:pt x="9457" y="4870"/>
                  <a:pt x="9438" y="5199"/>
                  <a:pt x="9418" y="5527"/>
                </a:cubicBezTo>
                <a:cubicBezTo>
                  <a:pt x="9405" y="5596"/>
                  <a:pt x="9390" y="5665"/>
                  <a:pt x="9379" y="5734"/>
                </a:cubicBezTo>
                <a:cubicBezTo>
                  <a:pt x="9296" y="5975"/>
                  <a:pt x="9215" y="6217"/>
                  <a:pt x="9134" y="6458"/>
                </a:cubicBezTo>
                <a:cubicBezTo>
                  <a:pt x="9009" y="6693"/>
                  <a:pt x="8887" y="6929"/>
                  <a:pt x="8764" y="7164"/>
                </a:cubicBezTo>
                <a:lnTo>
                  <a:pt x="8764" y="7164"/>
                </a:lnTo>
                <a:lnTo>
                  <a:pt x="8764" y="7164"/>
                </a:lnTo>
                <a:lnTo>
                  <a:pt x="8224" y="7888"/>
                </a:lnTo>
                <a:lnTo>
                  <a:pt x="6394" y="10000"/>
                </a:lnTo>
                <a:lnTo>
                  <a:pt x="6384" y="10000"/>
                </a:lnTo>
                <a:lnTo>
                  <a:pt x="3474" y="9522"/>
                </a:lnTo>
                <a:lnTo>
                  <a:pt x="3087" y="9440"/>
                </a:lnTo>
                <a:lnTo>
                  <a:pt x="1892" y="9162"/>
                </a:lnTo>
                <a:close/>
              </a:path>
            </a:pathLst>
          </a:custGeom>
          <a:noFill/>
          <a:ln w="44450">
            <a:solidFill>
              <a:srgbClr val="0000FF"/>
            </a:solidFill>
            <a:prstDash val="sysDash"/>
            <a:headEnd type="arrow" w="lg" len="sm"/>
            <a:tailEnd type="arrow" w="lg" len="sm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0700122" y="3769061"/>
            <a:ext cx="3222593" cy="4643355"/>
            <a:chOff x="2864940" y="5500895"/>
            <a:chExt cx="2828547" cy="4075585"/>
          </a:xfrm>
        </p:grpSpPr>
        <p:sp>
          <p:nvSpPr>
            <p:cNvPr id="88" name="文本框 87"/>
            <p:cNvSpPr txBox="1"/>
            <p:nvPr/>
          </p:nvSpPr>
          <p:spPr>
            <a:xfrm>
              <a:off x="3872484" y="5500895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05-04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507795" y="5715552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05-05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3433768" y="6954568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05-10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4919042" y="6891365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05-11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3465370" y="7871013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05-16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2864940" y="8819060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05-17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M2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3338963" y="9198280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05-18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4792636" y="7934217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05-19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223808" y="9071874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05-20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3939393" y="6512145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05-22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3528573" y="8692654"/>
              <a:ext cx="774445" cy="37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b="1">
                  <a:effectLst>
                    <a:glow rad="76200">
                      <a:schemeClr val="bg1"/>
                    </a:glow>
                  </a:effectLst>
                  <a:latin typeface="+mn-ea"/>
                </a:defRPr>
              </a:lvl1pPr>
            </a:lstStyle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05-23</a:t>
              </a:r>
            </a:p>
            <a:p>
              <a:r>
                <a:rPr lang="en-US" altLang="zh-CN" sz="1100" b="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M1</a:t>
              </a:r>
              <a:endParaRPr lang="zh-CN" altLang="en-US" sz="1100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9" name="对话气泡: 矩形 27"/>
          <p:cNvSpPr/>
          <p:nvPr/>
        </p:nvSpPr>
        <p:spPr>
          <a:xfrm>
            <a:off x="8467874" y="5707659"/>
            <a:ext cx="1458711" cy="1250039"/>
          </a:xfrm>
          <a:prstGeom prst="wedgeRectCallout">
            <a:avLst>
              <a:gd name="adj1" fmla="val 160983"/>
              <a:gd name="adj2" fmla="val 20873"/>
            </a:avLst>
          </a:prstGeom>
          <a:solidFill>
            <a:schemeClr val="bg1">
              <a:alpha val="6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05-16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</a:p>
          <a:p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一类工业用地（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地块面积：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11.97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 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</a:p>
        </p:txBody>
      </p:sp>
      <p:sp>
        <p:nvSpPr>
          <p:cNvPr id="101" name="对话气泡: 矩形 27"/>
          <p:cNvSpPr/>
          <p:nvPr/>
        </p:nvSpPr>
        <p:spPr>
          <a:xfrm>
            <a:off x="14336529" y="6865405"/>
            <a:ext cx="1415490" cy="1379884"/>
          </a:xfrm>
          <a:prstGeom prst="wedgeRectCallout">
            <a:avLst>
              <a:gd name="adj1" fmla="val -139823"/>
              <a:gd name="adj2" fmla="val 31061"/>
            </a:avLst>
          </a:prstGeom>
          <a:solidFill>
            <a:schemeClr val="bg1">
              <a:alpha val="6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05-20</a:t>
            </a:r>
          </a:p>
          <a:p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一类工业用地（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地块面积：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 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</a:p>
        </p:txBody>
      </p:sp>
      <p:sp>
        <p:nvSpPr>
          <p:cNvPr id="102" name="对话气泡: 矩形 27"/>
          <p:cNvSpPr/>
          <p:nvPr/>
        </p:nvSpPr>
        <p:spPr>
          <a:xfrm>
            <a:off x="8467874" y="2940968"/>
            <a:ext cx="1868513" cy="981158"/>
          </a:xfrm>
          <a:prstGeom prst="wedgeRectCallout">
            <a:avLst>
              <a:gd name="adj1" fmla="val 135215"/>
              <a:gd name="adj2" fmla="val 69821"/>
            </a:avLst>
          </a:prstGeom>
          <a:solidFill>
            <a:schemeClr val="bg1">
              <a:alpha val="6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05-04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0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0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sz="10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en-US" altLang="zh-CN" sz="10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05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幅</a:t>
            </a:r>
            <a:r>
              <a:rPr lang="zh-CN" altLang="en-US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工业用地</a:t>
            </a:r>
            <a:endParaRPr lang="en-US" altLang="zh-CN" sz="10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</a:t>
            </a:r>
            <a:r>
              <a:rPr lang="zh-CN" altLang="en-US" sz="10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sz="10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 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建筑高度≤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sz="10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Office PowerPoint</Application>
  <PresentationFormat>自定义</PresentationFormat>
  <Paragraphs>98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等线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吴彬</cp:lastModifiedBy>
  <cp:revision>399</cp:revision>
  <cp:lastPrinted>2024-03-26T06:31:00Z</cp:lastPrinted>
  <dcterms:created xsi:type="dcterms:W3CDTF">2019-11-04T11:42:00Z</dcterms:created>
  <dcterms:modified xsi:type="dcterms:W3CDTF">2026-05-20T01:04:53Z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2019-11-11T08:00:00Z</vt:filetime>
  </property>
  <property fmtid="{D5CDD505-2E9C-101B-9397-08002B2CF9AE}" pid="5" name="ICV">
    <vt:lpwstr>9A5499D652354DF88DE9CA2A092E1029_13</vt:lpwstr>
  </property>
  <property fmtid="{D5CDD505-2E9C-101B-9397-08002B2CF9AE}" pid="6" name="KSOProductBuildVer">
    <vt:lpwstr>2052-12.1.0.25865</vt:lpwstr>
  </property>
</Properties>
</file>