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61" d="100"/>
          <a:sy n="61" d="100"/>
        </p:scale>
        <p:origin x="138" y="114"/>
      </p:cViewPr>
      <p:guideLst>
        <p:guide orient="horz" pos="3168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>
            <a:fillRect/>
          </a:stretch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为了促进产业用地高质量利用，我局会同江宁区政府组织开展了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南京禄口新城西单元控制性详细规划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NJNBh010—12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南京禄口新城西单元控制性详细规划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NJNBh010—12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管理单元图则修改成果向社会予以公布。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6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南京禄口新城西单元控制性详细规划</a:t>
            </a: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NJNBh010—12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规划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55006" y="5641268"/>
            <a:ext cx="4029928" cy="3980969"/>
            <a:chOff x="-14970730" y="1536812"/>
            <a:chExt cx="14307924" cy="14134096"/>
          </a:xfrm>
        </p:grpSpPr>
        <p:pic>
          <p:nvPicPr>
            <p:cNvPr id="79" name="图片 78"/>
            <p:cNvPicPr/>
            <p:nvPr/>
          </p:nvPicPr>
          <p:blipFill rotWithShape="1">
            <a:blip r:embed="rId2" cstate="print"/>
            <a:srcRect b="3643"/>
            <a:stretch>
              <a:fillRect/>
            </a:stretch>
          </p:blipFill>
          <p:spPr>
            <a:xfrm>
              <a:off x="-14970730" y="1536812"/>
              <a:ext cx="14307924" cy="14134096"/>
            </a:xfrm>
            <a:custGeom>
              <a:avLst/>
              <a:gdLst>
                <a:gd name="connsiteX0" fmla="*/ 0 w 8455655"/>
                <a:gd name="connsiteY0" fmla="*/ 0 h 8352928"/>
                <a:gd name="connsiteX1" fmla="*/ 8455655 w 8455655"/>
                <a:gd name="connsiteY1" fmla="*/ 0 h 8352928"/>
                <a:gd name="connsiteX2" fmla="*/ 8455655 w 8455655"/>
                <a:gd name="connsiteY2" fmla="*/ 8352928 h 8352928"/>
                <a:gd name="connsiteX3" fmla="*/ 0 w 8455655"/>
                <a:gd name="connsiteY3" fmla="*/ 8352928 h 83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5655" h="8352928">
                  <a:moveTo>
                    <a:pt x="0" y="0"/>
                  </a:moveTo>
                  <a:lnTo>
                    <a:pt x="8455655" y="0"/>
                  </a:lnTo>
                  <a:lnTo>
                    <a:pt x="8455655" y="8352928"/>
                  </a:lnTo>
                  <a:lnTo>
                    <a:pt x="0" y="8352928"/>
                  </a:lnTo>
                  <a:close/>
                </a:path>
              </a:pathLst>
            </a:custGeom>
          </p:spPr>
        </p:pic>
        <p:pic>
          <p:nvPicPr>
            <p:cNvPr id="81" name="图片 8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4" t="28875" r="54421" b="46856"/>
            <a:stretch>
              <a:fillRect/>
            </a:stretch>
          </p:blipFill>
          <p:spPr>
            <a:xfrm>
              <a:off x="-9426114" y="9205664"/>
              <a:ext cx="803608" cy="796608"/>
            </a:xfrm>
            <a:custGeom>
              <a:avLst/>
              <a:gdLst>
                <a:gd name="connsiteX0" fmla="*/ 1444625 w 1822450"/>
                <a:gd name="connsiteY0" fmla="*/ 0 h 1806575"/>
                <a:gd name="connsiteX1" fmla="*/ 1533525 w 1822450"/>
                <a:gd name="connsiteY1" fmla="*/ 31750 h 1806575"/>
                <a:gd name="connsiteX2" fmla="*/ 1822450 w 1822450"/>
                <a:gd name="connsiteY2" fmla="*/ 682625 h 1806575"/>
                <a:gd name="connsiteX3" fmla="*/ 1790700 w 1822450"/>
                <a:gd name="connsiteY3" fmla="*/ 727075 h 1806575"/>
                <a:gd name="connsiteX4" fmla="*/ 581025 w 1822450"/>
                <a:gd name="connsiteY4" fmla="*/ 1806575 h 1806575"/>
                <a:gd name="connsiteX5" fmla="*/ 0 w 1822450"/>
                <a:gd name="connsiteY5" fmla="*/ 1181100 h 1806575"/>
                <a:gd name="connsiteX6" fmla="*/ 787400 w 1822450"/>
                <a:gd name="connsiteY6" fmla="*/ 482600 h 180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2450" h="1806575">
                  <a:moveTo>
                    <a:pt x="1444625" y="0"/>
                  </a:moveTo>
                  <a:lnTo>
                    <a:pt x="1533525" y="31750"/>
                  </a:lnTo>
                  <a:lnTo>
                    <a:pt x="1822450" y="682625"/>
                  </a:lnTo>
                  <a:lnTo>
                    <a:pt x="1790700" y="727075"/>
                  </a:lnTo>
                  <a:lnTo>
                    <a:pt x="581025" y="1806575"/>
                  </a:lnTo>
                  <a:lnTo>
                    <a:pt x="0" y="1181100"/>
                  </a:lnTo>
                  <a:lnTo>
                    <a:pt x="787400" y="482600"/>
                  </a:lnTo>
                  <a:close/>
                </a:path>
              </a:pathLst>
            </a:custGeom>
          </p:spPr>
        </p:pic>
      </p:grpSp>
      <p:pic>
        <p:nvPicPr>
          <p:cNvPr id="26" name="图片 2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"/>
          <a:stretch>
            <a:fillRect/>
          </a:stretch>
        </p:blipFill>
        <p:spPr>
          <a:xfrm>
            <a:off x="6739681" y="2148880"/>
            <a:ext cx="10184213" cy="7443960"/>
          </a:xfrm>
          <a:prstGeom prst="rect">
            <a:avLst/>
          </a:prstGeom>
        </p:spPr>
      </p:pic>
      <p:grpSp>
        <p:nvGrpSpPr>
          <p:cNvPr id="95" name="组合 94"/>
          <p:cNvGrpSpPr/>
          <p:nvPr/>
        </p:nvGrpSpPr>
        <p:grpSpPr>
          <a:xfrm>
            <a:off x="9827684" y="3618458"/>
            <a:ext cx="4899596" cy="5072539"/>
            <a:chOff x="5519588" y="3046184"/>
            <a:chExt cx="7356915" cy="7616596"/>
          </a:xfrm>
        </p:grpSpPr>
        <p:sp>
          <p:nvSpPr>
            <p:cNvPr id="96" name="矩形 95"/>
            <p:cNvSpPr/>
            <p:nvPr/>
          </p:nvSpPr>
          <p:spPr bwMode="auto">
            <a:xfrm rot="19878073">
              <a:off x="5519588" y="9296943"/>
              <a:ext cx="673787" cy="1365837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云</a:t>
              </a:r>
              <a:endParaRPr lang="en-US" altLang="zh-CN" sz="900" b="1" dirty="0">
                <a:solidFill>
                  <a:schemeClr val="tx1">
                    <a:alpha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龙</a:t>
              </a:r>
              <a:endParaRPr lang="en-US" altLang="zh-CN" sz="900" b="1" dirty="0">
                <a:solidFill>
                  <a:schemeClr val="tx1">
                    <a:alpha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97" name="矩形 96"/>
            <p:cNvSpPr/>
            <p:nvPr/>
          </p:nvSpPr>
          <p:spPr bwMode="auto">
            <a:xfrm rot="19205621">
              <a:off x="9236474" y="8941884"/>
              <a:ext cx="912235" cy="250539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苍穹路</a:t>
              </a:r>
            </a:p>
          </p:txBody>
        </p:sp>
        <p:sp>
          <p:nvSpPr>
            <p:cNvPr id="98" name="矩形 97"/>
            <p:cNvSpPr/>
            <p:nvPr/>
          </p:nvSpPr>
          <p:spPr bwMode="auto">
            <a:xfrm rot="19602089">
              <a:off x="7923118" y="3046184"/>
              <a:ext cx="1056594" cy="360813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凌霄路</a:t>
              </a:r>
            </a:p>
          </p:txBody>
        </p:sp>
        <p:sp>
          <p:nvSpPr>
            <p:cNvPr id="99" name="矩形 98"/>
            <p:cNvSpPr/>
            <p:nvPr/>
          </p:nvSpPr>
          <p:spPr bwMode="auto">
            <a:xfrm rot="19878073">
              <a:off x="12567795" y="3326074"/>
              <a:ext cx="308708" cy="1365837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将军大道</a:t>
              </a:r>
            </a:p>
          </p:txBody>
        </p:sp>
        <p:sp>
          <p:nvSpPr>
            <p:cNvPr id="100" name="矩形 99"/>
            <p:cNvSpPr/>
            <p:nvPr/>
          </p:nvSpPr>
          <p:spPr bwMode="auto">
            <a:xfrm rot="19878073">
              <a:off x="9355075" y="6668407"/>
              <a:ext cx="308708" cy="1365837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900" b="1" dirty="0">
                  <a:solidFill>
                    <a:schemeClr val="tx1">
                      <a:alpha val="6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钟萃路</a:t>
              </a:r>
            </a:p>
          </p:txBody>
        </p:sp>
      </p:grpSp>
      <p:sp>
        <p:nvSpPr>
          <p:cNvPr id="89" name="任意多边形 88"/>
          <p:cNvSpPr/>
          <p:nvPr/>
        </p:nvSpPr>
        <p:spPr>
          <a:xfrm>
            <a:off x="6739682" y="2148880"/>
            <a:ext cx="10710546" cy="7443960"/>
          </a:xfrm>
          <a:custGeom>
            <a:avLst/>
            <a:gdLst>
              <a:gd name="connsiteX0" fmla="*/ 4565462 w 10710546"/>
              <a:gd name="connsiteY0" fmla="*/ 2160240 h 7443960"/>
              <a:gd name="connsiteX1" fmla="*/ 4404020 w 10710546"/>
              <a:gd name="connsiteY1" fmla="*/ 2231992 h 7443960"/>
              <a:gd name="connsiteX2" fmla="*/ 3031768 w 10710546"/>
              <a:gd name="connsiteY2" fmla="*/ 3406927 h 7443960"/>
              <a:gd name="connsiteX3" fmla="*/ 2592289 w 10710546"/>
              <a:gd name="connsiteY3" fmla="*/ 3873313 h 7443960"/>
              <a:gd name="connsiteX4" fmla="*/ 2960017 w 10710546"/>
              <a:gd name="connsiteY4" fmla="*/ 4940620 h 7443960"/>
              <a:gd name="connsiteX5" fmla="*/ 3264961 w 10710546"/>
              <a:gd name="connsiteY5" fmla="*/ 5586386 h 7443960"/>
              <a:gd name="connsiteX6" fmla="*/ 3399496 w 10710546"/>
              <a:gd name="connsiteY6" fmla="*/ 5846486 h 7443960"/>
              <a:gd name="connsiteX7" fmla="*/ 5456008 w 10710546"/>
              <a:gd name="connsiteY7" fmla="*/ 4007848 h 7443960"/>
              <a:gd name="connsiteX8" fmla="*/ 4870406 w 10710546"/>
              <a:gd name="connsiteY8" fmla="*/ 2940540 h 7443960"/>
              <a:gd name="connsiteX9" fmla="*/ 4655151 w 10710546"/>
              <a:gd name="connsiteY9" fmla="*/ 2411371 h 7443960"/>
              <a:gd name="connsiteX10" fmla="*/ 0 w 10710546"/>
              <a:gd name="connsiteY10" fmla="*/ 0 h 7443960"/>
              <a:gd name="connsiteX11" fmla="*/ 10710546 w 10710546"/>
              <a:gd name="connsiteY11" fmla="*/ 0 h 7443960"/>
              <a:gd name="connsiteX12" fmla="*/ 10710546 w 10710546"/>
              <a:gd name="connsiteY12" fmla="*/ 7443960 h 7443960"/>
              <a:gd name="connsiteX13" fmla="*/ 0 w 10710546"/>
              <a:gd name="connsiteY13" fmla="*/ 7443960 h 744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710546" h="7443960">
                <a:moveTo>
                  <a:pt x="4565462" y="2160240"/>
                </a:moveTo>
                <a:lnTo>
                  <a:pt x="4404020" y="2231992"/>
                </a:lnTo>
                <a:lnTo>
                  <a:pt x="3031768" y="3406927"/>
                </a:lnTo>
                <a:lnTo>
                  <a:pt x="2592289" y="3873313"/>
                </a:lnTo>
                <a:lnTo>
                  <a:pt x="2960017" y="4940620"/>
                </a:lnTo>
                <a:lnTo>
                  <a:pt x="3264961" y="5586386"/>
                </a:lnTo>
                <a:lnTo>
                  <a:pt x="3399496" y="5846486"/>
                </a:lnTo>
                <a:lnTo>
                  <a:pt x="5456008" y="4007848"/>
                </a:lnTo>
                <a:cubicBezTo>
                  <a:pt x="5229057" y="3639378"/>
                  <a:pt x="5065607" y="3296310"/>
                  <a:pt x="4870406" y="2940540"/>
                </a:cubicBezTo>
                <a:lnTo>
                  <a:pt x="4655151" y="2411371"/>
                </a:lnTo>
                <a:close/>
                <a:moveTo>
                  <a:pt x="0" y="0"/>
                </a:moveTo>
                <a:lnTo>
                  <a:pt x="10710546" y="0"/>
                </a:lnTo>
                <a:lnTo>
                  <a:pt x="10710546" y="7443960"/>
                </a:lnTo>
                <a:lnTo>
                  <a:pt x="0" y="744396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任意多边形 76"/>
          <p:cNvSpPr/>
          <p:nvPr/>
        </p:nvSpPr>
        <p:spPr>
          <a:xfrm>
            <a:off x="655006" y="5641268"/>
            <a:ext cx="4029928" cy="3980969"/>
          </a:xfrm>
          <a:custGeom>
            <a:avLst/>
            <a:gdLst>
              <a:gd name="connsiteX0" fmla="*/ 2060206 w 4029928"/>
              <a:gd name="connsiteY0" fmla="*/ 1980220 h 3980969"/>
              <a:gd name="connsiteX1" fmla="*/ 2023930 w 4029928"/>
              <a:gd name="connsiteY1" fmla="*/ 1997063 h 3980969"/>
              <a:gd name="connsiteX2" fmla="*/ 1884005 w 4029928"/>
              <a:gd name="connsiteY2" fmla="*/ 2070912 h 3980969"/>
              <a:gd name="connsiteX3" fmla="*/ 1789426 w 4029928"/>
              <a:gd name="connsiteY3" fmla="*/ 2129214 h 3980969"/>
              <a:gd name="connsiteX4" fmla="*/ 1732420 w 4029928"/>
              <a:gd name="connsiteY4" fmla="*/ 2170673 h 3980969"/>
              <a:gd name="connsiteX5" fmla="*/ 1632659 w 4029928"/>
              <a:gd name="connsiteY5" fmla="*/ 2253591 h 3980969"/>
              <a:gd name="connsiteX6" fmla="*/ 1512168 w 4029928"/>
              <a:gd name="connsiteY6" fmla="*/ 2370195 h 3980969"/>
              <a:gd name="connsiteX7" fmla="*/ 1541967 w 4029928"/>
              <a:gd name="connsiteY7" fmla="*/ 2466069 h 3980969"/>
              <a:gd name="connsiteX8" fmla="*/ 1614520 w 4029928"/>
              <a:gd name="connsiteY8" fmla="*/ 2604698 h 3980969"/>
              <a:gd name="connsiteX9" fmla="*/ 1681892 w 4029928"/>
              <a:gd name="connsiteY9" fmla="*/ 2708346 h 3980969"/>
              <a:gd name="connsiteX10" fmla="*/ 1944898 w 4029928"/>
              <a:gd name="connsiteY10" fmla="*/ 2502346 h 3980969"/>
              <a:gd name="connsiteX11" fmla="*/ 2196244 w 4029928"/>
              <a:gd name="connsiteY11" fmla="*/ 2298937 h 3980969"/>
              <a:gd name="connsiteX12" fmla="*/ 2127577 w 4029928"/>
              <a:gd name="connsiteY12" fmla="*/ 2182334 h 3980969"/>
              <a:gd name="connsiteX13" fmla="*/ 2092596 w 4029928"/>
              <a:gd name="connsiteY13" fmla="*/ 2089050 h 3980969"/>
              <a:gd name="connsiteX14" fmla="*/ 0 w 4029928"/>
              <a:gd name="connsiteY14" fmla="*/ 0 h 3980969"/>
              <a:gd name="connsiteX15" fmla="*/ 4029928 w 4029928"/>
              <a:gd name="connsiteY15" fmla="*/ 0 h 3980969"/>
              <a:gd name="connsiteX16" fmla="*/ 4029928 w 4029928"/>
              <a:gd name="connsiteY16" fmla="*/ 3980969 h 3980969"/>
              <a:gd name="connsiteX17" fmla="*/ 0 w 4029928"/>
              <a:gd name="connsiteY17" fmla="*/ 3980969 h 398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29928" h="3980969">
                <a:moveTo>
                  <a:pt x="2060206" y="1980220"/>
                </a:moveTo>
                <a:lnTo>
                  <a:pt x="2023930" y="1997063"/>
                </a:lnTo>
                <a:lnTo>
                  <a:pt x="1884005" y="2070912"/>
                </a:lnTo>
                <a:lnTo>
                  <a:pt x="1789426" y="2129214"/>
                </a:lnTo>
                <a:lnTo>
                  <a:pt x="1732420" y="2170673"/>
                </a:lnTo>
                <a:lnTo>
                  <a:pt x="1632659" y="2253591"/>
                </a:lnTo>
                <a:lnTo>
                  <a:pt x="1512168" y="2370195"/>
                </a:lnTo>
                <a:lnTo>
                  <a:pt x="1541967" y="2466069"/>
                </a:lnTo>
                <a:lnTo>
                  <a:pt x="1614520" y="2604698"/>
                </a:lnTo>
                <a:lnTo>
                  <a:pt x="1681892" y="2708346"/>
                </a:lnTo>
                <a:lnTo>
                  <a:pt x="1944898" y="2502346"/>
                </a:lnTo>
                <a:lnTo>
                  <a:pt x="2196244" y="2298937"/>
                </a:lnTo>
                <a:lnTo>
                  <a:pt x="2127577" y="2182334"/>
                </a:lnTo>
                <a:lnTo>
                  <a:pt x="2092596" y="2089050"/>
                </a:lnTo>
                <a:close/>
                <a:moveTo>
                  <a:pt x="0" y="0"/>
                </a:moveTo>
                <a:lnTo>
                  <a:pt x="4029928" y="0"/>
                </a:lnTo>
                <a:lnTo>
                  <a:pt x="4029928" y="3980969"/>
                </a:lnTo>
                <a:lnTo>
                  <a:pt x="0" y="398096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南京禄口新城西单元控制性详细规划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NJNBh010—12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管理单元图则修改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607158" y="1178029"/>
            <a:ext cx="14021956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12—02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地块用地性质为一类物流仓储用地用地（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12—08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地块用地性质为一类工业用地（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2.5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，绿地率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NJNBh010—12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管理单元图则位于江宁禄口新城西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单元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中部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，东至将军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大道、西至云龙路、南至苍穹路、北至凌霄路，用地面积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91.56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〔2026〕55 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4031270" y="8838825"/>
            <a:ext cx="1666732" cy="634020"/>
            <a:chOff x="17976523" y="7061476"/>
            <a:chExt cx="1666732" cy="634020"/>
          </a:xfrm>
        </p:grpSpPr>
        <p:sp>
          <p:nvSpPr>
            <p:cNvPr id="35" name="矩形 34"/>
            <p:cNvSpPr/>
            <p:nvPr/>
          </p:nvSpPr>
          <p:spPr>
            <a:xfrm>
              <a:off x="17976523" y="7425942"/>
              <a:ext cx="349281" cy="1291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41" name="任意多边形 40"/>
          <p:cNvSpPr/>
          <p:nvPr/>
        </p:nvSpPr>
        <p:spPr>
          <a:xfrm>
            <a:off x="2682089" y="5914844"/>
            <a:ext cx="1447465" cy="3529750"/>
          </a:xfrm>
          <a:custGeom>
            <a:avLst/>
            <a:gdLst>
              <a:gd name="connsiteX0" fmla="*/ 119666 w 2234216"/>
              <a:gd name="connsiteY0" fmla="*/ 0 h 5734050"/>
              <a:gd name="connsiteX1" fmla="*/ 376841 w 2234216"/>
              <a:gd name="connsiteY1" fmla="*/ 428625 h 5734050"/>
              <a:gd name="connsiteX2" fmla="*/ 491141 w 2234216"/>
              <a:gd name="connsiteY2" fmla="*/ 752475 h 5734050"/>
              <a:gd name="connsiteX3" fmla="*/ 433991 w 2234216"/>
              <a:gd name="connsiteY3" fmla="*/ 1133475 h 5734050"/>
              <a:gd name="connsiteX4" fmla="*/ 233966 w 2234216"/>
              <a:gd name="connsiteY4" fmla="*/ 1552575 h 5734050"/>
              <a:gd name="connsiteX5" fmla="*/ 43466 w 2234216"/>
              <a:gd name="connsiteY5" fmla="*/ 1905000 h 5734050"/>
              <a:gd name="connsiteX6" fmla="*/ 5366 w 2234216"/>
              <a:gd name="connsiteY6" fmla="*/ 2333625 h 5734050"/>
              <a:gd name="connsiteX7" fmla="*/ 14891 w 2234216"/>
              <a:gd name="connsiteY7" fmla="*/ 2790825 h 5734050"/>
              <a:gd name="connsiteX8" fmla="*/ 138716 w 2234216"/>
              <a:gd name="connsiteY8" fmla="*/ 3209925 h 5734050"/>
              <a:gd name="connsiteX9" fmla="*/ 414941 w 2234216"/>
              <a:gd name="connsiteY9" fmla="*/ 3629025 h 5734050"/>
              <a:gd name="connsiteX10" fmla="*/ 995966 w 2234216"/>
              <a:gd name="connsiteY10" fmla="*/ 4286250 h 5734050"/>
              <a:gd name="connsiteX11" fmla="*/ 1815116 w 2234216"/>
              <a:gd name="connsiteY11" fmla="*/ 5248275 h 5734050"/>
              <a:gd name="connsiteX12" fmla="*/ 2234216 w 2234216"/>
              <a:gd name="connsiteY12" fmla="*/ 5734050 h 5734050"/>
              <a:gd name="connsiteX0-1" fmla="*/ 300641 w 2234216"/>
              <a:gd name="connsiteY0-2" fmla="*/ 0 h 5448300"/>
              <a:gd name="connsiteX1-3" fmla="*/ 376841 w 2234216"/>
              <a:gd name="connsiteY1-4" fmla="*/ 142875 h 5448300"/>
              <a:gd name="connsiteX2-5" fmla="*/ 491141 w 2234216"/>
              <a:gd name="connsiteY2-6" fmla="*/ 466725 h 5448300"/>
              <a:gd name="connsiteX3-7" fmla="*/ 433991 w 2234216"/>
              <a:gd name="connsiteY3-8" fmla="*/ 847725 h 5448300"/>
              <a:gd name="connsiteX4-9" fmla="*/ 233966 w 2234216"/>
              <a:gd name="connsiteY4-10" fmla="*/ 1266825 h 5448300"/>
              <a:gd name="connsiteX5-11" fmla="*/ 43466 w 2234216"/>
              <a:gd name="connsiteY5-12" fmla="*/ 1619250 h 5448300"/>
              <a:gd name="connsiteX6-13" fmla="*/ 5366 w 2234216"/>
              <a:gd name="connsiteY6-14" fmla="*/ 2047875 h 5448300"/>
              <a:gd name="connsiteX7-15" fmla="*/ 14891 w 2234216"/>
              <a:gd name="connsiteY7-16" fmla="*/ 2505075 h 5448300"/>
              <a:gd name="connsiteX8-17" fmla="*/ 138716 w 2234216"/>
              <a:gd name="connsiteY8-18" fmla="*/ 2924175 h 5448300"/>
              <a:gd name="connsiteX9-19" fmla="*/ 414941 w 2234216"/>
              <a:gd name="connsiteY9-20" fmla="*/ 3343275 h 5448300"/>
              <a:gd name="connsiteX10-21" fmla="*/ 995966 w 2234216"/>
              <a:gd name="connsiteY10-22" fmla="*/ 4000500 h 5448300"/>
              <a:gd name="connsiteX11-23" fmla="*/ 1815116 w 2234216"/>
              <a:gd name="connsiteY11-24" fmla="*/ 4962525 h 5448300"/>
              <a:gd name="connsiteX12-25" fmla="*/ 2234216 w 2234216"/>
              <a:gd name="connsiteY12-26" fmla="*/ 5448300 h 5448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2234216" h="5448300">
                <a:moveTo>
                  <a:pt x="300641" y="0"/>
                </a:moveTo>
                <a:cubicBezTo>
                  <a:pt x="398272" y="151606"/>
                  <a:pt x="345091" y="65088"/>
                  <a:pt x="376841" y="142875"/>
                </a:cubicBezTo>
                <a:cubicBezTo>
                  <a:pt x="408591" y="220662"/>
                  <a:pt x="481616" y="349250"/>
                  <a:pt x="491141" y="466725"/>
                </a:cubicBezTo>
                <a:cubicBezTo>
                  <a:pt x="500666" y="584200"/>
                  <a:pt x="476853" y="714375"/>
                  <a:pt x="433991" y="847725"/>
                </a:cubicBezTo>
                <a:cubicBezTo>
                  <a:pt x="391129" y="981075"/>
                  <a:pt x="299053" y="1138238"/>
                  <a:pt x="233966" y="1266825"/>
                </a:cubicBezTo>
                <a:cubicBezTo>
                  <a:pt x="168879" y="1395412"/>
                  <a:pt x="81566" y="1489075"/>
                  <a:pt x="43466" y="1619250"/>
                </a:cubicBezTo>
                <a:cubicBezTo>
                  <a:pt x="5366" y="1749425"/>
                  <a:pt x="10128" y="1900238"/>
                  <a:pt x="5366" y="2047875"/>
                </a:cubicBezTo>
                <a:cubicBezTo>
                  <a:pt x="604" y="2195512"/>
                  <a:pt x="-7334" y="2359025"/>
                  <a:pt x="14891" y="2505075"/>
                </a:cubicBezTo>
                <a:cubicBezTo>
                  <a:pt x="37116" y="2651125"/>
                  <a:pt x="72041" y="2784475"/>
                  <a:pt x="138716" y="2924175"/>
                </a:cubicBezTo>
                <a:cubicBezTo>
                  <a:pt x="205391" y="3063875"/>
                  <a:pt x="272066" y="3163888"/>
                  <a:pt x="414941" y="3343275"/>
                </a:cubicBezTo>
                <a:cubicBezTo>
                  <a:pt x="557816" y="3522663"/>
                  <a:pt x="762604" y="3730625"/>
                  <a:pt x="995966" y="4000500"/>
                </a:cubicBezTo>
                <a:cubicBezTo>
                  <a:pt x="1229329" y="4270375"/>
                  <a:pt x="1608741" y="4721225"/>
                  <a:pt x="1815116" y="4962525"/>
                </a:cubicBezTo>
                <a:cubicBezTo>
                  <a:pt x="2021491" y="5203825"/>
                  <a:pt x="2127853" y="5326062"/>
                  <a:pt x="2234216" y="544830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2" name="任意多边形 41"/>
          <p:cNvSpPr/>
          <p:nvPr/>
        </p:nvSpPr>
        <p:spPr>
          <a:xfrm>
            <a:off x="1105816" y="7216847"/>
            <a:ext cx="3511237" cy="752904"/>
          </a:xfrm>
          <a:custGeom>
            <a:avLst/>
            <a:gdLst>
              <a:gd name="connsiteX0" fmla="*/ 0 w 5667375"/>
              <a:gd name="connsiteY0" fmla="*/ 1162135 h 1162135"/>
              <a:gd name="connsiteX1" fmla="*/ 495300 w 5667375"/>
              <a:gd name="connsiteY1" fmla="*/ 924010 h 1162135"/>
              <a:gd name="connsiteX2" fmla="*/ 876300 w 5667375"/>
              <a:gd name="connsiteY2" fmla="*/ 590635 h 1162135"/>
              <a:gd name="connsiteX3" fmla="*/ 1171575 w 5667375"/>
              <a:gd name="connsiteY3" fmla="*/ 400135 h 1162135"/>
              <a:gd name="connsiteX4" fmla="*/ 1600200 w 5667375"/>
              <a:gd name="connsiteY4" fmla="*/ 228685 h 1162135"/>
              <a:gd name="connsiteX5" fmla="*/ 2352675 w 5667375"/>
              <a:gd name="connsiteY5" fmla="*/ 57235 h 1162135"/>
              <a:gd name="connsiteX6" fmla="*/ 3038475 w 5667375"/>
              <a:gd name="connsiteY6" fmla="*/ 85 h 1162135"/>
              <a:gd name="connsiteX7" fmla="*/ 3514725 w 5667375"/>
              <a:gd name="connsiteY7" fmla="*/ 66760 h 1162135"/>
              <a:gd name="connsiteX8" fmla="*/ 3867150 w 5667375"/>
              <a:gd name="connsiteY8" fmla="*/ 114385 h 1162135"/>
              <a:gd name="connsiteX9" fmla="*/ 4200525 w 5667375"/>
              <a:gd name="connsiteY9" fmla="*/ 152485 h 1162135"/>
              <a:gd name="connsiteX10" fmla="*/ 4667250 w 5667375"/>
              <a:gd name="connsiteY10" fmla="*/ 152485 h 1162135"/>
              <a:gd name="connsiteX11" fmla="*/ 5019675 w 5667375"/>
              <a:gd name="connsiteY11" fmla="*/ 152485 h 1162135"/>
              <a:gd name="connsiteX12" fmla="*/ 5248275 w 5667375"/>
              <a:gd name="connsiteY12" fmla="*/ 152485 h 1162135"/>
              <a:gd name="connsiteX13" fmla="*/ 5467350 w 5667375"/>
              <a:gd name="connsiteY13" fmla="*/ 114385 h 1162135"/>
              <a:gd name="connsiteX14" fmla="*/ 5667375 w 5667375"/>
              <a:gd name="connsiteY14" fmla="*/ 95335 h 1162135"/>
              <a:gd name="connsiteX0-1" fmla="*/ 0 w 5467350"/>
              <a:gd name="connsiteY0-2" fmla="*/ 1162135 h 1162135"/>
              <a:gd name="connsiteX1-3" fmla="*/ 495300 w 5467350"/>
              <a:gd name="connsiteY1-4" fmla="*/ 924010 h 1162135"/>
              <a:gd name="connsiteX2-5" fmla="*/ 876300 w 5467350"/>
              <a:gd name="connsiteY2-6" fmla="*/ 590635 h 1162135"/>
              <a:gd name="connsiteX3-7" fmla="*/ 1171575 w 5467350"/>
              <a:gd name="connsiteY3-8" fmla="*/ 400135 h 1162135"/>
              <a:gd name="connsiteX4-9" fmla="*/ 1600200 w 5467350"/>
              <a:gd name="connsiteY4-10" fmla="*/ 228685 h 1162135"/>
              <a:gd name="connsiteX5-11" fmla="*/ 2352675 w 5467350"/>
              <a:gd name="connsiteY5-12" fmla="*/ 57235 h 1162135"/>
              <a:gd name="connsiteX6-13" fmla="*/ 3038475 w 5467350"/>
              <a:gd name="connsiteY6-14" fmla="*/ 85 h 1162135"/>
              <a:gd name="connsiteX7-15" fmla="*/ 3514725 w 5467350"/>
              <a:gd name="connsiteY7-16" fmla="*/ 66760 h 1162135"/>
              <a:gd name="connsiteX8-17" fmla="*/ 3867150 w 5467350"/>
              <a:gd name="connsiteY8-18" fmla="*/ 114385 h 1162135"/>
              <a:gd name="connsiteX9-19" fmla="*/ 4200525 w 5467350"/>
              <a:gd name="connsiteY9-20" fmla="*/ 152485 h 1162135"/>
              <a:gd name="connsiteX10-21" fmla="*/ 4667250 w 5467350"/>
              <a:gd name="connsiteY10-22" fmla="*/ 152485 h 1162135"/>
              <a:gd name="connsiteX11-23" fmla="*/ 5019675 w 5467350"/>
              <a:gd name="connsiteY11-24" fmla="*/ 152485 h 1162135"/>
              <a:gd name="connsiteX12-25" fmla="*/ 5248275 w 5467350"/>
              <a:gd name="connsiteY12-26" fmla="*/ 152485 h 1162135"/>
              <a:gd name="connsiteX13-27" fmla="*/ 5467350 w 5467350"/>
              <a:gd name="connsiteY13-28" fmla="*/ 114385 h 1162135"/>
              <a:gd name="connsiteX0-29" fmla="*/ 0 w 5248275"/>
              <a:gd name="connsiteY0-30" fmla="*/ 1162135 h 1162135"/>
              <a:gd name="connsiteX1-31" fmla="*/ 495300 w 5248275"/>
              <a:gd name="connsiteY1-32" fmla="*/ 924010 h 1162135"/>
              <a:gd name="connsiteX2-33" fmla="*/ 876300 w 5248275"/>
              <a:gd name="connsiteY2-34" fmla="*/ 590635 h 1162135"/>
              <a:gd name="connsiteX3-35" fmla="*/ 1171575 w 5248275"/>
              <a:gd name="connsiteY3-36" fmla="*/ 400135 h 1162135"/>
              <a:gd name="connsiteX4-37" fmla="*/ 1600200 w 5248275"/>
              <a:gd name="connsiteY4-38" fmla="*/ 228685 h 1162135"/>
              <a:gd name="connsiteX5-39" fmla="*/ 2352675 w 5248275"/>
              <a:gd name="connsiteY5-40" fmla="*/ 57235 h 1162135"/>
              <a:gd name="connsiteX6-41" fmla="*/ 3038475 w 5248275"/>
              <a:gd name="connsiteY6-42" fmla="*/ 85 h 1162135"/>
              <a:gd name="connsiteX7-43" fmla="*/ 3514725 w 5248275"/>
              <a:gd name="connsiteY7-44" fmla="*/ 66760 h 1162135"/>
              <a:gd name="connsiteX8-45" fmla="*/ 3867150 w 5248275"/>
              <a:gd name="connsiteY8-46" fmla="*/ 114385 h 1162135"/>
              <a:gd name="connsiteX9-47" fmla="*/ 4200525 w 5248275"/>
              <a:gd name="connsiteY9-48" fmla="*/ 152485 h 1162135"/>
              <a:gd name="connsiteX10-49" fmla="*/ 4667250 w 5248275"/>
              <a:gd name="connsiteY10-50" fmla="*/ 152485 h 1162135"/>
              <a:gd name="connsiteX11-51" fmla="*/ 5019675 w 5248275"/>
              <a:gd name="connsiteY11-52" fmla="*/ 152485 h 1162135"/>
              <a:gd name="connsiteX12-53" fmla="*/ 5248275 w 5248275"/>
              <a:gd name="connsiteY12-54" fmla="*/ 152485 h 1162135"/>
              <a:gd name="connsiteX0-55" fmla="*/ 0 w 5419725"/>
              <a:gd name="connsiteY0-56" fmla="*/ 1162135 h 1162135"/>
              <a:gd name="connsiteX1-57" fmla="*/ 495300 w 5419725"/>
              <a:gd name="connsiteY1-58" fmla="*/ 924010 h 1162135"/>
              <a:gd name="connsiteX2-59" fmla="*/ 876300 w 5419725"/>
              <a:gd name="connsiteY2-60" fmla="*/ 590635 h 1162135"/>
              <a:gd name="connsiteX3-61" fmla="*/ 1171575 w 5419725"/>
              <a:gd name="connsiteY3-62" fmla="*/ 400135 h 1162135"/>
              <a:gd name="connsiteX4-63" fmla="*/ 1600200 w 5419725"/>
              <a:gd name="connsiteY4-64" fmla="*/ 228685 h 1162135"/>
              <a:gd name="connsiteX5-65" fmla="*/ 2352675 w 5419725"/>
              <a:gd name="connsiteY5-66" fmla="*/ 57235 h 1162135"/>
              <a:gd name="connsiteX6-67" fmla="*/ 3038475 w 5419725"/>
              <a:gd name="connsiteY6-68" fmla="*/ 85 h 1162135"/>
              <a:gd name="connsiteX7-69" fmla="*/ 3514725 w 5419725"/>
              <a:gd name="connsiteY7-70" fmla="*/ 66760 h 1162135"/>
              <a:gd name="connsiteX8-71" fmla="*/ 3867150 w 5419725"/>
              <a:gd name="connsiteY8-72" fmla="*/ 114385 h 1162135"/>
              <a:gd name="connsiteX9-73" fmla="*/ 4200525 w 5419725"/>
              <a:gd name="connsiteY9-74" fmla="*/ 152485 h 1162135"/>
              <a:gd name="connsiteX10-75" fmla="*/ 4667250 w 5419725"/>
              <a:gd name="connsiteY10-76" fmla="*/ 152485 h 1162135"/>
              <a:gd name="connsiteX11-77" fmla="*/ 5019675 w 5419725"/>
              <a:gd name="connsiteY11-78" fmla="*/ 152485 h 1162135"/>
              <a:gd name="connsiteX12-79" fmla="*/ 5419725 w 5419725"/>
              <a:gd name="connsiteY12-80" fmla="*/ 133435 h 11621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5419725" h="1162135">
                <a:moveTo>
                  <a:pt x="0" y="1162135"/>
                </a:moveTo>
                <a:cubicBezTo>
                  <a:pt x="174625" y="1090697"/>
                  <a:pt x="349250" y="1019260"/>
                  <a:pt x="495300" y="924010"/>
                </a:cubicBezTo>
                <a:cubicBezTo>
                  <a:pt x="641350" y="828760"/>
                  <a:pt x="763588" y="677947"/>
                  <a:pt x="876300" y="590635"/>
                </a:cubicBezTo>
                <a:cubicBezTo>
                  <a:pt x="989012" y="503323"/>
                  <a:pt x="1050925" y="460460"/>
                  <a:pt x="1171575" y="400135"/>
                </a:cubicBezTo>
                <a:cubicBezTo>
                  <a:pt x="1292225" y="339810"/>
                  <a:pt x="1403350" y="285835"/>
                  <a:pt x="1600200" y="228685"/>
                </a:cubicBezTo>
                <a:cubicBezTo>
                  <a:pt x="1797050" y="171535"/>
                  <a:pt x="2112963" y="95335"/>
                  <a:pt x="2352675" y="57235"/>
                </a:cubicBezTo>
                <a:cubicBezTo>
                  <a:pt x="2592388" y="19135"/>
                  <a:pt x="2844800" y="-1502"/>
                  <a:pt x="3038475" y="85"/>
                </a:cubicBezTo>
                <a:cubicBezTo>
                  <a:pt x="3232150" y="1672"/>
                  <a:pt x="3514725" y="66760"/>
                  <a:pt x="3514725" y="66760"/>
                </a:cubicBezTo>
                <a:lnTo>
                  <a:pt x="3867150" y="114385"/>
                </a:lnTo>
                <a:cubicBezTo>
                  <a:pt x="3981450" y="128673"/>
                  <a:pt x="4067175" y="146135"/>
                  <a:pt x="4200525" y="152485"/>
                </a:cubicBezTo>
                <a:cubicBezTo>
                  <a:pt x="4333875" y="158835"/>
                  <a:pt x="4667250" y="152485"/>
                  <a:pt x="4667250" y="152485"/>
                </a:cubicBezTo>
                <a:cubicBezTo>
                  <a:pt x="4784725" y="152485"/>
                  <a:pt x="4894263" y="155660"/>
                  <a:pt x="5019675" y="152485"/>
                </a:cubicBezTo>
                <a:cubicBezTo>
                  <a:pt x="5145087" y="149310"/>
                  <a:pt x="5345113" y="139785"/>
                  <a:pt x="5419725" y="13343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3" name="任意多边形 42"/>
          <p:cNvSpPr/>
          <p:nvPr/>
        </p:nvSpPr>
        <p:spPr>
          <a:xfrm>
            <a:off x="2049721" y="5982724"/>
            <a:ext cx="1287220" cy="3579595"/>
          </a:xfrm>
          <a:custGeom>
            <a:avLst/>
            <a:gdLst>
              <a:gd name="connsiteX0" fmla="*/ 686173 w 2162548"/>
              <a:gd name="connsiteY0" fmla="*/ 0 h 5762625"/>
              <a:gd name="connsiteX1" fmla="*/ 333748 w 2162548"/>
              <a:gd name="connsiteY1" fmla="*/ 828675 h 5762625"/>
              <a:gd name="connsiteX2" fmla="*/ 143248 w 2162548"/>
              <a:gd name="connsiteY2" fmla="*/ 1285875 h 5762625"/>
              <a:gd name="connsiteX3" fmla="*/ 38473 w 2162548"/>
              <a:gd name="connsiteY3" fmla="*/ 1647825 h 5762625"/>
              <a:gd name="connsiteX4" fmla="*/ 373 w 2162548"/>
              <a:gd name="connsiteY4" fmla="*/ 1962150 h 5762625"/>
              <a:gd name="connsiteX5" fmla="*/ 57523 w 2162548"/>
              <a:gd name="connsiteY5" fmla="*/ 2495550 h 5762625"/>
              <a:gd name="connsiteX6" fmla="*/ 114673 w 2162548"/>
              <a:gd name="connsiteY6" fmla="*/ 2943225 h 5762625"/>
              <a:gd name="connsiteX7" fmla="*/ 228973 w 2162548"/>
              <a:gd name="connsiteY7" fmla="*/ 3343275 h 5762625"/>
              <a:gd name="connsiteX8" fmla="*/ 448048 w 2162548"/>
              <a:gd name="connsiteY8" fmla="*/ 3733800 h 5762625"/>
              <a:gd name="connsiteX9" fmla="*/ 2162548 w 2162548"/>
              <a:gd name="connsiteY9" fmla="*/ 5762625 h 5762625"/>
              <a:gd name="connsiteX0-1" fmla="*/ 790948 w 2162548"/>
              <a:gd name="connsiteY0-2" fmla="*/ 0 h 6029325"/>
              <a:gd name="connsiteX1-3" fmla="*/ 333748 w 2162548"/>
              <a:gd name="connsiteY1-4" fmla="*/ 1095375 h 6029325"/>
              <a:gd name="connsiteX2-5" fmla="*/ 143248 w 2162548"/>
              <a:gd name="connsiteY2-6" fmla="*/ 1552575 h 6029325"/>
              <a:gd name="connsiteX3-7" fmla="*/ 38473 w 2162548"/>
              <a:gd name="connsiteY3-8" fmla="*/ 1914525 h 6029325"/>
              <a:gd name="connsiteX4-9" fmla="*/ 373 w 2162548"/>
              <a:gd name="connsiteY4-10" fmla="*/ 2228850 h 6029325"/>
              <a:gd name="connsiteX5-11" fmla="*/ 57523 w 2162548"/>
              <a:gd name="connsiteY5-12" fmla="*/ 2762250 h 6029325"/>
              <a:gd name="connsiteX6-13" fmla="*/ 114673 w 2162548"/>
              <a:gd name="connsiteY6-14" fmla="*/ 3209925 h 6029325"/>
              <a:gd name="connsiteX7-15" fmla="*/ 228973 w 2162548"/>
              <a:gd name="connsiteY7-16" fmla="*/ 3609975 h 6029325"/>
              <a:gd name="connsiteX8-17" fmla="*/ 448048 w 2162548"/>
              <a:gd name="connsiteY8-18" fmla="*/ 4000500 h 6029325"/>
              <a:gd name="connsiteX9-19" fmla="*/ 2162548 w 2162548"/>
              <a:gd name="connsiteY9-20" fmla="*/ 6029325 h 6029325"/>
              <a:gd name="connsiteX0-21" fmla="*/ 695698 w 2162548"/>
              <a:gd name="connsiteY0-22" fmla="*/ 0 h 5715000"/>
              <a:gd name="connsiteX1-23" fmla="*/ 333748 w 2162548"/>
              <a:gd name="connsiteY1-24" fmla="*/ 781050 h 5715000"/>
              <a:gd name="connsiteX2-25" fmla="*/ 143248 w 2162548"/>
              <a:gd name="connsiteY2-26" fmla="*/ 1238250 h 5715000"/>
              <a:gd name="connsiteX3-27" fmla="*/ 38473 w 2162548"/>
              <a:gd name="connsiteY3-28" fmla="*/ 1600200 h 5715000"/>
              <a:gd name="connsiteX4-29" fmla="*/ 373 w 2162548"/>
              <a:gd name="connsiteY4-30" fmla="*/ 1914525 h 5715000"/>
              <a:gd name="connsiteX5-31" fmla="*/ 57523 w 2162548"/>
              <a:gd name="connsiteY5-32" fmla="*/ 2447925 h 5715000"/>
              <a:gd name="connsiteX6-33" fmla="*/ 114673 w 2162548"/>
              <a:gd name="connsiteY6-34" fmla="*/ 2895600 h 5715000"/>
              <a:gd name="connsiteX7-35" fmla="*/ 228973 w 2162548"/>
              <a:gd name="connsiteY7-36" fmla="*/ 3295650 h 5715000"/>
              <a:gd name="connsiteX8-37" fmla="*/ 448048 w 2162548"/>
              <a:gd name="connsiteY8-38" fmla="*/ 3686175 h 5715000"/>
              <a:gd name="connsiteX9-39" fmla="*/ 2162548 w 2162548"/>
              <a:gd name="connsiteY9-40" fmla="*/ 5715000 h 5715000"/>
              <a:gd name="connsiteX0-41" fmla="*/ 695698 w 2162548"/>
              <a:gd name="connsiteY0-42" fmla="*/ 0 h 5715000"/>
              <a:gd name="connsiteX1-43" fmla="*/ 333748 w 2162548"/>
              <a:gd name="connsiteY1-44" fmla="*/ 781050 h 5715000"/>
              <a:gd name="connsiteX2-45" fmla="*/ 143248 w 2162548"/>
              <a:gd name="connsiteY2-46" fmla="*/ 1238250 h 5715000"/>
              <a:gd name="connsiteX3-47" fmla="*/ 38473 w 2162548"/>
              <a:gd name="connsiteY3-48" fmla="*/ 1600200 h 5715000"/>
              <a:gd name="connsiteX4-49" fmla="*/ 373 w 2162548"/>
              <a:gd name="connsiteY4-50" fmla="*/ 1914525 h 5715000"/>
              <a:gd name="connsiteX5-51" fmla="*/ 57523 w 2162548"/>
              <a:gd name="connsiteY5-52" fmla="*/ 2447925 h 5715000"/>
              <a:gd name="connsiteX6-53" fmla="*/ 114673 w 2162548"/>
              <a:gd name="connsiteY6-54" fmla="*/ 2895600 h 5715000"/>
              <a:gd name="connsiteX7-55" fmla="*/ 228973 w 2162548"/>
              <a:gd name="connsiteY7-56" fmla="*/ 3295650 h 5715000"/>
              <a:gd name="connsiteX8-57" fmla="*/ 530839 w 2162548"/>
              <a:gd name="connsiteY8-58" fmla="*/ 3737919 h 5715000"/>
              <a:gd name="connsiteX9-59" fmla="*/ 2162548 w 2162548"/>
              <a:gd name="connsiteY9-60" fmla="*/ 5715000 h 5715000"/>
              <a:gd name="connsiteX0-61" fmla="*/ 695698 w 2166775"/>
              <a:gd name="connsiteY0-62" fmla="*/ 0 h 5731935"/>
              <a:gd name="connsiteX1-63" fmla="*/ 333748 w 2166775"/>
              <a:gd name="connsiteY1-64" fmla="*/ 781050 h 5731935"/>
              <a:gd name="connsiteX2-65" fmla="*/ 143248 w 2166775"/>
              <a:gd name="connsiteY2-66" fmla="*/ 1238250 h 5731935"/>
              <a:gd name="connsiteX3-67" fmla="*/ 38473 w 2166775"/>
              <a:gd name="connsiteY3-68" fmla="*/ 1600200 h 5731935"/>
              <a:gd name="connsiteX4-69" fmla="*/ 373 w 2166775"/>
              <a:gd name="connsiteY4-70" fmla="*/ 1914525 h 5731935"/>
              <a:gd name="connsiteX5-71" fmla="*/ 57523 w 2166775"/>
              <a:gd name="connsiteY5-72" fmla="*/ 2447925 h 5731935"/>
              <a:gd name="connsiteX6-73" fmla="*/ 114673 w 2166775"/>
              <a:gd name="connsiteY6-74" fmla="*/ 2895600 h 5731935"/>
              <a:gd name="connsiteX7-75" fmla="*/ 228973 w 2166775"/>
              <a:gd name="connsiteY7-76" fmla="*/ 3295650 h 5731935"/>
              <a:gd name="connsiteX8-77" fmla="*/ 530839 w 2166775"/>
              <a:gd name="connsiteY8-78" fmla="*/ 3737919 h 5731935"/>
              <a:gd name="connsiteX9-79" fmla="*/ 1986871 w 2166775"/>
              <a:gd name="connsiteY9-80" fmla="*/ 5525238 h 5731935"/>
              <a:gd name="connsiteX10" fmla="*/ 2162548 w 2166775"/>
              <a:gd name="connsiteY10" fmla="*/ 5715000 h 5731935"/>
              <a:gd name="connsiteX0-81" fmla="*/ 695698 w 1986871"/>
              <a:gd name="connsiteY0-82" fmla="*/ 0 h 5525238"/>
              <a:gd name="connsiteX1-83" fmla="*/ 333748 w 1986871"/>
              <a:gd name="connsiteY1-84" fmla="*/ 781050 h 5525238"/>
              <a:gd name="connsiteX2-85" fmla="*/ 143248 w 1986871"/>
              <a:gd name="connsiteY2-86" fmla="*/ 1238250 h 5525238"/>
              <a:gd name="connsiteX3-87" fmla="*/ 38473 w 1986871"/>
              <a:gd name="connsiteY3-88" fmla="*/ 1600200 h 5525238"/>
              <a:gd name="connsiteX4-89" fmla="*/ 373 w 1986871"/>
              <a:gd name="connsiteY4-90" fmla="*/ 1914525 h 5525238"/>
              <a:gd name="connsiteX5-91" fmla="*/ 57523 w 1986871"/>
              <a:gd name="connsiteY5-92" fmla="*/ 2447925 h 5525238"/>
              <a:gd name="connsiteX6-93" fmla="*/ 114673 w 1986871"/>
              <a:gd name="connsiteY6-94" fmla="*/ 2895600 h 5525238"/>
              <a:gd name="connsiteX7-95" fmla="*/ 228973 w 1986871"/>
              <a:gd name="connsiteY7-96" fmla="*/ 3295650 h 5525238"/>
              <a:gd name="connsiteX8-97" fmla="*/ 530839 w 1986871"/>
              <a:gd name="connsiteY8-98" fmla="*/ 3737919 h 5525238"/>
              <a:gd name="connsiteX9-99" fmla="*/ 1986871 w 1986871"/>
              <a:gd name="connsiteY9-100" fmla="*/ 5525238 h 55252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986871" h="5525238">
                <a:moveTo>
                  <a:pt x="695698" y="0"/>
                </a:moveTo>
                <a:cubicBezTo>
                  <a:pt x="575048" y="260350"/>
                  <a:pt x="425823" y="574675"/>
                  <a:pt x="333748" y="781050"/>
                </a:cubicBezTo>
                <a:cubicBezTo>
                  <a:pt x="241673" y="987425"/>
                  <a:pt x="192460" y="1101725"/>
                  <a:pt x="143248" y="1238250"/>
                </a:cubicBezTo>
                <a:cubicBezTo>
                  <a:pt x="94036" y="1374775"/>
                  <a:pt x="62285" y="1487488"/>
                  <a:pt x="38473" y="1600200"/>
                </a:cubicBezTo>
                <a:cubicBezTo>
                  <a:pt x="14661" y="1712912"/>
                  <a:pt x="-2802" y="1773238"/>
                  <a:pt x="373" y="1914525"/>
                </a:cubicBezTo>
                <a:cubicBezTo>
                  <a:pt x="3548" y="2055812"/>
                  <a:pt x="38473" y="2284413"/>
                  <a:pt x="57523" y="2447925"/>
                </a:cubicBezTo>
                <a:cubicBezTo>
                  <a:pt x="76573" y="2611437"/>
                  <a:pt x="86098" y="2754313"/>
                  <a:pt x="114673" y="2895600"/>
                </a:cubicBezTo>
                <a:cubicBezTo>
                  <a:pt x="143248" y="3036887"/>
                  <a:pt x="159612" y="3155264"/>
                  <a:pt x="228973" y="3295650"/>
                </a:cubicBezTo>
                <a:cubicBezTo>
                  <a:pt x="298334" y="3436037"/>
                  <a:pt x="237856" y="3366321"/>
                  <a:pt x="530839" y="3737919"/>
                </a:cubicBezTo>
                <a:cubicBezTo>
                  <a:pt x="823822" y="4109517"/>
                  <a:pt x="1714920" y="5195725"/>
                  <a:pt x="1986871" y="552523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4" name="任意多边形 43"/>
          <p:cNvSpPr/>
          <p:nvPr/>
        </p:nvSpPr>
        <p:spPr>
          <a:xfrm>
            <a:off x="3595836" y="5785255"/>
            <a:ext cx="805236" cy="3363136"/>
          </a:xfrm>
          <a:custGeom>
            <a:avLst/>
            <a:gdLst>
              <a:gd name="connsiteX0" fmla="*/ 0 w 1333500"/>
              <a:gd name="connsiteY0" fmla="*/ 0 h 5314950"/>
              <a:gd name="connsiteX1" fmla="*/ 152400 w 1333500"/>
              <a:gd name="connsiteY1" fmla="*/ 219075 h 5314950"/>
              <a:gd name="connsiteX2" fmla="*/ 171450 w 1333500"/>
              <a:gd name="connsiteY2" fmla="*/ 638175 h 5314950"/>
              <a:gd name="connsiteX3" fmla="*/ 180975 w 1333500"/>
              <a:gd name="connsiteY3" fmla="*/ 1514475 h 5314950"/>
              <a:gd name="connsiteX4" fmla="*/ 152400 w 1333500"/>
              <a:gd name="connsiteY4" fmla="*/ 1981200 h 5314950"/>
              <a:gd name="connsiteX5" fmla="*/ 95250 w 1333500"/>
              <a:gd name="connsiteY5" fmla="*/ 2390775 h 5314950"/>
              <a:gd name="connsiteX6" fmla="*/ 104775 w 1333500"/>
              <a:gd name="connsiteY6" fmla="*/ 2876550 h 5314950"/>
              <a:gd name="connsiteX7" fmla="*/ 190500 w 1333500"/>
              <a:gd name="connsiteY7" fmla="*/ 3390900 h 5314950"/>
              <a:gd name="connsiteX8" fmla="*/ 438150 w 1333500"/>
              <a:gd name="connsiteY8" fmla="*/ 4095750 h 5314950"/>
              <a:gd name="connsiteX9" fmla="*/ 561975 w 1333500"/>
              <a:gd name="connsiteY9" fmla="*/ 4381500 h 5314950"/>
              <a:gd name="connsiteX10" fmla="*/ 809625 w 1333500"/>
              <a:gd name="connsiteY10" fmla="*/ 4657725 h 5314950"/>
              <a:gd name="connsiteX11" fmla="*/ 1333500 w 1333500"/>
              <a:gd name="connsiteY11" fmla="*/ 5314950 h 5314950"/>
              <a:gd name="connsiteX0-1" fmla="*/ 0 w 1333500"/>
              <a:gd name="connsiteY0-2" fmla="*/ 0 h 5314950"/>
              <a:gd name="connsiteX1-3" fmla="*/ 152400 w 1333500"/>
              <a:gd name="connsiteY1-4" fmla="*/ 219075 h 5314950"/>
              <a:gd name="connsiteX2-5" fmla="*/ 171450 w 1333500"/>
              <a:gd name="connsiteY2-6" fmla="*/ 638175 h 5314950"/>
              <a:gd name="connsiteX3-7" fmla="*/ 180975 w 1333500"/>
              <a:gd name="connsiteY3-8" fmla="*/ 1514475 h 5314950"/>
              <a:gd name="connsiteX4-9" fmla="*/ 152400 w 1333500"/>
              <a:gd name="connsiteY4-10" fmla="*/ 1981200 h 5314950"/>
              <a:gd name="connsiteX5-11" fmla="*/ 95250 w 1333500"/>
              <a:gd name="connsiteY5-12" fmla="*/ 2390775 h 5314950"/>
              <a:gd name="connsiteX6-13" fmla="*/ 104775 w 1333500"/>
              <a:gd name="connsiteY6-14" fmla="*/ 2876550 h 5314950"/>
              <a:gd name="connsiteX7-15" fmla="*/ 190500 w 1333500"/>
              <a:gd name="connsiteY7-16" fmla="*/ 3390900 h 5314950"/>
              <a:gd name="connsiteX8-17" fmla="*/ 438150 w 1333500"/>
              <a:gd name="connsiteY8-18" fmla="*/ 4095750 h 5314950"/>
              <a:gd name="connsiteX9-19" fmla="*/ 561975 w 1333500"/>
              <a:gd name="connsiteY9-20" fmla="*/ 4381500 h 5314950"/>
              <a:gd name="connsiteX10-21" fmla="*/ 809625 w 1333500"/>
              <a:gd name="connsiteY10-22" fmla="*/ 4657725 h 5314950"/>
              <a:gd name="connsiteX11-23" fmla="*/ 1333500 w 1333500"/>
              <a:gd name="connsiteY11-24" fmla="*/ 5314950 h 5314950"/>
              <a:gd name="connsiteX0-25" fmla="*/ 0 w 1333500"/>
              <a:gd name="connsiteY0-26" fmla="*/ 0 h 5314950"/>
              <a:gd name="connsiteX1-27" fmla="*/ 152400 w 1333500"/>
              <a:gd name="connsiteY1-28" fmla="*/ 219075 h 5314950"/>
              <a:gd name="connsiteX2-29" fmla="*/ 171450 w 1333500"/>
              <a:gd name="connsiteY2-30" fmla="*/ 638175 h 5314950"/>
              <a:gd name="connsiteX3-31" fmla="*/ 180975 w 1333500"/>
              <a:gd name="connsiteY3-32" fmla="*/ 1514475 h 5314950"/>
              <a:gd name="connsiteX4-33" fmla="*/ 152400 w 1333500"/>
              <a:gd name="connsiteY4-34" fmla="*/ 1981200 h 5314950"/>
              <a:gd name="connsiteX5-35" fmla="*/ 95250 w 1333500"/>
              <a:gd name="connsiteY5-36" fmla="*/ 2390775 h 5314950"/>
              <a:gd name="connsiteX6-37" fmla="*/ 104775 w 1333500"/>
              <a:gd name="connsiteY6-38" fmla="*/ 2876550 h 5314950"/>
              <a:gd name="connsiteX7-39" fmla="*/ 190500 w 1333500"/>
              <a:gd name="connsiteY7-40" fmla="*/ 3390900 h 5314950"/>
              <a:gd name="connsiteX8-41" fmla="*/ 438150 w 1333500"/>
              <a:gd name="connsiteY8-42" fmla="*/ 4095750 h 5314950"/>
              <a:gd name="connsiteX9-43" fmla="*/ 561975 w 1333500"/>
              <a:gd name="connsiteY9-44" fmla="*/ 4381500 h 5314950"/>
              <a:gd name="connsiteX10-45" fmla="*/ 809625 w 1333500"/>
              <a:gd name="connsiteY10-46" fmla="*/ 4657725 h 5314950"/>
              <a:gd name="connsiteX11-47" fmla="*/ 1333500 w 1333500"/>
              <a:gd name="connsiteY11-48" fmla="*/ 5314950 h 5314950"/>
              <a:gd name="connsiteX0-49" fmla="*/ 61812 w 1242912"/>
              <a:gd name="connsiteY0-50" fmla="*/ 0 h 5095875"/>
              <a:gd name="connsiteX1-51" fmla="*/ 80862 w 1242912"/>
              <a:gd name="connsiteY1-52" fmla="*/ 419100 h 5095875"/>
              <a:gd name="connsiteX2-53" fmla="*/ 90387 w 1242912"/>
              <a:gd name="connsiteY2-54" fmla="*/ 1295400 h 5095875"/>
              <a:gd name="connsiteX3-55" fmla="*/ 61812 w 1242912"/>
              <a:gd name="connsiteY3-56" fmla="*/ 1762125 h 5095875"/>
              <a:gd name="connsiteX4-57" fmla="*/ 4662 w 1242912"/>
              <a:gd name="connsiteY4-58" fmla="*/ 2171700 h 5095875"/>
              <a:gd name="connsiteX5-59" fmla="*/ 14187 w 1242912"/>
              <a:gd name="connsiteY5-60" fmla="*/ 2657475 h 5095875"/>
              <a:gd name="connsiteX6-61" fmla="*/ 99912 w 1242912"/>
              <a:gd name="connsiteY6-62" fmla="*/ 3171825 h 5095875"/>
              <a:gd name="connsiteX7-63" fmla="*/ 347562 w 1242912"/>
              <a:gd name="connsiteY7-64" fmla="*/ 3876675 h 5095875"/>
              <a:gd name="connsiteX8-65" fmla="*/ 471387 w 1242912"/>
              <a:gd name="connsiteY8-66" fmla="*/ 4162425 h 5095875"/>
              <a:gd name="connsiteX9-67" fmla="*/ 719037 w 1242912"/>
              <a:gd name="connsiteY9-68" fmla="*/ 4438650 h 5095875"/>
              <a:gd name="connsiteX10-69" fmla="*/ 1242912 w 1242912"/>
              <a:gd name="connsiteY10-70" fmla="*/ 5095875 h 5095875"/>
              <a:gd name="connsiteX0-71" fmla="*/ 23712 w 1242912"/>
              <a:gd name="connsiteY0-72" fmla="*/ 0 h 5191125"/>
              <a:gd name="connsiteX1-73" fmla="*/ 80862 w 1242912"/>
              <a:gd name="connsiteY1-74" fmla="*/ 514350 h 5191125"/>
              <a:gd name="connsiteX2-75" fmla="*/ 90387 w 1242912"/>
              <a:gd name="connsiteY2-76" fmla="*/ 1390650 h 5191125"/>
              <a:gd name="connsiteX3-77" fmla="*/ 61812 w 1242912"/>
              <a:gd name="connsiteY3-78" fmla="*/ 1857375 h 5191125"/>
              <a:gd name="connsiteX4-79" fmla="*/ 4662 w 1242912"/>
              <a:gd name="connsiteY4-80" fmla="*/ 2266950 h 5191125"/>
              <a:gd name="connsiteX5-81" fmla="*/ 14187 w 1242912"/>
              <a:gd name="connsiteY5-82" fmla="*/ 2752725 h 5191125"/>
              <a:gd name="connsiteX6-83" fmla="*/ 99912 w 1242912"/>
              <a:gd name="connsiteY6-84" fmla="*/ 3267075 h 5191125"/>
              <a:gd name="connsiteX7-85" fmla="*/ 347562 w 1242912"/>
              <a:gd name="connsiteY7-86" fmla="*/ 3971925 h 5191125"/>
              <a:gd name="connsiteX8-87" fmla="*/ 471387 w 1242912"/>
              <a:gd name="connsiteY8-88" fmla="*/ 4257675 h 5191125"/>
              <a:gd name="connsiteX9-89" fmla="*/ 719037 w 1242912"/>
              <a:gd name="connsiteY9-90" fmla="*/ 4533900 h 5191125"/>
              <a:gd name="connsiteX10-91" fmla="*/ 1242912 w 1242912"/>
              <a:gd name="connsiteY10-92" fmla="*/ 5191125 h 5191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42912" h="5191125">
                <a:moveTo>
                  <a:pt x="23712" y="0"/>
                </a:moveTo>
                <a:cubicBezTo>
                  <a:pt x="52287" y="106363"/>
                  <a:pt x="69750" y="282575"/>
                  <a:pt x="80862" y="514350"/>
                </a:cubicBezTo>
                <a:cubicBezTo>
                  <a:pt x="91974" y="746125"/>
                  <a:pt x="93562" y="1166813"/>
                  <a:pt x="90387" y="1390650"/>
                </a:cubicBezTo>
                <a:cubicBezTo>
                  <a:pt x="87212" y="1614487"/>
                  <a:pt x="76099" y="1711325"/>
                  <a:pt x="61812" y="1857375"/>
                </a:cubicBezTo>
                <a:cubicBezTo>
                  <a:pt x="47525" y="2003425"/>
                  <a:pt x="12600" y="2117725"/>
                  <a:pt x="4662" y="2266950"/>
                </a:cubicBezTo>
                <a:cubicBezTo>
                  <a:pt x="-3276" y="2416175"/>
                  <a:pt x="-1688" y="2586038"/>
                  <a:pt x="14187" y="2752725"/>
                </a:cubicBezTo>
                <a:cubicBezTo>
                  <a:pt x="30062" y="2919412"/>
                  <a:pt x="44350" y="3063875"/>
                  <a:pt x="99912" y="3267075"/>
                </a:cubicBezTo>
                <a:cubicBezTo>
                  <a:pt x="155475" y="3470275"/>
                  <a:pt x="285650" y="3806825"/>
                  <a:pt x="347562" y="3971925"/>
                </a:cubicBezTo>
                <a:cubicBezTo>
                  <a:pt x="409474" y="4137025"/>
                  <a:pt x="409475" y="4164013"/>
                  <a:pt x="471387" y="4257675"/>
                </a:cubicBezTo>
                <a:cubicBezTo>
                  <a:pt x="533299" y="4351337"/>
                  <a:pt x="590450" y="4378325"/>
                  <a:pt x="719037" y="4533900"/>
                </a:cubicBezTo>
                <a:cubicBezTo>
                  <a:pt x="847625" y="4689475"/>
                  <a:pt x="1045268" y="4940300"/>
                  <a:pt x="1242912" y="519112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5" name="任意多边形 44"/>
          <p:cNvSpPr/>
          <p:nvPr/>
        </p:nvSpPr>
        <p:spPr>
          <a:xfrm>
            <a:off x="1599488" y="7624181"/>
            <a:ext cx="2005540" cy="1036710"/>
          </a:xfrm>
          <a:custGeom>
            <a:avLst/>
            <a:gdLst>
              <a:gd name="connsiteX0" fmla="*/ 0 w 3095625"/>
              <a:gd name="connsiteY0" fmla="*/ 1600200 h 1600200"/>
              <a:gd name="connsiteX1" fmla="*/ 523875 w 3095625"/>
              <a:gd name="connsiteY1" fmla="*/ 1466850 h 1600200"/>
              <a:gd name="connsiteX2" fmla="*/ 1047750 w 3095625"/>
              <a:gd name="connsiteY2" fmla="*/ 1152525 h 1600200"/>
              <a:gd name="connsiteX3" fmla="*/ 1504950 w 3095625"/>
              <a:gd name="connsiteY3" fmla="*/ 809625 h 1600200"/>
              <a:gd name="connsiteX4" fmla="*/ 2047875 w 3095625"/>
              <a:gd name="connsiteY4" fmla="*/ 371475 h 1600200"/>
              <a:gd name="connsiteX5" fmla="*/ 2657475 w 3095625"/>
              <a:gd name="connsiteY5" fmla="*/ 95250 h 1600200"/>
              <a:gd name="connsiteX6" fmla="*/ 3095625 w 3095625"/>
              <a:gd name="connsiteY6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625" h="1600200">
                <a:moveTo>
                  <a:pt x="0" y="1600200"/>
                </a:moveTo>
                <a:cubicBezTo>
                  <a:pt x="174625" y="1570831"/>
                  <a:pt x="349250" y="1541462"/>
                  <a:pt x="523875" y="1466850"/>
                </a:cubicBezTo>
                <a:cubicBezTo>
                  <a:pt x="698500" y="1392237"/>
                  <a:pt x="884238" y="1262062"/>
                  <a:pt x="1047750" y="1152525"/>
                </a:cubicBezTo>
                <a:cubicBezTo>
                  <a:pt x="1211262" y="1042988"/>
                  <a:pt x="1338263" y="939800"/>
                  <a:pt x="1504950" y="809625"/>
                </a:cubicBezTo>
                <a:cubicBezTo>
                  <a:pt x="1671637" y="679450"/>
                  <a:pt x="1855788" y="490537"/>
                  <a:pt x="2047875" y="371475"/>
                </a:cubicBezTo>
                <a:cubicBezTo>
                  <a:pt x="2239962" y="252413"/>
                  <a:pt x="2482850" y="157163"/>
                  <a:pt x="2657475" y="95250"/>
                </a:cubicBezTo>
                <a:cubicBezTo>
                  <a:pt x="2832100" y="33337"/>
                  <a:pt x="2963862" y="16668"/>
                  <a:pt x="3095625" y="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non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任意多边形 45"/>
          <p:cNvSpPr/>
          <p:nvPr/>
        </p:nvSpPr>
        <p:spPr>
          <a:xfrm>
            <a:off x="2290628" y="6439369"/>
            <a:ext cx="2332597" cy="283861"/>
          </a:xfrm>
          <a:custGeom>
            <a:avLst/>
            <a:gdLst>
              <a:gd name="connsiteX0" fmla="*/ 0 w 3600450"/>
              <a:gd name="connsiteY0" fmla="*/ 0 h 438150"/>
              <a:gd name="connsiteX1" fmla="*/ 390525 w 3600450"/>
              <a:gd name="connsiteY1" fmla="*/ 257175 h 438150"/>
              <a:gd name="connsiteX2" fmla="*/ 771525 w 3600450"/>
              <a:gd name="connsiteY2" fmla="*/ 361950 h 438150"/>
              <a:gd name="connsiteX3" fmla="*/ 1104900 w 3600450"/>
              <a:gd name="connsiteY3" fmla="*/ 428625 h 438150"/>
              <a:gd name="connsiteX4" fmla="*/ 2085975 w 3600450"/>
              <a:gd name="connsiteY4" fmla="*/ 428625 h 438150"/>
              <a:gd name="connsiteX5" fmla="*/ 3600450 w 3600450"/>
              <a:gd name="connsiteY5" fmla="*/ 438150 h 438150"/>
              <a:gd name="connsiteX0-1" fmla="*/ 0 w 3600450"/>
              <a:gd name="connsiteY0-2" fmla="*/ 0 h 438150"/>
              <a:gd name="connsiteX1-3" fmla="*/ 351320 w 3600450"/>
              <a:gd name="connsiteY1-4" fmla="*/ 217969 h 438150"/>
              <a:gd name="connsiteX2-5" fmla="*/ 771525 w 3600450"/>
              <a:gd name="connsiteY2-6" fmla="*/ 361950 h 438150"/>
              <a:gd name="connsiteX3-7" fmla="*/ 1104900 w 3600450"/>
              <a:gd name="connsiteY3-8" fmla="*/ 428625 h 438150"/>
              <a:gd name="connsiteX4-9" fmla="*/ 2085975 w 3600450"/>
              <a:gd name="connsiteY4-10" fmla="*/ 428625 h 438150"/>
              <a:gd name="connsiteX5-11" fmla="*/ 3600450 w 3600450"/>
              <a:gd name="connsiteY5-12" fmla="*/ 438150 h 438150"/>
              <a:gd name="connsiteX0-13" fmla="*/ 0 w 3600450"/>
              <a:gd name="connsiteY0-14" fmla="*/ 0 h 438150"/>
              <a:gd name="connsiteX1-15" fmla="*/ 351320 w 3600450"/>
              <a:gd name="connsiteY1-16" fmla="*/ 217969 h 438150"/>
              <a:gd name="connsiteX2-17" fmla="*/ 737220 w 3600450"/>
              <a:gd name="connsiteY2-18" fmla="*/ 357049 h 438150"/>
              <a:gd name="connsiteX3-19" fmla="*/ 1104900 w 3600450"/>
              <a:gd name="connsiteY3-20" fmla="*/ 428625 h 438150"/>
              <a:gd name="connsiteX4-21" fmla="*/ 2085975 w 3600450"/>
              <a:gd name="connsiteY4-22" fmla="*/ 428625 h 438150"/>
              <a:gd name="connsiteX5-23" fmla="*/ 3600450 w 3600450"/>
              <a:gd name="connsiteY5-24" fmla="*/ 438150 h 43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600450" h="438150">
                <a:moveTo>
                  <a:pt x="0" y="0"/>
                </a:moveTo>
                <a:cubicBezTo>
                  <a:pt x="130969" y="98425"/>
                  <a:pt x="228450" y="158461"/>
                  <a:pt x="351320" y="217969"/>
                </a:cubicBezTo>
                <a:cubicBezTo>
                  <a:pt x="474190" y="277477"/>
                  <a:pt x="611623" y="321940"/>
                  <a:pt x="737220" y="357049"/>
                </a:cubicBezTo>
                <a:cubicBezTo>
                  <a:pt x="862817" y="392158"/>
                  <a:pt x="880108" y="416696"/>
                  <a:pt x="1104900" y="428625"/>
                </a:cubicBezTo>
                <a:cubicBezTo>
                  <a:pt x="1329692" y="440554"/>
                  <a:pt x="2085975" y="428625"/>
                  <a:pt x="2085975" y="428625"/>
                </a:cubicBezTo>
                <a:lnTo>
                  <a:pt x="3600450" y="438150"/>
                </a:ln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7" name="任意多边形 46"/>
          <p:cNvSpPr/>
          <p:nvPr/>
        </p:nvSpPr>
        <p:spPr bwMode="auto">
          <a:xfrm>
            <a:off x="1120700" y="5902595"/>
            <a:ext cx="2889549" cy="3626525"/>
          </a:xfrm>
          <a:custGeom>
            <a:avLst/>
            <a:gdLst>
              <a:gd name="connsiteX0" fmla="*/ 2753940 w 4525784"/>
              <a:gd name="connsiteY0" fmla="*/ 0 h 5680086"/>
              <a:gd name="connsiteX1" fmla="*/ 2870252 w 4525784"/>
              <a:gd name="connsiteY1" fmla="*/ 227772 h 5680086"/>
              <a:gd name="connsiteX2" fmla="*/ 2898765 w 4525784"/>
              <a:gd name="connsiteY2" fmla="*/ 293093 h 5680086"/>
              <a:gd name="connsiteX3" fmla="*/ 2923656 w 4525784"/>
              <a:gd name="connsiteY3" fmla="*/ 361254 h 5680086"/>
              <a:gd name="connsiteX4" fmla="*/ 2940402 w 4525784"/>
              <a:gd name="connsiteY4" fmla="*/ 431119 h 5680086"/>
              <a:gd name="connsiteX5" fmla="*/ 2952169 w 4525784"/>
              <a:gd name="connsiteY5" fmla="*/ 502120 h 5680086"/>
              <a:gd name="connsiteX6" fmla="*/ 2957147 w 4525784"/>
              <a:gd name="connsiteY6" fmla="*/ 572553 h 5680086"/>
              <a:gd name="connsiteX7" fmla="*/ 2957147 w 4525784"/>
              <a:gd name="connsiteY7" fmla="*/ 645826 h 5680086"/>
              <a:gd name="connsiteX8" fmla="*/ 2948548 w 4525784"/>
              <a:gd name="connsiteY8" fmla="*/ 716259 h 5680086"/>
              <a:gd name="connsiteX9" fmla="*/ 2938139 w 4525784"/>
              <a:gd name="connsiteY9" fmla="*/ 786124 h 5680086"/>
              <a:gd name="connsiteX10" fmla="*/ 2917773 w 4525784"/>
              <a:gd name="connsiteY10" fmla="*/ 857693 h 5680086"/>
              <a:gd name="connsiteX11" fmla="*/ 2892881 w 4525784"/>
              <a:gd name="connsiteY11" fmla="*/ 925286 h 5680086"/>
              <a:gd name="connsiteX12" fmla="*/ 2862106 w 4525784"/>
              <a:gd name="connsiteY12" fmla="*/ 989471 h 5680086"/>
              <a:gd name="connsiteX13" fmla="*/ 2554352 w 4525784"/>
              <a:gd name="connsiteY13" fmla="*/ 1564296 h 5680086"/>
              <a:gd name="connsiteX14" fmla="*/ 2523577 w 4525784"/>
              <a:gd name="connsiteY14" fmla="*/ 1629049 h 5680086"/>
              <a:gd name="connsiteX15" fmla="*/ 2497328 w 4525784"/>
              <a:gd name="connsiteY15" fmla="*/ 1697210 h 5680086"/>
              <a:gd name="connsiteX16" fmla="*/ 2478319 w 4525784"/>
              <a:gd name="connsiteY16" fmla="*/ 1767075 h 5680086"/>
              <a:gd name="connsiteX17" fmla="*/ 2464290 w 4525784"/>
              <a:gd name="connsiteY17" fmla="*/ 1838076 h 5680086"/>
              <a:gd name="connsiteX18" fmla="*/ 2458406 w 4525784"/>
              <a:gd name="connsiteY18" fmla="*/ 1910781 h 5680086"/>
              <a:gd name="connsiteX19" fmla="*/ 2455690 w 4525784"/>
              <a:gd name="connsiteY19" fmla="*/ 1984622 h 5680086"/>
              <a:gd name="connsiteX20" fmla="*/ 2464290 w 4525784"/>
              <a:gd name="connsiteY20" fmla="*/ 2136280 h 5680086"/>
              <a:gd name="connsiteX21" fmla="*/ 2474699 w 4525784"/>
              <a:gd name="connsiteY21" fmla="*/ 2491286 h 5680086"/>
              <a:gd name="connsiteX22" fmla="*/ 2484203 w 4525784"/>
              <a:gd name="connsiteY22" fmla="*/ 2581599 h 5680086"/>
              <a:gd name="connsiteX23" fmla="*/ 2495065 w 4525784"/>
              <a:gd name="connsiteY23" fmla="*/ 2666232 h 5680086"/>
              <a:gd name="connsiteX24" fmla="*/ 2511810 w 4525784"/>
              <a:gd name="connsiteY24" fmla="*/ 2753706 h 5680086"/>
              <a:gd name="connsiteX25" fmla="*/ 2537607 w 4525784"/>
              <a:gd name="connsiteY25" fmla="*/ 2838339 h 5680086"/>
              <a:gd name="connsiteX26" fmla="*/ 2565214 w 4525784"/>
              <a:gd name="connsiteY26" fmla="*/ 2922404 h 5680086"/>
              <a:gd name="connsiteX27" fmla="*/ 2599610 w 4525784"/>
              <a:gd name="connsiteY27" fmla="*/ 3001926 h 5680086"/>
              <a:gd name="connsiteX28" fmla="*/ 2641248 w 4525784"/>
              <a:gd name="connsiteY28" fmla="*/ 3080311 h 5680086"/>
              <a:gd name="connsiteX29" fmla="*/ 2686053 w 4525784"/>
              <a:gd name="connsiteY29" fmla="*/ 3156424 h 5680086"/>
              <a:gd name="connsiteX30" fmla="*/ 2737194 w 4525784"/>
              <a:gd name="connsiteY30" fmla="*/ 3230265 h 5680086"/>
              <a:gd name="connsiteX31" fmla="*/ 2790598 w 4525784"/>
              <a:gd name="connsiteY31" fmla="*/ 3297858 h 5680086"/>
              <a:gd name="connsiteX32" fmla="*/ 4370097 w 4525784"/>
              <a:gd name="connsiteY32" fmla="*/ 5146726 h 5680086"/>
              <a:gd name="connsiteX33" fmla="*/ 4429385 w 4525784"/>
              <a:gd name="connsiteY33" fmla="*/ 5217159 h 5680086"/>
              <a:gd name="connsiteX34" fmla="*/ 4480526 w 4525784"/>
              <a:gd name="connsiteY34" fmla="*/ 5294408 h 5680086"/>
              <a:gd name="connsiteX35" fmla="*/ 4525784 w 4525784"/>
              <a:gd name="connsiteY35" fmla="*/ 5372225 h 5680086"/>
              <a:gd name="connsiteX36" fmla="*/ 4476906 w 4525784"/>
              <a:gd name="connsiteY36" fmla="*/ 5409146 h 5680086"/>
              <a:gd name="connsiteX37" fmla="*/ 4195854 w 4525784"/>
              <a:gd name="connsiteY37" fmla="*/ 5649413 h 5680086"/>
              <a:gd name="connsiteX38" fmla="*/ 4161006 w 4525784"/>
              <a:gd name="connsiteY38" fmla="*/ 5680086 h 5680086"/>
              <a:gd name="connsiteX39" fmla="*/ 3783556 w 4525784"/>
              <a:gd name="connsiteY39" fmla="*/ 5231359 h 5680086"/>
              <a:gd name="connsiteX40" fmla="*/ 3619722 w 4525784"/>
              <a:gd name="connsiteY40" fmla="*/ 5369953 h 5680086"/>
              <a:gd name="connsiteX41" fmla="*/ 3389360 w 4525784"/>
              <a:gd name="connsiteY41" fmla="*/ 5567053 h 5680086"/>
              <a:gd name="connsiteX42" fmla="*/ 3227789 w 4525784"/>
              <a:gd name="connsiteY42" fmla="*/ 5380745 h 5680086"/>
              <a:gd name="connsiteX43" fmla="*/ 3016435 w 4525784"/>
              <a:gd name="connsiteY43" fmla="*/ 5135934 h 5680086"/>
              <a:gd name="connsiteX44" fmla="*/ 2835856 w 4525784"/>
              <a:gd name="connsiteY44" fmla="*/ 4929747 h 5680086"/>
              <a:gd name="connsiteX45" fmla="*/ 2706419 w 4525784"/>
              <a:gd name="connsiteY45" fmla="*/ 4780929 h 5680086"/>
              <a:gd name="connsiteX46" fmla="*/ 2663876 w 4525784"/>
              <a:gd name="connsiteY46" fmla="*/ 4732647 h 5680086"/>
              <a:gd name="connsiteX47" fmla="*/ 2650752 w 4525784"/>
              <a:gd name="connsiteY47" fmla="*/ 4713335 h 5680086"/>
              <a:gd name="connsiteX48" fmla="*/ 2624502 w 4525784"/>
              <a:gd name="connsiteY48" fmla="*/ 4682663 h 5680086"/>
              <a:gd name="connsiteX49" fmla="*/ 2601873 w 4525784"/>
              <a:gd name="connsiteY49" fmla="*/ 4654263 h 5680086"/>
              <a:gd name="connsiteX50" fmla="*/ 2320370 w 4525784"/>
              <a:gd name="connsiteY50" fmla="*/ 4323682 h 5680086"/>
              <a:gd name="connsiteX51" fmla="*/ 1947445 w 4525784"/>
              <a:gd name="connsiteY51" fmla="*/ 3890291 h 5680086"/>
              <a:gd name="connsiteX52" fmla="*/ 1928436 w 4525784"/>
              <a:gd name="connsiteY52" fmla="*/ 3864163 h 5680086"/>
              <a:gd name="connsiteX53" fmla="*/ 1897661 w 4525784"/>
              <a:gd name="connsiteY53" fmla="*/ 3824970 h 5680086"/>
              <a:gd name="connsiteX54" fmla="*/ 1821628 w 4525784"/>
              <a:gd name="connsiteY54" fmla="*/ 3884611 h 5680086"/>
              <a:gd name="connsiteX55" fmla="*/ 1770487 w 4525784"/>
              <a:gd name="connsiteY55" fmla="*/ 3921531 h 5680086"/>
              <a:gd name="connsiteX56" fmla="*/ 1541482 w 4525784"/>
              <a:gd name="connsiteY56" fmla="*/ 4075462 h 5680086"/>
              <a:gd name="connsiteX57" fmla="*/ 1471332 w 4525784"/>
              <a:gd name="connsiteY57" fmla="*/ 4118630 h 5680086"/>
              <a:gd name="connsiteX58" fmla="*/ 1395299 w 4525784"/>
              <a:gd name="connsiteY58" fmla="*/ 4154983 h 5680086"/>
              <a:gd name="connsiteX59" fmla="*/ 1317003 w 4525784"/>
              <a:gd name="connsiteY59" fmla="*/ 4182815 h 5680086"/>
              <a:gd name="connsiteX60" fmla="*/ 1130541 w 4525784"/>
              <a:gd name="connsiteY60" fmla="*/ 4237344 h 5680086"/>
              <a:gd name="connsiteX61" fmla="*/ 1040478 w 4525784"/>
              <a:gd name="connsiteY61" fmla="*/ 4258361 h 5680086"/>
              <a:gd name="connsiteX62" fmla="*/ 1040478 w 4525784"/>
              <a:gd name="connsiteY62" fmla="*/ 4225416 h 5680086"/>
              <a:gd name="connsiteX63" fmla="*/ 1040478 w 4525784"/>
              <a:gd name="connsiteY63" fmla="*/ 4174295 h 5680086"/>
              <a:gd name="connsiteX64" fmla="*/ 1034142 w 4525784"/>
              <a:gd name="connsiteY64" fmla="*/ 4124311 h 5680086"/>
              <a:gd name="connsiteX65" fmla="*/ 1023732 w 4525784"/>
              <a:gd name="connsiteY65" fmla="*/ 4075462 h 5680086"/>
              <a:gd name="connsiteX66" fmla="*/ 1006082 w 4525784"/>
              <a:gd name="connsiteY66" fmla="*/ 4030589 h 5680086"/>
              <a:gd name="connsiteX67" fmla="*/ 983453 w 4525784"/>
              <a:gd name="connsiteY67" fmla="*/ 3985716 h 5680086"/>
              <a:gd name="connsiteX68" fmla="*/ 876192 w 4525784"/>
              <a:gd name="connsiteY68" fmla="*/ 4014117 h 5680086"/>
              <a:gd name="connsiteX69" fmla="*/ 839533 w 4525784"/>
              <a:gd name="connsiteY69" fmla="*/ 4022069 h 5680086"/>
              <a:gd name="connsiteX70" fmla="*/ 802874 w 4525784"/>
              <a:gd name="connsiteY70" fmla="*/ 4024909 h 5680086"/>
              <a:gd name="connsiteX71" fmla="*/ 279241 w 4525784"/>
              <a:gd name="connsiteY71" fmla="*/ 4044789 h 5680086"/>
              <a:gd name="connsiteX72" fmla="*/ 233983 w 4525784"/>
              <a:gd name="connsiteY72" fmla="*/ 3773849 h 5680086"/>
              <a:gd name="connsiteX73" fmla="*/ 4526 w 4525784"/>
              <a:gd name="connsiteY73" fmla="*/ 3782369 h 5680086"/>
              <a:gd name="connsiteX74" fmla="*/ 0 w 4525784"/>
              <a:gd name="connsiteY74" fmla="*/ 3732385 h 5680086"/>
              <a:gd name="connsiteX75" fmla="*/ 0 w 4525784"/>
              <a:gd name="connsiteY75" fmla="*/ 3703984 h 5680086"/>
              <a:gd name="connsiteX76" fmla="*/ 4526 w 4525784"/>
              <a:gd name="connsiteY76" fmla="*/ 3675584 h 5680086"/>
              <a:gd name="connsiteX77" fmla="*/ 16745 w 4525784"/>
              <a:gd name="connsiteY77" fmla="*/ 3650591 h 5680086"/>
              <a:gd name="connsiteX78" fmla="*/ 81917 w 4525784"/>
              <a:gd name="connsiteY78" fmla="*/ 3515405 h 5680086"/>
              <a:gd name="connsiteX79" fmla="*/ 92779 w 4525784"/>
              <a:gd name="connsiteY79" fmla="*/ 3494957 h 5680086"/>
              <a:gd name="connsiteX80" fmla="*/ 112692 w 4525784"/>
              <a:gd name="connsiteY80" fmla="*/ 3480757 h 5680086"/>
              <a:gd name="connsiteX81" fmla="*/ 131700 w 4525784"/>
              <a:gd name="connsiteY81" fmla="*/ 3472237 h 5680086"/>
              <a:gd name="connsiteX82" fmla="*/ 154329 w 4525784"/>
              <a:gd name="connsiteY82" fmla="*/ 3469965 h 5680086"/>
              <a:gd name="connsiteX83" fmla="*/ 236246 w 4525784"/>
              <a:gd name="connsiteY83" fmla="*/ 3469965 h 5680086"/>
              <a:gd name="connsiteX84" fmla="*/ 275620 w 4525784"/>
              <a:gd name="connsiteY84" fmla="*/ 3320578 h 5680086"/>
              <a:gd name="connsiteX85" fmla="*/ 279241 w 4525784"/>
              <a:gd name="connsiteY85" fmla="*/ 3292178 h 5680086"/>
              <a:gd name="connsiteX86" fmla="*/ 279241 w 4525784"/>
              <a:gd name="connsiteY86" fmla="*/ 3264346 h 5680086"/>
              <a:gd name="connsiteX87" fmla="*/ 273357 w 4525784"/>
              <a:gd name="connsiteY87" fmla="*/ 3233673 h 5680086"/>
              <a:gd name="connsiteX88" fmla="*/ 261138 w 4525784"/>
              <a:gd name="connsiteY88" fmla="*/ 3207545 h 5680086"/>
              <a:gd name="connsiteX89" fmla="*/ 248013 w 4525784"/>
              <a:gd name="connsiteY89" fmla="*/ 3182552 h 5680086"/>
              <a:gd name="connsiteX90" fmla="*/ 228100 w 4525784"/>
              <a:gd name="connsiteY90" fmla="*/ 3156424 h 5680086"/>
              <a:gd name="connsiteX91" fmla="*/ 310016 w 4525784"/>
              <a:gd name="connsiteY91" fmla="*/ 3094511 h 5680086"/>
              <a:gd name="connsiteX92" fmla="*/ 396459 w 4525784"/>
              <a:gd name="connsiteY92" fmla="*/ 3041118 h 5680086"/>
              <a:gd name="connsiteX93" fmla="*/ 388312 w 4525784"/>
              <a:gd name="connsiteY93" fmla="*/ 3030894 h 5680086"/>
              <a:gd name="connsiteX94" fmla="*/ 273357 w 4525784"/>
              <a:gd name="connsiteY94" fmla="*/ 2877532 h 5680086"/>
              <a:gd name="connsiteX95" fmla="*/ 264758 w 4525784"/>
              <a:gd name="connsiteY95" fmla="*/ 2861059 h 5680086"/>
              <a:gd name="connsiteX96" fmla="*/ 258875 w 4525784"/>
              <a:gd name="connsiteY96" fmla="*/ 2841747 h 5680086"/>
              <a:gd name="connsiteX97" fmla="*/ 193704 w 4525784"/>
              <a:gd name="connsiteY97" fmla="*/ 2852539 h 5680086"/>
              <a:gd name="connsiteX98" fmla="*/ 129437 w 4525784"/>
              <a:gd name="connsiteY98" fmla="*/ 2861059 h 5680086"/>
              <a:gd name="connsiteX99" fmla="*/ 129437 w 4525784"/>
              <a:gd name="connsiteY99" fmla="*/ 2723033 h 5680086"/>
              <a:gd name="connsiteX100" fmla="*/ 131700 w 4525784"/>
              <a:gd name="connsiteY100" fmla="*/ 2694633 h 5680086"/>
              <a:gd name="connsiteX101" fmla="*/ 140299 w 4525784"/>
              <a:gd name="connsiteY101" fmla="*/ 2669641 h 5680086"/>
              <a:gd name="connsiteX102" fmla="*/ 154329 w 4525784"/>
              <a:gd name="connsiteY102" fmla="*/ 2646920 h 5680086"/>
              <a:gd name="connsiteX103" fmla="*/ 197324 w 4525784"/>
              <a:gd name="connsiteY103" fmla="*/ 2590119 h 5680086"/>
              <a:gd name="connsiteX104" fmla="*/ 216332 w 4525784"/>
              <a:gd name="connsiteY104" fmla="*/ 2559447 h 5680086"/>
              <a:gd name="connsiteX105" fmla="*/ 228100 w 4525784"/>
              <a:gd name="connsiteY105" fmla="*/ 2525934 h 5680086"/>
              <a:gd name="connsiteX106" fmla="*/ 230362 w 4525784"/>
              <a:gd name="connsiteY106" fmla="*/ 2491286 h 5680086"/>
              <a:gd name="connsiteX107" fmla="*/ 230362 w 4525784"/>
              <a:gd name="connsiteY107" fmla="*/ 2359508 h 5680086"/>
              <a:gd name="connsiteX108" fmla="*/ 228100 w 4525784"/>
              <a:gd name="connsiteY108" fmla="*/ 2333379 h 5680086"/>
              <a:gd name="connsiteX109" fmla="*/ 219501 w 4525784"/>
              <a:gd name="connsiteY109" fmla="*/ 2308387 h 5680086"/>
              <a:gd name="connsiteX110" fmla="*/ 180579 w 4525784"/>
              <a:gd name="connsiteY110" fmla="*/ 2220914 h 5680086"/>
              <a:gd name="connsiteX111" fmla="*/ 324046 w 4525784"/>
              <a:gd name="connsiteY111" fmla="*/ 2086296 h 5680086"/>
              <a:gd name="connsiteX112" fmla="*/ 777982 w 4525784"/>
              <a:gd name="connsiteY112" fmla="*/ 1947702 h 5680086"/>
              <a:gd name="connsiteX113" fmla="*/ 784403 w 4525784"/>
              <a:gd name="connsiteY113" fmla="*/ 1969434 h 5680086"/>
              <a:gd name="connsiteX114" fmla="*/ 792456 w 4525784"/>
              <a:gd name="connsiteY114" fmla="*/ 1933195 h 5680086"/>
              <a:gd name="connsiteX115" fmla="*/ 668631 w 4525784"/>
              <a:gd name="connsiteY115" fmla="*/ 1542670 h 5680086"/>
              <a:gd name="connsiteX116" fmla="*/ 1473493 w 4525784"/>
              <a:gd name="connsiteY116" fmla="*/ 904495 h 5680086"/>
              <a:gd name="connsiteX117" fmla="*/ 1711618 w 4525784"/>
              <a:gd name="connsiteY117" fmla="*/ 780670 h 5680086"/>
              <a:gd name="connsiteX118" fmla="*/ 1842906 w 4525784"/>
              <a:gd name="connsiteY118" fmla="*/ 834730 h 5680086"/>
              <a:gd name="connsiteX119" fmla="*/ 2173282 w 4525784"/>
              <a:gd name="connsiteY119" fmla="*/ 106786 h 5680086"/>
              <a:gd name="connsiteX0-1" fmla="*/ 2753940 w 4525784"/>
              <a:gd name="connsiteY0-2" fmla="*/ 0 h 5680086"/>
              <a:gd name="connsiteX1-3" fmla="*/ 2870252 w 4525784"/>
              <a:gd name="connsiteY1-4" fmla="*/ 227772 h 5680086"/>
              <a:gd name="connsiteX2-5" fmla="*/ 2898765 w 4525784"/>
              <a:gd name="connsiteY2-6" fmla="*/ 293093 h 5680086"/>
              <a:gd name="connsiteX3-7" fmla="*/ 2923656 w 4525784"/>
              <a:gd name="connsiteY3-8" fmla="*/ 361254 h 5680086"/>
              <a:gd name="connsiteX4-9" fmla="*/ 2940402 w 4525784"/>
              <a:gd name="connsiteY4-10" fmla="*/ 431119 h 5680086"/>
              <a:gd name="connsiteX5-11" fmla="*/ 2952169 w 4525784"/>
              <a:gd name="connsiteY5-12" fmla="*/ 502120 h 5680086"/>
              <a:gd name="connsiteX6-13" fmla="*/ 2957147 w 4525784"/>
              <a:gd name="connsiteY6-14" fmla="*/ 572553 h 5680086"/>
              <a:gd name="connsiteX7-15" fmla="*/ 2957147 w 4525784"/>
              <a:gd name="connsiteY7-16" fmla="*/ 645826 h 5680086"/>
              <a:gd name="connsiteX8-17" fmla="*/ 2948548 w 4525784"/>
              <a:gd name="connsiteY8-18" fmla="*/ 716259 h 5680086"/>
              <a:gd name="connsiteX9-19" fmla="*/ 2938139 w 4525784"/>
              <a:gd name="connsiteY9-20" fmla="*/ 786124 h 5680086"/>
              <a:gd name="connsiteX10-21" fmla="*/ 2917773 w 4525784"/>
              <a:gd name="connsiteY10-22" fmla="*/ 857693 h 5680086"/>
              <a:gd name="connsiteX11-23" fmla="*/ 2892881 w 4525784"/>
              <a:gd name="connsiteY11-24" fmla="*/ 925286 h 5680086"/>
              <a:gd name="connsiteX12-25" fmla="*/ 2862106 w 4525784"/>
              <a:gd name="connsiteY12-26" fmla="*/ 989471 h 5680086"/>
              <a:gd name="connsiteX13-27" fmla="*/ 2554352 w 4525784"/>
              <a:gd name="connsiteY13-28" fmla="*/ 1564296 h 5680086"/>
              <a:gd name="connsiteX14-29" fmla="*/ 2523577 w 4525784"/>
              <a:gd name="connsiteY14-30" fmla="*/ 1629049 h 5680086"/>
              <a:gd name="connsiteX15-31" fmla="*/ 2497328 w 4525784"/>
              <a:gd name="connsiteY15-32" fmla="*/ 1697210 h 5680086"/>
              <a:gd name="connsiteX16-33" fmla="*/ 2478319 w 4525784"/>
              <a:gd name="connsiteY16-34" fmla="*/ 1767075 h 5680086"/>
              <a:gd name="connsiteX17-35" fmla="*/ 2464290 w 4525784"/>
              <a:gd name="connsiteY17-36" fmla="*/ 1838076 h 5680086"/>
              <a:gd name="connsiteX18-37" fmla="*/ 2458406 w 4525784"/>
              <a:gd name="connsiteY18-38" fmla="*/ 1910781 h 5680086"/>
              <a:gd name="connsiteX19-39" fmla="*/ 2455690 w 4525784"/>
              <a:gd name="connsiteY19-40" fmla="*/ 1984622 h 5680086"/>
              <a:gd name="connsiteX20-41" fmla="*/ 2464290 w 4525784"/>
              <a:gd name="connsiteY20-42" fmla="*/ 2136280 h 5680086"/>
              <a:gd name="connsiteX21-43" fmla="*/ 2474699 w 4525784"/>
              <a:gd name="connsiteY21-44" fmla="*/ 2491286 h 5680086"/>
              <a:gd name="connsiteX22-45" fmla="*/ 2484203 w 4525784"/>
              <a:gd name="connsiteY22-46" fmla="*/ 2581599 h 5680086"/>
              <a:gd name="connsiteX23-47" fmla="*/ 2495065 w 4525784"/>
              <a:gd name="connsiteY23-48" fmla="*/ 2666232 h 5680086"/>
              <a:gd name="connsiteX24-49" fmla="*/ 2511810 w 4525784"/>
              <a:gd name="connsiteY24-50" fmla="*/ 2753706 h 5680086"/>
              <a:gd name="connsiteX25-51" fmla="*/ 2537607 w 4525784"/>
              <a:gd name="connsiteY25-52" fmla="*/ 2838339 h 5680086"/>
              <a:gd name="connsiteX26-53" fmla="*/ 2565214 w 4525784"/>
              <a:gd name="connsiteY26-54" fmla="*/ 2922404 h 5680086"/>
              <a:gd name="connsiteX27-55" fmla="*/ 2599610 w 4525784"/>
              <a:gd name="connsiteY27-56" fmla="*/ 3001926 h 5680086"/>
              <a:gd name="connsiteX28-57" fmla="*/ 2641248 w 4525784"/>
              <a:gd name="connsiteY28-58" fmla="*/ 3080311 h 5680086"/>
              <a:gd name="connsiteX29-59" fmla="*/ 2686053 w 4525784"/>
              <a:gd name="connsiteY29-60" fmla="*/ 3156424 h 5680086"/>
              <a:gd name="connsiteX30-61" fmla="*/ 2737194 w 4525784"/>
              <a:gd name="connsiteY30-62" fmla="*/ 3230265 h 5680086"/>
              <a:gd name="connsiteX31-63" fmla="*/ 2790598 w 4525784"/>
              <a:gd name="connsiteY31-64" fmla="*/ 3297858 h 5680086"/>
              <a:gd name="connsiteX32-65" fmla="*/ 4370097 w 4525784"/>
              <a:gd name="connsiteY32-66" fmla="*/ 5146726 h 5680086"/>
              <a:gd name="connsiteX33-67" fmla="*/ 4429385 w 4525784"/>
              <a:gd name="connsiteY33-68" fmla="*/ 5217159 h 5680086"/>
              <a:gd name="connsiteX34-69" fmla="*/ 4480526 w 4525784"/>
              <a:gd name="connsiteY34-70" fmla="*/ 5294408 h 5680086"/>
              <a:gd name="connsiteX35-71" fmla="*/ 4525784 w 4525784"/>
              <a:gd name="connsiteY35-72" fmla="*/ 5372225 h 5680086"/>
              <a:gd name="connsiteX36-73" fmla="*/ 4476906 w 4525784"/>
              <a:gd name="connsiteY36-74" fmla="*/ 5409146 h 5680086"/>
              <a:gd name="connsiteX37-75" fmla="*/ 4195854 w 4525784"/>
              <a:gd name="connsiteY37-76" fmla="*/ 5649413 h 5680086"/>
              <a:gd name="connsiteX38-77" fmla="*/ 4161006 w 4525784"/>
              <a:gd name="connsiteY38-78" fmla="*/ 5680086 h 5680086"/>
              <a:gd name="connsiteX39-79" fmla="*/ 3783556 w 4525784"/>
              <a:gd name="connsiteY39-80" fmla="*/ 5231359 h 5680086"/>
              <a:gd name="connsiteX40-81" fmla="*/ 3619722 w 4525784"/>
              <a:gd name="connsiteY40-82" fmla="*/ 5369953 h 5680086"/>
              <a:gd name="connsiteX41-83" fmla="*/ 3389360 w 4525784"/>
              <a:gd name="connsiteY41-84" fmla="*/ 5567053 h 5680086"/>
              <a:gd name="connsiteX42-85" fmla="*/ 3227789 w 4525784"/>
              <a:gd name="connsiteY42-86" fmla="*/ 5380745 h 5680086"/>
              <a:gd name="connsiteX43-87" fmla="*/ 3016435 w 4525784"/>
              <a:gd name="connsiteY43-88" fmla="*/ 5135934 h 5680086"/>
              <a:gd name="connsiteX44-89" fmla="*/ 2835856 w 4525784"/>
              <a:gd name="connsiteY44-90" fmla="*/ 4929747 h 5680086"/>
              <a:gd name="connsiteX45-91" fmla="*/ 2706419 w 4525784"/>
              <a:gd name="connsiteY45-92" fmla="*/ 4780929 h 5680086"/>
              <a:gd name="connsiteX46-93" fmla="*/ 2663876 w 4525784"/>
              <a:gd name="connsiteY46-94" fmla="*/ 4732647 h 5680086"/>
              <a:gd name="connsiteX47-95" fmla="*/ 2650752 w 4525784"/>
              <a:gd name="connsiteY47-96" fmla="*/ 4713335 h 5680086"/>
              <a:gd name="connsiteX48-97" fmla="*/ 2624502 w 4525784"/>
              <a:gd name="connsiteY48-98" fmla="*/ 4682663 h 5680086"/>
              <a:gd name="connsiteX49-99" fmla="*/ 2601873 w 4525784"/>
              <a:gd name="connsiteY49-100" fmla="*/ 4654263 h 5680086"/>
              <a:gd name="connsiteX50-101" fmla="*/ 2320370 w 4525784"/>
              <a:gd name="connsiteY50-102" fmla="*/ 4323682 h 5680086"/>
              <a:gd name="connsiteX51-103" fmla="*/ 1947445 w 4525784"/>
              <a:gd name="connsiteY51-104" fmla="*/ 3890291 h 5680086"/>
              <a:gd name="connsiteX52-105" fmla="*/ 1928436 w 4525784"/>
              <a:gd name="connsiteY52-106" fmla="*/ 3864163 h 5680086"/>
              <a:gd name="connsiteX53-107" fmla="*/ 1897661 w 4525784"/>
              <a:gd name="connsiteY53-108" fmla="*/ 3824970 h 5680086"/>
              <a:gd name="connsiteX54-109" fmla="*/ 1821628 w 4525784"/>
              <a:gd name="connsiteY54-110" fmla="*/ 3884611 h 5680086"/>
              <a:gd name="connsiteX55-111" fmla="*/ 1770487 w 4525784"/>
              <a:gd name="connsiteY55-112" fmla="*/ 3921531 h 5680086"/>
              <a:gd name="connsiteX56-113" fmla="*/ 1541482 w 4525784"/>
              <a:gd name="connsiteY56-114" fmla="*/ 4075462 h 5680086"/>
              <a:gd name="connsiteX57-115" fmla="*/ 1471332 w 4525784"/>
              <a:gd name="connsiteY57-116" fmla="*/ 4118630 h 5680086"/>
              <a:gd name="connsiteX58-117" fmla="*/ 1395299 w 4525784"/>
              <a:gd name="connsiteY58-118" fmla="*/ 4154983 h 5680086"/>
              <a:gd name="connsiteX59-119" fmla="*/ 1317003 w 4525784"/>
              <a:gd name="connsiteY59-120" fmla="*/ 4182815 h 5680086"/>
              <a:gd name="connsiteX60-121" fmla="*/ 1130541 w 4525784"/>
              <a:gd name="connsiteY60-122" fmla="*/ 4237344 h 5680086"/>
              <a:gd name="connsiteX61-123" fmla="*/ 1040478 w 4525784"/>
              <a:gd name="connsiteY61-124" fmla="*/ 4258361 h 5680086"/>
              <a:gd name="connsiteX62-125" fmla="*/ 1040478 w 4525784"/>
              <a:gd name="connsiteY62-126" fmla="*/ 4225416 h 5680086"/>
              <a:gd name="connsiteX63-127" fmla="*/ 1040478 w 4525784"/>
              <a:gd name="connsiteY63-128" fmla="*/ 4174295 h 5680086"/>
              <a:gd name="connsiteX64-129" fmla="*/ 1034142 w 4525784"/>
              <a:gd name="connsiteY64-130" fmla="*/ 4124311 h 5680086"/>
              <a:gd name="connsiteX65-131" fmla="*/ 1023732 w 4525784"/>
              <a:gd name="connsiteY65-132" fmla="*/ 4075462 h 5680086"/>
              <a:gd name="connsiteX66-133" fmla="*/ 1006082 w 4525784"/>
              <a:gd name="connsiteY66-134" fmla="*/ 4030589 h 5680086"/>
              <a:gd name="connsiteX67-135" fmla="*/ 983453 w 4525784"/>
              <a:gd name="connsiteY67-136" fmla="*/ 3985716 h 5680086"/>
              <a:gd name="connsiteX68-137" fmla="*/ 876192 w 4525784"/>
              <a:gd name="connsiteY68-138" fmla="*/ 4014117 h 5680086"/>
              <a:gd name="connsiteX69-139" fmla="*/ 839533 w 4525784"/>
              <a:gd name="connsiteY69-140" fmla="*/ 4022069 h 5680086"/>
              <a:gd name="connsiteX70-141" fmla="*/ 802874 w 4525784"/>
              <a:gd name="connsiteY70-142" fmla="*/ 4024909 h 5680086"/>
              <a:gd name="connsiteX71-143" fmla="*/ 279241 w 4525784"/>
              <a:gd name="connsiteY71-144" fmla="*/ 4044789 h 5680086"/>
              <a:gd name="connsiteX72-145" fmla="*/ 233983 w 4525784"/>
              <a:gd name="connsiteY72-146" fmla="*/ 3773849 h 5680086"/>
              <a:gd name="connsiteX73-147" fmla="*/ 4526 w 4525784"/>
              <a:gd name="connsiteY73-148" fmla="*/ 3782369 h 5680086"/>
              <a:gd name="connsiteX74-149" fmla="*/ 0 w 4525784"/>
              <a:gd name="connsiteY74-150" fmla="*/ 3732385 h 5680086"/>
              <a:gd name="connsiteX75-151" fmla="*/ 0 w 4525784"/>
              <a:gd name="connsiteY75-152" fmla="*/ 3703984 h 5680086"/>
              <a:gd name="connsiteX76-153" fmla="*/ 4526 w 4525784"/>
              <a:gd name="connsiteY76-154" fmla="*/ 3675584 h 5680086"/>
              <a:gd name="connsiteX77-155" fmla="*/ 16745 w 4525784"/>
              <a:gd name="connsiteY77-156" fmla="*/ 3650591 h 5680086"/>
              <a:gd name="connsiteX78-157" fmla="*/ 81917 w 4525784"/>
              <a:gd name="connsiteY78-158" fmla="*/ 3515405 h 5680086"/>
              <a:gd name="connsiteX79-159" fmla="*/ 92779 w 4525784"/>
              <a:gd name="connsiteY79-160" fmla="*/ 3494957 h 5680086"/>
              <a:gd name="connsiteX80-161" fmla="*/ 112692 w 4525784"/>
              <a:gd name="connsiteY80-162" fmla="*/ 3480757 h 5680086"/>
              <a:gd name="connsiteX81-163" fmla="*/ 131700 w 4525784"/>
              <a:gd name="connsiteY81-164" fmla="*/ 3472237 h 5680086"/>
              <a:gd name="connsiteX82-165" fmla="*/ 154329 w 4525784"/>
              <a:gd name="connsiteY82-166" fmla="*/ 3469965 h 5680086"/>
              <a:gd name="connsiteX83-167" fmla="*/ 236246 w 4525784"/>
              <a:gd name="connsiteY83-168" fmla="*/ 3469965 h 5680086"/>
              <a:gd name="connsiteX84-169" fmla="*/ 275620 w 4525784"/>
              <a:gd name="connsiteY84-170" fmla="*/ 3320578 h 5680086"/>
              <a:gd name="connsiteX85-171" fmla="*/ 279241 w 4525784"/>
              <a:gd name="connsiteY85-172" fmla="*/ 3292178 h 5680086"/>
              <a:gd name="connsiteX86-173" fmla="*/ 279241 w 4525784"/>
              <a:gd name="connsiteY86-174" fmla="*/ 3264346 h 5680086"/>
              <a:gd name="connsiteX87-175" fmla="*/ 273357 w 4525784"/>
              <a:gd name="connsiteY87-176" fmla="*/ 3233673 h 5680086"/>
              <a:gd name="connsiteX88-177" fmla="*/ 261138 w 4525784"/>
              <a:gd name="connsiteY88-178" fmla="*/ 3207545 h 5680086"/>
              <a:gd name="connsiteX89-179" fmla="*/ 248013 w 4525784"/>
              <a:gd name="connsiteY89-180" fmla="*/ 3182552 h 5680086"/>
              <a:gd name="connsiteX90-181" fmla="*/ 228100 w 4525784"/>
              <a:gd name="connsiteY90-182" fmla="*/ 3156424 h 5680086"/>
              <a:gd name="connsiteX91-183" fmla="*/ 310016 w 4525784"/>
              <a:gd name="connsiteY91-184" fmla="*/ 3094511 h 5680086"/>
              <a:gd name="connsiteX92-185" fmla="*/ 396459 w 4525784"/>
              <a:gd name="connsiteY92-186" fmla="*/ 3041118 h 5680086"/>
              <a:gd name="connsiteX93-187" fmla="*/ 388312 w 4525784"/>
              <a:gd name="connsiteY93-188" fmla="*/ 3030894 h 5680086"/>
              <a:gd name="connsiteX94-189" fmla="*/ 273357 w 4525784"/>
              <a:gd name="connsiteY94-190" fmla="*/ 2877532 h 5680086"/>
              <a:gd name="connsiteX95-191" fmla="*/ 264758 w 4525784"/>
              <a:gd name="connsiteY95-192" fmla="*/ 2861059 h 5680086"/>
              <a:gd name="connsiteX96-193" fmla="*/ 258875 w 4525784"/>
              <a:gd name="connsiteY96-194" fmla="*/ 2841747 h 5680086"/>
              <a:gd name="connsiteX97-195" fmla="*/ 193704 w 4525784"/>
              <a:gd name="connsiteY97-196" fmla="*/ 2852539 h 5680086"/>
              <a:gd name="connsiteX98-197" fmla="*/ 129437 w 4525784"/>
              <a:gd name="connsiteY98-198" fmla="*/ 2861059 h 5680086"/>
              <a:gd name="connsiteX99-199" fmla="*/ 129437 w 4525784"/>
              <a:gd name="connsiteY99-200" fmla="*/ 2723033 h 5680086"/>
              <a:gd name="connsiteX100-201" fmla="*/ 131700 w 4525784"/>
              <a:gd name="connsiteY100-202" fmla="*/ 2694633 h 5680086"/>
              <a:gd name="connsiteX101-203" fmla="*/ 140299 w 4525784"/>
              <a:gd name="connsiteY101-204" fmla="*/ 2669641 h 5680086"/>
              <a:gd name="connsiteX102-205" fmla="*/ 154329 w 4525784"/>
              <a:gd name="connsiteY102-206" fmla="*/ 2646920 h 5680086"/>
              <a:gd name="connsiteX103-207" fmla="*/ 197324 w 4525784"/>
              <a:gd name="connsiteY103-208" fmla="*/ 2590119 h 5680086"/>
              <a:gd name="connsiteX104-209" fmla="*/ 216332 w 4525784"/>
              <a:gd name="connsiteY104-210" fmla="*/ 2559447 h 5680086"/>
              <a:gd name="connsiteX105-211" fmla="*/ 228100 w 4525784"/>
              <a:gd name="connsiteY105-212" fmla="*/ 2525934 h 5680086"/>
              <a:gd name="connsiteX106-213" fmla="*/ 230362 w 4525784"/>
              <a:gd name="connsiteY106-214" fmla="*/ 2491286 h 5680086"/>
              <a:gd name="connsiteX107-215" fmla="*/ 230362 w 4525784"/>
              <a:gd name="connsiteY107-216" fmla="*/ 2359508 h 5680086"/>
              <a:gd name="connsiteX108-217" fmla="*/ 228100 w 4525784"/>
              <a:gd name="connsiteY108-218" fmla="*/ 2333379 h 5680086"/>
              <a:gd name="connsiteX109-219" fmla="*/ 219501 w 4525784"/>
              <a:gd name="connsiteY109-220" fmla="*/ 2308387 h 5680086"/>
              <a:gd name="connsiteX110-221" fmla="*/ 180579 w 4525784"/>
              <a:gd name="connsiteY110-222" fmla="*/ 2220914 h 5680086"/>
              <a:gd name="connsiteX111-223" fmla="*/ 324046 w 4525784"/>
              <a:gd name="connsiteY111-224" fmla="*/ 2086296 h 5680086"/>
              <a:gd name="connsiteX112-225" fmla="*/ 777982 w 4525784"/>
              <a:gd name="connsiteY112-226" fmla="*/ 1947702 h 5680086"/>
              <a:gd name="connsiteX113-227" fmla="*/ 792456 w 4525784"/>
              <a:gd name="connsiteY113-228" fmla="*/ 1933195 h 5680086"/>
              <a:gd name="connsiteX114-229" fmla="*/ 668631 w 4525784"/>
              <a:gd name="connsiteY114-230" fmla="*/ 1542670 h 5680086"/>
              <a:gd name="connsiteX115-231" fmla="*/ 1473493 w 4525784"/>
              <a:gd name="connsiteY115-232" fmla="*/ 904495 h 5680086"/>
              <a:gd name="connsiteX116-233" fmla="*/ 1711618 w 4525784"/>
              <a:gd name="connsiteY116-234" fmla="*/ 780670 h 5680086"/>
              <a:gd name="connsiteX117-235" fmla="*/ 1842906 w 4525784"/>
              <a:gd name="connsiteY117-236" fmla="*/ 834730 h 5680086"/>
              <a:gd name="connsiteX118-237" fmla="*/ 2173282 w 4525784"/>
              <a:gd name="connsiteY118-238" fmla="*/ 106786 h 5680086"/>
              <a:gd name="connsiteX119-239" fmla="*/ 2753940 w 4525784"/>
              <a:gd name="connsiteY119-240" fmla="*/ 0 h 56800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</a:cxnLst>
            <a:rect l="l" t="t" r="r" b="b"/>
            <a:pathLst>
              <a:path w="4525784" h="5680086">
                <a:moveTo>
                  <a:pt x="2753940" y="0"/>
                </a:moveTo>
                <a:lnTo>
                  <a:pt x="2870252" y="227772"/>
                </a:lnTo>
                <a:cubicBezTo>
                  <a:pt x="2879756" y="249356"/>
                  <a:pt x="2889260" y="271508"/>
                  <a:pt x="2898765" y="293093"/>
                </a:cubicBezTo>
                <a:cubicBezTo>
                  <a:pt x="2906911" y="315813"/>
                  <a:pt x="2915510" y="338533"/>
                  <a:pt x="2923656" y="361254"/>
                </a:cubicBezTo>
                <a:cubicBezTo>
                  <a:pt x="2929088" y="384542"/>
                  <a:pt x="2934971" y="407830"/>
                  <a:pt x="2940402" y="431119"/>
                </a:cubicBezTo>
                <a:cubicBezTo>
                  <a:pt x="2944475" y="454975"/>
                  <a:pt x="2948096" y="478263"/>
                  <a:pt x="2952169" y="502120"/>
                </a:cubicBezTo>
                <a:cubicBezTo>
                  <a:pt x="2953979" y="525408"/>
                  <a:pt x="2955337" y="549265"/>
                  <a:pt x="2957147" y="572553"/>
                </a:cubicBezTo>
                <a:lnTo>
                  <a:pt x="2957147" y="645826"/>
                </a:lnTo>
                <a:cubicBezTo>
                  <a:pt x="2954432" y="669114"/>
                  <a:pt x="2951264" y="692971"/>
                  <a:pt x="2948548" y="716259"/>
                </a:cubicBezTo>
                <a:cubicBezTo>
                  <a:pt x="2944928" y="739547"/>
                  <a:pt x="2941760" y="762836"/>
                  <a:pt x="2938139" y="786124"/>
                </a:cubicBezTo>
                <a:lnTo>
                  <a:pt x="2917773" y="857693"/>
                </a:lnTo>
                <a:cubicBezTo>
                  <a:pt x="2909626" y="880414"/>
                  <a:pt x="2901028" y="902566"/>
                  <a:pt x="2892881" y="925286"/>
                </a:cubicBezTo>
                <a:lnTo>
                  <a:pt x="2862106" y="989471"/>
                </a:lnTo>
                <a:lnTo>
                  <a:pt x="2554352" y="1564296"/>
                </a:lnTo>
                <a:cubicBezTo>
                  <a:pt x="2543943" y="1585880"/>
                  <a:pt x="2533986" y="1607465"/>
                  <a:pt x="2523577" y="1629049"/>
                </a:cubicBezTo>
                <a:cubicBezTo>
                  <a:pt x="2514978" y="1651769"/>
                  <a:pt x="2505926" y="1674490"/>
                  <a:pt x="2497328" y="1697210"/>
                </a:cubicBezTo>
                <a:lnTo>
                  <a:pt x="2478319" y="1767075"/>
                </a:lnTo>
                <a:cubicBezTo>
                  <a:pt x="2473794" y="1790931"/>
                  <a:pt x="2468815" y="1814220"/>
                  <a:pt x="2464290" y="1838076"/>
                </a:cubicBezTo>
                <a:cubicBezTo>
                  <a:pt x="2462479" y="1862500"/>
                  <a:pt x="2460216" y="1886357"/>
                  <a:pt x="2458406" y="1910781"/>
                </a:cubicBezTo>
                <a:cubicBezTo>
                  <a:pt x="2457501" y="1935205"/>
                  <a:pt x="2456596" y="1960198"/>
                  <a:pt x="2455690" y="1984622"/>
                </a:cubicBezTo>
                <a:cubicBezTo>
                  <a:pt x="2458406" y="2035175"/>
                  <a:pt x="2461574" y="2085728"/>
                  <a:pt x="2464290" y="2136280"/>
                </a:cubicBezTo>
                <a:cubicBezTo>
                  <a:pt x="2467910" y="2254426"/>
                  <a:pt x="2471078" y="2373140"/>
                  <a:pt x="2474699" y="2491286"/>
                </a:cubicBezTo>
                <a:lnTo>
                  <a:pt x="2484203" y="2581599"/>
                </a:lnTo>
                <a:cubicBezTo>
                  <a:pt x="2487824" y="2610000"/>
                  <a:pt x="2491444" y="2637832"/>
                  <a:pt x="2495065" y="2666232"/>
                </a:cubicBezTo>
                <a:cubicBezTo>
                  <a:pt x="2500496" y="2695201"/>
                  <a:pt x="2506379" y="2724737"/>
                  <a:pt x="2511810" y="2753706"/>
                </a:cubicBezTo>
                <a:cubicBezTo>
                  <a:pt x="2520409" y="2782106"/>
                  <a:pt x="2529008" y="2809939"/>
                  <a:pt x="2537607" y="2838339"/>
                </a:cubicBezTo>
                <a:cubicBezTo>
                  <a:pt x="2546659" y="2866172"/>
                  <a:pt x="2556163" y="2894572"/>
                  <a:pt x="2565214" y="2922404"/>
                </a:cubicBezTo>
                <a:cubicBezTo>
                  <a:pt x="2576529" y="2949101"/>
                  <a:pt x="2588296" y="2975229"/>
                  <a:pt x="2599610" y="3001926"/>
                </a:cubicBezTo>
                <a:cubicBezTo>
                  <a:pt x="2613640" y="3028054"/>
                  <a:pt x="2627218" y="3054182"/>
                  <a:pt x="2641248" y="3080311"/>
                </a:cubicBezTo>
                <a:cubicBezTo>
                  <a:pt x="2656183" y="3105871"/>
                  <a:pt x="2671118" y="3130864"/>
                  <a:pt x="2686053" y="3156424"/>
                </a:cubicBezTo>
                <a:cubicBezTo>
                  <a:pt x="2703251" y="3180848"/>
                  <a:pt x="2719996" y="3205841"/>
                  <a:pt x="2737194" y="3230265"/>
                </a:cubicBezTo>
                <a:cubicBezTo>
                  <a:pt x="2754845" y="3252985"/>
                  <a:pt x="2772948" y="3275138"/>
                  <a:pt x="2790598" y="3297858"/>
                </a:cubicBezTo>
                <a:lnTo>
                  <a:pt x="4370097" y="5146726"/>
                </a:lnTo>
                <a:cubicBezTo>
                  <a:pt x="4390010" y="5170015"/>
                  <a:pt x="4409472" y="5193871"/>
                  <a:pt x="4429385" y="5217159"/>
                </a:cubicBezTo>
                <a:cubicBezTo>
                  <a:pt x="4446583" y="5242719"/>
                  <a:pt x="4463328" y="5268848"/>
                  <a:pt x="4480526" y="5294408"/>
                </a:cubicBezTo>
                <a:cubicBezTo>
                  <a:pt x="4495461" y="5320537"/>
                  <a:pt x="4510849" y="5346097"/>
                  <a:pt x="4525784" y="5372225"/>
                </a:cubicBezTo>
                <a:lnTo>
                  <a:pt x="4476906" y="5409146"/>
                </a:lnTo>
                <a:lnTo>
                  <a:pt x="4195854" y="5649413"/>
                </a:lnTo>
                <a:lnTo>
                  <a:pt x="4161006" y="5680086"/>
                </a:lnTo>
                <a:lnTo>
                  <a:pt x="3783556" y="5231359"/>
                </a:lnTo>
                <a:lnTo>
                  <a:pt x="3619722" y="5369953"/>
                </a:lnTo>
                <a:lnTo>
                  <a:pt x="3389360" y="5567053"/>
                </a:lnTo>
                <a:lnTo>
                  <a:pt x="3227789" y="5380745"/>
                </a:lnTo>
                <a:lnTo>
                  <a:pt x="3016435" y="5135934"/>
                </a:lnTo>
                <a:lnTo>
                  <a:pt x="2835856" y="4929747"/>
                </a:lnTo>
                <a:lnTo>
                  <a:pt x="2706419" y="4780929"/>
                </a:lnTo>
                <a:lnTo>
                  <a:pt x="2663876" y="4732647"/>
                </a:lnTo>
                <a:cubicBezTo>
                  <a:pt x="2659351" y="4726399"/>
                  <a:pt x="2655278" y="4719583"/>
                  <a:pt x="2650752" y="4713335"/>
                </a:cubicBezTo>
                <a:cubicBezTo>
                  <a:pt x="2642153" y="4703111"/>
                  <a:pt x="2633101" y="4692887"/>
                  <a:pt x="2624502" y="4682663"/>
                </a:cubicBezTo>
                <a:lnTo>
                  <a:pt x="2601873" y="4654263"/>
                </a:lnTo>
                <a:lnTo>
                  <a:pt x="2320370" y="4323682"/>
                </a:lnTo>
                <a:lnTo>
                  <a:pt x="1947445" y="3890291"/>
                </a:lnTo>
                <a:cubicBezTo>
                  <a:pt x="1941109" y="3881771"/>
                  <a:pt x="1934773" y="3872683"/>
                  <a:pt x="1928436" y="3864163"/>
                </a:cubicBezTo>
                <a:cubicBezTo>
                  <a:pt x="1918027" y="3851098"/>
                  <a:pt x="1908070" y="3838034"/>
                  <a:pt x="1897661" y="3824970"/>
                </a:cubicBezTo>
                <a:lnTo>
                  <a:pt x="1821628" y="3884611"/>
                </a:lnTo>
                <a:lnTo>
                  <a:pt x="1770487" y="3921531"/>
                </a:lnTo>
                <a:lnTo>
                  <a:pt x="1541482" y="4075462"/>
                </a:lnTo>
                <a:lnTo>
                  <a:pt x="1471332" y="4118630"/>
                </a:lnTo>
                <a:lnTo>
                  <a:pt x="1395299" y="4154983"/>
                </a:lnTo>
                <a:lnTo>
                  <a:pt x="1317003" y="4182815"/>
                </a:lnTo>
                <a:lnTo>
                  <a:pt x="1130541" y="4237344"/>
                </a:lnTo>
                <a:lnTo>
                  <a:pt x="1040478" y="4258361"/>
                </a:lnTo>
                <a:lnTo>
                  <a:pt x="1040478" y="4225416"/>
                </a:lnTo>
                <a:lnTo>
                  <a:pt x="1040478" y="4174295"/>
                </a:lnTo>
                <a:cubicBezTo>
                  <a:pt x="1038215" y="4157823"/>
                  <a:pt x="1036405" y="4140783"/>
                  <a:pt x="1034142" y="4124311"/>
                </a:cubicBezTo>
                <a:cubicBezTo>
                  <a:pt x="1030521" y="4107838"/>
                  <a:pt x="1027353" y="4091934"/>
                  <a:pt x="1023732" y="4075462"/>
                </a:cubicBezTo>
                <a:cubicBezTo>
                  <a:pt x="1017849" y="4060694"/>
                  <a:pt x="1011965" y="4045357"/>
                  <a:pt x="1006082" y="4030589"/>
                </a:cubicBezTo>
                <a:cubicBezTo>
                  <a:pt x="998388" y="4015821"/>
                  <a:pt x="991147" y="4000485"/>
                  <a:pt x="983453" y="3985716"/>
                </a:cubicBezTo>
                <a:lnTo>
                  <a:pt x="876192" y="4014117"/>
                </a:lnTo>
                <a:cubicBezTo>
                  <a:pt x="863972" y="4016957"/>
                  <a:pt x="851753" y="4019229"/>
                  <a:pt x="839533" y="4022069"/>
                </a:cubicBezTo>
                <a:cubicBezTo>
                  <a:pt x="827313" y="4023205"/>
                  <a:pt x="815094" y="4023773"/>
                  <a:pt x="802874" y="4024909"/>
                </a:cubicBezTo>
                <a:lnTo>
                  <a:pt x="279241" y="4044789"/>
                </a:lnTo>
                <a:cubicBezTo>
                  <a:pt x="264306" y="3954476"/>
                  <a:pt x="248918" y="3864163"/>
                  <a:pt x="233983" y="3773849"/>
                </a:cubicBezTo>
                <a:lnTo>
                  <a:pt x="4526" y="3782369"/>
                </a:lnTo>
                <a:cubicBezTo>
                  <a:pt x="3168" y="3765897"/>
                  <a:pt x="1358" y="3748857"/>
                  <a:pt x="0" y="3732385"/>
                </a:cubicBezTo>
                <a:lnTo>
                  <a:pt x="0" y="3703984"/>
                </a:lnTo>
                <a:cubicBezTo>
                  <a:pt x="1358" y="3694328"/>
                  <a:pt x="3168" y="3685240"/>
                  <a:pt x="4526" y="3675584"/>
                </a:cubicBezTo>
                <a:cubicBezTo>
                  <a:pt x="8599" y="3667064"/>
                  <a:pt x="12672" y="3659112"/>
                  <a:pt x="16745" y="3650591"/>
                </a:cubicBezTo>
                <a:lnTo>
                  <a:pt x="81917" y="3515405"/>
                </a:lnTo>
                <a:lnTo>
                  <a:pt x="92779" y="3494957"/>
                </a:lnTo>
                <a:cubicBezTo>
                  <a:pt x="99567" y="3490413"/>
                  <a:pt x="105903" y="3485301"/>
                  <a:pt x="112692" y="3480757"/>
                </a:cubicBezTo>
                <a:lnTo>
                  <a:pt x="131700" y="3472237"/>
                </a:lnTo>
                <a:cubicBezTo>
                  <a:pt x="139394" y="3471669"/>
                  <a:pt x="146635" y="3470533"/>
                  <a:pt x="154329" y="3469965"/>
                </a:cubicBezTo>
                <a:lnTo>
                  <a:pt x="236246" y="3469965"/>
                </a:lnTo>
                <a:cubicBezTo>
                  <a:pt x="249371" y="3419980"/>
                  <a:pt x="262495" y="3370563"/>
                  <a:pt x="275620" y="3320578"/>
                </a:cubicBezTo>
                <a:cubicBezTo>
                  <a:pt x="276978" y="3310922"/>
                  <a:pt x="277883" y="3301834"/>
                  <a:pt x="279241" y="3292178"/>
                </a:cubicBezTo>
                <a:lnTo>
                  <a:pt x="279241" y="3264346"/>
                </a:lnTo>
                <a:cubicBezTo>
                  <a:pt x="277431" y="3254121"/>
                  <a:pt x="275168" y="3243897"/>
                  <a:pt x="273357" y="3233673"/>
                </a:cubicBezTo>
                <a:cubicBezTo>
                  <a:pt x="269284" y="3225153"/>
                  <a:pt x="265211" y="3216065"/>
                  <a:pt x="261138" y="3207545"/>
                </a:cubicBezTo>
                <a:cubicBezTo>
                  <a:pt x="256612" y="3199025"/>
                  <a:pt x="252539" y="3191072"/>
                  <a:pt x="248013" y="3182552"/>
                </a:cubicBezTo>
                <a:cubicBezTo>
                  <a:pt x="241224" y="3174032"/>
                  <a:pt x="234888" y="3164944"/>
                  <a:pt x="228100" y="3156424"/>
                </a:cubicBezTo>
                <a:lnTo>
                  <a:pt x="310016" y="3094511"/>
                </a:lnTo>
                <a:lnTo>
                  <a:pt x="396459" y="3041118"/>
                </a:lnTo>
                <a:lnTo>
                  <a:pt x="388312" y="3030894"/>
                </a:lnTo>
                <a:lnTo>
                  <a:pt x="273357" y="2877532"/>
                </a:lnTo>
                <a:cubicBezTo>
                  <a:pt x="270642" y="2871852"/>
                  <a:pt x="267474" y="2866740"/>
                  <a:pt x="264758" y="2861059"/>
                </a:cubicBezTo>
                <a:cubicBezTo>
                  <a:pt x="262948" y="2854811"/>
                  <a:pt x="260685" y="2847995"/>
                  <a:pt x="258875" y="2841747"/>
                </a:cubicBezTo>
                <a:lnTo>
                  <a:pt x="193704" y="2852539"/>
                </a:lnTo>
                <a:lnTo>
                  <a:pt x="129437" y="2861059"/>
                </a:lnTo>
                <a:lnTo>
                  <a:pt x="129437" y="2723033"/>
                </a:lnTo>
                <a:cubicBezTo>
                  <a:pt x="130343" y="2713377"/>
                  <a:pt x="130795" y="2704289"/>
                  <a:pt x="131700" y="2694633"/>
                </a:cubicBezTo>
                <a:cubicBezTo>
                  <a:pt x="134416" y="2686113"/>
                  <a:pt x="137584" y="2678161"/>
                  <a:pt x="140299" y="2669641"/>
                </a:cubicBezTo>
                <a:lnTo>
                  <a:pt x="154329" y="2646920"/>
                </a:lnTo>
                <a:cubicBezTo>
                  <a:pt x="168812" y="2628176"/>
                  <a:pt x="182842" y="2608864"/>
                  <a:pt x="197324" y="2590119"/>
                </a:cubicBezTo>
                <a:lnTo>
                  <a:pt x="216332" y="2559447"/>
                </a:lnTo>
                <a:cubicBezTo>
                  <a:pt x="220406" y="2548087"/>
                  <a:pt x="224026" y="2537295"/>
                  <a:pt x="228100" y="2525934"/>
                </a:cubicBezTo>
                <a:cubicBezTo>
                  <a:pt x="229005" y="2514574"/>
                  <a:pt x="229457" y="2502646"/>
                  <a:pt x="230362" y="2491286"/>
                </a:cubicBezTo>
                <a:lnTo>
                  <a:pt x="230362" y="2359508"/>
                </a:lnTo>
                <a:cubicBezTo>
                  <a:pt x="229457" y="2350988"/>
                  <a:pt x="229005" y="2341900"/>
                  <a:pt x="228100" y="2333379"/>
                </a:cubicBezTo>
                <a:cubicBezTo>
                  <a:pt x="225384" y="2324859"/>
                  <a:pt x="222216" y="2316907"/>
                  <a:pt x="219501" y="2308387"/>
                </a:cubicBezTo>
                <a:cubicBezTo>
                  <a:pt x="206376" y="2279419"/>
                  <a:pt x="193704" y="2249882"/>
                  <a:pt x="180579" y="2220914"/>
                </a:cubicBezTo>
                <a:lnTo>
                  <a:pt x="324046" y="2086296"/>
                </a:lnTo>
                <a:lnTo>
                  <a:pt x="777982" y="1947702"/>
                </a:lnTo>
                <a:lnTo>
                  <a:pt x="792456" y="1933195"/>
                </a:lnTo>
                <a:lnTo>
                  <a:pt x="668631" y="1542670"/>
                </a:lnTo>
                <a:lnTo>
                  <a:pt x="1473493" y="904495"/>
                </a:lnTo>
                <a:lnTo>
                  <a:pt x="1711618" y="780670"/>
                </a:lnTo>
                <a:lnTo>
                  <a:pt x="1842906" y="834730"/>
                </a:lnTo>
                <a:lnTo>
                  <a:pt x="2173282" y="106786"/>
                </a:lnTo>
                <a:lnTo>
                  <a:pt x="2753940" y="0"/>
                </a:lnTo>
                <a:close/>
              </a:path>
            </a:pathLst>
          </a:custGeom>
          <a:noFill/>
          <a:ln w="25400" cmpd="sng">
            <a:solidFill>
              <a:srgbClr val="011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653" tIns="32326" rIns="64653" bIns="3232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>
              <a:solidFill>
                <a:schemeClr val="lt1"/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2198063" y="5664642"/>
            <a:ext cx="2099905" cy="348937"/>
          </a:xfrm>
          <a:custGeom>
            <a:avLst/>
            <a:gdLst>
              <a:gd name="connsiteX0" fmla="*/ 3181350 w 3181350"/>
              <a:gd name="connsiteY0" fmla="*/ 0 h 542925"/>
              <a:gd name="connsiteX1" fmla="*/ 0 w 3181350"/>
              <a:gd name="connsiteY1" fmla="*/ 542925 h 542925"/>
              <a:gd name="connsiteX0-1" fmla="*/ 3181350 w 3181350"/>
              <a:gd name="connsiteY0-2" fmla="*/ 0 h 542925"/>
              <a:gd name="connsiteX1-3" fmla="*/ 2983292 w 3181350"/>
              <a:gd name="connsiteY1-4" fmla="*/ 37346 h 542925"/>
              <a:gd name="connsiteX2" fmla="*/ 0 w 3181350"/>
              <a:gd name="connsiteY2" fmla="*/ 542925 h 542925"/>
              <a:gd name="connsiteX0-5" fmla="*/ 2983292 w 2983292"/>
              <a:gd name="connsiteY0-6" fmla="*/ 0 h 505579"/>
              <a:gd name="connsiteX1-7" fmla="*/ 0 w 2983292"/>
              <a:gd name="connsiteY1-8" fmla="*/ 505579 h 505579"/>
              <a:gd name="connsiteX0-9" fmla="*/ 3042292 w 3042292"/>
              <a:gd name="connsiteY0-10" fmla="*/ 0 h 502374"/>
              <a:gd name="connsiteX1-11" fmla="*/ 0 w 3042292"/>
              <a:gd name="connsiteY1-12" fmla="*/ 502374 h 502374"/>
              <a:gd name="connsiteX0-13" fmla="*/ 3042292 w 3042292"/>
              <a:gd name="connsiteY0-14" fmla="*/ 0 h 502374"/>
              <a:gd name="connsiteX1-15" fmla="*/ 0 w 3042292"/>
              <a:gd name="connsiteY1-16" fmla="*/ 502374 h 502374"/>
              <a:gd name="connsiteX0-17" fmla="*/ 3032459 w 3032459"/>
              <a:gd name="connsiteY0-18" fmla="*/ 0 h 492758"/>
              <a:gd name="connsiteX1-19" fmla="*/ 0 w 3032459"/>
              <a:gd name="connsiteY1-20" fmla="*/ 492758 h 4927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3032459" h="492758">
                <a:moveTo>
                  <a:pt x="3032459" y="0"/>
                </a:moveTo>
                <a:cubicBezTo>
                  <a:pt x="2001974" y="148226"/>
                  <a:pt x="1014097" y="325300"/>
                  <a:pt x="0" y="49275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9" name="文本框 48"/>
          <p:cNvSpPr txBox="1"/>
          <p:nvPr/>
        </p:nvSpPr>
        <p:spPr>
          <a:xfrm>
            <a:off x="3800426" y="6402510"/>
            <a:ext cx="439692" cy="20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如意湖</a:t>
            </a:r>
            <a:endParaRPr lang="en-US" altLang="zh-CN" sz="5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050104" y="5716904"/>
            <a:ext cx="1797369" cy="2658062"/>
            <a:chOff x="9687144" y="3590196"/>
            <a:chExt cx="2774306" cy="4102818"/>
          </a:xfrm>
        </p:grpSpPr>
        <p:sp>
          <p:nvSpPr>
            <p:cNvPr id="51" name="文本框 50"/>
            <p:cNvSpPr txBox="1"/>
            <p:nvPr/>
          </p:nvSpPr>
          <p:spPr>
            <a:xfrm rot="21364578">
              <a:off x="10521861" y="5671251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信诚大道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 rot="21116113">
              <a:off x="10662641" y="5980469"/>
              <a:ext cx="278428" cy="71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将军大道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 rot="20818398">
              <a:off x="10441955" y="3590196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楚风路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 rot="20253218">
              <a:off x="9687144" y="7122936"/>
              <a:ext cx="308017" cy="57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云龙路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2090785" y="5140654"/>
              <a:ext cx="370665" cy="57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翔宇路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 rot="19523539">
              <a:off x="9760417" y="6530374"/>
              <a:ext cx="872938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 smtClean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凌霄路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 rot="19523539">
              <a:off x="10149427" y="7308405"/>
              <a:ext cx="872938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 smtClean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苍穹路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55006" y="1795748"/>
            <a:ext cx="4028953" cy="3545107"/>
            <a:chOff x="655006" y="1795748"/>
            <a:chExt cx="3672409" cy="3231381"/>
          </a:xfrm>
        </p:grpSpPr>
        <p:grpSp>
          <p:nvGrpSpPr>
            <p:cNvPr id="61" name="组合 60"/>
            <p:cNvGrpSpPr/>
            <p:nvPr/>
          </p:nvGrpSpPr>
          <p:grpSpPr>
            <a:xfrm>
              <a:off x="655006" y="1795748"/>
              <a:ext cx="3672409" cy="3231381"/>
              <a:chOff x="142851" y="3329682"/>
              <a:chExt cx="7281023" cy="6406628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51" y="3329682"/>
                <a:ext cx="7274379" cy="64066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矩形 64"/>
              <p:cNvSpPr/>
              <p:nvPr/>
            </p:nvSpPr>
            <p:spPr>
              <a:xfrm>
                <a:off x="149493" y="3329682"/>
                <a:ext cx="7274381" cy="6406628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  <a:ln w="952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2459986" y="4021062"/>
              <a:ext cx="136602" cy="13660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000536" y="3627249"/>
              <a:ext cx="1103456" cy="364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NJNBh010—12</a:t>
              </a:r>
              <a:endPara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</a:p>
          </p:txBody>
        </p:sp>
      </p:grpSp>
      <p:sp>
        <p:nvSpPr>
          <p:cNvPr id="66" name="矩形 65"/>
          <p:cNvSpPr/>
          <p:nvPr/>
        </p:nvSpPr>
        <p:spPr>
          <a:xfrm>
            <a:off x="644830" y="9601708"/>
            <a:ext cx="40786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NJNBh010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67" name="矩形 66"/>
          <p:cNvSpPr/>
          <p:nvPr/>
        </p:nvSpPr>
        <p:spPr>
          <a:xfrm>
            <a:off x="697986" y="5360212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江宁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75" name="任意多边形 74"/>
          <p:cNvSpPr/>
          <p:nvPr/>
        </p:nvSpPr>
        <p:spPr>
          <a:xfrm>
            <a:off x="2167174" y="7621488"/>
            <a:ext cx="684076" cy="728126"/>
          </a:xfrm>
          <a:custGeom>
            <a:avLst/>
            <a:gdLst>
              <a:gd name="connsiteX0" fmla="*/ 1247775 w 5029200"/>
              <a:gd name="connsiteY0" fmla="*/ 5353050 h 5353050"/>
              <a:gd name="connsiteX1" fmla="*/ 3181350 w 5029200"/>
              <a:gd name="connsiteY1" fmla="*/ 3838575 h 5353050"/>
              <a:gd name="connsiteX2" fmla="*/ 5029200 w 5029200"/>
              <a:gd name="connsiteY2" fmla="*/ 2343150 h 5353050"/>
              <a:gd name="connsiteX3" fmla="*/ 4524375 w 5029200"/>
              <a:gd name="connsiteY3" fmla="*/ 1485900 h 5353050"/>
              <a:gd name="connsiteX4" fmla="*/ 4267200 w 5029200"/>
              <a:gd name="connsiteY4" fmla="*/ 800100 h 5353050"/>
              <a:gd name="connsiteX5" fmla="*/ 4029075 w 5029200"/>
              <a:gd name="connsiteY5" fmla="*/ 0 h 5353050"/>
              <a:gd name="connsiteX6" fmla="*/ 3762375 w 5029200"/>
              <a:gd name="connsiteY6" fmla="*/ 123825 h 5353050"/>
              <a:gd name="connsiteX7" fmla="*/ 2733675 w 5029200"/>
              <a:gd name="connsiteY7" fmla="*/ 666750 h 5353050"/>
              <a:gd name="connsiteX8" fmla="*/ 2038350 w 5029200"/>
              <a:gd name="connsiteY8" fmla="*/ 1095375 h 5353050"/>
              <a:gd name="connsiteX9" fmla="*/ 1619250 w 5029200"/>
              <a:gd name="connsiteY9" fmla="*/ 1400175 h 5353050"/>
              <a:gd name="connsiteX10" fmla="*/ 885825 w 5029200"/>
              <a:gd name="connsiteY10" fmla="*/ 2009775 h 5353050"/>
              <a:gd name="connsiteX11" fmla="*/ 0 w 5029200"/>
              <a:gd name="connsiteY11" fmla="*/ 2867025 h 5353050"/>
              <a:gd name="connsiteX12" fmla="*/ 219075 w 5029200"/>
              <a:gd name="connsiteY12" fmla="*/ 3571875 h 5353050"/>
              <a:gd name="connsiteX13" fmla="*/ 752475 w 5029200"/>
              <a:gd name="connsiteY13" fmla="*/ 4591050 h 5353050"/>
              <a:gd name="connsiteX14" fmla="*/ 1247775 w 5029200"/>
              <a:gd name="connsiteY14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29200" h="5353050">
                <a:moveTo>
                  <a:pt x="1247775" y="5353050"/>
                </a:moveTo>
                <a:lnTo>
                  <a:pt x="3181350" y="3838575"/>
                </a:lnTo>
                <a:lnTo>
                  <a:pt x="5029200" y="2343150"/>
                </a:lnTo>
                <a:lnTo>
                  <a:pt x="4524375" y="1485900"/>
                </a:lnTo>
                <a:lnTo>
                  <a:pt x="4267200" y="800100"/>
                </a:lnTo>
                <a:lnTo>
                  <a:pt x="4029075" y="0"/>
                </a:lnTo>
                <a:lnTo>
                  <a:pt x="3762375" y="123825"/>
                </a:lnTo>
                <a:lnTo>
                  <a:pt x="2733675" y="666750"/>
                </a:lnTo>
                <a:lnTo>
                  <a:pt x="2038350" y="1095375"/>
                </a:lnTo>
                <a:lnTo>
                  <a:pt x="1619250" y="1400175"/>
                </a:lnTo>
                <a:lnTo>
                  <a:pt x="885825" y="2009775"/>
                </a:lnTo>
                <a:lnTo>
                  <a:pt x="0" y="2867025"/>
                </a:lnTo>
                <a:lnTo>
                  <a:pt x="219075" y="3571875"/>
                </a:lnTo>
                <a:lnTo>
                  <a:pt x="752475" y="4591050"/>
                </a:lnTo>
                <a:lnTo>
                  <a:pt x="1247775" y="5353050"/>
                </a:lnTo>
                <a:close/>
              </a:path>
            </a:pathLst>
          </a:custGeom>
          <a:ln w="25400">
            <a:solidFill>
              <a:srgbClr val="FF0000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grpSp>
        <p:nvGrpSpPr>
          <p:cNvPr id="68" name="组合 67"/>
          <p:cNvGrpSpPr/>
          <p:nvPr/>
        </p:nvGrpSpPr>
        <p:grpSpPr>
          <a:xfrm>
            <a:off x="1555106" y="7225444"/>
            <a:ext cx="2640320" cy="1912280"/>
            <a:chOff x="1267074" y="6721387"/>
            <a:chExt cx="2640320" cy="1912280"/>
          </a:xfrm>
        </p:grpSpPr>
        <p:grpSp>
          <p:nvGrpSpPr>
            <p:cNvPr id="69" name="组合 68"/>
            <p:cNvGrpSpPr/>
            <p:nvPr/>
          </p:nvGrpSpPr>
          <p:grpSpPr>
            <a:xfrm>
              <a:off x="1267074" y="8233557"/>
              <a:ext cx="1168227" cy="400110"/>
              <a:chOff x="5332242" y="7747486"/>
              <a:chExt cx="3308252" cy="1133054"/>
            </a:xfrm>
          </p:grpSpPr>
          <p:sp>
            <p:nvSpPr>
              <p:cNvPr id="73" name="任意多边形: 形状 32"/>
              <p:cNvSpPr/>
              <p:nvPr/>
            </p:nvSpPr>
            <p:spPr>
              <a:xfrm flipV="1">
                <a:off x="5638116" y="7982626"/>
                <a:ext cx="3002378" cy="886391"/>
              </a:xfrm>
              <a:custGeom>
                <a:avLst/>
                <a:gdLst>
                  <a:gd name="connsiteX0" fmla="*/ 1785938 w 1785938"/>
                  <a:gd name="connsiteY0" fmla="*/ 485775 h 485775"/>
                  <a:gd name="connsiteX1" fmla="*/ 1404938 w 1785938"/>
                  <a:gd name="connsiteY1" fmla="*/ 0 h 485775"/>
                  <a:gd name="connsiteX2" fmla="*/ 0 w 1785938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8" h="485775">
                    <a:moveTo>
                      <a:pt x="1785938" y="485775"/>
                    </a:moveTo>
                    <a:lnTo>
                      <a:pt x="1404938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5332242" y="7747486"/>
                <a:ext cx="2988536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控规单元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 flipH="1">
              <a:off x="2532372" y="6721387"/>
              <a:ext cx="1375022" cy="684072"/>
              <a:chOff x="6116351" y="5830367"/>
              <a:chExt cx="4109176" cy="1937199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116351" y="5830367"/>
                <a:ext cx="3730997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NJNBh010—12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规划管理单元图则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31"/>
              <p:cNvSpPr/>
              <p:nvPr/>
            </p:nvSpPr>
            <p:spPr>
              <a:xfrm flipV="1">
                <a:off x="6463474" y="6951901"/>
                <a:ext cx="3762053" cy="815665"/>
              </a:xfrm>
              <a:custGeom>
                <a:avLst/>
                <a:gdLst>
                  <a:gd name="connsiteX0" fmla="*/ 1433513 w 1433513"/>
                  <a:gd name="connsiteY0" fmla="*/ 0 h 295275"/>
                  <a:gd name="connsiteX1" fmla="*/ 1100138 w 1433513"/>
                  <a:gd name="connsiteY1" fmla="*/ 295275 h 295275"/>
                  <a:gd name="connsiteX2" fmla="*/ 0 w 1433513"/>
                  <a:gd name="connsiteY2" fmla="*/ 295275 h 295275"/>
                  <a:gd name="connsiteX0-1" fmla="*/ 1412373 w 1412373"/>
                  <a:gd name="connsiteY0-2" fmla="*/ 0 h 342042"/>
                  <a:gd name="connsiteX1-3" fmla="*/ 1100138 w 1412373"/>
                  <a:gd name="connsiteY1-4" fmla="*/ 342042 h 342042"/>
                  <a:gd name="connsiteX2-5" fmla="*/ 0 w 1412373"/>
                  <a:gd name="connsiteY2-6" fmla="*/ 342042 h 342042"/>
                  <a:gd name="connsiteX0-7" fmla="*/ 1274961 w 1274961"/>
                  <a:gd name="connsiteY0-8" fmla="*/ 0 h 300590"/>
                  <a:gd name="connsiteX1-9" fmla="*/ 1100138 w 1274961"/>
                  <a:gd name="connsiteY1-10" fmla="*/ 300590 h 300590"/>
                  <a:gd name="connsiteX2-11" fmla="*/ 0 w 1274961"/>
                  <a:gd name="connsiteY2-12" fmla="*/ 300590 h 300590"/>
                  <a:gd name="connsiteX0-13" fmla="*/ 1309314 w 1309314"/>
                  <a:gd name="connsiteY0-14" fmla="*/ 0 h 367551"/>
                  <a:gd name="connsiteX1-15" fmla="*/ 1100138 w 1309314"/>
                  <a:gd name="connsiteY1-16" fmla="*/ 367551 h 367551"/>
                  <a:gd name="connsiteX2-17" fmla="*/ 0 w 1309314"/>
                  <a:gd name="connsiteY2-18" fmla="*/ 367551 h 3675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1309314" h="367551">
                    <a:moveTo>
                      <a:pt x="1309314" y="0"/>
                    </a:moveTo>
                    <a:lnTo>
                      <a:pt x="1100138" y="367551"/>
                    </a:lnTo>
                    <a:lnTo>
                      <a:pt x="0" y="36755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</p:grpSp>
      <p:sp>
        <p:nvSpPr>
          <p:cNvPr id="84" name="任意多边形 83"/>
          <p:cNvSpPr/>
          <p:nvPr/>
        </p:nvSpPr>
        <p:spPr>
          <a:xfrm>
            <a:off x="9187954" y="2688940"/>
            <a:ext cx="5919517" cy="6300700"/>
          </a:xfrm>
          <a:custGeom>
            <a:avLst/>
            <a:gdLst>
              <a:gd name="connsiteX0" fmla="*/ 1247775 w 5029200"/>
              <a:gd name="connsiteY0" fmla="*/ 5353050 h 5353050"/>
              <a:gd name="connsiteX1" fmla="*/ 3181350 w 5029200"/>
              <a:gd name="connsiteY1" fmla="*/ 3838575 h 5353050"/>
              <a:gd name="connsiteX2" fmla="*/ 5029200 w 5029200"/>
              <a:gd name="connsiteY2" fmla="*/ 2343150 h 5353050"/>
              <a:gd name="connsiteX3" fmla="*/ 4524375 w 5029200"/>
              <a:gd name="connsiteY3" fmla="*/ 1485900 h 5353050"/>
              <a:gd name="connsiteX4" fmla="*/ 4267200 w 5029200"/>
              <a:gd name="connsiteY4" fmla="*/ 800100 h 5353050"/>
              <a:gd name="connsiteX5" fmla="*/ 4029075 w 5029200"/>
              <a:gd name="connsiteY5" fmla="*/ 0 h 5353050"/>
              <a:gd name="connsiteX6" fmla="*/ 3762375 w 5029200"/>
              <a:gd name="connsiteY6" fmla="*/ 123825 h 5353050"/>
              <a:gd name="connsiteX7" fmla="*/ 2733675 w 5029200"/>
              <a:gd name="connsiteY7" fmla="*/ 666750 h 5353050"/>
              <a:gd name="connsiteX8" fmla="*/ 2038350 w 5029200"/>
              <a:gd name="connsiteY8" fmla="*/ 1095375 h 5353050"/>
              <a:gd name="connsiteX9" fmla="*/ 1619250 w 5029200"/>
              <a:gd name="connsiteY9" fmla="*/ 1400175 h 5353050"/>
              <a:gd name="connsiteX10" fmla="*/ 885825 w 5029200"/>
              <a:gd name="connsiteY10" fmla="*/ 2009775 h 5353050"/>
              <a:gd name="connsiteX11" fmla="*/ 0 w 5029200"/>
              <a:gd name="connsiteY11" fmla="*/ 2867025 h 5353050"/>
              <a:gd name="connsiteX12" fmla="*/ 219075 w 5029200"/>
              <a:gd name="connsiteY12" fmla="*/ 3571875 h 5353050"/>
              <a:gd name="connsiteX13" fmla="*/ 752475 w 5029200"/>
              <a:gd name="connsiteY13" fmla="*/ 4591050 h 5353050"/>
              <a:gd name="connsiteX14" fmla="*/ 1247775 w 5029200"/>
              <a:gd name="connsiteY14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29200" h="5353050">
                <a:moveTo>
                  <a:pt x="1247775" y="5353050"/>
                </a:moveTo>
                <a:lnTo>
                  <a:pt x="3181350" y="3838575"/>
                </a:lnTo>
                <a:lnTo>
                  <a:pt x="5029200" y="2343150"/>
                </a:lnTo>
                <a:lnTo>
                  <a:pt x="4524375" y="1485900"/>
                </a:lnTo>
                <a:lnTo>
                  <a:pt x="4267200" y="800100"/>
                </a:lnTo>
                <a:lnTo>
                  <a:pt x="4029075" y="0"/>
                </a:lnTo>
                <a:lnTo>
                  <a:pt x="3762375" y="123825"/>
                </a:lnTo>
                <a:lnTo>
                  <a:pt x="2733675" y="666750"/>
                </a:lnTo>
                <a:lnTo>
                  <a:pt x="2038350" y="1095375"/>
                </a:lnTo>
                <a:lnTo>
                  <a:pt x="1619250" y="1400175"/>
                </a:lnTo>
                <a:lnTo>
                  <a:pt x="885825" y="2009775"/>
                </a:lnTo>
                <a:lnTo>
                  <a:pt x="0" y="2867025"/>
                </a:lnTo>
                <a:lnTo>
                  <a:pt x="219075" y="3571875"/>
                </a:lnTo>
                <a:lnTo>
                  <a:pt x="752475" y="4591050"/>
                </a:lnTo>
                <a:lnTo>
                  <a:pt x="1247775" y="5353050"/>
                </a:lnTo>
                <a:close/>
              </a:path>
            </a:pathLst>
          </a:custGeom>
          <a:ln w="47625">
            <a:solidFill>
              <a:srgbClr val="FF0000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任意多边形 84"/>
          <p:cNvSpPr/>
          <p:nvPr/>
        </p:nvSpPr>
        <p:spPr>
          <a:xfrm>
            <a:off x="9331971" y="4309120"/>
            <a:ext cx="2863719" cy="3686246"/>
          </a:xfrm>
          <a:custGeom>
            <a:avLst/>
            <a:gdLst>
              <a:gd name="connsiteX0" fmla="*/ 685800 w 2438400"/>
              <a:gd name="connsiteY0" fmla="*/ 3131820 h 3131820"/>
              <a:gd name="connsiteX1" fmla="*/ 2438400 w 2438400"/>
              <a:gd name="connsiteY1" fmla="*/ 1569720 h 3131820"/>
              <a:gd name="connsiteX2" fmla="*/ 1935480 w 2438400"/>
              <a:gd name="connsiteY2" fmla="*/ 662940 h 3131820"/>
              <a:gd name="connsiteX3" fmla="*/ 1752600 w 2438400"/>
              <a:gd name="connsiteY3" fmla="*/ 213360 h 3131820"/>
              <a:gd name="connsiteX4" fmla="*/ 1676400 w 2438400"/>
              <a:gd name="connsiteY4" fmla="*/ 0 h 3131820"/>
              <a:gd name="connsiteX5" fmla="*/ 1539240 w 2438400"/>
              <a:gd name="connsiteY5" fmla="*/ 60960 h 3131820"/>
              <a:gd name="connsiteX6" fmla="*/ 373380 w 2438400"/>
              <a:gd name="connsiteY6" fmla="*/ 1059180 h 3131820"/>
              <a:gd name="connsiteX7" fmla="*/ 0 w 2438400"/>
              <a:gd name="connsiteY7" fmla="*/ 1455420 h 3131820"/>
              <a:gd name="connsiteX8" fmla="*/ 312420 w 2438400"/>
              <a:gd name="connsiteY8" fmla="*/ 2362200 h 3131820"/>
              <a:gd name="connsiteX9" fmla="*/ 571500 w 2438400"/>
              <a:gd name="connsiteY9" fmla="*/ 2910840 h 3131820"/>
              <a:gd name="connsiteX10" fmla="*/ 685800 w 2438400"/>
              <a:gd name="connsiteY10" fmla="*/ 3131820 h 3131820"/>
              <a:gd name="connsiteX0-1" fmla="*/ 685800 w 2433005"/>
              <a:gd name="connsiteY0-2" fmla="*/ 3131820 h 3131820"/>
              <a:gd name="connsiteX1-3" fmla="*/ 2433005 w 2433005"/>
              <a:gd name="connsiteY1-4" fmla="*/ 1569720 h 3131820"/>
              <a:gd name="connsiteX2-5" fmla="*/ 1935480 w 2433005"/>
              <a:gd name="connsiteY2-6" fmla="*/ 662940 h 3131820"/>
              <a:gd name="connsiteX3-7" fmla="*/ 1752600 w 2433005"/>
              <a:gd name="connsiteY3-8" fmla="*/ 213360 h 3131820"/>
              <a:gd name="connsiteX4-9" fmla="*/ 1676400 w 2433005"/>
              <a:gd name="connsiteY4-10" fmla="*/ 0 h 3131820"/>
              <a:gd name="connsiteX5-11" fmla="*/ 1539240 w 2433005"/>
              <a:gd name="connsiteY5-12" fmla="*/ 60960 h 3131820"/>
              <a:gd name="connsiteX6-13" fmla="*/ 373380 w 2433005"/>
              <a:gd name="connsiteY6-14" fmla="*/ 1059180 h 3131820"/>
              <a:gd name="connsiteX7-15" fmla="*/ 0 w 2433005"/>
              <a:gd name="connsiteY7-16" fmla="*/ 1455420 h 3131820"/>
              <a:gd name="connsiteX8-17" fmla="*/ 312420 w 2433005"/>
              <a:gd name="connsiteY8-18" fmla="*/ 2362200 h 3131820"/>
              <a:gd name="connsiteX9-19" fmla="*/ 571500 w 2433005"/>
              <a:gd name="connsiteY9-20" fmla="*/ 2910840 h 3131820"/>
              <a:gd name="connsiteX10-21" fmla="*/ 685800 w 2433005"/>
              <a:gd name="connsiteY10-22" fmla="*/ 3131820 h 3131820"/>
              <a:gd name="connsiteX0-23" fmla="*/ 685800 w 2433005"/>
              <a:gd name="connsiteY0-24" fmla="*/ 3131820 h 3131820"/>
              <a:gd name="connsiteX1-25" fmla="*/ 2433005 w 2433005"/>
              <a:gd name="connsiteY1-26" fmla="*/ 1569720 h 3131820"/>
              <a:gd name="connsiteX2-27" fmla="*/ 1935480 w 2433005"/>
              <a:gd name="connsiteY2-28" fmla="*/ 662940 h 3131820"/>
              <a:gd name="connsiteX3-29" fmla="*/ 1752600 w 2433005"/>
              <a:gd name="connsiteY3-30" fmla="*/ 213360 h 3131820"/>
              <a:gd name="connsiteX4-31" fmla="*/ 1676400 w 2433005"/>
              <a:gd name="connsiteY4-32" fmla="*/ 0 h 3131820"/>
              <a:gd name="connsiteX5-33" fmla="*/ 1539240 w 2433005"/>
              <a:gd name="connsiteY5-34" fmla="*/ 60960 h 3131820"/>
              <a:gd name="connsiteX6-35" fmla="*/ 373380 w 2433005"/>
              <a:gd name="connsiteY6-36" fmla="*/ 1059180 h 3131820"/>
              <a:gd name="connsiteX7-37" fmla="*/ 0 w 2433005"/>
              <a:gd name="connsiteY7-38" fmla="*/ 1455420 h 3131820"/>
              <a:gd name="connsiteX8-39" fmla="*/ 312420 w 2433005"/>
              <a:gd name="connsiteY8-40" fmla="*/ 2362200 h 3131820"/>
              <a:gd name="connsiteX9-41" fmla="*/ 571500 w 2433005"/>
              <a:gd name="connsiteY9-42" fmla="*/ 2910840 h 3131820"/>
              <a:gd name="connsiteX10-43" fmla="*/ 685800 w 2433005"/>
              <a:gd name="connsiteY10-44" fmla="*/ 3131820 h 31318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433005" h="3131820">
                <a:moveTo>
                  <a:pt x="685800" y="3131820"/>
                </a:moveTo>
                <a:lnTo>
                  <a:pt x="2433005" y="1569720"/>
                </a:lnTo>
                <a:cubicBezTo>
                  <a:pt x="2240188" y="1256670"/>
                  <a:pt x="2101322" y="965200"/>
                  <a:pt x="1935480" y="662940"/>
                </a:cubicBezTo>
                <a:lnTo>
                  <a:pt x="1752600" y="213360"/>
                </a:lnTo>
                <a:lnTo>
                  <a:pt x="1676400" y="0"/>
                </a:lnTo>
                <a:lnTo>
                  <a:pt x="1539240" y="60960"/>
                </a:lnTo>
                <a:lnTo>
                  <a:pt x="373380" y="1059180"/>
                </a:lnTo>
                <a:lnTo>
                  <a:pt x="0" y="1455420"/>
                </a:lnTo>
                <a:lnTo>
                  <a:pt x="312420" y="2362200"/>
                </a:lnTo>
                <a:lnTo>
                  <a:pt x="571500" y="2910840"/>
                </a:lnTo>
                <a:lnTo>
                  <a:pt x="685800" y="3131820"/>
                </a:lnTo>
                <a:close/>
              </a:path>
            </a:pathLst>
          </a:custGeom>
          <a:ln w="47625">
            <a:solidFill>
              <a:srgbClr val="0000FF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对话气泡: 矩形 27"/>
          <p:cNvSpPr/>
          <p:nvPr/>
        </p:nvSpPr>
        <p:spPr>
          <a:xfrm>
            <a:off x="7207734" y="6541368"/>
            <a:ext cx="1728192" cy="1423658"/>
          </a:xfrm>
          <a:prstGeom prst="wedgeRectCallout">
            <a:avLst>
              <a:gd name="adj1" fmla="val 111266"/>
              <a:gd name="adj2" fmla="val -43664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12-02</a:t>
            </a:r>
          </a:p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一类物流仓储（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W1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19.63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1.0-2.0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 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sp>
        <p:nvSpPr>
          <p:cNvPr id="91" name="对话气泡: 矩形 27"/>
          <p:cNvSpPr/>
          <p:nvPr/>
        </p:nvSpPr>
        <p:spPr>
          <a:xfrm>
            <a:off x="9115946" y="2904964"/>
            <a:ext cx="1728192" cy="1423658"/>
          </a:xfrm>
          <a:prstGeom prst="wedgeRectCallout">
            <a:avLst>
              <a:gd name="adj1" fmla="val 52861"/>
              <a:gd name="adj2" fmla="val 95627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12-08</a:t>
            </a:r>
          </a:p>
          <a:p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地块面积：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6.74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 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9836023" y="5029200"/>
            <a:ext cx="1550704" cy="1855369"/>
            <a:chOff x="10308117" y="5077710"/>
            <a:chExt cx="1028434" cy="1230491"/>
          </a:xfrm>
        </p:grpSpPr>
        <p:sp>
          <p:nvSpPr>
            <p:cNvPr id="92" name="矩形 91"/>
            <p:cNvSpPr/>
            <p:nvPr/>
          </p:nvSpPr>
          <p:spPr>
            <a:xfrm>
              <a:off x="10308117" y="5961199"/>
              <a:ext cx="789651" cy="347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12-02</a:t>
              </a:r>
            </a:p>
            <a:p>
              <a:pPr algn="ctr"/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W1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10546900" y="5077710"/>
              <a:ext cx="789651" cy="347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12-08</a:t>
              </a:r>
            </a:p>
            <a:p>
              <a:pPr algn="ctr"/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自定义</PresentationFormat>
  <Paragraphs>68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等线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403</cp:revision>
  <cp:lastPrinted>2024-03-26T06:31:00Z</cp:lastPrinted>
  <dcterms:created xsi:type="dcterms:W3CDTF">2019-11-04T11:42:00Z</dcterms:created>
  <dcterms:modified xsi:type="dcterms:W3CDTF">2026-05-21T03:37:32Z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2019-11-11T16:00:00Z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2052-12.1.0.25865</vt:lpwstr>
  </property>
</Properties>
</file>