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8938" cy="9929813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112" d="100"/>
          <a:sy n="112" d="100"/>
        </p:scale>
        <p:origin x="2436" y="96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2509" cy="498371"/>
          </a:xfrm>
          <a:prstGeom prst="rect">
            <a:avLst/>
          </a:prstGeom>
        </p:spPr>
        <p:txBody>
          <a:bodyPr vert="horz" lIns="73602" tIns="36801" rIns="73602" bIns="36801" rtlCol="0"/>
          <a:lstStyle>
            <a:lvl1pPr algn="l">
              <a:defRPr sz="1000"/>
            </a:lvl1pPr>
          </a:lstStyle>
          <a:p>
            <a:pPr defTabSz="735833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3029" y="2"/>
            <a:ext cx="6222509" cy="498371"/>
          </a:xfrm>
          <a:prstGeom prst="rect">
            <a:avLst/>
          </a:prstGeom>
        </p:spPr>
        <p:txBody>
          <a:bodyPr vert="horz" lIns="73602" tIns="36801" rIns="73602" bIns="36801" rtlCol="0"/>
          <a:lstStyle>
            <a:lvl1pPr algn="r">
              <a:defRPr sz="1000"/>
            </a:lvl1pPr>
          </a:lstStyle>
          <a:p>
            <a:pPr defTabSz="735833">
              <a:defRPr/>
            </a:pPr>
            <a:fld id="{C1DB716A-964D-4EB2-8D0E-86C29F8A49E2}" type="datetimeFigureOut">
              <a:rPr lang="zh-CN" altLang="en-US" smtClean="0"/>
              <a:pPr defTabSz="735833">
                <a:defRPr/>
              </a:pPr>
              <a:t>2026/5/12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91312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602" tIns="36801" rIns="73602" bIns="36801" rtlCol="0" anchor="ctr"/>
          <a:lstStyle/>
          <a:p>
            <a:pPr marL="0" marR="0" lvl="0" indent="0" algn="l" defTabSz="7358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444" y="4778412"/>
            <a:ext cx="11488057" cy="3910177"/>
          </a:xfrm>
          <a:prstGeom prst="rect">
            <a:avLst/>
          </a:prstGeom>
        </p:spPr>
        <p:txBody>
          <a:bodyPr vert="horz" lIns="73602" tIns="36801" rIns="73602" bIns="36801" rtlCol="0"/>
          <a:lstStyle/>
          <a:p>
            <a:pPr marL="0" marR="0" lvl="0" indent="0" algn="l" defTabSz="7358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235" marR="0" lvl="1" indent="0" algn="l" defTabSz="7358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833" marR="0" lvl="2" indent="0" algn="l" defTabSz="7358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4070" marR="0" lvl="3" indent="0" algn="l" defTabSz="7358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304" marR="0" lvl="4" indent="0" algn="l" defTabSz="7358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31444"/>
            <a:ext cx="6222509" cy="498371"/>
          </a:xfrm>
          <a:prstGeom prst="rect">
            <a:avLst/>
          </a:prstGeom>
        </p:spPr>
        <p:txBody>
          <a:bodyPr vert="horz" lIns="73602" tIns="36801" rIns="73602" bIns="36801" rtlCol="0" anchor="b"/>
          <a:lstStyle>
            <a:lvl1pPr algn="l">
              <a:defRPr sz="1000"/>
            </a:lvl1pPr>
          </a:lstStyle>
          <a:p>
            <a:pPr defTabSz="735833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3029" y="9431444"/>
            <a:ext cx="6222509" cy="498371"/>
          </a:xfrm>
          <a:prstGeom prst="rect">
            <a:avLst/>
          </a:prstGeom>
        </p:spPr>
        <p:txBody>
          <a:bodyPr vert="horz" wrap="square" lIns="73602" tIns="36801" rIns="73602" bIns="36801" numCol="1" anchor="b" anchorCtr="0" compatLnSpc="1"/>
          <a:lstStyle>
            <a:lvl1pPr algn="r">
              <a:defRPr sz="1000"/>
            </a:lvl1pPr>
          </a:lstStyle>
          <a:p>
            <a:pPr defTabSz="735833">
              <a:defRPr/>
            </a:pPr>
            <a:fld id="{213A655C-B1AC-4425-A5A8-AB2C31E5176D}" type="slidenum">
              <a:rPr lang="zh-CN" altLang="en-US" smtClean="0"/>
              <a:pPr defTabSz="735833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340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/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5"/>
          <p:cNvSpPr txBox="1">
            <a:spLocks noChangeArrowheads="1"/>
          </p:cNvSpPr>
          <p:nvPr/>
        </p:nvSpPr>
        <p:spPr bwMode="auto">
          <a:xfrm>
            <a:off x="10966450" y="2297113"/>
            <a:ext cx="42672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南京市江宁区高新园淳化组团控制性详细规划</a:t>
            </a: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》NJNBe020—04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600" b="1" dirty="0" smtClean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object 7"/>
          <p:cNvSpPr txBox="1">
            <a:spLocks noChangeArrowheads="1"/>
          </p:cNvSpPr>
          <p:nvPr/>
        </p:nvSpPr>
        <p:spPr bwMode="auto">
          <a:xfrm>
            <a:off x="15844838" y="609600"/>
            <a:ext cx="3711575" cy="19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-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为提升片区产业能级，我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局会同江宁区人民政府开展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南京市江宁区高新园淳化组团控制性详细规划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》NJNBe020—04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南京市江宁区高新园淳化组团控制性详细规划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》NJNBe020—04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管理单元图则修改成果向社会予以公布。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1660" r="3537" b="1542"/>
          <a:stretch/>
        </p:blipFill>
        <p:spPr>
          <a:xfrm>
            <a:off x="6055606" y="2004864"/>
            <a:ext cx="9797144" cy="7471918"/>
          </a:xfrm>
          <a:prstGeom prst="rect">
            <a:avLst/>
          </a:prstGeom>
        </p:spPr>
      </p:pic>
      <p:sp>
        <p:nvSpPr>
          <p:cNvPr id="160" name="任意多边形 159"/>
          <p:cNvSpPr/>
          <p:nvPr/>
        </p:nvSpPr>
        <p:spPr>
          <a:xfrm>
            <a:off x="6019602" y="2021712"/>
            <a:ext cx="9829092" cy="7452828"/>
          </a:xfrm>
          <a:custGeom>
            <a:avLst/>
            <a:gdLst>
              <a:gd name="connsiteX0" fmla="*/ 0 w 9829092"/>
              <a:gd name="connsiteY0" fmla="*/ 0 h 7452828"/>
              <a:gd name="connsiteX1" fmla="*/ 9829092 w 9829092"/>
              <a:gd name="connsiteY1" fmla="*/ 0 h 7452828"/>
              <a:gd name="connsiteX2" fmla="*/ 9829092 w 9829092"/>
              <a:gd name="connsiteY2" fmla="*/ 7452828 h 7452828"/>
              <a:gd name="connsiteX3" fmla="*/ 0 w 9829092"/>
              <a:gd name="connsiteY3" fmla="*/ 7452828 h 7452828"/>
              <a:gd name="connsiteX4" fmla="*/ 0 w 9829092"/>
              <a:gd name="connsiteY4" fmla="*/ 0 h 7452828"/>
              <a:gd name="connsiteX5" fmla="*/ 5690595 w 9829092"/>
              <a:gd name="connsiteY5" fmla="*/ 696776 h 7452828"/>
              <a:gd name="connsiteX6" fmla="*/ 3750766 w 9829092"/>
              <a:gd name="connsiteY6" fmla="*/ 1275548 h 7452828"/>
              <a:gd name="connsiteX7" fmla="*/ 5926357 w 9829092"/>
              <a:gd name="connsiteY7" fmla="*/ 3753322 h 7452828"/>
              <a:gd name="connsiteX8" fmla="*/ 6386932 w 9829092"/>
              <a:gd name="connsiteY8" fmla="*/ 2683480 h 7452828"/>
              <a:gd name="connsiteX9" fmla="*/ 7150809 w 9829092"/>
              <a:gd name="connsiteY9" fmla="*/ 1989511 h 7452828"/>
              <a:gd name="connsiteX10" fmla="*/ 6446942 w 9829092"/>
              <a:gd name="connsiteY10" fmla="*/ 1473820 h 7452828"/>
              <a:gd name="connsiteX11" fmla="*/ 6103452 w 9829092"/>
              <a:gd name="connsiteY11" fmla="*/ 1224311 h 7452828"/>
              <a:gd name="connsiteX12" fmla="*/ 5852777 w 9829092"/>
              <a:gd name="connsiteY12" fmla="*/ 970593 h 7452828"/>
              <a:gd name="connsiteX13" fmla="*/ 5690595 w 9829092"/>
              <a:gd name="connsiteY13" fmla="*/ 696776 h 745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29092" h="7452828">
                <a:moveTo>
                  <a:pt x="0" y="0"/>
                </a:moveTo>
                <a:lnTo>
                  <a:pt x="9829092" y="0"/>
                </a:lnTo>
                <a:lnTo>
                  <a:pt x="9829092" y="7452828"/>
                </a:lnTo>
                <a:lnTo>
                  <a:pt x="0" y="7452828"/>
                </a:lnTo>
                <a:lnTo>
                  <a:pt x="0" y="0"/>
                </a:lnTo>
                <a:close/>
                <a:moveTo>
                  <a:pt x="5690595" y="696776"/>
                </a:moveTo>
                <a:cubicBezTo>
                  <a:pt x="5005082" y="922028"/>
                  <a:pt x="4465910" y="1087335"/>
                  <a:pt x="3750766" y="1275548"/>
                </a:cubicBezTo>
                <a:lnTo>
                  <a:pt x="5926357" y="3753322"/>
                </a:lnTo>
                <a:cubicBezTo>
                  <a:pt x="6071264" y="3371840"/>
                  <a:pt x="6204987" y="3050147"/>
                  <a:pt x="6386932" y="2683480"/>
                </a:cubicBezTo>
                <a:lnTo>
                  <a:pt x="7150809" y="1989511"/>
                </a:lnTo>
                <a:lnTo>
                  <a:pt x="6446942" y="1473820"/>
                </a:lnTo>
                <a:lnTo>
                  <a:pt x="6103452" y="1224311"/>
                </a:lnTo>
                <a:lnTo>
                  <a:pt x="5852777" y="970593"/>
                </a:lnTo>
                <a:cubicBezTo>
                  <a:pt x="5796600" y="883554"/>
                  <a:pt x="5721373" y="796515"/>
                  <a:pt x="5690595" y="696776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buFont typeface="Arial" panose="020B0604020202020204" pitchFamily="34" charset="0"/>
            </a:pPr>
            <a:endParaRPr lang="zh-CN" altLang="en-US" sz="1000" b="1">
              <a:solidFill>
                <a:schemeClr val="bg1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379642" y="2610580"/>
            <a:ext cx="8820981" cy="6298359"/>
            <a:chOff x="5377197" y="3426907"/>
            <a:chExt cx="3455036" cy="2466966"/>
          </a:xfrm>
        </p:grpSpPr>
        <p:sp>
          <p:nvSpPr>
            <p:cNvPr id="157" name="任意多边形 156"/>
            <p:cNvSpPr/>
            <p:nvPr/>
          </p:nvSpPr>
          <p:spPr bwMode="auto">
            <a:xfrm>
              <a:off x="5377197" y="3426907"/>
              <a:ext cx="3455036" cy="2466966"/>
            </a:xfrm>
            <a:custGeom>
              <a:avLst/>
              <a:gdLst>
                <a:gd name="connsiteX0" fmla="*/ 0 w 3535680"/>
                <a:gd name="connsiteY0" fmla="*/ 281940 h 2514600"/>
                <a:gd name="connsiteX1" fmla="*/ 937260 w 3535680"/>
                <a:gd name="connsiteY1" fmla="*/ 266700 h 2514600"/>
                <a:gd name="connsiteX2" fmla="*/ 1341120 w 3535680"/>
                <a:gd name="connsiteY2" fmla="*/ 236220 h 2514600"/>
                <a:gd name="connsiteX3" fmla="*/ 2118360 w 3535680"/>
                <a:gd name="connsiteY3" fmla="*/ 0 h 2514600"/>
                <a:gd name="connsiteX4" fmla="*/ 2286000 w 3535680"/>
                <a:gd name="connsiteY4" fmla="*/ 213360 h 2514600"/>
                <a:gd name="connsiteX5" fmla="*/ 2926080 w 3535680"/>
                <a:gd name="connsiteY5" fmla="*/ 678180 h 2514600"/>
                <a:gd name="connsiteX6" fmla="*/ 3535680 w 3535680"/>
                <a:gd name="connsiteY6" fmla="*/ 1188720 h 2514600"/>
                <a:gd name="connsiteX7" fmla="*/ 3124200 w 3535680"/>
                <a:gd name="connsiteY7" fmla="*/ 1653540 h 2514600"/>
                <a:gd name="connsiteX8" fmla="*/ 1958340 w 3535680"/>
                <a:gd name="connsiteY8" fmla="*/ 2514600 h 2514600"/>
                <a:gd name="connsiteX9" fmla="*/ 1356360 w 3535680"/>
                <a:gd name="connsiteY9" fmla="*/ 1905000 h 2514600"/>
                <a:gd name="connsiteX10" fmla="*/ 289560 w 3535680"/>
                <a:gd name="connsiteY10" fmla="*/ 693420 h 2514600"/>
                <a:gd name="connsiteX11" fmla="*/ 0 w 3535680"/>
                <a:gd name="connsiteY11" fmla="*/ 281940 h 2514600"/>
                <a:gd name="connsiteX0-1" fmla="*/ 0 w 3535680"/>
                <a:gd name="connsiteY0-2" fmla="*/ 272415 h 2505075"/>
                <a:gd name="connsiteX1-3" fmla="*/ 937260 w 3535680"/>
                <a:gd name="connsiteY1-4" fmla="*/ 257175 h 2505075"/>
                <a:gd name="connsiteX2-5" fmla="*/ 1341120 w 3535680"/>
                <a:gd name="connsiteY2-6" fmla="*/ 226695 h 2505075"/>
                <a:gd name="connsiteX3-7" fmla="*/ 2142173 w 3535680"/>
                <a:gd name="connsiteY3-8" fmla="*/ 0 h 2505075"/>
                <a:gd name="connsiteX4-9" fmla="*/ 2286000 w 3535680"/>
                <a:gd name="connsiteY4-10" fmla="*/ 203835 h 2505075"/>
                <a:gd name="connsiteX5-11" fmla="*/ 2926080 w 3535680"/>
                <a:gd name="connsiteY5-12" fmla="*/ 668655 h 2505075"/>
                <a:gd name="connsiteX6-13" fmla="*/ 3535680 w 3535680"/>
                <a:gd name="connsiteY6-14" fmla="*/ 1179195 h 2505075"/>
                <a:gd name="connsiteX7-15" fmla="*/ 3124200 w 3535680"/>
                <a:gd name="connsiteY7-16" fmla="*/ 1644015 h 2505075"/>
                <a:gd name="connsiteX8-17" fmla="*/ 1958340 w 3535680"/>
                <a:gd name="connsiteY8-18" fmla="*/ 2505075 h 2505075"/>
                <a:gd name="connsiteX9-19" fmla="*/ 1356360 w 3535680"/>
                <a:gd name="connsiteY9-20" fmla="*/ 1895475 h 2505075"/>
                <a:gd name="connsiteX10-21" fmla="*/ 289560 w 3535680"/>
                <a:gd name="connsiteY10-22" fmla="*/ 683895 h 2505075"/>
                <a:gd name="connsiteX11-23" fmla="*/ 0 w 3535680"/>
                <a:gd name="connsiteY11-24" fmla="*/ 272415 h 2505075"/>
                <a:gd name="connsiteX0-25" fmla="*/ 0 w 3535680"/>
                <a:gd name="connsiteY0-26" fmla="*/ 272415 h 2505075"/>
                <a:gd name="connsiteX1-27" fmla="*/ 937260 w 3535680"/>
                <a:gd name="connsiteY1-28" fmla="*/ 257175 h 2505075"/>
                <a:gd name="connsiteX2-29" fmla="*/ 1341120 w 3535680"/>
                <a:gd name="connsiteY2-30" fmla="*/ 226695 h 2505075"/>
                <a:gd name="connsiteX3-31" fmla="*/ 2142173 w 3535680"/>
                <a:gd name="connsiteY3-32" fmla="*/ 0 h 2505075"/>
                <a:gd name="connsiteX4-33" fmla="*/ 2286000 w 3535680"/>
                <a:gd name="connsiteY4-34" fmla="*/ 203835 h 2505075"/>
                <a:gd name="connsiteX5-35" fmla="*/ 2926080 w 3535680"/>
                <a:gd name="connsiteY5-36" fmla="*/ 668655 h 2505075"/>
                <a:gd name="connsiteX6-37" fmla="*/ 3535680 w 3535680"/>
                <a:gd name="connsiteY6-38" fmla="*/ 1179195 h 2505075"/>
                <a:gd name="connsiteX7-39" fmla="*/ 3124200 w 3535680"/>
                <a:gd name="connsiteY7-40" fmla="*/ 1644015 h 2505075"/>
                <a:gd name="connsiteX8-41" fmla="*/ 1958340 w 3535680"/>
                <a:gd name="connsiteY8-42" fmla="*/ 2505075 h 2505075"/>
                <a:gd name="connsiteX9-43" fmla="*/ 1356360 w 3535680"/>
                <a:gd name="connsiteY9-44" fmla="*/ 1895475 h 2505075"/>
                <a:gd name="connsiteX10-45" fmla="*/ 289560 w 3535680"/>
                <a:gd name="connsiteY10-46" fmla="*/ 683895 h 2505075"/>
                <a:gd name="connsiteX11-47" fmla="*/ 0 w 3535680"/>
                <a:gd name="connsiteY11-48" fmla="*/ 272415 h 2505075"/>
                <a:gd name="connsiteX0-49" fmla="*/ 0 w 3535680"/>
                <a:gd name="connsiteY0-50" fmla="*/ 272415 h 2505075"/>
                <a:gd name="connsiteX1-51" fmla="*/ 937260 w 3535680"/>
                <a:gd name="connsiteY1-52" fmla="*/ 257175 h 2505075"/>
                <a:gd name="connsiteX2-53" fmla="*/ 1355408 w 3535680"/>
                <a:gd name="connsiteY2-54" fmla="*/ 236220 h 2505075"/>
                <a:gd name="connsiteX3-55" fmla="*/ 2142173 w 3535680"/>
                <a:gd name="connsiteY3-56" fmla="*/ 0 h 2505075"/>
                <a:gd name="connsiteX4-57" fmla="*/ 2286000 w 3535680"/>
                <a:gd name="connsiteY4-58" fmla="*/ 203835 h 2505075"/>
                <a:gd name="connsiteX5-59" fmla="*/ 2926080 w 3535680"/>
                <a:gd name="connsiteY5-60" fmla="*/ 668655 h 2505075"/>
                <a:gd name="connsiteX6-61" fmla="*/ 3535680 w 3535680"/>
                <a:gd name="connsiteY6-62" fmla="*/ 1179195 h 2505075"/>
                <a:gd name="connsiteX7-63" fmla="*/ 3124200 w 3535680"/>
                <a:gd name="connsiteY7-64" fmla="*/ 1644015 h 2505075"/>
                <a:gd name="connsiteX8-65" fmla="*/ 1958340 w 3535680"/>
                <a:gd name="connsiteY8-66" fmla="*/ 2505075 h 2505075"/>
                <a:gd name="connsiteX9-67" fmla="*/ 1356360 w 3535680"/>
                <a:gd name="connsiteY9-68" fmla="*/ 1895475 h 2505075"/>
                <a:gd name="connsiteX10-69" fmla="*/ 289560 w 3535680"/>
                <a:gd name="connsiteY10-70" fmla="*/ 683895 h 2505075"/>
                <a:gd name="connsiteX11-71" fmla="*/ 0 w 3535680"/>
                <a:gd name="connsiteY11-72" fmla="*/ 272415 h 2505075"/>
                <a:gd name="connsiteX0-73" fmla="*/ 0 w 3535680"/>
                <a:gd name="connsiteY0-74" fmla="*/ 272415 h 2505075"/>
                <a:gd name="connsiteX1-75" fmla="*/ 937260 w 3535680"/>
                <a:gd name="connsiteY1-76" fmla="*/ 257175 h 2505075"/>
                <a:gd name="connsiteX2-77" fmla="*/ 1355408 w 3535680"/>
                <a:gd name="connsiteY2-78" fmla="*/ 236220 h 2505075"/>
                <a:gd name="connsiteX3-79" fmla="*/ 2142173 w 3535680"/>
                <a:gd name="connsiteY3-80" fmla="*/ 0 h 2505075"/>
                <a:gd name="connsiteX4-81" fmla="*/ 2286000 w 3535680"/>
                <a:gd name="connsiteY4-82" fmla="*/ 203835 h 2505075"/>
                <a:gd name="connsiteX5-83" fmla="*/ 2926080 w 3535680"/>
                <a:gd name="connsiteY5-84" fmla="*/ 668655 h 2505075"/>
                <a:gd name="connsiteX6-85" fmla="*/ 3535680 w 3535680"/>
                <a:gd name="connsiteY6-86" fmla="*/ 1179195 h 2505075"/>
                <a:gd name="connsiteX7-87" fmla="*/ 3124200 w 3535680"/>
                <a:gd name="connsiteY7-88" fmla="*/ 1644015 h 2505075"/>
                <a:gd name="connsiteX8-89" fmla="*/ 1958340 w 3535680"/>
                <a:gd name="connsiteY8-90" fmla="*/ 2505075 h 2505075"/>
                <a:gd name="connsiteX9-91" fmla="*/ 1356360 w 3535680"/>
                <a:gd name="connsiteY9-92" fmla="*/ 1895475 h 2505075"/>
                <a:gd name="connsiteX10-93" fmla="*/ 289560 w 3535680"/>
                <a:gd name="connsiteY10-94" fmla="*/ 683895 h 2505075"/>
                <a:gd name="connsiteX11-95" fmla="*/ 0 w 3535680"/>
                <a:gd name="connsiteY11-96" fmla="*/ 272415 h 2505075"/>
                <a:gd name="connsiteX0-97" fmla="*/ 0 w 3535680"/>
                <a:gd name="connsiteY0-98" fmla="*/ 272415 h 2505075"/>
                <a:gd name="connsiteX1-99" fmla="*/ 842010 w 3535680"/>
                <a:gd name="connsiteY1-100" fmla="*/ 252413 h 2505075"/>
                <a:gd name="connsiteX2-101" fmla="*/ 1355408 w 3535680"/>
                <a:gd name="connsiteY2-102" fmla="*/ 236220 h 2505075"/>
                <a:gd name="connsiteX3-103" fmla="*/ 2142173 w 3535680"/>
                <a:gd name="connsiteY3-104" fmla="*/ 0 h 2505075"/>
                <a:gd name="connsiteX4-105" fmla="*/ 2286000 w 3535680"/>
                <a:gd name="connsiteY4-106" fmla="*/ 203835 h 2505075"/>
                <a:gd name="connsiteX5-107" fmla="*/ 2926080 w 3535680"/>
                <a:gd name="connsiteY5-108" fmla="*/ 668655 h 2505075"/>
                <a:gd name="connsiteX6-109" fmla="*/ 3535680 w 3535680"/>
                <a:gd name="connsiteY6-110" fmla="*/ 1179195 h 2505075"/>
                <a:gd name="connsiteX7-111" fmla="*/ 3124200 w 3535680"/>
                <a:gd name="connsiteY7-112" fmla="*/ 1644015 h 2505075"/>
                <a:gd name="connsiteX8-113" fmla="*/ 1958340 w 3535680"/>
                <a:gd name="connsiteY8-114" fmla="*/ 2505075 h 2505075"/>
                <a:gd name="connsiteX9-115" fmla="*/ 1356360 w 3535680"/>
                <a:gd name="connsiteY9-116" fmla="*/ 1895475 h 2505075"/>
                <a:gd name="connsiteX10-117" fmla="*/ 289560 w 3535680"/>
                <a:gd name="connsiteY10-118" fmla="*/ 683895 h 2505075"/>
                <a:gd name="connsiteX11-119" fmla="*/ 0 w 3535680"/>
                <a:gd name="connsiteY11-120" fmla="*/ 272415 h 2505075"/>
                <a:gd name="connsiteX0-121" fmla="*/ 0 w 3535680"/>
                <a:gd name="connsiteY0-122" fmla="*/ 272415 h 2505075"/>
                <a:gd name="connsiteX1-123" fmla="*/ 842010 w 3535680"/>
                <a:gd name="connsiteY1-124" fmla="*/ 252413 h 2505075"/>
                <a:gd name="connsiteX2-125" fmla="*/ 1355408 w 3535680"/>
                <a:gd name="connsiteY2-126" fmla="*/ 236220 h 2505075"/>
                <a:gd name="connsiteX3-127" fmla="*/ 2142173 w 3535680"/>
                <a:gd name="connsiteY3-128" fmla="*/ 0 h 2505075"/>
                <a:gd name="connsiteX4-129" fmla="*/ 2286000 w 3535680"/>
                <a:gd name="connsiteY4-130" fmla="*/ 203835 h 2505075"/>
                <a:gd name="connsiteX5-131" fmla="*/ 2926080 w 3535680"/>
                <a:gd name="connsiteY5-132" fmla="*/ 668655 h 2505075"/>
                <a:gd name="connsiteX6-133" fmla="*/ 3535680 w 3535680"/>
                <a:gd name="connsiteY6-134" fmla="*/ 1179195 h 2505075"/>
                <a:gd name="connsiteX7-135" fmla="*/ 3124200 w 3535680"/>
                <a:gd name="connsiteY7-136" fmla="*/ 1644015 h 2505075"/>
                <a:gd name="connsiteX8-137" fmla="*/ 1958340 w 3535680"/>
                <a:gd name="connsiteY8-138" fmla="*/ 2505075 h 2505075"/>
                <a:gd name="connsiteX9-139" fmla="*/ 1356360 w 3535680"/>
                <a:gd name="connsiteY9-140" fmla="*/ 1895475 h 2505075"/>
                <a:gd name="connsiteX10-141" fmla="*/ 289560 w 3535680"/>
                <a:gd name="connsiteY10-142" fmla="*/ 683895 h 2505075"/>
                <a:gd name="connsiteX11-143" fmla="*/ 0 w 3535680"/>
                <a:gd name="connsiteY11-144" fmla="*/ 272415 h 2505075"/>
                <a:gd name="connsiteX0-145" fmla="*/ 0 w 3535680"/>
                <a:gd name="connsiteY0-146" fmla="*/ 272415 h 2505075"/>
                <a:gd name="connsiteX1-147" fmla="*/ 842010 w 3535680"/>
                <a:gd name="connsiteY1-148" fmla="*/ 252413 h 2505075"/>
                <a:gd name="connsiteX2-149" fmla="*/ 1355408 w 3535680"/>
                <a:gd name="connsiteY2-150" fmla="*/ 236220 h 2505075"/>
                <a:gd name="connsiteX3-151" fmla="*/ 2142173 w 3535680"/>
                <a:gd name="connsiteY3-152" fmla="*/ 0 h 2505075"/>
                <a:gd name="connsiteX4-153" fmla="*/ 2286000 w 3535680"/>
                <a:gd name="connsiteY4-154" fmla="*/ 203835 h 2505075"/>
                <a:gd name="connsiteX5-155" fmla="*/ 2926080 w 3535680"/>
                <a:gd name="connsiteY5-156" fmla="*/ 668655 h 2505075"/>
                <a:gd name="connsiteX6-157" fmla="*/ 3535680 w 3535680"/>
                <a:gd name="connsiteY6-158" fmla="*/ 1179195 h 2505075"/>
                <a:gd name="connsiteX7-159" fmla="*/ 3124200 w 3535680"/>
                <a:gd name="connsiteY7-160" fmla="*/ 1644015 h 2505075"/>
                <a:gd name="connsiteX8-161" fmla="*/ 1958340 w 3535680"/>
                <a:gd name="connsiteY8-162" fmla="*/ 2505075 h 2505075"/>
                <a:gd name="connsiteX9-163" fmla="*/ 1356360 w 3535680"/>
                <a:gd name="connsiteY9-164" fmla="*/ 1895475 h 2505075"/>
                <a:gd name="connsiteX10-165" fmla="*/ 289560 w 3535680"/>
                <a:gd name="connsiteY10-166" fmla="*/ 683895 h 2505075"/>
                <a:gd name="connsiteX11-167" fmla="*/ 0 w 3535680"/>
                <a:gd name="connsiteY11-168" fmla="*/ 272415 h 2505075"/>
                <a:gd name="connsiteX0-169" fmla="*/ 0 w 3549967"/>
                <a:gd name="connsiteY0-170" fmla="*/ 272415 h 2505075"/>
                <a:gd name="connsiteX1-171" fmla="*/ 856297 w 3549967"/>
                <a:gd name="connsiteY1-172" fmla="*/ 252413 h 2505075"/>
                <a:gd name="connsiteX2-173" fmla="*/ 1369695 w 3549967"/>
                <a:gd name="connsiteY2-174" fmla="*/ 236220 h 2505075"/>
                <a:gd name="connsiteX3-175" fmla="*/ 2156460 w 3549967"/>
                <a:gd name="connsiteY3-176" fmla="*/ 0 h 2505075"/>
                <a:gd name="connsiteX4-177" fmla="*/ 2300287 w 3549967"/>
                <a:gd name="connsiteY4-178" fmla="*/ 203835 h 2505075"/>
                <a:gd name="connsiteX5-179" fmla="*/ 2940367 w 3549967"/>
                <a:gd name="connsiteY5-180" fmla="*/ 668655 h 2505075"/>
                <a:gd name="connsiteX6-181" fmla="*/ 3549967 w 3549967"/>
                <a:gd name="connsiteY6-182" fmla="*/ 1179195 h 2505075"/>
                <a:gd name="connsiteX7-183" fmla="*/ 3138487 w 3549967"/>
                <a:gd name="connsiteY7-184" fmla="*/ 1644015 h 2505075"/>
                <a:gd name="connsiteX8-185" fmla="*/ 1972627 w 3549967"/>
                <a:gd name="connsiteY8-186" fmla="*/ 2505075 h 2505075"/>
                <a:gd name="connsiteX9-187" fmla="*/ 1370647 w 3549967"/>
                <a:gd name="connsiteY9-188" fmla="*/ 1895475 h 2505075"/>
                <a:gd name="connsiteX10-189" fmla="*/ 303847 w 3549967"/>
                <a:gd name="connsiteY10-190" fmla="*/ 683895 h 2505075"/>
                <a:gd name="connsiteX11-191" fmla="*/ 0 w 3549967"/>
                <a:gd name="connsiteY11-192" fmla="*/ 272415 h 2505075"/>
                <a:gd name="connsiteX0-193" fmla="*/ 0 w 3549967"/>
                <a:gd name="connsiteY0-194" fmla="*/ 272415 h 2505075"/>
                <a:gd name="connsiteX1-195" fmla="*/ 856297 w 3549967"/>
                <a:gd name="connsiteY1-196" fmla="*/ 252413 h 2505075"/>
                <a:gd name="connsiteX2-197" fmla="*/ 1369695 w 3549967"/>
                <a:gd name="connsiteY2-198" fmla="*/ 236220 h 2505075"/>
                <a:gd name="connsiteX3-199" fmla="*/ 2156460 w 3549967"/>
                <a:gd name="connsiteY3-200" fmla="*/ 0 h 2505075"/>
                <a:gd name="connsiteX4-201" fmla="*/ 2300287 w 3549967"/>
                <a:gd name="connsiteY4-202" fmla="*/ 203835 h 2505075"/>
                <a:gd name="connsiteX5-203" fmla="*/ 2940367 w 3549967"/>
                <a:gd name="connsiteY5-204" fmla="*/ 668655 h 2505075"/>
                <a:gd name="connsiteX6-205" fmla="*/ 3549967 w 3549967"/>
                <a:gd name="connsiteY6-206" fmla="*/ 1179195 h 2505075"/>
                <a:gd name="connsiteX7-207" fmla="*/ 3138487 w 3549967"/>
                <a:gd name="connsiteY7-208" fmla="*/ 1644015 h 2505075"/>
                <a:gd name="connsiteX8-209" fmla="*/ 1972627 w 3549967"/>
                <a:gd name="connsiteY8-210" fmla="*/ 2505075 h 2505075"/>
                <a:gd name="connsiteX9-211" fmla="*/ 1370647 w 3549967"/>
                <a:gd name="connsiteY9-212" fmla="*/ 1895475 h 2505075"/>
                <a:gd name="connsiteX10-213" fmla="*/ 303847 w 3549967"/>
                <a:gd name="connsiteY10-214" fmla="*/ 683895 h 2505075"/>
                <a:gd name="connsiteX11-215" fmla="*/ 0 w 3549967"/>
                <a:gd name="connsiteY11-216" fmla="*/ 272415 h 2505075"/>
                <a:gd name="connsiteX0-217" fmla="*/ 0 w 3549967"/>
                <a:gd name="connsiteY0-218" fmla="*/ 272415 h 2505075"/>
                <a:gd name="connsiteX1-219" fmla="*/ 856297 w 3549967"/>
                <a:gd name="connsiteY1-220" fmla="*/ 252413 h 2505075"/>
                <a:gd name="connsiteX2-221" fmla="*/ 1369695 w 3549967"/>
                <a:gd name="connsiteY2-222" fmla="*/ 236220 h 2505075"/>
                <a:gd name="connsiteX3-223" fmla="*/ 2156460 w 3549967"/>
                <a:gd name="connsiteY3-224" fmla="*/ 0 h 2505075"/>
                <a:gd name="connsiteX4-225" fmla="*/ 2300287 w 3549967"/>
                <a:gd name="connsiteY4-226" fmla="*/ 203835 h 2505075"/>
                <a:gd name="connsiteX5-227" fmla="*/ 2940367 w 3549967"/>
                <a:gd name="connsiteY5-228" fmla="*/ 668655 h 2505075"/>
                <a:gd name="connsiteX6-229" fmla="*/ 3549967 w 3549967"/>
                <a:gd name="connsiteY6-230" fmla="*/ 1179195 h 2505075"/>
                <a:gd name="connsiteX7-231" fmla="*/ 3138487 w 3549967"/>
                <a:gd name="connsiteY7-232" fmla="*/ 1644015 h 2505075"/>
                <a:gd name="connsiteX8-233" fmla="*/ 1972627 w 3549967"/>
                <a:gd name="connsiteY8-234" fmla="*/ 2505075 h 2505075"/>
                <a:gd name="connsiteX9-235" fmla="*/ 1351597 w 3549967"/>
                <a:gd name="connsiteY9-236" fmla="*/ 1895475 h 2505075"/>
                <a:gd name="connsiteX10-237" fmla="*/ 303847 w 3549967"/>
                <a:gd name="connsiteY10-238" fmla="*/ 683895 h 2505075"/>
                <a:gd name="connsiteX11-239" fmla="*/ 0 w 3549967"/>
                <a:gd name="connsiteY11-240" fmla="*/ 272415 h 2505075"/>
                <a:gd name="connsiteX0-241" fmla="*/ 0 w 3549967"/>
                <a:gd name="connsiteY0-242" fmla="*/ 272415 h 2505075"/>
                <a:gd name="connsiteX1-243" fmla="*/ 856297 w 3549967"/>
                <a:gd name="connsiteY1-244" fmla="*/ 252413 h 2505075"/>
                <a:gd name="connsiteX2-245" fmla="*/ 1369695 w 3549967"/>
                <a:gd name="connsiteY2-246" fmla="*/ 236220 h 2505075"/>
                <a:gd name="connsiteX3-247" fmla="*/ 2156460 w 3549967"/>
                <a:gd name="connsiteY3-248" fmla="*/ 0 h 2505075"/>
                <a:gd name="connsiteX4-249" fmla="*/ 2300287 w 3549967"/>
                <a:gd name="connsiteY4-250" fmla="*/ 203835 h 2505075"/>
                <a:gd name="connsiteX5-251" fmla="*/ 2940367 w 3549967"/>
                <a:gd name="connsiteY5-252" fmla="*/ 668655 h 2505075"/>
                <a:gd name="connsiteX6-253" fmla="*/ 3549967 w 3549967"/>
                <a:gd name="connsiteY6-254" fmla="*/ 1179195 h 2505075"/>
                <a:gd name="connsiteX7-255" fmla="*/ 3138487 w 3549967"/>
                <a:gd name="connsiteY7-256" fmla="*/ 1644015 h 2505075"/>
                <a:gd name="connsiteX8-257" fmla="*/ 1972627 w 3549967"/>
                <a:gd name="connsiteY8-258" fmla="*/ 2505075 h 2505075"/>
                <a:gd name="connsiteX9-259" fmla="*/ 1351597 w 3549967"/>
                <a:gd name="connsiteY9-260" fmla="*/ 1895475 h 2505075"/>
                <a:gd name="connsiteX10-261" fmla="*/ 303847 w 3549967"/>
                <a:gd name="connsiteY10-262" fmla="*/ 683895 h 2505075"/>
                <a:gd name="connsiteX11-263" fmla="*/ 0 w 3549967"/>
                <a:gd name="connsiteY11-264" fmla="*/ 272415 h 2505075"/>
                <a:gd name="connsiteX0-265" fmla="*/ 0 w 3549967"/>
                <a:gd name="connsiteY0-266" fmla="*/ 272415 h 2509837"/>
                <a:gd name="connsiteX1-267" fmla="*/ 856297 w 3549967"/>
                <a:gd name="connsiteY1-268" fmla="*/ 252413 h 2509837"/>
                <a:gd name="connsiteX2-269" fmla="*/ 1369695 w 3549967"/>
                <a:gd name="connsiteY2-270" fmla="*/ 236220 h 2509837"/>
                <a:gd name="connsiteX3-271" fmla="*/ 2156460 w 3549967"/>
                <a:gd name="connsiteY3-272" fmla="*/ 0 h 2509837"/>
                <a:gd name="connsiteX4-273" fmla="*/ 2300287 w 3549967"/>
                <a:gd name="connsiteY4-274" fmla="*/ 203835 h 2509837"/>
                <a:gd name="connsiteX5-275" fmla="*/ 2940367 w 3549967"/>
                <a:gd name="connsiteY5-276" fmla="*/ 668655 h 2509837"/>
                <a:gd name="connsiteX6-277" fmla="*/ 3549967 w 3549967"/>
                <a:gd name="connsiteY6-278" fmla="*/ 1179195 h 2509837"/>
                <a:gd name="connsiteX7-279" fmla="*/ 3138487 w 3549967"/>
                <a:gd name="connsiteY7-280" fmla="*/ 1644015 h 2509837"/>
                <a:gd name="connsiteX8-281" fmla="*/ 1991677 w 3549967"/>
                <a:gd name="connsiteY8-282" fmla="*/ 2509837 h 2509837"/>
                <a:gd name="connsiteX9-283" fmla="*/ 1351597 w 3549967"/>
                <a:gd name="connsiteY9-284" fmla="*/ 1895475 h 2509837"/>
                <a:gd name="connsiteX10-285" fmla="*/ 303847 w 3549967"/>
                <a:gd name="connsiteY10-286" fmla="*/ 683895 h 2509837"/>
                <a:gd name="connsiteX11-287" fmla="*/ 0 w 3549967"/>
                <a:gd name="connsiteY11-288" fmla="*/ 272415 h 2509837"/>
                <a:gd name="connsiteX0-289" fmla="*/ 0 w 3549967"/>
                <a:gd name="connsiteY0-290" fmla="*/ 272415 h 2509837"/>
                <a:gd name="connsiteX1-291" fmla="*/ 856297 w 3549967"/>
                <a:gd name="connsiteY1-292" fmla="*/ 252413 h 2509837"/>
                <a:gd name="connsiteX2-293" fmla="*/ 1369695 w 3549967"/>
                <a:gd name="connsiteY2-294" fmla="*/ 236220 h 2509837"/>
                <a:gd name="connsiteX3-295" fmla="*/ 2156460 w 3549967"/>
                <a:gd name="connsiteY3-296" fmla="*/ 0 h 2509837"/>
                <a:gd name="connsiteX4-297" fmla="*/ 2300287 w 3549967"/>
                <a:gd name="connsiteY4-298" fmla="*/ 203835 h 2509837"/>
                <a:gd name="connsiteX5-299" fmla="*/ 2940367 w 3549967"/>
                <a:gd name="connsiteY5-300" fmla="*/ 668655 h 2509837"/>
                <a:gd name="connsiteX6-301" fmla="*/ 3549967 w 3549967"/>
                <a:gd name="connsiteY6-302" fmla="*/ 1179195 h 2509837"/>
                <a:gd name="connsiteX7-303" fmla="*/ 3138487 w 3549967"/>
                <a:gd name="connsiteY7-304" fmla="*/ 1620202 h 2509837"/>
                <a:gd name="connsiteX8-305" fmla="*/ 1991677 w 3549967"/>
                <a:gd name="connsiteY8-306" fmla="*/ 2509837 h 2509837"/>
                <a:gd name="connsiteX9-307" fmla="*/ 1351597 w 3549967"/>
                <a:gd name="connsiteY9-308" fmla="*/ 1895475 h 2509837"/>
                <a:gd name="connsiteX10-309" fmla="*/ 303847 w 3549967"/>
                <a:gd name="connsiteY10-310" fmla="*/ 683895 h 2509837"/>
                <a:gd name="connsiteX11-311" fmla="*/ 0 w 3549967"/>
                <a:gd name="connsiteY11-312" fmla="*/ 272415 h 2509837"/>
                <a:gd name="connsiteX0-313" fmla="*/ 0 w 3549967"/>
                <a:gd name="connsiteY0-314" fmla="*/ 272415 h 2509837"/>
                <a:gd name="connsiteX1-315" fmla="*/ 856297 w 3549967"/>
                <a:gd name="connsiteY1-316" fmla="*/ 252413 h 2509837"/>
                <a:gd name="connsiteX2-317" fmla="*/ 1369695 w 3549967"/>
                <a:gd name="connsiteY2-318" fmla="*/ 236220 h 2509837"/>
                <a:gd name="connsiteX3-319" fmla="*/ 2156460 w 3549967"/>
                <a:gd name="connsiteY3-320" fmla="*/ 0 h 2509837"/>
                <a:gd name="connsiteX4-321" fmla="*/ 2300287 w 3549967"/>
                <a:gd name="connsiteY4-322" fmla="*/ 203835 h 2509837"/>
                <a:gd name="connsiteX5-323" fmla="*/ 2940367 w 3549967"/>
                <a:gd name="connsiteY5-324" fmla="*/ 668655 h 2509837"/>
                <a:gd name="connsiteX6-325" fmla="*/ 3549967 w 3549967"/>
                <a:gd name="connsiteY6-326" fmla="*/ 1179195 h 2509837"/>
                <a:gd name="connsiteX7-327" fmla="*/ 3138487 w 3549967"/>
                <a:gd name="connsiteY7-328" fmla="*/ 1620202 h 2509837"/>
                <a:gd name="connsiteX8-329" fmla="*/ 1991677 w 3549967"/>
                <a:gd name="connsiteY8-330" fmla="*/ 2509837 h 2509837"/>
                <a:gd name="connsiteX9-331" fmla="*/ 1351597 w 3549967"/>
                <a:gd name="connsiteY9-332" fmla="*/ 1895475 h 2509837"/>
                <a:gd name="connsiteX10-333" fmla="*/ 303847 w 3549967"/>
                <a:gd name="connsiteY10-334" fmla="*/ 683895 h 2509837"/>
                <a:gd name="connsiteX11-335" fmla="*/ 0 w 3549967"/>
                <a:gd name="connsiteY11-336" fmla="*/ 272415 h 2509837"/>
                <a:gd name="connsiteX0-337" fmla="*/ 0 w 3549967"/>
                <a:gd name="connsiteY0-338" fmla="*/ 272415 h 2509837"/>
                <a:gd name="connsiteX1-339" fmla="*/ 856297 w 3549967"/>
                <a:gd name="connsiteY1-340" fmla="*/ 252413 h 2509837"/>
                <a:gd name="connsiteX2-341" fmla="*/ 1369695 w 3549967"/>
                <a:gd name="connsiteY2-342" fmla="*/ 236220 h 2509837"/>
                <a:gd name="connsiteX3-343" fmla="*/ 2156460 w 3549967"/>
                <a:gd name="connsiteY3-344" fmla="*/ 0 h 2509837"/>
                <a:gd name="connsiteX4-345" fmla="*/ 2300287 w 3549967"/>
                <a:gd name="connsiteY4-346" fmla="*/ 203835 h 2509837"/>
                <a:gd name="connsiteX5-347" fmla="*/ 2940367 w 3549967"/>
                <a:gd name="connsiteY5-348" fmla="*/ 668655 h 2509837"/>
                <a:gd name="connsiteX6-349" fmla="*/ 3549967 w 3549967"/>
                <a:gd name="connsiteY6-350" fmla="*/ 1179195 h 2509837"/>
                <a:gd name="connsiteX7-351" fmla="*/ 3138487 w 3549967"/>
                <a:gd name="connsiteY7-352" fmla="*/ 1620202 h 2509837"/>
                <a:gd name="connsiteX8-353" fmla="*/ 1991677 w 3549967"/>
                <a:gd name="connsiteY8-354" fmla="*/ 2509837 h 2509837"/>
                <a:gd name="connsiteX9-355" fmla="*/ 1351597 w 3549967"/>
                <a:gd name="connsiteY9-356" fmla="*/ 1895475 h 2509837"/>
                <a:gd name="connsiteX10-357" fmla="*/ 303847 w 3549967"/>
                <a:gd name="connsiteY10-358" fmla="*/ 683895 h 2509837"/>
                <a:gd name="connsiteX11-359" fmla="*/ 0 w 3549967"/>
                <a:gd name="connsiteY11-360" fmla="*/ 272415 h 2509837"/>
                <a:gd name="connsiteX0-361" fmla="*/ 0 w 3549967"/>
                <a:gd name="connsiteY0-362" fmla="*/ 272415 h 2509837"/>
                <a:gd name="connsiteX1-363" fmla="*/ 856297 w 3549967"/>
                <a:gd name="connsiteY1-364" fmla="*/ 252413 h 2509837"/>
                <a:gd name="connsiteX2-365" fmla="*/ 1369695 w 3549967"/>
                <a:gd name="connsiteY2-366" fmla="*/ 236220 h 2509837"/>
                <a:gd name="connsiteX3-367" fmla="*/ 2156460 w 3549967"/>
                <a:gd name="connsiteY3-368" fmla="*/ 0 h 2509837"/>
                <a:gd name="connsiteX4-369" fmla="*/ 2300287 w 3549967"/>
                <a:gd name="connsiteY4-370" fmla="*/ 203835 h 2509837"/>
                <a:gd name="connsiteX5-371" fmla="*/ 2940367 w 3549967"/>
                <a:gd name="connsiteY5-372" fmla="*/ 668655 h 2509837"/>
                <a:gd name="connsiteX6-373" fmla="*/ 3549967 w 3549967"/>
                <a:gd name="connsiteY6-374" fmla="*/ 1179195 h 2509837"/>
                <a:gd name="connsiteX7-375" fmla="*/ 3138487 w 3549967"/>
                <a:gd name="connsiteY7-376" fmla="*/ 1620202 h 2509837"/>
                <a:gd name="connsiteX8-377" fmla="*/ 1991677 w 3549967"/>
                <a:gd name="connsiteY8-378" fmla="*/ 2509837 h 2509837"/>
                <a:gd name="connsiteX9-379" fmla="*/ 1351597 w 3549967"/>
                <a:gd name="connsiteY9-380" fmla="*/ 1895475 h 2509837"/>
                <a:gd name="connsiteX10-381" fmla="*/ 303847 w 3549967"/>
                <a:gd name="connsiteY10-382" fmla="*/ 683895 h 2509837"/>
                <a:gd name="connsiteX11-383" fmla="*/ 0 w 3549967"/>
                <a:gd name="connsiteY11-384" fmla="*/ 272415 h 2509837"/>
                <a:gd name="connsiteX0-385" fmla="*/ 0 w 3549967"/>
                <a:gd name="connsiteY0-386" fmla="*/ 272415 h 2509837"/>
                <a:gd name="connsiteX1-387" fmla="*/ 856297 w 3549967"/>
                <a:gd name="connsiteY1-388" fmla="*/ 252413 h 2509837"/>
                <a:gd name="connsiteX2-389" fmla="*/ 1369695 w 3549967"/>
                <a:gd name="connsiteY2-390" fmla="*/ 236220 h 2509837"/>
                <a:gd name="connsiteX3-391" fmla="*/ 2156460 w 3549967"/>
                <a:gd name="connsiteY3-392" fmla="*/ 0 h 2509837"/>
                <a:gd name="connsiteX4-393" fmla="*/ 2366962 w 3549967"/>
                <a:gd name="connsiteY4-394" fmla="*/ 237173 h 2509837"/>
                <a:gd name="connsiteX5-395" fmla="*/ 2940367 w 3549967"/>
                <a:gd name="connsiteY5-396" fmla="*/ 668655 h 2509837"/>
                <a:gd name="connsiteX6-397" fmla="*/ 3549967 w 3549967"/>
                <a:gd name="connsiteY6-398" fmla="*/ 1179195 h 2509837"/>
                <a:gd name="connsiteX7-399" fmla="*/ 3138487 w 3549967"/>
                <a:gd name="connsiteY7-400" fmla="*/ 1620202 h 2509837"/>
                <a:gd name="connsiteX8-401" fmla="*/ 1991677 w 3549967"/>
                <a:gd name="connsiteY8-402" fmla="*/ 2509837 h 2509837"/>
                <a:gd name="connsiteX9-403" fmla="*/ 1351597 w 3549967"/>
                <a:gd name="connsiteY9-404" fmla="*/ 1895475 h 2509837"/>
                <a:gd name="connsiteX10-405" fmla="*/ 303847 w 3549967"/>
                <a:gd name="connsiteY10-406" fmla="*/ 683895 h 2509837"/>
                <a:gd name="connsiteX11-407" fmla="*/ 0 w 3549967"/>
                <a:gd name="connsiteY11-408" fmla="*/ 272415 h 2509837"/>
                <a:gd name="connsiteX0-409" fmla="*/ 0 w 3549967"/>
                <a:gd name="connsiteY0-410" fmla="*/ 272415 h 2509837"/>
                <a:gd name="connsiteX1-411" fmla="*/ 856297 w 3549967"/>
                <a:gd name="connsiteY1-412" fmla="*/ 252413 h 2509837"/>
                <a:gd name="connsiteX2-413" fmla="*/ 1369695 w 3549967"/>
                <a:gd name="connsiteY2-414" fmla="*/ 236220 h 2509837"/>
                <a:gd name="connsiteX3-415" fmla="*/ 2156460 w 3549967"/>
                <a:gd name="connsiteY3-416" fmla="*/ 0 h 2509837"/>
                <a:gd name="connsiteX4-417" fmla="*/ 2366962 w 3549967"/>
                <a:gd name="connsiteY4-418" fmla="*/ 237173 h 2509837"/>
                <a:gd name="connsiteX5-419" fmla="*/ 2940367 w 3549967"/>
                <a:gd name="connsiteY5-420" fmla="*/ 668655 h 2509837"/>
                <a:gd name="connsiteX6-421" fmla="*/ 3549967 w 3549967"/>
                <a:gd name="connsiteY6-422" fmla="*/ 1179195 h 2509837"/>
                <a:gd name="connsiteX7-423" fmla="*/ 3138487 w 3549967"/>
                <a:gd name="connsiteY7-424" fmla="*/ 1620202 h 2509837"/>
                <a:gd name="connsiteX8-425" fmla="*/ 1991677 w 3549967"/>
                <a:gd name="connsiteY8-426" fmla="*/ 2509837 h 2509837"/>
                <a:gd name="connsiteX9-427" fmla="*/ 1351597 w 3549967"/>
                <a:gd name="connsiteY9-428" fmla="*/ 1895475 h 2509837"/>
                <a:gd name="connsiteX10-429" fmla="*/ 303847 w 3549967"/>
                <a:gd name="connsiteY10-430" fmla="*/ 683895 h 2509837"/>
                <a:gd name="connsiteX11-431" fmla="*/ 0 w 3549967"/>
                <a:gd name="connsiteY11-432" fmla="*/ 272415 h 2509837"/>
                <a:gd name="connsiteX0-433" fmla="*/ 0 w 3549967"/>
                <a:gd name="connsiteY0-434" fmla="*/ 272415 h 2509837"/>
                <a:gd name="connsiteX1-435" fmla="*/ 856297 w 3549967"/>
                <a:gd name="connsiteY1-436" fmla="*/ 252413 h 2509837"/>
                <a:gd name="connsiteX2-437" fmla="*/ 1369695 w 3549967"/>
                <a:gd name="connsiteY2-438" fmla="*/ 236220 h 2509837"/>
                <a:gd name="connsiteX3-439" fmla="*/ 2156460 w 3549967"/>
                <a:gd name="connsiteY3-440" fmla="*/ 0 h 2509837"/>
                <a:gd name="connsiteX4-441" fmla="*/ 2366962 w 3549967"/>
                <a:gd name="connsiteY4-442" fmla="*/ 237173 h 2509837"/>
                <a:gd name="connsiteX5-443" fmla="*/ 2940367 w 3549967"/>
                <a:gd name="connsiteY5-444" fmla="*/ 668655 h 2509837"/>
                <a:gd name="connsiteX6-445" fmla="*/ 3549967 w 3549967"/>
                <a:gd name="connsiteY6-446" fmla="*/ 1179195 h 2509837"/>
                <a:gd name="connsiteX7-447" fmla="*/ 3138487 w 3549967"/>
                <a:gd name="connsiteY7-448" fmla="*/ 1620202 h 2509837"/>
                <a:gd name="connsiteX8-449" fmla="*/ 1991677 w 3549967"/>
                <a:gd name="connsiteY8-450" fmla="*/ 2509837 h 2509837"/>
                <a:gd name="connsiteX9-451" fmla="*/ 1351597 w 3549967"/>
                <a:gd name="connsiteY9-452" fmla="*/ 1895475 h 2509837"/>
                <a:gd name="connsiteX10-453" fmla="*/ 303847 w 3549967"/>
                <a:gd name="connsiteY10-454" fmla="*/ 683895 h 2509837"/>
                <a:gd name="connsiteX11-455" fmla="*/ 0 w 3549967"/>
                <a:gd name="connsiteY11-456" fmla="*/ 272415 h 2509837"/>
                <a:gd name="connsiteX0-457" fmla="*/ 0 w 3549967"/>
                <a:gd name="connsiteY0-458" fmla="*/ 272415 h 2509837"/>
                <a:gd name="connsiteX1-459" fmla="*/ 856297 w 3549967"/>
                <a:gd name="connsiteY1-460" fmla="*/ 252413 h 2509837"/>
                <a:gd name="connsiteX2-461" fmla="*/ 1369695 w 3549967"/>
                <a:gd name="connsiteY2-462" fmla="*/ 236220 h 2509837"/>
                <a:gd name="connsiteX3-463" fmla="*/ 2170748 w 3549967"/>
                <a:gd name="connsiteY3-464" fmla="*/ 0 h 2509837"/>
                <a:gd name="connsiteX4-465" fmla="*/ 2366962 w 3549967"/>
                <a:gd name="connsiteY4-466" fmla="*/ 237173 h 2509837"/>
                <a:gd name="connsiteX5-467" fmla="*/ 2940367 w 3549967"/>
                <a:gd name="connsiteY5-468" fmla="*/ 668655 h 2509837"/>
                <a:gd name="connsiteX6-469" fmla="*/ 3549967 w 3549967"/>
                <a:gd name="connsiteY6-470" fmla="*/ 1179195 h 2509837"/>
                <a:gd name="connsiteX7-471" fmla="*/ 3138487 w 3549967"/>
                <a:gd name="connsiteY7-472" fmla="*/ 1620202 h 2509837"/>
                <a:gd name="connsiteX8-473" fmla="*/ 1991677 w 3549967"/>
                <a:gd name="connsiteY8-474" fmla="*/ 2509837 h 2509837"/>
                <a:gd name="connsiteX9-475" fmla="*/ 1351597 w 3549967"/>
                <a:gd name="connsiteY9-476" fmla="*/ 1895475 h 2509837"/>
                <a:gd name="connsiteX10-477" fmla="*/ 303847 w 3549967"/>
                <a:gd name="connsiteY10-478" fmla="*/ 683895 h 2509837"/>
                <a:gd name="connsiteX11-479" fmla="*/ 0 w 3549967"/>
                <a:gd name="connsiteY11-480" fmla="*/ 272415 h 2509837"/>
                <a:gd name="connsiteX0-481" fmla="*/ 0 w 3549967"/>
                <a:gd name="connsiteY0-482" fmla="*/ 290795 h 2528217"/>
                <a:gd name="connsiteX1-483" fmla="*/ 856297 w 3549967"/>
                <a:gd name="connsiteY1-484" fmla="*/ 270793 h 2528217"/>
                <a:gd name="connsiteX2-485" fmla="*/ 1369695 w 3549967"/>
                <a:gd name="connsiteY2-486" fmla="*/ 254600 h 2528217"/>
                <a:gd name="connsiteX3-487" fmla="*/ 2178100 w 3549967"/>
                <a:gd name="connsiteY3-488" fmla="*/ 0 h 2528217"/>
                <a:gd name="connsiteX4-489" fmla="*/ 2366962 w 3549967"/>
                <a:gd name="connsiteY4-490" fmla="*/ 255553 h 2528217"/>
                <a:gd name="connsiteX5-491" fmla="*/ 2940367 w 3549967"/>
                <a:gd name="connsiteY5-492" fmla="*/ 687035 h 2528217"/>
                <a:gd name="connsiteX6-493" fmla="*/ 3549967 w 3549967"/>
                <a:gd name="connsiteY6-494" fmla="*/ 1197575 h 2528217"/>
                <a:gd name="connsiteX7-495" fmla="*/ 3138487 w 3549967"/>
                <a:gd name="connsiteY7-496" fmla="*/ 1638582 h 2528217"/>
                <a:gd name="connsiteX8-497" fmla="*/ 1991677 w 3549967"/>
                <a:gd name="connsiteY8-498" fmla="*/ 2528217 h 2528217"/>
                <a:gd name="connsiteX9-499" fmla="*/ 1351597 w 3549967"/>
                <a:gd name="connsiteY9-500" fmla="*/ 1913855 h 2528217"/>
                <a:gd name="connsiteX10-501" fmla="*/ 303847 w 3549967"/>
                <a:gd name="connsiteY10-502" fmla="*/ 702275 h 2528217"/>
                <a:gd name="connsiteX11-503" fmla="*/ 0 w 3549967"/>
                <a:gd name="connsiteY11-504" fmla="*/ 290795 h 2528217"/>
                <a:gd name="connsiteX0-505" fmla="*/ 0 w 3516358"/>
                <a:gd name="connsiteY0-506" fmla="*/ 285194 h 2528217"/>
                <a:gd name="connsiteX1-507" fmla="*/ 822688 w 3516358"/>
                <a:gd name="connsiteY1-508" fmla="*/ 270793 h 2528217"/>
                <a:gd name="connsiteX2-509" fmla="*/ 1336086 w 3516358"/>
                <a:gd name="connsiteY2-510" fmla="*/ 254600 h 2528217"/>
                <a:gd name="connsiteX3-511" fmla="*/ 2144491 w 3516358"/>
                <a:gd name="connsiteY3-512" fmla="*/ 0 h 2528217"/>
                <a:gd name="connsiteX4-513" fmla="*/ 2333353 w 3516358"/>
                <a:gd name="connsiteY4-514" fmla="*/ 255553 h 2528217"/>
                <a:gd name="connsiteX5-515" fmla="*/ 2906758 w 3516358"/>
                <a:gd name="connsiteY5-516" fmla="*/ 687035 h 2528217"/>
                <a:gd name="connsiteX6-517" fmla="*/ 3516358 w 3516358"/>
                <a:gd name="connsiteY6-518" fmla="*/ 1197575 h 2528217"/>
                <a:gd name="connsiteX7-519" fmla="*/ 3104878 w 3516358"/>
                <a:gd name="connsiteY7-520" fmla="*/ 1638582 h 2528217"/>
                <a:gd name="connsiteX8-521" fmla="*/ 1958068 w 3516358"/>
                <a:gd name="connsiteY8-522" fmla="*/ 2528217 h 2528217"/>
                <a:gd name="connsiteX9-523" fmla="*/ 1317988 w 3516358"/>
                <a:gd name="connsiteY9-524" fmla="*/ 1913855 h 2528217"/>
                <a:gd name="connsiteX10-525" fmla="*/ 270238 w 3516358"/>
                <a:gd name="connsiteY10-526" fmla="*/ 702275 h 2528217"/>
                <a:gd name="connsiteX11-527" fmla="*/ 0 w 3516358"/>
                <a:gd name="connsiteY11-528" fmla="*/ 285194 h 2528217"/>
                <a:gd name="connsiteX0-529" fmla="*/ 0 w 3516358"/>
                <a:gd name="connsiteY0-530" fmla="*/ 285194 h 2528217"/>
                <a:gd name="connsiteX1-531" fmla="*/ 822688 w 3516358"/>
                <a:gd name="connsiteY1-532" fmla="*/ 270793 h 2528217"/>
                <a:gd name="connsiteX2-533" fmla="*/ 1336086 w 3516358"/>
                <a:gd name="connsiteY2-534" fmla="*/ 254600 h 2528217"/>
                <a:gd name="connsiteX3-535" fmla="*/ 2144491 w 3516358"/>
                <a:gd name="connsiteY3-536" fmla="*/ 0 h 2528217"/>
                <a:gd name="connsiteX4-537" fmla="*/ 2333353 w 3516358"/>
                <a:gd name="connsiteY4-538" fmla="*/ 255553 h 2528217"/>
                <a:gd name="connsiteX5-539" fmla="*/ 2906758 w 3516358"/>
                <a:gd name="connsiteY5-540" fmla="*/ 687035 h 2528217"/>
                <a:gd name="connsiteX6-541" fmla="*/ 3516358 w 3516358"/>
                <a:gd name="connsiteY6-542" fmla="*/ 1197575 h 2528217"/>
                <a:gd name="connsiteX7-543" fmla="*/ 3104878 w 3516358"/>
                <a:gd name="connsiteY7-544" fmla="*/ 1638582 h 2528217"/>
                <a:gd name="connsiteX8-545" fmla="*/ 1958068 w 3516358"/>
                <a:gd name="connsiteY8-546" fmla="*/ 2528217 h 2528217"/>
                <a:gd name="connsiteX9-547" fmla="*/ 1317988 w 3516358"/>
                <a:gd name="connsiteY9-548" fmla="*/ 1913855 h 2528217"/>
                <a:gd name="connsiteX10-549" fmla="*/ 320650 w 3516358"/>
                <a:gd name="connsiteY10-550" fmla="*/ 685471 h 2528217"/>
                <a:gd name="connsiteX11-551" fmla="*/ 0 w 3516358"/>
                <a:gd name="connsiteY11-552" fmla="*/ 285194 h 2528217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2719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2719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2719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2719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2719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2719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6826"/>
                <a:gd name="connsiteX1" fmla="*/ 822688 w 3516358"/>
                <a:gd name="connsiteY1" fmla="*/ 259402 h 2516826"/>
                <a:gd name="connsiteX2" fmla="*/ 1336086 w 3516358"/>
                <a:gd name="connsiteY2" fmla="*/ 243209 h 2516826"/>
                <a:gd name="connsiteX3" fmla="*/ 2150186 w 3516358"/>
                <a:gd name="connsiteY3" fmla="*/ 0 h 2516826"/>
                <a:gd name="connsiteX4" fmla="*/ 2333353 w 3516358"/>
                <a:gd name="connsiteY4" fmla="*/ 244162 h 2516826"/>
                <a:gd name="connsiteX5" fmla="*/ 2906758 w 3516358"/>
                <a:gd name="connsiteY5" fmla="*/ 675644 h 2516826"/>
                <a:gd name="connsiteX6" fmla="*/ 3516358 w 3516358"/>
                <a:gd name="connsiteY6" fmla="*/ 1186184 h 2516826"/>
                <a:gd name="connsiteX7" fmla="*/ 3104878 w 3516358"/>
                <a:gd name="connsiteY7" fmla="*/ 1615041 h 2516826"/>
                <a:gd name="connsiteX8" fmla="*/ 1958068 w 3516358"/>
                <a:gd name="connsiteY8" fmla="*/ 2516826 h 2516826"/>
                <a:gd name="connsiteX9" fmla="*/ 1317988 w 3516358"/>
                <a:gd name="connsiteY9" fmla="*/ 1902464 h 2516826"/>
                <a:gd name="connsiteX10" fmla="*/ 320650 w 3516358"/>
                <a:gd name="connsiteY10" fmla="*/ 674080 h 2516826"/>
                <a:gd name="connsiteX11" fmla="*/ 0 w 3516358"/>
                <a:gd name="connsiteY11" fmla="*/ 273803 h 2516826"/>
                <a:gd name="connsiteX0" fmla="*/ 0 w 3516358"/>
                <a:gd name="connsiteY0" fmla="*/ 273803 h 2510751"/>
                <a:gd name="connsiteX1" fmla="*/ 822688 w 3516358"/>
                <a:gd name="connsiteY1" fmla="*/ 259402 h 2510751"/>
                <a:gd name="connsiteX2" fmla="*/ 1336086 w 3516358"/>
                <a:gd name="connsiteY2" fmla="*/ 243209 h 2510751"/>
                <a:gd name="connsiteX3" fmla="*/ 2150186 w 3516358"/>
                <a:gd name="connsiteY3" fmla="*/ 0 h 2510751"/>
                <a:gd name="connsiteX4" fmla="*/ 2333353 w 3516358"/>
                <a:gd name="connsiteY4" fmla="*/ 244162 h 2510751"/>
                <a:gd name="connsiteX5" fmla="*/ 2906758 w 3516358"/>
                <a:gd name="connsiteY5" fmla="*/ 675644 h 2510751"/>
                <a:gd name="connsiteX6" fmla="*/ 3516358 w 3516358"/>
                <a:gd name="connsiteY6" fmla="*/ 1186184 h 2510751"/>
                <a:gd name="connsiteX7" fmla="*/ 3104878 w 3516358"/>
                <a:gd name="connsiteY7" fmla="*/ 1615041 h 2510751"/>
                <a:gd name="connsiteX8" fmla="*/ 1955031 w 3516358"/>
                <a:gd name="connsiteY8" fmla="*/ 2510751 h 2510751"/>
                <a:gd name="connsiteX9" fmla="*/ 1317988 w 3516358"/>
                <a:gd name="connsiteY9" fmla="*/ 1902464 h 2510751"/>
                <a:gd name="connsiteX10" fmla="*/ 320650 w 3516358"/>
                <a:gd name="connsiteY10" fmla="*/ 674080 h 2510751"/>
                <a:gd name="connsiteX11" fmla="*/ 0 w 3516358"/>
                <a:gd name="connsiteY11" fmla="*/ 273803 h 251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6358" h="2510751">
                  <a:moveTo>
                    <a:pt x="0" y="273803"/>
                  </a:moveTo>
                  <a:cubicBezTo>
                    <a:pt x="280670" y="267136"/>
                    <a:pt x="508680" y="237494"/>
                    <a:pt x="822688" y="259402"/>
                  </a:cubicBezTo>
                  <a:cubicBezTo>
                    <a:pt x="981121" y="257179"/>
                    <a:pt x="1177653" y="264481"/>
                    <a:pt x="1336086" y="243209"/>
                  </a:cubicBezTo>
                  <a:cubicBezTo>
                    <a:pt x="1603104" y="167644"/>
                    <a:pt x="1842269" y="99411"/>
                    <a:pt x="2150186" y="0"/>
                  </a:cubicBezTo>
                  <a:cubicBezTo>
                    <a:pt x="2195640" y="104802"/>
                    <a:pt x="2218393" y="161307"/>
                    <a:pt x="2333353" y="244162"/>
                  </a:cubicBezTo>
                  <a:cubicBezTo>
                    <a:pt x="2558661" y="397481"/>
                    <a:pt x="2709928" y="510934"/>
                    <a:pt x="2906758" y="675644"/>
                  </a:cubicBezTo>
                  <a:lnTo>
                    <a:pt x="3516358" y="1186184"/>
                  </a:lnTo>
                  <a:cubicBezTo>
                    <a:pt x="3374436" y="1347473"/>
                    <a:pt x="3265850" y="1463277"/>
                    <a:pt x="3104878" y="1615041"/>
                  </a:cubicBezTo>
                  <a:lnTo>
                    <a:pt x="1955031" y="2510751"/>
                  </a:lnTo>
                  <a:lnTo>
                    <a:pt x="1317988" y="1902464"/>
                  </a:lnTo>
                  <a:cubicBezTo>
                    <a:pt x="919526" y="1484316"/>
                    <a:pt x="704825" y="1158902"/>
                    <a:pt x="320650" y="674080"/>
                  </a:cubicBezTo>
                  <a:lnTo>
                    <a:pt x="0" y="273803"/>
                  </a:lnTo>
                  <a:close/>
                </a:path>
              </a:pathLst>
            </a:custGeom>
            <a:noFill/>
            <a:ln w="53975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8" name="任意多边形 157"/>
            <p:cNvSpPr/>
            <p:nvPr/>
          </p:nvSpPr>
          <p:spPr bwMode="auto">
            <a:xfrm>
              <a:off x="6706174" y="3469063"/>
              <a:ext cx="1331742" cy="1197200"/>
            </a:xfrm>
            <a:custGeom>
              <a:avLst/>
              <a:gdLst>
                <a:gd name="connsiteX0" fmla="*/ 0 w 3147060"/>
                <a:gd name="connsiteY0" fmla="*/ 563880 h 2887980"/>
                <a:gd name="connsiteX1" fmla="*/ 1950720 w 3147060"/>
                <a:gd name="connsiteY1" fmla="*/ 2887980 h 2887980"/>
                <a:gd name="connsiteX2" fmla="*/ 2316480 w 3147060"/>
                <a:gd name="connsiteY2" fmla="*/ 1912620 h 2887980"/>
                <a:gd name="connsiteX3" fmla="*/ 3147060 w 3147060"/>
                <a:gd name="connsiteY3" fmla="*/ 1188720 h 2887980"/>
                <a:gd name="connsiteX4" fmla="*/ 2476500 w 3147060"/>
                <a:gd name="connsiteY4" fmla="*/ 739140 h 2887980"/>
                <a:gd name="connsiteX5" fmla="*/ 2164080 w 3147060"/>
                <a:gd name="connsiteY5" fmla="*/ 579120 h 2887980"/>
                <a:gd name="connsiteX6" fmla="*/ 1958340 w 3147060"/>
                <a:gd name="connsiteY6" fmla="*/ 342900 h 2887980"/>
                <a:gd name="connsiteX7" fmla="*/ 1844040 w 3147060"/>
                <a:gd name="connsiteY7" fmla="*/ 0 h 2887980"/>
                <a:gd name="connsiteX8" fmla="*/ 0 w 3147060"/>
                <a:gd name="connsiteY8" fmla="*/ 563880 h 2887980"/>
                <a:gd name="connsiteX0-1" fmla="*/ 0 w 3147060"/>
                <a:gd name="connsiteY0-2" fmla="*/ 563880 h 2887980"/>
                <a:gd name="connsiteX1-3" fmla="*/ 1950720 w 3147060"/>
                <a:gd name="connsiteY1-4" fmla="*/ 2887980 h 2887980"/>
                <a:gd name="connsiteX2-5" fmla="*/ 2316480 w 3147060"/>
                <a:gd name="connsiteY2-6" fmla="*/ 1912620 h 2887980"/>
                <a:gd name="connsiteX3-7" fmla="*/ 3147060 w 3147060"/>
                <a:gd name="connsiteY3-8" fmla="*/ 1285911 h 2887980"/>
                <a:gd name="connsiteX4-9" fmla="*/ 2476500 w 3147060"/>
                <a:gd name="connsiteY4-10" fmla="*/ 739140 h 2887980"/>
                <a:gd name="connsiteX5-11" fmla="*/ 2164080 w 3147060"/>
                <a:gd name="connsiteY5-12" fmla="*/ 579120 h 2887980"/>
                <a:gd name="connsiteX6-13" fmla="*/ 1958340 w 3147060"/>
                <a:gd name="connsiteY6-14" fmla="*/ 342900 h 2887980"/>
                <a:gd name="connsiteX7-15" fmla="*/ 1844040 w 3147060"/>
                <a:gd name="connsiteY7-16" fmla="*/ 0 h 2887980"/>
                <a:gd name="connsiteX8-17" fmla="*/ 0 w 3147060"/>
                <a:gd name="connsiteY8-18" fmla="*/ 563880 h 2887980"/>
                <a:gd name="connsiteX0-19" fmla="*/ 0 w 3147060"/>
                <a:gd name="connsiteY0-20" fmla="*/ 563880 h 2887980"/>
                <a:gd name="connsiteX1-21" fmla="*/ 1950720 w 3147060"/>
                <a:gd name="connsiteY1-22" fmla="*/ 2887980 h 2887980"/>
                <a:gd name="connsiteX2-23" fmla="*/ 2316480 w 3147060"/>
                <a:gd name="connsiteY2-24" fmla="*/ 1912620 h 2887980"/>
                <a:gd name="connsiteX3-25" fmla="*/ 3147060 w 3147060"/>
                <a:gd name="connsiteY3-26" fmla="*/ 1285911 h 2887980"/>
                <a:gd name="connsiteX4-27" fmla="*/ 2469557 w 3147060"/>
                <a:gd name="connsiteY4-28" fmla="*/ 766909 h 2887980"/>
                <a:gd name="connsiteX5-29" fmla="*/ 2164080 w 3147060"/>
                <a:gd name="connsiteY5-30" fmla="*/ 579120 h 2887980"/>
                <a:gd name="connsiteX6-31" fmla="*/ 1958340 w 3147060"/>
                <a:gd name="connsiteY6-32" fmla="*/ 342900 h 2887980"/>
                <a:gd name="connsiteX7-33" fmla="*/ 1844040 w 3147060"/>
                <a:gd name="connsiteY7-34" fmla="*/ 0 h 2887980"/>
                <a:gd name="connsiteX8-35" fmla="*/ 0 w 3147060"/>
                <a:gd name="connsiteY8-36" fmla="*/ 563880 h 2887980"/>
                <a:gd name="connsiteX0-37" fmla="*/ 0 w 3147060"/>
                <a:gd name="connsiteY0-38" fmla="*/ 563880 h 2887980"/>
                <a:gd name="connsiteX1-39" fmla="*/ 1950720 w 3147060"/>
                <a:gd name="connsiteY1-40" fmla="*/ 2887980 h 2887980"/>
                <a:gd name="connsiteX2-41" fmla="*/ 2316480 w 3147060"/>
                <a:gd name="connsiteY2-42" fmla="*/ 1912620 h 2887980"/>
                <a:gd name="connsiteX3-43" fmla="*/ 3147060 w 3147060"/>
                <a:gd name="connsiteY3-44" fmla="*/ 1285911 h 2887980"/>
                <a:gd name="connsiteX4-45" fmla="*/ 2469557 w 3147060"/>
                <a:gd name="connsiteY4-46" fmla="*/ 766909 h 2887980"/>
                <a:gd name="connsiteX5-47" fmla="*/ 2129369 w 3147060"/>
                <a:gd name="connsiteY5-48" fmla="*/ 551351 h 2887980"/>
                <a:gd name="connsiteX6-49" fmla="*/ 1958340 w 3147060"/>
                <a:gd name="connsiteY6-50" fmla="*/ 342900 h 2887980"/>
                <a:gd name="connsiteX7-51" fmla="*/ 1844040 w 3147060"/>
                <a:gd name="connsiteY7-52" fmla="*/ 0 h 2887980"/>
                <a:gd name="connsiteX8-53" fmla="*/ 0 w 3147060"/>
                <a:gd name="connsiteY8-54" fmla="*/ 563880 h 2887980"/>
                <a:gd name="connsiteX0-55" fmla="*/ 0 w 3147060"/>
                <a:gd name="connsiteY0-56" fmla="*/ 563880 h 2887980"/>
                <a:gd name="connsiteX1-57" fmla="*/ 1950720 w 3147060"/>
                <a:gd name="connsiteY1-58" fmla="*/ 2887980 h 2887980"/>
                <a:gd name="connsiteX2-59" fmla="*/ 2316480 w 3147060"/>
                <a:gd name="connsiteY2-60" fmla="*/ 1912620 h 2887980"/>
                <a:gd name="connsiteX3-61" fmla="*/ 3147060 w 3147060"/>
                <a:gd name="connsiteY3-62" fmla="*/ 1285911 h 2887980"/>
                <a:gd name="connsiteX4-63" fmla="*/ 2469557 w 3147060"/>
                <a:gd name="connsiteY4-64" fmla="*/ 766909 h 2887980"/>
                <a:gd name="connsiteX5-65" fmla="*/ 2129369 w 3147060"/>
                <a:gd name="connsiteY5-66" fmla="*/ 551351 h 2887980"/>
                <a:gd name="connsiteX6-67" fmla="*/ 1930571 w 3147060"/>
                <a:gd name="connsiteY6-68" fmla="*/ 301247 h 2887980"/>
                <a:gd name="connsiteX7-69" fmla="*/ 1844040 w 3147060"/>
                <a:gd name="connsiteY7-70" fmla="*/ 0 h 2887980"/>
                <a:gd name="connsiteX8-71" fmla="*/ 0 w 3147060"/>
                <a:gd name="connsiteY8-72" fmla="*/ 563880 h 2887980"/>
                <a:gd name="connsiteX0-73" fmla="*/ 0 w 3147060"/>
                <a:gd name="connsiteY0-74" fmla="*/ 543053 h 2867153"/>
                <a:gd name="connsiteX1-75" fmla="*/ 1950720 w 3147060"/>
                <a:gd name="connsiteY1-76" fmla="*/ 2867153 h 2867153"/>
                <a:gd name="connsiteX2-77" fmla="*/ 2316480 w 3147060"/>
                <a:gd name="connsiteY2-78" fmla="*/ 1891793 h 2867153"/>
                <a:gd name="connsiteX3-79" fmla="*/ 3147060 w 3147060"/>
                <a:gd name="connsiteY3-80" fmla="*/ 1265084 h 2867153"/>
                <a:gd name="connsiteX4-81" fmla="*/ 2469557 w 3147060"/>
                <a:gd name="connsiteY4-82" fmla="*/ 746082 h 2867153"/>
                <a:gd name="connsiteX5-83" fmla="*/ 2129369 w 3147060"/>
                <a:gd name="connsiteY5-84" fmla="*/ 530524 h 2867153"/>
                <a:gd name="connsiteX6-85" fmla="*/ 1930571 w 3147060"/>
                <a:gd name="connsiteY6-86" fmla="*/ 280420 h 2867153"/>
                <a:gd name="connsiteX7-87" fmla="*/ 1844040 w 3147060"/>
                <a:gd name="connsiteY7-88" fmla="*/ 0 h 2867153"/>
                <a:gd name="connsiteX8-89" fmla="*/ 0 w 3147060"/>
                <a:gd name="connsiteY8-90" fmla="*/ 543053 h 2867153"/>
                <a:gd name="connsiteX0-91" fmla="*/ 0 w 3230367"/>
                <a:gd name="connsiteY0-92" fmla="*/ 633303 h 2867153"/>
                <a:gd name="connsiteX1-93" fmla="*/ 2034027 w 3230367"/>
                <a:gd name="connsiteY1-94" fmla="*/ 2867153 h 2867153"/>
                <a:gd name="connsiteX2-95" fmla="*/ 2399787 w 3230367"/>
                <a:gd name="connsiteY2-96" fmla="*/ 1891793 h 2867153"/>
                <a:gd name="connsiteX3-97" fmla="*/ 3230367 w 3230367"/>
                <a:gd name="connsiteY3-98" fmla="*/ 1265084 h 2867153"/>
                <a:gd name="connsiteX4-99" fmla="*/ 2552864 w 3230367"/>
                <a:gd name="connsiteY4-100" fmla="*/ 746082 h 2867153"/>
                <a:gd name="connsiteX5-101" fmla="*/ 2212676 w 3230367"/>
                <a:gd name="connsiteY5-102" fmla="*/ 530524 h 2867153"/>
                <a:gd name="connsiteX6-103" fmla="*/ 2013878 w 3230367"/>
                <a:gd name="connsiteY6-104" fmla="*/ 280420 h 2867153"/>
                <a:gd name="connsiteX7-105" fmla="*/ 1927347 w 3230367"/>
                <a:gd name="connsiteY7-106" fmla="*/ 0 h 2867153"/>
                <a:gd name="connsiteX8-107" fmla="*/ 0 w 3230367"/>
                <a:gd name="connsiteY8-108" fmla="*/ 633303 h 2867153"/>
                <a:gd name="connsiteX0-109" fmla="*/ 0 w 3230367"/>
                <a:gd name="connsiteY0-110" fmla="*/ 633303 h 2867153"/>
                <a:gd name="connsiteX1-111" fmla="*/ 2034027 w 3230367"/>
                <a:gd name="connsiteY1-112" fmla="*/ 2867153 h 2867153"/>
                <a:gd name="connsiteX2-113" fmla="*/ 2399787 w 3230367"/>
                <a:gd name="connsiteY2-114" fmla="*/ 1891793 h 2867153"/>
                <a:gd name="connsiteX3-115" fmla="*/ 3230367 w 3230367"/>
                <a:gd name="connsiteY3-116" fmla="*/ 1265084 h 2867153"/>
                <a:gd name="connsiteX4-117" fmla="*/ 2552864 w 3230367"/>
                <a:gd name="connsiteY4-118" fmla="*/ 746082 h 2867153"/>
                <a:gd name="connsiteX5-119" fmla="*/ 2212676 w 3230367"/>
                <a:gd name="connsiteY5-120" fmla="*/ 530524 h 2867153"/>
                <a:gd name="connsiteX6-121" fmla="*/ 2013878 w 3230367"/>
                <a:gd name="connsiteY6-122" fmla="*/ 280420 h 2867153"/>
                <a:gd name="connsiteX7-123" fmla="*/ 1927347 w 3230367"/>
                <a:gd name="connsiteY7-124" fmla="*/ 0 h 2867153"/>
                <a:gd name="connsiteX8-125" fmla="*/ 0 w 3230367"/>
                <a:gd name="connsiteY8-126" fmla="*/ 633303 h 2867153"/>
                <a:gd name="connsiteX0-127" fmla="*/ 0 w 3223425"/>
                <a:gd name="connsiteY0-128" fmla="*/ 605534 h 2867153"/>
                <a:gd name="connsiteX1-129" fmla="*/ 2027085 w 3223425"/>
                <a:gd name="connsiteY1-130" fmla="*/ 2867153 h 2867153"/>
                <a:gd name="connsiteX2-131" fmla="*/ 2392845 w 3223425"/>
                <a:gd name="connsiteY2-132" fmla="*/ 1891793 h 2867153"/>
                <a:gd name="connsiteX3-133" fmla="*/ 3223425 w 3223425"/>
                <a:gd name="connsiteY3-134" fmla="*/ 1265084 h 2867153"/>
                <a:gd name="connsiteX4-135" fmla="*/ 2545922 w 3223425"/>
                <a:gd name="connsiteY4-136" fmla="*/ 746082 h 2867153"/>
                <a:gd name="connsiteX5-137" fmla="*/ 2205734 w 3223425"/>
                <a:gd name="connsiteY5-138" fmla="*/ 530524 h 2867153"/>
                <a:gd name="connsiteX6-139" fmla="*/ 2006936 w 3223425"/>
                <a:gd name="connsiteY6-140" fmla="*/ 280420 h 2867153"/>
                <a:gd name="connsiteX7-141" fmla="*/ 1920405 w 3223425"/>
                <a:gd name="connsiteY7-142" fmla="*/ 0 h 2867153"/>
                <a:gd name="connsiteX8-143" fmla="*/ 0 w 3223425"/>
                <a:gd name="connsiteY8-144" fmla="*/ 605534 h 2867153"/>
                <a:gd name="connsiteX0-145" fmla="*/ 0 w 3223425"/>
                <a:gd name="connsiteY0-146" fmla="*/ 605534 h 2915749"/>
                <a:gd name="connsiteX1-147" fmla="*/ 2054854 w 3223425"/>
                <a:gd name="connsiteY1-148" fmla="*/ 2915749 h 2915749"/>
                <a:gd name="connsiteX2-149" fmla="*/ 2392845 w 3223425"/>
                <a:gd name="connsiteY2-150" fmla="*/ 1891793 h 2915749"/>
                <a:gd name="connsiteX3-151" fmla="*/ 3223425 w 3223425"/>
                <a:gd name="connsiteY3-152" fmla="*/ 1265084 h 2915749"/>
                <a:gd name="connsiteX4-153" fmla="*/ 2545922 w 3223425"/>
                <a:gd name="connsiteY4-154" fmla="*/ 746082 h 2915749"/>
                <a:gd name="connsiteX5-155" fmla="*/ 2205734 w 3223425"/>
                <a:gd name="connsiteY5-156" fmla="*/ 530524 h 2915749"/>
                <a:gd name="connsiteX6-157" fmla="*/ 2006936 w 3223425"/>
                <a:gd name="connsiteY6-158" fmla="*/ 280420 h 2915749"/>
                <a:gd name="connsiteX7-159" fmla="*/ 1920405 w 3223425"/>
                <a:gd name="connsiteY7-160" fmla="*/ 0 h 2915749"/>
                <a:gd name="connsiteX8-161" fmla="*/ 0 w 3223425"/>
                <a:gd name="connsiteY8-162" fmla="*/ 605534 h 2915749"/>
                <a:gd name="connsiteX0-163" fmla="*/ 0 w 3223425"/>
                <a:gd name="connsiteY0-164" fmla="*/ 605534 h 2915749"/>
                <a:gd name="connsiteX1-165" fmla="*/ 2054854 w 3223425"/>
                <a:gd name="connsiteY1-166" fmla="*/ 2915749 h 2915749"/>
                <a:gd name="connsiteX2-167" fmla="*/ 2462267 w 3223425"/>
                <a:gd name="connsiteY2-168" fmla="*/ 1843197 h 2915749"/>
                <a:gd name="connsiteX3-169" fmla="*/ 3223425 w 3223425"/>
                <a:gd name="connsiteY3-170" fmla="*/ 1265084 h 2915749"/>
                <a:gd name="connsiteX4-171" fmla="*/ 2545922 w 3223425"/>
                <a:gd name="connsiteY4-172" fmla="*/ 746082 h 2915749"/>
                <a:gd name="connsiteX5-173" fmla="*/ 2205734 w 3223425"/>
                <a:gd name="connsiteY5-174" fmla="*/ 530524 h 2915749"/>
                <a:gd name="connsiteX6-175" fmla="*/ 2006936 w 3223425"/>
                <a:gd name="connsiteY6-176" fmla="*/ 280420 h 2915749"/>
                <a:gd name="connsiteX7-177" fmla="*/ 1920405 w 3223425"/>
                <a:gd name="connsiteY7-178" fmla="*/ 0 h 2915749"/>
                <a:gd name="connsiteX8-179" fmla="*/ 0 w 3223425"/>
                <a:gd name="connsiteY8-180" fmla="*/ 605534 h 2915749"/>
                <a:gd name="connsiteX0-181" fmla="*/ 0 w 3223425"/>
                <a:gd name="connsiteY0-182" fmla="*/ 605534 h 2915749"/>
                <a:gd name="connsiteX1-183" fmla="*/ 2054854 w 3223425"/>
                <a:gd name="connsiteY1-184" fmla="*/ 2915749 h 2915749"/>
                <a:gd name="connsiteX2-185" fmla="*/ 2462267 w 3223425"/>
                <a:gd name="connsiteY2-186" fmla="*/ 1843197 h 2915749"/>
                <a:gd name="connsiteX3-187" fmla="*/ 3223425 w 3223425"/>
                <a:gd name="connsiteY3-188" fmla="*/ 1265084 h 2915749"/>
                <a:gd name="connsiteX4-189" fmla="*/ 2545922 w 3223425"/>
                <a:gd name="connsiteY4-190" fmla="*/ 746082 h 2915749"/>
                <a:gd name="connsiteX5-191" fmla="*/ 2205734 w 3223425"/>
                <a:gd name="connsiteY5-192" fmla="*/ 530524 h 2915749"/>
                <a:gd name="connsiteX6-193" fmla="*/ 2006936 w 3223425"/>
                <a:gd name="connsiteY6-194" fmla="*/ 280420 h 2915749"/>
                <a:gd name="connsiteX7-195" fmla="*/ 1920405 w 3223425"/>
                <a:gd name="connsiteY7-196" fmla="*/ 0 h 2915749"/>
                <a:gd name="connsiteX8-197" fmla="*/ 0 w 3223425"/>
                <a:gd name="connsiteY8-198" fmla="*/ 605534 h 2915749"/>
                <a:gd name="connsiteX0-199" fmla="*/ 0 w 3223425"/>
                <a:gd name="connsiteY0-200" fmla="*/ 605534 h 2888335"/>
                <a:gd name="connsiteX1-201" fmla="*/ 2063992 w 3223425"/>
                <a:gd name="connsiteY1-202" fmla="*/ 2888335 h 2888335"/>
                <a:gd name="connsiteX2-203" fmla="*/ 2462267 w 3223425"/>
                <a:gd name="connsiteY2-204" fmla="*/ 1843197 h 2888335"/>
                <a:gd name="connsiteX3-205" fmla="*/ 3223425 w 3223425"/>
                <a:gd name="connsiteY3-206" fmla="*/ 1265084 h 2888335"/>
                <a:gd name="connsiteX4-207" fmla="*/ 2545922 w 3223425"/>
                <a:gd name="connsiteY4-208" fmla="*/ 746082 h 2888335"/>
                <a:gd name="connsiteX5-209" fmla="*/ 2205734 w 3223425"/>
                <a:gd name="connsiteY5-210" fmla="*/ 530524 h 2888335"/>
                <a:gd name="connsiteX6-211" fmla="*/ 2006936 w 3223425"/>
                <a:gd name="connsiteY6-212" fmla="*/ 280420 h 2888335"/>
                <a:gd name="connsiteX7-213" fmla="*/ 1920405 w 3223425"/>
                <a:gd name="connsiteY7-214" fmla="*/ 0 h 2888335"/>
                <a:gd name="connsiteX8-215" fmla="*/ 0 w 3223425"/>
                <a:gd name="connsiteY8-216" fmla="*/ 605534 h 2888335"/>
                <a:gd name="connsiteX0-217" fmla="*/ 0 w 3223425"/>
                <a:gd name="connsiteY0-218" fmla="*/ 605534 h 2888335"/>
                <a:gd name="connsiteX1-219" fmla="*/ 2063992 w 3223425"/>
                <a:gd name="connsiteY1-220" fmla="*/ 2888335 h 2888335"/>
                <a:gd name="connsiteX2-221" fmla="*/ 2489682 w 3223425"/>
                <a:gd name="connsiteY2-222" fmla="*/ 1879749 h 2888335"/>
                <a:gd name="connsiteX3-223" fmla="*/ 3223425 w 3223425"/>
                <a:gd name="connsiteY3-224" fmla="*/ 1265084 h 2888335"/>
                <a:gd name="connsiteX4-225" fmla="*/ 2545922 w 3223425"/>
                <a:gd name="connsiteY4-226" fmla="*/ 746082 h 2888335"/>
                <a:gd name="connsiteX5-227" fmla="*/ 2205734 w 3223425"/>
                <a:gd name="connsiteY5-228" fmla="*/ 530524 h 2888335"/>
                <a:gd name="connsiteX6-229" fmla="*/ 2006936 w 3223425"/>
                <a:gd name="connsiteY6-230" fmla="*/ 280420 h 2888335"/>
                <a:gd name="connsiteX7-231" fmla="*/ 1920405 w 3223425"/>
                <a:gd name="connsiteY7-232" fmla="*/ 0 h 2888335"/>
                <a:gd name="connsiteX8-233" fmla="*/ 0 w 3223425"/>
                <a:gd name="connsiteY8-234" fmla="*/ 605534 h 2888335"/>
                <a:gd name="connsiteX0-235" fmla="*/ 0 w 3223425"/>
                <a:gd name="connsiteY0-236" fmla="*/ 605534 h 2888335"/>
                <a:gd name="connsiteX1-237" fmla="*/ 2063992 w 3223425"/>
                <a:gd name="connsiteY1-238" fmla="*/ 2888335 h 2888335"/>
                <a:gd name="connsiteX2-239" fmla="*/ 2489682 w 3223425"/>
                <a:gd name="connsiteY2-240" fmla="*/ 1879749 h 2888335"/>
                <a:gd name="connsiteX3-241" fmla="*/ 3223425 w 3223425"/>
                <a:gd name="connsiteY3-242" fmla="*/ 1265084 h 2888335"/>
                <a:gd name="connsiteX4-243" fmla="*/ 2545922 w 3223425"/>
                <a:gd name="connsiteY4-244" fmla="*/ 746082 h 2888335"/>
                <a:gd name="connsiteX5-245" fmla="*/ 2224011 w 3223425"/>
                <a:gd name="connsiteY5-246" fmla="*/ 512248 h 2888335"/>
                <a:gd name="connsiteX6-247" fmla="*/ 2006936 w 3223425"/>
                <a:gd name="connsiteY6-248" fmla="*/ 280420 h 2888335"/>
                <a:gd name="connsiteX7-249" fmla="*/ 1920405 w 3223425"/>
                <a:gd name="connsiteY7-250" fmla="*/ 0 h 2888335"/>
                <a:gd name="connsiteX8-251" fmla="*/ 0 w 3223425"/>
                <a:gd name="connsiteY8-252" fmla="*/ 605534 h 2888335"/>
                <a:gd name="connsiteX0-253" fmla="*/ 0 w 3168596"/>
                <a:gd name="connsiteY0-254" fmla="*/ 578119 h 2888335"/>
                <a:gd name="connsiteX1-255" fmla="*/ 2009163 w 3168596"/>
                <a:gd name="connsiteY1-256" fmla="*/ 2888335 h 2888335"/>
                <a:gd name="connsiteX2-257" fmla="*/ 2434853 w 3168596"/>
                <a:gd name="connsiteY2-258" fmla="*/ 1879749 h 2888335"/>
                <a:gd name="connsiteX3-259" fmla="*/ 3168596 w 3168596"/>
                <a:gd name="connsiteY3-260" fmla="*/ 1265084 h 2888335"/>
                <a:gd name="connsiteX4-261" fmla="*/ 2491093 w 3168596"/>
                <a:gd name="connsiteY4-262" fmla="*/ 746082 h 2888335"/>
                <a:gd name="connsiteX5-263" fmla="*/ 2169182 w 3168596"/>
                <a:gd name="connsiteY5-264" fmla="*/ 512248 h 2888335"/>
                <a:gd name="connsiteX6-265" fmla="*/ 1952107 w 3168596"/>
                <a:gd name="connsiteY6-266" fmla="*/ 280420 h 2888335"/>
                <a:gd name="connsiteX7-267" fmla="*/ 1865576 w 3168596"/>
                <a:gd name="connsiteY7-268" fmla="*/ 0 h 2888335"/>
                <a:gd name="connsiteX8-269" fmla="*/ 0 w 3168596"/>
                <a:gd name="connsiteY8-270" fmla="*/ 578119 h 2888335"/>
                <a:gd name="connsiteX0" fmla="*/ 0 w 3168596"/>
                <a:gd name="connsiteY0" fmla="*/ 554315 h 2864531"/>
                <a:gd name="connsiteX1" fmla="*/ 2009163 w 3168596"/>
                <a:gd name="connsiteY1" fmla="*/ 2864531 h 2864531"/>
                <a:gd name="connsiteX2" fmla="*/ 2434853 w 3168596"/>
                <a:gd name="connsiteY2" fmla="*/ 1855945 h 2864531"/>
                <a:gd name="connsiteX3" fmla="*/ 3168596 w 3168596"/>
                <a:gd name="connsiteY3" fmla="*/ 1241280 h 2864531"/>
                <a:gd name="connsiteX4" fmla="*/ 2491093 w 3168596"/>
                <a:gd name="connsiteY4" fmla="*/ 722278 h 2864531"/>
                <a:gd name="connsiteX5" fmla="*/ 2169182 w 3168596"/>
                <a:gd name="connsiteY5" fmla="*/ 488444 h 2864531"/>
                <a:gd name="connsiteX6" fmla="*/ 1952107 w 3168596"/>
                <a:gd name="connsiteY6" fmla="*/ 256616 h 2864531"/>
                <a:gd name="connsiteX7" fmla="*/ 1800114 w 3168596"/>
                <a:gd name="connsiteY7" fmla="*/ 0 h 2864531"/>
                <a:gd name="connsiteX8" fmla="*/ 0 w 3168596"/>
                <a:gd name="connsiteY8" fmla="*/ 554315 h 2864531"/>
                <a:gd name="connsiteX0" fmla="*/ 0 w 3168596"/>
                <a:gd name="connsiteY0" fmla="*/ 554315 h 2864531"/>
                <a:gd name="connsiteX1" fmla="*/ 2009163 w 3168596"/>
                <a:gd name="connsiteY1" fmla="*/ 2864531 h 2864531"/>
                <a:gd name="connsiteX2" fmla="*/ 2434853 w 3168596"/>
                <a:gd name="connsiteY2" fmla="*/ 1855945 h 2864531"/>
                <a:gd name="connsiteX3" fmla="*/ 3168596 w 3168596"/>
                <a:gd name="connsiteY3" fmla="*/ 1241280 h 2864531"/>
                <a:gd name="connsiteX4" fmla="*/ 2491093 w 3168596"/>
                <a:gd name="connsiteY4" fmla="*/ 722278 h 2864531"/>
                <a:gd name="connsiteX5" fmla="*/ 2169182 w 3168596"/>
                <a:gd name="connsiteY5" fmla="*/ 488444 h 2864531"/>
                <a:gd name="connsiteX6" fmla="*/ 1934254 w 3168596"/>
                <a:gd name="connsiteY6" fmla="*/ 250664 h 2864531"/>
                <a:gd name="connsiteX7" fmla="*/ 1800114 w 3168596"/>
                <a:gd name="connsiteY7" fmla="*/ 0 h 2864531"/>
                <a:gd name="connsiteX8" fmla="*/ 0 w 3168596"/>
                <a:gd name="connsiteY8" fmla="*/ 554315 h 2864531"/>
                <a:gd name="connsiteX0" fmla="*/ 0 w 3168596"/>
                <a:gd name="connsiteY0" fmla="*/ 554315 h 2864531"/>
                <a:gd name="connsiteX1" fmla="*/ 2009163 w 3168596"/>
                <a:gd name="connsiteY1" fmla="*/ 2864531 h 2864531"/>
                <a:gd name="connsiteX2" fmla="*/ 2434853 w 3168596"/>
                <a:gd name="connsiteY2" fmla="*/ 1855945 h 2864531"/>
                <a:gd name="connsiteX3" fmla="*/ 3168596 w 3168596"/>
                <a:gd name="connsiteY3" fmla="*/ 1241280 h 2864531"/>
                <a:gd name="connsiteX4" fmla="*/ 2491093 w 3168596"/>
                <a:gd name="connsiteY4" fmla="*/ 722278 h 2864531"/>
                <a:gd name="connsiteX5" fmla="*/ 2169182 w 3168596"/>
                <a:gd name="connsiteY5" fmla="*/ 488444 h 2864531"/>
                <a:gd name="connsiteX6" fmla="*/ 1934254 w 3168596"/>
                <a:gd name="connsiteY6" fmla="*/ 250664 h 2864531"/>
                <a:gd name="connsiteX7" fmla="*/ 1800114 w 3168596"/>
                <a:gd name="connsiteY7" fmla="*/ 0 h 2864531"/>
                <a:gd name="connsiteX8" fmla="*/ 0 w 3168596"/>
                <a:gd name="connsiteY8" fmla="*/ 554315 h 2864531"/>
                <a:gd name="connsiteX0" fmla="*/ 0 w 3168596"/>
                <a:gd name="connsiteY0" fmla="*/ 554315 h 2864531"/>
                <a:gd name="connsiteX1" fmla="*/ 2009163 w 3168596"/>
                <a:gd name="connsiteY1" fmla="*/ 2864531 h 2864531"/>
                <a:gd name="connsiteX2" fmla="*/ 2434853 w 3168596"/>
                <a:gd name="connsiteY2" fmla="*/ 1855945 h 2864531"/>
                <a:gd name="connsiteX3" fmla="*/ 3168596 w 3168596"/>
                <a:gd name="connsiteY3" fmla="*/ 1241280 h 2864531"/>
                <a:gd name="connsiteX4" fmla="*/ 2491093 w 3168596"/>
                <a:gd name="connsiteY4" fmla="*/ 722278 h 2864531"/>
                <a:gd name="connsiteX5" fmla="*/ 2169182 w 3168596"/>
                <a:gd name="connsiteY5" fmla="*/ 488444 h 2864531"/>
                <a:gd name="connsiteX6" fmla="*/ 1934254 w 3168596"/>
                <a:gd name="connsiteY6" fmla="*/ 250664 h 2864531"/>
                <a:gd name="connsiteX7" fmla="*/ 1800114 w 3168596"/>
                <a:gd name="connsiteY7" fmla="*/ 0 h 2864531"/>
                <a:gd name="connsiteX8" fmla="*/ 0 w 3168596"/>
                <a:gd name="connsiteY8" fmla="*/ 554315 h 2864531"/>
                <a:gd name="connsiteX0" fmla="*/ 0 w 3168596"/>
                <a:gd name="connsiteY0" fmla="*/ 560266 h 2870482"/>
                <a:gd name="connsiteX1" fmla="*/ 2009163 w 3168596"/>
                <a:gd name="connsiteY1" fmla="*/ 2870482 h 2870482"/>
                <a:gd name="connsiteX2" fmla="*/ 2434853 w 3168596"/>
                <a:gd name="connsiteY2" fmla="*/ 1861896 h 2870482"/>
                <a:gd name="connsiteX3" fmla="*/ 3168596 w 3168596"/>
                <a:gd name="connsiteY3" fmla="*/ 1247231 h 2870482"/>
                <a:gd name="connsiteX4" fmla="*/ 2491093 w 3168596"/>
                <a:gd name="connsiteY4" fmla="*/ 728229 h 2870482"/>
                <a:gd name="connsiteX5" fmla="*/ 2169182 w 3168596"/>
                <a:gd name="connsiteY5" fmla="*/ 494395 h 2870482"/>
                <a:gd name="connsiteX6" fmla="*/ 1934254 w 3168596"/>
                <a:gd name="connsiteY6" fmla="*/ 256615 h 2870482"/>
                <a:gd name="connsiteX7" fmla="*/ 1782261 w 3168596"/>
                <a:gd name="connsiteY7" fmla="*/ 0 h 2870482"/>
                <a:gd name="connsiteX8" fmla="*/ 0 w 3168596"/>
                <a:gd name="connsiteY8" fmla="*/ 560266 h 2870482"/>
                <a:gd name="connsiteX0" fmla="*/ 0 w 3204303"/>
                <a:gd name="connsiteY0" fmla="*/ 542413 h 2870482"/>
                <a:gd name="connsiteX1" fmla="*/ 2044870 w 3204303"/>
                <a:gd name="connsiteY1" fmla="*/ 2870482 h 2870482"/>
                <a:gd name="connsiteX2" fmla="*/ 2470560 w 3204303"/>
                <a:gd name="connsiteY2" fmla="*/ 1861896 h 2870482"/>
                <a:gd name="connsiteX3" fmla="*/ 3204303 w 3204303"/>
                <a:gd name="connsiteY3" fmla="*/ 1247231 h 2870482"/>
                <a:gd name="connsiteX4" fmla="*/ 2526800 w 3204303"/>
                <a:gd name="connsiteY4" fmla="*/ 728229 h 2870482"/>
                <a:gd name="connsiteX5" fmla="*/ 2204889 w 3204303"/>
                <a:gd name="connsiteY5" fmla="*/ 494395 h 2870482"/>
                <a:gd name="connsiteX6" fmla="*/ 1969961 w 3204303"/>
                <a:gd name="connsiteY6" fmla="*/ 256615 h 2870482"/>
                <a:gd name="connsiteX7" fmla="*/ 1817968 w 3204303"/>
                <a:gd name="connsiteY7" fmla="*/ 0 h 2870482"/>
                <a:gd name="connsiteX8" fmla="*/ 0 w 3204303"/>
                <a:gd name="connsiteY8" fmla="*/ 542413 h 2870482"/>
                <a:gd name="connsiteX0" fmla="*/ 0 w 3204303"/>
                <a:gd name="connsiteY0" fmla="*/ 542413 h 2864531"/>
                <a:gd name="connsiteX1" fmla="*/ 2038919 w 3204303"/>
                <a:gd name="connsiteY1" fmla="*/ 2864531 h 2864531"/>
                <a:gd name="connsiteX2" fmla="*/ 2470560 w 3204303"/>
                <a:gd name="connsiteY2" fmla="*/ 1861896 h 2864531"/>
                <a:gd name="connsiteX3" fmla="*/ 3204303 w 3204303"/>
                <a:gd name="connsiteY3" fmla="*/ 1247231 h 2864531"/>
                <a:gd name="connsiteX4" fmla="*/ 2526800 w 3204303"/>
                <a:gd name="connsiteY4" fmla="*/ 728229 h 2864531"/>
                <a:gd name="connsiteX5" fmla="*/ 2204889 w 3204303"/>
                <a:gd name="connsiteY5" fmla="*/ 494395 h 2864531"/>
                <a:gd name="connsiteX6" fmla="*/ 1969961 w 3204303"/>
                <a:gd name="connsiteY6" fmla="*/ 256615 h 2864531"/>
                <a:gd name="connsiteX7" fmla="*/ 1817968 w 3204303"/>
                <a:gd name="connsiteY7" fmla="*/ 0 h 2864531"/>
                <a:gd name="connsiteX8" fmla="*/ 0 w 3204303"/>
                <a:gd name="connsiteY8" fmla="*/ 542413 h 2864531"/>
                <a:gd name="connsiteX0" fmla="*/ 0 w 3186450"/>
                <a:gd name="connsiteY0" fmla="*/ 542413 h 2864531"/>
                <a:gd name="connsiteX1" fmla="*/ 2038919 w 3186450"/>
                <a:gd name="connsiteY1" fmla="*/ 2864531 h 2864531"/>
                <a:gd name="connsiteX2" fmla="*/ 2470560 w 3186450"/>
                <a:gd name="connsiteY2" fmla="*/ 1861896 h 2864531"/>
                <a:gd name="connsiteX3" fmla="*/ 3186450 w 3186450"/>
                <a:gd name="connsiteY3" fmla="*/ 1211524 h 2864531"/>
                <a:gd name="connsiteX4" fmla="*/ 2526800 w 3186450"/>
                <a:gd name="connsiteY4" fmla="*/ 728229 h 2864531"/>
                <a:gd name="connsiteX5" fmla="*/ 2204889 w 3186450"/>
                <a:gd name="connsiteY5" fmla="*/ 494395 h 2864531"/>
                <a:gd name="connsiteX6" fmla="*/ 1969961 w 3186450"/>
                <a:gd name="connsiteY6" fmla="*/ 256615 h 2864531"/>
                <a:gd name="connsiteX7" fmla="*/ 1817968 w 3186450"/>
                <a:gd name="connsiteY7" fmla="*/ 0 h 2864531"/>
                <a:gd name="connsiteX8" fmla="*/ 0 w 3186450"/>
                <a:gd name="connsiteY8" fmla="*/ 542413 h 2864531"/>
                <a:gd name="connsiteX0" fmla="*/ 0 w 3186450"/>
                <a:gd name="connsiteY0" fmla="*/ 542413 h 2864531"/>
                <a:gd name="connsiteX1" fmla="*/ 2038919 w 3186450"/>
                <a:gd name="connsiteY1" fmla="*/ 2864531 h 2864531"/>
                <a:gd name="connsiteX2" fmla="*/ 2470560 w 3186450"/>
                <a:gd name="connsiteY2" fmla="*/ 1861897 h 2864531"/>
                <a:gd name="connsiteX3" fmla="*/ 3186450 w 3186450"/>
                <a:gd name="connsiteY3" fmla="*/ 1211524 h 2864531"/>
                <a:gd name="connsiteX4" fmla="*/ 2526800 w 3186450"/>
                <a:gd name="connsiteY4" fmla="*/ 728229 h 2864531"/>
                <a:gd name="connsiteX5" fmla="*/ 2204889 w 3186450"/>
                <a:gd name="connsiteY5" fmla="*/ 494395 h 2864531"/>
                <a:gd name="connsiteX6" fmla="*/ 1969961 w 3186450"/>
                <a:gd name="connsiteY6" fmla="*/ 256615 h 2864531"/>
                <a:gd name="connsiteX7" fmla="*/ 1817968 w 3186450"/>
                <a:gd name="connsiteY7" fmla="*/ 0 h 2864531"/>
                <a:gd name="connsiteX8" fmla="*/ 0 w 3186450"/>
                <a:gd name="connsiteY8" fmla="*/ 542413 h 286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6450" h="2864531">
                  <a:moveTo>
                    <a:pt x="0" y="542413"/>
                  </a:moveTo>
                  <a:lnTo>
                    <a:pt x="2038919" y="2864531"/>
                  </a:lnTo>
                  <a:cubicBezTo>
                    <a:pt x="2174723" y="2507014"/>
                    <a:pt x="2300045" y="2205530"/>
                    <a:pt x="2470560" y="1861897"/>
                  </a:cubicBezTo>
                  <a:lnTo>
                    <a:pt x="3186450" y="1211524"/>
                  </a:lnTo>
                  <a:lnTo>
                    <a:pt x="2526800" y="728229"/>
                  </a:lnTo>
                  <a:lnTo>
                    <a:pt x="2204889" y="494395"/>
                  </a:lnTo>
                  <a:lnTo>
                    <a:pt x="1969961" y="256615"/>
                  </a:lnTo>
                  <a:cubicBezTo>
                    <a:pt x="1917313" y="175044"/>
                    <a:pt x="1846812" y="93473"/>
                    <a:pt x="1817968" y="0"/>
                  </a:cubicBezTo>
                  <a:cubicBezTo>
                    <a:pt x="1175519" y="211101"/>
                    <a:pt x="670218" y="366024"/>
                    <a:pt x="0" y="542413"/>
                  </a:cubicBezTo>
                  <a:close/>
                </a:path>
              </a:pathLst>
            </a:custGeom>
            <a:noFill/>
            <a:ln w="53975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04—02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地块容积率≤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、建筑密度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、建筑高度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、绿地率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04—39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地块一类工业用地（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、建筑密度≤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55%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、建筑高度≤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米、绿地率≥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04—01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43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地块街旁绿地（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G1c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），绿地率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65%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xmlns="" id="{830759D3-E25B-AD77-71FC-324B42EA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387248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政复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2026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41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9" name="object 2"/>
          <p:cNvSpPr txBox="1">
            <a:spLocks noChangeArrowheads="1"/>
          </p:cNvSpPr>
          <p:nvPr/>
        </p:nvSpPr>
        <p:spPr bwMode="auto">
          <a:xfrm>
            <a:off x="0" y="363538"/>
            <a:ext cx="201041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南京市江宁区高新园淳化组团控制性详细规划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》NJNBe020—04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</a:p>
        </p:txBody>
      </p:sp>
      <p:sp>
        <p:nvSpPr>
          <p:cNvPr id="71" name="object 7"/>
          <p:cNvSpPr txBox="1">
            <a:spLocks noChangeArrowheads="1"/>
          </p:cNvSpPr>
          <p:nvPr/>
        </p:nvSpPr>
        <p:spPr bwMode="auto">
          <a:xfrm>
            <a:off x="5643563" y="925513"/>
            <a:ext cx="2174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object 3"/>
          <p:cNvSpPr txBox="1"/>
          <p:nvPr/>
        </p:nvSpPr>
        <p:spPr>
          <a:xfrm>
            <a:off x="315913" y="1298575"/>
            <a:ext cx="4694237" cy="41549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algn="just" fontAlgn="auto">
              <a:lnSpc>
                <a:spcPct val="150000"/>
              </a:lnSpc>
              <a:defRPr/>
            </a:pPr>
            <a:r>
              <a:rPr lang="en-US" altLang="zh-CN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NJNBe020—04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管理单元图则位于江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宁区高新园淳化组团中部，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端拱路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至长深高速、南至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采文路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至月华路，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用地面积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218.88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pic>
        <p:nvPicPr>
          <p:cNvPr id="80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979613"/>
            <a:ext cx="3678238" cy="3052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矩形 81"/>
          <p:cNvSpPr/>
          <p:nvPr/>
        </p:nvSpPr>
        <p:spPr>
          <a:xfrm>
            <a:off x="655638" y="1989138"/>
            <a:ext cx="3668712" cy="3043237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3" name="椭圆 82"/>
          <p:cNvSpPr/>
          <p:nvPr/>
        </p:nvSpPr>
        <p:spPr>
          <a:xfrm>
            <a:off x="2563218" y="3048980"/>
            <a:ext cx="136525" cy="1365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4" name="文本框 16"/>
          <p:cNvSpPr txBox="1">
            <a:spLocks noChangeArrowheads="1"/>
          </p:cNvSpPr>
          <p:nvPr/>
        </p:nvSpPr>
        <p:spPr bwMode="auto">
          <a:xfrm>
            <a:off x="2002652" y="2631986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NJNBe020—04</a:t>
            </a:r>
          </a:p>
          <a:p>
            <a:pPr algn="ctr"/>
            <a:r>
              <a:rPr lang="zh-CN" altLang="en-US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20"/>
          <p:cNvSpPr>
            <a:spLocks noChangeArrowheads="1"/>
          </p:cNvSpPr>
          <p:nvPr/>
        </p:nvSpPr>
        <p:spPr bwMode="auto">
          <a:xfrm>
            <a:off x="641350" y="5046663"/>
            <a:ext cx="36798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图则在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江宁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区的位置</a:t>
            </a:r>
          </a:p>
        </p:txBody>
      </p:sp>
      <p:sp>
        <p:nvSpPr>
          <p:cNvPr id="131" name="矩形 19"/>
          <p:cNvSpPr>
            <a:spLocks noChangeArrowheads="1"/>
          </p:cNvSpPr>
          <p:nvPr/>
        </p:nvSpPr>
        <p:spPr bwMode="auto">
          <a:xfrm>
            <a:off x="644525" y="9169660"/>
            <a:ext cx="3679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</a:t>
            </a:r>
            <a:r>
              <a:rPr lang="zh-CN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NJNBe020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控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单元的位置</a:t>
            </a:r>
          </a:p>
        </p:txBody>
      </p:sp>
      <p:grpSp>
        <p:nvGrpSpPr>
          <p:cNvPr id="163" name="组合 33"/>
          <p:cNvGrpSpPr/>
          <p:nvPr/>
        </p:nvGrpSpPr>
        <p:grpSpPr bwMode="auto">
          <a:xfrm>
            <a:off x="14552550" y="8682452"/>
            <a:ext cx="1666875" cy="633413"/>
            <a:chOff x="17976523" y="7061476"/>
            <a:chExt cx="1666732" cy="634020"/>
          </a:xfrm>
        </p:grpSpPr>
        <p:sp>
          <p:nvSpPr>
            <p:cNvPr id="164" name="矩形 163"/>
            <p:cNvSpPr/>
            <p:nvPr/>
          </p:nvSpPr>
          <p:spPr>
            <a:xfrm>
              <a:off x="17976523" y="7444431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00" noProof="1"/>
            </a:p>
          </p:txBody>
        </p:sp>
        <p:grpSp>
          <p:nvGrpSpPr>
            <p:cNvPr id="165" name="组合 35"/>
            <p:cNvGrpSpPr/>
            <p:nvPr/>
          </p:nvGrpSpPr>
          <p:grpSpPr bwMode="auto"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166" name="文本框 36"/>
              <p:cNvSpPr txBox="1">
                <a:spLocks noChangeArrowheads="1"/>
              </p:cNvSpPr>
              <p:nvPr/>
            </p:nvSpPr>
            <p:spPr bwMode="auto"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/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</a:p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矩形 166"/>
              <p:cNvSpPr/>
              <p:nvPr/>
            </p:nvSpPr>
            <p:spPr>
              <a:xfrm>
                <a:off x="17976523" y="7212434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00" noProof="1">
                  <a:sym typeface="+mn-ea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93447" y="5461248"/>
            <a:ext cx="4410030" cy="3661604"/>
            <a:chOff x="623535" y="5569260"/>
            <a:chExt cx="4279941" cy="3553592"/>
          </a:xfrm>
        </p:grpSpPr>
        <p:grpSp>
          <p:nvGrpSpPr>
            <p:cNvPr id="3" name="组合 2"/>
            <p:cNvGrpSpPr/>
            <p:nvPr/>
          </p:nvGrpSpPr>
          <p:grpSpPr>
            <a:xfrm>
              <a:off x="623535" y="5569260"/>
              <a:ext cx="4279941" cy="3553592"/>
              <a:chOff x="4795466" y="10717832"/>
              <a:chExt cx="12883487" cy="10697029"/>
            </a:xfrm>
          </p:grpSpPr>
          <p:pic>
            <p:nvPicPr>
              <p:cNvPr id="85" name="图片 8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3" r="13018"/>
              <a:stretch/>
            </p:blipFill>
            <p:spPr>
              <a:xfrm>
                <a:off x="5246100" y="10717832"/>
                <a:ext cx="10746910" cy="10691811"/>
              </a:xfrm>
              <a:prstGeom prst="rect">
                <a:avLst/>
              </a:prstGeom>
            </p:spPr>
          </p:pic>
          <p:sp>
            <p:nvSpPr>
              <p:cNvPr id="87" name="任意多边形 86"/>
              <p:cNvSpPr/>
              <p:nvPr/>
            </p:nvSpPr>
            <p:spPr>
              <a:xfrm>
                <a:off x="4795466" y="10717832"/>
                <a:ext cx="12883487" cy="10697029"/>
              </a:xfrm>
              <a:custGeom>
                <a:avLst/>
                <a:gdLst>
                  <a:gd name="connsiteX0" fmla="*/ 0 w 12883487"/>
                  <a:gd name="connsiteY0" fmla="*/ 0 h 10697029"/>
                  <a:gd name="connsiteX1" fmla="*/ 12883487 w 12883487"/>
                  <a:gd name="connsiteY1" fmla="*/ 0 h 10697029"/>
                  <a:gd name="connsiteX2" fmla="*/ 12883487 w 12883487"/>
                  <a:gd name="connsiteY2" fmla="*/ 10697029 h 10697029"/>
                  <a:gd name="connsiteX3" fmla="*/ 0 w 12883487"/>
                  <a:gd name="connsiteY3" fmla="*/ 10697029 h 10697029"/>
                  <a:gd name="connsiteX4" fmla="*/ 0 w 12883487"/>
                  <a:gd name="connsiteY4" fmla="*/ 0 h 10697029"/>
                  <a:gd name="connsiteX5" fmla="*/ 6774181 w 12883487"/>
                  <a:gd name="connsiteY5" fmla="*/ 5701665 h 10697029"/>
                  <a:gd name="connsiteX6" fmla="*/ 5973129 w 12883487"/>
                  <a:gd name="connsiteY6" fmla="*/ 5937885 h 10697029"/>
                  <a:gd name="connsiteX7" fmla="*/ 5459729 w 12883487"/>
                  <a:gd name="connsiteY7" fmla="*/ 5954078 h 10697029"/>
                  <a:gd name="connsiteX8" fmla="*/ 4603433 w 12883487"/>
                  <a:gd name="connsiteY8" fmla="*/ 5974080 h 10697029"/>
                  <a:gd name="connsiteX9" fmla="*/ 4907281 w 12883487"/>
                  <a:gd name="connsiteY9" fmla="*/ 6385560 h 10697029"/>
                  <a:gd name="connsiteX10" fmla="*/ 5955029 w 12883487"/>
                  <a:gd name="connsiteY10" fmla="*/ 7597140 h 10697029"/>
                  <a:gd name="connsiteX11" fmla="*/ 6595109 w 12883487"/>
                  <a:gd name="connsiteY11" fmla="*/ 8211502 h 10697029"/>
                  <a:gd name="connsiteX12" fmla="*/ 7741921 w 12883487"/>
                  <a:gd name="connsiteY12" fmla="*/ 7321867 h 10697029"/>
                  <a:gd name="connsiteX13" fmla="*/ 8153401 w 12883487"/>
                  <a:gd name="connsiteY13" fmla="*/ 6880860 h 10697029"/>
                  <a:gd name="connsiteX14" fmla="*/ 7543801 w 12883487"/>
                  <a:gd name="connsiteY14" fmla="*/ 6370320 h 10697029"/>
                  <a:gd name="connsiteX15" fmla="*/ 6970395 w 12883487"/>
                  <a:gd name="connsiteY15" fmla="*/ 5938838 h 10697029"/>
                  <a:gd name="connsiteX16" fmla="*/ 6774181 w 12883487"/>
                  <a:gd name="connsiteY16" fmla="*/ 5701665 h 1069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883487" h="10697029">
                    <a:moveTo>
                      <a:pt x="0" y="0"/>
                    </a:moveTo>
                    <a:lnTo>
                      <a:pt x="12883487" y="0"/>
                    </a:lnTo>
                    <a:lnTo>
                      <a:pt x="12883487" y="10697029"/>
                    </a:lnTo>
                    <a:lnTo>
                      <a:pt x="0" y="10697029"/>
                    </a:lnTo>
                    <a:lnTo>
                      <a:pt x="0" y="0"/>
                    </a:lnTo>
                    <a:close/>
                    <a:moveTo>
                      <a:pt x="6774181" y="5701665"/>
                    </a:moveTo>
                    <a:cubicBezTo>
                      <a:pt x="6483349" y="5810568"/>
                      <a:pt x="6240145" y="5862320"/>
                      <a:pt x="5973129" y="5937885"/>
                    </a:cubicBezTo>
                    <a:cubicBezTo>
                      <a:pt x="5814695" y="5959157"/>
                      <a:pt x="5618163" y="5951855"/>
                      <a:pt x="5459729" y="5954078"/>
                    </a:cubicBezTo>
                    <a:cubicBezTo>
                      <a:pt x="5145721" y="5932170"/>
                      <a:pt x="4884103" y="5967413"/>
                      <a:pt x="4603433" y="5974080"/>
                    </a:cubicBezTo>
                    <a:lnTo>
                      <a:pt x="4907281" y="6385560"/>
                    </a:lnTo>
                    <a:cubicBezTo>
                      <a:pt x="5291455" y="6870382"/>
                      <a:pt x="5556569" y="7178992"/>
                      <a:pt x="5955029" y="7597140"/>
                    </a:cubicBezTo>
                    <a:lnTo>
                      <a:pt x="6595109" y="8211502"/>
                    </a:lnTo>
                    <a:lnTo>
                      <a:pt x="7741921" y="7321867"/>
                    </a:lnTo>
                    <a:cubicBezTo>
                      <a:pt x="7902893" y="7170103"/>
                      <a:pt x="8011477" y="7042149"/>
                      <a:pt x="8153401" y="6880860"/>
                    </a:cubicBezTo>
                    <a:lnTo>
                      <a:pt x="7543801" y="6370320"/>
                    </a:lnTo>
                    <a:lnTo>
                      <a:pt x="6970395" y="5938838"/>
                    </a:lnTo>
                    <a:cubicBezTo>
                      <a:pt x="6847841" y="5859780"/>
                      <a:pt x="6834823" y="5814061"/>
                      <a:pt x="6774181" y="5701665"/>
                    </a:cubicBez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任意多边形 147"/>
              <p:cNvSpPr/>
              <p:nvPr/>
            </p:nvSpPr>
            <p:spPr bwMode="auto">
              <a:xfrm>
                <a:off x="5241290" y="10737788"/>
                <a:ext cx="2479166" cy="5873871"/>
              </a:xfrm>
              <a:custGeom>
                <a:avLst/>
                <a:gdLst>
                  <a:gd name="connsiteX0" fmla="*/ 2902857 w 2902857"/>
                  <a:gd name="connsiteY0" fmla="*/ 0 h 6531429"/>
                  <a:gd name="connsiteX1" fmla="*/ 2307772 w 2902857"/>
                  <a:gd name="connsiteY1" fmla="*/ 2365829 h 6531429"/>
                  <a:gd name="connsiteX2" fmla="*/ 1074057 w 2902857"/>
                  <a:gd name="connsiteY2" fmla="*/ 4891314 h 6531429"/>
                  <a:gd name="connsiteX3" fmla="*/ 0 w 2902857"/>
                  <a:gd name="connsiteY3" fmla="*/ 6531429 h 6531429"/>
                  <a:gd name="connsiteX0" fmla="*/ 2887617 w 2887617"/>
                  <a:gd name="connsiteY0" fmla="*/ 0 h 6569529"/>
                  <a:gd name="connsiteX1" fmla="*/ 2307772 w 2887617"/>
                  <a:gd name="connsiteY1" fmla="*/ 2403929 h 6569529"/>
                  <a:gd name="connsiteX2" fmla="*/ 1074057 w 2887617"/>
                  <a:gd name="connsiteY2" fmla="*/ 4929414 h 6569529"/>
                  <a:gd name="connsiteX3" fmla="*/ 0 w 2887617"/>
                  <a:gd name="connsiteY3" fmla="*/ 6569529 h 6569529"/>
                  <a:gd name="connsiteX0" fmla="*/ 2887617 w 2887617"/>
                  <a:gd name="connsiteY0" fmla="*/ 0 h 6569529"/>
                  <a:gd name="connsiteX1" fmla="*/ 2307772 w 2887617"/>
                  <a:gd name="connsiteY1" fmla="*/ 2403929 h 6569529"/>
                  <a:gd name="connsiteX2" fmla="*/ 1074057 w 2887617"/>
                  <a:gd name="connsiteY2" fmla="*/ 4929414 h 6569529"/>
                  <a:gd name="connsiteX3" fmla="*/ 0 w 2887617"/>
                  <a:gd name="connsiteY3" fmla="*/ 6569529 h 6569529"/>
                  <a:gd name="connsiteX0" fmla="*/ 2887617 w 2887617"/>
                  <a:gd name="connsiteY0" fmla="*/ 0 h 6569529"/>
                  <a:gd name="connsiteX1" fmla="*/ 2292532 w 2887617"/>
                  <a:gd name="connsiteY1" fmla="*/ 2457269 h 6569529"/>
                  <a:gd name="connsiteX2" fmla="*/ 1074057 w 2887617"/>
                  <a:gd name="connsiteY2" fmla="*/ 4929414 h 6569529"/>
                  <a:gd name="connsiteX3" fmla="*/ 0 w 2887617"/>
                  <a:gd name="connsiteY3" fmla="*/ 6569529 h 6569529"/>
                  <a:gd name="connsiteX0" fmla="*/ 2887617 w 2887617"/>
                  <a:gd name="connsiteY0" fmla="*/ 0 h 6569529"/>
                  <a:gd name="connsiteX1" fmla="*/ 2292532 w 2887617"/>
                  <a:gd name="connsiteY1" fmla="*/ 2457269 h 6569529"/>
                  <a:gd name="connsiteX2" fmla="*/ 1074057 w 2887617"/>
                  <a:gd name="connsiteY2" fmla="*/ 4929414 h 6569529"/>
                  <a:gd name="connsiteX3" fmla="*/ 0 w 2887617"/>
                  <a:gd name="connsiteY3" fmla="*/ 6569529 h 6569529"/>
                  <a:gd name="connsiteX0" fmla="*/ 2910477 w 2910477"/>
                  <a:gd name="connsiteY0" fmla="*/ 0 h 6569529"/>
                  <a:gd name="connsiteX1" fmla="*/ 2292532 w 2910477"/>
                  <a:gd name="connsiteY1" fmla="*/ 2457269 h 6569529"/>
                  <a:gd name="connsiteX2" fmla="*/ 1074057 w 2910477"/>
                  <a:gd name="connsiteY2" fmla="*/ 4929414 h 6569529"/>
                  <a:gd name="connsiteX3" fmla="*/ 0 w 2910477"/>
                  <a:gd name="connsiteY3" fmla="*/ 6569529 h 6569529"/>
                  <a:gd name="connsiteX0" fmla="*/ 2910477 w 2910477"/>
                  <a:gd name="connsiteY0" fmla="*/ 0 h 6569529"/>
                  <a:gd name="connsiteX1" fmla="*/ 2292532 w 2910477"/>
                  <a:gd name="connsiteY1" fmla="*/ 2457269 h 6569529"/>
                  <a:gd name="connsiteX2" fmla="*/ 1074057 w 2910477"/>
                  <a:gd name="connsiteY2" fmla="*/ 4929414 h 6569529"/>
                  <a:gd name="connsiteX3" fmla="*/ 0 w 2910477"/>
                  <a:gd name="connsiteY3" fmla="*/ 6569529 h 6569529"/>
                  <a:gd name="connsiteX0" fmla="*/ 2910477 w 2910477"/>
                  <a:gd name="connsiteY0" fmla="*/ 0 h 6569529"/>
                  <a:gd name="connsiteX1" fmla="*/ 2292532 w 2910477"/>
                  <a:gd name="connsiteY1" fmla="*/ 2457269 h 6569529"/>
                  <a:gd name="connsiteX2" fmla="*/ 1074057 w 2910477"/>
                  <a:gd name="connsiteY2" fmla="*/ 4929414 h 6569529"/>
                  <a:gd name="connsiteX3" fmla="*/ 0 w 2910477"/>
                  <a:gd name="connsiteY3" fmla="*/ 6569529 h 6569529"/>
                  <a:gd name="connsiteX0" fmla="*/ 2910477 w 2910477"/>
                  <a:gd name="connsiteY0" fmla="*/ 0 h 6569529"/>
                  <a:gd name="connsiteX1" fmla="*/ 2292532 w 2910477"/>
                  <a:gd name="connsiteY1" fmla="*/ 2457269 h 6569529"/>
                  <a:gd name="connsiteX2" fmla="*/ 1074057 w 2910477"/>
                  <a:gd name="connsiteY2" fmla="*/ 4929414 h 6569529"/>
                  <a:gd name="connsiteX3" fmla="*/ 0 w 2910477"/>
                  <a:gd name="connsiteY3" fmla="*/ 6569529 h 6569529"/>
                  <a:gd name="connsiteX0" fmla="*/ 2479166 w 2479166"/>
                  <a:gd name="connsiteY0" fmla="*/ 0 h 5873870"/>
                  <a:gd name="connsiteX1" fmla="*/ 1861221 w 2479166"/>
                  <a:gd name="connsiteY1" fmla="*/ 2457269 h 5873870"/>
                  <a:gd name="connsiteX2" fmla="*/ 642746 w 2479166"/>
                  <a:gd name="connsiteY2" fmla="*/ 4929414 h 5873870"/>
                  <a:gd name="connsiteX3" fmla="*/ 0 w 2479166"/>
                  <a:gd name="connsiteY3" fmla="*/ 5873870 h 5873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166" h="5873870">
                    <a:moveTo>
                      <a:pt x="2479166" y="0"/>
                    </a:moveTo>
                    <a:cubicBezTo>
                      <a:pt x="2293504" y="984190"/>
                      <a:pt x="2199283" y="1442599"/>
                      <a:pt x="1861221" y="2457269"/>
                    </a:cubicBezTo>
                    <a:cubicBezTo>
                      <a:pt x="1493163" y="3418477"/>
                      <a:pt x="1483244" y="3488146"/>
                      <a:pt x="642746" y="4929414"/>
                    </a:cubicBezTo>
                    <a:lnTo>
                      <a:pt x="0" y="5873870"/>
                    </a:lnTo>
                  </a:path>
                </a:pathLst>
              </a:custGeom>
              <a:noFill/>
              <a:ln w="25400">
                <a:solidFill>
                  <a:schemeClr val="tx1">
                    <a:alpha val="40000"/>
                  </a:schemeClr>
                </a:solidFill>
                <a:headEnd type="stealth" w="lg" len="med"/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49" name="任意多边形 148"/>
              <p:cNvSpPr/>
              <p:nvPr/>
            </p:nvSpPr>
            <p:spPr bwMode="auto">
              <a:xfrm>
                <a:off x="5282695" y="12016911"/>
                <a:ext cx="8110865" cy="9114162"/>
              </a:xfrm>
              <a:custGeom>
                <a:avLst/>
                <a:gdLst>
                  <a:gd name="connsiteX0" fmla="*/ 0 w 6455391"/>
                  <a:gd name="connsiteY0" fmla="*/ 0 h 7424382"/>
                  <a:gd name="connsiteX1" fmla="*/ 0 w 6455391"/>
                  <a:gd name="connsiteY1" fmla="*/ 436728 h 7424382"/>
                  <a:gd name="connsiteX2" fmla="*/ 1487605 w 6455391"/>
                  <a:gd name="connsiteY2" fmla="*/ 1678674 h 7424382"/>
                  <a:gd name="connsiteX3" fmla="*/ 3016155 w 6455391"/>
                  <a:gd name="connsiteY3" fmla="*/ 3780430 h 7424382"/>
                  <a:gd name="connsiteX4" fmla="*/ 4640238 w 6455391"/>
                  <a:gd name="connsiteY4" fmla="*/ 5404513 h 7424382"/>
                  <a:gd name="connsiteX5" fmla="*/ 6455391 w 6455391"/>
                  <a:gd name="connsiteY5" fmla="*/ 7424382 h 7424382"/>
                  <a:gd name="connsiteX0" fmla="*/ 0 w 8611738"/>
                  <a:gd name="connsiteY0" fmla="*/ 0 h 9962866"/>
                  <a:gd name="connsiteX1" fmla="*/ 2156347 w 8611738"/>
                  <a:gd name="connsiteY1" fmla="*/ 297521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643952 w 8611738"/>
                  <a:gd name="connsiteY2" fmla="*/ 4217158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575713 w 8611738"/>
                  <a:gd name="connsiteY2" fmla="*/ 4148919 h 9962866"/>
                  <a:gd name="connsiteX3" fmla="*/ 5172502 w 8611738"/>
                  <a:gd name="connsiteY3" fmla="*/ 6318914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575713 w 8611738"/>
                  <a:gd name="connsiteY2" fmla="*/ 4148919 h 9962866"/>
                  <a:gd name="connsiteX3" fmla="*/ 4954138 w 8611738"/>
                  <a:gd name="connsiteY3" fmla="*/ 5964072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575713 w 8611738"/>
                  <a:gd name="connsiteY2" fmla="*/ 4148919 h 9962866"/>
                  <a:gd name="connsiteX3" fmla="*/ 4954138 w 8611738"/>
                  <a:gd name="connsiteY3" fmla="*/ 5964072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575713 w 8611738"/>
                  <a:gd name="connsiteY2" fmla="*/ 4148919 h 9962866"/>
                  <a:gd name="connsiteX3" fmla="*/ 4954138 w 8611738"/>
                  <a:gd name="connsiteY3" fmla="*/ 5964072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611738"/>
                  <a:gd name="connsiteY0" fmla="*/ 0 h 9962866"/>
                  <a:gd name="connsiteX1" fmla="*/ 2115404 w 8611738"/>
                  <a:gd name="connsiteY1" fmla="*/ 2483892 h 9962866"/>
                  <a:gd name="connsiteX2" fmla="*/ 3575713 w 8611738"/>
                  <a:gd name="connsiteY2" fmla="*/ 4148919 h 9962866"/>
                  <a:gd name="connsiteX3" fmla="*/ 4954138 w 8611738"/>
                  <a:gd name="connsiteY3" fmla="*/ 5964072 h 9962866"/>
                  <a:gd name="connsiteX4" fmla="*/ 6796585 w 8611738"/>
                  <a:gd name="connsiteY4" fmla="*/ 7942997 h 9962866"/>
                  <a:gd name="connsiteX5" fmla="*/ 8611738 w 8611738"/>
                  <a:gd name="connsiteY5" fmla="*/ 9962866 h 9962866"/>
                  <a:gd name="connsiteX0" fmla="*/ 0 w 8110863"/>
                  <a:gd name="connsiteY0" fmla="*/ 0 h 9114163"/>
                  <a:gd name="connsiteX1" fmla="*/ 1614529 w 8110863"/>
                  <a:gd name="connsiteY1" fmla="*/ 1635189 h 9114163"/>
                  <a:gd name="connsiteX2" fmla="*/ 3074838 w 8110863"/>
                  <a:gd name="connsiteY2" fmla="*/ 3300216 h 9114163"/>
                  <a:gd name="connsiteX3" fmla="*/ 4453263 w 8110863"/>
                  <a:gd name="connsiteY3" fmla="*/ 5115369 h 9114163"/>
                  <a:gd name="connsiteX4" fmla="*/ 6295710 w 8110863"/>
                  <a:gd name="connsiteY4" fmla="*/ 7094294 h 9114163"/>
                  <a:gd name="connsiteX5" fmla="*/ 8110863 w 8110863"/>
                  <a:gd name="connsiteY5" fmla="*/ 9114163 h 9114163"/>
                  <a:gd name="connsiteX0" fmla="*/ 0 w 8110863"/>
                  <a:gd name="connsiteY0" fmla="*/ 0 h 9114163"/>
                  <a:gd name="connsiteX1" fmla="*/ 1614529 w 8110863"/>
                  <a:gd name="connsiteY1" fmla="*/ 1635189 h 9114163"/>
                  <a:gd name="connsiteX2" fmla="*/ 3074838 w 8110863"/>
                  <a:gd name="connsiteY2" fmla="*/ 3300216 h 9114163"/>
                  <a:gd name="connsiteX3" fmla="*/ 4453263 w 8110863"/>
                  <a:gd name="connsiteY3" fmla="*/ 5115369 h 9114163"/>
                  <a:gd name="connsiteX4" fmla="*/ 6295710 w 8110863"/>
                  <a:gd name="connsiteY4" fmla="*/ 7094294 h 9114163"/>
                  <a:gd name="connsiteX5" fmla="*/ 8110863 w 8110863"/>
                  <a:gd name="connsiteY5" fmla="*/ 9114163 h 9114163"/>
                  <a:gd name="connsiteX0" fmla="*/ 0 w 8110863"/>
                  <a:gd name="connsiteY0" fmla="*/ 0 h 9114163"/>
                  <a:gd name="connsiteX1" fmla="*/ 1614529 w 8110863"/>
                  <a:gd name="connsiteY1" fmla="*/ 1635189 h 9114163"/>
                  <a:gd name="connsiteX2" fmla="*/ 3074838 w 8110863"/>
                  <a:gd name="connsiteY2" fmla="*/ 3300216 h 9114163"/>
                  <a:gd name="connsiteX3" fmla="*/ 4453263 w 8110863"/>
                  <a:gd name="connsiteY3" fmla="*/ 5115369 h 9114163"/>
                  <a:gd name="connsiteX4" fmla="*/ 6295710 w 8110863"/>
                  <a:gd name="connsiteY4" fmla="*/ 7094294 h 9114163"/>
                  <a:gd name="connsiteX5" fmla="*/ 8110863 w 8110863"/>
                  <a:gd name="connsiteY5" fmla="*/ 9114163 h 911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10863" h="9114163">
                    <a:moveTo>
                      <a:pt x="0" y="0"/>
                    </a:moveTo>
                    <a:cubicBezTo>
                      <a:pt x="470469" y="652245"/>
                      <a:pt x="761125" y="877321"/>
                      <a:pt x="1614529" y="1635189"/>
                    </a:cubicBezTo>
                    <a:cubicBezTo>
                      <a:pt x="2192284" y="2212944"/>
                      <a:pt x="2469788" y="2517745"/>
                      <a:pt x="3074838" y="3300216"/>
                    </a:cubicBezTo>
                    <a:lnTo>
                      <a:pt x="4453263" y="5115369"/>
                    </a:lnTo>
                    <a:cubicBezTo>
                      <a:pt x="5053764" y="5911489"/>
                      <a:pt x="5394958" y="6216288"/>
                      <a:pt x="6295710" y="7094294"/>
                    </a:cubicBezTo>
                    <a:lnTo>
                      <a:pt x="8110863" y="9114163"/>
                    </a:lnTo>
                  </a:path>
                </a:pathLst>
              </a:custGeom>
              <a:noFill/>
              <a:ln w="25400">
                <a:solidFill>
                  <a:schemeClr val="tx1">
                    <a:alpha val="40000"/>
                  </a:schemeClr>
                </a:solidFill>
                <a:headEnd type="stealth" w="lg" len="med"/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50" name="任意多边形 149"/>
              <p:cNvSpPr/>
              <p:nvPr/>
            </p:nvSpPr>
            <p:spPr bwMode="auto">
              <a:xfrm>
                <a:off x="5393209" y="11966470"/>
                <a:ext cx="10584557" cy="3609966"/>
              </a:xfrm>
              <a:custGeom>
                <a:avLst/>
                <a:gdLst>
                  <a:gd name="connsiteX0" fmla="*/ 0 w 10904561"/>
                  <a:gd name="connsiteY0" fmla="*/ 0 h 3630304"/>
                  <a:gd name="connsiteX1" fmla="*/ 0 w 10904561"/>
                  <a:gd name="connsiteY1" fmla="*/ 54591 h 3630304"/>
                  <a:gd name="connsiteX2" fmla="*/ 1446662 w 10904561"/>
                  <a:gd name="connsiteY2" fmla="*/ 54591 h 3630304"/>
                  <a:gd name="connsiteX3" fmla="*/ 3534770 w 10904561"/>
                  <a:gd name="connsiteY3" fmla="*/ 1296537 h 3630304"/>
                  <a:gd name="connsiteX4" fmla="*/ 5622877 w 10904561"/>
                  <a:gd name="connsiteY4" fmla="*/ 2483892 h 3630304"/>
                  <a:gd name="connsiteX5" fmla="*/ 7751928 w 10904561"/>
                  <a:gd name="connsiteY5" fmla="*/ 3193576 h 3630304"/>
                  <a:gd name="connsiteX6" fmla="*/ 9512489 w 10904561"/>
                  <a:gd name="connsiteY6" fmla="*/ 3302758 h 3630304"/>
                  <a:gd name="connsiteX7" fmla="*/ 10658901 w 10904561"/>
                  <a:gd name="connsiteY7" fmla="*/ 3589361 h 3630304"/>
                  <a:gd name="connsiteX8" fmla="*/ 10904561 w 10904561"/>
                  <a:gd name="connsiteY8" fmla="*/ 3630304 h 3630304"/>
                  <a:gd name="connsiteX0" fmla="*/ 0 w 10904561"/>
                  <a:gd name="connsiteY0" fmla="*/ 0 h 3630304"/>
                  <a:gd name="connsiteX1" fmla="*/ 1446662 w 10904561"/>
                  <a:gd name="connsiteY1" fmla="*/ 54591 h 3630304"/>
                  <a:gd name="connsiteX2" fmla="*/ 3534770 w 10904561"/>
                  <a:gd name="connsiteY2" fmla="*/ 1296537 h 3630304"/>
                  <a:gd name="connsiteX3" fmla="*/ 5622877 w 10904561"/>
                  <a:gd name="connsiteY3" fmla="*/ 2483892 h 3630304"/>
                  <a:gd name="connsiteX4" fmla="*/ 7751928 w 10904561"/>
                  <a:gd name="connsiteY4" fmla="*/ 3193576 h 3630304"/>
                  <a:gd name="connsiteX5" fmla="*/ 9512489 w 10904561"/>
                  <a:gd name="connsiteY5" fmla="*/ 3302758 h 3630304"/>
                  <a:gd name="connsiteX6" fmla="*/ 10658901 w 10904561"/>
                  <a:gd name="connsiteY6" fmla="*/ 3589361 h 3630304"/>
                  <a:gd name="connsiteX7" fmla="*/ 10904561 w 10904561"/>
                  <a:gd name="connsiteY7" fmla="*/ 3630304 h 3630304"/>
                  <a:gd name="connsiteX0" fmla="*/ 0 w 10904561"/>
                  <a:gd name="connsiteY0" fmla="*/ 13648 h 3575713"/>
                  <a:gd name="connsiteX1" fmla="*/ 1446662 w 10904561"/>
                  <a:gd name="connsiteY1" fmla="*/ 0 h 3575713"/>
                  <a:gd name="connsiteX2" fmla="*/ 3534770 w 10904561"/>
                  <a:gd name="connsiteY2" fmla="*/ 1241946 h 3575713"/>
                  <a:gd name="connsiteX3" fmla="*/ 5622877 w 10904561"/>
                  <a:gd name="connsiteY3" fmla="*/ 2429301 h 3575713"/>
                  <a:gd name="connsiteX4" fmla="*/ 7751928 w 10904561"/>
                  <a:gd name="connsiteY4" fmla="*/ 3138985 h 3575713"/>
                  <a:gd name="connsiteX5" fmla="*/ 9512489 w 10904561"/>
                  <a:gd name="connsiteY5" fmla="*/ 3248167 h 3575713"/>
                  <a:gd name="connsiteX6" fmla="*/ 10658901 w 10904561"/>
                  <a:gd name="connsiteY6" fmla="*/ 3534770 h 3575713"/>
                  <a:gd name="connsiteX7" fmla="*/ 10904561 w 10904561"/>
                  <a:gd name="connsiteY7" fmla="*/ 3575713 h 3575713"/>
                  <a:gd name="connsiteX0" fmla="*/ 0 w 10904561"/>
                  <a:gd name="connsiteY0" fmla="*/ 35112 h 3597177"/>
                  <a:gd name="connsiteX1" fmla="*/ 1446662 w 10904561"/>
                  <a:gd name="connsiteY1" fmla="*/ 21464 h 3597177"/>
                  <a:gd name="connsiteX2" fmla="*/ 3534770 w 10904561"/>
                  <a:gd name="connsiteY2" fmla="*/ 1263410 h 3597177"/>
                  <a:gd name="connsiteX3" fmla="*/ 5622877 w 10904561"/>
                  <a:gd name="connsiteY3" fmla="*/ 2450765 h 3597177"/>
                  <a:gd name="connsiteX4" fmla="*/ 7751928 w 10904561"/>
                  <a:gd name="connsiteY4" fmla="*/ 3160449 h 3597177"/>
                  <a:gd name="connsiteX5" fmla="*/ 9512489 w 10904561"/>
                  <a:gd name="connsiteY5" fmla="*/ 3269631 h 3597177"/>
                  <a:gd name="connsiteX6" fmla="*/ 10658901 w 10904561"/>
                  <a:gd name="connsiteY6" fmla="*/ 3556234 h 3597177"/>
                  <a:gd name="connsiteX7" fmla="*/ 10904561 w 10904561"/>
                  <a:gd name="connsiteY7" fmla="*/ 3597177 h 3597177"/>
                  <a:gd name="connsiteX0" fmla="*/ 0 w 10904561"/>
                  <a:gd name="connsiteY0" fmla="*/ 86804 h 3648869"/>
                  <a:gd name="connsiteX1" fmla="*/ 1446662 w 10904561"/>
                  <a:gd name="connsiteY1" fmla="*/ 73156 h 3648869"/>
                  <a:gd name="connsiteX2" fmla="*/ 3534770 w 10904561"/>
                  <a:gd name="connsiteY2" fmla="*/ 1315102 h 3648869"/>
                  <a:gd name="connsiteX3" fmla="*/ 5622877 w 10904561"/>
                  <a:gd name="connsiteY3" fmla="*/ 2502457 h 3648869"/>
                  <a:gd name="connsiteX4" fmla="*/ 7751928 w 10904561"/>
                  <a:gd name="connsiteY4" fmla="*/ 3212141 h 3648869"/>
                  <a:gd name="connsiteX5" fmla="*/ 9512489 w 10904561"/>
                  <a:gd name="connsiteY5" fmla="*/ 3321323 h 3648869"/>
                  <a:gd name="connsiteX6" fmla="*/ 10658901 w 10904561"/>
                  <a:gd name="connsiteY6" fmla="*/ 3607926 h 3648869"/>
                  <a:gd name="connsiteX7" fmla="*/ 10904561 w 10904561"/>
                  <a:gd name="connsiteY7" fmla="*/ 3648869 h 3648869"/>
                  <a:gd name="connsiteX0" fmla="*/ 0 w 10904561"/>
                  <a:gd name="connsiteY0" fmla="*/ 70401 h 3632466"/>
                  <a:gd name="connsiteX1" fmla="*/ 1364776 w 10904561"/>
                  <a:gd name="connsiteY1" fmla="*/ 84048 h 3632466"/>
                  <a:gd name="connsiteX2" fmla="*/ 3534770 w 10904561"/>
                  <a:gd name="connsiteY2" fmla="*/ 1298699 h 3632466"/>
                  <a:gd name="connsiteX3" fmla="*/ 5622877 w 10904561"/>
                  <a:gd name="connsiteY3" fmla="*/ 2486054 h 3632466"/>
                  <a:gd name="connsiteX4" fmla="*/ 7751928 w 10904561"/>
                  <a:gd name="connsiteY4" fmla="*/ 3195738 h 3632466"/>
                  <a:gd name="connsiteX5" fmla="*/ 9512489 w 10904561"/>
                  <a:gd name="connsiteY5" fmla="*/ 3304920 h 3632466"/>
                  <a:gd name="connsiteX6" fmla="*/ 10658901 w 10904561"/>
                  <a:gd name="connsiteY6" fmla="*/ 3591523 h 3632466"/>
                  <a:gd name="connsiteX7" fmla="*/ 10904561 w 10904561"/>
                  <a:gd name="connsiteY7" fmla="*/ 3632466 h 3632466"/>
                  <a:gd name="connsiteX0" fmla="*/ 0 w 10904561"/>
                  <a:gd name="connsiteY0" fmla="*/ 70401 h 3632466"/>
                  <a:gd name="connsiteX1" fmla="*/ 1364776 w 10904561"/>
                  <a:gd name="connsiteY1" fmla="*/ 84048 h 3632466"/>
                  <a:gd name="connsiteX2" fmla="*/ 3534770 w 10904561"/>
                  <a:gd name="connsiteY2" fmla="*/ 1298699 h 3632466"/>
                  <a:gd name="connsiteX3" fmla="*/ 5622877 w 10904561"/>
                  <a:gd name="connsiteY3" fmla="*/ 2486054 h 3632466"/>
                  <a:gd name="connsiteX4" fmla="*/ 7751928 w 10904561"/>
                  <a:gd name="connsiteY4" fmla="*/ 3195738 h 3632466"/>
                  <a:gd name="connsiteX5" fmla="*/ 9512489 w 10904561"/>
                  <a:gd name="connsiteY5" fmla="*/ 3304920 h 3632466"/>
                  <a:gd name="connsiteX6" fmla="*/ 10658901 w 10904561"/>
                  <a:gd name="connsiteY6" fmla="*/ 3591523 h 3632466"/>
                  <a:gd name="connsiteX7" fmla="*/ 10904561 w 10904561"/>
                  <a:gd name="connsiteY7" fmla="*/ 3632466 h 3632466"/>
                  <a:gd name="connsiteX0" fmla="*/ 0 w 10904561"/>
                  <a:gd name="connsiteY0" fmla="*/ 105330 h 3667395"/>
                  <a:gd name="connsiteX1" fmla="*/ 1241946 w 10904561"/>
                  <a:gd name="connsiteY1" fmla="*/ 64386 h 3667395"/>
                  <a:gd name="connsiteX2" fmla="*/ 3534770 w 10904561"/>
                  <a:gd name="connsiteY2" fmla="*/ 1333628 h 3667395"/>
                  <a:gd name="connsiteX3" fmla="*/ 5622877 w 10904561"/>
                  <a:gd name="connsiteY3" fmla="*/ 2520983 h 3667395"/>
                  <a:gd name="connsiteX4" fmla="*/ 7751928 w 10904561"/>
                  <a:gd name="connsiteY4" fmla="*/ 3230667 h 3667395"/>
                  <a:gd name="connsiteX5" fmla="*/ 9512489 w 10904561"/>
                  <a:gd name="connsiteY5" fmla="*/ 3339849 h 3667395"/>
                  <a:gd name="connsiteX6" fmla="*/ 10658901 w 10904561"/>
                  <a:gd name="connsiteY6" fmla="*/ 3626452 h 3667395"/>
                  <a:gd name="connsiteX7" fmla="*/ 10904561 w 10904561"/>
                  <a:gd name="connsiteY7" fmla="*/ 3667395 h 3667395"/>
                  <a:gd name="connsiteX0" fmla="*/ 0 w 10904561"/>
                  <a:gd name="connsiteY0" fmla="*/ 81183 h 3643248"/>
                  <a:gd name="connsiteX1" fmla="*/ 1241946 w 10904561"/>
                  <a:gd name="connsiteY1" fmla="*/ 40239 h 3643248"/>
                  <a:gd name="connsiteX2" fmla="*/ 3534770 w 10904561"/>
                  <a:gd name="connsiteY2" fmla="*/ 1309481 h 3643248"/>
                  <a:gd name="connsiteX3" fmla="*/ 5622877 w 10904561"/>
                  <a:gd name="connsiteY3" fmla="*/ 2496836 h 3643248"/>
                  <a:gd name="connsiteX4" fmla="*/ 7751928 w 10904561"/>
                  <a:gd name="connsiteY4" fmla="*/ 3206520 h 3643248"/>
                  <a:gd name="connsiteX5" fmla="*/ 9512489 w 10904561"/>
                  <a:gd name="connsiteY5" fmla="*/ 3315702 h 3643248"/>
                  <a:gd name="connsiteX6" fmla="*/ 10658901 w 10904561"/>
                  <a:gd name="connsiteY6" fmla="*/ 3602305 h 3643248"/>
                  <a:gd name="connsiteX7" fmla="*/ 10904561 w 10904561"/>
                  <a:gd name="connsiteY7" fmla="*/ 3643248 h 3643248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534770 w 10904561"/>
                  <a:gd name="connsiteY2" fmla="*/ 1303184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71423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71423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71423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751928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83689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83689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658901 w 10904561"/>
                  <a:gd name="connsiteY6" fmla="*/ 3596008 h 3636951"/>
                  <a:gd name="connsiteX7" fmla="*/ 10904561 w 10904561"/>
                  <a:gd name="connsiteY7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904561 w 10904561"/>
                  <a:gd name="connsiteY6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904561 w 10904561"/>
                  <a:gd name="connsiteY6" fmla="*/ 3636951 h 3636951"/>
                  <a:gd name="connsiteX0" fmla="*/ 0 w 10904561"/>
                  <a:gd name="connsiteY0" fmla="*/ 74886 h 3636951"/>
                  <a:gd name="connsiteX1" fmla="*/ 1241946 w 10904561"/>
                  <a:gd name="connsiteY1" fmla="*/ 33942 h 3636951"/>
                  <a:gd name="connsiteX2" fmla="*/ 3603009 w 10904561"/>
                  <a:gd name="connsiteY2" fmla="*/ 1330480 h 3636951"/>
                  <a:gd name="connsiteX3" fmla="*/ 5622877 w 10904561"/>
                  <a:gd name="connsiteY3" fmla="*/ 2490539 h 3636951"/>
                  <a:gd name="connsiteX4" fmla="*/ 7642746 w 10904561"/>
                  <a:gd name="connsiteY4" fmla="*/ 3200223 h 3636951"/>
                  <a:gd name="connsiteX5" fmla="*/ 9512489 w 10904561"/>
                  <a:gd name="connsiteY5" fmla="*/ 3309405 h 3636951"/>
                  <a:gd name="connsiteX6" fmla="*/ 10904561 w 10904561"/>
                  <a:gd name="connsiteY6" fmla="*/ 3636951 h 3636951"/>
                  <a:gd name="connsiteX0" fmla="*/ 0 w 10334119"/>
                  <a:gd name="connsiteY0" fmla="*/ 64593 h 3640568"/>
                  <a:gd name="connsiteX1" fmla="*/ 671504 w 10334119"/>
                  <a:gd name="connsiteY1" fmla="*/ 37559 h 3640568"/>
                  <a:gd name="connsiteX2" fmla="*/ 3032567 w 10334119"/>
                  <a:gd name="connsiteY2" fmla="*/ 1334097 h 3640568"/>
                  <a:gd name="connsiteX3" fmla="*/ 5052435 w 10334119"/>
                  <a:gd name="connsiteY3" fmla="*/ 2494156 h 3640568"/>
                  <a:gd name="connsiteX4" fmla="*/ 7072304 w 10334119"/>
                  <a:gd name="connsiteY4" fmla="*/ 3203840 h 3640568"/>
                  <a:gd name="connsiteX5" fmla="*/ 8942047 w 10334119"/>
                  <a:gd name="connsiteY5" fmla="*/ 3313022 h 3640568"/>
                  <a:gd name="connsiteX6" fmla="*/ 10334119 w 10334119"/>
                  <a:gd name="connsiteY6" fmla="*/ 3640568 h 3640568"/>
                  <a:gd name="connsiteX0" fmla="*/ 0 w 10334119"/>
                  <a:gd name="connsiteY0" fmla="*/ 33991 h 3609966"/>
                  <a:gd name="connsiteX1" fmla="*/ 671504 w 10334119"/>
                  <a:gd name="connsiteY1" fmla="*/ 6957 h 3609966"/>
                  <a:gd name="connsiteX2" fmla="*/ 3032567 w 10334119"/>
                  <a:gd name="connsiteY2" fmla="*/ 1303495 h 3609966"/>
                  <a:gd name="connsiteX3" fmla="*/ 5052435 w 10334119"/>
                  <a:gd name="connsiteY3" fmla="*/ 2463554 h 3609966"/>
                  <a:gd name="connsiteX4" fmla="*/ 7072304 w 10334119"/>
                  <a:gd name="connsiteY4" fmla="*/ 3173238 h 3609966"/>
                  <a:gd name="connsiteX5" fmla="*/ 8942047 w 10334119"/>
                  <a:gd name="connsiteY5" fmla="*/ 3282420 h 3609966"/>
                  <a:gd name="connsiteX6" fmla="*/ 10334119 w 10334119"/>
                  <a:gd name="connsiteY6" fmla="*/ 3609966 h 3609966"/>
                  <a:gd name="connsiteX0" fmla="*/ 0 w 10584556"/>
                  <a:gd name="connsiteY0" fmla="*/ 33991 h 3609966"/>
                  <a:gd name="connsiteX1" fmla="*/ 671504 w 10584556"/>
                  <a:gd name="connsiteY1" fmla="*/ 6957 h 3609966"/>
                  <a:gd name="connsiteX2" fmla="*/ 3032567 w 10584556"/>
                  <a:gd name="connsiteY2" fmla="*/ 1303495 h 3609966"/>
                  <a:gd name="connsiteX3" fmla="*/ 5052435 w 10584556"/>
                  <a:gd name="connsiteY3" fmla="*/ 2463554 h 3609966"/>
                  <a:gd name="connsiteX4" fmla="*/ 7072304 w 10584556"/>
                  <a:gd name="connsiteY4" fmla="*/ 3173238 h 3609966"/>
                  <a:gd name="connsiteX5" fmla="*/ 8942047 w 10584556"/>
                  <a:gd name="connsiteY5" fmla="*/ 3282420 h 3609966"/>
                  <a:gd name="connsiteX6" fmla="*/ 10584556 w 10584556"/>
                  <a:gd name="connsiteY6" fmla="*/ 3609966 h 360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4556" h="3609966">
                    <a:moveTo>
                      <a:pt x="0" y="33991"/>
                    </a:moveTo>
                    <a:cubicBezTo>
                      <a:pt x="577756" y="-11500"/>
                      <a:pt x="414547" y="-812"/>
                      <a:pt x="671504" y="6957"/>
                    </a:cubicBezTo>
                    <a:cubicBezTo>
                      <a:pt x="1681439" y="302660"/>
                      <a:pt x="2036281" y="571064"/>
                      <a:pt x="3032567" y="1303495"/>
                    </a:cubicBezTo>
                    <a:cubicBezTo>
                      <a:pt x="3828685" y="2058672"/>
                      <a:pt x="4065248" y="1994981"/>
                      <a:pt x="5052435" y="2463554"/>
                    </a:cubicBezTo>
                    <a:cubicBezTo>
                      <a:pt x="5898597" y="2891183"/>
                      <a:pt x="6485450" y="3127746"/>
                      <a:pt x="7072304" y="3173238"/>
                    </a:cubicBezTo>
                    <a:cubicBezTo>
                      <a:pt x="7863875" y="3141394"/>
                      <a:pt x="8396136" y="3109549"/>
                      <a:pt x="8942047" y="3282420"/>
                    </a:cubicBezTo>
                    <a:cubicBezTo>
                      <a:pt x="9526627" y="3532629"/>
                      <a:pt x="10185359" y="3609965"/>
                      <a:pt x="10584556" y="3609966"/>
                    </a:cubicBezTo>
                  </a:path>
                </a:pathLst>
              </a:custGeom>
              <a:noFill/>
              <a:ln w="25400">
                <a:solidFill>
                  <a:schemeClr val="tx1">
                    <a:alpha val="40000"/>
                  </a:schemeClr>
                </a:solidFill>
                <a:headEnd type="stealth" w="lg" len="med"/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30" name="任意多边形 129"/>
              <p:cNvSpPr/>
              <p:nvPr/>
            </p:nvSpPr>
            <p:spPr bwMode="auto">
              <a:xfrm>
                <a:off x="6913827" y="12513612"/>
                <a:ext cx="8580120" cy="7797800"/>
              </a:xfrm>
              <a:custGeom>
                <a:avLst/>
                <a:gdLst>
                  <a:gd name="connsiteX0" fmla="*/ 381000 w 9258300"/>
                  <a:gd name="connsiteY0" fmla="*/ 0 h 7962900"/>
                  <a:gd name="connsiteX1" fmla="*/ 0 w 9258300"/>
                  <a:gd name="connsiteY1" fmla="*/ 1219200 h 7962900"/>
                  <a:gd name="connsiteX2" fmla="*/ 673100 w 9258300"/>
                  <a:gd name="connsiteY2" fmla="*/ 1752600 h 7962900"/>
                  <a:gd name="connsiteX3" fmla="*/ 2552700 w 9258300"/>
                  <a:gd name="connsiteY3" fmla="*/ 4254500 h 7962900"/>
                  <a:gd name="connsiteX4" fmla="*/ 3898900 w 9258300"/>
                  <a:gd name="connsiteY4" fmla="*/ 5842000 h 7962900"/>
                  <a:gd name="connsiteX5" fmla="*/ 5791200 w 9258300"/>
                  <a:gd name="connsiteY5" fmla="*/ 7797800 h 7962900"/>
                  <a:gd name="connsiteX6" fmla="*/ 6464300 w 9258300"/>
                  <a:gd name="connsiteY6" fmla="*/ 7226300 h 7962900"/>
                  <a:gd name="connsiteX7" fmla="*/ 7150100 w 9258300"/>
                  <a:gd name="connsiteY7" fmla="*/ 7962900 h 7962900"/>
                  <a:gd name="connsiteX8" fmla="*/ 8318500 w 9258300"/>
                  <a:gd name="connsiteY8" fmla="*/ 6908800 h 7962900"/>
                  <a:gd name="connsiteX9" fmla="*/ 9017000 w 9258300"/>
                  <a:gd name="connsiteY9" fmla="*/ 5029200 h 7962900"/>
                  <a:gd name="connsiteX10" fmla="*/ 9258300 w 9258300"/>
                  <a:gd name="connsiteY10" fmla="*/ 3810000 h 7962900"/>
                  <a:gd name="connsiteX11" fmla="*/ 8559800 w 9258300"/>
                  <a:gd name="connsiteY11" fmla="*/ 3594100 h 7962900"/>
                  <a:gd name="connsiteX12" fmla="*/ 8572500 w 9258300"/>
                  <a:gd name="connsiteY12" fmla="*/ 2844800 h 7962900"/>
                  <a:gd name="connsiteX13" fmla="*/ 7835900 w 9258300"/>
                  <a:gd name="connsiteY13" fmla="*/ 2870200 h 7962900"/>
                  <a:gd name="connsiteX14" fmla="*/ 6883400 w 9258300"/>
                  <a:gd name="connsiteY14" fmla="*/ 2616200 h 7962900"/>
                  <a:gd name="connsiteX15" fmla="*/ 5715000 w 9258300"/>
                  <a:gd name="connsiteY15" fmla="*/ 2654300 h 7962900"/>
                  <a:gd name="connsiteX16" fmla="*/ 3492500 w 9258300"/>
                  <a:gd name="connsiteY16" fmla="*/ 1892300 h 7962900"/>
                  <a:gd name="connsiteX17" fmla="*/ 2006600 w 9258300"/>
                  <a:gd name="connsiteY17" fmla="*/ 1181100 h 7962900"/>
                  <a:gd name="connsiteX18" fmla="*/ 381000 w 9258300"/>
                  <a:gd name="connsiteY18" fmla="*/ 0 h 7962900"/>
                  <a:gd name="connsiteX0" fmla="*/ 449580 w 9258300"/>
                  <a:gd name="connsiteY0" fmla="*/ 0 h 7978140"/>
                  <a:gd name="connsiteX1" fmla="*/ 0 w 9258300"/>
                  <a:gd name="connsiteY1" fmla="*/ 1234440 h 7978140"/>
                  <a:gd name="connsiteX2" fmla="*/ 673100 w 9258300"/>
                  <a:gd name="connsiteY2" fmla="*/ 1767840 h 7978140"/>
                  <a:gd name="connsiteX3" fmla="*/ 2552700 w 9258300"/>
                  <a:gd name="connsiteY3" fmla="*/ 4269740 h 7978140"/>
                  <a:gd name="connsiteX4" fmla="*/ 3898900 w 9258300"/>
                  <a:gd name="connsiteY4" fmla="*/ 5857240 h 7978140"/>
                  <a:gd name="connsiteX5" fmla="*/ 5791200 w 9258300"/>
                  <a:gd name="connsiteY5" fmla="*/ 7813040 h 7978140"/>
                  <a:gd name="connsiteX6" fmla="*/ 6464300 w 9258300"/>
                  <a:gd name="connsiteY6" fmla="*/ 7241540 h 7978140"/>
                  <a:gd name="connsiteX7" fmla="*/ 7150100 w 9258300"/>
                  <a:gd name="connsiteY7" fmla="*/ 7978140 h 7978140"/>
                  <a:gd name="connsiteX8" fmla="*/ 8318500 w 9258300"/>
                  <a:gd name="connsiteY8" fmla="*/ 6924040 h 7978140"/>
                  <a:gd name="connsiteX9" fmla="*/ 9017000 w 9258300"/>
                  <a:gd name="connsiteY9" fmla="*/ 5044440 h 7978140"/>
                  <a:gd name="connsiteX10" fmla="*/ 9258300 w 9258300"/>
                  <a:gd name="connsiteY10" fmla="*/ 3825240 h 7978140"/>
                  <a:gd name="connsiteX11" fmla="*/ 8559800 w 9258300"/>
                  <a:gd name="connsiteY11" fmla="*/ 3609340 h 7978140"/>
                  <a:gd name="connsiteX12" fmla="*/ 8572500 w 9258300"/>
                  <a:gd name="connsiteY12" fmla="*/ 2860040 h 7978140"/>
                  <a:gd name="connsiteX13" fmla="*/ 7835900 w 9258300"/>
                  <a:gd name="connsiteY13" fmla="*/ 2885440 h 7978140"/>
                  <a:gd name="connsiteX14" fmla="*/ 6883400 w 9258300"/>
                  <a:gd name="connsiteY14" fmla="*/ 2631440 h 7978140"/>
                  <a:gd name="connsiteX15" fmla="*/ 5715000 w 9258300"/>
                  <a:gd name="connsiteY15" fmla="*/ 2669540 h 7978140"/>
                  <a:gd name="connsiteX16" fmla="*/ 3492500 w 9258300"/>
                  <a:gd name="connsiteY16" fmla="*/ 1907540 h 7978140"/>
                  <a:gd name="connsiteX17" fmla="*/ 2006600 w 9258300"/>
                  <a:gd name="connsiteY17" fmla="*/ 1196340 h 7978140"/>
                  <a:gd name="connsiteX18" fmla="*/ 449580 w 9258300"/>
                  <a:gd name="connsiteY18" fmla="*/ 0 h 7978140"/>
                  <a:gd name="connsiteX0" fmla="*/ 449580 w 9258300"/>
                  <a:gd name="connsiteY0" fmla="*/ 0 h 7978140"/>
                  <a:gd name="connsiteX1" fmla="*/ 0 w 9258300"/>
                  <a:gd name="connsiteY1" fmla="*/ 1234440 h 7978140"/>
                  <a:gd name="connsiteX2" fmla="*/ 673100 w 9258300"/>
                  <a:gd name="connsiteY2" fmla="*/ 1767840 h 7978140"/>
                  <a:gd name="connsiteX3" fmla="*/ 2552700 w 9258300"/>
                  <a:gd name="connsiteY3" fmla="*/ 4269740 h 7978140"/>
                  <a:gd name="connsiteX4" fmla="*/ 3898900 w 9258300"/>
                  <a:gd name="connsiteY4" fmla="*/ 5857240 h 7978140"/>
                  <a:gd name="connsiteX5" fmla="*/ 5791200 w 9258300"/>
                  <a:gd name="connsiteY5" fmla="*/ 7813040 h 7978140"/>
                  <a:gd name="connsiteX6" fmla="*/ 6464300 w 9258300"/>
                  <a:gd name="connsiteY6" fmla="*/ 7241540 h 7978140"/>
                  <a:gd name="connsiteX7" fmla="*/ 7150100 w 9258300"/>
                  <a:gd name="connsiteY7" fmla="*/ 7978140 h 7978140"/>
                  <a:gd name="connsiteX8" fmla="*/ 8318500 w 9258300"/>
                  <a:gd name="connsiteY8" fmla="*/ 6924040 h 7978140"/>
                  <a:gd name="connsiteX9" fmla="*/ 9017000 w 9258300"/>
                  <a:gd name="connsiteY9" fmla="*/ 5044440 h 7978140"/>
                  <a:gd name="connsiteX10" fmla="*/ 9258300 w 9258300"/>
                  <a:gd name="connsiteY10" fmla="*/ 3825240 h 7978140"/>
                  <a:gd name="connsiteX11" fmla="*/ 8559800 w 9258300"/>
                  <a:gd name="connsiteY11" fmla="*/ 3609340 h 7978140"/>
                  <a:gd name="connsiteX12" fmla="*/ 8572500 w 9258300"/>
                  <a:gd name="connsiteY12" fmla="*/ 2860040 h 7978140"/>
                  <a:gd name="connsiteX13" fmla="*/ 7835900 w 9258300"/>
                  <a:gd name="connsiteY13" fmla="*/ 2885440 h 7978140"/>
                  <a:gd name="connsiteX14" fmla="*/ 6883400 w 9258300"/>
                  <a:gd name="connsiteY14" fmla="*/ 2631440 h 7978140"/>
                  <a:gd name="connsiteX15" fmla="*/ 5715000 w 9258300"/>
                  <a:gd name="connsiteY15" fmla="*/ 2669540 h 7978140"/>
                  <a:gd name="connsiteX16" fmla="*/ 3492500 w 9258300"/>
                  <a:gd name="connsiteY16" fmla="*/ 1907540 h 7978140"/>
                  <a:gd name="connsiteX17" fmla="*/ 2006600 w 9258300"/>
                  <a:gd name="connsiteY17" fmla="*/ 1196340 h 7978140"/>
                  <a:gd name="connsiteX18" fmla="*/ 449580 w 9258300"/>
                  <a:gd name="connsiteY18" fmla="*/ 0 h 7978140"/>
                  <a:gd name="connsiteX0" fmla="*/ 426720 w 9258300"/>
                  <a:gd name="connsiteY0" fmla="*/ 0 h 7970520"/>
                  <a:gd name="connsiteX1" fmla="*/ 0 w 9258300"/>
                  <a:gd name="connsiteY1" fmla="*/ 1226820 h 7970520"/>
                  <a:gd name="connsiteX2" fmla="*/ 673100 w 9258300"/>
                  <a:gd name="connsiteY2" fmla="*/ 1760220 h 7970520"/>
                  <a:gd name="connsiteX3" fmla="*/ 2552700 w 9258300"/>
                  <a:gd name="connsiteY3" fmla="*/ 4262120 h 7970520"/>
                  <a:gd name="connsiteX4" fmla="*/ 3898900 w 9258300"/>
                  <a:gd name="connsiteY4" fmla="*/ 5849620 h 7970520"/>
                  <a:gd name="connsiteX5" fmla="*/ 5791200 w 9258300"/>
                  <a:gd name="connsiteY5" fmla="*/ 7805420 h 7970520"/>
                  <a:gd name="connsiteX6" fmla="*/ 6464300 w 9258300"/>
                  <a:gd name="connsiteY6" fmla="*/ 7233920 h 7970520"/>
                  <a:gd name="connsiteX7" fmla="*/ 7150100 w 9258300"/>
                  <a:gd name="connsiteY7" fmla="*/ 7970520 h 7970520"/>
                  <a:gd name="connsiteX8" fmla="*/ 8318500 w 9258300"/>
                  <a:gd name="connsiteY8" fmla="*/ 6916420 h 7970520"/>
                  <a:gd name="connsiteX9" fmla="*/ 9017000 w 9258300"/>
                  <a:gd name="connsiteY9" fmla="*/ 5036820 h 7970520"/>
                  <a:gd name="connsiteX10" fmla="*/ 9258300 w 9258300"/>
                  <a:gd name="connsiteY10" fmla="*/ 3817620 h 7970520"/>
                  <a:gd name="connsiteX11" fmla="*/ 8559800 w 9258300"/>
                  <a:gd name="connsiteY11" fmla="*/ 3601720 h 7970520"/>
                  <a:gd name="connsiteX12" fmla="*/ 8572500 w 9258300"/>
                  <a:gd name="connsiteY12" fmla="*/ 2852420 h 7970520"/>
                  <a:gd name="connsiteX13" fmla="*/ 7835900 w 9258300"/>
                  <a:gd name="connsiteY13" fmla="*/ 2877820 h 7970520"/>
                  <a:gd name="connsiteX14" fmla="*/ 6883400 w 9258300"/>
                  <a:gd name="connsiteY14" fmla="*/ 2623820 h 7970520"/>
                  <a:gd name="connsiteX15" fmla="*/ 5715000 w 9258300"/>
                  <a:gd name="connsiteY15" fmla="*/ 2661920 h 7970520"/>
                  <a:gd name="connsiteX16" fmla="*/ 3492500 w 9258300"/>
                  <a:gd name="connsiteY16" fmla="*/ 1899920 h 7970520"/>
                  <a:gd name="connsiteX17" fmla="*/ 2006600 w 9258300"/>
                  <a:gd name="connsiteY17" fmla="*/ 1188720 h 7970520"/>
                  <a:gd name="connsiteX18" fmla="*/ 426720 w 9258300"/>
                  <a:gd name="connsiteY18" fmla="*/ 0 h 7970520"/>
                  <a:gd name="connsiteX0" fmla="*/ 426720 w 9258300"/>
                  <a:gd name="connsiteY0" fmla="*/ 0 h 7970520"/>
                  <a:gd name="connsiteX1" fmla="*/ 0 w 9258300"/>
                  <a:gd name="connsiteY1" fmla="*/ 1226820 h 7970520"/>
                  <a:gd name="connsiteX2" fmla="*/ 673100 w 9258300"/>
                  <a:gd name="connsiteY2" fmla="*/ 1760220 h 7970520"/>
                  <a:gd name="connsiteX3" fmla="*/ 2552700 w 9258300"/>
                  <a:gd name="connsiteY3" fmla="*/ 4262120 h 7970520"/>
                  <a:gd name="connsiteX4" fmla="*/ 3898900 w 9258300"/>
                  <a:gd name="connsiteY4" fmla="*/ 5849620 h 7970520"/>
                  <a:gd name="connsiteX5" fmla="*/ 5791200 w 9258300"/>
                  <a:gd name="connsiteY5" fmla="*/ 7805420 h 7970520"/>
                  <a:gd name="connsiteX6" fmla="*/ 6464300 w 9258300"/>
                  <a:gd name="connsiteY6" fmla="*/ 7233920 h 7970520"/>
                  <a:gd name="connsiteX7" fmla="*/ 7150100 w 9258300"/>
                  <a:gd name="connsiteY7" fmla="*/ 7970520 h 7970520"/>
                  <a:gd name="connsiteX8" fmla="*/ 8318500 w 9258300"/>
                  <a:gd name="connsiteY8" fmla="*/ 6916420 h 7970520"/>
                  <a:gd name="connsiteX9" fmla="*/ 9017000 w 9258300"/>
                  <a:gd name="connsiteY9" fmla="*/ 5036820 h 7970520"/>
                  <a:gd name="connsiteX10" fmla="*/ 9258300 w 9258300"/>
                  <a:gd name="connsiteY10" fmla="*/ 3817620 h 7970520"/>
                  <a:gd name="connsiteX11" fmla="*/ 8559800 w 9258300"/>
                  <a:gd name="connsiteY11" fmla="*/ 3601720 h 7970520"/>
                  <a:gd name="connsiteX12" fmla="*/ 8572500 w 9258300"/>
                  <a:gd name="connsiteY12" fmla="*/ 2852420 h 7970520"/>
                  <a:gd name="connsiteX13" fmla="*/ 7835900 w 9258300"/>
                  <a:gd name="connsiteY13" fmla="*/ 2877820 h 7970520"/>
                  <a:gd name="connsiteX14" fmla="*/ 6883400 w 9258300"/>
                  <a:gd name="connsiteY14" fmla="*/ 2623820 h 7970520"/>
                  <a:gd name="connsiteX15" fmla="*/ 5715000 w 9258300"/>
                  <a:gd name="connsiteY15" fmla="*/ 2661920 h 7970520"/>
                  <a:gd name="connsiteX16" fmla="*/ 3492500 w 9258300"/>
                  <a:gd name="connsiteY16" fmla="*/ 1899920 h 7970520"/>
                  <a:gd name="connsiteX17" fmla="*/ 2006600 w 9258300"/>
                  <a:gd name="connsiteY17" fmla="*/ 1188720 h 7970520"/>
                  <a:gd name="connsiteX18" fmla="*/ 426720 w 925830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650240 w 9235440"/>
                  <a:gd name="connsiteY2" fmla="*/ 1760220 h 7970520"/>
                  <a:gd name="connsiteX3" fmla="*/ 2529840 w 9235440"/>
                  <a:gd name="connsiteY3" fmla="*/ 426212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529840 w 9235440"/>
                  <a:gd name="connsiteY3" fmla="*/ 426212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529840 w 9235440"/>
                  <a:gd name="connsiteY3" fmla="*/ 426212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529840 w 9235440"/>
                  <a:gd name="connsiteY3" fmla="*/ 419354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529840 w 9235440"/>
                  <a:gd name="connsiteY3" fmla="*/ 419354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529840 w 9235440"/>
                  <a:gd name="connsiteY3" fmla="*/ 419354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68340 w 9235440"/>
                  <a:gd name="connsiteY5" fmla="*/ 780542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41440 w 9235440"/>
                  <a:gd name="connsiteY6" fmla="*/ 723392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295640 w 9235440"/>
                  <a:gd name="connsiteY8" fmla="*/ 69164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288020 w 9235440"/>
                  <a:gd name="connsiteY8" fmla="*/ 680974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288020 w 9235440"/>
                  <a:gd name="connsiteY8" fmla="*/ 680974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94140 w 9235440"/>
                  <a:gd name="connsiteY9" fmla="*/ 503682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25560 w 9235440"/>
                  <a:gd name="connsiteY9" fmla="*/ 501396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25560 w 9235440"/>
                  <a:gd name="connsiteY9" fmla="*/ 501396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25560 w 9235440"/>
                  <a:gd name="connsiteY9" fmla="*/ 501396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25560 w 9235440"/>
                  <a:gd name="connsiteY9" fmla="*/ 501396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35440"/>
                  <a:gd name="connsiteY0" fmla="*/ 0 h 7970520"/>
                  <a:gd name="connsiteX1" fmla="*/ 0 w 9235440"/>
                  <a:gd name="connsiteY1" fmla="*/ 1158240 h 7970520"/>
                  <a:gd name="connsiteX2" fmla="*/ 543560 w 9235440"/>
                  <a:gd name="connsiteY2" fmla="*/ 1684020 h 7970520"/>
                  <a:gd name="connsiteX3" fmla="*/ 2484120 w 9235440"/>
                  <a:gd name="connsiteY3" fmla="*/ 4170680 h 7970520"/>
                  <a:gd name="connsiteX4" fmla="*/ 3876040 w 9235440"/>
                  <a:gd name="connsiteY4" fmla="*/ 5849620 h 7970520"/>
                  <a:gd name="connsiteX5" fmla="*/ 5730240 w 9235440"/>
                  <a:gd name="connsiteY5" fmla="*/ 7797800 h 7970520"/>
                  <a:gd name="connsiteX6" fmla="*/ 6464300 w 9235440"/>
                  <a:gd name="connsiteY6" fmla="*/ 7218680 h 7970520"/>
                  <a:gd name="connsiteX7" fmla="*/ 7127240 w 9235440"/>
                  <a:gd name="connsiteY7" fmla="*/ 7970520 h 7970520"/>
                  <a:gd name="connsiteX8" fmla="*/ 8310880 w 9235440"/>
                  <a:gd name="connsiteY8" fmla="*/ 6802120 h 7970520"/>
                  <a:gd name="connsiteX9" fmla="*/ 8925560 w 9235440"/>
                  <a:gd name="connsiteY9" fmla="*/ 5013960 h 7970520"/>
                  <a:gd name="connsiteX10" fmla="*/ 9235440 w 9235440"/>
                  <a:gd name="connsiteY10" fmla="*/ 3817620 h 7970520"/>
                  <a:gd name="connsiteX11" fmla="*/ 8536940 w 9235440"/>
                  <a:gd name="connsiteY11" fmla="*/ 3601720 h 7970520"/>
                  <a:gd name="connsiteX12" fmla="*/ 8549640 w 9235440"/>
                  <a:gd name="connsiteY12" fmla="*/ 2852420 h 7970520"/>
                  <a:gd name="connsiteX13" fmla="*/ 7813040 w 9235440"/>
                  <a:gd name="connsiteY13" fmla="*/ 2877820 h 7970520"/>
                  <a:gd name="connsiteX14" fmla="*/ 6860540 w 9235440"/>
                  <a:gd name="connsiteY14" fmla="*/ 2623820 h 7970520"/>
                  <a:gd name="connsiteX15" fmla="*/ 5692140 w 9235440"/>
                  <a:gd name="connsiteY15" fmla="*/ 2661920 h 7970520"/>
                  <a:gd name="connsiteX16" fmla="*/ 3469640 w 9235440"/>
                  <a:gd name="connsiteY16" fmla="*/ 1899920 h 7970520"/>
                  <a:gd name="connsiteX17" fmla="*/ 1983740 w 9235440"/>
                  <a:gd name="connsiteY17" fmla="*/ 1188720 h 7970520"/>
                  <a:gd name="connsiteX18" fmla="*/ 403860 w 923544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01720 h 7970520"/>
                  <a:gd name="connsiteX12" fmla="*/ 8549640 w 9220200"/>
                  <a:gd name="connsiteY12" fmla="*/ 2852420 h 7970520"/>
                  <a:gd name="connsiteX13" fmla="*/ 7813040 w 9220200"/>
                  <a:gd name="connsiteY13" fmla="*/ 287782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49640 w 9220200"/>
                  <a:gd name="connsiteY12" fmla="*/ 2852420 h 7970520"/>
                  <a:gd name="connsiteX13" fmla="*/ 7813040 w 9220200"/>
                  <a:gd name="connsiteY13" fmla="*/ 287782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625840 w 9220200"/>
                  <a:gd name="connsiteY12" fmla="*/ 3073400 h 7970520"/>
                  <a:gd name="connsiteX13" fmla="*/ 7813040 w 9220200"/>
                  <a:gd name="connsiteY13" fmla="*/ 287782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13040 w 9220200"/>
                  <a:gd name="connsiteY13" fmla="*/ 287782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51140 w 9220200"/>
                  <a:gd name="connsiteY13" fmla="*/ 289306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51140 w 9220200"/>
                  <a:gd name="connsiteY13" fmla="*/ 289306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51140 w 9220200"/>
                  <a:gd name="connsiteY13" fmla="*/ 289306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51140 w 9220200"/>
                  <a:gd name="connsiteY13" fmla="*/ 289306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60540 w 9220200"/>
                  <a:gd name="connsiteY14" fmla="*/ 262382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92140 w 9220200"/>
                  <a:gd name="connsiteY15" fmla="*/ 26619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753100 w 9220200"/>
                  <a:gd name="connsiteY15" fmla="*/ 26238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753100 w 9220200"/>
                  <a:gd name="connsiteY15" fmla="*/ 262382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83740 w 9220200"/>
                  <a:gd name="connsiteY17" fmla="*/ 118872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68500 w 9220200"/>
                  <a:gd name="connsiteY17" fmla="*/ 115824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68500 w 9220200"/>
                  <a:gd name="connsiteY17" fmla="*/ 1158240 h 7970520"/>
                  <a:gd name="connsiteX18" fmla="*/ 403860 w 9220200"/>
                  <a:gd name="connsiteY18" fmla="*/ 0 h 7970520"/>
                  <a:gd name="connsiteX0" fmla="*/ 403860 w 9220200"/>
                  <a:gd name="connsiteY0" fmla="*/ 0 h 7970520"/>
                  <a:gd name="connsiteX1" fmla="*/ 0 w 9220200"/>
                  <a:gd name="connsiteY1" fmla="*/ 1158240 h 7970520"/>
                  <a:gd name="connsiteX2" fmla="*/ 543560 w 9220200"/>
                  <a:gd name="connsiteY2" fmla="*/ 1684020 h 7970520"/>
                  <a:gd name="connsiteX3" fmla="*/ 2484120 w 9220200"/>
                  <a:gd name="connsiteY3" fmla="*/ 4170680 h 7970520"/>
                  <a:gd name="connsiteX4" fmla="*/ 3876040 w 9220200"/>
                  <a:gd name="connsiteY4" fmla="*/ 5849620 h 7970520"/>
                  <a:gd name="connsiteX5" fmla="*/ 5730240 w 9220200"/>
                  <a:gd name="connsiteY5" fmla="*/ 7797800 h 7970520"/>
                  <a:gd name="connsiteX6" fmla="*/ 6464300 w 9220200"/>
                  <a:gd name="connsiteY6" fmla="*/ 7218680 h 7970520"/>
                  <a:gd name="connsiteX7" fmla="*/ 7127240 w 9220200"/>
                  <a:gd name="connsiteY7" fmla="*/ 7970520 h 7970520"/>
                  <a:gd name="connsiteX8" fmla="*/ 8310880 w 9220200"/>
                  <a:gd name="connsiteY8" fmla="*/ 6802120 h 7970520"/>
                  <a:gd name="connsiteX9" fmla="*/ 8925560 w 9220200"/>
                  <a:gd name="connsiteY9" fmla="*/ 5013960 h 7970520"/>
                  <a:gd name="connsiteX10" fmla="*/ 9220200 w 9220200"/>
                  <a:gd name="connsiteY10" fmla="*/ 3771900 h 7970520"/>
                  <a:gd name="connsiteX11" fmla="*/ 8536940 w 9220200"/>
                  <a:gd name="connsiteY11" fmla="*/ 3624580 h 7970520"/>
                  <a:gd name="connsiteX12" fmla="*/ 8580120 w 9220200"/>
                  <a:gd name="connsiteY12" fmla="*/ 3058160 h 7970520"/>
                  <a:gd name="connsiteX13" fmla="*/ 7843520 w 9220200"/>
                  <a:gd name="connsiteY13" fmla="*/ 2893060 h 7970520"/>
                  <a:gd name="connsiteX14" fmla="*/ 6807200 w 9220200"/>
                  <a:gd name="connsiteY14" fmla="*/ 2616200 h 7970520"/>
                  <a:gd name="connsiteX15" fmla="*/ 5631180 w 9220200"/>
                  <a:gd name="connsiteY15" fmla="*/ 2631440 h 7970520"/>
                  <a:gd name="connsiteX16" fmla="*/ 3469640 w 9220200"/>
                  <a:gd name="connsiteY16" fmla="*/ 1899920 h 7970520"/>
                  <a:gd name="connsiteX17" fmla="*/ 1968500 w 9220200"/>
                  <a:gd name="connsiteY17" fmla="*/ 1158240 h 7970520"/>
                  <a:gd name="connsiteX18" fmla="*/ 403860 w 9220200"/>
                  <a:gd name="connsiteY18" fmla="*/ 0 h 7970520"/>
                  <a:gd name="connsiteX0" fmla="*/ 403860 w 8925560"/>
                  <a:gd name="connsiteY0" fmla="*/ 0 h 7970520"/>
                  <a:gd name="connsiteX1" fmla="*/ 0 w 8925560"/>
                  <a:gd name="connsiteY1" fmla="*/ 1158240 h 7970520"/>
                  <a:gd name="connsiteX2" fmla="*/ 543560 w 8925560"/>
                  <a:gd name="connsiteY2" fmla="*/ 1684020 h 7970520"/>
                  <a:gd name="connsiteX3" fmla="*/ 2484120 w 8925560"/>
                  <a:gd name="connsiteY3" fmla="*/ 4170680 h 7970520"/>
                  <a:gd name="connsiteX4" fmla="*/ 3876040 w 8925560"/>
                  <a:gd name="connsiteY4" fmla="*/ 5849620 h 7970520"/>
                  <a:gd name="connsiteX5" fmla="*/ 5730240 w 8925560"/>
                  <a:gd name="connsiteY5" fmla="*/ 7797800 h 7970520"/>
                  <a:gd name="connsiteX6" fmla="*/ 6464300 w 8925560"/>
                  <a:gd name="connsiteY6" fmla="*/ 7218680 h 7970520"/>
                  <a:gd name="connsiteX7" fmla="*/ 7127240 w 8925560"/>
                  <a:gd name="connsiteY7" fmla="*/ 7970520 h 7970520"/>
                  <a:gd name="connsiteX8" fmla="*/ 8310880 w 8925560"/>
                  <a:gd name="connsiteY8" fmla="*/ 6802120 h 7970520"/>
                  <a:gd name="connsiteX9" fmla="*/ 8925560 w 8925560"/>
                  <a:gd name="connsiteY9" fmla="*/ 5013960 h 7970520"/>
                  <a:gd name="connsiteX10" fmla="*/ 8536940 w 8925560"/>
                  <a:gd name="connsiteY10" fmla="*/ 3624580 h 7970520"/>
                  <a:gd name="connsiteX11" fmla="*/ 8580120 w 8925560"/>
                  <a:gd name="connsiteY11" fmla="*/ 3058160 h 7970520"/>
                  <a:gd name="connsiteX12" fmla="*/ 7843520 w 8925560"/>
                  <a:gd name="connsiteY12" fmla="*/ 2893060 h 7970520"/>
                  <a:gd name="connsiteX13" fmla="*/ 6807200 w 8925560"/>
                  <a:gd name="connsiteY13" fmla="*/ 2616200 h 7970520"/>
                  <a:gd name="connsiteX14" fmla="*/ 5631180 w 8925560"/>
                  <a:gd name="connsiteY14" fmla="*/ 2631440 h 7970520"/>
                  <a:gd name="connsiteX15" fmla="*/ 3469640 w 8925560"/>
                  <a:gd name="connsiteY15" fmla="*/ 1899920 h 7970520"/>
                  <a:gd name="connsiteX16" fmla="*/ 1968500 w 8925560"/>
                  <a:gd name="connsiteY16" fmla="*/ 1158240 h 7970520"/>
                  <a:gd name="connsiteX17" fmla="*/ 403860 w 8925560"/>
                  <a:gd name="connsiteY17" fmla="*/ 0 h 7970520"/>
                  <a:gd name="connsiteX0" fmla="*/ 403860 w 8580120"/>
                  <a:gd name="connsiteY0" fmla="*/ 0 h 7970520"/>
                  <a:gd name="connsiteX1" fmla="*/ 0 w 8580120"/>
                  <a:gd name="connsiteY1" fmla="*/ 1158240 h 7970520"/>
                  <a:gd name="connsiteX2" fmla="*/ 543560 w 8580120"/>
                  <a:gd name="connsiteY2" fmla="*/ 1684020 h 7970520"/>
                  <a:gd name="connsiteX3" fmla="*/ 2484120 w 8580120"/>
                  <a:gd name="connsiteY3" fmla="*/ 4170680 h 7970520"/>
                  <a:gd name="connsiteX4" fmla="*/ 3876040 w 8580120"/>
                  <a:gd name="connsiteY4" fmla="*/ 5849620 h 7970520"/>
                  <a:gd name="connsiteX5" fmla="*/ 5730240 w 8580120"/>
                  <a:gd name="connsiteY5" fmla="*/ 7797800 h 7970520"/>
                  <a:gd name="connsiteX6" fmla="*/ 6464300 w 8580120"/>
                  <a:gd name="connsiteY6" fmla="*/ 7218680 h 7970520"/>
                  <a:gd name="connsiteX7" fmla="*/ 7127240 w 8580120"/>
                  <a:gd name="connsiteY7" fmla="*/ 7970520 h 7970520"/>
                  <a:gd name="connsiteX8" fmla="*/ 8310880 w 8580120"/>
                  <a:gd name="connsiteY8" fmla="*/ 6802120 h 7970520"/>
                  <a:gd name="connsiteX9" fmla="*/ 8134985 w 8580120"/>
                  <a:gd name="connsiteY9" fmla="*/ 4785360 h 7970520"/>
                  <a:gd name="connsiteX10" fmla="*/ 8536940 w 8580120"/>
                  <a:gd name="connsiteY10" fmla="*/ 3624580 h 7970520"/>
                  <a:gd name="connsiteX11" fmla="*/ 8580120 w 8580120"/>
                  <a:gd name="connsiteY11" fmla="*/ 3058160 h 7970520"/>
                  <a:gd name="connsiteX12" fmla="*/ 7843520 w 8580120"/>
                  <a:gd name="connsiteY12" fmla="*/ 2893060 h 7970520"/>
                  <a:gd name="connsiteX13" fmla="*/ 6807200 w 8580120"/>
                  <a:gd name="connsiteY13" fmla="*/ 2616200 h 7970520"/>
                  <a:gd name="connsiteX14" fmla="*/ 5631180 w 8580120"/>
                  <a:gd name="connsiteY14" fmla="*/ 2631440 h 7970520"/>
                  <a:gd name="connsiteX15" fmla="*/ 3469640 w 8580120"/>
                  <a:gd name="connsiteY15" fmla="*/ 1899920 h 7970520"/>
                  <a:gd name="connsiteX16" fmla="*/ 1968500 w 8580120"/>
                  <a:gd name="connsiteY16" fmla="*/ 1158240 h 7970520"/>
                  <a:gd name="connsiteX17" fmla="*/ 403860 w 8580120"/>
                  <a:gd name="connsiteY17" fmla="*/ 0 h 7970520"/>
                  <a:gd name="connsiteX0" fmla="*/ 403860 w 8580120"/>
                  <a:gd name="connsiteY0" fmla="*/ 0 h 7970520"/>
                  <a:gd name="connsiteX1" fmla="*/ 0 w 8580120"/>
                  <a:gd name="connsiteY1" fmla="*/ 1158240 h 7970520"/>
                  <a:gd name="connsiteX2" fmla="*/ 543560 w 8580120"/>
                  <a:gd name="connsiteY2" fmla="*/ 1684020 h 7970520"/>
                  <a:gd name="connsiteX3" fmla="*/ 2484120 w 8580120"/>
                  <a:gd name="connsiteY3" fmla="*/ 4170680 h 7970520"/>
                  <a:gd name="connsiteX4" fmla="*/ 3876040 w 8580120"/>
                  <a:gd name="connsiteY4" fmla="*/ 5849620 h 7970520"/>
                  <a:gd name="connsiteX5" fmla="*/ 5730240 w 8580120"/>
                  <a:gd name="connsiteY5" fmla="*/ 7797800 h 7970520"/>
                  <a:gd name="connsiteX6" fmla="*/ 6464300 w 8580120"/>
                  <a:gd name="connsiteY6" fmla="*/ 7218680 h 7970520"/>
                  <a:gd name="connsiteX7" fmla="*/ 7127240 w 8580120"/>
                  <a:gd name="connsiteY7" fmla="*/ 7970520 h 7970520"/>
                  <a:gd name="connsiteX8" fmla="*/ 7758430 w 8580120"/>
                  <a:gd name="connsiteY8" fmla="*/ 5640070 h 7970520"/>
                  <a:gd name="connsiteX9" fmla="*/ 8134985 w 8580120"/>
                  <a:gd name="connsiteY9" fmla="*/ 4785360 h 7970520"/>
                  <a:gd name="connsiteX10" fmla="*/ 8536940 w 8580120"/>
                  <a:gd name="connsiteY10" fmla="*/ 3624580 h 7970520"/>
                  <a:gd name="connsiteX11" fmla="*/ 8580120 w 8580120"/>
                  <a:gd name="connsiteY11" fmla="*/ 3058160 h 7970520"/>
                  <a:gd name="connsiteX12" fmla="*/ 7843520 w 8580120"/>
                  <a:gd name="connsiteY12" fmla="*/ 2893060 h 7970520"/>
                  <a:gd name="connsiteX13" fmla="*/ 6807200 w 8580120"/>
                  <a:gd name="connsiteY13" fmla="*/ 2616200 h 7970520"/>
                  <a:gd name="connsiteX14" fmla="*/ 5631180 w 8580120"/>
                  <a:gd name="connsiteY14" fmla="*/ 2631440 h 7970520"/>
                  <a:gd name="connsiteX15" fmla="*/ 3469640 w 8580120"/>
                  <a:gd name="connsiteY15" fmla="*/ 1899920 h 7970520"/>
                  <a:gd name="connsiteX16" fmla="*/ 1968500 w 8580120"/>
                  <a:gd name="connsiteY16" fmla="*/ 1158240 h 7970520"/>
                  <a:gd name="connsiteX17" fmla="*/ 403860 w 8580120"/>
                  <a:gd name="connsiteY17" fmla="*/ 0 h 7970520"/>
                  <a:gd name="connsiteX0" fmla="*/ 403860 w 8580120"/>
                  <a:gd name="connsiteY0" fmla="*/ 0 h 7970520"/>
                  <a:gd name="connsiteX1" fmla="*/ 0 w 8580120"/>
                  <a:gd name="connsiteY1" fmla="*/ 1158240 h 7970520"/>
                  <a:gd name="connsiteX2" fmla="*/ 543560 w 8580120"/>
                  <a:gd name="connsiteY2" fmla="*/ 1684020 h 7970520"/>
                  <a:gd name="connsiteX3" fmla="*/ 2484120 w 8580120"/>
                  <a:gd name="connsiteY3" fmla="*/ 4170680 h 7970520"/>
                  <a:gd name="connsiteX4" fmla="*/ 3876040 w 8580120"/>
                  <a:gd name="connsiteY4" fmla="*/ 5849620 h 7970520"/>
                  <a:gd name="connsiteX5" fmla="*/ 5730240 w 8580120"/>
                  <a:gd name="connsiteY5" fmla="*/ 7797800 h 7970520"/>
                  <a:gd name="connsiteX6" fmla="*/ 6464300 w 8580120"/>
                  <a:gd name="connsiteY6" fmla="*/ 7218680 h 7970520"/>
                  <a:gd name="connsiteX7" fmla="*/ 7127240 w 8580120"/>
                  <a:gd name="connsiteY7" fmla="*/ 7970520 h 7970520"/>
                  <a:gd name="connsiteX8" fmla="*/ 7758430 w 8580120"/>
                  <a:gd name="connsiteY8" fmla="*/ 5640070 h 7970520"/>
                  <a:gd name="connsiteX9" fmla="*/ 8134985 w 8580120"/>
                  <a:gd name="connsiteY9" fmla="*/ 4785360 h 7970520"/>
                  <a:gd name="connsiteX10" fmla="*/ 8536940 w 8580120"/>
                  <a:gd name="connsiteY10" fmla="*/ 3624580 h 7970520"/>
                  <a:gd name="connsiteX11" fmla="*/ 8580120 w 8580120"/>
                  <a:gd name="connsiteY11" fmla="*/ 3058160 h 7970520"/>
                  <a:gd name="connsiteX12" fmla="*/ 7843520 w 8580120"/>
                  <a:gd name="connsiteY12" fmla="*/ 2893060 h 7970520"/>
                  <a:gd name="connsiteX13" fmla="*/ 6807200 w 8580120"/>
                  <a:gd name="connsiteY13" fmla="*/ 2616200 h 7970520"/>
                  <a:gd name="connsiteX14" fmla="*/ 5631180 w 8580120"/>
                  <a:gd name="connsiteY14" fmla="*/ 2631440 h 7970520"/>
                  <a:gd name="connsiteX15" fmla="*/ 3469640 w 8580120"/>
                  <a:gd name="connsiteY15" fmla="*/ 1899920 h 7970520"/>
                  <a:gd name="connsiteX16" fmla="*/ 1968500 w 8580120"/>
                  <a:gd name="connsiteY16" fmla="*/ 1158240 h 7970520"/>
                  <a:gd name="connsiteX17" fmla="*/ 403860 w 8580120"/>
                  <a:gd name="connsiteY17" fmla="*/ 0 h 7970520"/>
                  <a:gd name="connsiteX0" fmla="*/ 403860 w 8580120"/>
                  <a:gd name="connsiteY0" fmla="*/ 0 h 7970520"/>
                  <a:gd name="connsiteX1" fmla="*/ 0 w 8580120"/>
                  <a:gd name="connsiteY1" fmla="*/ 1158240 h 7970520"/>
                  <a:gd name="connsiteX2" fmla="*/ 543560 w 8580120"/>
                  <a:gd name="connsiteY2" fmla="*/ 1684020 h 7970520"/>
                  <a:gd name="connsiteX3" fmla="*/ 2484120 w 8580120"/>
                  <a:gd name="connsiteY3" fmla="*/ 4170680 h 7970520"/>
                  <a:gd name="connsiteX4" fmla="*/ 3876040 w 8580120"/>
                  <a:gd name="connsiteY4" fmla="*/ 5849620 h 7970520"/>
                  <a:gd name="connsiteX5" fmla="*/ 5730240 w 8580120"/>
                  <a:gd name="connsiteY5" fmla="*/ 7797800 h 7970520"/>
                  <a:gd name="connsiteX6" fmla="*/ 6464300 w 8580120"/>
                  <a:gd name="connsiteY6" fmla="*/ 7218680 h 7970520"/>
                  <a:gd name="connsiteX7" fmla="*/ 7127240 w 8580120"/>
                  <a:gd name="connsiteY7" fmla="*/ 7970520 h 7970520"/>
                  <a:gd name="connsiteX8" fmla="*/ 8134985 w 8580120"/>
                  <a:gd name="connsiteY8" fmla="*/ 4785360 h 7970520"/>
                  <a:gd name="connsiteX9" fmla="*/ 8536940 w 8580120"/>
                  <a:gd name="connsiteY9" fmla="*/ 3624580 h 7970520"/>
                  <a:gd name="connsiteX10" fmla="*/ 8580120 w 8580120"/>
                  <a:gd name="connsiteY10" fmla="*/ 3058160 h 7970520"/>
                  <a:gd name="connsiteX11" fmla="*/ 7843520 w 8580120"/>
                  <a:gd name="connsiteY11" fmla="*/ 2893060 h 7970520"/>
                  <a:gd name="connsiteX12" fmla="*/ 6807200 w 8580120"/>
                  <a:gd name="connsiteY12" fmla="*/ 2616200 h 7970520"/>
                  <a:gd name="connsiteX13" fmla="*/ 5631180 w 8580120"/>
                  <a:gd name="connsiteY13" fmla="*/ 2631440 h 7970520"/>
                  <a:gd name="connsiteX14" fmla="*/ 3469640 w 8580120"/>
                  <a:gd name="connsiteY14" fmla="*/ 1899920 h 7970520"/>
                  <a:gd name="connsiteX15" fmla="*/ 1968500 w 8580120"/>
                  <a:gd name="connsiteY15" fmla="*/ 1158240 h 7970520"/>
                  <a:gd name="connsiteX16" fmla="*/ 403860 w 8580120"/>
                  <a:gd name="connsiteY16" fmla="*/ 0 h 7970520"/>
                  <a:gd name="connsiteX0" fmla="*/ 403860 w 8580120"/>
                  <a:gd name="connsiteY0" fmla="*/ 0 h 7797800"/>
                  <a:gd name="connsiteX1" fmla="*/ 0 w 8580120"/>
                  <a:gd name="connsiteY1" fmla="*/ 1158240 h 7797800"/>
                  <a:gd name="connsiteX2" fmla="*/ 543560 w 8580120"/>
                  <a:gd name="connsiteY2" fmla="*/ 1684020 h 7797800"/>
                  <a:gd name="connsiteX3" fmla="*/ 2484120 w 8580120"/>
                  <a:gd name="connsiteY3" fmla="*/ 4170680 h 7797800"/>
                  <a:gd name="connsiteX4" fmla="*/ 3876040 w 8580120"/>
                  <a:gd name="connsiteY4" fmla="*/ 5849620 h 7797800"/>
                  <a:gd name="connsiteX5" fmla="*/ 5730240 w 8580120"/>
                  <a:gd name="connsiteY5" fmla="*/ 7797800 h 7797800"/>
                  <a:gd name="connsiteX6" fmla="*/ 6464300 w 8580120"/>
                  <a:gd name="connsiteY6" fmla="*/ 7218680 h 7797800"/>
                  <a:gd name="connsiteX7" fmla="*/ 7555865 w 8580120"/>
                  <a:gd name="connsiteY7" fmla="*/ 5998845 h 7797800"/>
                  <a:gd name="connsiteX8" fmla="*/ 8134985 w 8580120"/>
                  <a:gd name="connsiteY8" fmla="*/ 4785360 h 7797800"/>
                  <a:gd name="connsiteX9" fmla="*/ 8536940 w 8580120"/>
                  <a:gd name="connsiteY9" fmla="*/ 3624580 h 7797800"/>
                  <a:gd name="connsiteX10" fmla="*/ 8580120 w 8580120"/>
                  <a:gd name="connsiteY10" fmla="*/ 3058160 h 7797800"/>
                  <a:gd name="connsiteX11" fmla="*/ 7843520 w 8580120"/>
                  <a:gd name="connsiteY11" fmla="*/ 2893060 h 7797800"/>
                  <a:gd name="connsiteX12" fmla="*/ 6807200 w 8580120"/>
                  <a:gd name="connsiteY12" fmla="*/ 2616200 h 7797800"/>
                  <a:gd name="connsiteX13" fmla="*/ 5631180 w 8580120"/>
                  <a:gd name="connsiteY13" fmla="*/ 2631440 h 7797800"/>
                  <a:gd name="connsiteX14" fmla="*/ 3469640 w 8580120"/>
                  <a:gd name="connsiteY14" fmla="*/ 1899920 h 7797800"/>
                  <a:gd name="connsiteX15" fmla="*/ 1968500 w 8580120"/>
                  <a:gd name="connsiteY15" fmla="*/ 1158240 h 7797800"/>
                  <a:gd name="connsiteX16" fmla="*/ 403860 w 8580120"/>
                  <a:gd name="connsiteY16" fmla="*/ 0 h 7797800"/>
                  <a:gd name="connsiteX0" fmla="*/ 403860 w 8580120"/>
                  <a:gd name="connsiteY0" fmla="*/ 0 h 7797800"/>
                  <a:gd name="connsiteX1" fmla="*/ 0 w 8580120"/>
                  <a:gd name="connsiteY1" fmla="*/ 1158240 h 7797800"/>
                  <a:gd name="connsiteX2" fmla="*/ 543560 w 8580120"/>
                  <a:gd name="connsiteY2" fmla="*/ 1684020 h 7797800"/>
                  <a:gd name="connsiteX3" fmla="*/ 2484120 w 8580120"/>
                  <a:gd name="connsiteY3" fmla="*/ 4170680 h 7797800"/>
                  <a:gd name="connsiteX4" fmla="*/ 3876040 w 8580120"/>
                  <a:gd name="connsiteY4" fmla="*/ 5849620 h 7797800"/>
                  <a:gd name="connsiteX5" fmla="*/ 5730240 w 8580120"/>
                  <a:gd name="connsiteY5" fmla="*/ 7797800 h 7797800"/>
                  <a:gd name="connsiteX6" fmla="*/ 6464300 w 8580120"/>
                  <a:gd name="connsiteY6" fmla="*/ 7218680 h 7797800"/>
                  <a:gd name="connsiteX7" fmla="*/ 7536815 w 8580120"/>
                  <a:gd name="connsiteY7" fmla="*/ 5951220 h 7797800"/>
                  <a:gd name="connsiteX8" fmla="*/ 8134985 w 8580120"/>
                  <a:gd name="connsiteY8" fmla="*/ 4785360 h 7797800"/>
                  <a:gd name="connsiteX9" fmla="*/ 8536940 w 8580120"/>
                  <a:gd name="connsiteY9" fmla="*/ 3624580 h 7797800"/>
                  <a:gd name="connsiteX10" fmla="*/ 8580120 w 8580120"/>
                  <a:gd name="connsiteY10" fmla="*/ 3058160 h 7797800"/>
                  <a:gd name="connsiteX11" fmla="*/ 7843520 w 8580120"/>
                  <a:gd name="connsiteY11" fmla="*/ 2893060 h 7797800"/>
                  <a:gd name="connsiteX12" fmla="*/ 6807200 w 8580120"/>
                  <a:gd name="connsiteY12" fmla="*/ 2616200 h 7797800"/>
                  <a:gd name="connsiteX13" fmla="*/ 5631180 w 8580120"/>
                  <a:gd name="connsiteY13" fmla="*/ 2631440 h 7797800"/>
                  <a:gd name="connsiteX14" fmla="*/ 3469640 w 8580120"/>
                  <a:gd name="connsiteY14" fmla="*/ 1899920 h 7797800"/>
                  <a:gd name="connsiteX15" fmla="*/ 1968500 w 8580120"/>
                  <a:gd name="connsiteY15" fmla="*/ 1158240 h 7797800"/>
                  <a:gd name="connsiteX16" fmla="*/ 403860 w 8580120"/>
                  <a:gd name="connsiteY16" fmla="*/ 0 h 779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80120" h="7797800">
                    <a:moveTo>
                      <a:pt x="403860" y="0"/>
                    </a:moveTo>
                    <a:cubicBezTo>
                      <a:pt x="261620" y="495300"/>
                      <a:pt x="149860" y="746760"/>
                      <a:pt x="0" y="1158240"/>
                    </a:cubicBezTo>
                    <a:lnTo>
                      <a:pt x="543560" y="1684020"/>
                    </a:lnTo>
                    <a:cubicBezTo>
                      <a:pt x="1289473" y="2528147"/>
                      <a:pt x="1730587" y="3235113"/>
                      <a:pt x="2484120" y="4170680"/>
                    </a:cubicBezTo>
                    <a:cubicBezTo>
                      <a:pt x="2909993" y="4776047"/>
                      <a:pt x="3373967" y="5312833"/>
                      <a:pt x="3876040" y="5849620"/>
                    </a:cubicBezTo>
                    <a:cubicBezTo>
                      <a:pt x="4575387" y="6501553"/>
                      <a:pt x="5152813" y="7062047"/>
                      <a:pt x="5730240" y="7797800"/>
                    </a:cubicBezTo>
                    <a:lnTo>
                      <a:pt x="6464300" y="7218680"/>
                    </a:lnTo>
                    <a:lnTo>
                      <a:pt x="7536815" y="5951220"/>
                    </a:lnTo>
                    <a:cubicBezTo>
                      <a:pt x="7815262" y="5545667"/>
                      <a:pt x="7900035" y="5509683"/>
                      <a:pt x="8134985" y="4785360"/>
                    </a:cubicBezTo>
                    <a:lnTo>
                      <a:pt x="8536940" y="3624580"/>
                    </a:lnTo>
                    <a:lnTo>
                      <a:pt x="8580120" y="3058160"/>
                    </a:lnTo>
                    <a:cubicBezTo>
                      <a:pt x="8337127" y="3003127"/>
                      <a:pt x="8116993" y="2970953"/>
                      <a:pt x="7843520" y="2893060"/>
                    </a:cubicBezTo>
                    <a:cubicBezTo>
                      <a:pt x="7490460" y="2749973"/>
                      <a:pt x="7091680" y="2591647"/>
                      <a:pt x="6807200" y="2616200"/>
                    </a:cubicBezTo>
                    <a:lnTo>
                      <a:pt x="5631180" y="2631440"/>
                    </a:lnTo>
                    <a:cubicBezTo>
                      <a:pt x="4778587" y="2565400"/>
                      <a:pt x="4108873" y="2148840"/>
                      <a:pt x="3469640" y="1899920"/>
                    </a:cubicBezTo>
                    <a:cubicBezTo>
                      <a:pt x="2974340" y="1662853"/>
                      <a:pt x="2395220" y="1433407"/>
                      <a:pt x="1968500" y="1158240"/>
                    </a:cubicBezTo>
                    <a:cubicBezTo>
                      <a:pt x="1350433" y="601980"/>
                      <a:pt x="999067" y="358140"/>
                      <a:pt x="403860" y="0"/>
                    </a:cubicBezTo>
                    <a:close/>
                  </a:path>
                </a:pathLst>
              </a:custGeom>
              <a:noFill/>
              <a:ln w="25400" cmpd="sng">
                <a:solidFill>
                  <a:srgbClr val="0000FF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35" name="任意多边形 134"/>
              <p:cNvSpPr/>
              <p:nvPr/>
            </p:nvSpPr>
            <p:spPr bwMode="auto">
              <a:xfrm>
                <a:off x="9398899" y="16419497"/>
                <a:ext cx="3549967" cy="2509837"/>
              </a:xfrm>
              <a:custGeom>
                <a:avLst/>
                <a:gdLst>
                  <a:gd name="connsiteX0" fmla="*/ 0 w 3535680"/>
                  <a:gd name="connsiteY0" fmla="*/ 281940 h 2514600"/>
                  <a:gd name="connsiteX1" fmla="*/ 937260 w 3535680"/>
                  <a:gd name="connsiteY1" fmla="*/ 266700 h 2514600"/>
                  <a:gd name="connsiteX2" fmla="*/ 1341120 w 3535680"/>
                  <a:gd name="connsiteY2" fmla="*/ 236220 h 2514600"/>
                  <a:gd name="connsiteX3" fmla="*/ 2118360 w 3535680"/>
                  <a:gd name="connsiteY3" fmla="*/ 0 h 2514600"/>
                  <a:gd name="connsiteX4" fmla="*/ 2286000 w 3535680"/>
                  <a:gd name="connsiteY4" fmla="*/ 213360 h 2514600"/>
                  <a:gd name="connsiteX5" fmla="*/ 2926080 w 3535680"/>
                  <a:gd name="connsiteY5" fmla="*/ 678180 h 2514600"/>
                  <a:gd name="connsiteX6" fmla="*/ 3535680 w 3535680"/>
                  <a:gd name="connsiteY6" fmla="*/ 1188720 h 2514600"/>
                  <a:gd name="connsiteX7" fmla="*/ 3124200 w 3535680"/>
                  <a:gd name="connsiteY7" fmla="*/ 1653540 h 2514600"/>
                  <a:gd name="connsiteX8" fmla="*/ 1958340 w 3535680"/>
                  <a:gd name="connsiteY8" fmla="*/ 2514600 h 2514600"/>
                  <a:gd name="connsiteX9" fmla="*/ 1356360 w 3535680"/>
                  <a:gd name="connsiteY9" fmla="*/ 1905000 h 2514600"/>
                  <a:gd name="connsiteX10" fmla="*/ 289560 w 3535680"/>
                  <a:gd name="connsiteY10" fmla="*/ 693420 h 2514600"/>
                  <a:gd name="connsiteX11" fmla="*/ 0 w 3535680"/>
                  <a:gd name="connsiteY11" fmla="*/ 281940 h 2514600"/>
                  <a:gd name="connsiteX0" fmla="*/ 0 w 3535680"/>
                  <a:gd name="connsiteY0" fmla="*/ 272415 h 2505075"/>
                  <a:gd name="connsiteX1" fmla="*/ 937260 w 3535680"/>
                  <a:gd name="connsiteY1" fmla="*/ 257175 h 2505075"/>
                  <a:gd name="connsiteX2" fmla="*/ 1341120 w 3535680"/>
                  <a:gd name="connsiteY2" fmla="*/ 226695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35680"/>
                  <a:gd name="connsiteY0" fmla="*/ 272415 h 2505075"/>
                  <a:gd name="connsiteX1" fmla="*/ 937260 w 3535680"/>
                  <a:gd name="connsiteY1" fmla="*/ 257175 h 2505075"/>
                  <a:gd name="connsiteX2" fmla="*/ 1341120 w 3535680"/>
                  <a:gd name="connsiteY2" fmla="*/ 226695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35680"/>
                  <a:gd name="connsiteY0" fmla="*/ 272415 h 2505075"/>
                  <a:gd name="connsiteX1" fmla="*/ 937260 w 3535680"/>
                  <a:gd name="connsiteY1" fmla="*/ 257175 h 2505075"/>
                  <a:gd name="connsiteX2" fmla="*/ 1355408 w 3535680"/>
                  <a:gd name="connsiteY2" fmla="*/ 236220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35680"/>
                  <a:gd name="connsiteY0" fmla="*/ 272415 h 2505075"/>
                  <a:gd name="connsiteX1" fmla="*/ 937260 w 3535680"/>
                  <a:gd name="connsiteY1" fmla="*/ 257175 h 2505075"/>
                  <a:gd name="connsiteX2" fmla="*/ 1355408 w 3535680"/>
                  <a:gd name="connsiteY2" fmla="*/ 236220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35680"/>
                  <a:gd name="connsiteY0" fmla="*/ 272415 h 2505075"/>
                  <a:gd name="connsiteX1" fmla="*/ 842010 w 3535680"/>
                  <a:gd name="connsiteY1" fmla="*/ 252413 h 2505075"/>
                  <a:gd name="connsiteX2" fmla="*/ 1355408 w 3535680"/>
                  <a:gd name="connsiteY2" fmla="*/ 236220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35680"/>
                  <a:gd name="connsiteY0" fmla="*/ 272415 h 2505075"/>
                  <a:gd name="connsiteX1" fmla="*/ 842010 w 3535680"/>
                  <a:gd name="connsiteY1" fmla="*/ 252413 h 2505075"/>
                  <a:gd name="connsiteX2" fmla="*/ 1355408 w 3535680"/>
                  <a:gd name="connsiteY2" fmla="*/ 236220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35680"/>
                  <a:gd name="connsiteY0" fmla="*/ 272415 h 2505075"/>
                  <a:gd name="connsiteX1" fmla="*/ 842010 w 3535680"/>
                  <a:gd name="connsiteY1" fmla="*/ 252413 h 2505075"/>
                  <a:gd name="connsiteX2" fmla="*/ 1355408 w 3535680"/>
                  <a:gd name="connsiteY2" fmla="*/ 236220 h 2505075"/>
                  <a:gd name="connsiteX3" fmla="*/ 2142173 w 3535680"/>
                  <a:gd name="connsiteY3" fmla="*/ 0 h 2505075"/>
                  <a:gd name="connsiteX4" fmla="*/ 2286000 w 3535680"/>
                  <a:gd name="connsiteY4" fmla="*/ 203835 h 2505075"/>
                  <a:gd name="connsiteX5" fmla="*/ 2926080 w 3535680"/>
                  <a:gd name="connsiteY5" fmla="*/ 668655 h 2505075"/>
                  <a:gd name="connsiteX6" fmla="*/ 3535680 w 3535680"/>
                  <a:gd name="connsiteY6" fmla="*/ 1179195 h 2505075"/>
                  <a:gd name="connsiteX7" fmla="*/ 3124200 w 3535680"/>
                  <a:gd name="connsiteY7" fmla="*/ 1644015 h 2505075"/>
                  <a:gd name="connsiteX8" fmla="*/ 1958340 w 3535680"/>
                  <a:gd name="connsiteY8" fmla="*/ 2505075 h 2505075"/>
                  <a:gd name="connsiteX9" fmla="*/ 1356360 w 3535680"/>
                  <a:gd name="connsiteY9" fmla="*/ 1895475 h 2505075"/>
                  <a:gd name="connsiteX10" fmla="*/ 289560 w 3535680"/>
                  <a:gd name="connsiteY10" fmla="*/ 683895 h 2505075"/>
                  <a:gd name="connsiteX11" fmla="*/ 0 w 3535680"/>
                  <a:gd name="connsiteY11" fmla="*/ 272415 h 2505075"/>
                  <a:gd name="connsiteX0" fmla="*/ 0 w 3549967"/>
                  <a:gd name="connsiteY0" fmla="*/ 272415 h 2505075"/>
                  <a:gd name="connsiteX1" fmla="*/ 856297 w 3549967"/>
                  <a:gd name="connsiteY1" fmla="*/ 252413 h 2505075"/>
                  <a:gd name="connsiteX2" fmla="*/ 1369695 w 3549967"/>
                  <a:gd name="connsiteY2" fmla="*/ 236220 h 2505075"/>
                  <a:gd name="connsiteX3" fmla="*/ 2156460 w 3549967"/>
                  <a:gd name="connsiteY3" fmla="*/ 0 h 2505075"/>
                  <a:gd name="connsiteX4" fmla="*/ 2300287 w 3549967"/>
                  <a:gd name="connsiteY4" fmla="*/ 203835 h 2505075"/>
                  <a:gd name="connsiteX5" fmla="*/ 2940367 w 3549967"/>
                  <a:gd name="connsiteY5" fmla="*/ 668655 h 2505075"/>
                  <a:gd name="connsiteX6" fmla="*/ 3549967 w 3549967"/>
                  <a:gd name="connsiteY6" fmla="*/ 1179195 h 2505075"/>
                  <a:gd name="connsiteX7" fmla="*/ 3138487 w 3549967"/>
                  <a:gd name="connsiteY7" fmla="*/ 1644015 h 2505075"/>
                  <a:gd name="connsiteX8" fmla="*/ 1972627 w 3549967"/>
                  <a:gd name="connsiteY8" fmla="*/ 2505075 h 2505075"/>
                  <a:gd name="connsiteX9" fmla="*/ 1370647 w 3549967"/>
                  <a:gd name="connsiteY9" fmla="*/ 1895475 h 2505075"/>
                  <a:gd name="connsiteX10" fmla="*/ 303847 w 3549967"/>
                  <a:gd name="connsiteY10" fmla="*/ 683895 h 2505075"/>
                  <a:gd name="connsiteX11" fmla="*/ 0 w 3549967"/>
                  <a:gd name="connsiteY11" fmla="*/ 272415 h 2505075"/>
                  <a:gd name="connsiteX0" fmla="*/ 0 w 3549967"/>
                  <a:gd name="connsiteY0" fmla="*/ 272415 h 2505075"/>
                  <a:gd name="connsiteX1" fmla="*/ 856297 w 3549967"/>
                  <a:gd name="connsiteY1" fmla="*/ 252413 h 2505075"/>
                  <a:gd name="connsiteX2" fmla="*/ 1369695 w 3549967"/>
                  <a:gd name="connsiteY2" fmla="*/ 236220 h 2505075"/>
                  <a:gd name="connsiteX3" fmla="*/ 2156460 w 3549967"/>
                  <a:gd name="connsiteY3" fmla="*/ 0 h 2505075"/>
                  <a:gd name="connsiteX4" fmla="*/ 2300287 w 3549967"/>
                  <a:gd name="connsiteY4" fmla="*/ 203835 h 2505075"/>
                  <a:gd name="connsiteX5" fmla="*/ 2940367 w 3549967"/>
                  <a:gd name="connsiteY5" fmla="*/ 668655 h 2505075"/>
                  <a:gd name="connsiteX6" fmla="*/ 3549967 w 3549967"/>
                  <a:gd name="connsiteY6" fmla="*/ 1179195 h 2505075"/>
                  <a:gd name="connsiteX7" fmla="*/ 3138487 w 3549967"/>
                  <a:gd name="connsiteY7" fmla="*/ 1644015 h 2505075"/>
                  <a:gd name="connsiteX8" fmla="*/ 1972627 w 3549967"/>
                  <a:gd name="connsiteY8" fmla="*/ 2505075 h 2505075"/>
                  <a:gd name="connsiteX9" fmla="*/ 1370647 w 3549967"/>
                  <a:gd name="connsiteY9" fmla="*/ 1895475 h 2505075"/>
                  <a:gd name="connsiteX10" fmla="*/ 303847 w 3549967"/>
                  <a:gd name="connsiteY10" fmla="*/ 683895 h 2505075"/>
                  <a:gd name="connsiteX11" fmla="*/ 0 w 3549967"/>
                  <a:gd name="connsiteY11" fmla="*/ 272415 h 2505075"/>
                  <a:gd name="connsiteX0" fmla="*/ 0 w 3549967"/>
                  <a:gd name="connsiteY0" fmla="*/ 272415 h 2505075"/>
                  <a:gd name="connsiteX1" fmla="*/ 856297 w 3549967"/>
                  <a:gd name="connsiteY1" fmla="*/ 252413 h 2505075"/>
                  <a:gd name="connsiteX2" fmla="*/ 1369695 w 3549967"/>
                  <a:gd name="connsiteY2" fmla="*/ 236220 h 2505075"/>
                  <a:gd name="connsiteX3" fmla="*/ 2156460 w 3549967"/>
                  <a:gd name="connsiteY3" fmla="*/ 0 h 2505075"/>
                  <a:gd name="connsiteX4" fmla="*/ 2300287 w 3549967"/>
                  <a:gd name="connsiteY4" fmla="*/ 203835 h 2505075"/>
                  <a:gd name="connsiteX5" fmla="*/ 2940367 w 3549967"/>
                  <a:gd name="connsiteY5" fmla="*/ 668655 h 2505075"/>
                  <a:gd name="connsiteX6" fmla="*/ 3549967 w 3549967"/>
                  <a:gd name="connsiteY6" fmla="*/ 1179195 h 2505075"/>
                  <a:gd name="connsiteX7" fmla="*/ 3138487 w 3549967"/>
                  <a:gd name="connsiteY7" fmla="*/ 1644015 h 2505075"/>
                  <a:gd name="connsiteX8" fmla="*/ 1972627 w 3549967"/>
                  <a:gd name="connsiteY8" fmla="*/ 2505075 h 2505075"/>
                  <a:gd name="connsiteX9" fmla="*/ 1351597 w 3549967"/>
                  <a:gd name="connsiteY9" fmla="*/ 1895475 h 2505075"/>
                  <a:gd name="connsiteX10" fmla="*/ 303847 w 3549967"/>
                  <a:gd name="connsiteY10" fmla="*/ 683895 h 2505075"/>
                  <a:gd name="connsiteX11" fmla="*/ 0 w 3549967"/>
                  <a:gd name="connsiteY11" fmla="*/ 272415 h 2505075"/>
                  <a:gd name="connsiteX0" fmla="*/ 0 w 3549967"/>
                  <a:gd name="connsiteY0" fmla="*/ 272415 h 2505075"/>
                  <a:gd name="connsiteX1" fmla="*/ 856297 w 3549967"/>
                  <a:gd name="connsiteY1" fmla="*/ 252413 h 2505075"/>
                  <a:gd name="connsiteX2" fmla="*/ 1369695 w 3549967"/>
                  <a:gd name="connsiteY2" fmla="*/ 236220 h 2505075"/>
                  <a:gd name="connsiteX3" fmla="*/ 2156460 w 3549967"/>
                  <a:gd name="connsiteY3" fmla="*/ 0 h 2505075"/>
                  <a:gd name="connsiteX4" fmla="*/ 2300287 w 3549967"/>
                  <a:gd name="connsiteY4" fmla="*/ 203835 h 2505075"/>
                  <a:gd name="connsiteX5" fmla="*/ 2940367 w 3549967"/>
                  <a:gd name="connsiteY5" fmla="*/ 668655 h 2505075"/>
                  <a:gd name="connsiteX6" fmla="*/ 3549967 w 3549967"/>
                  <a:gd name="connsiteY6" fmla="*/ 1179195 h 2505075"/>
                  <a:gd name="connsiteX7" fmla="*/ 3138487 w 3549967"/>
                  <a:gd name="connsiteY7" fmla="*/ 1644015 h 2505075"/>
                  <a:gd name="connsiteX8" fmla="*/ 1972627 w 3549967"/>
                  <a:gd name="connsiteY8" fmla="*/ 2505075 h 2505075"/>
                  <a:gd name="connsiteX9" fmla="*/ 1351597 w 3549967"/>
                  <a:gd name="connsiteY9" fmla="*/ 1895475 h 2505075"/>
                  <a:gd name="connsiteX10" fmla="*/ 303847 w 3549967"/>
                  <a:gd name="connsiteY10" fmla="*/ 683895 h 2505075"/>
                  <a:gd name="connsiteX11" fmla="*/ 0 w 3549967"/>
                  <a:gd name="connsiteY11" fmla="*/ 272415 h 2505075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00287 w 3549967"/>
                  <a:gd name="connsiteY4" fmla="*/ 203835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44015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00287 w 3549967"/>
                  <a:gd name="connsiteY4" fmla="*/ 203835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00287 w 3549967"/>
                  <a:gd name="connsiteY4" fmla="*/ 203835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00287 w 3549967"/>
                  <a:gd name="connsiteY4" fmla="*/ 203835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00287 w 3549967"/>
                  <a:gd name="connsiteY4" fmla="*/ 203835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66962 w 3549967"/>
                  <a:gd name="connsiteY4" fmla="*/ 237173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66962 w 3549967"/>
                  <a:gd name="connsiteY4" fmla="*/ 237173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56460 w 3549967"/>
                  <a:gd name="connsiteY3" fmla="*/ 0 h 2509837"/>
                  <a:gd name="connsiteX4" fmla="*/ 2366962 w 3549967"/>
                  <a:gd name="connsiteY4" fmla="*/ 237173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  <a:gd name="connsiteX0" fmla="*/ 0 w 3549967"/>
                  <a:gd name="connsiteY0" fmla="*/ 272415 h 2509837"/>
                  <a:gd name="connsiteX1" fmla="*/ 856297 w 3549967"/>
                  <a:gd name="connsiteY1" fmla="*/ 252413 h 2509837"/>
                  <a:gd name="connsiteX2" fmla="*/ 1369695 w 3549967"/>
                  <a:gd name="connsiteY2" fmla="*/ 236220 h 2509837"/>
                  <a:gd name="connsiteX3" fmla="*/ 2170748 w 3549967"/>
                  <a:gd name="connsiteY3" fmla="*/ 0 h 2509837"/>
                  <a:gd name="connsiteX4" fmla="*/ 2366962 w 3549967"/>
                  <a:gd name="connsiteY4" fmla="*/ 237173 h 2509837"/>
                  <a:gd name="connsiteX5" fmla="*/ 2940367 w 3549967"/>
                  <a:gd name="connsiteY5" fmla="*/ 668655 h 2509837"/>
                  <a:gd name="connsiteX6" fmla="*/ 3549967 w 3549967"/>
                  <a:gd name="connsiteY6" fmla="*/ 1179195 h 2509837"/>
                  <a:gd name="connsiteX7" fmla="*/ 3138487 w 3549967"/>
                  <a:gd name="connsiteY7" fmla="*/ 1620202 h 2509837"/>
                  <a:gd name="connsiteX8" fmla="*/ 1991677 w 3549967"/>
                  <a:gd name="connsiteY8" fmla="*/ 2509837 h 2509837"/>
                  <a:gd name="connsiteX9" fmla="*/ 1351597 w 3549967"/>
                  <a:gd name="connsiteY9" fmla="*/ 1895475 h 2509837"/>
                  <a:gd name="connsiteX10" fmla="*/ 303847 w 3549967"/>
                  <a:gd name="connsiteY10" fmla="*/ 683895 h 2509837"/>
                  <a:gd name="connsiteX11" fmla="*/ 0 w 3549967"/>
                  <a:gd name="connsiteY11" fmla="*/ 272415 h 250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9967" h="2509837">
                    <a:moveTo>
                      <a:pt x="0" y="272415"/>
                    </a:moveTo>
                    <a:cubicBezTo>
                      <a:pt x="280670" y="265748"/>
                      <a:pt x="542289" y="230505"/>
                      <a:pt x="856297" y="252413"/>
                    </a:cubicBezTo>
                    <a:cubicBezTo>
                      <a:pt x="1014730" y="250190"/>
                      <a:pt x="1211262" y="257492"/>
                      <a:pt x="1369695" y="236220"/>
                    </a:cubicBezTo>
                    <a:cubicBezTo>
                      <a:pt x="1636713" y="160655"/>
                      <a:pt x="1879917" y="108903"/>
                      <a:pt x="2170748" y="0"/>
                    </a:cubicBezTo>
                    <a:cubicBezTo>
                      <a:pt x="2231390" y="112396"/>
                      <a:pt x="2244408" y="158115"/>
                      <a:pt x="2366962" y="237173"/>
                    </a:cubicBezTo>
                    <a:lnTo>
                      <a:pt x="2940367" y="668655"/>
                    </a:lnTo>
                    <a:lnTo>
                      <a:pt x="3549967" y="1179195"/>
                    </a:lnTo>
                    <a:cubicBezTo>
                      <a:pt x="3408045" y="1340484"/>
                      <a:pt x="3299459" y="1468438"/>
                      <a:pt x="3138487" y="1620202"/>
                    </a:cubicBezTo>
                    <a:lnTo>
                      <a:pt x="1991677" y="2509837"/>
                    </a:lnTo>
                    <a:lnTo>
                      <a:pt x="1351597" y="1895475"/>
                    </a:lnTo>
                    <a:cubicBezTo>
                      <a:pt x="953135" y="1477327"/>
                      <a:pt x="688022" y="1168717"/>
                      <a:pt x="303847" y="683895"/>
                    </a:cubicBezTo>
                    <a:lnTo>
                      <a:pt x="0" y="272415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ysDash"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文本框 138"/>
              <p:cNvSpPr txBox="1"/>
              <p:nvPr/>
            </p:nvSpPr>
            <p:spPr>
              <a:xfrm rot="2769244">
                <a:off x="9781189" y="17916513"/>
                <a:ext cx="1604850" cy="55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长深高速</a:t>
                </a:r>
                <a:endParaRPr lang="zh-CN" altLang="en-US" sz="6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文本框 139"/>
              <p:cNvSpPr txBox="1"/>
              <p:nvPr/>
            </p:nvSpPr>
            <p:spPr>
              <a:xfrm rot="1338005">
                <a:off x="10769246" y="14579548"/>
                <a:ext cx="1467181" cy="55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104</a:t>
                </a:r>
                <a:r>
                  <a:rPr lang="zh-CN" altLang="en-US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国道</a:t>
                </a:r>
                <a:endParaRPr lang="zh-CN" altLang="en-US" sz="6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文本框 140"/>
              <p:cNvSpPr txBox="1"/>
              <p:nvPr/>
            </p:nvSpPr>
            <p:spPr>
              <a:xfrm rot="1129843">
                <a:off x="6800800" y="12059313"/>
                <a:ext cx="294669" cy="1945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南京绕城高速</a:t>
                </a:r>
                <a:endParaRPr lang="zh-CN" altLang="en-US" sz="6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文本框 144"/>
              <p:cNvSpPr txBox="1"/>
              <p:nvPr/>
            </p:nvSpPr>
            <p:spPr>
              <a:xfrm rot="2165269">
                <a:off x="11598698" y="16668941"/>
                <a:ext cx="1306199" cy="55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端拱路</a:t>
                </a:r>
                <a:endParaRPr lang="zh-CN" altLang="en-US" sz="6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文本框 145"/>
              <p:cNvSpPr txBox="1"/>
              <p:nvPr/>
            </p:nvSpPr>
            <p:spPr>
              <a:xfrm rot="20942807">
                <a:off x="10126586" y="16321524"/>
                <a:ext cx="1281100" cy="55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月华路</a:t>
                </a:r>
                <a:endParaRPr lang="zh-CN" altLang="en-US" sz="6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文本框 146"/>
              <p:cNvSpPr txBox="1"/>
              <p:nvPr/>
            </p:nvSpPr>
            <p:spPr>
              <a:xfrm rot="19079412">
                <a:off x="11741797" y="17978842"/>
                <a:ext cx="1292560" cy="55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600" b="1" dirty="0" smtClean="0">
                    <a:effectLst>
                      <a:glow rad="635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采文路</a:t>
                </a:r>
                <a:endParaRPr lang="zh-CN" altLang="en-US" sz="6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1" name="文本框 22"/>
            <p:cNvSpPr txBox="1">
              <a:spLocks noChangeArrowheads="1"/>
            </p:cNvSpPr>
            <p:nvPr/>
          </p:nvSpPr>
          <p:spPr bwMode="auto">
            <a:xfrm>
              <a:off x="907034" y="7585484"/>
              <a:ext cx="12096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NJNBe020—04</a:t>
              </a:r>
            </a:p>
            <a:p>
              <a:pPr algn="ctr" eaLnBrk="0" hangingPunct="0"/>
              <a:r>
                <a:rPr lang="zh-CN" altLang="en-US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管理单元图则</a:t>
              </a:r>
            </a:p>
          </p:txBody>
        </p:sp>
        <p:sp>
          <p:nvSpPr>
            <p:cNvPr id="153" name="任意多边形 35"/>
            <p:cNvSpPr/>
            <p:nvPr/>
          </p:nvSpPr>
          <p:spPr>
            <a:xfrm flipH="1" flipV="1">
              <a:off x="979042" y="7765504"/>
              <a:ext cx="1332148" cy="216024"/>
            </a:xfrm>
            <a:custGeom>
              <a:avLst/>
              <a:gdLst>
                <a:gd name="connsiteX0" fmla="*/ 0 w 1209675"/>
                <a:gd name="connsiteY0" fmla="*/ 257175 h 257175"/>
                <a:gd name="connsiteX1" fmla="*/ 257175 w 1209675"/>
                <a:gd name="connsiteY1" fmla="*/ 0 h 257175"/>
                <a:gd name="connsiteX2" fmla="*/ 1209675 w 1209675"/>
                <a:gd name="connsiteY2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57175">
                  <a:moveTo>
                    <a:pt x="0" y="257175"/>
                  </a:moveTo>
                  <a:lnTo>
                    <a:pt x="257175" y="0"/>
                  </a:lnTo>
                  <a:lnTo>
                    <a:pt x="120967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55" name="文本框 17"/>
            <p:cNvSpPr txBox="1">
              <a:spLocks noChangeArrowheads="1"/>
            </p:cNvSpPr>
            <p:nvPr/>
          </p:nvSpPr>
          <p:spPr bwMode="auto">
            <a:xfrm>
              <a:off x="2023158" y="5893296"/>
              <a:ext cx="8627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NJNBe020</a:t>
              </a:r>
            </a:p>
            <a:p>
              <a:pPr algn="ctr"/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控规单元</a:t>
              </a:r>
              <a:endPara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任意多边形 155"/>
            <p:cNvSpPr/>
            <p:nvPr/>
          </p:nvSpPr>
          <p:spPr>
            <a:xfrm>
              <a:off x="1879142" y="6253336"/>
              <a:ext cx="979488" cy="216024"/>
            </a:xfrm>
            <a:custGeom>
              <a:avLst/>
              <a:gdLst>
                <a:gd name="connsiteX0" fmla="*/ 0 w 1209675"/>
                <a:gd name="connsiteY0" fmla="*/ 257175 h 257175"/>
                <a:gd name="connsiteX1" fmla="*/ 257175 w 1209675"/>
                <a:gd name="connsiteY1" fmla="*/ 0 h 257175"/>
                <a:gd name="connsiteX2" fmla="*/ 1209675 w 1209675"/>
                <a:gd name="connsiteY2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57175">
                  <a:moveTo>
                    <a:pt x="0" y="257175"/>
                  </a:moveTo>
                  <a:lnTo>
                    <a:pt x="257175" y="0"/>
                  </a:lnTo>
                  <a:lnTo>
                    <a:pt x="120967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5" name="矩形 4"/>
          <p:cNvSpPr/>
          <p:nvPr/>
        </p:nvSpPr>
        <p:spPr>
          <a:xfrm>
            <a:off x="655006" y="5461248"/>
            <a:ext cx="3708412" cy="3672408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13688454" y="5334080"/>
            <a:ext cx="2160240" cy="1800200"/>
          </a:xfrm>
          <a:prstGeom prst="wedgeRectCallout">
            <a:avLst>
              <a:gd name="adj1" fmla="val -121385"/>
              <a:gd name="adj2" fmla="val -105681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04-02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16.36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9262069" y="2672616"/>
            <a:ext cx="4271262" cy="4978287"/>
            <a:chOff x="10018153" y="2223720"/>
            <a:chExt cx="4271262" cy="4978287"/>
          </a:xfrm>
        </p:grpSpPr>
        <p:sp>
          <p:nvSpPr>
            <p:cNvPr id="173" name="文本框 172"/>
            <p:cNvSpPr txBox="1"/>
            <p:nvPr/>
          </p:nvSpPr>
          <p:spPr>
            <a:xfrm rot="2823000">
              <a:off x="9729183" y="6505243"/>
              <a:ext cx="854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长深高速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文本框 173"/>
            <p:cNvSpPr txBox="1"/>
            <p:nvPr/>
          </p:nvSpPr>
          <p:spPr>
            <a:xfrm rot="19079412">
              <a:off x="13251782" y="6925008"/>
              <a:ext cx="1037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采文路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文本框 174"/>
            <p:cNvSpPr txBox="1"/>
            <p:nvPr/>
          </p:nvSpPr>
          <p:spPr>
            <a:xfrm rot="19140384">
              <a:off x="10601328" y="4656709"/>
              <a:ext cx="66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永宁</a:t>
              </a:r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文本框 175"/>
            <p:cNvSpPr txBox="1"/>
            <p:nvPr/>
          </p:nvSpPr>
          <p:spPr>
            <a:xfrm rot="2340998">
              <a:off x="13382468" y="3073401"/>
              <a:ext cx="662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端拱路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文本框 176"/>
            <p:cNvSpPr txBox="1"/>
            <p:nvPr/>
          </p:nvSpPr>
          <p:spPr>
            <a:xfrm rot="19079412">
              <a:off x="12877899" y="3986971"/>
              <a:ext cx="865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华林路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文本框 177"/>
            <p:cNvSpPr txBox="1"/>
            <p:nvPr/>
          </p:nvSpPr>
          <p:spPr>
            <a:xfrm rot="20541516">
              <a:off x="11482940" y="2223720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月华路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文本框 178"/>
            <p:cNvSpPr txBox="1"/>
            <p:nvPr/>
          </p:nvSpPr>
          <p:spPr>
            <a:xfrm rot="2844348">
              <a:off x="11555318" y="2860682"/>
              <a:ext cx="686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雍熙</a:t>
              </a:r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" name="文本框 185"/>
            <p:cNvSpPr txBox="1"/>
            <p:nvPr/>
          </p:nvSpPr>
          <p:spPr>
            <a:xfrm rot="2844348">
              <a:off x="11555317" y="4441804"/>
              <a:ext cx="686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 smtClean="0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乾德路</a:t>
              </a:r>
              <a:endParaRPr lang="zh-CN" altLang="en-US" sz="1200" b="1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0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6595666" y="5370084"/>
            <a:ext cx="2160240" cy="1800200"/>
          </a:xfrm>
          <a:prstGeom prst="wedgeRectCallout">
            <a:avLst>
              <a:gd name="adj1" fmla="val 138290"/>
              <a:gd name="adj2" fmla="val -126187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04-39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8.34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</a:p>
        </p:txBody>
      </p:sp>
      <p:sp>
        <p:nvSpPr>
          <p:cNvPr id="181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13688454" y="2021712"/>
            <a:ext cx="2160240" cy="1800200"/>
          </a:xfrm>
          <a:prstGeom prst="wedgeRectCallout">
            <a:avLst>
              <a:gd name="adj1" fmla="val -132891"/>
              <a:gd name="adj2" fmla="val 21103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04-40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</a:p>
        </p:txBody>
      </p:sp>
      <p:sp>
        <p:nvSpPr>
          <p:cNvPr id="182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10556106" y="6018156"/>
            <a:ext cx="2160240" cy="1152128"/>
          </a:xfrm>
          <a:prstGeom prst="wedgeRectCallout">
            <a:avLst>
              <a:gd name="adj1" fmla="val -674"/>
              <a:gd name="adj2" fmla="val -108263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04-43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0.39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</a:p>
        </p:txBody>
      </p:sp>
      <p:sp>
        <p:nvSpPr>
          <p:cNvPr id="183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13688454" y="4037936"/>
            <a:ext cx="2160240" cy="1152128"/>
          </a:xfrm>
          <a:prstGeom prst="wedgeRectCallout">
            <a:avLst>
              <a:gd name="adj1" fmla="val -79525"/>
              <a:gd name="adj2" fmla="val -59211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04-42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0.56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</a:p>
        </p:txBody>
      </p:sp>
      <p:sp>
        <p:nvSpPr>
          <p:cNvPr id="184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6559662" y="3641892"/>
            <a:ext cx="2160240" cy="1152128"/>
          </a:xfrm>
          <a:prstGeom prst="wedgeRectCallout">
            <a:avLst>
              <a:gd name="adj1" fmla="val 108015"/>
              <a:gd name="adj2" fmla="val -79052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04-01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</a:p>
        </p:txBody>
      </p:sp>
      <p:sp>
        <p:nvSpPr>
          <p:cNvPr id="185" name="矩形标注 26">
            <a:extLst>
              <a:ext uri="{FF2B5EF4-FFF2-40B4-BE49-F238E27FC236}">
                <a16:creationId xmlns:a16="http://schemas.microsoft.com/office/drawing/2014/main" xmlns="" id="{6137FB35-630F-1761-42C2-FD3167303DEF}"/>
              </a:ext>
            </a:extLst>
          </p:cNvPr>
          <p:cNvSpPr/>
          <p:nvPr/>
        </p:nvSpPr>
        <p:spPr>
          <a:xfrm>
            <a:off x="6559662" y="1824844"/>
            <a:ext cx="2160240" cy="1152128"/>
          </a:xfrm>
          <a:prstGeom prst="wedgeRectCallout">
            <a:avLst>
              <a:gd name="adj1" fmla="val 155635"/>
              <a:gd name="adj2" fmla="val 54603"/>
            </a:avLst>
          </a:prstGeom>
          <a:solidFill>
            <a:schemeClr val="bg1">
              <a:alpha val="79000"/>
            </a:schemeClr>
          </a:solidFill>
          <a:ln w="6350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04-41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17247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567</Words>
  <Application>Microsoft Office PowerPoint</Application>
  <PresentationFormat>自定义</PresentationFormat>
  <Paragraphs>85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宋体</vt:lpstr>
      <vt:lpstr>微软雅黑</vt:lpstr>
      <vt:lpstr>Arial</vt:lpstr>
      <vt:lpstr>Calibri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Windows User</cp:lastModifiedBy>
  <cp:revision>411</cp:revision>
  <cp:lastPrinted>2024-03-26T06:31:01Z</cp:lastPrinted>
  <dcterms:created xsi:type="dcterms:W3CDTF">2019-11-04T11:42:00Z</dcterms:created>
  <dcterms:modified xsi:type="dcterms:W3CDTF">2026-05-12T04:13:17Z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