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2"/>
    <p:sldId id="262" r:id="rId3"/>
  </p:sldIdLst>
  <p:sldSz cx="20104100" cy="10058400"/>
  <p:notesSz cx="14358938" cy="9929813"/>
  <p:custDataLst>
    <p:tags r:id="rId5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00000"/>
    <a:srgbClr val="D42324"/>
    <a:srgbClr val="FFFFFF"/>
    <a:srgbClr val="010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07" autoAdjust="0"/>
    <p:restoredTop sz="96331" autoAdjust="0"/>
  </p:normalViewPr>
  <p:slideViewPr>
    <p:cSldViewPr showGuides="1">
      <p:cViewPr varScale="1">
        <p:scale>
          <a:sx n="75" d="100"/>
          <a:sy n="75" d="100"/>
        </p:scale>
        <p:origin x="108" y="1266"/>
      </p:cViewPr>
      <p:guideLst>
        <p:guide orient="horz" pos="3168"/>
        <p:guide pos="633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6222509" cy="498371"/>
          </a:xfrm>
          <a:prstGeom prst="rect">
            <a:avLst/>
          </a:prstGeom>
        </p:spPr>
        <p:txBody>
          <a:bodyPr vert="horz" lIns="73602" tIns="36801" rIns="73602" bIns="36801" rtlCol="0"/>
          <a:lstStyle>
            <a:lvl1pPr algn="l">
              <a:defRPr sz="1000"/>
            </a:lvl1pPr>
          </a:lstStyle>
          <a:p>
            <a:pPr defTabSz="735833"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8133029" y="2"/>
            <a:ext cx="6222509" cy="498371"/>
          </a:xfrm>
          <a:prstGeom prst="rect">
            <a:avLst/>
          </a:prstGeom>
        </p:spPr>
        <p:txBody>
          <a:bodyPr vert="horz" lIns="73602" tIns="36801" rIns="73602" bIns="36801" rtlCol="0"/>
          <a:lstStyle>
            <a:lvl1pPr algn="r">
              <a:defRPr sz="1000"/>
            </a:lvl1pPr>
          </a:lstStyle>
          <a:p>
            <a:pPr defTabSz="735833">
              <a:defRPr/>
            </a:pPr>
            <a:fld id="{C1DB716A-964D-4EB2-8D0E-86C29F8A49E2}" type="datetimeFigureOut">
              <a:rPr lang="zh-CN" altLang="en-US" smtClean="0"/>
              <a:pPr defTabSz="735833">
                <a:defRPr/>
              </a:pPr>
              <a:t>2026/5/12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33813" y="1243013"/>
            <a:ext cx="6691312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3602" tIns="36801" rIns="73602" bIns="36801" rtlCol="0" anchor="ctr"/>
          <a:lstStyle/>
          <a:p>
            <a:pPr marL="0" marR="0" lvl="0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435444" y="4778412"/>
            <a:ext cx="11488057" cy="3910177"/>
          </a:xfrm>
          <a:prstGeom prst="rect">
            <a:avLst/>
          </a:prstGeom>
        </p:spPr>
        <p:txBody>
          <a:bodyPr vert="horz" lIns="73602" tIns="36801" rIns="73602" bIns="36801" rtlCol="0"/>
          <a:lstStyle/>
          <a:p>
            <a:pPr marL="0" marR="0" lvl="0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368235" marR="0" lvl="1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二级</a:t>
            </a:r>
          </a:p>
          <a:p>
            <a:pPr marL="735833" marR="0" lvl="2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三级</a:t>
            </a:r>
          </a:p>
          <a:p>
            <a:pPr marL="1104070" marR="0" lvl="3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四级</a:t>
            </a:r>
          </a:p>
          <a:p>
            <a:pPr marL="1472304" marR="0" lvl="4" indent="0" algn="l" defTabSz="73583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431444"/>
            <a:ext cx="6222509" cy="498371"/>
          </a:xfrm>
          <a:prstGeom prst="rect">
            <a:avLst/>
          </a:prstGeom>
        </p:spPr>
        <p:txBody>
          <a:bodyPr vert="horz" lIns="73602" tIns="36801" rIns="73602" bIns="36801" rtlCol="0" anchor="b"/>
          <a:lstStyle>
            <a:lvl1pPr algn="l">
              <a:defRPr sz="1000"/>
            </a:lvl1pPr>
          </a:lstStyle>
          <a:p>
            <a:pPr defTabSz="735833"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8133029" y="9431444"/>
            <a:ext cx="6222509" cy="498371"/>
          </a:xfrm>
          <a:prstGeom prst="rect">
            <a:avLst/>
          </a:prstGeom>
        </p:spPr>
        <p:txBody>
          <a:bodyPr vert="horz" wrap="square" lIns="73602" tIns="36801" rIns="73602" bIns="36801" numCol="1" anchor="b" anchorCtr="0" compatLnSpc="1"/>
          <a:lstStyle>
            <a:lvl1pPr algn="r">
              <a:defRPr sz="1000"/>
            </a:lvl1pPr>
          </a:lstStyle>
          <a:p>
            <a:pPr defTabSz="735833">
              <a:defRPr/>
            </a:pPr>
            <a:fld id="{213A655C-B1AC-4425-A5A8-AB2C31E5176D}" type="slidenum">
              <a:rPr lang="zh-CN" altLang="en-US" smtClean="0"/>
              <a:pPr defTabSz="735833"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878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256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8104"/>
            <a:ext cx="17088485" cy="21122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32704"/>
            <a:ext cx="14072869" cy="2514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0275FD-135D-4BC5-ABA7-171CF6D46488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1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E77DD5-325A-4769-9C55-E302D77FA1A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4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41257D-445D-4368-B419-9FA411A0CA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6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95C69B-6AB9-4BA6-9AF6-127A8972002B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3432"/>
            <a:ext cx="8745283" cy="66385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5"/>
          <p:cNvSpPr>
            <a:spLocks noGrp="1"/>
          </p:cNvSpPr>
          <p:nvPr>
            <p:ph type="ftr" sz="quarter" idx="1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dt" sz="half" idx="1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81978B-FCDE-44CA-AB9F-210F33591AC9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7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00BB6B4-23BD-4279-B4C6-9EA1EDC7902A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387D2B-5DC5-486C-88BF-A8AF506FA990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7583100-B881-4647-9371-B59ADAC7C85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/>
          <p:cNvSpPr>
            <a:spLocks noGrp="1"/>
          </p:cNvSpPr>
          <p:nvPr>
            <p:ph type="ftr" sz="quarter" idx="3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Holder 3"/>
          <p:cNvSpPr>
            <a:spLocks noGrp="1"/>
          </p:cNvSpPr>
          <p:nvPr>
            <p:ph type="dt" sz="half" idx="2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E9C50C-75B2-4F8F-B4F2-C18ECBD5904B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Holder 4"/>
          <p:cNvSpPr>
            <a:spLocks noGrp="1"/>
          </p:cNvSpPr>
          <p:nvPr>
            <p:ph type="sldNum" sz="quarter" idx="4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5DFF8DC-8E9D-43EA-9E9C-D93CD9131DF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bk object 17"/>
          <p:cNvSpPr/>
          <p:nvPr/>
        </p:nvSpPr>
        <p:spPr>
          <a:xfrm>
            <a:off x="0" y="0"/>
            <a:ext cx="0" cy="1588"/>
          </a:xfrm>
          <a:custGeom>
            <a:avLst/>
            <a:gdLst/>
            <a:ahLst/>
            <a:cxnLst>
              <a:cxn ang="0">
                <a:pos x="0" y="98202"/>
              </a:cxn>
              <a:cxn ang="0">
                <a:pos x="0" y="344956"/>
              </a:cxn>
            </a:cxnLst>
            <a:rect l="0" t="0" r="0" b="0"/>
            <a:pathLst>
              <a:path w="1" h="1270">
                <a:moveTo>
                  <a:pt x="0" y="461"/>
                </a:moveTo>
                <a:lnTo>
                  <a:pt x="0" y="1617"/>
                </a:lnTo>
              </a:path>
            </a:pathLst>
          </a:custGeom>
          <a:noFill/>
          <a:ln w="3175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>
          <a:xfrm>
            <a:off x="1004888" y="401638"/>
            <a:ext cx="18094325" cy="16097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1029" name="Holder 3"/>
          <p:cNvSpPr>
            <a:spLocks noGrp="1"/>
          </p:cNvSpPr>
          <p:nvPr>
            <p:ph type="body"/>
          </p:nvPr>
        </p:nvSpPr>
        <p:spPr>
          <a:xfrm>
            <a:off x="1004888" y="2312988"/>
            <a:ext cx="18094325" cy="66389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lvl="0"/>
            <a:endParaRPr lang="zh-CN" altLang="zh-CN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775" y="9353550"/>
            <a:ext cx="6432550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4888" y="9353550"/>
            <a:ext cx="4624388" cy="5032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defRPr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187F2E-D3FA-4D89-8BC6-EEA6E98D90A6}" type="datetimeFigureOut">
              <a:rPr kumimoji="0" lang="en-US" sz="18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5/12/2026</a:t>
            </a:fld>
            <a:endParaRPr kumimoji="0" lang="en-US" sz="18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825" y="9353550"/>
            <a:ext cx="4624388" cy="5032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spAutoFit/>
          </a:bodyPr>
          <a:lstStyle>
            <a:lvl1pPr algn="r" eaLnBrk="1" hangingPunct="1">
              <a:defRPr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844445-4DBC-44DA-80E1-FCFBF76E9E15}" type="slidenum">
              <a:rPr kumimoji="0" altLang="zh-CN" sz="18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" y="0"/>
            <a:ext cx="20098512" cy="10058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 sz="2000">
          <a:latin typeface="+mn-lt"/>
          <a:ea typeface="+mn-ea"/>
          <a:cs typeface="+mn-cs"/>
        </a:defRPr>
      </a:lvl6pPr>
      <a:lvl7pPr marL="2743200">
        <a:defRPr sz="2000">
          <a:latin typeface="+mn-lt"/>
          <a:ea typeface="+mn-ea"/>
          <a:cs typeface="+mn-cs"/>
        </a:defRPr>
      </a:lvl7pPr>
      <a:lvl8pPr marL="3200400">
        <a:defRPr sz="2000">
          <a:latin typeface="+mn-lt"/>
          <a:ea typeface="+mn-ea"/>
          <a:cs typeface="+mn-cs"/>
        </a:defRPr>
      </a:lvl8pPr>
      <a:lvl9pPr marL="3657600">
        <a:defRPr sz="2000"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270"/>
          <a:stretch/>
        </p:blipFill>
        <p:spPr bwMode="auto">
          <a:xfrm>
            <a:off x="10052050" y="5797407"/>
            <a:ext cx="5122864" cy="4276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2968374" y="619172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南京市国土空间规划编制成果公布</a:t>
            </a:r>
          </a:p>
        </p:txBody>
      </p:sp>
      <p:sp>
        <p:nvSpPr>
          <p:cNvPr id="3" name="矩形 2"/>
          <p:cNvSpPr/>
          <p:nvPr/>
        </p:nvSpPr>
        <p:spPr>
          <a:xfrm>
            <a:off x="10052050" y="5789519"/>
            <a:ext cx="5122864" cy="4268881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object 4"/>
          <p:cNvSpPr txBox="1"/>
          <p:nvPr/>
        </p:nvSpPr>
        <p:spPr>
          <a:xfrm>
            <a:off x="10052050" y="9058223"/>
            <a:ext cx="5122864" cy="578172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南京市规划和自然资源局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74650" indent="-363220" algn="ctr" eaLnBrk="1" hangingPunct="1">
              <a:lnSpc>
                <a:spcPct val="153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二O</a:t>
            </a:r>
            <a:r>
              <a:rPr lang="en-US" altLang="en-US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sp>
        <p:nvSpPr>
          <p:cNvPr id="8203" name="object 16"/>
          <p:cNvSpPr txBox="1"/>
          <p:nvPr/>
        </p:nvSpPr>
        <p:spPr>
          <a:xfrm>
            <a:off x="5434013" y="8665409"/>
            <a:ext cx="2689225" cy="1007968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84150" indent="-171450" eaLnBrk="1" hangingPunct="1"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南京市鼓楼区</a:t>
            </a:r>
            <a:r>
              <a:rPr lang="en-US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中山路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171号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 编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210005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 址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http://ghj.nanjing.gov.cn</a:t>
            </a:r>
          </a:p>
          <a:p>
            <a:pPr marL="184150" indent="-171450" eaLnBrk="1" hangingPunct="1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咨询电话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025-52126800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object 12"/>
          <p:cNvSpPr txBox="1"/>
          <p:nvPr/>
        </p:nvSpPr>
        <p:spPr>
          <a:xfrm>
            <a:off x="15844664" y="6520894"/>
            <a:ext cx="3712442" cy="2272417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本规划</a:t>
            </a:r>
            <a:r>
              <a:rPr lang="en-US" altLang="zh-CN" sz="9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是城市发展的控制与引导性文件，不代表具体的项目实施计划和实施方案。一旦有建设行为，应依据批准的具体项目建设方案实施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2、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国土空间规划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是不断优化更新的过程，规划内容以南京市规划和自然资源局存档备查的最新版本为准，同一地区同内容深度规划若有更新，南京市规划和自然资源局将</a:t>
            </a:r>
            <a:r>
              <a:rPr lang="en-US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依法及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时在网站上公布，本材料自动作废。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en-US" altLang="zh-CN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900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、本材料版权及解释权归南京市规划和自然资源局所有，未取得版权人的书面授权，谢绝改变、分发、发布或使用本材料图文资料。</a:t>
            </a: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 rotWithShape="1">
          <a:blip r:embed="rId6"/>
          <a:srcRect r="79277"/>
          <a:stretch/>
        </p:blipFill>
        <p:spPr>
          <a:xfrm>
            <a:off x="12566650" y="533400"/>
            <a:ext cx="473732" cy="53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object 5"/>
          <p:cNvSpPr txBox="1"/>
          <p:nvPr/>
        </p:nvSpPr>
        <p:spPr>
          <a:xfrm>
            <a:off x="10952150" y="2367905"/>
            <a:ext cx="4281364" cy="474169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《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南京市铁路南站地区控制性详细规划</a:t>
            </a: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》</a:t>
            </a:r>
          </a:p>
          <a:p>
            <a:pPr marL="11430" algn="ctr" eaLnBrk="1" hangingPunct="1">
              <a:lnSpc>
                <a:spcPct val="10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MCd080—07</a:t>
            </a:r>
            <a:r>
              <a:rPr lang="zh-CN" altLang="en-US" sz="1600" b="1" dirty="0">
                <a:solidFill>
                  <a:srgbClr val="FFFFFF"/>
                </a:solidFill>
                <a:latin typeface="宋体" panose="02010600030101010101" pitchFamily="2" charset="-122"/>
              </a:rPr>
              <a:t>规划管理单元图则修改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0F5A7B43-6F12-6ACD-E441-C899DBF3918C}"/>
              </a:ext>
            </a:extLst>
          </p:cNvPr>
          <p:cNvSpPr txBox="1"/>
          <p:nvPr/>
        </p:nvSpPr>
        <p:spPr>
          <a:xfrm>
            <a:off x="15844664" y="609716"/>
            <a:ext cx="3712442" cy="1676613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indent="-12700" algn="just" eaLnBrk="1" hangingPunct="1">
              <a:lnSpc>
                <a:spcPts val="1975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为加快南站片区开发建设，我局会同市交通集团开展了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南京市铁路南站地区控制性详细规划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》MCd080—07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规划管理单元图则修改工作。</a:t>
            </a:r>
          </a:p>
          <a:p>
            <a:pPr marL="12700" indent="-12700" algn="just" eaLnBrk="1" hangingPunct="1">
              <a:lnSpc>
                <a:spcPct val="20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根据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中华人民共和国城乡规划法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南京市国土空间规划条例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，现将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南京市铁路南站地区控制性详细规划</a:t>
            </a:r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》MCd080—07</a:t>
            </a: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规划管理单元图则修改成果向社会予以公布。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7B629AB9-52A6-FFEF-688D-9CA2DA815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632" t="7707" r="10634" b="18965"/>
          <a:stretch>
            <a:fillRect/>
          </a:stretch>
        </p:blipFill>
        <p:spPr>
          <a:xfrm>
            <a:off x="291241" y="5862737"/>
            <a:ext cx="4318853" cy="34732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xmlns="" id="{4D0B41A3-135E-40A0-A499-E5A59C07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9" y="1867995"/>
            <a:ext cx="4320812" cy="38057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椭圆 30">
            <a:extLst>
              <a:ext uri="{FF2B5EF4-FFF2-40B4-BE49-F238E27FC236}">
                <a16:creationId xmlns:a16="http://schemas.microsoft.com/office/drawing/2014/main" xmlns="" id="{91AA6F12-1D02-C11C-1929-67AF34E0A72E}"/>
              </a:ext>
            </a:extLst>
          </p:cNvPr>
          <p:cNvSpPr/>
          <p:nvPr/>
        </p:nvSpPr>
        <p:spPr>
          <a:xfrm>
            <a:off x="2434258" y="3085933"/>
            <a:ext cx="152396" cy="152396"/>
          </a:xfrm>
          <a:prstGeom prst="ellipse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7A71AF0F-7EB7-1768-45BC-FB114A28C5E9}"/>
              </a:ext>
            </a:extLst>
          </p:cNvPr>
          <p:cNvSpPr txBox="1"/>
          <p:nvPr/>
        </p:nvSpPr>
        <p:spPr>
          <a:xfrm>
            <a:off x="1869603" y="268623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MCd080—07</a:t>
            </a:r>
          </a:p>
          <a:p>
            <a:pPr algn="ctr"/>
            <a:r>
              <a:rPr lang="zh-CN" altLang="en-US" sz="1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2C83287D-4FE7-93B8-27E5-5179E909D5A4}"/>
              </a:ext>
            </a:extLst>
          </p:cNvPr>
          <p:cNvSpPr txBox="1"/>
          <p:nvPr/>
        </p:nvSpPr>
        <p:spPr>
          <a:xfrm>
            <a:off x="3217078" y="807567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MCd080—07</a:t>
            </a:r>
          </a:p>
          <a:p>
            <a:pPr algn="ctr"/>
            <a:r>
              <a:rPr lang="zh-CN" altLang="en-US" sz="10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规划管理单元图则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DF9ADBDB-1263-3AB3-7779-7681990AC261}"/>
              </a:ext>
            </a:extLst>
          </p:cNvPr>
          <p:cNvSpPr txBox="1"/>
          <p:nvPr/>
        </p:nvSpPr>
        <p:spPr>
          <a:xfrm>
            <a:off x="3641571" y="6049712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C00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MCd080</a:t>
            </a:r>
          </a:p>
          <a:p>
            <a:pPr algn="ctr"/>
            <a:r>
              <a:rPr lang="zh-CN" altLang="en-US" sz="1000" b="1" dirty="0">
                <a:solidFill>
                  <a:srgbClr val="FC009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控规单元</a:t>
            </a:r>
          </a:p>
        </p:txBody>
      </p:sp>
      <p:sp>
        <p:nvSpPr>
          <p:cNvPr id="40" name="任意多边形 34">
            <a:extLst>
              <a:ext uri="{FF2B5EF4-FFF2-40B4-BE49-F238E27FC236}">
                <a16:creationId xmlns:a16="http://schemas.microsoft.com/office/drawing/2014/main" xmlns="" id="{C3C58EC3-4348-C0C2-87DD-FF3CDF6D7A44}"/>
              </a:ext>
            </a:extLst>
          </p:cNvPr>
          <p:cNvSpPr/>
          <p:nvPr/>
        </p:nvSpPr>
        <p:spPr>
          <a:xfrm>
            <a:off x="3351180" y="6420169"/>
            <a:ext cx="1130474" cy="251605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 35">
            <a:extLst>
              <a:ext uri="{FF2B5EF4-FFF2-40B4-BE49-F238E27FC236}">
                <a16:creationId xmlns:a16="http://schemas.microsoft.com/office/drawing/2014/main" xmlns="" id="{CE7A15C6-AB73-6A3B-D687-0E224CB73372}"/>
              </a:ext>
            </a:extLst>
          </p:cNvPr>
          <p:cNvSpPr/>
          <p:nvPr/>
        </p:nvSpPr>
        <p:spPr>
          <a:xfrm flipV="1">
            <a:off x="3080191" y="8190404"/>
            <a:ext cx="1220376" cy="265069"/>
          </a:xfrm>
          <a:custGeom>
            <a:avLst/>
            <a:gdLst>
              <a:gd name="connsiteX0" fmla="*/ 0 w 1209675"/>
              <a:gd name="connsiteY0" fmla="*/ 257175 h 257175"/>
              <a:gd name="connsiteX1" fmla="*/ 257175 w 1209675"/>
              <a:gd name="connsiteY1" fmla="*/ 0 h 257175"/>
              <a:gd name="connsiteX2" fmla="*/ 1209675 w 1209675"/>
              <a:gd name="connsiteY2" fmla="*/ 0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675" h="257175">
                <a:moveTo>
                  <a:pt x="0" y="257175"/>
                </a:moveTo>
                <a:lnTo>
                  <a:pt x="257175" y="0"/>
                </a:lnTo>
                <a:lnTo>
                  <a:pt x="1209675" y="0"/>
                </a:lnTo>
              </a:path>
            </a:pathLst>
          </a:custGeom>
          <a:noFill/>
          <a:ln w="12700">
            <a:solidFill>
              <a:schemeClr val="tx1"/>
            </a:solidFill>
            <a:headEnd type="oval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object 7"/>
          <p:cNvSpPr txBox="1"/>
          <p:nvPr/>
        </p:nvSpPr>
        <p:spPr>
          <a:xfrm>
            <a:off x="316098" y="945541"/>
            <a:ext cx="1454150" cy="2222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en-US" altLang="zh-CN" sz="14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区位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object 8"/>
          <p:cNvSpPr/>
          <p:nvPr/>
        </p:nvSpPr>
        <p:spPr>
          <a:xfrm>
            <a:off x="0" y="779463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object 9"/>
          <p:cNvSpPr/>
          <p:nvPr/>
        </p:nvSpPr>
        <p:spPr>
          <a:xfrm>
            <a:off x="0" y="0"/>
            <a:ext cx="0" cy="10053638"/>
          </a:xfrm>
          <a:custGeom>
            <a:avLst/>
            <a:gdLst>
              <a:gd name="txL" fmla="*/ 0 w 1"/>
              <a:gd name="txT" fmla="*/ 0 h 10053320"/>
              <a:gd name="txR" fmla="*/ 0 w 1"/>
              <a:gd name="txB" fmla="*/ 10053320 h 10053320"/>
            </a:gdLst>
            <a:ahLst/>
            <a:cxnLst>
              <a:cxn ang="0">
                <a:pos x="0" y="0"/>
              </a:cxn>
              <a:cxn ang="0">
                <a:pos x="0" y="10060684"/>
              </a:cxn>
            </a:cxnLst>
            <a:rect l="txL" t="txT" r="txR" b="txB"/>
            <a:pathLst>
              <a:path w="1" h="10053320">
                <a:moveTo>
                  <a:pt x="0" y="0"/>
                </a:moveTo>
                <a:lnTo>
                  <a:pt x="0" y="1005274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object 10"/>
          <p:cNvSpPr/>
          <p:nvPr/>
        </p:nvSpPr>
        <p:spPr>
          <a:xfrm>
            <a:off x="-639" y="10034588"/>
            <a:ext cx="20104100" cy="0"/>
          </a:xfrm>
          <a:custGeom>
            <a:avLst/>
            <a:gdLst>
              <a:gd name="txL" fmla="*/ 0 w 20104100"/>
              <a:gd name="txT" fmla="*/ 0 h 1"/>
              <a:gd name="txR" fmla="*/ 20104100 w 20104100"/>
              <a:gd name="txB" fmla="*/ 0 h 1"/>
            </a:gdLst>
            <a:ahLst/>
            <a:cxnLst>
              <a:cxn ang="0">
                <a:pos x="0" y="0"/>
              </a:cxn>
              <a:cxn ang="0">
                <a:pos x="20104100" y="0"/>
              </a:cxn>
            </a:cxnLst>
            <a:rect l="txL" t="txT" r="txR" b="txB"/>
            <a:pathLst>
              <a:path w="20104100" h="1">
                <a:moveTo>
                  <a:pt x="0" y="0"/>
                </a:moveTo>
                <a:lnTo>
                  <a:pt x="20104099" y="0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object 7"/>
          <p:cNvSpPr txBox="1"/>
          <p:nvPr/>
        </p:nvSpPr>
        <p:spPr>
          <a:xfrm>
            <a:off x="5643991" y="952526"/>
            <a:ext cx="2174875" cy="21526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lstStyle/>
          <a:p>
            <a:pPr marL="12700" eaLnBrk="1" hangingPunct="1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图则修改内容</a:t>
            </a:r>
            <a:endParaRPr lang="en-US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91510" y="783478"/>
            <a:ext cx="0" cy="9117013"/>
          </a:xfrm>
          <a:custGeom>
            <a:avLst/>
            <a:gdLst>
              <a:gd name="txL" fmla="*/ 0 w 1"/>
              <a:gd name="txT" fmla="*/ 0 h 9116695"/>
              <a:gd name="txR" fmla="*/ 0 w 1"/>
              <a:gd name="txB" fmla="*/ 9116695 h 9116695"/>
            </a:gdLst>
            <a:ahLst/>
            <a:cxnLst>
              <a:cxn ang="0">
                <a:pos x="0" y="0"/>
              </a:cxn>
              <a:cxn ang="0">
                <a:pos x="0" y="9124211"/>
              </a:cxn>
            </a:cxnLst>
            <a:rect l="txL" t="txT" r="txR" b="txB"/>
            <a:pathLst>
              <a:path w="1" h="9116695">
                <a:moveTo>
                  <a:pt x="0" y="0"/>
                </a:moveTo>
                <a:lnTo>
                  <a:pt x="0" y="9116254"/>
                </a:lnTo>
              </a:path>
            </a:pathLst>
          </a:custGeom>
          <a:noFill/>
          <a:ln w="8666" cap="flat" cmpd="sng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object 2"/>
          <p:cNvSpPr txBox="1"/>
          <p:nvPr/>
        </p:nvSpPr>
        <p:spPr>
          <a:xfrm>
            <a:off x="-639" y="362749"/>
            <a:ext cx="20104099" cy="285078"/>
          </a:xfrm>
          <a:prstGeom prst="rect">
            <a:avLst/>
          </a:prstGeom>
          <a:noFill/>
          <a:ln w="9525">
            <a:noFill/>
          </a:ln>
        </p:spPr>
        <p:txBody>
          <a:bodyPr wrap="square" lIns="0" tIns="0" rIns="0" bIns="0">
            <a:spAutoFit/>
          </a:bodyPr>
          <a:lstStyle/>
          <a:p>
            <a:pPr marL="12700" algn="ctr">
              <a:lnSpc>
                <a:spcPct val="150000"/>
              </a:lnSpc>
            </a:pP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南京市铁路南站地区控制性详细规划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》MCd080—07</a:t>
            </a: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规划管理单元图则修改</a:t>
            </a:r>
          </a:p>
        </p:txBody>
      </p:sp>
      <p:sp>
        <p:nvSpPr>
          <p:cNvPr id="15" name="矩形 14"/>
          <p:cNvSpPr/>
          <p:nvPr/>
        </p:nvSpPr>
        <p:spPr>
          <a:xfrm>
            <a:off x="5607158" y="1248780"/>
            <a:ext cx="14021956" cy="48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07-19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地块用地性质为商住混合用地（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Rb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），用地面积为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1.59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25%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，配套设施为公共厕所、通信基站；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07-34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地块用地性质为二类居住用地（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R2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），用地面积为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2.56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公顷，容积率≤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1.8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，建筑密度为≤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22%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，建筑高度≤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60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米，绿地率≥</a:t>
            </a:r>
            <a:r>
              <a:rPr lang="en-US" altLang="zh-CN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30%</a:t>
            </a:r>
            <a:r>
              <a:rPr lang="zh-CN" altLang="en-US" sz="900" spc="2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42685" y="9354660"/>
            <a:ext cx="36790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en-US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MCd080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控规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单元的位置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78E2E7A0-5722-5A9A-3032-4C94CED4150B}"/>
              </a:ext>
            </a:extLst>
          </p:cNvPr>
          <p:cNvSpPr/>
          <p:nvPr/>
        </p:nvSpPr>
        <p:spPr>
          <a:xfrm>
            <a:off x="462373" y="5655493"/>
            <a:ext cx="40192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本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图则在</a:t>
            </a:r>
            <a:r>
              <a:rPr lang="zh-CN" altLang="en-US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江宁</a:t>
            </a:r>
            <a:r>
              <a:rPr lang="zh-CN" altLang="zh-CN" sz="9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区的位置</a:t>
            </a:r>
          </a:p>
        </p:txBody>
      </p:sp>
      <p:sp>
        <p:nvSpPr>
          <p:cNvPr id="22" name="object 3"/>
          <p:cNvSpPr txBox="1"/>
          <p:nvPr/>
        </p:nvSpPr>
        <p:spPr>
          <a:xfrm>
            <a:off x="316098" y="1298656"/>
            <a:ext cx="4694055" cy="391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2700" indent="323850" algn="just" eaLnBrk="1" fontAlgn="auto" hangingPunct="1">
              <a:lnSpc>
                <a:spcPct val="150000"/>
              </a:lnSpc>
              <a:defRPr/>
            </a:pP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MCd080—07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规划管理单元图则位于铁路南站片区东侧，东至双龙大道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、西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至明城大道</a:t>
            </a:r>
            <a:r>
              <a:rPr lang="zh-CN" altLang="en-US" sz="900" spc="2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、南至宏运大道、北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至金阳东街，用地面积约</a:t>
            </a:r>
            <a:r>
              <a:rPr lang="en-US" altLang="zh-CN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58.06</a:t>
            </a:r>
            <a:r>
              <a:rPr lang="zh-CN" altLang="en-US" sz="900" spc="2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公顷。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6CA5C71-6F44-5650-0DBE-317AC1477F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15" t="23548" r="29370" b="23479"/>
          <a:stretch>
            <a:fillRect/>
          </a:stretch>
        </p:blipFill>
        <p:spPr>
          <a:xfrm>
            <a:off x="7860811" y="1915700"/>
            <a:ext cx="8698842" cy="7017475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xmlns="" id="{0E1988A0-8A75-FF54-EC03-A7C699C075FD}"/>
              </a:ext>
            </a:extLst>
          </p:cNvPr>
          <p:cNvSpPr/>
          <p:nvPr/>
        </p:nvSpPr>
        <p:spPr>
          <a:xfrm>
            <a:off x="7819802" y="1905187"/>
            <a:ext cx="8748972" cy="7336481"/>
          </a:xfrm>
          <a:custGeom>
            <a:avLst/>
            <a:gdLst>
              <a:gd name="connsiteX0" fmla="*/ 5574462 w 9453562"/>
              <a:gd name="connsiteY0" fmla="*/ 1729437 h 7805735"/>
              <a:gd name="connsiteX1" fmla="*/ 5539431 w 9453562"/>
              <a:gd name="connsiteY1" fmla="*/ 1730711 h 7805735"/>
              <a:gd name="connsiteX2" fmla="*/ 5504403 w 9453562"/>
              <a:gd name="connsiteY2" fmla="*/ 1734850 h 7805735"/>
              <a:gd name="connsiteX3" fmla="*/ 5470649 w 9453562"/>
              <a:gd name="connsiteY3" fmla="*/ 1743449 h 7805735"/>
              <a:gd name="connsiteX4" fmla="*/ 5436892 w 9453562"/>
              <a:gd name="connsiteY4" fmla="*/ 1754596 h 7805735"/>
              <a:gd name="connsiteX5" fmla="*/ 5405047 w 9453562"/>
              <a:gd name="connsiteY5" fmla="*/ 1769881 h 7805735"/>
              <a:gd name="connsiteX6" fmla="*/ 5404412 w 9453562"/>
              <a:gd name="connsiteY6" fmla="*/ 1768607 h 7805735"/>
              <a:gd name="connsiteX7" fmla="*/ 2318320 w 9453562"/>
              <a:gd name="connsiteY7" fmla="*/ 3439511 h 7805735"/>
              <a:gd name="connsiteX8" fmla="*/ 2291571 w 9453562"/>
              <a:gd name="connsiteY8" fmla="*/ 3454796 h 7805735"/>
              <a:gd name="connsiteX9" fmla="*/ 2267686 w 9453562"/>
              <a:gd name="connsiteY9" fmla="*/ 3474539 h 7805735"/>
              <a:gd name="connsiteX10" fmla="*/ 2246670 w 9453562"/>
              <a:gd name="connsiteY10" fmla="*/ 3497149 h 7805735"/>
              <a:gd name="connsiteX11" fmla="*/ 2228516 w 9453562"/>
              <a:gd name="connsiteY11" fmla="*/ 3521034 h 7805735"/>
              <a:gd name="connsiteX12" fmla="*/ 2212913 w 9453562"/>
              <a:gd name="connsiteY12" fmla="*/ 3547783 h 7805735"/>
              <a:gd name="connsiteX13" fmla="*/ 2200175 w 9453562"/>
              <a:gd name="connsiteY13" fmla="*/ 3575807 h 7805735"/>
              <a:gd name="connsiteX14" fmla="*/ 2191897 w 9453562"/>
              <a:gd name="connsiteY14" fmla="*/ 3605422 h 7805735"/>
              <a:gd name="connsiteX15" fmla="*/ 2186163 w 9453562"/>
              <a:gd name="connsiteY15" fmla="*/ 3634719 h 7805735"/>
              <a:gd name="connsiteX16" fmla="*/ 2184889 w 9453562"/>
              <a:gd name="connsiteY16" fmla="*/ 3665608 h 7805735"/>
              <a:gd name="connsiteX17" fmla="*/ 2187754 w 9453562"/>
              <a:gd name="connsiteY17" fmla="*/ 3696497 h 7805735"/>
              <a:gd name="connsiteX18" fmla="*/ 2193171 w 9453562"/>
              <a:gd name="connsiteY18" fmla="*/ 3727389 h 7805735"/>
              <a:gd name="connsiteX19" fmla="*/ 2203040 w 9453562"/>
              <a:gd name="connsiteY19" fmla="*/ 3755730 h 7805735"/>
              <a:gd name="connsiteX20" fmla="*/ 2215778 w 9453562"/>
              <a:gd name="connsiteY20" fmla="*/ 3783753 h 7805735"/>
              <a:gd name="connsiteX21" fmla="*/ 2215778 w 9453562"/>
              <a:gd name="connsiteY21" fmla="*/ 3785027 h 7805735"/>
              <a:gd name="connsiteX22" fmla="*/ 3330350 w 9453562"/>
              <a:gd name="connsiteY22" fmla="*/ 5847939 h 7805735"/>
              <a:gd name="connsiteX23" fmla="*/ 3331624 w 9453562"/>
              <a:gd name="connsiteY23" fmla="*/ 5847939 h 7805735"/>
              <a:gd name="connsiteX24" fmla="*/ 3347230 w 9453562"/>
              <a:gd name="connsiteY24" fmla="*/ 5874689 h 7805735"/>
              <a:gd name="connsiteX25" fmla="*/ 3366655 w 9453562"/>
              <a:gd name="connsiteY25" fmla="*/ 5898573 h 7805735"/>
              <a:gd name="connsiteX26" fmla="*/ 3389265 w 9453562"/>
              <a:gd name="connsiteY26" fmla="*/ 5919593 h 7805735"/>
              <a:gd name="connsiteX27" fmla="*/ 3413147 w 9453562"/>
              <a:gd name="connsiteY27" fmla="*/ 5938061 h 7805735"/>
              <a:gd name="connsiteX28" fmla="*/ 3439897 w 9453562"/>
              <a:gd name="connsiteY28" fmla="*/ 5953347 h 7805735"/>
              <a:gd name="connsiteX29" fmla="*/ 3467920 w 9453562"/>
              <a:gd name="connsiteY29" fmla="*/ 5966085 h 7805735"/>
              <a:gd name="connsiteX30" fmla="*/ 3497538 w 9453562"/>
              <a:gd name="connsiteY30" fmla="*/ 5974366 h 7805735"/>
              <a:gd name="connsiteX31" fmla="*/ 3526836 w 9453562"/>
              <a:gd name="connsiteY31" fmla="*/ 5980096 h 7805735"/>
              <a:gd name="connsiteX32" fmla="*/ 3557724 w 9453562"/>
              <a:gd name="connsiteY32" fmla="*/ 5981370 h 7805735"/>
              <a:gd name="connsiteX33" fmla="*/ 3588931 w 9453562"/>
              <a:gd name="connsiteY33" fmla="*/ 5978823 h 7805735"/>
              <a:gd name="connsiteX34" fmla="*/ 3619823 w 9453562"/>
              <a:gd name="connsiteY34" fmla="*/ 5973092 h 7805735"/>
              <a:gd name="connsiteX35" fmla="*/ 3647846 w 9453562"/>
              <a:gd name="connsiteY35" fmla="*/ 5963219 h 7805735"/>
              <a:gd name="connsiteX36" fmla="*/ 3675870 w 9453562"/>
              <a:gd name="connsiteY36" fmla="*/ 5950482 h 7805735"/>
              <a:gd name="connsiteX37" fmla="*/ 6968635 w 9453562"/>
              <a:gd name="connsiteY37" fmla="*/ 4168758 h 7805735"/>
              <a:gd name="connsiteX38" fmla="*/ 6968635 w 9453562"/>
              <a:gd name="connsiteY38" fmla="*/ 4167484 h 7805735"/>
              <a:gd name="connsiteX39" fmla="*/ 6998249 w 9453562"/>
              <a:gd name="connsiteY39" fmla="*/ 4149015 h 7805735"/>
              <a:gd name="connsiteX40" fmla="*/ 7026273 w 9453562"/>
              <a:gd name="connsiteY40" fmla="*/ 4126722 h 7805735"/>
              <a:gd name="connsiteX41" fmla="*/ 7053023 w 9453562"/>
              <a:gd name="connsiteY41" fmla="*/ 4102838 h 7805735"/>
              <a:gd name="connsiteX42" fmla="*/ 7075313 w 9453562"/>
              <a:gd name="connsiteY42" fmla="*/ 4076088 h 7805735"/>
              <a:gd name="connsiteX43" fmla="*/ 7095058 w 9453562"/>
              <a:gd name="connsiteY43" fmla="*/ 4046473 h 7805735"/>
              <a:gd name="connsiteX44" fmla="*/ 7111935 w 9453562"/>
              <a:gd name="connsiteY44" fmla="*/ 4015584 h 7805735"/>
              <a:gd name="connsiteX45" fmla="*/ 7125947 w 9453562"/>
              <a:gd name="connsiteY45" fmla="*/ 3983422 h 7805735"/>
              <a:gd name="connsiteX46" fmla="*/ 7135819 w 9453562"/>
              <a:gd name="connsiteY46" fmla="*/ 3948073 h 7805735"/>
              <a:gd name="connsiteX47" fmla="*/ 7142824 w 9453562"/>
              <a:gd name="connsiteY47" fmla="*/ 3913042 h 7805735"/>
              <a:gd name="connsiteX48" fmla="*/ 7145693 w 9453562"/>
              <a:gd name="connsiteY48" fmla="*/ 3878014 h 7805735"/>
              <a:gd name="connsiteX49" fmla="*/ 7144419 w 9453562"/>
              <a:gd name="connsiteY49" fmla="*/ 3842666 h 7805735"/>
              <a:gd name="connsiteX50" fmla="*/ 7139959 w 9453562"/>
              <a:gd name="connsiteY50" fmla="*/ 3807638 h 7805735"/>
              <a:gd name="connsiteX51" fmla="*/ 7131681 w 9453562"/>
              <a:gd name="connsiteY51" fmla="*/ 3772607 h 7805735"/>
              <a:gd name="connsiteX52" fmla="*/ 7120534 w 9453562"/>
              <a:gd name="connsiteY52" fmla="*/ 3740127 h 7805735"/>
              <a:gd name="connsiteX53" fmla="*/ 7104931 w 9453562"/>
              <a:gd name="connsiteY53" fmla="*/ 3707961 h 7805735"/>
              <a:gd name="connsiteX54" fmla="*/ 7085185 w 9453562"/>
              <a:gd name="connsiteY54" fmla="*/ 3677072 h 7805735"/>
              <a:gd name="connsiteX55" fmla="*/ 7086141 w 9453562"/>
              <a:gd name="connsiteY55" fmla="*/ 3676437 h 7805735"/>
              <a:gd name="connsiteX56" fmla="*/ 5846099 w 9453562"/>
              <a:gd name="connsiteY56" fmla="*/ 1874650 h 7805735"/>
              <a:gd name="connsiteX57" fmla="*/ 5844507 w 9453562"/>
              <a:gd name="connsiteY57" fmla="*/ 1875606 h 7805735"/>
              <a:gd name="connsiteX58" fmla="*/ 5823170 w 9453562"/>
              <a:gd name="connsiteY58" fmla="*/ 1847265 h 7805735"/>
              <a:gd name="connsiteX59" fmla="*/ 5799289 w 9453562"/>
              <a:gd name="connsiteY59" fmla="*/ 1822107 h 7805735"/>
              <a:gd name="connsiteX60" fmla="*/ 5772857 w 9453562"/>
              <a:gd name="connsiteY60" fmla="*/ 1799496 h 7805735"/>
              <a:gd name="connsiteX61" fmla="*/ 5743242 w 9453562"/>
              <a:gd name="connsiteY61" fmla="*/ 1778480 h 7805735"/>
              <a:gd name="connsiteX62" fmla="*/ 5712350 w 9453562"/>
              <a:gd name="connsiteY62" fmla="*/ 1761600 h 7805735"/>
              <a:gd name="connsiteX63" fmla="*/ 5678596 w 9453562"/>
              <a:gd name="connsiteY63" fmla="*/ 1748862 h 7805735"/>
              <a:gd name="connsiteX64" fmla="*/ 5644839 w 9453562"/>
              <a:gd name="connsiteY64" fmla="*/ 1738993 h 7805735"/>
              <a:gd name="connsiteX65" fmla="*/ 5611085 w 9453562"/>
              <a:gd name="connsiteY65" fmla="*/ 1731985 h 7805735"/>
              <a:gd name="connsiteX66" fmla="*/ 0 w 9453562"/>
              <a:gd name="connsiteY66" fmla="*/ 0 h 7805735"/>
              <a:gd name="connsiteX67" fmla="*/ 9453562 w 9453562"/>
              <a:gd name="connsiteY67" fmla="*/ 0 h 7805735"/>
              <a:gd name="connsiteX68" fmla="*/ 9453562 w 9453562"/>
              <a:gd name="connsiteY68" fmla="*/ 7805735 h 7805735"/>
              <a:gd name="connsiteX69" fmla="*/ 0 w 9453562"/>
              <a:gd name="connsiteY69" fmla="*/ 7805735 h 7805735"/>
              <a:gd name="connsiteX0-1" fmla="*/ 5574462 w 9453562"/>
              <a:gd name="connsiteY0-2" fmla="*/ 1729437 h 7805735"/>
              <a:gd name="connsiteX1-3" fmla="*/ 5539431 w 9453562"/>
              <a:gd name="connsiteY1-4" fmla="*/ 1730711 h 7805735"/>
              <a:gd name="connsiteX2-5" fmla="*/ 5504403 w 9453562"/>
              <a:gd name="connsiteY2-6" fmla="*/ 1734850 h 7805735"/>
              <a:gd name="connsiteX3-7" fmla="*/ 5470649 w 9453562"/>
              <a:gd name="connsiteY3-8" fmla="*/ 1743449 h 7805735"/>
              <a:gd name="connsiteX4-9" fmla="*/ 5436892 w 9453562"/>
              <a:gd name="connsiteY4-10" fmla="*/ 1754596 h 7805735"/>
              <a:gd name="connsiteX5-11" fmla="*/ 5405047 w 9453562"/>
              <a:gd name="connsiteY5-12" fmla="*/ 1769881 h 7805735"/>
              <a:gd name="connsiteX6-13" fmla="*/ 5404412 w 9453562"/>
              <a:gd name="connsiteY6-14" fmla="*/ 1768607 h 7805735"/>
              <a:gd name="connsiteX7-15" fmla="*/ 2318320 w 9453562"/>
              <a:gd name="connsiteY7-16" fmla="*/ 3439511 h 7805735"/>
              <a:gd name="connsiteX8-17" fmla="*/ 2291571 w 9453562"/>
              <a:gd name="connsiteY8-18" fmla="*/ 3454796 h 7805735"/>
              <a:gd name="connsiteX9-19" fmla="*/ 2267686 w 9453562"/>
              <a:gd name="connsiteY9-20" fmla="*/ 3474539 h 7805735"/>
              <a:gd name="connsiteX10-21" fmla="*/ 2246670 w 9453562"/>
              <a:gd name="connsiteY10-22" fmla="*/ 3497149 h 7805735"/>
              <a:gd name="connsiteX11-23" fmla="*/ 2228516 w 9453562"/>
              <a:gd name="connsiteY11-24" fmla="*/ 3521034 h 7805735"/>
              <a:gd name="connsiteX12-25" fmla="*/ 2212913 w 9453562"/>
              <a:gd name="connsiteY12-26" fmla="*/ 3547783 h 7805735"/>
              <a:gd name="connsiteX13-27" fmla="*/ 2200175 w 9453562"/>
              <a:gd name="connsiteY13-28" fmla="*/ 3575807 h 7805735"/>
              <a:gd name="connsiteX14-29" fmla="*/ 2191897 w 9453562"/>
              <a:gd name="connsiteY14-30" fmla="*/ 3605422 h 7805735"/>
              <a:gd name="connsiteX15-31" fmla="*/ 2186163 w 9453562"/>
              <a:gd name="connsiteY15-32" fmla="*/ 3634719 h 7805735"/>
              <a:gd name="connsiteX16-33" fmla="*/ 2184889 w 9453562"/>
              <a:gd name="connsiteY16-34" fmla="*/ 3665608 h 7805735"/>
              <a:gd name="connsiteX17-35" fmla="*/ 2187754 w 9453562"/>
              <a:gd name="connsiteY17-36" fmla="*/ 3696497 h 7805735"/>
              <a:gd name="connsiteX18-37" fmla="*/ 2193171 w 9453562"/>
              <a:gd name="connsiteY18-38" fmla="*/ 3727389 h 7805735"/>
              <a:gd name="connsiteX19-39" fmla="*/ 2203040 w 9453562"/>
              <a:gd name="connsiteY19-40" fmla="*/ 3755730 h 7805735"/>
              <a:gd name="connsiteX20-41" fmla="*/ 2215778 w 9453562"/>
              <a:gd name="connsiteY20-42" fmla="*/ 3783753 h 7805735"/>
              <a:gd name="connsiteX21-43" fmla="*/ 2215778 w 9453562"/>
              <a:gd name="connsiteY21-44" fmla="*/ 3785027 h 7805735"/>
              <a:gd name="connsiteX22-45" fmla="*/ 3330350 w 9453562"/>
              <a:gd name="connsiteY22-46" fmla="*/ 5847939 h 7805735"/>
              <a:gd name="connsiteX23-47" fmla="*/ 3331624 w 9453562"/>
              <a:gd name="connsiteY23-48" fmla="*/ 5847939 h 7805735"/>
              <a:gd name="connsiteX24-49" fmla="*/ 3347230 w 9453562"/>
              <a:gd name="connsiteY24-50" fmla="*/ 5874689 h 7805735"/>
              <a:gd name="connsiteX25-51" fmla="*/ 3366655 w 9453562"/>
              <a:gd name="connsiteY25-52" fmla="*/ 5898573 h 7805735"/>
              <a:gd name="connsiteX26-53" fmla="*/ 3389265 w 9453562"/>
              <a:gd name="connsiteY26-54" fmla="*/ 5919593 h 7805735"/>
              <a:gd name="connsiteX27-55" fmla="*/ 3413147 w 9453562"/>
              <a:gd name="connsiteY27-56" fmla="*/ 5938061 h 7805735"/>
              <a:gd name="connsiteX28-57" fmla="*/ 3439897 w 9453562"/>
              <a:gd name="connsiteY28-58" fmla="*/ 5953347 h 7805735"/>
              <a:gd name="connsiteX29-59" fmla="*/ 3467920 w 9453562"/>
              <a:gd name="connsiteY29-60" fmla="*/ 5966085 h 7805735"/>
              <a:gd name="connsiteX30-61" fmla="*/ 3497538 w 9453562"/>
              <a:gd name="connsiteY30-62" fmla="*/ 5974366 h 7805735"/>
              <a:gd name="connsiteX31-63" fmla="*/ 3526836 w 9453562"/>
              <a:gd name="connsiteY31-64" fmla="*/ 5980096 h 7805735"/>
              <a:gd name="connsiteX32-65" fmla="*/ 3557724 w 9453562"/>
              <a:gd name="connsiteY32-66" fmla="*/ 5981370 h 7805735"/>
              <a:gd name="connsiteX33-67" fmla="*/ 3588931 w 9453562"/>
              <a:gd name="connsiteY33-68" fmla="*/ 5978823 h 7805735"/>
              <a:gd name="connsiteX34-69" fmla="*/ 3619823 w 9453562"/>
              <a:gd name="connsiteY34-70" fmla="*/ 5973092 h 7805735"/>
              <a:gd name="connsiteX35-71" fmla="*/ 3647846 w 9453562"/>
              <a:gd name="connsiteY35-72" fmla="*/ 5963219 h 7805735"/>
              <a:gd name="connsiteX36-73" fmla="*/ 3675870 w 9453562"/>
              <a:gd name="connsiteY36-74" fmla="*/ 5950482 h 7805735"/>
              <a:gd name="connsiteX37-75" fmla="*/ 6968635 w 9453562"/>
              <a:gd name="connsiteY37-76" fmla="*/ 4168758 h 7805735"/>
              <a:gd name="connsiteX38-77" fmla="*/ 6968635 w 9453562"/>
              <a:gd name="connsiteY38-78" fmla="*/ 4167484 h 7805735"/>
              <a:gd name="connsiteX39-79" fmla="*/ 6998249 w 9453562"/>
              <a:gd name="connsiteY39-80" fmla="*/ 4149015 h 7805735"/>
              <a:gd name="connsiteX40-81" fmla="*/ 7026273 w 9453562"/>
              <a:gd name="connsiteY40-82" fmla="*/ 4126722 h 7805735"/>
              <a:gd name="connsiteX41-83" fmla="*/ 7053023 w 9453562"/>
              <a:gd name="connsiteY41-84" fmla="*/ 4102838 h 7805735"/>
              <a:gd name="connsiteX42-85" fmla="*/ 7075313 w 9453562"/>
              <a:gd name="connsiteY42-86" fmla="*/ 4076088 h 7805735"/>
              <a:gd name="connsiteX43-87" fmla="*/ 7095058 w 9453562"/>
              <a:gd name="connsiteY43-88" fmla="*/ 4046473 h 7805735"/>
              <a:gd name="connsiteX44-89" fmla="*/ 7111935 w 9453562"/>
              <a:gd name="connsiteY44-90" fmla="*/ 4015584 h 7805735"/>
              <a:gd name="connsiteX45-91" fmla="*/ 7125947 w 9453562"/>
              <a:gd name="connsiteY45-92" fmla="*/ 3983422 h 7805735"/>
              <a:gd name="connsiteX46-93" fmla="*/ 7135819 w 9453562"/>
              <a:gd name="connsiteY46-94" fmla="*/ 3948073 h 7805735"/>
              <a:gd name="connsiteX47-95" fmla="*/ 7142824 w 9453562"/>
              <a:gd name="connsiteY47-96" fmla="*/ 3913042 h 7805735"/>
              <a:gd name="connsiteX48-97" fmla="*/ 7145693 w 9453562"/>
              <a:gd name="connsiteY48-98" fmla="*/ 3878014 h 7805735"/>
              <a:gd name="connsiteX49-99" fmla="*/ 7144419 w 9453562"/>
              <a:gd name="connsiteY49-100" fmla="*/ 3842666 h 7805735"/>
              <a:gd name="connsiteX50-101" fmla="*/ 7139959 w 9453562"/>
              <a:gd name="connsiteY50-102" fmla="*/ 3807638 h 7805735"/>
              <a:gd name="connsiteX51-103" fmla="*/ 7131681 w 9453562"/>
              <a:gd name="connsiteY51-104" fmla="*/ 3772607 h 7805735"/>
              <a:gd name="connsiteX52-105" fmla="*/ 7120534 w 9453562"/>
              <a:gd name="connsiteY52-106" fmla="*/ 3740127 h 7805735"/>
              <a:gd name="connsiteX53-107" fmla="*/ 7104931 w 9453562"/>
              <a:gd name="connsiteY53-108" fmla="*/ 3707961 h 7805735"/>
              <a:gd name="connsiteX54-109" fmla="*/ 7085185 w 9453562"/>
              <a:gd name="connsiteY54-110" fmla="*/ 3677072 h 7805735"/>
              <a:gd name="connsiteX55-111" fmla="*/ 7086141 w 9453562"/>
              <a:gd name="connsiteY55-112" fmla="*/ 3676437 h 7805735"/>
              <a:gd name="connsiteX56-113" fmla="*/ 5846099 w 9453562"/>
              <a:gd name="connsiteY56-114" fmla="*/ 1874650 h 7805735"/>
              <a:gd name="connsiteX57-115" fmla="*/ 5844507 w 9453562"/>
              <a:gd name="connsiteY57-116" fmla="*/ 1875606 h 7805735"/>
              <a:gd name="connsiteX58-117" fmla="*/ 5823170 w 9453562"/>
              <a:gd name="connsiteY58-118" fmla="*/ 1847265 h 7805735"/>
              <a:gd name="connsiteX59-119" fmla="*/ 5799289 w 9453562"/>
              <a:gd name="connsiteY59-120" fmla="*/ 1822107 h 7805735"/>
              <a:gd name="connsiteX60-121" fmla="*/ 5772857 w 9453562"/>
              <a:gd name="connsiteY60-122" fmla="*/ 1799496 h 7805735"/>
              <a:gd name="connsiteX61-123" fmla="*/ 5743242 w 9453562"/>
              <a:gd name="connsiteY61-124" fmla="*/ 1778480 h 7805735"/>
              <a:gd name="connsiteX62-125" fmla="*/ 5712350 w 9453562"/>
              <a:gd name="connsiteY62-126" fmla="*/ 1761600 h 7805735"/>
              <a:gd name="connsiteX63-127" fmla="*/ 5678596 w 9453562"/>
              <a:gd name="connsiteY63-128" fmla="*/ 1748862 h 7805735"/>
              <a:gd name="connsiteX64-129" fmla="*/ 5644839 w 9453562"/>
              <a:gd name="connsiteY64-130" fmla="*/ 1738993 h 7805735"/>
              <a:gd name="connsiteX65-131" fmla="*/ 5611085 w 9453562"/>
              <a:gd name="connsiteY65-132" fmla="*/ 1731985 h 7805735"/>
              <a:gd name="connsiteX66-133" fmla="*/ 5574462 w 9453562"/>
              <a:gd name="connsiteY66-134" fmla="*/ 1729437 h 7805735"/>
              <a:gd name="connsiteX67-135" fmla="*/ 0 w 9453562"/>
              <a:gd name="connsiteY67-136" fmla="*/ 0 h 7805735"/>
              <a:gd name="connsiteX68-137" fmla="*/ 8609500 w 9453562"/>
              <a:gd name="connsiteY68-138" fmla="*/ 464234 h 7805735"/>
              <a:gd name="connsiteX69-139" fmla="*/ 9453562 w 9453562"/>
              <a:gd name="connsiteY69-140" fmla="*/ 7805735 h 7805735"/>
              <a:gd name="connsiteX70" fmla="*/ 0 w 9453562"/>
              <a:gd name="connsiteY70" fmla="*/ 7805735 h 7805735"/>
              <a:gd name="connsiteX71" fmla="*/ 0 w 9453562"/>
              <a:gd name="connsiteY71" fmla="*/ 0 h 7805735"/>
              <a:gd name="connsiteX0-141" fmla="*/ 5574462 w 9453562"/>
              <a:gd name="connsiteY0-142" fmla="*/ 1265203 h 7341501"/>
              <a:gd name="connsiteX1-143" fmla="*/ 5539431 w 9453562"/>
              <a:gd name="connsiteY1-144" fmla="*/ 1266477 h 7341501"/>
              <a:gd name="connsiteX2-145" fmla="*/ 5504403 w 9453562"/>
              <a:gd name="connsiteY2-146" fmla="*/ 1270616 h 7341501"/>
              <a:gd name="connsiteX3-147" fmla="*/ 5470649 w 9453562"/>
              <a:gd name="connsiteY3-148" fmla="*/ 1279215 h 7341501"/>
              <a:gd name="connsiteX4-149" fmla="*/ 5436892 w 9453562"/>
              <a:gd name="connsiteY4-150" fmla="*/ 1290362 h 7341501"/>
              <a:gd name="connsiteX5-151" fmla="*/ 5405047 w 9453562"/>
              <a:gd name="connsiteY5-152" fmla="*/ 1305647 h 7341501"/>
              <a:gd name="connsiteX6-153" fmla="*/ 5404412 w 9453562"/>
              <a:gd name="connsiteY6-154" fmla="*/ 1304373 h 7341501"/>
              <a:gd name="connsiteX7-155" fmla="*/ 2318320 w 9453562"/>
              <a:gd name="connsiteY7-156" fmla="*/ 2975277 h 7341501"/>
              <a:gd name="connsiteX8-157" fmla="*/ 2291571 w 9453562"/>
              <a:gd name="connsiteY8-158" fmla="*/ 2990562 h 7341501"/>
              <a:gd name="connsiteX9-159" fmla="*/ 2267686 w 9453562"/>
              <a:gd name="connsiteY9-160" fmla="*/ 3010305 h 7341501"/>
              <a:gd name="connsiteX10-161" fmla="*/ 2246670 w 9453562"/>
              <a:gd name="connsiteY10-162" fmla="*/ 3032915 h 7341501"/>
              <a:gd name="connsiteX11-163" fmla="*/ 2228516 w 9453562"/>
              <a:gd name="connsiteY11-164" fmla="*/ 3056800 h 7341501"/>
              <a:gd name="connsiteX12-165" fmla="*/ 2212913 w 9453562"/>
              <a:gd name="connsiteY12-166" fmla="*/ 3083549 h 7341501"/>
              <a:gd name="connsiteX13-167" fmla="*/ 2200175 w 9453562"/>
              <a:gd name="connsiteY13-168" fmla="*/ 3111573 h 7341501"/>
              <a:gd name="connsiteX14-169" fmla="*/ 2191897 w 9453562"/>
              <a:gd name="connsiteY14-170" fmla="*/ 3141188 h 7341501"/>
              <a:gd name="connsiteX15-171" fmla="*/ 2186163 w 9453562"/>
              <a:gd name="connsiteY15-172" fmla="*/ 3170485 h 7341501"/>
              <a:gd name="connsiteX16-173" fmla="*/ 2184889 w 9453562"/>
              <a:gd name="connsiteY16-174" fmla="*/ 3201374 h 7341501"/>
              <a:gd name="connsiteX17-175" fmla="*/ 2187754 w 9453562"/>
              <a:gd name="connsiteY17-176" fmla="*/ 3232263 h 7341501"/>
              <a:gd name="connsiteX18-177" fmla="*/ 2193171 w 9453562"/>
              <a:gd name="connsiteY18-178" fmla="*/ 3263155 h 7341501"/>
              <a:gd name="connsiteX19-179" fmla="*/ 2203040 w 9453562"/>
              <a:gd name="connsiteY19-180" fmla="*/ 3291496 h 7341501"/>
              <a:gd name="connsiteX20-181" fmla="*/ 2215778 w 9453562"/>
              <a:gd name="connsiteY20-182" fmla="*/ 3319519 h 7341501"/>
              <a:gd name="connsiteX21-183" fmla="*/ 2215778 w 9453562"/>
              <a:gd name="connsiteY21-184" fmla="*/ 3320793 h 7341501"/>
              <a:gd name="connsiteX22-185" fmla="*/ 3330350 w 9453562"/>
              <a:gd name="connsiteY22-186" fmla="*/ 5383705 h 7341501"/>
              <a:gd name="connsiteX23-187" fmla="*/ 3331624 w 9453562"/>
              <a:gd name="connsiteY23-188" fmla="*/ 5383705 h 7341501"/>
              <a:gd name="connsiteX24-189" fmla="*/ 3347230 w 9453562"/>
              <a:gd name="connsiteY24-190" fmla="*/ 5410455 h 7341501"/>
              <a:gd name="connsiteX25-191" fmla="*/ 3366655 w 9453562"/>
              <a:gd name="connsiteY25-192" fmla="*/ 5434339 h 7341501"/>
              <a:gd name="connsiteX26-193" fmla="*/ 3389265 w 9453562"/>
              <a:gd name="connsiteY26-194" fmla="*/ 5455359 h 7341501"/>
              <a:gd name="connsiteX27-195" fmla="*/ 3413147 w 9453562"/>
              <a:gd name="connsiteY27-196" fmla="*/ 5473827 h 7341501"/>
              <a:gd name="connsiteX28-197" fmla="*/ 3439897 w 9453562"/>
              <a:gd name="connsiteY28-198" fmla="*/ 5489113 h 7341501"/>
              <a:gd name="connsiteX29-199" fmla="*/ 3467920 w 9453562"/>
              <a:gd name="connsiteY29-200" fmla="*/ 5501851 h 7341501"/>
              <a:gd name="connsiteX30-201" fmla="*/ 3497538 w 9453562"/>
              <a:gd name="connsiteY30-202" fmla="*/ 5510132 h 7341501"/>
              <a:gd name="connsiteX31-203" fmla="*/ 3526836 w 9453562"/>
              <a:gd name="connsiteY31-204" fmla="*/ 5515862 h 7341501"/>
              <a:gd name="connsiteX32-205" fmla="*/ 3557724 w 9453562"/>
              <a:gd name="connsiteY32-206" fmla="*/ 5517136 h 7341501"/>
              <a:gd name="connsiteX33-207" fmla="*/ 3588931 w 9453562"/>
              <a:gd name="connsiteY33-208" fmla="*/ 5514589 h 7341501"/>
              <a:gd name="connsiteX34-209" fmla="*/ 3619823 w 9453562"/>
              <a:gd name="connsiteY34-210" fmla="*/ 5508858 h 7341501"/>
              <a:gd name="connsiteX35-211" fmla="*/ 3647846 w 9453562"/>
              <a:gd name="connsiteY35-212" fmla="*/ 5498985 h 7341501"/>
              <a:gd name="connsiteX36-213" fmla="*/ 3675870 w 9453562"/>
              <a:gd name="connsiteY36-214" fmla="*/ 5486248 h 7341501"/>
              <a:gd name="connsiteX37-215" fmla="*/ 6968635 w 9453562"/>
              <a:gd name="connsiteY37-216" fmla="*/ 3704524 h 7341501"/>
              <a:gd name="connsiteX38-217" fmla="*/ 6968635 w 9453562"/>
              <a:gd name="connsiteY38-218" fmla="*/ 3703250 h 7341501"/>
              <a:gd name="connsiteX39-219" fmla="*/ 6998249 w 9453562"/>
              <a:gd name="connsiteY39-220" fmla="*/ 3684781 h 7341501"/>
              <a:gd name="connsiteX40-221" fmla="*/ 7026273 w 9453562"/>
              <a:gd name="connsiteY40-222" fmla="*/ 3662488 h 7341501"/>
              <a:gd name="connsiteX41-223" fmla="*/ 7053023 w 9453562"/>
              <a:gd name="connsiteY41-224" fmla="*/ 3638604 h 7341501"/>
              <a:gd name="connsiteX42-225" fmla="*/ 7075313 w 9453562"/>
              <a:gd name="connsiteY42-226" fmla="*/ 3611854 h 7341501"/>
              <a:gd name="connsiteX43-227" fmla="*/ 7095058 w 9453562"/>
              <a:gd name="connsiteY43-228" fmla="*/ 3582239 h 7341501"/>
              <a:gd name="connsiteX44-229" fmla="*/ 7111935 w 9453562"/>
              <a:gd name="connsiteY44-230" fmla="*/ 3551350 h 7341501"/>
              <a:gd name="connsiteX45-231" fmla="*/ 7125947 w 9453562"/>
              <a:gd name="connsiteY45-232" fmla="*/ 3519188 h 7341501"/>
              <a:gd name="connsiteX46-233" fmla="*/ 7135819 w 9453562"/>
              <a:gd name="connsiteY46-234" fmla="*/ 3483839 h 7341501"/>
              <a:gd name="connsiteX47-235" fmla="*/ 7142824 w 9453562"/>
              <a:gd name="connsiteY47-236" fmla="*/ 3448808 h 7341501"/>
              <a:gd name="connsiteX48-237" fmla="*/ 7145693 w 9453562"/>
              <a:gd name="connsiteY48-238" fmla="*/ 3413780 h 7341501"/>
              <a:gd name="connsiteX49-239" fmla="*/ 7144419 w 9453562"/>
              <a:gd name="connsiteY49-240" fmla="*/ 3378432 h 7341501"/>
              <a:gd name="connsiteX50-241" fmla="*/ 7139959 w 9453562"/>
              <a:gd name="connsiteY50-242" fmla="*/ 3343404 h 7341501"/>
              <a:gd name="connsiteX51-243" fmla="*/ 7131681 w 9453562"/>
              <a:gd name="connsiteY51-244" fmla="*/ 3308373 h 7341501"/>
              <a:gd name="connsiteX52-245" fmla="*/ 7120534 w 9453562"/>
              <a:gd name="connsiteY52-246" fmla="*/ 3275893 h 7341501"/>
              <a:gd name="connsiteX53-247" fmla="*/ 7104931 w 9453562"/>
              <a:gd name="connsiteY53-248" fmla="*/ 3243727 h 7341501"/>
              <a:gd name="connsiteX54-249" fmla="*/ 7085185 w 9453562"/>
              <a:gd name="connsiteY54-250" fmla="*/ 3212838 h 7341501"/>
              <a:gd name="connsiteX55-251" fmla="*/ 7086141 w 9453562"/>
              <a:gd name="connsiteY55-252" fmla="*/ 3212203 h 7341501"/>
              <a:gd name="connsiteX56-253" fmla="*/ 5846099 w 9453562"/>
              <a:gd name="connsiteY56-254" fmla="*/ 1410416 h 7341501"/>
              <a:gd name="connsiteX57-255" fmla="*/ 5844507 w 9453562"/>
              <a:gd name="connsiteY57-256" fmla="*/ 1411372 h 7341501"/>
              <a:gd name="connsiteX58-257" fmla="*/ 5823170 w 9453562"/>
              <a:gd name="connsiteY58-258" fmla="*/ 1383031 h 7341501"/>
              <a:gd name="connsiteX59-259" fmla="*/ 5799289 w 9453562"/>
              <a:gd name="connsiteY59-260" fmla="*/ 1357873 h 7341501"/>
              <a:gd name="connsiteX60-261" fmla="*/ 5772857 w 9453562"/>
              <a:gd name="connsiteY60-262" fmla="*/ 1335262 h 7341501"/>
              <a:gd name="connsiteX61-263" fmla="*/ 5743242 w 9453562"/>
              <a:gd name="connsiteY61-264" fmla="*/ 1314246 h 7341501"/>
              <a:gd name="connsiteX62-265" fmla="*/ 5712350 w 9453562"/>
              <a:gd name="connsiteY62-266" fmla="*/ 1297366 h 7341501"/>
              <a:gd name="connsiteX63-267" fmla="*/ 5678596 w 9453562"/>
              <a:gd name="connsiteY63-268" fmla="*/ 1284628 h 7341501"/>
              <a:gd name="connsiteX64-269" fmla="*/ 5644839 w 9453562"/>
              <a:gd name="connsiteY64-270" fmla="*/ 1274759 h 7341501"/>
              <a:gd name="connsiteX65-271" fmla="*/ 5611085 w 9453562"/>
              <a:gd name="connsiteY65-272" fmla="*/ 1267751 h 7341501"/>
              <a:gd name="connsiteX66-273" fmla="*/ 5574462 w 9453562"/>
              <a:gd name="connsiteY66-274" fmla="*/ 1265203 h 7341501"/>
              <a:gd name="connsiteX67-275" fmla="*/ 182880 w 9453562"/>
              <a:gd name="connsiteY67-276" fmla="*/ 14068 h 7341501"/>
              <a:gd name="connsiteX68-277" fmla="*/ 8609500 w 9453562"/>
              <a:gd name="connsiteY68-278" fmla="*/ 0 h 7341501"/>
              <a:gd name="connsiteX69-279" fmla="*/ 9453562 w 9453562"/>
              <a:gd name="connsiteY69-280" fmla="*/ 7341501 h 7341501"/>
              <a:gd name="connsiteX70-281" fmla="*/ 0 w 9453562"/>
              <a:gd name="connsiteY70-282" fmla="*/ 7341501 h 7341501"/>
              <a:gd name="connsiteX71-283" fmla="*/ 182880 w 9453562"/>
              <a:gd name="connsiteY71-284" fmla="*/ 14068 h 7341501"/>
              <a:gd name="connsiteX0-285" fmla="*/ 5574462 w 8609501"/>
              <a:gd name="connsiteY0-286" fmla="*/ 1265203 h 7341501"/>
              <a:gd name="connsiteX1-287" fmla="*/ 5539431 w 8609501"/>
              <a:gd name="connsiteY1-288" fmla="*/ 1266477 h 7341501"/>
              <a:gd name="connsiteX2-289" fmla="*/ 5504403 w 8609501"/>
              <a:gd name="connsiteY2-290" fmla="*/ 1270616 h 7341501"/>
              <a:gd name="connsiteX3-291" fmla="*/ 5470649 w 8609501"/>
              <a:gd name="connsiteY3-292" fmla="*/ 1279215 h 7341501"/>
              <a:gd name="connsiteX4-293" fmla="*/ 5436892 w 8609501"/>
              <a:gd name="connsiteY4-294" fmla="*/ 1290362 h 7341501"/>
              <a:gd name="connsiteX5-295" fmla="*/ 5405047 w 8609501"/>
              <a:gd name="connsiteY5-296" fmla="*/ 1305647 h 7341501"/>
              <a:gd name="connsiteX6-297" fmla="*/ 5404412 w 8609501"/>
              <a:gd name="connsiteY6-298" fmla="*/ 1304373 h 7341501"/>
              <a:gd name="connsiteX7-299" fmla="*/ 2318320 w 8609501"/>
              <a:gd name="connsiteY7-300" fmla="*/ 2975277 h 7341501"/>
              <a:gd name="connsiteX8-301" fmla="*/ 2291571 w 8609501"/>
              <a:gd name="connsiteY8-302" fmla="*/ 2990562 h 7341501"/>
              <a:gd name="connsiteX9-303" fmla="*/ 2267686 w 8609501"/>
              <a:gd name="connsiteY9-304" fmla="*/ 3010305 h 7341501"/>
              <a:gd name="connsiteX10-305" fmla="*/ 2246670 w 8609501"/>
              <a:gd name="connsiteY10-306" fmla="*/ 3032915 h 7341501"/>
              <a:gd name="connsiteX11-307" fmla="*/ 2228516 w 8609501"/>
              <a:gd name="connsiteY11-308" fmla="*/ 3056800 h 7341501"/>
              <a:gd name="connsiteX12-309" fmla="*/ 2212913 w 8609501"/>
              <a:gd name="connsiteY12-310" fmla="*/ 3083549 h 7341501"/>
              <a:gd name="connsiteX13-311" fmla="*/ 2200175 w 8609501"/>
              <a:gd name="connsiteY13-312" fmla="*/ 3111573 h 7341501"/>
              <a:gd name="connsiteX14-313" fmla="*/ 2191897 w 8609501"/>
              <a:gd name="connsiteY14-314" fmla="*/ 3141188 h 7341501"/>
              <a:gd name="connsiteX15-315" fmla="*/ 2186163 w 8609501"/>
              <a:gd name="connsiteY15-316" fmla="*/ 3170485 h 7341501"/>
              <a:gd name="connsiteX16-317" fmla="*/ 2184889 w 8609501"/>
              <a:gd name="connsiteY16-318" fmla="*/ 3201374 h 7341501"/>
              <a:gd name="connsiteX17-319" fmla="*/ 2187754 w 8609501"/>
              <a:gd name="connsiteY17-320" fmla="*/ 3232263 h 7341501"/>
              <a:gd name="connsiteX18-321" fmla="*/ 2193171 w 8609501"/>
              <a:gd name="connsiteY18-322" fmla="*/ 3263155 h 7341501"/>
              <a:gd name="connsiteX19-323" fmla="*/ 2203040 w 8609501"/>
              <a:gd name="connsiteY19-324" fmla="*/ 3291496 h 7341501"/>
              <a:gd name="connsiteX20-325" fmla="*/ 2215778 w 8609501"/>
              <a:gd name="connsiteY20-326" fmla="*/ 3319519 h 7341501"/>
              <a:gd name="connsiteX21-327" fmla="*/ 2215778 w 8609501"/>
              <a:gd name="connsiteY21-328" fmla="*/ 3320793 h 7341501"/>
              <a:gd name="connsiteX22-329" fmla="*/ 3330350 w 8609501"/>
              <a:gd name="connsiteY22-330" fmla="*/ 5383705 h 7341501"/>
              <a:gd name="connsiteX23-331" fmla="*/ 3331624 w 8609501"/>
              <a:gd name="connsiteY23-332" fmla="*/ 5383705 h 7341501"/>
              <a:gd name="connsiteX24-333" fmla="*/ 3347230 w 8609501"/>
              <a:gd name="connsiteY24-334" fmla="*/ 5410455 h 7341501"/>
              <a:gd name="connsiteX25-335" fmla="*/ 3366655 w 8609501"/>
              <a:gd name="connsiteY25-336" fmla="*/ 5434339 h 7341501"/>
              <a:gd name="connsiteX26-337" fmla="*/ 3389265 w 8609501"/>
              <a:gd name="connsiteY26-338" fmla="*/ 5455359 h 7341501"/>
              <a:gd name="connsiteX27-339" fmla="*/ 3413147 w 8609501"/>
              <a:gd name="connsiteY27-340" fmla="*/ 5473827 h 7341501"/>
              <a:gd name="connsiteX28-341" fmla="*/ 3439897 w 8609501"/>
              <a:gd name="connsiteY28-342" fmla="*/ 5489113 h 7341501"/>
              <a:gd name="connsiteX29-343" fmla="*/ 3467920 w 8609501"/>
              <a:gd name="connsiteY29-344" fmla="*/ 5501851 h 7341501"/>
              <a:gd name="connsiteX30-345" fmla="*/ 3497538 w 8609501"/>
              <a:gd name="connsiteY30-346" fmla="*/ 5510132 h 7341501"/>
              <a:gd name="connsiteX31-347" fmla="*/ 3526836 w 8609501"/>
              <a:gd name="connsiteY31-348" fmla="*/ 5515862 h 7341501"/>
              <a:gd name="connsiteX32-349" fmla="*/ 3557724 w 8609501"/>
              <a:gd name="connsiteY32-350" fmla="*/ 5517136 h 7341501"/>
              <a:gd name="connsiteX33-351" fmla="*/ 3588931 w 8609501"/>
              <a:gd name="connsiteY33-352" fmla="*/ 5514589 h 7341501"/>
              <a:gd name="connsiteX34-353" fmla="*/ 3619823 w 8609501"/>
              <a:gd name="connsiteY34-354" fmla="*/ 5508858 h 7341501"/>
              <a:gd name="connsiteX35-355" fmla="*/ 3647846 w 8609501"/>
              <a:gd name="connsiteY35-356" fmla="*/ 5498985 h 7341501"/>
              <a:gd name="connsiteX36-357" fmla="*/ 3675870 w 8609501"/>
              <a:gd name="connsiteY36-358" fmla="*/ 5486248 h 7341501"/>
              <a:gd name="connsiteX37-359" fmla="*/ 6968635 w 8609501"/>
              <a:gd name="connsiteY37-360" fmla="*/ 3704524 h 7341501"/>
              <a:gd name="connsiteX38-361" fmla="*/ 6968635 w 8609501"/>
              <a:gd name="connsiteY38-362" fmla="*/ 3703250 h 7341501"/>
              <a:gd name="connsiteX39-363" fmla="*/ 6998249 w 8609501"/>
              <a:gd name="connsiteY39-364" fmla="*/ 3684781 h 7341501"/>
              <a:gd name="connsiteX40-365" fmla="*/ 7026273 w 8609501"/>
              <a:gd name="connsiteY40-366" fmla="*/ 3662488 h 7341501"/>
              <a:gd name="connsiteX41-367" fmla="*/ 7053023 w 8609501"/>
              <a:gd name="connsiteY41-368" fmla="*/ 3638604 h 7341501"/>
              <a:gd name="connsiteX42-369" fmla="*/ 7075313 w 8609501"/>
              <a:gd name="connsiteY42-370" fmla="*/ 3611854 h 7341501"/>
              <a:gd name="connsiteX43-371" fmla="*/ 7095058 w 8609501"/>
              <a:gd name="connsiteY43-372" fmla="*/ 3582239 h 7341501"/>
              <a:gd name="connsiteX44-373" fmla="*/ 7111935 w 8609501"/>
              <a:gd name="connsiteY44-374" fmla="*/ 3551350 h 7341501"/>
              <a:gd name="connsiteX45-375" fmla="*/ 7125947 w 8609501"/>
              <a:gd name="connsiteY45-376" fmla="*/ 3519188 h 7341501"/>
              <a:gd name="connsiteX46-377" fmla="*/ 7135819 w 8609501"/>
              <a:gd name="connsiteY46-378" fmla="*/ 3483839 h 7341501"/>
              <a:gd name="connsiteX47-379" fmla="*/ 7142824 w 8609501"/>
              <a:gd name="connsiteY47-380" fmla="*/ 3448808 h 7341501"/>
              <a:gd name="connsiteX48-381" fmla="*/ 7145693 w 8609501"/>
              <a:gd name="connsiteY48-382" fmla="*/ 3413780 h 7341501"/>
              <a:gd name="connsiteX49-383" fmla="*/ 7144419 w 8609501"/>
              <a:gd name="connsiteY49-384" fmla="*/ 3378432 h 7341501"/>
              <a:gd name="connsiteX50-385" fmla="*/ 7139959 w 8609501"/>
              <a:gd name="connsiteY50-386" fmla="*/ 3343404 h 7341501"/>
              <a:gd name="connsiteX51-387" fmla="*/ 7131681 w 8609501"/>
              <a:gd name="connsiteY51-388" fmla="*/ 3308373 h 7341501"/>
              <a:gd name="connsiteX52-389" fmla="*/ 7120534 w 8609501"/>
              <a:gd name="connsiteY52-390" fmla="*/ 3275893 h 7341501"/>
              <a:gd name="connsiteX53-391" fmla="*/ 7104931 w 8609501"/>
              <a:gd name="connsiteY53-392" fmla="*/ 3243727 h 7341501"/>
              <a:gd name="connsiteX54-393" fmla="*/ 7085185 w 8609501"/>
              <a:gd name="connsiteY54-394" fmla="*/ 3212838 h 7341501"/>
              <a:gd name="connsiteX55-395" fmla="*/ 7086141 w 8609501"/>
              <a:gd name="connsiteY55-396" fmla="*/ 3212203 h 7341501"/>
              <a:gd name="connsiteX56-397" fmla="*/ 5846099 w 8609501"/>
              <a:gd name="connsiteY56-398" fmla="*/ 1410416 h 7341501"/>
              <a:gd name="connsiteX57-399" fmla="*/ 5844507 w 8609501"/>
              <a:gd name="connsiteY57-400" fmla="*/ 1411372 h 7341501"/>
              <a:gd name="connsiteX58-401" fmla="*/ 5823170 w 8609501"/>
              <a:gd name="connsiteY58-402" fmla="*/ 1383031 h 7341501"/>
              <a:gd name="connsiteX59-403" fmla="*/ 5799289 w 8609501"/>
              <a:gd name="connsiteY59-404" fmla="*/ 1357873 h 7341501"/>
              <a:gd name="connsiteX60-405" fmla="*/ 5772857 w 8609501"/>
              <a:gd name="connsiteY60-406" fmla="*/ 1335262 h 7341501"/>
              <a:gd name="connsiteX61-407" fmla="*/ 5743242 w 8609501"/>
              <a:gd name="connsiteY61-408" fmla="*/ 1314246 h 7341501"/>
              <a:gd name="connsiteX62-409" fmla="*/ 5712350 w 8609501"/>
              <a:gd name="connsiteY62-410" fmla="*/ 1297366 h 7341501"/>
              <a:gd name="connsiteX63-411" fmla="*/ 5678596 w 8609501"/>
              <a:gd name="connsiteY63-412" fmla="*/ 1284628 h 7341501"/>
              <a:gd name="connsiteX64-413" fmla="*/ 5644839 w 8609501"/>
              <a:gd name="connsiteY64-414" fmla="*/ 1274759 h 7341501"/>
              <a:gd name="connsiteX65-415" fmla="*/ 5611085 w 8609501"/>
              <a:gd name="connsiteY65-416" fmla="*/ 1267751 h 7341501"/>
              <a:gd name="connsiteX66-417" fmla="*/ 5574462 w 8609501"/>
              <a:gd name="connsiteY66-418" fmla="*/ 1265203 h 7341501"/>
              <a:gd name="connsiteX67-419" fmla="*/ 182880 w 8609501"/>
              <a:gd name="connsiteY67-420" fmla="*/ 14068 h 7341501"/>
              <a:gd name="connsiteX68-421" fmla="*/ 8609500 w 8609501"/>
              <a:gd name="connsiteY68-422" fmla="*/ 0 h 7341501"/>
              <a:gd name="connsiteX69-423" fmla="*/ 8609501 w 8609501"/>
              <a:gd name="connsiteY69-424" fmla="*/ 6694387 h 7341501"/>
              <a:gd name="connsiteX70-425" fmla="*/ 0 w 8609501"/>
              <a:gd name="connsiteY70-426" fmla="*/ 7341501 h 7341501"/>
              <a:gd name="connsiteX71-427" fmla="*/ 182880 w 8609501"/>
              <a:gd name="connsiteY71-428" fmla="*/ 14068 h 7341501"/>
              <a:gd name="connsiteX0-429" fmla="*/ 5405649 w 8440688"/>
              <a:gd name="connsiteY0-430" fmla="*/ 1265203 h 6694387"/>
              <a:gd name="connsiteX1-431" fmla="*/ 5370618 w 8440688"/>
              <a:gd name="connsiteY1-432" fmla="*/ 1266477 h 6694387"/>
              <a:gd name="connsiteX2-433" fmla="*/ 5335590 w 8440688"/>
              <a:gd name="connsiteY2-434" fmla="*/ 1270616 h 6694387"/>
              <a:gd name="connsiteX3-435" fmla="*/ 5301836 w 8440688"/>
              <a:gd name="connsiteY3-436" fmla="*/ 1279215 h 6694387"/>
              <a:gd name="connsiteX4-437" fmla="*/ 5268079 w 8440688"/>
              <a:gd name="connsiteY4-438" fmla="*/ 1290362 h 6694387"/>
              <a:gd name="connsiteX5-439" fmla="*/ 5236234 w 8440688"/>
              <a:gd name="connsiteY5-440" fmla="*/ 1305647 h 6694387"/>
              <a:gd name="connsiteX6-441" fmla="*/ 5235599 w 8440688"/>
              <a:gd name="connsiteY6-442" fmla="*/ 1304373 h 6694387"/>
              <a:gd name="connsiteX7-443" fmla="*/ 2149507 w 8440688"/>
              <a:gd name="connsiteY7-444" fmla="*/ 2975277 h 6694387"/>
              <a:gd name="connsiteX8-445" fmla="*/ 2122758 w 8440688"/>
              <a:gd name="connsiteY8-446" fmla="*/ 2990562 h 6694387"/>
              <a:gd name="connsiteX9-447" fmla="*/ 2098873 w 8440688"/>
              <a:gd name="connsiteY9-448" fmla="*/ 3010305 h 6694387"/>
              <a:gd name="connsiteX10-449" fmla="*/ 2077857 w 8440688"/>
              <a:gd name="connsiteY10-450" fmla="*/ 3032915 h 6694387"/>
              <a:gd name="connsiteX11-451" fmla="*/ 2059703 w 8440688"/>
              <a:gd name="connsiteY11-452" fmla="*/ 3056800 h 6694387"/>
              <a:gd name="connsiteX12-453" fmla="*/ 2044100 w 8440688"/>
              <a:gd name="connsiteY12-454" fmla="*/ 3083549 h 6694387"/>
              <a:gd name="connsiteX13-455" fmla="*/ 2031362 w 8440688"/>
              <a:gd name="connsiteY13-456" fmla="*/ 3111573 h 6694387"/>
              <a:gd name="connsiteX14-457" fmla="*/ 2023084 w 8440688"/>
              <a:gd name="connsiteY14-458" fmla="*/ 3141188 h 6694387"/>
              <a:gd name="connsiteX15-459" fmla="*/ 2017350 w 8440688"/>
              <a:gd name="connsiteY15-460" fmla="*/ 3170485 h 6694387"/>
              <a:gd name="connsiteX16-461" fmla="*/ 2016076 w 8440688"/>
              <a:gd name="connsiteY16-462" fmla="*/ 3201374 h 6694387"/>
              <a:gd name="connsiteX17-463" fmla="*/ 2018941 w 8440688"/>
              <a:gd name="connsiteY17-464" fmla="*/ 3232263 h 6694387"/>
              <a:gd name="connsiteX18-465" fmla="*/ 2024358 w 8440688"/>
              <a:gd name="connsiteY18-466" fmla="*/ 3263155 h 6694387"/>
              <a:gd name="connsiteX19-467" fmla="*/ 2034227 w 8440688"/>
              <a:gd name="connsiteY19-468" fmla="*/ 3291496 h 6694387"/>
              <a:gd name="connsiteX20-469" fmla="*/ 2046965 w 8440688"/>
              <a:gd name="connsiteY20-470" fmla="*/ 3319519 h 6694387"/>
              <a:gd name="connsiteX21-471" fmla="*/ 2046965 w 8440688"/>
              <a:gd name="connsiteY21-472" fmla="*/ 3320793 h 6694387"/>
              <a:gd name="connsiteX22-473" fmla="*/ 3161537 w 8440688"/>
              <a:gd name="connsiteY22-474" fmla="*/ 5383705 h 6694387"/>
              <a:gd name="connsiteX23-475" fmla="*/ 3162811 w 8440688"/>
              <a:gd name="connsiteY23-476" fmla="*/ 5383705 h 6694387"/>
              <a:gd name="connsiteX24-477" fmla="*/ 3178417 w 8440688"/>
              <a:gd name="connsiteY24-478" fmla="*/ 5410455 h 6694387"/>
              <a:gd name="connsiteX25-479" fmla="*/ 3197842 w 8440688"/>
              <a:gd name="connsiteY25-480" fmla="*/ 5434339 h 6694387"/>
              <a:gd name="connsiteX26-481" fmla="*/ 3220452 w 8440688"/>
              <a:gd name="connsiteY26-482" fmla="*/ 5455359 h 6694387"/>
              <a:gd name="connsiteX27-483" fmla="*/ 3244334 w 8440688"/>
              <a:gd name="connsiteY27-484" fmla="*/ 5473827 h 6694387"/>
              <a:gd name="connsiteX28-485" fmla="*/ 3271084 w 8440688"/>
              <a:gd name="connsiteY28-486" fmla="*/ 5489113 h 6694387"/>
              <a:gd name="connsiteX29-487" fmla="*/ 3299107 w 8440688"/>
              <a:gd name="connsiteY29-488" fmla="*/ 5501851 h 6694387"/>
              <a:gd name="connsiteX30-489" fmla="*/ 3328725 w 8440688"/>
              <a:gd name="connsiteY30-490" fmla="*/ 5510132 h 6694387"/>
              <a:gd name="connsiteX31-491" fmla="*/ 3358023 w 8440688"/>
              <a:gd name="connsiteY31-492" fmla="*/ 5515862 h 6694387"/>
              <a:gd name="connsiteX32-493" fmla="*/ 3388911 w 8440688"/>
              <a:gd name="connsiteY32-494" fmla="*/ 5517136 h 6694387"/>
              <a:gd name="connsiteX33-495" fmla="*/ 3420118 w 8440688"/>
              <a:gd name="connsiteY33-496" fmla="*/ 5514589 h 6694387"/>
              <a:gd name="connsiteX34-497" fmla="*/ 3451010 w 8440688"/>
              <a:gd name="connsiteY34-498" fmla="*/ 5508858 h 6694387"/>
              <a:gd name="connsiteX35-499" fmla="*/ 3479033 w 8440688"/>
              <a:gd name="connsiteY35-500" fmla="*/ 5498985 h 6694387"/>
              <a:gd name="connsiteX36-501" fmla="*/ 3507057 w 8440688"/>
              <a:gd name="connsiteY36-502" fmla="*/ 5486248 h 6694387"/>
              <a:gd name="connsiteX37-503" fmla="*/ 6799822 w 8440688"/>
              <a:gd name="connsiteY37-504" fmla="*/ 3704524 h 6694387"/>
              <a:gd name="connsiteX38-505" fmla="*/ 6799822 w 8440688"/>
              <a:gd name="connsiteY38-506" fmla="*/ 3703250 h 6694387"/>
              <a:gd name="connsiteX39-507" fmla="*/ 6829436 w 8440688"/>
              <a:gd name="connsiteY39-508" fmla="*/ 3684781 h 6694387"/>
              <a:gd name="connsiteX40-509" fmla="*/ 6857460 w 8440688"/>
              <a:gd name="connsiteY40-510" fmla="*/ 3662488 h 6694387"/>
              <a:gd name="connsiteX41-511" fmla="*/ 6884210 w 8440688"/>
              <a:gd name="connsiteY41-512" fmla="*/ 3638604 h 6694387"/>
              <a:gd name="connsiteX42-513" fmla="*/ 6906500 w 8440688"/>
              <a:gd name="connsiteY42-514" fmla="*/ 3611854 h 6694387"/>
              <a:gd name="connsiteX43-515" fmla="*/ 6926245 w 8440688"/>
              <a:gd name="connsiteY43-516" fmla="*/ 3582239 h 6694387"/>
              <a:gd name="connsiteX44-517" fmla="*/ 6943122 w 8440688"/>
              <a:gd name="connsiteY44-518" fmla="*/ 3551350 h 6694387"/>
              <a:gd name="connsiteX45-519" fmla="*/ 6957134 w 8440688"/>
              <a:gd name="connsiteY45-520" fmla="*/ 3519188 h 6694387"/>
              <a:gd name="connsiteX46-521" fmla="*/ 6967006 w 8440688"/>
              <a:gd name="connsiteY46-522" fmla="*/ 3483839 h 6694387"/>
              <a:gd name="connsiteX47-523" fmla="*/ 6974011 w 8440688"/>
              <a:gd name="connsiteY47-524" fmla="*/ 3448808 h 6694387"/>
              <a:gd name="connsiteX48-525" fmla="*/ 6976880 w 8440688"/>
              <a:gd name="connsiteY48-526" fmla="*/ 3413780 h 6694387"/>
              <a:gd name="connsiteX49-527" fmla="*/ 6975606 w 8440688"/>
              <a:gd name="connsiteY49-528" fmla="*/ 3378432 h 6694387"/>
              <a:gd name="connsiteX50-529" fmla="*/ 6971146 w 8440688"/>
              <a:gd name="connsiteY50-530" fmla="*/ 3343404 h 6694387"/>
              <a:gd name="connsiteX51-531" fmla="*/ 6962868 w 8440688"/>
              <a:gd name="connsiteY51-532" fmla="*/ 3308373 h 6694387"/>
              <a:gd name="connsiteX52-533" fmla="*/ 6951721 w 8440688"/>
              <a:gd name="connsiteY52-534" fmla="*/ 3275893 h 6694387"/>
              <a:gd name="connsiteX53-535" fmla="*/ 6936118 w 8440688"/>
              <a:gd name="connsiteY53-536" fmla="*/ 3243727 h 6694387"/>
              <a:gd name="connsiteX54-537" fmla="*/ 6916372 w 8440688"/>
              <a:gd name="connsiteY54-538" fmla="*/ 3212838 h 6694387"/>
              <a:gd name="connsiteX55-539" fmla="*/ 6917328 w 8440688"/>
              <a:gd name="connsiteY55-540" fmla="*/ 3212203 h 6694387"/>
              <a:gd name="connsiteX56-541" fmla="*/ 5677286 w 8440688"/>
              <a:gd name="connsiteY56-542" fmla="*/ 1410416 h 6694387"/>
              <a:gd name="connsiteX57-543" fmla="*/ 5675694 w 8440688"/>
              <a:gd name="connsiteY57-544" fmla="*/ 1411372 h 6694387"/>
              <a:gd name="connsiteX58-545" fmla="*/ 5654357 w 8440688"/>
              <a:gd name="connsiteY58-546" fmla="*/ 1383031 h 6694387"/>
              <a:gd name="connsiteX59-547" fmla="*/ 5630476 w 8440688"/>
              <a:gd name="connsiteY59-548" fmla="*/ 1357873 h 6694387"/>
              <a:gd name="connsiteX60-549" fmla="*/ 5604044 w 8440688"/>
              <a:gd name="connsiteY60-550" fmla="*/ 1335262 h 6694387"/>
              <a:gd name="connsiteX61-551" fmla="*/ 5574429 w 8440688"/>
              <a:gd name="connsiteY61-552" fmla="*/ 1314246 h 6694387"/>
              <a:gd name="connsiteX62-553" fmla="*/ 5543537 w 8440688"/>
              <a:gd name="connsiteY62-554" fmla="*/ 1297366 h 6694387"/>
              <a:gd name="connsiteX63-555" fmla="*/ 5509783 w 8440688"/>
              <a:gd name="connsiteY63-556" fmla="*/ 1284628 h 6694387"/>
              <a:gd name="connsiteX64-557" fmla="*/ 5476026 w 8440688"/>
              <a:gd name="connsiteY64-558" fmla="*/ 1274759 h 6694387"/>
              <a:gd name="connsiteX65-559" fmla="*/ 5442272 w 8440688"/>
              <a:gd name="connsiteY65-560" fmla="*/ 1267751 h 6694387"/>
              <a:gd name="connsiteX66-561" fmla="*/ 5405649 w 8440688"/>
              <a:gd name="connsiteY66-562" fmla="*/ 1265203 h 6694387"/>
              <a:gd name="connsiteX67-563" fmla="*/ 14067 w 8440688"/>
              <a:gd name="connsiteY67-564" fmla="*/ 14068 h 6694387"/>
              <a:gd name="connsiteX68-565" fmla="*/ 8440687 w 8440688"/>
              <a:gd name="connsiteY68-566" fmla="*/ 0 h 6694387"/>
              <a:gd name="connsiteX69-567" fmla="*/ 8440688 w 8440688"/>
              <a:gd name="connsiteY69-568" fmla="*/ 6694387 h 6694387"/>
              <a:gd name="connsiteX70-569" fmla="*/ 0 w 8440688"/>
              <a:gd name="connsiteY70-570" fmla="*/ 6680319 h 6694387"/>
              <a:gd name="connsiteX71-571" fmla="*/ 14067 w 8440688"/>
              <a:gd name="connsiteY71-572" fmla="*/ 14068 h 6694387"/>
              <a:gd name="connsiteX0-573" fmla="*/ 5405649 w 8440687"/>
              <a:gd name="connsiteY0-574" fmla="*/ 1265203 h 6680319"/>
              <a:gd name="connsiteX1-575" fmla="*/ 5370618 w 8440687"/>
              <a:gd name="connsiteY1-576" fmla="*/ 1266477 h 6680319"/>
              <a:gd name="connsiteX2-577" fmla="*/ 5335590 w 8440687"/>
              <a:gd name="connsiteY2-578" fmla="*/ 1270616 h 6680319"/>
              <a:gd name="connsiteX3-579" fmla="*/ 5301836 w 8440687"/>
              <a:gd name="connsiteY3-580" fmla="*/ 1279215 h 6680319"/>
              <a:gd name="connsiteX4-581" fmla="*/ 5268079 w 8440687"/>
              <a:gd name="connsiteY4-582" fmla="*/ 1290362 h 6680319"/>
              <a:gd name="connsiteX5-583" fmla="*/ 5236234 w 8440687"/>
              <a:gd name="connsiteY5-584" fmla="*/ 1305647 h 6680319"/>
              <a:gd name="connsiteX6-585" fmla="*/ 5235599 w 8440687"/>
              <a:gd name="connsiteY6-586" fmla="*/ 1304373 h 6680319"/>
              <a:gd name="connsiteX7-587" fmla="*/ 2149507 w 8440687"/>
              <a:gd name="connsiteY7-588" fmla="*/ 2975277 h 6680319"/>
              <a:gd name="connsiteX8-589" fmla="*/ 2122758 w 8440687"/>
              <a:gd name="connsiteY8-590" fmla="*/ 2990562 h 6680319"/>
              <a:gd name="connsiteX9-591" fmla="*/ 2098873 w 8440687"/>
              <a:gd name="connsiteY9-592" fmla="*/ 3010305 h 6680319"/>
              <a:gd name="connsiteX10-593" fmla="*/ 2077857 w 8440687"/>
              <a:gd name="connsiteY10-594" fmla="*/ 3032915 h 6680319"/>
              <a:gd name="connsiteX11-595" fmla="*/ 2059703 w 8440687"/>
              <a:gd name="connsiteY11-596" fmla="*/ 3056800 h 6680319"/>
              <a:gd name="connsiteX12-597" fmla="*/ 2044100 w 8440687"/>
              <a:gd name="connsiteY12-598" fmla="*/ 3083549 h 6680319"/>
              <a:gd name="connsiteX13-599" fmla="*/ 2031362 w 8440687"/>
              <a:gd name="connsiteY13-600" fmla="*/ 3111573 h 6680319"/>
              <a:gd name="connsiteX14-601" fmla="*/ 2023084 w 8440687"/>
              <a:gd name="connsiteY14-602" fmla="*/ 3141188 h 6680319"/>
              <a:gd name="connsiteX15-603" fmla="*/ 2017350 w 8440687"/>
              <a:gd name="connsiteY15-604" fmla="*/ 3170485 h 6680319"/>
              <a:gd name="connsiteX16-605" fmla="*/ 2016076 w 8440687"/>
              <a:gd name="connsiteY16-606" fmla="*/ 3201374 h 6680319"/>
              <a:gd name="connsiteX17-607" fmla="*/ 2018941 w 8440687"/>
              <a:gd name="connsiteY17-608" fmla="*/ 3232263 h 6680319"/>
              <a:gd name="connsiteX18-609" fmla="*/ 2024358 w 8440687"/>
              <a:gd name="connsiteY18-610" fmla="*/ 3263155 h 6680319"/>
              <a:gd name="connsiteX19-611" fmla="*/ 2034227 w 8440687"/>
              <a:gd name="connsiteY19-612" fmla="*/ 3291496 h 6680319"/>
              <a:gd name="connsiteX20-613" fmla="*/ 2046965 w 8440687"/>
              <a:gd name="connsiteY20-614" fmla="*/ 3319519 h 6680319"/>
              <a:gd name="connsiteX21-615" fmla="*/ 2046965 w 8440687"/>
              <a:gd name="connsiteY21-616" fmla="*/ 3320793 h 6680319"/>
              <a:gd name="connsiteX22-617" fmla="*/ 3161537 w 8440687"/>
              <a:gd name="connsiteY22-618" fmla="*/ 5383705 h 6680319"/>
              <a:gd name="connsiteX23-619" fmla="*/ 3162811 w 8440687"/>
              <a:gd name="connsiteY23-620" fmla="*/ 5383705 h 6680319"/>
              <a:gd name="connsiteX24-621" fmla="*/ 3178417 w 8440687"/>
              <a:gd name="connsiteY24-622" fmla="*/ 5410455 h 6680319"/>
              <a:gd name="connsiteX25-623" fmla="*/ 3197842 w 8440687"/>
              <a:gd name="connsiteY25-624" fmla="*/ 5434339 h 6680319"/>
              <a:gd name="connsiteX26-625" fmla="*/ 3220452 w 8440687"/>
              <a:gd name="connsiteY26-626" fmla="*/ 5455359 h 6680319"/>
              <a:gd name="connsiteX27-627" fmla="*/ 3244334 w 8440687"/>
              <a:gd name="connsiteY27-628" fmla="*/ 5473827 h 6680319"/>
              <a:gd name="connsiteX28-629" fmla="*/ 3271084 w 8440687"/>
              <a:gd name="connsiteY28-630" fmla="*/ 5489113 h 6680319"/>
              <a:gd name="connsiteX29-631" fmla="*/ 3299107 w 8440687"/>
              <a:gd name="connsiteY29-632" fmla="*/ 5501851 h 6680319"/>
              <a:gd name="connsiteX30-633" fmla="*/ 3328725 w 8440687"/>
              <a:gd name="connsiteY30-634" fmla="*/ 5510132 h 6680319"/>
              <a:gd name="connsiteX31-635" fmla="*/ 3358023 w 8440687"/>
              <a:gd name="connsiteY31-636" fmla="*/ 5515862 h 6680319"/>
              <a:gd name="connsiteX32-637" fmla="*/ 3388911 w 8440687"/>
              <a:gd name="connsiteY32-638" fmla="*/ 5517136 h 6680319"/>
              <a:gd name="connsiteX33-639" fmla="*/ 3420118 w 8440687"/>
              <a:gd name="connsiteY33-640" fmla="*/ 5514589 h 6680319"/>
              <a:gd name="connsiteX34-641" fmla="*/ 3451010 w 8440687"/>
              <a:gd name="connsiteY34-642" fmla="*/ 5508858 h 6680319"/>
              <a:gd name="connsiteX35-643" fmla="*/ 3479033 w 8440687"/>
              <a:gd name="connsiteY35-644" fmla="*/ 5498985 h 6680319"/>
              <a:gd name="connsiteX36-645" fmla="*/ 3507057 w 8440687"/>
              <a:gd name="connsiteY36-646" fmla="*/ 5486248 h 6680319"/>
              <a:gd name="connsiteX37-647" fmla="*/ 6799822 w 8440687"/>
              <a:gd name="connsiteY37-648" fmla="*/ 3704524 h 6680319"/>
              <a:gd name="connsiteX38-649" fmla="*/ 6799822 w 8440687"/>
              <a:gd name="connsiteY38-650" fmla="*/ 3703250 h 6680319"/>
              <a:gd name="connsiteX39-651" fmla="*/ 6829436 w 8440687"/>
              <a:gd name="connsiteY39-652" fmla="*/ 3684781 h 6680319"/>
              <a:gd name="connsiteX40-653" fmla="*/ 6857460 w 8440687"/>
              <a:gd name="connsiteY40-654" fmla="*/ 3662488 h 6680319"/>
              <a:gd name="connsiteX41-655" fmla="*/ 6884210 w 8440687"/>
              <a:gd name="connsiteY41-656" fmla="*/ 3638604 h 6680319"/>
              <a:gd name="connsiteX42-657" fmla="*/ 6906500 w 8440687"/>
              <a:gd name="connsiteY42-658" fmla="*/ 3611854 h 6680319"/>
              <a:gd name="connsiteX43-659" fmla="*/ 6926245 w 8440687"/>
              <a:gd name="connsiteY43-660" fmla="*/ 3582239 h 6680319"/>
              <a:gd name="connsiteX44-661" fmla="*/ 6943122 w 8440687"/>
              <a:gd name="connsiteY44-662" fmla="*/ 3551350 h 6680319"/>
              <a:gd name="connsiteX45-663" fmla="*/ 6957134 w 8440687"/>
              <a:gd name="connsiteY45-664" fmla="*/ 3519188 h 6680319"/>
              <a:gd name="connsiteX46-665" fmla="*/ 6967006 w 8440687"/>
              <a:gd name="connsiteY46-666" fmla="*/ 3483839 h 6680319"/>
              <a:gd name="connsiteX47-667" fmla="*/ 6974011 w 8440687"/>
              <a:gd name="connsiteY47-668" fmla="*/ 3448808 h 6680319"/>
              <a:gd name="connsiteX48-669" fmla="*/ 6976880 w 8440687"/>
              <a:gd name="connsiteY48-670" fmla="*/ 3413780 h 6680319"/>
              <a:gd name="connsiteX49-671" fmla="*/ 6975606 w 8440687"/>
              <a:gd name="connsiteY49-672" fmla="*/ 3378432 h 6680319"/>
              <a:gd name="connsiteX50-673" fmla="*/ 6971146 w 8440687"/>
              <a:gd name="connsiteY50-674" fmla="*/ 3343404 h 6680319"/>
              <a:gd name="connsiteX51-675" fmla="*/ 6962868 w 8440687"/>
              <a:gd name="connsiteY51-676" fmla="*/ 3308373 h 6680319"/>
              <a:gd name="connsiteX52-677" fmla="*/ 6951721 w 8440687"/>
              <a:gd name="connsiteY52-678" fmla="*/ 3275893 h 6680319"/>
              <a:gd name="connsiteX53-679" fmla="*/ 6936118 w 8440687"/>
              <a:gd name="connsiteY53-680" fmla="*/ 3243727 h 6680319"/>
              <a:gd name="connsiteX54-681" fmla="*/ 6916372 w 8440687"/>
              <a:gd name="connsiteY54-682" fmla="*/ 3212838 h 6680319"/>
              <a:gd name="connsiteX55-683" fmla="*/ 6917328 w 8440687"/>
              <a:gd name="connsiteY55-684" fmla="*/ 3212203 h 6680319"/>
              <a:gd name="connsiteX56-685" fmla="*/ 5677286 w 8440687"/>
              <a:gd name="connsiteY56-686" fmla="*/ 1410416 h 6680319"/>
              <a:gd name="connsiteX57-687" fmla="*/ 5675694 w 8440687"/>
              <a:gd name="connsiteY57-688" fmla="*/ 1411372 h 6680319"/>
              <a:gd name="connsiteX58-689" fmla="*/ 5654357 w 8440687"/>
              <a:gd name="connsiteY58-690" fmla="*/ 1383031 h 6680319"/>
              <a:gd name="connsiteX59-691" fmla="*/ 5630476 w 8440687"/>
              <a:gd name="connsiteY59-692" fmla="*/ 1357873 h 6680319"/>
              <a:gd name="connsiteX60-693" fmla="*/ 5604044 w 8440687"/>
              <a:gd name="connsiteY60-694" fmla="*/ 1335262 h 6680319"/>
              <a:gd name="connsiteX61-695" fmla="*/ 5574429 w 8440687"/>
              <a:gd name="connsiteY61-696" fmla="*/ 1314246 h 6680319"/>
              <a:gd name="connsiteX62-697" fmla="*/ 5543537 w 8440687"/>
              <a:gd name="connsiteY62-698" fmla="*/ 1297366 h 6680319"/>
              <a:gd name="connsiteX63-699" fmla="*/ 5509783 w 8440687"/>
              <a:gd name="connsiteY63-700" fmla="*/ 1284628 h 6680319"/>
              <a:gd name="connsiteX64-701" fmla="*/ 5476026 w 8440687"/>
              <a:gd name="connsiteY64-702" fmla="*/ 1274759 h 6680319"/>
              <a:gd name="connsiteX65-703" fmla="*/ 5442272 w 8440687"/>
              <a:gd name="connsiteY65-704" fmla="*/ 1267751 h 6680319"/>
              <a:gd name="connsiteX66-705" fmla="*/ 5405649 w 8440687"/>
              <a:gd name="connsiteY66-706" fmla="*/ 1265203 h 6680319"/>
              <a:gd name="connsiteX67-707" fmla="*/ 14067 w 8440687"/>
              <a:gd name="connsiteY67-708" fmla="*/ 14068 h 6680319"/>
              <a:gd name="connsiteX68-709" fmla="*/ 8440687 w 8440687"/>
              <a:gd name="connsiteY68-710" fmla="*/ 0 h 6680319"/>
              <a:gd name="connsiteX69-711" fmla="*/ 8426621 w 8440687"/>
              <a:gd name="connsiteY69-712" fmla="*/ 6652184 h 6680319"/>
              <a:gd name="connsiteX70-713" fmla="*/ 0 w 8440687"/>
              <a:gd name="connsiteY70-714" fmla="*/ 6680319 h 6680319"/>
              <a:gd name="connsiteX71-715" fmla="*/ 14067 w 8440687"/>
              <a:gd name="connsiteY71-716" fmla="*/ 14068 h 6680319"/>
              <a:gd name="connsiteX0-717" fmla="*/ 5405649 w 8454757"/>
              <a:gd name="connsiteY0-718" fmla="*/ 1265203 h 6708455"/>
              <a:gd name="connsiteX1-719" fmla="*/ 5370618 w 8454757"/>
              <a:gd name="connsiteY1-720" fmla="*/ 1266477 h 6708455"/>
              <a:gd name="connsiteX2-721" fmla="*/ 5335590 w 8454757"/>
              <a:gd name="connsiteY2-722" fmla="*/ 1270616 h 6708455"/>
              <a:gd name="connsiteX3-723" fmla="*/ 5301836 w 8454757"/>
              <a:gd name="connsiteY3-724" fmla="*/ 1279215 h 6708455"/>
              <a:gd name="connsiteX4-725" fmla="*/ 5268079 w 8454757"/>
              <a:gd name="connsiteY4-726" fmla="*/ 1290362 h 6708455"/>
              <a:gd name="connsiteX5-727" fmla="*/ 5236234 w 8454757"/>
              <a:gd name="connsiteY5-728" fmla="*/ 1305647 h 6708455"/>
              <a:gd name="connsiteX6-729" fmla="*/ 5235599 w 8454757"/>
              <a:gd name="connsiteY6-730" fmla="*/ 1304373 h 6708455"/>
              <a:gd name="connsiteX7-731" fmla="*/ 2149507 w 8454757"/>
              <a:gd name="connsiteY7-732" fmla="*/ 2975277 h 6708455"/>
              <a:gd name="connsiteX8-733" fmla="*/ 2122758 w 8454757"/>
              <a:gd name="connsiteY8-734" fmla="*/ 2990562 h 6708455"/>
              <a:gd name="connsiteX9-735" fmla="*/ 2098873 w 8454757"/>
              <a:gd name="connsiteY9-736" fmla="*/ 3010305 h 6708455"/>
              <a:gd name="connsiteX10-737" fmla="*/ 2077857 w 8454757"/>
              <a:gd name="connsiteY10-738" fmla="*/ 3032915 h 6708455"/>
              <a:gd name="connsiteX11-739" fmla="*/ 2059703 w 8454757"/>
              <a:gd name="connsiteY11-740" fmla="*/ 3056800 h 6708455"/>
              <a:gd name="connsiteX12-741" fmla="*/ 2044100 w 8454757"/>
              <a:gd name="connsiteY12-742" fmla="*/ 3083549 h 6708455"/>
              <a:gd name="connsiteX13-743" fmla="*/ 2031362 w 8454757"/>
              <a:gd name="connsiteY13-744" fmla="*/ 3111573 h 6708455"/>
              <a:gd name="connsiteX14-745" fmla="*/ 2023084 w 8454757"/>
              <a:gd name="connsiteY14-746" fmla="*/ 3141188 h 6708455"/>
              <a:gd name="connsiteX15-747" fmla="*/ 2017350 w 8454757"/>
              <a:gd name="connsiteY15-748" fmla="*/ 3170485 h 6708455"/>
              <a:gd name="connsiteX16-749" fmla="*/ 2016076 w 8454757"/>
              <a:gd name="connsiteY16-750" fmla="*/ 3201374 h 6708455"/>
              <a:gd name="connsiteX17-751" fmla="*/ 2018941 w 8454757"/>
              <a:gd name="connsiteY17-752" fmla="*/ 3232263 h 6708455"/>
              <a:gd name="connsiteX18-753" fmla="*/ 2024358 w 8454757"/>
              <a:gd name="connsiteY18-754" fmla="*/ 3263155 h 6708455"/>
              <a:gd name="connsiteX19-755" fmla="*/ 2034227 w 8454757"/>
              <a:gd name="connsiteY19-756" fmla="*/ 3291496 h 6708455"/>
              <a:gd name="connsiteX20-757" fmla="*/ 2046965 w 8454757"/>
              <a:gd name="connsiteY20-758" fmla="*/ 3319519 h 6708455"/>
              <a:gd name="connsiteX21-759" fmla="*/ 2046965 w 8454757"/>
              <a:gd name="connsiteY21-760" fmla="*/ 3320793 h 6708455"/>
              <a:gd name="connsiteX22-761" fmla="*/ 3161537 w 8454757"/>
              <a:gd name="connsiteY22-762" fmla="*/ 5383705 h 6708455"/>
              <a:gd name="connsiteX23-763" fmla="*/ 3162811 w 8454757"/>
              <a:gd name="connsiteY23-764" fmla="*/ 5383705 h 6708455"/>
              <a:gd name="connsiteX24-765" fmla="*/ 3178417 w 8454757"/>
              <a:gd name="connsiteY24-766" fmla="*/ 5410455 h 6708455"/>
              <a:gd name="connsiteX25-767" fmla="*/ 3197842 w 8454757"/>
              <a:gd name="connsiteY25-768" fmla="*/ 5434339 h 6708455"/>
              <a:gd name="connsiteX26-769" fmla="*/ 3220452 w 8454757"/>
              <a:gd name="connsiteY26-770" fmla="*/ 5455359 h 6708455"/>
              <a:gd name="connsiteX27-771" fmla="*/ 3244334 w 8454757"/>
              <a:gd name="connsiteY27-772" fmla="*/ 5473827 h 6708455"/>
              <a:gd name="connsiteX28-773" fmla="*/ 3271084 w 8454757"/>
              <a:gd name="connsiteY28-774" fmla="*/ 5489113 h 6708455"/>
              <a:gd name="connsiteX29-775" fmla="*/ 3299107 w 8454757"/>
              <a:gd name="connsiteY29-776" fmla="*/ 5501851 h 6708455"/>
              <a:gd name="connsiteX30-777" fmla="*/ 3328725 w 8454757"/>
              <a:gd name="connsiteY30-778" fmla="*/ 5510132 h 6708455"/>
              <a:gd name="connsiteX31-779" fmla="*/ 3358023 w 8454757"/>
              <a:gd name="connsiteY31-780" fmla="*/ 5515862 h 6708455"/>
              <a:gd name="connsiteX32-781" fmla="*/ 3388911 w 8454757"/>
              <a:gd name="connsiteY32-782" fmla="*/ 5517136 h 6708455"/>
              <a:gd name="connsiteX33-783" fmla="*/ 3420118 w 8454757"/>
              <a:gd name="connsiteY33-784" fmla="*/ 5514589 h 6708455"/>
              <a:gd name="connsiteX34-785" fmla="*/ 3451010 w 8454757"/>
              <a:gd name="connsiteY34-786" fmla="*/ 5508858 h 6708455"/>
              <a:gd name="connsiteX35-787" fmla="*/ 3479033 w 8454757"/>
              <a:gd name="connsiteY35-788" fmla="*/ 5498985 h 6708455"/>
              <a:gd name="connsiteX36-789" fmla="*/ 3507057 w 8454757"/>
              <a:gd name="connsiteY36-790" fmla="*/ 5486248 h 6708455"/>
              <a:gd name="connsiteX37-791" fmla="*/ 6799822 w 8454757"/>
              <a:gd name="connsiteY37-792" fmla="*/ 3704524 h 6708455"/>
              <a:gd name="connsiteX38-793" fmla="*/ 6799822 w 8454757"/>
              <a:gd name="connsiteY38-794" fmla="*/ 3703250 h 6708455"/>
              <a:gd name="connsiteX39-795" fmla="*/ 6829436 w 8454757"/>
              <a:gd name="connsiteY39-796" fmla="*/ 3684781 h 6708455"/>
              <a:gd name="connsiteX40-797" fmla="*/ 6857460 w 8454757"/>
              <a:gd name="connsiteY40-798" fmla="*/ 3662488 h 6708455"/>
              <a:gd name="connsiteX41-799" fmla="*/ 6884210 w 8454757"/>
              <a:gd name="connsiteY41-800" fmla="*/ 3638604 h 6708455"/>
              <a:gd name="connsiteX42-801" fmla="*/ 6906500 w 8454757"/>
              <a:gd name="connsiteY42-802" fmla="*/ 3611854 h 6708455"/>
              <a:gd name="connsiteX43-803" fmla="*/ 6926245 w 8454757"/>
              <a:gd name="connsiteY43-804" fmla="*/ 3582239 h 6708455"/>
              <a:gd name="connsiteX44-805" fmla="*/ 6943122 w 8454757"/>
              <a:gd name="connsiteY44-806" fmla="*/ 3551350 h 6708455"/>
              <a:gd name="connsiteX45-807" fmla="*/ 6957134 w 8454757"/>
              <a:gd name="connsiteY45-808" fmla="*/ 3519188 h 6708455"/>
              <a:gd name="connsiteX46-809" fmla="*/ 6967006 w 8454757"/>
              <a:gd name="connsiteY46-810" fmla="*/ 3483839 h 6708455"/>
              <a:gd name="connsiteX47-811" fmla="*/ 6974011 w 8454757"/>
              <a:gd name="connsiteY47-812" fmla="*/ 3448808 h 6708455"/>
              <a:gd name="connsiteX48-813" fmla="*/ 6976880 w 8454757"/>
              <a:gd name="connsiteY48-814" fmla="*/ 3413780 h 6708455"/>
              <a:gd name="connsiteX49-815" fmla="*/ 6975606 w 8454757"/>
              <a:gd name="connsiteY49-816" fmla="*/ 3378432 h 6708455"/>
              <a:gd name="connsiteX50-817" fmla="*/ 6971146 w 8454757"/>
              <a:gd name="connsiteY50-818" fmla="*/ 3343404 h 6708455"/>
              <a:gd name="connsiteX51-819" fmla="*/ 6962868 w 8454757"/>
              <a:gd name="connsiteY51-820" fmla="*/ 3308373 h 6708455"/>
              <a:gd name="connsiteX52-821" fmla="*/ 6951721 w 8454757"/>
              <a:gd name="connsiteY52-822" fmla="*/ 3275893 h 6708455"/>
              <a:gd name="connsiteX53-823" fmla="*/ 6936118 w 8454757"/>
              <a:gd name="connsiteY53-824" fmla="*/ 3243727 h 6708455"/>
              <a:gd name="connsiteX54-825" fmla="*/ 6916372 w 8454757"/>
              <a:gd name="connsiteY54-826" fmla="*/ 3212838 h 6708455"/>
              <a:gd name="connsiteX55-827" fmla="*/ 6917328 w 8454757"/>
              <a:gd name="connsiteY55-828" fmla="*/ 3212203 h 6708455"/>
              <a:gd name="connsiteX56-829" fmla="*/ 5677286 w 8454757"/>
              <a:gd name="connsiteY56-830" fmla="*/ 1410416 h 6708455"/>
              <a:gd name="connsiteX57-831" fmla="*/ 5675694 w 8454757"/>
              <a:gd name="connsiteY57-832" fmla="*/ 1411372 h 6708455"/>
              <a:gd name="connsiteX58-833" fmla="*/ 5654357 w 8454757"/>
              <a:gd name="connsiteY58-834" fmla="*/ 1383031 h 6708455"/>
              <a:gd name="connsiteX59-835" fmla="*/ 5630476 w 8454757"/>
              <a:gd name="connsiteY59-836" fmla="*/ 1357873 h 6708455"/>
              <a:gd name="connsiteX60-837" fmla="*/ 5604044 w 8454757"/>
              <a:gd name="connsiteY60-838" fmla="*/ 1335262 h 6708455"/>
              <a:gd name="connsiteX61-839" fmla="*/ 5574429 w 8454757"/>
              <a:gd name="connsiteY61-840" fmla="*/ 1314246 h 6708455"/>
              <a:gd name="connsiteX62-841" fmla="*/ 5543537 w 8454757"/>
              <a:gd name="connsiteY62-842" fmla="*/ 1297366 h 6708455"/>
              <a:gd name="connsiteX63-843" fmla="*/ 5509783 w 8454757"/>
              <a:gd name="connsiteY63-844" fmla="*/ 1284628 h 6708455"/>
              <a:gd name="connsiteX64-845" fmla="*/ 5476026 w 8454757"/>
              <a:gd name="connsiteY64-846" fmla="*/ 1274759 h 6708455"/>
              <a:gd name="connsiteX65-847" fmla="*/ 5442272 w 8454757"/>
              <a:gd name="connsiteY65-848" fmla="*/ 1267751 h 6708455"/>
              <a:gd name="connsiteX66-849" fmla="*/ 5405649 w 8454757"/>
              <a:gd name="connsiteY66-850" fmla="*/ 1265203 h 6708455"/>
              <a:gd name="connsiteX67-851" fmla="*/ 14067 w 8454757"/>
              <a:gd name="connsiteY67-852" fmla="*/ 14068 h 6708455"/>
              <a:gd name="connsiteX68-853" fmla="*/ 8440687 w 8454757"/>
              <a:gd name="connsiteY68-854" fmla="*/ 0 h 6708455"/>
              <a:gd name="connsiteX69-855" fmla="*/ 8454757 w 8454757"/>
              <a:gd name="connsiteY69-856" fmla="*/ 6708455 h 6708455"/>
              <a:gd name="connsiteX70-857" fmla="*/ 0 w 8454757"/>
              <a:gd name="connsiteY70-858" fmla="*/ 6680319 h 6708455"/>
              <a:gd name="connsiteX71-859" fmla="*/ 14067 w 8454757"/>
              <a:gd name="connsiteY71-860" fmla="*/ 14068 h 6708455"/>
              <a:gd name="connsiteX0-861" fmla="*/ 5405649 w 8468825"/>
              <a:gd name="connsiteY0-862" fmla="*/ 1265203 h 6694387"/>
              <a:gd name="connsiteX1-863" fmla="*/ 5370618 w 8468825"/>
              <a:gd name="connsiteY1-864" fmla="*/ 1266477 h 6694387"/>
              <a:gd name="connsiteX2-865" fmla="*/ 5335590 w 8468825"/>
              <a:gd name="connsiteY2-866" fmla="*/ 1270616 h 6694387"/>
              <a:gd name="connsiteX3-867" fmla="*/ 5301836 w 8468825"/>
              <a:gd name="connsiteY3-868" fmla="*/ 1279215 h 6694387"/>
              <a:gd name="connsiteX4-869" fmla="*/ 5268079 w 8468825"/>
              <a:gd name="connsiteY4-870" fmla="*/ 1290362 h 6694387"/>
              <a:gd name="connsiteX5-871" fmla="*/ 5236234 w 8468825"/>
              <a:gd name="connsiteY5-872" fmla="*/ 1305647 h 6694387"/>
              <a:gd name="connsiteX6-873" fmla="*/ 5235599 w 8468825"/>
              <a:gd name="connsiteY6-874" fmla="*/ 1304373 h 6694387"/>
              <a:gd name="connsiteX7-875" fmla="*/ 2149507 w 8468825"/>
              <a:gd name="connsiteY7-876" fmla="*/ 2975277 h 6694387"/>
              <a:gd name="connsiteX8-877" fmla="*/ 2122758 w 8468825"/>
              <a:gd name="connsiteY8-878" fmla="*/ 2990562 h 6694387"/>
              <a:gd name="connsiteX9-879" fmla="*/ 2098873 w 8468825"/>
              <a:gd name="connsiteY9-880" fmla="*/ 3010305 h 6694387"/>
              <a:gd name="connsiteX10-881" fmla="*/ 2077857 w 8468825"/>
              <a:gd name="connsiteY10-882" fmla="*/ 3032915 h 6694387"/>
              <a:gd name="connsiteX11-883" fmla="*/ 2059703 w 8468825"/>
              <a:gd name="connsiteY11-884" fmla="*/ 3056800 h 6694387"/>
              <a:gd name="connsiteX12-885" fmla="*/ 2044100 w 8468825"/>
              <a:gd name="connsiteY12-886" fmla="*/ 3083549 h 6694387"/>
              <a:gd name="connsiteX13-887" fmla="*/ 2031362 w 8468825"/>
              <a:gd name="connsiteY13-888" fmla="*/ 3111573 h 6694387"/>
              <a:gd name="connsiteX14-889" fmla="*/ 2023084 w 8468825"/>
              <a:gd name="connsiteY14-890" fmla="*/ 3141188 h 6694387"/>
              <a:gd name="connsiteX15-891" fmla="*/ 2017350 w 8468825"/>
              <a:gd name="connsiteY15-892" fmla="*/ 3170485 h 6694387"/>
              <a:gd name="connsiteX16-893" fmla="*/ 2016076 w 8468825"/>
              <a:gd name="connsiteY16-894" fmla="*/ 3201374 h 6694387"/>
              <a:gd name="connsiteX17-895" fmla="*/ 2018941 w 8468825"/>
              <a:gd name="connsiteY17-896" fmla="*/ 3232263 h 6694387"/>
              <a:gd name="connsiteX18-897" fmla="*/ 2024358 w 8468825"/>
              <a:gd name="connsiteY18-898" fmla="*/ 3263155 h 6694387"/>
              <a:gd name="connsiteX19-899" fmla="*/ 2034227 w 8468825"/>
              <a:gd name="connsiteY19-900" fmla="*/ 3291496 h 6694387"/>
              <a:gd name="connsiteX20-901" fmla="*/ 2046965 w 8468825"/>
              <a:gd name="connsiteY20-902" fmla="*/ 3319519 h 6694387"/>
              <a:gd name="connsiteX21-903" fmla="*/ 2046965 w 8468825"/>
              <a:gd name="connsiteY21-904" fmla="*/ 3320793 h 6694387"/>
              <a:gd name="connsiteX22-905" fmla="*/ 3161537 w 8468825"/>
              <a:gd name="connsiteY22-906" fmla="*/ 5383705 h 6694387"/>
              <a:gd name="connsiteX23-907" fmla="*/ 3162811 w 8468825"/>
              <a:gd name="connsiteY23-908" fmla="*/ 5383705 h 6694387"/>
              <a:gd name="connsiteX24-909" fmla="*/ 3178417 w 8468825"/>
              <a:gd name="connsiteY24-910" fmla="*/ 5410455 h 6694387"/>
              <a:gd name="connsiteX25-911" fmla="*/ 3197842 w 8468825"/>
              <a:gd name="connsiteY25-912" fmla="*/ 5434339 h 6694387"/>
              <a:gd name="connsiteX26-913" fmla="*/ 3220452 w 8468825"/>
              <a:gd name="connsiteY26-914" fmla="*/ 5455359 h 6694387"/>
              <a:gd name="connsiteX27-915" fmla="*/ 3244334 w 8468825"/>
              <a:gd name="connsiteY27-916" fmla="*/ 5473827 h 6694387"/>
              <a:gd name="connsiteX28-917" fmla="*/ 3271084 w 8468825"/>
              <a:gd name="connsiteY28-918" fmla="*/ 5489113 h 6694387"/>
              <a:gd name="connsiteX29-919" fmla="*/ 3299107 w 8468825"/>
              <a:gd name="connsiteY29-920" fmla="*/ 5501851 h 6694387"/>
              <a:gd name="connsiteX30-921" fmla="*/ 3328725 w 8468825"/>
              <a:gd name="connsiteY30-922" fmla="*/ 5510132 h 6694387"/>
              <a:gd name="connsiteX31-923" fmla="*/ 3358023 w 8468825"/>
              <a:gd name="connsiteY31-924" fmla="*/ 5515862 h 6694387"/>
              <a:gd name="connsiteX32-925" fmla="*/ 3388911 w 8468825"/>
              <a:gd name="connsiteY32-926" fmla="*/ 5517136 h 6694387"/>
              <a:gd name="connsiteX33-927" fmla="*/ 3420118 w 8468825"/>
              <a:gd name="connsiteY33-928" fmla="*/ 5514589 h 6694387"/>
              <a:gd name="connsiteX34-929" fmla="*/ 3451010 w 8468825"/>
              <a:gd name="connsiteY34-930" fmla="*/ 5508858 h 6694387"/>
              <a:gd name="connsiteX35-931" fmla="*/ 3479033 w 8468825"/>
              <a:gd name="connsiteY35-932" fmla="*/ 5498985 h 6694387"/>
              <a:gd name="connsiteX36-933" fmla="*/ 3507057 w 8468825"/>
              <a:gd name="connsiteY36-934" fmla="*/ 5486248 h 6694387"/>
              <a:gd name="connsiteX37-935" fmla="*/ 6799822 w 8468825"/>
              <a:gd name="connsiteY37-936" fmla="*/ 3704524 h 6694387"/>
              <a:gd name="connsiteX38-937" fmla="*/ 6799822 w 8468825"/>
              <a:gd name="connsiteY38-938" fmla="*/ 3703250 h 6694387"/>
              <a:gd name="connsiteX39-939" fmla="*/ 6829436 w 8468825"/>
              <a:gd name="connsiteY39-940" fmla="*/ 3684781 h 6694387"/>
              <a:gd name="connsiteX40-941" fmla="*/ 6857460 w 8468825"/>
              <a:gd name="connsiteY40-942" fmla="*/ 3662488 h 6694387"/>
              <a:gd name="connsiteX41-943" fmla="*/ 6884210 w 8468825"/>
              <a:gd name="connsiteY41-944" fmla="*/ 3638604 h 6694387"/>
              <a:gd name="connsiteX42-945" fmla="*/ 6906500 w 8468825"/>
              <a:gd name="connsiteY42-946" fmla="*/ 3611854 h 6694387"/>
              <a:gd name="connsiteX43-947" fmla="*/ 6926245 w 8468825"/>
              <a:gd name="connsiteY43-948" fmla="*/ 3582239 h 6694387"/>
              <a:gd name="connsiteX44-949" fmla="*/ 6943122 w 8468825"/>
              <a:gd name="connsiteY44-950" fmla="*/ 3551350 h 6694387"/>
              <a:gd name="connsiteX45-951" fmla="*/ 6957134 w 8468825"/>
              <a:gd name="connsiteY45-952" fmla="*/ 3519188 h 6694387"/>
              <a:gd name="connsiteX46-953" fmla="*/ 6967006 w 8468825"/>
              <a:gd name="connsiteY46-954" fmla="*/ 3483839 h 6694387"/>
              <a:gd name="connsiteX47-955" fmla="*/ 6974011 w 8468825"/>
              <a:gd name="connsiteY47-956" fmla="*/ 3448808 h 6694387"/>
              <a:gd name="connsiteX48-957" fmla="*/ 6976880 w 8468825"/>
              <a:gd name="connsiteY48-958" fmla="*/ 3413780 h 6694387"/>
              <a:gd name="connsiteX49-959" fmla="*/ 6975606 w 8468825"/>
              <a:gd name="connsiteY49-960" fmla="*/ 3378432 h 6694387"/>
              <a:gd name="connsiteX50-961" fmla="*/ 6971146 w 8468825"/>
              <a:gd name="connsiteY50-962" fmla="*/ 3343404 h 6694387"/>
              <a:gd name="connsiteX51-963" fmla="*/ 6962868 w 8468825"/>
              <a:gd name="connsiteY51-964" fmla="*/ 3308373 h 6694387"/>
              <a:gd name="connsiteX52-965" fmla="*/ 6951721 w 8468825"/>
              <a:gd name="connsiteY52-966" fmla="*/ 3275893 h 6694387"/>
              <a:gd name="connsiteX53-967" fmla="*/ 6936118 w 8468825"/>
              <a:gd name="connsiteY53-968" fmla="*/ 3243727 h 6694387"/>
              <a:gd name="connsiteX54-969" fmla="*/ 6916372 w 8468825"/>
              <a:gd name="connsiteY54-970" fmla="*/ 3212838 h 6694387"/>
              <a:gd name="connsiteX55-971" fmla="*/ 6917328 w 8468825"/>
              <a:gd name="connsiteY55-972" fmla="*/ 3212203 h 6694387"/>
              <a:gd name="connsiteX56-973" fmla="*/ 5677286 w 8468825"/>
              <a:gd name="connsiteY56-974" fmla="*/ 1410416 h 6694387"/>
              <a:gd name="connsiteX57-975" fmla="*/ 5675694 w 8468825"/>
              <a:gd name="connsiteY57-976" fmla="*/ 1411372 h 6694387"/>
              <a:gd name="connsiteX58-977" fmla="*/ 5654357 w 8468825"/>
              <a:gd name="connsiteY58-978" fmla="*/ 1383031 h 6694387"/>
              <a:gd name="connsiteX59-979" fmla="*/ 5630476 w 8468825"/>
              <a:gd name="connsiteY59-980" fmla="*/ 1357873 h 6694387"/>
              <a:gd name="connsiteX60-981" fmla="*/ 5604044 w 8468825"/>
              <a:gd name="connsiteY60-982" fmla="*/ 1335262 h 6694387"/>
              <a:gd name="connsiteX61-983" fmla="*/ 5574429 w 8468825"/>
              <a:gd name="connsiteY61-984" fmla="*/ 1314246 h 6694387"/>
              <a:gd name="connsiteX62-985" fmla="*/ 5543537 w 8468825"/>
              <a:gd name="connsiteY62-986" fmla="*/ 1297366 h 6694387"/>
              <a:gd name="connsiteX63-987" fmla="*/ 5509783 w 8468825"/>
              <a:gd name="connsiteY63-988" fmla="*/ 1284628 h 6694387"/>
              <a:gd name="connsiteX64-989" fmla="*/ 5476026 w 8468825"/>
              <a:gd name="connsiteY64-990" fmla="*/ 1274759 h 6694387"/>
              <a:gd name="connsiteX65-991" fmla="*/ 5442272 w 8468825"/>
              <a:gd name="connsiteY65-992" fmla="*/ 1267751 h 6694387"/>
              <a:gd name="connsiteX66-993" fmla="*/ 5405649 w 8468825"/>
              <a:gd name="connsiteY66-994" fmla="*/ 1265203 h 6694387"/>
              <a:gd name="connsiteX67-995" fmla="*/ 14067 w 8468825"/>
              <a:gd name="connsiteY67-996" fmla="*/ 14068 h 6694387"/>
              <a:gd name="connsiteX68-997" fmla="*/ 8440687 w 8468825"/>
              <a:gd name="connsiteY68-998" fmla="*/ 0 h 6694387"/>
              <a:gd name="connsiteX69-999" fmla="*/ 8468825 w 8468825"/>
              <a:gd name="connsiteY69-1000" fmla="*/ 6694387 h 6694387"/>
              <a:gd name="connsiteX70-1001" fmla="*/ 0 w 8468825"/>
              <a:gd name="connsiteY70-1002" fmla="*/ 6680319 h 6694387"/>
              <a:gd name="connsiteX71-1003" fmla="*/ 14067 w 8468825"/>
              <a:gd name="connsiteY71-1004" fmla="*/ 14068 h 6694387"/>
              <a:gd name="connsiteX0-1005" fmla="*/ 5426937 w 8490113"/>
              <a:gd name="connsiteY0-1006" fmla="*/ 1268813 h 6697997"/>
              <a:gd name="connsiteX1-1007" fmla="*/ 5391906 w 8490113"/>
              <a:gd name="connsiteY1-1008" fmla="*/ 1270087 h 6697997"/>
              <a:gd name="connsiteX2-1009" fmla="*/ 5356878 w 8490113"/>
              <a:gd name="connsiteY2-1010" fmla="*/ 1274226 h 6697997"/>
              <a:gd name="connsiteX3-1011" fmla="*/ 5323124 w 8490113"/>
              <a:gd name="connsiteY3-1012" fmla="*/ 1282825 h 6697997"/>
              <a:gd name="connsiteX4-1013" fmla="*/ 5289367 w 8490113"/>
              <a:gd name="connsiteY4-1014" fmla="*/ 1293972 h 6697997"/>
              <a:gd name="connsiteX5-1015" fmla="*/ 5257522 w 8490113"/>
              <a:gd name="connsiteY5-1016" fmla="*/ 1309257 h 6697997"/>
              <a:gd name="connsiteX6-1017" fmla="*/ 5256887 w 8490113"/>
              <a:gd name="connsiteY6-1018" fmla="*/ 1307983 h 6697997"/>
              <a:gd name="connsiteX7-1019" fmla="*/ 2170795 w 8490113"/>
              <a:gd name="connsiteY7-1020" fmla="*/ 2978887 h 6697997"/>
              <a:gd name="connsiteX8-1021" fmla="*/ 2144046 w 8490113"/>
              <a:gd name="connsiteY8-1022" fmla="*/ 2994172 h 6697997"/>
              <a:gd name="connsiteX9-1023" fmla="*/ 2120161 w 8490113"/>
              <a:gd name="connsiteY9-1024" fmla="*/ 3013915 h 6697997"/>
              <a:gd name="connsiteX10-1025" fmla="*/ 2099145 w 8490113"/>
              <a:gd name="connsiteY10-1026" fmla="*/ 3036525 h 6697997"/>
              <a:gd name="connsiteX11-1027" fmla="*/ 2080991 w 8490113"/>
              <a:gd name="connsiteY11-1028" fmla="*/ 3060410 h 6697997"/>
              <a:gd name="connsiteX12-1029" fmla="*/ 2065388 w 8490113"/>
              <a:gd name="connsiteY12-1030" fmla="*/ 3087159 h 6697997"/>
              <a:gd name="connsiteX13-1031" fmla="*/ 2052650 w 8490113"/>
              <a:gd name="connsiteY13-1032" fmla="*/ 3115183 h 6697997"/>
              <a:gd name="connsiteX14-1033" fmla="*/ 2044372 w 8490113"/>
              <a:gd name="connsiteY14-1034" fmla="*/ 3144798 h 6697997"/>
              <a:gd name="connsiteX15-1035" fmla="*/ 2038638 w 8490113"/>
              <a:gd name="connsiteY15-1036" fmla="*/ 3174095 h 6697997"/>
              <a:gd name="connsiteX16-1037" fmla="*/ 2037364 w 8490113"/>
              <a:gd name="connsiteY16-1038" fmla="*/ 3204984 h 6697997"/>
              <a:gd name="connsiteX17-1039" fmla="*/ 2040229 w 8490113"/>
              <a:gd name="connsiteY17-1040" fmla="*/ 3235873 h 6697997"/>
              <a:gd name="connsiteX18-1041" fmla="*/ 2045646 w 8490113"/>
              <a:gd name="connsiteY18-1042" fmla="*/ 3266765 h 6697997"/>
              <a:gd name="connsiteX19-1043" fmla="*/ 2055515 w 8490113"/>
              <a:gd name="connsiteY19-1044" fmla="*/ 3295106 h 6697997"/>
              <a:gd name="connsiteX20-1045" fmla="*/ 2068253 w 8490113"/>
              <a:gd name="connsiteY20-1046" fmla="*/ 3323129 h 6697997"/>
              <a:gd name="connsiteX21-1047" fmla="*/ 2068253 w 8490113"/>
              <a:gd name="connsiteY21-1048" fmla="*/ 3324403 h 6697997"/>
              <a:gd name="connsiteX22-1049" fmla="*/ 3182825 w 8490113"/>
              <a:gd name="connsiteY22-1050" fmla="*/ 5387315 h 6697997"/>
              <a:gd name="connsiteX23-1051" fmla="*/ 3184099 w 8490113"/>
              <a:gd name="connsiteY23-1052" fmla="*/ 5387315 h 6697997"/>
              <a:gd name="connsiteX24-1053" fmla="*/ 3199705 w 8490113"/>
              <a:gd name="connsiteY24-1054" fmla="*/ 5414065 h 6697997"/>
              <a:gd name="connsiteX25-1055" fmla="*/ 3219130 w 8490113"/>
              <a:gd name="connsiteY25-1056" fmla="*/ 5437949 h 6697997"/>
              <a:gd name="connsiteX26-1057" fmla="*/ 3241740 w 8490113"/>
              <a:gd name="connsiteY26-1058" fmla="*/ 5458969 h 6697997"/>
              <a:gd name="connsiteX27-1059" fmla="*/ 3265622 w 8490113"/>
              <a:gd name="connsiteY27-1060" fmla="*/ 5477437 h 6697997"/>
              <a:gd name="connsiteX28-1061" fmla="*/ 3292372 w 8490113"/>
              <a:gd name="connsiteY28-1062" fmla="*/ 5492723 h 6697997"/>
              <a:gd name="connsiteX29-1063" fmla="*/ 3320395 w 8490113"/>
              <a:gd name="connsiteY29-1064" fmla="*/ 5505461 h 6697997"/>
              <a:gd name="connsiteX30-1065" fmla="*/ 3350013 w 8490113"/>
              <a:gd name="connsiteY30-1066" fmla="*/ 5513742 h 6697997"/>
              <a:gd name="connsiteX31-1067" fmla="*/ 3379311 w 8490113"/>
              <a:gd name="connsiteY31-1068" fmla="*/ 5519472 h 6697997"/>
              <a:gd name="connsiteX32-1069" fmla="*/ 3410199 w 8490113"/>
              <a:gd name="connsiteY32-1070" fmla="*/ 5520746 h 6697997"/>
              <a:gd name="connsiteX33-1071" fmla="*/ 3441406 w 8490113"/>
              <a:gd name="connsiteY33-1072" fmla="*/ 5518199 h 6697997"/>
              <a:gd name="connsiteX34-1073" fmla="*/ 3472298 w 8490113"/>
              <a:gd name="connsiteY34-1074" fmla="*/ 5512468 h 6697997"/>
              <a:gd name="connsiteX35-1075" fmla="*/ 3500321 w 8490113"/>
              <a:gd name="connsiteY35-1076" fmla="*/ 5502595 h 6697997"/>
              <a:gd name="connsiteX36-1077" fmla="*/ 3528345 w 8490113"/>
              <a:gd name="connsiteY36-1078" fmla="*/ 5489858 h 6697997"/>
              <a:gd name="connsiteX37-1079" fmla="*/ 6821110 w 8490113"/>
              <a:gd name="connsiteY37-1080" fmla="*/ 3708134 h 6697997"/>
              <a:gd name="connsiteX38-1081" fmla="*/ 6821110 w 8490113"/>
              <a:gd name="connsiteY38-1082" fmla="*/ 3706860 h 6697997"/>
              <a:gd name="connsiteX39-1083" fmla="*/ 6850724 w 8490113"/>
              <a:gd name="connsiteY39-1084" fmla="*/ 3688391 h 6697997"/>
              <a:gd name="connsiteX40-1085" fmla="*/ 6878748 w 8490113"/>
              <a:gd name="connsiteY40-1086" fmla="*/ 3666098 h 6697997"/>
              <a:gd name="connsiteX41-1087" fmla="*/ 6905498 w 8490113"/>
              <a:gd name="connsiteY41-1088" fmla="*/ 3642214 h 6697997"/>
              <a:gd name="connsiteX42-1089" fmla="*/ 6927788 w 8490113"/>
              <a:gd name="connsiteY42-1090" fmla="*/ 3615464 h 6697997"/>
              <a:gd name="connsiteX43-1091" fmla="*/ 6947533 w 8490113"/>
              <a:gd name="connsiteY43-1092" fmla="*/ 3585849 h 6697997"/>
              <a:gd name="connsiteX44-1093" fmla="*/ 6964410 w 8490113"/>
              <a:gd name="connsiteY44-1094" fmla="*/ 3554960 h 6697997"/>
              <a:gd name="connsiteX45-1095" fmla="*/ 6978422 w 8490113"/>
              <a:gd name="connsiteY45-1096" fmla="*/ 3522798 h 6697997"/>
              <a:gd name="connsiteX46-1097" fmla="*/ 6988294 w 8490113"/>
              <a:gd name="connsiteY46-1098" fmla="*/ 3487449 h 6697997"/>
              <a:gd name="connsiteX47-1099" fmla="*/ 6995299 w 8490113"/>
              <a:gd name="connsiteY47-1100" fmla="*/ 3452418 h 6697997"/>
              <a:gd name="connsiteX48-1101" fmla="*/ 6998168 w 8490113"/>
              <a:gd name="connsiteY48-1102" fmla="*/ 3417390 h 6697997"/>
              <a:gd name="connsiteX49-1103" fmla="*/ 6996894 w 8490113"/>
              <a:gd name="connsiteY49-1104" fmla="*/ 3382042 h 6697997"/>
              <a:gd name="connsiteX50-1105" fmla="*/ 6992434 w 8490113"/>
              <a:gd name="connsiteY50-1106" fmla="*/ 3347014 h 6697997"/>
              <a:gd name="connsiteX51-1107" fmla="*/ 6984156 w 8490113"/>
              <a:gd name="connsiteY51-1108" fmla="*/ 3311983 h 6697997"/>
              <a:gd name="connsiteX52-1109" fmla="*/ 6973009 w 8490113"/>
              <a:gd name="connsiteY52-1110" fmla="*/ 3279503 h 6697997"/>
              <a:gd name="connsiteX53-1111" fmla="*/ 6957406 w 8490113"/>
              <a:gd name="connsiteY53-1112" fmla="*/ 3247337 h 6697997"/>
              <a:gd name="connsiteX54-1113" fmla="*/ 6937660 w 8490113"/>
              <a:gd name="connsiteY54-1114" fmla="*/ 3216448 h 6697997"/>
              <a:gd name="connsiteX55-1115" fmla="*/ 6938616 w 8490113"/>
              <a:gd name="connsiteY55-1116" fmla="*/ 3215813 h 6697997"/>
              <a:gd name="connsiteX56-1117" fmla="*/ 5698574 w 8490113"/>
              <a:gd name="connsiteY56-1118" fmla="*/ 1414026 h 6697997"/>
              <a:gd name="connsiteX57-1119" fmla="*/ 5696982 w 8490113"/>
              <a:gd name="connsiteY57-1120" fmla="*/ 1414982 h 6697997"/>
              <a:gd name="connsiteX58-1121" fmla="*/ 5675645 w 8490113"/>
              <a:gd name="connsiteY58-1122" fmla="*/ 1386641 h 6697997"/>
              <a:gd name="connsiteX59-1123" fmla="*/ 5651764 w 8490113"/>
              <a:gd name="connsiteY59-1124" fmla="*/ 1361483 h 6697997"/>
              <a:gd name="connsiteX60-1125" fmla="*/ 5625332 w 8490113"/>
              <a:gd name="connsiteY60-1126" fmla="*/ 1338872 h 6697997"/>
              <a:gd name="connsiteX61-1127" fmla="*/ 5595717 w 8490113"/>
              <a:gd name="connsiteY61-1128" fmla="*/ 1317856 h 6697997"/>
              <a:gd name="connsiteX62-1129" fmla="*/ 5564825 w 8490113"/>
              <a:gd name="connsiteY62-1130" fmla="*/ 1300976 h 6697997"/>
              <a:gd name="connsiteX63-1131" fmla="*/ 5531071 w 8490113"/>
              <a:gd name="connsiteY63-1132" fmla="*/ 1288238 h 6697997"/>
              <a:gd name="connsiteX64-1133" fmla="*/ 5497314 w 8490113"/>
              <a:gd name="connsiteY64-1134" fmla="*/ 1278369 h 6697997"/>
              <a:gd name="connsiteX65-1135" fmla="*/ 5463560 w 8490113"/>
              <a:gd name="connsiteY65-1136" fmla="*/ 1271361 h 6697997"/>
              <a:gd name="connsiteX66-1137" fmla="*/ 5426937 w 8490113"/>
              <a:gd name="connsiteY66-1138" fmla="*/ 1268813 h 6697997"/>
              <a:gd name="connsiteX67-1139" fmla="*/ 0 w 8490113"/>
              <a:gd name="connsiteY67-1140" fmla="*/ 0 h 6697997"/>
              <a:gd name="connsiteX68-1141" fmla="*/ 8461975 w 8490113"/>
              <a:gd name="connsiteY68-1142" fmla="*/ 3610 h 6697997"/>
              <a:gd name="connsiteX69-1143" fmla="*/ 8490113 w 8490113"/>
              <a:gd name="connsiteY69-1144" fmla="*/ 6697997 h 6697997"/>
              <a:gd name="connsiteX70-1145" fmla="*/ 21288 w 8490113"/>
              <a:gd name="connsiteY70-1146" fmla="*/ 6683929 h 6697997"/>
              <a:gd name="connsiteX71-1147" fmla="*/ 0 w 8490113"/>
              <a:gd name="connsiteY71-1148" fmla="*/ 0 h 6697997"/>
              <a:gd name="connsiteX0-1149" fmla="*/ 5426937 w 8490113"/>
              <a:gd name="connsiteY0-1150" fmla="*/ 1268813 h 7090522"/>
              <a:gd name="connsiteX1-1151" fmla="*/ 5391906 w 8490113"/>
              <a:gd name="connsiteY1-1152" fmla="*/ 1270087 h 7090522"/>
              <a:gd name="connsiteX2-1153" fmla="*/ 5356878 w 8490113"/>
              <a:gd name="connsiteY2-1154" fmla="*/ 1274226 h 7090522"/>
              <a:gd name="connsiteX3-1155" fmla="*/ 5323124 w 8490113"/>
              <a:gd name="connsiteY3-1156" fmla="*/ 1282825 h 7090522"/>
              <a:gd name="connsiteX4-1157" fmla="*/ 5289367 w 8490113"/>
              <a:gd name="connsiteY4-1158" fmla="*/ 1293972 h 7090522"/>
              <a:gd name="connsiteX5-1159" fmla="*/ 5257522 w 8490113"/>
              <a:gd name="connsiteY5-1160" fmla="*/ 1309257 h 7090522"/>
              <a:gd name="connsiteX6-1161" fmla="*/ 5256887 w 8490113"/>
              <a:gd name="connsiteY6-1162" fmla="*/ 1307983 h 7090522"/>
              <a:gd name="connsiteX7-1163" fmla="*/ 2170795 w 8490113"/>
              <a:gd name="connsiteY7-1164" fmla="*/ 2978887 h 7090522"/>
              <a:gd name="connsiteX8-1165" fmla="*/ 2144046 w 8490113"/>
              <a:gd name="connsiteY8-1166" fmla="*/ 2994172 h 7090522"/>
              <a:gd name="connsiteX9-1167" fmla="*/ 2120161 w 8490113"/>
              <a:gd name="connsiteY9-1168" fmla="*/ 3013915 h 7090522"/>
              <a:gd name="connsiteX10-1169" fmla="*/ 2099145 w 8490113"/>
              <a:gd name="connsiteY10-1170" fmla="*/ 3036525 h 7090522"/>
              <a:gd name="connsiteX11-1171" fmla="*/ 2080991 w 8490113"/>
              <a:gd name="connsiteY11-1172" fmla="*/ 3060410 h 7090522"/>
              <a:gd name="connsiteX12-1173" fmla="*/ 2065388 w 8490113"/>
              <a:gd name="connsiteY12-1174" fmla="*/ 3087159 h 7090522"/>
              <a:gd name="connsiteX13-1175" fmla="*/ 2052650 w 8490113"/>
              <a:gd name="connsiteY13-1176" fmla="*/ 3115183 h 7090522"/>
              <a:gd name="connsiteX14-1177" fmla="*/ 2044372 w 8490113"/>
              <a:gd name="connsiteY14-1178" fmla="*/ 3144798 h 7090522"/>
              <a:gd name="connsiteX15-1179" fmla="*/ 2038638 w 8490113"/>
              <a:gd name="connsiteY15-1180" fmla="*/ 3174095 h 7090522"/>
              <a:gd name="connsiteX16-1181" fmla="*/ 2037364 w 8490113"/>
              <a:gd name="connsiteY16-1182" fmla="*/ 3204984 h 7090522"/>
              <a:gd name="connsiteX17-1183" fmla="*/ 2040229 w 8490113"/>
              <a:gd name="connsiteY17-1184" fmla="*/ 3235873 h 7090522"/>
              <a:gd name="connsiteX18-1185" fmla="*/ 2045646 w 8490113"/>
              <a:gd name="connsiteY18-1186" fmla="*/ 3266765 h 7090522"/>
              <a:gd name="connsiteX19-1187" fmla="*/ 2055515 w 8490113"/>
              <a:gd name="connsiteY19-1188" fmla="*/ 3295106 h 7090522"/>
              <a:gd name="connsiteX20-1189" fmla="*/ 2068253 w 8490113"/>
              <a:gd name="connsiteY20-1190" fmla="*/ 3323129 h 7090522"/>
              <a:gd name="connsiteX21-1191" fmla="*/ 2068253 w 8490113"/>
              <a:gd name="connsiteY21-1192" fmla="*/ 3324403 h 7090522"/>
              <a:gd name="connsiteX22-1193" fmla="*/ 3182825 w 8490113"/>
              <a:gd name="connsiteY22-1194" fmla="*/ 5387315 h 7090522"/>
              <a:gd name="connsiteX23-1195" fmla="*/ 3184099 w 8490113"/>
              <a:gd name="connsiteY23-1196" fmla="*/ 5387315 h 7090522"/>
              <a:gd name="connsiteX24-1197" fmla="*/ 3199705 w 8490113"/>
              <a:gd name="connsiteY24-1198" fmla="*/ 5414065 h 7090522"/>
              <a:gd name="connsiteX25-1199" fmla="*/ 3219130 w 8490113"/>
              <a:gd name="connsiteY25-1200" fmla="*/ 5437949 h 7090522"/>
              <a:gd name="connsiteX26-1201" fmla="*/ 3241740 w 8490113"/>
              <a:gd name="connsiteY26-1202" fmla="*/ 5458969 h 7090522"/>
              <a:gd name="connsiteX27-1203" fmla="*/ 3265622 w 8490113"/>
              <a:gd name="connsiteY27-1204" fmla="*/ 5477437 h 7090522"/>
              <a:gd name="connsiteX28-1205" fmla="*/ 3292372 w 8490113"/>
              <a:gd name="connsiteY28-1206" fmla="*/ 5492723 h 7090522"/>
              <a:gd name="connsiteX29-1207" fmla="*/ 3320395 w 8490113"/>
              <a:gd name="connsiteY29-1208" fmla="*/ 5505461 h 7090522"/>
              <a:gd name="connsiteX30-1209" fmla="*/ 3350013 w 8490113"/>
              <a:gd name="connsiteY30-1210" fmla="*/ 5513742 h 7090522"/>
              <a:gd name="connsiteX31-1211" fmla="*/ 3379311 w 8490113"/>
              <a:gd name="connsiteY31-1212" fmla="*/ 5519472 h 7090522"/>
              <a:gd name="connsiteX32-1213" fmla="*/ 3410199 w 8490113"/>
              <a:gd name="connsiteY32-1214" fmla="*/ 5520746 h 7090522"/>
              <a:gd name="connsiteX33-1215" fmla="*/ 3441406 w 8490113"/>
              <a:gd name="connsiteY33-1216" fmla="*/ 5518199 h 7090522"/>
              <a:gd name="connsiteX34-1217" fmla="*/ 3472298 w 8490113"/>
              <a:gd name="connsiteY34-1218" fmla="*/ 5512468 h 7090522"/>
              <a:gd name="connsiteX35-1219" fmla="*/ 3500321 w 8490113"/>
              <a:gd name="connsiteY35-1220" fmla="*/ 5502595 h 7090522"/>
              <a:gd name="connsiteX36-1221" fmla="*/ 3528345 w 8490113"/>
              <a:gd name="connsiteY36-1222" fmla="*/ 5489858 h 7090522"/>
              <a:gd name="connsiteX37-1223" fmla="*/ 6821110 w 8490113"/>
              <a:gd name="connsiteY37-1224" fmla="*/ 3708134 h 7090522"/>
              <a:gd name="connsiteX38-1225" fmla="*/ 6821110 w 8490113"/>
              <a:gd name="connsiteY38-1226" fmla="*/ 3706860 h 7090522"/>
              <a:gd name="connsiteX39-1227" fmla="*/ 6850724 w 8490113"/>
              <a:gd name="connsiteY39-1228" fmla="*/ 3688391 h 7090522"/>
              <a:gd name="connsiteX40-1229" fmla="*/ 6878748 w 8490113"/>
              <a:gd name="connsiteY40-1230" fmla="*/ 3666098 h 7090522"/>
              <a:gd name="connsiteX41-1231" fmla="*/ 6905498 w 8490113"/>
              <a:gd name="connsiteY41-1232" fmla="*/ 3642214 h 7090522"/>
              <a:gd name="connsiteX42-1233" fmla="*/ 6927788 w 8490113"/>
              <a:gd name="connsiteY42-1234" fmla="*/ 3615464 h 7090522"/>
              <a:gd name="connsiteX43-1235" fmla="*/ 6947533 w 8490113"/>
              <a:gd name="connsiteY43-1236" fmla="*/ 3585849 h 7090522"/>
              <a:gd name="connsiteX44-1237" fmla="*/ 6964410 w 8490113"/>
              <a:gd name="connsiteY44-1238" fmla="*/ 3554960 h 7090522"/>
              <a:gd name="connsiteX45-1239" fmla="*/ 6978422 w 8490113"/>
              <a:gd name="connsiteY45-1240" fmla="*/ 3522798 h 7090522"/>
              <a:gd name="connsiteX46-1241" fmla="*/ 6988294 w 8490113"/>
              <a:gd name="connsiteY46-1242" fmla="*/ 3487449 h 7090522"/>
              <a:gd name="connsiteX47-1243" fmla="*/ 6995299 w 8490113"/>
              <a:gd name="connsiteY47-1244" fmla="*/ 3452418 h 7090522"/>
              <a:gd name="connsiteX48-1245" fmla="*/ 6998168 w 8490113"/>
              <a:gd name="connsiteY48-1246" fmla="*/ 3417390 h 7090522"/>
              <a:gd name="connsiteX49-1247" fmla="*/ 6996894 w 8490113"/>
              <a:gd name="connsiteY49-1248" fmla="*/ 3382042 h 7090522"/>
              <a:gd name="connsiteX50-1249" fmla="*/ 6992434 w 8490113"/>
              <a:gd name="connsiteY50-1250" fmla="*/ 3347014 h 7090522"/>
              <a:gd name="connsiteX51-1251" fmla="*/ 6984156 w 8490113"/>
              <a:gd name="connsiteY51-1252" fmla="*/ 3311983 h 7090522"/>
              <a:gd name="connsiteX52-1253" fmla="*/ 6973009 w 8490113"/>
              <a:gd name="connsiteY52-1254" fmla="*/ 3279503 h 7090522"/>
              <a:gd name="connsiteX53-1255" fmla="*/ 6957406 w 8490113"/>
              <a:gd name="connsiteY53-1256" fmla="*/ 3247337 h 7090522"/>
              <a:gd name="connsiteX54-1257" fmla="*/ 6937660 w 8490113"/>
              <a:gd name="connsiteY54-1258" fmla="*/ 3216448 h 7090522"/>
              <a:gd name="connsiteX55-1259" fmla="*/ 6938616 w 8490113"/>
              <a:gd name="connsiteY55-1260" fmla="*/ 3215813 h 7090522"/>
              <a:gd name="connsiteX56-1261" fmla="*/ 5698574 w 8490113"/>
              <a:gd name="connsiteY56-1262" fmla="*/ 1414026 h 7090522"/>
              <a:gd name="connsiteX57-1263" fmla="*/ 5696982 w 8490113"/>
              <a:gd name="connsiteY57-1264" fmla="*/ 1414982 h 7090522"/>
              <a:gd name="connsiteX58-1265" fmla="*/ 5675645 w 8490113"/>
              <a:gd name="connsiteY58-1266" fmla="*/ 1386641 h 7090522"/>
              <a:gd name="connsiteX59-1267" fmla="*/ 5651764 w 8490113"/>
              <a:gd name="connsiteY59-1268" fmla="*/ 1361483 h 7090522"/>
              <a:gd name="connsiteX60-1269" fmla="*/ 5625332 w 8490113"/>
              <a:gd name="connsiteY60-1270" fmla="*/ 1338872 h 7090522"/>
              <a:gd name="connsiteX61-1271" fmla="*/ 5595717 w 8490113"/>
              <a:gd name="connsiteY61-1272" fmla="*/ 1317856 h 7090522"/>
              <a:gd name="connsiteX62-1273" fmla="*/ 5564825 w 8490113"/>
              <a:gd name="connsiteY62-1274" fmla="*/ 1300976 h 7090522"/>
              <a:gd name="connsiteX63-1275" fmla="*/ 5531071 w 8490113"/>
              <a:gd name="connsiteY63-1276" fmla="*/ 1288238 h 7090522"/>
              <a:gd name="connsiteX64-1277" fmla="*/ 5497314 w 8490113"/>
              <a:gd name="connsiteY64-1278" fmla="*/ 1278369 h 7090522"/>
              <a:gd name="connsiteX65-1279" fmla="*/ 5463560 w 8490113"/>
              <a:gd name="connsiteY65-1280" fmla="*/ 1271361 h 7090522"/>
              <a:gd name="connsiteX66-1281" fmla="*/ 5426937 w 8490113"/>
              <a:gd name="connsiteY66-1282" fmla="*/ 1268813 h 7090522"/>
              <a:gd name="connsiteX67-1283" fmla="*/ 0 w 8490113"/>
              <a:gd name="connsiteY67-1284" fmla="*/ 0 h 7090522"/>
              <a:gd name="connsiteX68-1285" fmla="*/ 8461975 w 8490113"/>
              <a:gd name="connsiteY68-1286" fmla="*/ 3610 h 7090522"/>
              <a:gd name="connsiteX69-1287" fmla="*/ 8490113 w 8490113"/>
              <a:gd name="connsiteY69-1288" fmla="*/ 6697997 h 7090522"/>
              <a:gd name="connsiteX70-1289" fmla="*/ 3610 w 8490113"/>
              <a:gd name="connsiteY70-1290" fmla="*/ 7090522 h 7090522"/>
              <a:gd name="connsiteX71-1291" fmla="*/ 0 w 8490113"/>
              <a:gd name="connsiteY71-1292" fmla="*/ 0 h 7090522"/>
              <a:gd name="connsiteX0-1293" fmla="*/ 5426937 w 8472434"/>
              <a:gd name="connsiteY0-1294" fmla="*/ 1268813 h 7104588"/>
              <a:gd name="connsiteX1-1295" fmla="*/ 5391906 w 8472434"/>
              <a:gd name="connsiteY1-1296" fmla="*/ 1270087 h 7104588"/>
              <a:gd name="connsiteX2-1297" fmla="*/ 5356878 w 8472434"/>
              <a:gd name="connsiteY2-1298" fmla="*/ 1274226 h 7104588"/>
              <a:gd name="connsiteX3-1299" fmla="*/ 5323124 w 8472434"/>
              <a:gd name="connsiteY3-1300" fmla="*/ 1282825 h 7104588"/>
              <a:gd name="connsiteX4-1301" fmla="*/ 5289367 w 8472434"/>
              <a:gd name="connsiteY4-1302" fmla="*/ 1293972 h 7104588"/>
              <a:gd name="connsiteX5-1303" fmla="*/ 5257522 w 8472434"/>
              <a:gd name="connsiteY5-1304" fmla="*/ 1309257 h 7104588"/>
              <a:gd name="connsiteX6-1305" fmla="*/ 5256887 w 8472434"/>
              <a:gd name="connsiteY6-1306" fmla="*/ 1307983 h 7104588"/>
              <a:gd name="connsiteX7-1307" fmla="*/ 2170795 w 8472434"/>
              <a:gd name="connsiteY7-1308" fmla="*/ 2978887 h 7104588"/>
              <a:gd name="connsiteX8-1309" fmla="*/ 2144046 w 8472434"/>
              <a:gd name="connsiteY8-1310" fmla="*/ 2994172 h 7104588"/>
              <a:gd name="connsiteX9-1311" fmla="*/ 2120161 w 8472434"/>
              <a:gd name="connsiteY9-1312" fmla="*/ 3013915 h 7104588"/>
              <a:gd name="connsiteX10-1313" fmla="*/ 2099145 w 8472434"/>
              <a:gd name="connsiteY10-1314" fmla="*/ 3036525 h 7104588"/>
              <a:gd name="connsiteX11-1315" fmla="*/ 2080991 w 8472434"/>
              <a:gd name="connsiteY11-1316" fmla="*/ 3060410 h 7104588"/>
              <a:gd name="connsiteX12-1317" fmla="*/ 2065388 w 8472434"/>
              <a:gd name="connsiteY12-1318" fmla="*/ 3087159 h 7104588"/>
              <a:gd name="connsiteX13-1319" fmla="*/ 2052650 w 8472434"/>
              <a:gd name="connsiteY13-1320" fmla="*/ 3115183 h 7104588"/>
              <a:gd name="connsiteX14-1321" fmla="*/ 2044372 w 8472434"/>
              <a:gd name="connsiteY14-1322" fmla="*/ 3144798 h 7104588"/>
              <a:gd name="connsiteX15-1323" fmla="*/ 2038638 w 8472434"/>
              <a:gd name="connsiteY15-1324" fmla="*/ 3174095 h 7104588"/>
              <a:gd name="connsiteX16-1325" fmla="*/ 2037364 w 8472434"/>
              <a:gd name="connsiteY16-1326" fmla="*/ 3204984 h 7104588"/>
              <a:gd name="connsiteX17-1327" fmla="*/ 2040229 w 8472434"/>
              <a:gd name="connsiteY17-1328" fmla="*/ 3235873 h 7104588"/>
              <a:gd name="connsiteX18-1329" fmla="*/ 2045646 w 8472434"/>
              <a:gd name="connsiteY18-1330" fmla="*/ 3266765 h 7104588"/>
              <a:gd name="connsiteX19-1331" fmla="*/ 2055515 w 8472434"/>
              <a:gd name="connsiteY19-1332" fmla="*/ 3295106 h 7104588"/>
              <a:gd name="connsiteX20-1333" fmla="*/ 2068253 w 8472434"/>
              <a:gd name="connsiteY20-1334" fmla="*/ 3323129 h 7104588"/>
              <a:gd name="connsiteX21-1335" fmla="*/ 2068253 w 8472434"/>
              <a:gd name="connsiteY21-1336" fmla="*/ 3324403 h 7104588"/>
              <a:gd name="connsiteX22-1337" fmla="*/ 3182825 w 8472434"/>
              <a:gd name="connsiteY22-1338" fmla="*/ 5387315 h 7104588"/>
              <a:gd name="connsiteX23-1339" fmla="*/ 3184099 w 8472434"/>
              <a:gd name="connsiteY23-1340" fmla="*/ 5387315 h 7104588"/>
              <a:gd name="connsiteX24-1341" fmla="*/ 3199705 w 8472434"/>
              <a:gd name="connsiteY24-1342" fmla="*/ 5414065 h 7104588"/>
              <a:gd name="connsiteX25-1343" fmla="*/ 3219130 w 8472434"/>
              <a:gd name="connsiteY25-1344" fmla="*/ 5437949 h 7104588"/>
              <a:gd name="connsiteX26-1345" fmla="*/ 3241740 w 8472434"/>
              <a:gd name="connsiteY26-1346" fmla="*/ 5458969 h 7104588"/>
              <a:gd name="connsiteX27-1347" fmla="*/ 3265622 w 8472434"/>
              <a:gd name="connsiteY27-1348" fmla="*/ 5477437 h 7104588"/>
              <a:gd name="connsiteX28-1349" fmla="*/ 3292372 w 8472434"/>
              <a:gd name="connsiteY28-1350" fmla="*/ 5492723 h 7104588"/>
              <a:gd name="connsiteX29-1351" fmla="*/ 3320395 w 8472434"/>
              <a:gd name="connsiteY29-1352" fmla="*/ 5505461 h 7104588"/>
              <a:gd name="connsiteX30-1353" fmla="*/ 3350013 w 8472434"/>
              <a:gd name="connsiteY30-1354" fmla="*/ 5513742 h 7104588"/>
              <a:gd name="connsiteX31-1355" fmla="*/ 3379311 w 8472434"/>
              <a:gd name="connsiteY31-1356" fmla="*/ 5519472 h 7104588"/>
              <a:gd name="connsiteX32-1357" fmla="*/ 3410199 w 8472434"/>
              <a:gd name="connsiteY32-1358" fmla="*/ 5520746 h 7104588"/>
              <a:gd name="connsiteX33-1359" fmla="*/ 3441406 w 8472434"/>
              <a:gd name="connsiteY33-1360" fmla="*/ 5518199 h 7104588"/>
              <a:gd name="connsiteX34-1361" fmla="*/ 3472298 w 8472434"/>
              <a:gd name="connsiteY34-1362" fmla="*/ 5512468 h 7104588"/>
              <a:gd name="connsiteX35-1363" fmla="*/ 3500321 w 8472434"/>
              <a:gd name="connsiteY35-1364" fmla="*/ 5502595 h 7104588"/>
              <a:gd name="connsiteX36-1365" fmla="*/ 3528345 w 8472434"/>
              <a:gd name="connsiteY36-1366" fmla="*/ 5489858 h 7104588"/>
              <a:gd name="connsiteX37-1367" fmla="*/ 6821110 w 8472434"/>
              <a:gd name="connsiteY37-1368" fmla="*/ 3708134 h 7104588"/>
              <a:gd name="connsiteX38-1369" fmla="*/ 6821110 w 8472434"/>
              <a:gd name="connsiteY38-1370" fmla="*/ 3706860 h 7104588"/>
              <a:gd name="connsiteX39-1371" fmla="*/ 6850724 w 8472434"/>
              <a:gd name="connsiteY39-1372" fmla="*/ 3688391 h 7104588"/>
              <a:gd name="connsiteX40-1373" fmla="*/ 6878748 w 8472434"/>
              <a:gd name="connsiteY40-1374" fmla="*/ 3666098 h 7104588"/>
              <a:gd name="connsiteX41-1375" fmla="*/ 6905498 w 8472434"/>
              <a:gd name="connsiteY41-1376" fmla="*/ 3642214 h 7104588"/>
              <a:gd name="connsiteX42-1377" fmla="*/ 6927788 w 8472434"/>
              <a:gd name="connsiteY42-1378" fmla="*/ 3615464 h 7104588"/>
              <a:gd name="connsiteX43-1379" fmla="*/ 6947533 w 8472434"/>
              <a:gd name="connsiteY43-1380" fmla="*/ 3585849 h 7104588"/>
              <a:gd name="connsiteX44-1381" fmla="*/ 6964410 w 8472434"/>
              <a:gd name="connsiteY44-1382" fmla="*/ 3554960 h 7104588"/>
              <a:gd name="connsiteX45-1383" fmla="*/ 6978422 w 8472434"/>
              <a:gd name="connsiteY45-1384" fmla="*/ 3522798 h 7104588"/>
              <a:gd name="connsiteX46-1385" fmla="*/ 6988294 w 8472434"/>
              <a:gd name="connsiteY46-1386" fmla="*/ 3487449 h 7104588"/>
              <a:gd name="connsiteX47-1387" fmla="*/ 6995299 w 8472434"/>
              <a:gd name="connsiteY47-1388" fmla="*/ 3452418 h 7104588"/>
              <a:gd name="connsiteX48-1389" fmla="*/ 6998168 w 8472434"/>
              <a:gd name="connsiteY48-1390" fmla="*/ 3417390 h 7104588"/>
              <a:gd name="connsiteX49-1391" fmla="*/ 6996894 w 8472434"/>
              <a:gd name="connsiteY49-1392" fmla="*/ 3382042 h 7104588"/>
              <a:gd name="connsiteX50-1393" fmla="*/ 6992434 w 8472434"/>
              <a:gd name="connsiteY50-1394" fmla="*/ 3347014 h 7104588"/>
              <a:gd name="connsiteX51-1395" fmla="*/ 6984156 w 8472434"/>
              <a:gd name="connsiteY51-1396" fmla="*/ 3311983 h 7104588"/>
              <a:gd name="connsiteX52-1397" fmla="*/ 6973009 w 8472434"/>
              <a:gd name="connsiteY52-1398" fmla="*/ 3279503 h 7104588"/>
              <a:gd name="connsiteX53-1399" fmla="*/ 6957406 w 8472434"/>
              <a:gd name="connsiteY53-1400" fmla="*/ 3247337 h 7104588"/>
              <a:gd name="connsiteX54-1401" fmla="*/ 6937660 w 8472434"/>
              <a:gd name="connsiteY54-1402" fmla="*/ 3216448 h 7104588"/>
              <a:gd name="connsiteX55-1403" fmla="*/ 6938616 w 8472434"/>
              <a:gd name="connsiteY55-1404" fmla="*/ 3215813 h 7104588"/>
              <a:gd name="connsiteX56-1405" fmla="*/ 5698574 w 8472434"/>
              <a:gd name="connsiteY56-1406" fmla="*/ 1414026 h 7104588"/>
              <a:gd name="connsiteX57-1407" fmla="*/ 5696982 w 8472434"/>
              <a:gd name="connsiteY57-1408" fmla="*/ 1414982 h 7104588"/>
              <a:gd name="connsiteX58-1409" fmla="*/ 5675645 w 8472434"/>
              <a:gd name="connsiteY58-1410" fmla="*/ 1386641 h 7104588"/>
              <a:gd name="connsiteX59-1411" fmla="*/ 5651764 w 8472434"/>
              <a:gd name="connsiteY59-1412" fmla="*/ 1361483 h 7104588"/>
              <a:gd name="connsiteX60-1413" fmla="*/ 5625332 w 8472434"/>
              <a:gd name="connsiteY60-1414" fmla="*/ 1338872 h 7104588"/>
              <a:gd name="connsiteX61-1415" fmla="*/ 5595717 w 8472434"/>
              <a:gd name="connsiteY61-1416" fmla="*/ 1317856 h 7104588"/>
              <a:gd name="connsiteX62-1417" fmla="*/ 5564825 w 8472434"/>
              <a:gd name="connsiteY62-1418" fmla="*/ 1300976 h 7104588"/>
              <a:gd name="connsiteX63-1419" fmla="*/ 5531071 w 8472434"/>
              <a:gd name="connsiteY63-1420" fmla="*/ 1288238 h 7104588"/>
              <a:gd name="connsiteX64-1421" fmla="*/ 5497314 w 8472434"/>
              <a:gd name="connsiteY64-1422" fmla="*/ 1278369 h 7104588"/>
              <a:gd name="connsiteX65-1423" fmla="*/ 5463560 w 8472434"/>
              <a:gd name="connsiteY65-1424" fmla="*/ 1271361 h 7104588"/>
              <a:gd name="connsiteX66-1425" fmla="*/ 5426937 w 8472434"/>
              <a:gd name="connsiteY66-1426" fmla="*/ 1268813 h 7104588"/>
              <a:gd name="connsiteX67-1427" fmla="*/ 0 w 8472434"/>
              <a:gd name="connsiteY67-1428" fmla="*/ 0 h 7104588"/>
              <a:gd name="connsiteX68-1429" fmla="*/ 8461975 w 8472434"/>
              <a:gd name="connsiteY68-1430" fmla="*/ 3610 h 7104588"/>
              <a:gd name="connsiteX69-1431" fmla="*/ 8472434 w 8472434"/>
              <a:gd name="connsiteY69-1432" fmla="*/ 7104588 h 7104588"/>
              <a:gd name="connsiteX70-1433" fmla="*/ 3610 w 8472434"/>
              <a:gd name="connsiteY70-1434" fmla="*/ 7090522 h 7104588"/>
              <a:gd name="connsiteX71-1435" fmla="*/ 0 w 8472434"/>
              <a:gd name="connsiteY71-1436" fmla="*/ 0 h 71045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281" y="connsiteY70-282"/>
              </a:cxn>
              <a:cxn ang="0">
                <a:pos x="connsiteX71-283" y="connsiteY71-284"/>
              </a:cxn>
            </a:cxnLst>
            <a:rect l="l" t="t" r="r" b="b"/>
            <a:pathLst>
              <a:path w="8472434" h="7104588">
                <a:moveTo>
                  <a:pt x="5426937" y="1268813"/>
                </a:moveTo>
                <a:lnTo>
                  <a:pt x="5391906" y="1270087"/>
                </a:lnTo>
                <a:lnTo>
                  <a:pt x="5356878" y="1274226"/>
                </a:lnTo>
                <a:lnTo>
                  <a:pt x="5323124" y="1282825"/>
                </a:lnTo>
                <a:lnTo>
                  <a:pt x="5289367" y="1293972"/>
                </a:lnTo>
                <a:lnTo>
                  <a:pt x="5257522" y="1309257"/>
                </a:lnTo>
                <a:lnTo>
                  <a:pt x="5256887" y="1307983"/>
                </a:lnTo>
                <a:lnTo>
                  <a:pt x="2170795" y="2978887"/>
                </a:lnTo>
                <a:lnTo>
                  <a:pt x="2144046" y="2994172"/>
                </a:lnTo>
                <a:lnTo>
                  <a:pt x="2120161" y="3013915"/>
                </a:lnTo>
                <a:lnTo>
                  <a:pt x="2099145" y="3036525"/>
                </a:lnTo>
                <a:lnTo>
                  <a:pt x="2080991" y="3060410"/>
                </a:lnTo>
                <a:lnTo>
                  <a:pt x="2065388" y="3087159"/>
                </a:lnTo>
                <a:lnTo>
                  <a:pt x="2052650" y="3115183"/>
                </a:lnTo>
                <a:lnTo>
                  <a:pt x="2044372" y="3144798"/>
                </a:lnTo>
                <a:lnTo>
                  <a:pt x="2038638" y="3174095"/>
                </a:lnTo>
                <a:cubicBezTo>
                  <a:pt x="2038213" y="3184391"/>
                  <a:pt x="2037789" y="3194688"/>
                  <a:pt x="2037364" y="3204984"/>
                </a:cubicBezTo>
                <a:lnTo>
                  <a:pt x="2040229" y="3235873"/>
                </a:lnTo>
                <a:lnTo>
                  <a:pt x="2045646" y="3266765"/>
                </a:lnTo>
                <a:lnTo>
                  <a:pt x="2055515" y="3295106"/>
                </a:lnTo>
                <a:lnTo>
                  <a:pt x="2068253" y="3323129"/>
                </a:lnTo>
                <a:lnTo>
                  <a:pt x="2068253" y="3324403"/>
                </a:lnTo>
                <a:lnTo>
                  <a:pt x="3182825" y="5387315"/>
                </a:lnTo>
                <a:lnTo>
                  <a:pt x="3184099" y="5387315"/>
                </a:lnTo>
                <a:lnTo>
                  <a:pt x="3199705" y="5414065"/>
                </a:lnTo>
                <a:lnTo>
                  <a:pt x="3219130" y="5437949"/>
                </a:lnTo>
                <a:lnTo>
                  <a:pt x="3241740" y="5458969"/>
                </a:lnTo>
                <a:lnTo>
                  <a:pt x="3265622" y="5477437"/>
                </a:lnTo>
                <a:lnTo>
                  <a:pt x="3292372" y="5492723"/>
                </a:lnTo>
                <a:lnTo>
                  <a:pt x="3320395" y="5505461"/>
                </a:lnTo>
                <a:lnTo>
                  <a:pt x="3350013" y="5513742"/>
                </a:lnTo>
                <a:lnTo>
                  <a:pt x="3379311" y="5519472"/>
                </a:lnTo>
                <a:lnTo>
                  <a:pt x="3410199" y="5520746"/>
                </a:lnTo>
                <a:lnTo>
                  <a:pt x="3441406" y="5518199"/>
                </a:lnTo>
                <a:lnTo>
                  <a:pt x="3472298" y="5512468"/>
                </a:lnTo>
                <a:lnTo>
                  <a:pt x="3500321" y="5502595"/>
                </a:lnTo>
                <a:lnTo>
                  <a:pt x="3528345" y="5489858"/>
                </a:lnTo>
                <a:lnTo>
                  <a:pt x="6821110" y="3708134"/>
                </a:lnTo>
                <a:lnTo>
                  <a:pt x="6821110" y="3706860"/>
                </a:lnTo>
                <a:lnTo>
                  <a:pt x="6850724" y="3688391"/>
                </a:lnTo>
                <a:lnTo>
                  <a:pt x="6878748" y="3666098"/>
                </a:lnTo>
                <a:lnTo>
                  <a:pt x="6905498" y="3642214"/>
                </a:lnTo>
                <a:lnTo>
                  <a:pt x="6927788" y="3615464"/>
                </a:lnTo>
                <a:lnTo>
                  <a:pt x="6947533" y="3585849"/>
                </a:lnTo>
                <a:lnTo>
                  <a:pt x="6964410" y="3554960"/>
                </a:lnTo>
                <a:lnTo>
                  <a:pt x="6978422" y="3522798"/>
                </a:lnTo>
                <a:lnTo>
                  <a:pt x="6988294" y="3487449"/>
                </a:lnTo>
                <a:lnTo>
                  <a:pt x="6995299" y="3452418"/>
                </a:lnTo>
                <a:lnTo>
                  <a:pt x="6998168" y="3417390"/>
                </a:lnTo>
                <a:cubicBezTo>
                  <a:pt x="6997743" y="3405607"/>
                  <a:pt x="6997319" y="3393825"/>
                  <a:pt x="6996894" y="3382042"/>
                </a:cubicBezTo>
                <a:lnTo>
                  <a:pt x="6992434" y="3347014"/>
                </a:lnTo>
                <a:lnTo>
                  <a:pt x="6984156" y="3311983"/>
                </a:lnTo>
                <a:lnTo>
                  <a:pt x="6973009" y="3279503"/>
                </a:lnTo>
                <a:lnTo>
                  <a:pt x="6957406" y="3247337"/>
                </a:lnTo>
                <a:lnTo>
                  <a:pt x="6937660" y="3216448"/>
                </a:lnTo>
                <a:lnTo>
                  <a:pt x="6938616" y="3215813"/>
                </a:lnTo>
                <a:lnTo>
                  <a:pt x="5698574" y="1414026"/>
                </a:lnTo>
                <a:lnTo>
                  <a:pt x="5696982" y="1414982"/>
                </a:lnTo>
                <a:lnTo>
                  <a:pt x="5675645" y="1386641"/>
                </a:lnTo>
                <a:lnTo>
                  <a:pt x="5651764" y="1361483"/>
                </a:lnTo>
                <a:lnTo>
                  <a:pt x="5625332" y="1338872"/>
                </a:lnTo>
                <a:lnTo>
                  <a:pt x="5595717" y="1317856"/>
                </a:lnTo>
                <a:lnTo>
                  <a:pt x="5564825" y="1300976"/>
                </a:lnTo>
                <a:lnTo>
                  <a:pt x="5531071" y="1288238"/>
                </a:lnTo>
                <a:lnTo>
                  <a:pt x="5497314" y="1278369"/>
                </a:lnTo>
                <a:lnTo>
                  <a:pt x="5463560" y="1271361"/>
                </a:lnTo>
                <a:lnTo>
                  <a:pt x="5426937" y="1268813"/>
                </a:lnTo>
                <a:close/>
                <a:moveTo>
                  <a:pt x="0" y="0"/>
                </a:moveTo>
                <a:lnTo>
                  <a:pt x="8461975" y="3610"/>
                </a:lnTo>
                <a:cubicBezTo>
                  <a:pt x="8461975" y="2235072"/>
                  <a:pt x="8472434" y="4873126"/>
                  <a:pt x="8472434" y="7104588"/>
                </a:cubicBezTo>
                <a:lnTo>
                  <a:pt x="3610" y="7090522"/>
                </a:lnTo>
                <a:cubicBezTo>
                  <a:pt x="2407" y="4727015"/>
                  <a:pt x="1203" y="2363507"/>
                  <a:pt x="0" y="0"/>
                </a:cubicBezTo>
                <a:close/>
              </a:path>
            </a:pathLst>
          </a:cu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05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91E5FA97-0D99-55D6-C9A1-39B453E52145}"/>
              </a:ext>
            </a:extLst>
          </p:cNvPr>
          <p:cNvGrpSpPr/>
          <p:nvPr/>
        </p:nvGrpSpPr>
        <p:grpSpPr>
          <a:xfrm>
            <a:off x="9930699" y="3191430"/>
            <a:ext cx="5115686" cy="4385268"/>
            <a:chOff x="7083287" y="5421630"/>
            <a:chExt cx="4148464" cy="3556145"/>
          </a:xfrm>
        </p:grpSpPr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xmlns="" id="{064A06F6-F865-2710-1BDF-601CB5B9B443}"/>
                </a:ext>
              </a:extLst>
            </p:cNvPr>
            <p:cNvSpPr/>
            <p:nvPr/>
          </p:nvSpPr>
          <p:spPr>
            <a:xfrm>
              <a:off x="8917116" y="5421630"/>
              <a:ext cx="2314635" cy="2598807"/>
            </a:xfrm>
            <a:custGeom>
              <a:avLst/>
              <a:gdLst>
                <a:gd name="connsiteX0" fmla="*/ 2314636 w 2314635"/>
                <a:gd name="connsiteY0" fmla="*/ 1777516 h 2598807"/>
                <a:gd name="connsiteX1" fmla="*/ 2314636 w 2314635"/>
                <a:gd name="connsiteY1" fmla="*/ 1804279 h 2598807"/>
                <a:gd name="connsiteX2" fmla="*/ 2312405 w 2314635"/>
                <a:gd name="connsiteY2" fmla="*/ 1830856 h 2598807"/>
                <a:gd name="connsiteX3" fmla="*/ 2306458 w 2314635"/>
                <a:gd name="connsiteY3" fmla="*/ 1856504 h 2598807"/>
                <a:gd name="connsiteX4" fmla="*/ 2299581 w 2314635"/>
                <a:gd name="connsiteY4" fmla="*/ 1882152 h 2598807"/>
                <a:gd name="connsiteX5" fmla="*/ 2290289 w 2314635"/>
                <a:gd name="connsiteY5" fmla="*/ 1906499 h 2598807"/>
                <a:gd name="connsiteX6" fmla="*/ 2277465 w 2314635"/>
                <a:gd name="connsiteY6" fmla="*/ 1929731 h 2598807"/>
                <a:gd name="connsiteX7" fmla="*/ 2263526 w 2314635"/>
                <a:gd name="connsiteY7" fmla="*/ 1952963 h 2598807"/>
                <a:gd name="connsiteX8" fmla="*/ 2247356 w 2314635"/>
                <a:gd name="connsiteY8" fmla="*/ 1973778 h 2598807"/>
                <a:gd name="connsiteX9" fmla="*/ 2229886 w 2314635"/>
                <a:gd name="connsiteY9" fmla="*/ 1992364 h 2598807"/>
                <a:gd name="connsiteX10" fmla="*/ 2210185 w 2314635"/>
                <a:gd name="connsiteY10" fmla="*/ 2009834 h 2598807"/>
                <a:gd name="connsiteX11" fmla="*/ 2189184 w 2314635"/>
                <a:gd name="connsiteY11" fmla="*/ 2026189 h 2598807"/>
                <a:gd name="connsiteX12" fmla="*/ 2165952 w 2314635"/>
                <a:gd name="connsiteY12" fmla="*/ 2040128 h 2598807"/>
                <a:gd name="connsiteX13" fmla="*/ 2165952 w 2314635"/>
                <a:gd name="connsiteY13" fmla="*/ 2041244 h 2598807"/>
                <a:gd name="connsiteX14" fmla="*/ 1135759 w 2314635"/>
                <a:gd name="connsiteY14" fmla="*/ 2598808 h 2598807"/>
                <a:gd name="connsiteX15" fmla="*/ 0 w 2314635"/>
                <a:gd name="connsiteY15" fmla="*/ 498463 h 2598807"/>
                <a:gd name="connsiteX16" fmla="*/ 858278 w 2314635"/>
                <a:gd name="connsiteY16" fmla="*/ 33640 h 2598807"/>
                <a:gd name="connsiteX17" fmla="*/ 859393 w 2314635"/>
                <a:gd name="connsiteY17" fmla="*/ 33640 h 2598807"/>
                <a:gd name="connsiteX18" fmla="*/ 882625 w 2314635"/>
                <a:gd name="connsiteY18" fmla="*/ 23232 h 2598807"/>
                <a:gd name="connsiteX19" fmla="*/ 906972 w 2314635"/>
                <a:gd name="connsiteY19" fmla="*/ 13939 h 2598807"/>
                <a:gd name="connsiteX20" fmla="*/ 931504 w 2314635"/>
                <a:gd name="connsiteY20" fmla="*/ 7062 h 2598807"/>
                <a:gd name="connsiteX21" fmla="*/ 956966 w 2314635"/>
                <a:gd name="connsiteY21" fmla="*/ 2416 h 2598807"/>
                <a:gd name="connsiteX22" fmla="*/ 983730 w 2314635"/>
                <a:gd name="connsiteY22" fmla="*/ 0 h 2598807"/>
                <a:gd name="connsiteX23" fmla="*/ 1009192 w 2314635"/>
                <a:gd name="connsiteY23" fmla="*/ 0 h 2598807"/>
                <a:gd name="connsiteX24" fmla="*/ 1034840 w 2314635"/>
                <a:gd name="connsiteY24" fmla="*/ 3531 h 2598807"/>
                <a:gd name="connsiteX25" fmla="*/ 1060302 w 2314635"/>
                <a:gd name="connsiteY25" fmla="*/ 8178 h 2598807"/>
                <a:gd name="connsiteX26" fmla="*/ 1084834 w 2314635"/>
                <a:gd name="connsiteY26" fmla="*/ 15054 h 2598807"/>
                <a:gd name="connsiteX27" fmla="*/ 1109182 w 2314635"/>
                <a:gd name="connsiteY27" fmla="*/ 24347 h 2598807"/>
                <a:gd name="connsiteX28" fmla="*/ 1132413 w 2314635"/>
                <a:gd name="connsiteY28" fmla="*/ 36056 h 2598807"/>
                <a:gd name="connsiteX29" fmla="*/ 1154344 w 2314635"/>
                <a:gd name="connsiteY29" fmla="*/ 49995 h 2598807"/>
                <a:gd name="connsiteX30" fmla="*/ 1175346 w 2314635"/>
                <a:gd name="connsiteY30" fmla="*/ 65049 h 2598807"/>
                <a:gd name="connsiteX31" fmla="*/ 1193931 w 2314635"/>
                <a:gd name="connsiteY31" fmla="*/ 82520 h 2598807"/>
                <a:gd name="connsiteX32" fmla="*/ 1211402 w 2314635"/>
                <a:gd name="connsiteY32" fmla="*/ 102220 h 2598807"/>
                <a:gd name="connsiteX33" fmla="*/ 1227571 w 2314635"/>
                <a:gd name="connsiteY33" fmla="*/ 123222 h 2598807"/>
                <a:gd name="connsiteX34" fmla="*/ 1228129 w 2314635"/>
                <a:gd name="connsiteY34" fmla="*/ 122850 h 2598807"/>
                <a:gd name="connsiteX35" fmla="*/ 2264641 w 2314635"/>
                <a:gd name="connsiteY35" fmla="*/ 1628832 h 2598807"/>
                <a:gd name="connsiteX36" fmla="*/ 2264641 w 2314635"/>
                <a:gd name="connsiteY36" fmla="*/ 1629947 h 2598807"/>
                <a:gd name="connsiteX37" fmla="*/ 2278580 w 2314635"/>
                <a:gd name="connsiteY37" fmla="*/ 1652064 h 2598807"/>
                <a:gd name="connsiteX38" fmla="*/ 2290289 w 2314635"/>
                <a:gd name="connsiteY38" fmla="*/ 1675295 h 2598807"/>
                <a:gd name="connsiteX39" fmla="*/ 2299581 w 2314635"/>
                <a:gd name="connsiteY39" fmla="*/ 1699642 h 2598807"/>
                <a:gd name="connsiteX40" fmla="*/ 2307759 w 2314635"/>
                <a:gd name="connsiteY40" fmla="*/ 1725290 h 2598807"/>
                <a:gd name="connsiteX41" fmla="*/ 2312405 w 2314635"/>
                <a:gd name="connsiteY41" fmla="*/ 1751868 h 2598807"/>
                <a:gd name="connsiteX42" fmla="*/ 2314636 w 2314635"/>
                <a:gd name="connsiteY42" fmla="*/ 1777516 h 2598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14635" h="2598807">
                  <a:moveTo>
                    <a:pt x="2314636" y="1777516"/>
                  </a:moveTo>
                  <a:lnTo>
                    <a:pt x="2314636" y="1804279"/>
                  </a:lnTo>
                  <a:lnTo>
                    <a:pt x="2312405" y="1830856"/>
                  </a:lnTo>
                  <a:lnTo>
                    <a:pt x="2306458" y="1856504"/>
                  </a:lnTo>
                  <a:lnTo>
                    <a:pt x="2299581" y="1882152"/>
                  </a:lnTo>
                  <a:lnTo>
                    <a:pt x="2290289" y="1906499"/>
                  </a:lnTo>
                  <a:lnTo>
                    <a:pt x="2277465" y="1929731"/>
                  </a:lnTo>
                  <a:lnTo>
                    <a:pt x="2263526" y="1952963"/>
                  </a:lnTo>
                  <a:lnTo>
                    <a:pt x="2247356" y="1973778"/>
                  </a:lnTo>
                  <a:lnTo>
                    <a:pt x="2229886" y="1992364"/>
                  </a:lnTo>
                  <a:lnTo>
                    <a:pt x="2210185" y="2009834"/>
                  </a:lnTo>
                  <a:lnTo>
                    <a:pt x="2189184" y="2026189"/>
                  </a:lnTo>
                  <a:lnTo>
                    <a:pt x="2165952" y="2040128"/>
                  </a:lnTo>
                  <a:lnTo>
                    <a:pt x="2165952" y="2041244"/>
                  </a:lnTo>
                  <a:lnTo>
                    <a:pt x="1135759" y="2598808"/>
                  </a:lnTo>
                  <a:lnTo>
                    <a:pt x="0" y="498463"/>
                  </a:lnTo>
                  <a:lnTo>
                    <a:pt x="858278" y="33640"/>
                  </a:lnTo>
                  <a:lnTo>
                    <a:pt x="859393" y="33640"/>
                  </a:lnTo>
                  <a:lnTo>
                    <a:pt x="882625" y="23232"/>
                  </a:lnTo>
                  <a:lnTo>
                    <a:pt x="906972" y="13939"/>
                  </a:lnTo>
                  <a:lnTo>
                    <a:pt x="931504" y="7062"/>
                  </a:lnTo>
                  <a:lnTo>
                    <a:pt x="956966" y="2416"/>
                  </a:lnTo>
                  <a:lnTo>
                    <a:pt x="983730" y="0"/>
                  </a:lnTo>
                  <a:lnTo>
                    <a:pt x="1009192" y="0"/>
                  </a:lnTo>
                  <a:lnTo>
                    <a:pt x="1034840" y="3531"/>
                  </a:lnTo>
                  <a:lnTo>
                    <a:pt x="1060302" y="8178"/>
                  </a:lnTo>
                  <a:lnTo>
                    <a:pt x="1084834" y="15054"/>
                  </a:lnTo>
                  <a:lnTo>
                    <a:pt x="1109182" y="24347"/>
                  </a:lnTo>
                  <a:lnTo>
                    <a:pt x="1132413" y="36056"/>
                  </a:lnTo>
                  <a:lnTo>
                    <a:pt x="1154344" y="49995"/>
                  </a:lnTo>
                  <a:lnTo>
                    <a:pt x="1175346" y="65049"/>
                  </a:lnTo>
                  <a:lnTo>
                    <a:pt x="1193931" y="82520"/>
                  </a:lnTo>
                  <a:lnTo>
                    <a:pt x="1211402" y="102220"/>
                  </a:lnTo>
                  <a:lnTo>
                    <a:pt x="1227571" y="123222"/>
                  </a:lnTo>
                  <a:lnTo>
                    <a:pt x="1228129" y="122850"/>
                  </a:lnTo>
                  <a:lnTo>
                    <a:pt x="2264641" y="1628832"/>
                  </a:lnTo>
                  <a:lnTo>
                    <a:pt x="2264641" y="1629947"/>
                  </a:lnTo>
                  <a:lnTo>
                    <a:pt x="2278580" y="1652064"/>
                  </a:lnTo>
                  <a:lnTo>
                    <a:pt x="2290289" y="1675295"/>
                  </a:lnTo>
                  <a:lnTo>
                    <a:pt x="2299581" y="1699642"/>
                  </a:lnTo>
                  <a:lnTo>
                    <a:pt x="2307759" y="1725290"/>
                  </a:lnTo>
                  <a:lnTo>
                    <a:pt x="2312405" y="1751868"/>
                  </a:lnTo>
                  <a:lnTo>
                    <a:pt x="2314636" y="1777516"/>
                  </a:lnTo>
                  <a:close/>
                </a:path>
              </a:pathLst>
            </a:custGeom>
            <a:solidFill>
              <a:srgbClr val="DE6E00"/>
            </a:solidFill>
            <a:ln w="18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1E068BC5-9AF1-69FB-9F00-9C9141762C56}"/>
                </a:ext>
              </a:extLst>
            </p:cNvPr>
            <p:cNvSpPr/>
            <p:nvPr/>
          </p:nvSpPr>
          <p:spPr>
            <a:xfrm>
              <a:off x="7083287" y="5920092"/>
              <a:ext cx="2969587" cy="3057683"/>
            </a:xfrm>
            <a:custGeom>
              <a:avLst/>
              <a:gdLst>
                <a:gd name="connsiteX0" fmla="*/ 1833829 w 2969587"/>
                <a:gd name="connsiteY0" fmla="*/ 0 h 3057683"/>
                <a:gd name="connsiteX1" fmla="*/ 2969588 w 2969587"/>
                <a:gd name="connsiteY1" fmla="*/ 2100345 h 3057683"/>
                <a:gd name="connsiteX2" fmla="*/ 1247272 w 2969587"/>
                <a:gd name="connsiteY2" fmla="*/ 3032036 h 3057683"/>
                <a:gd name="connsiteX3" fmla="*/ 1246157 w 2969587"/>
                <a:gd name="connsiteY3" fmla="*/ 3032036 h 3057683"/>
                <a:gd name="connsiteX4" fmla="*/ 1227571 w 2969587"/>
                <a:gd name="connsiteY4" fmla="*/ 3041328 h 3057683"/>
                <a:gd name="connsiteX5" fmla="*/ 1207870 w 2969587"/>
                <a:gd name="connsiteY5" fmla="*/ 3048391 h 3057683"/>
                <a:gd name="connsiteX6" fmla="*/ 1188170 w 2969587"/>
                <a:gd name="connsiteY6" fmla="*/ 3053037 h 3057683"/>
                <a:gd name="connsiteX7" fmla="*/ 1167168 w 2969587"/>
                <a:gd name="connsiteY7" fmla="*/ 3056568 h 3057683"/>
                <a:gd name="connsiteX8" fmla="*/ 1146352 w 2969587"/>
                <a:gd name="connsiteY8" fmla="*/ 3057684 h 3057683"/>
                <a:gd name="connsiteX9" fmla="*/ 1125351 w 2969587"/>
                <a:gd name="connsiteY9" fmla="*/ 3056568 h 3057683"/>
                <a:gd name="connsiteX10" fmla="*/ 1104535 w 2969587"/>
                <a:gd name="connsiteY10" fmla="*/ 3054152 h 3057683"/>
                <a:gd name="connsiteX11" fmla="*/ 1084649 w 2969587"/>
                <a:gd name="connsiteY11" fmla="*/ 3048391 h 3057683"/>
                <a:gd name="connsiteX12" fmla="*/ 1064948 w 2969587"/>
                <a:gd name="connsiteY12" fmla="*/ 3041328 h 3057683"/>
                <a:gd name="connsiteX13" fmla="*/ 1046363 w 2969587"/>
                <a:gd name="connsiteY13" fmla="*/ 3033337 h 3057683"/>
                <a:gd name="connsiteX14" fmla="*/ 1027777 w 2969587"/>
                <a:gd name="connsiteY14" fmla="*/ 3022743 h 3057683"/>
                <a:gd name="connsiteX15" fmla="*/ 1011608 w 2969587"/>
                <a:gd name="connsiteY15" fmla="*/ 3010105 h 3057683"/>
                <a:gd name="connsiteX16" fmla="*/ 995252 w 2969587"/>
                <a:gd name="connsiteY16" fmla="*/ 2996166 h 3057683"/>
                <a:gd name="connsiteX17" fmla="*/ 981313 w 2969587"/>
                <a:gd name="connsiteY17" fmla="*/ 2980926 h 3057683"/>
                <a:gd name="connsiteX18" fmla="*/ 968489 w 2969587"/>
                <a:gd name="connsiteY18" fmla="*/ 2963641 h 3057683"/>
                <a:gd name="connsiteX19" fmla="*/ 958082 w 2969587"/>
                <a:gd name="connsiteY19" fmla="*/ 2946171 h 3057683"/>
                <a:gd name="connsiteX20" fmla="*/ 25462 w 2969587"/>
                <a:gd name="connsiteY20" fmla="*/ 1220880 h 3057683"/>
                <a:gd name="connsiteX21" fmla="*/ 16169 w 2969587"/>
                <a:gd name="connsiteY21" fmla="*/ 1202295 h 3057683"/>
                <a:gd name="connsiteX22" fmla="*/ 9293 w 2969587"/>
                <a:gd name="connsiteY22" fmla="*/ 1182594 h 3057683"/>
                <a:gd name="connsiteX23" fmla="*/ 4646 w 2969587"/>
                <a:gd name="connsiteY23" fmla="*/ 1162894 h 3057683"/>
                <a:gd name="connsiteX24" fmla="*/ 1115 w 2969587"/>
                <a:gd name="connsiteY24" fmla="*/ 1141892 h 3057683"/>
                <a:gd name="connsiteX25" fmla="*/ 0 w 2969587"/>
                <a:gd name="connsiteY25" fmla="*/ 1121076 h 3057683"/>
                <a:gd name="connsiteX26" fmla="*/ 1115 w 2969587"/>
                <a:gd name="connsiteY26" fmla="*/ 1100075 h 3057683"/>
                <a:gd name="connsiteX27" fmla="*/ 3531 w 2969587"/>
                <a:gd name="connsiteY27" fmla="*/ 1079259 h 3057683"/>
                <a:gd name="connsiteX28" fmla="*/ 9293 w 2969587"/>
                <a:gd name="connsiteY28" fmla="*/ 1059558 h 3057683"/>
                <a:gd name="connsiteX29" fmla="*/ 16169 w 2969587"/>
                <a:gd name="connsiteY29" fmla="*/ 1039672 h 3057683"/>
                <a:gd name="connsiteX30" fmla="*/ 24347 w 2969587"/>
                <a:gd name="connsiteY30" fmla="*/ 1021086 h 3057683"/>
                <a:gd name="connsiteX31" fmla="*/ 34755 w 2969587"/>
                <a:gd name="connsiteY31" fmla="*/ 1002501 h 3057683"/>
                <a:gd name="connsiteX32" fmla="*/ 47579 w 2969587"/>
                <a:gd name="connsiteY32" fmla="*/ 986332 h 3057683"/>
                <a:gd name="connsiteX33" fmla="*/ 61518 w 2969587"/>
                <a:gd name="connsiteY33" fmla="*/ 969976 h 3057683"/>
                <a:gd name="connsiteX34" fmla="*/ 76572 w 2969587"/>
                <a:gd name="connsiteY34" fmla="*/ 956037 h 3057683"/>
                <a:gd name="connsiteX35" fmla="*/ 94043 w 2969587"/>
                <a:gd name="connsiteY35" fmla="*/ 943213 h 3057683"/>
                <a:gd name="connsiteX36" fmla="*/ 111513 w 2969587"/>
                <a:gd name="connsiteY36" fmla="*/ 932805 h 3057683"/>
                <a:gd name="connsiteX37" fmla="*/ 111513 w 2969587"/>
                <a:gd name="connsiteY37" fmla="*/ 931690 h 3057683"/>
                <a:gd name="connsiteX38" fmla="*/ 1833829 w 2969587"/>
                <a:gd name="connsiteY38" fmla="*/ 0 h 305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969587" h="3057683">
                  <a:moveTo>
                    <a:pt x="1833829" y="0"/>
                  </a:moveTo>
                  <a:lnTo>
                    <a:pt x="2969588" y="2100345"/>
                  </a:lnTo>
                  <a:lnTo>
                    <a:pt x="1247272" y="3032036"/>
                  </a:lnTo>
                  <a:lnTo>
                    <a:pt x="1246157" y="3032036"/>
                  </a:lnTo>
                  <a:lnTo>
                    <a:pt x="1227571" y="3041328"/>
                  </a:lnTo>
                  <a:lnTo>
                    <a:pt x="1207870" y="3048391"/>
                  </a:lnTo>
                  <a:lnTo>
                    <a:pt x="1188170" y="3053037"/>
                  </a:lnTo>
                  <a:lnTo>
                    <a:pt x="1167168" y="3056568"/>
                  </a:lnTo>
                  <a:lnTo>
                    <a:pt x="1146352" y="3057684"/>
                  </a:lnTo>
                  <a:lnTo>
                    <a:pt x="1125351" y="3056568"/>
                  </a:lnTo>
                  <a:lnTo>
                    <a:pt x="1104535" y="3054152"/>
                  </a:lnTo>
                  <a:lnTo>
                    <a:pt x="1084649" y="3048391"/>
                  </a:lnTo>
                  <a:lnTo>
                    <a:pt x="1064948" y="3041328"/>
                  </a:lnTo>
                  <a:lnTo>
                    <a:pt x="1046363" y="3033337"/>
                  </a:lnTo>
                  <a:lnTo>
                    <a:pt x="1027777" y="3022743"/>
                  </a:lnTo>
                  <a:lnTo>
                    <a:pt x="1011608" y="3010105"/>
                  </a:lnTo>
                  <a:lnTo>
                    <a:pt x="995252" y="2996166"/>
                  </a:lnTo>
                  <a:lnTo>
                    <a:pt x="981313" y="2980926"/>
                  </a:lnTo>
                  <a:lnTo>
                    <a:pt x="968489" y="2963641"/>
                  </a:lnTo>
                  <a:lnTo>
                    <a:pt x="958082" y="2946171"/>
                  </a:lnTo>
                  <a:lnTo>
                    <a:pt x="25462" y="1220880"/>
                  </a:lnTo>
                  <a:lnTo>
                    <a:pt x="16169" y="1202295"/>
                  </a:lnTo>
                  <a:lnTo>
                    <a:pt x="9293" y="1182594"/>
                  </a:lnTo>
                  <a:lnTo>
                    <a:pt x="4646" y="1162894"/>
                  </a:lnTo>
                  <a:lnTo>
                    <a:pt x="1115" y="1141892"/>
                  </a:lnTo>
                  <a:lnTo>
                    <a:pt x="0" y="1121076"/>
                  </a:lnTo>
                  <a:lnTo>
                    <a:pt x="1115" y="1100075"/>
                  </a:lnTo>
                  <a:lnTo>
                    <a:pt x="3531" y="1079259"/>
                  </a:lnTo>
                  <a:lnTo>
                    <a:pt x="9293" y="1059558"/>
                  </a:lnTo>
                  <a:lnTo>
                    <a:pt x="16169" y="1039672"/>
                  </a:lnTo>
                  <a:lnTo>
                    <a:pt x="24347" y="1021086"/>
                  </a:lnTo>
                  <a:lnTo>
                    <a:pt x="34755" y="1002501"/>
                  </a:lnTo>
                  <a:lnTo>
                    <a:pt x="47579" y="986332"/>
                  </a:lnTo>
                  <a:lnTo>
                    <a:pt x="61518" y="969976"/>
                  </a:lnTo>
                  <a:lnTo>
                    <a:pt x="76572" y="956037"/>
                  </a:lnTo>
                  <a:lnTo>
                    <a:pt x="94043" y="943213"/>
                  </a:lnTo>
                  <a:lnTo>
                    <a:pt x="111513" y="932805"/>
                  </a:lnTo>
                  <a:lnTo>
                    <a:pt x="111513" y="931690"/>
                  </a:lnTo>
                  <a:lnTo>
                    <a:pt x="1833829" y="0"/>
                  </a:lnTo>
                  <a:close/>
                </a:path>
              </a:pathLst>
            </a:custGeom>
            <a:solidFill>
              <a:srgbClr val="FFFF00"/>
            </a:solidFill>
            <a:ln w="185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4CC9422-AF05-50F5-8A02-3A30312EC33B}"/>
              </a:ext>
            </a:extLst>
          </p:cNvPr>
          <p:cNvSpPr/>
          <p:nvPr/>
        </p:nvSpPr>
        <p:spPr>
          <a:xfrm>
            <a:off x="11192211" y="2121815"/>
            <a:ext cx="1007309" cy="52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07-15</a:t>
            </a:r>
          </a:p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Rb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30EB0750-D095-C325-AEA1-A60F4B4B31B6}"/>
              </a:ext>
            </a:extLst>
          </p:cNvPr>
          <p:cNvSpPr/>
          <p:nvPr/>
        </p:nvSpPr>
        <p:spPr>
          <a:xfrm>
            <a:off x="10991662" y="5497669"/>
            <a:ext cx="1462628" cy="41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effectLst>
                  <a:glow rad="50800">
                    <a:schemeClr val="bg1"/>
                  </a:glow>
                  <a:outerShdw blurRad="50800" dist="38100" dir="10800000" algn="r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07-34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0274636-5F17-B49C-C283-13127FCA79A8}"/>
              </a:ext>
            </a:extLst>
          </p:cNvPr>
          <p:cNvSpPr/>
          <p:nvPr/>
        </p:nvSpPr>
        <p:spPr>
          <a:xfrm>
            <a:off x="8199103" y="7048073"/>
            <a:ext cx="1007309" cy="52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07-18</a:t>
            </a:r>
          </a:p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A33d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E1C5DF8C-9B4B-5E2B-BA4F-4CBC4DA2577D}"/>
              </a:ext>
            </a:extLst>
          </p:cNvPr>
          <p:cNvSpPr/>
          <p:nvPr/>
        </p:nvSpPr>
        <p:spPr>
          <a:xfrm>
            <a:off x="12210231" y="8121153"/>
            <a:ext cx="1007309" cy="52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07-25</a:t>
            </a:r>
          </a:p>
          <a:p>
            <a:pPr marL="8255" algn="ctr"/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Rax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02B1B09F-1CAE-672F-672D-6A5909841CBC}"/>
              </a:ext>
            </a:extLst>
          </p:cNvPr>
          <p:cNvSpPr/>
          <p:nvPr/>
        </p:nvSpPr>
        <p:spPr>
          <a:xfrm>
            <a:off x="12584412" y="7294364"/>
            <a:ext cx="1007309" cy="522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07-24</a:t>
            </a:r>
          </a:p>
          <a:p>
            <a:pPr marL="8255"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G1c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图形 213">
            <a:extLst>
              <a:ext uri="{FF2B5EF4-FFF2-40B4-BE49-F238E27FC236}">
                <a16:creationId xmlns:a16="http://schemas.microsoft.com/office/drawing/2014/main" xmlns="" id="{FCB0AF59-DAF4-8915-74FF-1D5942E22B64}"/>
              </a:ext>
            </a:extLst>
          </p:cNvPr>
          <p:cNvSpPr/>
          <p:nvPr/>
        </p:nvSpPr>
        <p:spPr>
          <a:xfrm>
            <a:off x="9923666" y="3191431"/>
            <a:ext cx="5122719" cy="4390715"/>
          </a:xfrm>
          <a:custGeom>
            <a:avLst/>
            <a:gdLst>
              <a:gd name="connsiteX0" fmla="*/ 963168 w 1483804"/>
              <a:gd name="connsiteY0" fmla="*/ 12097 h 1271778"/>
              <a:gd name="connsiteX1" fmla="*/ 972693 w 1483804"/>
              <a:gd name="connsiteY1" fmla="*/ 7525 h 1271778"/>
              <a:gd name="connsiteX2" fmla="*/ 982790 w 1483804"/>
              <a:gd name="connsiteY2" fmla="*/ 4191 h 1271778"/>
              <a:gd name="connsiteX3" fmla="*/ 992886 w 1483804"/>
              <a:gd name="connsiteY3" fmla="*/ 1619 h 1271778"/>
              <a:gd name="connsiteX4" fmla="*/ 1003363 w 1483804"/>
              <a:gd name="connsiteY4" fmla="*/ 381 h 1271778"/>
              <a:gd name="connsiteX5" fmla="*/ 1013841 w 1483804"/>
              <a:gd name="connsiteY5" fmla="*/ 0 h 1271778"/>
              <a:gd name="connsiteX6" fmla="*/ 1024795 w 1483804"/>
              <a:gd name="connsiteY6" fmla="*/ 762 h 1271778"/>
              <a:gd name="connsiteX7" fmla="*/ 1034891 w 1483804"/>
              <a:gd name="connsiteY7" fmla="*/ 2858 h 1271778"/>
              <a:gd name="connsiteX8" fmla="*/ 1044988 w 1483804"/>
              <a:gd name="connsiteY8" fmla="*/ 5810 h 1271778"/>
              <a:gd name="connsiteX9" fmla="*/ 1055084 w 1483804"/>
              <a:gd name="connsiteY9" fmla="*/ 9620 h 1271778"/>
              <a:gd name="connsiteX10" fmla="*/ 1064324 w 1483804"/>
              <a:gd name="connsiteY10" fmla="*/ 14669 h 1271778"/>
              <a:gd name="connsiteX11" fmla="*/ 1073182 w 1483804"/>
              <a:gd name="connsiteY11" fmla="*/ 20955 h 1271778"/>
              <a:gd name="connsiteX12" fmla="*/ 1081088 w 1483804"/>
              <a:gd name="connsiteY12" fmla="*/ 27718 h 1271778"/>
              <a:gd name="connsiteX13" fmla="*/ 1088231 w 1483804"/>
              <a:gd name="connsiteY13" fmla="*/ 35243 h 1271778"/>
              <a:gd name="connsiteX14" fmla="*/ 1094613 w 1483804"/>
              <a:gd name="connsiteY14" fmla="*/ 43720 h 1271778"/>
              <a:gd name="connsiteX15" fmla="*/ 1095089 w 1483804"/>
              <a:gd name="connsiteY15" fmla="*/ 43434 h 1271778"/>
              <a:gd name="connsiteX16" fmla="*/ 1465993 w 1483804"/>
              <a:gd name="connsiteY16" fmla="*/ 582359 h 1271778"/>
              <a:gd name="connsiteX17" fmla="*/ 1465707 w 1483804"/>
              <a:gd name="connsiteY17" fmla="*/ 582549 h 1271778"/>
              <a:gd name="connsiteX18" fmla="*/ 1471613 w 1483804"/>
              <a:gd name="connsiteY18" fmla="*/ 591788 h 1271778"/>
              <a:gd name="connsiteX19" fmla="*/ 1476280 w 1483804"/>
              <a:gd name="connsiteY19" fmla="*/ 601409 h 1271778"/>
              <a:gd name="connsiteX20" fmla="*/ 1479614 w 1483804"/>
              <a:gd name="connsiteY20" fmla="*/ 611124 h 1271778"/>
              <a:gd name="connsiteX21" fmla="*/ 1482090 w 1483804"/>
              <a:gd name="connsiteY21" fmla="*/ 621602 h 1271778"/>
              <a:gd name="connsiteX22" fmla="*/ 1483424 w 1483804"/>
              <a:gd name="connsiteY22" fmla="*/ 632079 h 1271778"/>
              <a:gd name="connsiteX23" fmla="*/ 1483805 w 1483804"/>
              <a:gd name="connsiteY23" fmla="*/ 642652 h 1271778"/>
              <a:gd name="connsiteX24" fmla="*/ 1482947 w 1483804"/>
              <a:gd name="connsiteY24" fmla="*/ 653129 h 1271778"/>
              <a:gd name="connsiteX25" fmla="*/ 1480852 w 1483804"/>
              <a:gd name="connsiteY25" fmla="*/ 663607 h 1271778"/>
              <a:gd name="connsiteX26" fmla="*/ 1477899 w 1483804"/>
              <a:gd name="connsiteY26" fmla="*/ 674180 h 1271778"/>
              <a:gd name="connsiteX27" fmla="*/ 1473708 w 1483804"/>
              <a:gd name="connsiteY27" fmla="*/ 683800 h 1271778"/>
              <a:gd name="connsiteX28" fmla="*/ 1468660 w 1483804"/>
              <a:gd name="connsiteY28" fmla="*/ 693039 h 1271778"/>
              <a:gd name="connsiteX29" fmla="*/ 1462754 w 1483804"/>
              <a:gd name="connsiteY29" fmla="*/ 701897 h 1271778"/>
              <a:gd name="connsiteX30" fmla="*/ 1456087 w 1483804"/>
              <a:gd name="connsiteY30" fmla="*/ 709898 h 1271778"/>
              <a:gd name="connsiteX31" fmla="*/ 1448086 w 1483804"/>
              <a:gd name="connsiteY31" fmla="*/ 717042 h 1271778"/>
              <a:gd name="connsiteX32" fmla="*/ 1439704 w 1483804"/>
              <a:gd name="connsiteY32" fmla="*/ 723710 h 1271778"/>
              <a:gd name="connsiteX33" fmla="*/ 1430846 w 1483804"/>
              <a:gd name="connsiteY33" fmla="*/ 729234 h 1271778"/>
              <a:gd name="connsiteX34" fmla="*/ 1430846 w 1483804"/>
              <a:gd name="connsiteY34" fmla="*/ 729615 h 1271778"/>
              <a:gd name="connsiteX35" fmla="*/ 445961 w 1483804"/>
              <a:gd name="connsiteY35" fmla="*/ 1262539 h 1271778"/>
              <a:gd name="connsiteX36" fmla="*/ 437579 w 1483804"/>
              <a:gd name="connsiteY36" fmla="*/ 1266349 h 1271778"/>
              <a:gd name="connsiteX37" fmla="*/ 429197 w 1483804"/>
              <a:gd name="connsiteY37" fmla="*/ 1269302 h 1271778"/>
              <a:gd name="connsiteX38" fmla="*/ 419957 w 1483804"/>
              <a:gd name="connsiteY38" fmla="*/ 1271016 h 1271778"/>
              <a:gd name="connsiteX39" fmla="*/ 410623 w 1483804"/>
              <a:gd name="connsiteY39" fmla="*/ 1271778 h 1271778"/>
              <a:gd name="connsiteX40" fmla="*/ 401384 w 1483804"/>
              <a:gd name="connsiteY40" fmla="*/ 1271397 h 1271778"/>
              <a:gd name="connsiteX41" fmla="*/ 392621 w 1483804"/>
              <a:gd name="connsiteY41" fmla="*/ 1269683 h 1271778"/>
              <a:gd name="connsiteX42" fmla="*/ 383762 w 1483804"/>
              <a:gd name="connsiteY42" fmla="*/ 1267206 h 1271778"/>
              <a:gd name="connsiteX43" fmla="*/ 375380 w 1483804"/>
              <a:gd name="connsiteY43" fmla="*/ 1263396 h 1271778"/>
              <a:gd name="connsiteX44" fmla="*/ 367379 w 1483804"/>
              <a:gd name="connsiteY44" fmla="*/ 1258824 h 1271778"/>
              <a:gd name="connsiteX45" fmla="*/ 360236 w 1483804"/>
              <a:gd name="connsiteY45" fmla="*/ 1253300 h 1271778"/>
              <a:gd name="connsiteX46" fmla="*/ 353473 w 1483804"/>
              <a:gd name="connsiteY46" fmla="*/ 1247013 h 1271778"/>
              <a:gd name="connsiteX47" fmla="*/ 347663 w 1483804"/>
              <a:gd name="connsiteY47" fmla="*/ 1239869 h 1271778"/>
              <a:gd name="connsiteX48" fmla="*/ 342995 w 1483804"/>
              <a:gd name="connsiteY48" fmla="*/ 1231868 h 1271778"/>
              <a:gd name="connsiteX49" fmla="*/ 342614 w 1483804"/>
              <a:gd name="connsiteY49" fmla="*/ 1231868 h 1271778"/>
              <a:gd name="connsiteX50" fmla="*/ 9239 w 1483804"/>
              <a:gd name="connsiteY50" fmla="*/ 614839 h 1271778"/>
              <a:gd name="connsiteX51" fmla="*/ 9239 w 1483804"/>
              <a:gd name="connsiteY51" fmla="*/ 614458 h 1271778"/>
              <a:gd name="connsiteX52" fmla="*/ 5429 w 1483804"/>
              <a:gd name="connsiteY52" fmla="*/ 606076 h 1271778"/>
              <a:gd name="connsiteX53" fmla="*/ 2477 w 1483804"/>
              <a:gd name="connsiteY53" fmla="*/ 597599 h 1271778"/>
              <a:gd name="connsiteX54" fmla="*/ 857 w 1483804"/>
              <a:gd name="connsiteY54" fmla="*/ 588359 h 1271778"/>
              <a:gd name="connsiteX55" fmla="*/ 0 w 1483804"/>
              <a:gd name="connsiteY55" fmla="*/ 579120 h 1271778"/>
              <a:gd name="connsiteX56" fmla="*/ 381 w 1483804"/>
              <a:gd name="connsiteY56" fmla="*/ 569881 h 1271778"/>
              <a:gd name="connsiteX57" fmla="*/ 2096 w 1483804"/>
              <a:gd name="connsiteY57" fmla="*/ 561118 h 1271778"/>
              <a:gd name="connsiteX58" fmla="*/ 4572 w 1483804"/>
              <a:gd name="connsiteY58" fmla="*/ 552260 h 1271778"/>
              <a:gd name="connsiteX59" fmla="*/ 8382 w 1483804"/>
              <a:gd name="connsiteY59" fmla="*/ 543878 h 1271778"/>
              <a:gd name="connsiteX60" fmla="*/ 13049 w 1483804"/>
              <a:gd name="connsiteY60" fmla="*/ 535877 h 1271778"/>
              <a:gd name="connsiteX61" fmla="*/ 18479 w 1483804"/>
              <a:gd name="connsiteY61" fmla="*/ 528733 h 1271778"/>
              <a:gd name="connsiteX62" fmla="*/ 24765 w 1483804"/>
              <a:gd name="connsiteY62" fmla="*/ 521970 h 1271778"/>
              <a:gd name="connsiteX63" fmla="*/ 31909 w 1483804"/>
              <a:gd name="connsiteY63" fmla="*/ 516065 h 1271778"/>
              <a:gd name="connsiteX64" fmla="*/ 39910 w 1483804"/>
              <a:gd name="connsiteY64" fmla="*/ 511493 h 1271778"/>
              <a:gd name="connsiteX65" fmla="*/ 962978 w 1483804"/>
              <a:gd name="connsiteY65" fmla="*/ 11716 h 1271778"/>
              <a:gd name="connsiteX66" fmla="*/ 963168 w 1483804"/>
              <a:gd name="connsiteY66" fmla="*/ 12097 h 127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483804" h="1271778">
                <a:moveTo>
                  <a:pt x="963168" y="12097"/>
                </a:moveTo>
                <a:lnTo>
                  <a:pt x="972693" y="7525"/>
                </a:lnTo>
                <a:lnTo>
                  <a:pt x="982790" y="4191"/>
                </a:lnTo>
                <a:lnTo>
                  <a:pt x="992886" y="1619"/>
                </a:lnTo>
                <a:lnTo>
                  <a:pt x="1003363" y="381"/>
                </a:lnTo>
                <a:lnTo>
                  <a:pt x="1013841" y="0"/>
                </a:lnTo>
                <a:lnTo>
                  <a:pt x="1024795" y="762"/>
                </a:lnTo>
                <a:lnTo>
                  <a:pt x="1034891" y="2858"/>
                </a:lnTo>
                <a:lnTo>
                  <a:pt x="1044988" y="5810"/>
                </a:lnTo>
                <a:lnTo>
                  <a:pt x="1055084" y="9620"/>
                </a:lnTo>
                <a:lnTo>
                  <a:pt x="1064324" y="14669"/>
                </a:lnTo>
                <a:lnTo>
                  <a:pt x="1073182" y="20955"/>
                </a:lnTo>
                <a:lnTo>
                  <a:pt x="1081088" y="27718"/>
                </a:lnTo>
                <a:lnTo>
                  <a:pt x="1088231" y="35243"/>
                </a:lnTo>
                <a:lnTo>
                  <a:pt x="1094613" y="43720"/>
                </a:lnTo>
                <a:lnTo>
                  <a:pt x="1095089" y="43434"/>
                </a:lnTo>
                <a:lnTo>
                  <a:pt x="1465993" y="582359"/>
                </a:lnTo>
                <a:lnTo>
                  <a:pt x="1465707" y="582549"/>
                </a:lnTo>
                <a:lnTo>
                  <a:pt x="1471613" y="591788"/>
                </a:lnTo>
                <a:lnTo>
                  <a:pt x="1476280" y="601409"/>
                </a:lnTo>
                <a:lnTo>
                  <a:pt x="1479614" y="611124"/>
                </a:lnTo>
                <a:lnTo>
                  <a:pt x="1482090" y="621602"/>
                </a:lnTo>
                <a:lnTo>
                  <a:pt x="1483424" y="632079"/>
                </a:lnTo>
                <a:lnTo>
                  <a:pt x="1483805" y="642652"/>
                </a:lnTo>
                <a:lnTo>
                  <a:pt x="1482947" y="653129"/>
                </a:lnTo>
                <a:lnTo>
                  <a:pt x="1480852" y="663607"/>
                </a:lnTo>
                <a:lnTo>
                  <a:pt x="1477899" y="674180"/>
                </a:lnTo>
                <a:lnTo>
                  <a:pt x="1473708" y="683800"/>
                </a:lnTo>
                <a:lnTo>
                  <a:pt x="1468660" y="693039"/>
                </a:lnTo>
                <a:lnTo>
                  <a:pt x="1462754" y="701897"/>
                </a:lnTo>
                <a:lnTo>
                  <a:pt x="1456087" y="709898"/>
                </a:lnTo>
                <a:lnTo>
                  <a:pt x="1448086" y="717042"/>
                </a:lnTo>
                <a:lnTo>
                  <a:pt x="1439704" y="723710"/>
                </a:lnTo>
                <a:lnTo>
                  <a:pt x="1430846" y="729234"/>
                </a:lnTo>
                <a:lnTo>
                  <a:pt x="1430846" y="729615"/>
                </a:lnTo>
                <a:lnTo>
                  <a:pt x="445961" y="1262539"/>
                </a:lnTo>
                <a:lnTo>
                  <a:pt x="437579" y="1266349"/>
                </a:lnTo>
                <a:lnTo>
                  <a:pt x="429197" y="1269302"/>
                </a:lnTo>
                <a:lnTo>
                  <a:pt x="419957" y="1271016"/>
                </a:lnTo>
                <a:lnTo>
                  <a:pt x="410623" y="1271778"/>
                </a:lnTo>
                <a:lnTo>
                  <a:pt x="401384" y="1271397"/>
                </a:lnTo>
                <a:lnTo>
                  <a:pt x="392621" y="1269683"/>
                </a:lnTo>
                <a:lnTo>
                  <a:pt x="383762" y="1267206"/>
                </a:lnTo>
                <a:lnTo>
                  <a:pt x="375380" y="1263396"/>
                </a:lnTo>
                <a:lnTo>
                  <a:pt x="367379" y="1258824"/>
                </a:lnTo>
                <a:lnTo>
                  <a:pt x="360236" y="1253300"/>
                </a:lnTo>
                <a:lnTo>
                  <a:pt x="353473" y="1247013"/>
                </a:lnTo>
                <a:lnTo>
                  <a:pt x="347663" y="1239869"/>
                </a:lnTo>
                <a:lnTo>
                  <a:pt x="342995" y="1231868"/>
                </a:lnTo>
                <a:lnTo>
                  <a:pt x="342614" y="1231868"/>
                </a:lnTo>
                <a:lnTo>
                  <a:pt x="9239" y="614839"/>
                </a:lnTo>
                <a:lnTo>
                  <a:pt x="9239" y="614458"/>
                </a:lnTo>
                <a:lnTo>
                  <a:pt x="5429" y="606076"/>
                </a:lnTo>
                <a:lnTo>
                  <a:pt x="2477" y="597599"/>
                </a:lnTo>
                <a:lnTo>
                  <a:pt x="857" y="588359"/>
                </a:lnTo>
                <a:lnTo>
                  <a:pt x="0" y="579120"/>
                </a:lnTo>
                <a:lnTo>
                  <a:pt x="381" y="569881"/>
                </a:lnTo>
                <a:lnTo>
                  <a:pt x="2096" y="561118"/>
                </a:lnTo>
                <a:lnTo>
                  <a:pt x="4572" y="552260"/>
                </a:lnTo>
                <a:lnTo>
                  <a:pt x="8382" y="543878"/>
                </a:lnTo>
                <a:lnTo>
                  <a:pt x="13049" y="535877"/>
                </a:lnTo>
                <a:lnTo>
                  <a:pt x="18479" y="528733"/>
                </a:lnTo>
                <a:lnTo>
                  <a:pt x="24765" y="521970"/>
                </a:lnTo>
                <a:lnTo>
                  <a:pt x="31909" y="516065"/>
                </a:lnTo>
                <a:lnTo>
                  <a:pt x="39910" y="511493"/>
                </a:lnTo>
                <a:lnTo>
                  <a:pt x="962978" y="11716"/>
                </a:lnTo>
                <a:lnTo>
                  <a:pt x="963168" y="12097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535E45AF-AB81-9609-90AD-CA6EAE67B691}"/>
              </a:ext>
            </a:extLst>
          </p:cNvPr>
          <p:cNvGrpSpPr/>
          <p:nvPr/>
        </p:nvGrpSpPr>
        <p:grpSpPr>
          <a:xfrm>
            <a:off x="7888566" y="3451483"/>
            <a:ext cx="7183446" cy="3973032"/>
            <a:chOff x="5756639" y="4711170"/>
            <a:chExt cx="5613481" cy="3104713"/>
          </a:xfrm>
        </p:grpSpPr>
        <p:sp>
          <p:nvSpPr>
            <p:cNvPr id="28" name="文本框 1">
              <a:extLst>
                <a:ext uri="{FF2B5EF4-FFF2-40B4-BE49-F238E27FC236}">
                  <a16:creationId xmlns:a16="http://schemas.microsoft.com/office/drawing/2014/main" xmlns="" id="{13F74C04-72CE-E703-2275-6D08BDD7DAA5}"/>
                </a:ext>
              </a:extLst>
            </p:cNvPr>
            <p:cNvSpPr txBox="1"/>
            <p:nvPr/>
          </p:nvSpPr>
          <p:spPr>
            <a:xfrm rot="19887030">
              <a:off x="5756639" y="6107807"/>
              <a:ext cx="1034022" cy="23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 b="1"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/>
                <a:t>创新街</a:t>
              </a:r>
              <a:endParaRPr lang="zh-CN" altLang="zh-CN" sz="1050" dirty="0"/>
            </a:p>
          </p:txBody>
        </p:sp>
        <p:sp>
          <p:nvSpPr>
            <p:cNvPr id="29" name="文本框 1">
              <a:extLst>
                <a:ext uri="{FF2B5EF4-FFF2-40B4-BE49-F238E27FC236}">
                  <a16:creationId xmlns:a16="http://schemas.microsoft.com/office/drawing/2014/main" xmlns="" id="{2C80FD3D-A6B4-E92A-F881-4D09B1F983AD}"/>
                </a:ext>
              </a:extLst>
            </p:cNvPr>
            <p:cNvSpPr txBox="1"/>
            <p:nvPr/>
          </p:nvSpPr>
          <p:spPr>
            <a:xfrm rot="19887030">
              <a:off x="8841137" y="7584476"/>
              <a:ext cx="988043" cy="23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1200" b="1"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050" dirty="0"/>
                <a:t>诚信街</a:t>
              </a:r>
              <a:endParaRPr lang="zh-CN" altLang="zh-CN" sz="1050" dirty="0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D5B52E23-D852-4669-EED3-194854F66EB2}"/>
                </a:ext>
              </a:extLst>
            </p:cNvPr>
            <p:cNvSpPr txBox="1"/>
            <p:nvPr/>
          </p:nvSpPr>
          <p:spPr>
            <a:xfrm rot="19803444">
              <a:off x="7456981" y="6557477"/>
              <a:ext cx="306275" cy="8698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50" b="1" dirty="0"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民权路</a:t>
              </a:r>
              <a:endParaRPr lang="zh-CN" altLang="zh-CN" sz="1050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xmlns="" id="{B66A53D8-7584-1A0F-3632-15FFF737DCD8}"/>
                </a:ext>
              </a:extLst>
            </p:cNvPr>
            <p:cNvSpPr txBox="1"/>
            <p:nvPr/>
          </p:nvSpPr>
          <p:spPr>
            <a:xfrm rot="19520406">
              <a:off x="11063845" y="4711170"/>
              <a:ext cx="306275" cy="104585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lang="zh-CN" altLang="en-US" sz="1050" b="1" dirty="0">
                  <a:effectLst>
                    <a:glow rad="76200">
                      <a:schemeClr val="bg1"/>
                    </a:glo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双龙大道</a:t>
              </a:r>
              <a:endParaRPr lang="zh-CN" altLang="zh-CN" sz="1050" b="1" dirty="0">
                <a:effectLst>
                  <a:glow rad="76200">
                    <a:schemeClr val="bg1"/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0E39E990-F49B-9A44-BB76-A7889C1AA6C2}"/>
              </a:ext>
            </a:extLst>
          </p:cNvPr>
          <p:cNvSpPr/>
          <p:nvPr/>
        </p:nvSpPr>
        <p:spPr>
          <a:xfrm>
            <a:off x="12894636" y="4512304"/>
            <a:ext cx="1462628" cy="41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effectLst>
                  <a:glow rad="50800">
                    <a:schemeClr val="bg1"/>
                  </a:glow>
                  <a:outerShdw blurRad="50800" dist="38100" dir="10800000" algn="r" rotWithShape="0">
                    <a:schemeClr val="bg1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07-19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B219D0B7-8AF5-0E82-CF2D-8EA7C0EA6D02}"/>
              </a:ext>
            </a:extLst>
          </p:cNvPr>
          <p:cNvSpPr/>
          <p:nvPr/>
        </p:nvSpPr>
        <p:spPr>
          <a:xfrm>
            <a:off x="7860811" y="1905186"/>
            <a:ext cx="8698842" cy="7027989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object 6">
            <a:extLst>
              <a:ext uri="{FF2B5EF4-FFF2-40B4-BE49-F238E27FC236}">
                <a16:creationId xmlns:a16="http://schemas.microsoft.com/office/drawing/2014/main" xmlns="" id="{09BC8501-85FD-540D-47BA-2D5A64EE322B}"/>
              </a:ext>
            </a:extLst>
          </p:cNvPr>
          <p:cNvSpPr txBox="1"/>
          <p:nvPr/>
        </p:nvSpPr>
        <p:spPr>
          <a:xfrm>
            <a:off x="17214154" y="8645209"/>
            <a:ext cx="242278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修改地块范围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xmlns="" id="{F913C304-A9CA-2FAA-2B7B-086680DCB848}"/>
              </a:ext>
            </a:extLst>
          </p:cNvPr>
          <p:cNvSpPr/>
          <p:nvPr/>
        </p:nvSpPr>
        <p:spPr>
          <a:xfrm>
            <a:off x="16660199" y="8686754"/>
            <a:ext cx="464245" cy="145179"/>
          </a:xfrm>
          <a:prstGeom prst="rect">
            <a:avLst/>
          </a:prstGeom>
          <a:noFill/>
          <a:ln w="28575">
            <a:solidFill>
              <a:srgbClr val="0707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BCD6BB3C-D47D-5D6A-0C0D-AEAA3EC70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69627"/>
              </p:ext>
            </p:extLst>
          </p:nvPr>
        </p:nvGraphicFramePr>
        <p:xfrm>
          <a:off x="16100722" y="9124553"/>
          <a:ext cx="3333750" cy="6108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3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批准单位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南京市人民政府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8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900" b="0" kern="1200" noProof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批准文号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〔2026〕50</a:t>
                      </a:r>
                      <a:r>
                        <a:rPr kumimoji="1" lang="zh-CN" altLang="en-US" sz="9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号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2" name="矩形标注 31">
            <a:extLst>
              <a:ext uri="{FF2B5EF4-FFF2-40B4-BE49-F238E27FC236}">
                <a16:creationId xmlns:a16="http://schemas.microsoft.com/office/drawing/2014/main" xmlns="" id="{F1B8F4D8-4D1F-0DF1-0C41-E9BC618CCFF7}"/>
              </a:ext>
            </a:extLst>
          </p:cNvPr>
          <p:cNvSpPr/>
          <p:nvPr/>
        </p:nvSpPr>
        <p:spPr>
          <a:xfrm>
            <a:off x="13862920" y="6703887"/>
            <a:ext cx="2142010" cy="2009518"/>
          </a:xfrm>
          <a:prstGeom prst="wedgeRectCallout">
            <a:avLst>
              <a:gd name="adj1" fmla="val -112833"/>
              <a:gd name="adj2" fmla="val -91523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07-34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二类居住用地（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R2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2.56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1.8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22%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60m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</a:p>
        </p:txBody>
      </p:sp>
      <p:sp>
        <p:nvSpPr>
          <p:cNvPr id="53" name="矩形标注 31">
            <a:extLst>
              <a:ext uri="{FF2B5EF4-FFF2-40B4-BE49-F238E27FC236}">
                <a16:creationId xmlns:a16="http://schemas.microsoft.com/office/drawing/2014/main" xmlns="" id="{1D738572-34F8-86A5-3780-342CDAC4540D}"/>
              </a:ext>
            </a:extLst>
          </p:cNvPr>
          <p:cNvSpPr/>
          <p:nvPr/>
        </p:nvSpPr>
        <p:spPr>
          <a:xfrm>
            <a:off x="8061322" y="2051137"/>
            <a:ext cx="2172343" cy="2395627"/>
          </a:xfrm>
          <a:prstGeom prst="wedgeRectCallout">
            <a:avLst>
              <a:gd name="adj1" fmla="val 170884"/>
              <a:gd name="adj2" fmla="val 49888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07-19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商住混合用地（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Rb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用地面积：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1.59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公顷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容积率≤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建筑密度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</a:t>
            </a: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高度 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</a:t>
            </a:r>
          </a:p>
          <a:p>
            <a:pPr>
              <a:lnSpc>
                <a:spcPts val="2000"/>
              </a:lnSpc>
            </a:pPr>
            <a:r>
              <a:rPr lang="zh-CN" altLang="en-US" sz="1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绿地率≥</a:t>
            </a:r>
            <a:r>
              <a:rPr lang="en-US" altLang="zh-CN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配套设施：公共厕所、</a:t>
            </a:r>
          </a:p>
          <a:p>
            <a:pPr>
              <a:lnSpc>
                <a:spcPts val="2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通信基站</a:t>
            </a:r>
          </a:p>
        </p:txBody>
      </p:sp>
    </p:spTree>
    <p:extLst>
      <p:ext uri="{BB962C8B-B14F-4D97-AF65-F5344CB8AC3E}">
        <p14:creationId xmlns:p14="http://schemas.microsoft.com/office/powerpoint/2010/main" val="17247539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Y0ZDAzNDUzMWQxNTUxMjJmYzQwOTRhYjVjMTI3ZTA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454</Words>
  <Application>Microsoft Office PowerPoint</Application>
  <PresentationFormat>自定义</PresentationFormat>
  <Paragraphs>64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Office Theme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Windows User</cp:lastModifiedBy>
  <cp:revision>419</cp:revision>
  <cp:lastPrinted>2026-05-12T02:50:17Z</cp:lastPrinted>
  <dcterms:created xsi:type="dcterms:W3CDTF">2019-11-04T11:42:00Z</dcterms:created>
  <dcterms:modified xsi:type="dcterms:W3CDTF">2026-05-12T02:50:50Z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2019-10-16T00:00:00Z</vt:filetime>
  </property>
  <property fmtid="{D5CDD505-2E9C-101B-9397-08002B2CF9AE}" pid="3" name="Creator">
    <vt:lpwstr>Microsoft? Office PowerPoint 2007</vt:lpwstr>
  </property>
  <property fmtid="{D5CDD505-2E9C-101B-9397-08002B2CF9AE}" pid="4" name="LastSaved">
    <vt:filetime>2019-11-11T00:00:00Z</vt:filetime>
  </property>
  <property fmtid="{D5CDD505-2E9C-101B-9397-08002B2CF9AE}" pid="5" name="ICV">
    <vt:lpwstr>71574463EEF24D818072EAEF89BD15EC</vt:lpwstr>
  </property>
  <property fmtid="{D5CDD505-2E9C-101B-9397-08002B2CF9AE}" pid="6" name="KSOProductBuildVer">
    <vt:lpwstr>2052-11.1.0.12302</vt:lpwstr>
  </property>
</Properties>
</file>