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3" userDrawn="1">
          <p15:clr>
            <a:srgbClr val="A4A3A4"/>
          </p15:clr>
        </p15:guide>
        <p15:guide id="2" pos="63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>
        <p:scale>
          <a:sx n="150" d="100"/>
          <a:sy n="150" d="100"/>
        </p:scale>
        <p:origin x="-10622" y="-2563"/>
      </p:cViewPr>
      <p:guideLst>
        <p:guide orient="horz" pos="3213"/>
        <p:guide pos="63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1435126" y="4776884"/>
            <a:ext cx="11485517" cy="3908927"/>
          </a:xfrm>
          <a:noFill/>
          <a:ln>
            <a:noFill/>
          </a:ln>
        </p:spPr>
        <p:txBody>
          <a:bodyPr wrap="square" lIns="73587" tIns="36794" rIns="73587" bIns="36794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t>2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6/1/2026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9975850" y="5824538"/>
            <a:ext cx="5192713" cy="424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9990138" y="5819775"/>
            <a:ext cx="5178425" cy="426878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61150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71513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为了保障石塘南车辆段的建设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，我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局会同浦口区人民政府组织开展了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《南京江北新区控制性详细规划》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NJJBe050-01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编制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《南京江北新区控制性详细规划》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NJJBe050-01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则成果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988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025-58180569</a:t>
            </a:r>
            <a:endParaRPr lang="zh-CN" altLang="en-US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5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object 5"/>
          <p:cNvSpPr txBox="1"/>
          <p:nvPr/>
        </p:nvSpPr>
        <p:spPr>
          <a:xfrm>
            <a:off x="10966426" y="2367905"/>
            <a:ext cx="4267088" cy="5010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《南京江北新区控制性详细规划》</a:t>
            </a:r>
          </a:p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NJJBe050-01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规划管理单元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F:/项目/2026/05 江北新区11号线图则入库/02批后入库材料/NJJBe050-01规划图-模型_03.jpgNJJBe050-01规划图-模型_03"/>
          <p:cNvPicPr>
            <a:picLocks noChangeAspect="1"/>
          </p:cNvPicPr>
          <p:nvPr/>
        </p:nvPicPr>
        <p:blipFill>
          <a:blip r:embed="rId3"/>
          <a:srcRect l="4" r="4"/>
          <a:stretch>
            <a:fillRect/>
          </a:stretch>
        </p:blipFill>
        <p:spPr>
          <a:xfrm>
            <a:off x="5659755" y="1464945"/>
            <a:ext cx="10837545" cy="7655560"/>
          </a:xfrm>
          <a:prstGeom prst="rect">
            <a:avLst/>
          </a:prstGeom>
        </p:spPr>
      </p:pic>
      <p:sp>
        <p:nvSpPr>
          <p:cNvPr id="9222" name="object 7"/>
          <p:cNvSpPr txBox="1"/>
          <p:nvPr/>
        </p:nvSpPr>
        <p:spPr>
          <a:xfrm>
            <a:off x="142965" y="1066904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3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224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5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6" name="object 7"/>
          <p:cNvSpPr txBox="1"/>
          <p:nvPr/>
        </p:nvSpPr>
        <p:spPr>
          <a:xfrm>
            <a:off x="5087763" y="1082170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单元图则</a:t>
            </a:r>
            <a:endParaRPr lang="en-US" altLang="en-US" sz="1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31" name="object 11"/>
          <p:cNvSpPr/>
          <p:nvPr/>
        </p:nvSpPr>
        <p:spPr>
          <a:xfrm>
            <a:off x="4760913" y="7969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2" name="object 2"/>
          <p:cNvSpPr txBox="1"/>
          <p:nvPr/>
        </p:nvSpPr>
        <p:spPr>
          <a:xfrm>
            <a:off x="-639" y="286450"/>
            <a:ext cx="20104099" cy="32258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《南京江北新区控制性详细规划》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NJJBe050-01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规划管理单元图则</a:t>
            </a:r>
          </a:p>
        </p:txBody>
      </p:sp>
      <p:sp>
        <p:nvSpPr>
          <p:cNvPr id="2" name="object 3"/>
          <p:cNvSpPr txBox="1"/>
          <p:nvPr/>
        </p:nvSpPr>
        <p:spPr>
          <a:xfrm>
            <a:off x="146050" y="1339215"/>
            <a:ext cx="4579620" cy="415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 smtClean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NJJBe050-01</a:t>
            </a:r>
            <a:r>
              <a:rPr lang="zh-CN" altLang="en-US" sz="900" spc="20" dirty="0" smtClean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规划管理单元</a:t>
            </a:r>
            <a:r>
              <a:rPr lang="zh-CN" altLang="en-US" sz="900" spc="20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图则</a:t>
            </a:r>
            <a:r>
              <a:rPr lang="zh-CN" altLang="en-US" sz="900" spc="20" dirty="0" smtClean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位于</a:t>
            </a:r>
            <a:r>
              <a:rPr lang="zh-CN" altLang="en-US" sz="900" spc="20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江浦街道西江口社区范围内，北临南京绕城高速，南临京沪高铁，西临浦乌北路，东临地铁</a:t>
            </a:r>
            <a:r>
              <a:rPr lang="en-US" altLang="zh-CN" sz="900" spc="20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S3</a:t>
            </a:r>
            <a:r>
              <a:rPr lang="zh-CN" altLang="en-US" sz="900" spc="20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号线，总用地面积约为39</a:t>
            </a:r>
            <a:r>
              <a:rPr lang="en-US" altLang="zh-CN" sz="900" spc="20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.6832</a:t>
            </a:r>
            <a:r>
              <a:rPr lang="zh-CN" altLang="en-US" sz="900" spc="20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公顷。</a:t>
            </a:r>
          </a:p>
        </p:txBody>
      </p:sp>
      <p:sp>
        <p:nvSpPr>
          <p:cNvPr id="39" name="矩形 38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2414188" y="1857816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7" name="表格 26"/>
          <p:cNvGraphicFramePr>
            <a:graphicFrameLocks noGrp="1"/>
          </p:cNvGraphicFramePr>
          <p:nvPr/>
        </p:nvGraphicFramePr>
        <p:xfrm>
          <a:off x="16681276" y="9263808"/>
          <a:ext cx="3333750" cy="4896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宁政</a:t>
                      </a:r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复</a:t>
                      </a:r>
                      <a:r>
                        <a:rPr kumimoji="1" lang="en-US" altLang="zh-CN" sz="900" b="0" kern="1200" smtClean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〔2026〕61</a:t>
                      </a:r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号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43" name="图片 39"/>
          <p:cNvPicPr>
            <a:picLocks noChangeAspect="1"/>
          </p:cNvPicPr>
          <p:nvPr/>
        </p:nvPicPr>
        <p:blipFill>
          <a:blip r:embed="rId4"/>
          <a:srcRect l="4327" t="14584" r="2792" b="10815"/>
          <a:stretch>
            <a:fillRect/>
          </a:stretch>
        </p:blipFill>
        <p:spPr>
          <a:xfrm>
            <a:off x="654050" y="3445193"/>
            <a:ext cx="3711575" cy="421798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矩形 5"/>
          <p:cNvSpPr/>
          <p:nvPr/>
        </p:nvSpPr>
        <p:spPr>
          <a:xfrm>
            <a:off x="3017838" y="6390005"/>
            <a:ext cx="1333500" cy="127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87400" y="3431858"/>
            <a:ext cx="3652838" cy="421798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67205" y="6685280"/>
            <a:ext cx="169863" cy="17145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7" name="文本框 31"/>
          <p:cNvSpPr txBox="1"/>
          <p:nvPr/>
        </p:nvSpPr>
        <p:spPr>
          <a:xfrm>
            <a:off x="1987392" y="6577330"/>
            <a:ext cx="1198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NJJBe050-01</a:t>
            </a:r>
          </a:p>
          <a:p>
            <a:pPr algn="ctr">
              <a:buNone/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7" name="矩形 6"/>
          <p:cNvSpPr/>
          <p:nvPr/>
        </p:nvSpPr>
        <p:spPr>
          <a:xfrm>
            <a:off x="1766888" y="7636193"/>
            <a:ext cx="1338263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kumimoji="0" lang="zh-CN" altLang="zh-CN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kumimoji="0" lang="zh-CN" altLang="en-US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浦口</a:t>
            </a:r>
            <a:r>
              <a:rPr kumimoji="0" lang="zh-CN" altLang="zh-CN" sz="9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</Words>
  <Application>Microsoft Office PowerPoint</Application>
  <PresentationFormat>自定义</PresentationFormat>
  <Paragraphs>28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等线</vt:lpstr>
      <vt:lpstr>黑体</vt:lpstr>
      <vt:lpstr>宋体</vt:lpstr>
      <vt:lpstr>微软雅黑</vt:lpstr>
      <vt:lpstr>Arial</vt:lpstr>
      <vt:lpstr>Calibri</vt:lpstr>
      <vt:lpstr>Times New Roman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401</cp:revision>
  <cp:lastPrinted>2024-03-26T06:31:00Z</cp:lastPrinted>
  <dcterms:created xsi:type="dcterms:W3CDTF">2019-11-04T11:42:00Z</dcterms:created>
  <dcterms:modified xsi:type="dcterms:W3CDTF">2026-06-01T02:21:49Z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2019-10-18T08:00:00Z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2019-11-13T08:00:00Z</vt:filetime>
  </property>
  <property fmtid="{D5CDD505-2E9C-101B-9397-08002B2CF9AE}" pid="5" name="ICV">
    <vt:lpwstr>3D6E6BBBF7124C3DA0FE28625C34E588_13</vt:lpwstr>
  </property>
  <property fmtid="{D5CDD505-2E9C-101B-9397-08002B2CF9AE}" pid="6" name="KSOProductBuildVer">
    <vt:lpwstr>2052-12.1.0.26375</vt:lpwstr>
  </property>
</Properties>
</file>