
<file path=[Content_Types].xml><?xml version="1.0" encoding="utf-8"?>
<Types xmlns="http://schemas.openxmlformats.org/package/2006/content-types"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2"/>
    <p:sldId id="262" r:id="rId3"/>
  </p:sldIdLst>
  <p:sldSz cx="20104100" cy="10058400"/>
  <p:notesSz cx="14355763" cy="9926638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68" userDrawn="1">
          <p15:clr>
            <a:srgbClr val="A4A3A4"/>
          </p15:clr>
        </p15:guide>
        <p15:guide id="2" pos="63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6740" autoAdjust="0"/>
    <p:restoredTop sz="96331" autoAdjust="0"/>
  </p:normalViewPr>
  <p:slideViewPr>
    <p:cSldViewPr showGuides="1">
      <p:cViewPr>
        <p:scale>
          <a:sx n="66" d="100"/>
          <a:sy n="66" d="100"/>
        </p:scale>
        <p:origin x="-1152" y="-474"/>
      </p:cViewPr>
      <p:guideLst>
        <p:guide orient="horz" pos="3168"/>
        <p:guide pos="633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686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686">
              <a:defRPr/>
            </a:pPr>
            <a:fld id="{C1DB716A-964D-4EB2-8D0E-86C29F8A49E2}" type="datetimeFigureOut">
              <a:rPr lang="zh-CN" altLang="en-US" smtClean="0"/>
              <a:pPr defTabSz="735686">
                <a:defRPr/>
              </a:pPr>
              <a:t>2026/6/4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8161" marR="0" lvl="1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5686" marR="0" lvl="2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103849" marR="0" lvl="3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72010" marR="0" lvl="4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686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686">
              <a:defRPr/>
            </a:pPr>
            <a:fld id="{213A655C-B1AC-4425-A5A8-AB2C31E5176D}" type="slidenum">
              <a:rPr lang="zh-CN" altLang="en-US" smtClean="0"/>
              <a:pPr defTabSz="735686"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82567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6/4/2026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6/4/2026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6/4/2026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6/4/2026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6/4/2026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6/4/2026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  <a:endParaRPr lang="zh-CN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03" name="object 16"/>
          <p:cNvSpPr txBox="1"/>
          <p:nvPr/>
        </p:nvSpPr>
        <p:spPr>
          <a:xfrm>
            <a:off x="5434013" y="8665409"/>
            <a:ext cx="2689225" cy="100796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://ghj.nanjing.gov.cn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56618702</a:t>
            </a:r>
          </a:p>
        </p:txBody>
      </p:sp>
      <p:sp>
        <p:nvSpPr>
          <p:cNvPr id="4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本材料版权及解释权归南京市规划和自然资源局所有，未取得版权人的书面授权，谢绝改变、分发、发布或使用本材料图文资料。</a:t>
            </a: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4"/>
          <a:srcRect r="79277"/>
          <a:stretch/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bject 5"/>
          <p:cNvSpPr txBox="1">
            <a:spLocks noChangeArrowheads="1"/>
          </p:cNvSpPr>
          <p:nvPr/>
        </p:nvSpPr>
        <p:spPr bwMode="auto">
          <a:xfrm>
            <a:off x="10966450" y="2297113"/>
            <a:ext cx="4267200" cy="47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14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2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1600" b="1" dirty="0">
                <a:solidFill>
                  <a:schemeClr val="bg1"/>
                </a:solidFill>
                <a:latin typeface="宋体" panose="02010600030101010101" pitchFamily="2" charset="-122"/>
              </a:rPr>
              <a:t>南京市溧水区城中片区控制性详细规划</a:t>
            </a:r>
            <a:r>
              <a:rPr lang="en-US" altLang="zh-CN" sz="1600" b="1" dirty="0">
                <a:solidFill>
                  <a:schemeClr val="bg1"/>
                </a:solidFill>
                <a:latin typeface="宋体" panose="02010600030101010101" pitchFamily="2" charset="-122"/>
              </a:rPr>
              <a:t>》NJLSb050—16</a:t>
            </a:r>
            <a:r>
              <a:rPr lang="zh-CN" altLang="en-US" sz="1600" b="1" dirty="0">
                <a:solidFill>
                  <a:schemeClr val="bg1"/>
                </a:solidFill>
                <a:latin typeface="宋体" panose="02010600030101010101" pitchFamily="2" charset="-122"/>
              </a:rPr>
              <a:t>规划管理单元图则修改</a:t>
            </a:r>
            <a:endParaRPr lang="zh-CN" altLang="en-US" sz="1600" b="1" dirty="0" smtClean="0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sp>
        <p:nvSpPr>
          <p:cNvPr id="16" name="object 7"/>
          <p:cNvSpPr txBox="1">
            <a:spLocks noChangeArrowheads="1"/>
          </p:cNvSpPr>
          <p:nvPr/>
        </p:nvSpPr>
        <p:spPr bwMode="auto">
          <a:xfrm>
            <a:off x="15844838" y="609600"/>
            <a:ext cx="3711575" cy="199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-12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为改善城市形象，提升住宅品质，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局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会同溧水区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人民政府开展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南京市溧水区城中片区控制性详细规划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》NJLSb050—16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规划管理单元图则修改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南京市国土空间规划条例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，现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南京市溧水区城中片区控制性详细规划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》NJLSb050—16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规划管理单元图则修改成果向社会予以公布。</a:t>
            </a:r>
          </a:p>
        </p:txBody>
      </p:sp>
      <p:pic>
        <p:nvPicPr>
          <p:cNvPr id="17" name="图片 16" descr="有度即时通2025030511411111631">
            <a:extLst>
              <a:ext uri="{FF2B5EF4-FFF2-40B4-BE49-F238E27FC236}">
                <a16:creationId xmlns:a16="http://schemas.microsoft.com/office/drawing/2014/main" xmlns="" id="{9B41ABB8-B990-75B6-7869-AC65B1B33831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rcRect l="159" t="3653"/>
          <a:stretch>
            <a:fillRect/>
          </a:stretch>
        </p:blipFill>
        <p:spPr>
          <a:xfrm>
            <a:off x="10125075" y="5785485"/>
            <a:ext cx="5086985" cy="427291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9D76749C-A006-2213-71FE-E85E22C04397}"/>
              </a:ext>
            </a:extLst>
          </p:cNvPr>
          <p:cNvSpPr/>
          <p:nvPr/>
        </p:nvSpPr>
        <p:spPr>
          <a:xfrm>
            <a:off x="10088880" y="5789519"/>
            <a:ext cx="5122864" cy="4268881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object 4"/>
          <p:cNvSpPr txBox="1">
            <a:spLocks noChangeArrowheads="1"/>
          </p:cNvSpPr>
          <p:nvPr/>
        </p:nvSpPr>
        <p:spPr bwMode="auto">
          <a:xfrm>
            <a:off x="10052050" y="9058275"/>
            <a:ext cx="5122863" cy="61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74650" indent="-36385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3000"/>
              </a:lnSpc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3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二O</a:t>
            </a:r>
            <a:r>
              <a:rPr lang="en-US" altLang="en-US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7" b="1297"/>
          <a:stretch/>
        </p:blipFill>
        <p:spPr>
          <a:xfrm>
            <a:off x="5731570" y="1777156"/>
            <a:ext cx="10621180" cy="7308422"/>
          </a:xfrm>
          <a:prstGeom prst="rect">
            <a:avLst/>
          </a:prstGeom>
        </p:spPr>
      </p:pic>
      <p:sp>
        <p:nvSpPr>
          <p:cNvPr id="192" name="任意多边形 191"/>
          <p:cNvSpPr/>
          <p:nvPr/>
        </p:nvSpPr>
        <p:spPr>
          <a:xfrm>
            <a:off x="5731570" y="1752836"/>
            <a:ext cx="10621180" cy="7344816"/>
          </a:xfrm>
          <a:custGeom>
            <a:avLst/>
            <a:gdLst>
              <a:gd name="connsiteX0" fmla="*/ 0 w 10621180"/>
              <a:gd name="connsiteY0" fmla="*/ 0 h 7344816"/>
              <a:gd name="connsiteX1" fmla="*/ 10621180 w 10621180"/>
              <a:gd name="connsiteY1" fmla="*/ 0 h 7344816"/>
              <a:gd name="connsiteX2" fmla="*/ 10621180 w 10621180"/>
              <a:gd name="connsiteY2" fmla="*/ 7344816 h 7344816"/>
              <a:gd name="connsiteX3" fmla="*/ 0 w 10621180"/>
              <a:gd name="connsiteY3" fmla="*/ 7344816 h 7344816"/>
              <a:gd name="connsiteX4" fmla="*/ 0 w 10621180"/>
              <a:gd name="connsiteY4" fmla="*/ 0 h 7344816"/>
              <a:gd name="connsiteX5" fmla="*/ 4143566 w 10621180"/>
              <a:gd name="connsiteY5" fmla="*/ 3152775 h 7344816"/>
              <a:gd name="connsiteX6" fmla="*/ 1240708 w 10621180"/>
              <a:gd name="connsiteY6" fmla="*/ 3320192 h 7344816"/>
              <a:gd name="connsiteX7" fmla="*/ 1344946 w 10621180"/>
              <a:gd name="connsiteY7" fmla="*/ 5477652 h 7344816"/>
              <a:gd name="connsiteX8" fmla="*/ 3502347 w 10621180"/>
              <a:gd name="connsiteY8" fmla="*/ 5281807 h 7344816"/>
              <a:gd name="connsiteX9" fmla="*/ 4080391 w 10621180"/>
              <a:gd name="connsiteY9" fmla="*/ 5237583 h 7344816"/>
              <a:gd name="connsiteX10" fmla="*/ 4393104 w 10621180"/>
              <a:gd name="connsiteY10" fmla="*/ 5161772 h 7344816"/>
              <a:gd name="connsiteX11" fmla="*/ 4500500 w 10621180"/>
              <a:gd name="connsiteY11" fmla="*/ 5130184 h 7344816"/>
              <a:gd name="connsiteX12" fmla="*/ 4494182 w 10621180"/>
              <a:gd name="connsiteY12" fmla="*/ 4849051 h 7344816"/>
              <a:gd name="connsiteX13" fmla="*/ 4434167 w 10621180"/>
              <a:gd name="connsiteY13" fmla="*/ 4327849 h 7344816"/>
              <a:gd name="connsiteX14" fmla="*/ 4146724 w 10621180"/>
              <a:gd name="connsiteY14" fmla="*/ 4337325 h 7344816"/>
              <a:gd name="connsiteX15" fmla="*/ 4143566 w 10621180"/>
              <a:gd name="connsiteY15" fmla="*/ 3152775 h 734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621180" h="7344816">
                <a:moveTo>
                  <a:pt x="0" y="0"/>
                </a:moveTo>
                <a:lnTo>
                  <a:pt x="10621180" y="0"/>
                </a:lnTo>
                <a:lnTo>
                  <a:pt x="10621180" y="7344816"/>
                </a:lnTo>
                <a:lnTo>
                  <a:pt x="0" y="7344816"/>
                </a:lnTo>
                <a:lnTo>
                  <a:pt x="0" y="0"/>
                </a:lnTo>
                <a:close/>
                <a:moveTo>
                  <a:pt x="4143566" y="3152775"/>
                </a:moveTo>
                <a:lnTo>
                  <a:pt x="1240708" y="3320192"/>
                </a:lnTo>
                <a:lnTo>
                  <a:pt x="1344946" y="5477652"/>
                </a:lnTo>
                <a:lnTo>
                  <a:pt x="3502347" y="5281807"/>
                </a:lnTo>
                <a:lnTo>
                  <a:pt x="4080391" y="5237583"/>
                </a:lnTo>
                <a:lnTo>
                  <a:pt x="4393104" y="5161772"/>
                </a:lnTo>
                <a:lnTo>
                  <a:pt x="4500500" y="5130184"/>
                </a:lnTo>
                <a:lnTo>
                  <a:pt x="4494182" y="4849051"/>
                </a:lnTo>
                <a:lnTo>
                  <a:pt x="4434167" y="4327849"/>
                </a:lnTo>
                <a:lnTo>
                  <a:pt x="4146724" y="4337325"/>
                </a:lnTo>
                <a:lnTo>
                  <a:pt x="4143566" y="3152775"/>
                </a:lnTo>
                <a:close/>
              </a:path>
            </a:pathLst>
          </a:custGeom>
          <a:solidFill>
            <a:schemeClr val="lt1">
              <a:alpha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68"/>
          <a:stretch/>
        </p:blipFill>
        <p:spPr>
          <a:xfrm>
            <a:off x="553933" y="6519038"/>
            <a:ext cx="3773481" cy="311797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46994" y="6519038"/>
            <a:ext cx="3780420" cy="3120159"/>
          </a:xfrm>
          <a:prstGeom prst="rect">
            <a:avLst/>
          </a:prstGeom>
          <a:solidFill>
            <a:schemeClr val="lt1">
              <a:alpha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946288" y="6505364"/>
            <a:ext cx="3283008" cy="3127360"/>
            <a:chOff x="946288" y="6419682"/>
            <a:chExt cx="3283008" cy="3127360"/>
          </a:xfrm>
        </p:grpSpPr>
        <p:sp>
          <p:nvSpPr>
            <p:cNvPr id="149" name="任意多边形 148"/>
            <p:cNvSpPr/>
            <p:nvPr/>
          </p:nvSpPr>
          <p:spPr>
            <a:xfrm>
              <a:off x="3439642" y="6433545"/>
              <a:ext cx="209626" cy="3113497"/>
            </a:xfrm>
            <a:custGeom>
              <a:avLst/>
              <a:gdLst>
                <a:gd name="connisteX0" fmla="*/ 0 w 397510"/>
                <a:gd name="connsiteY0" fmla="*/ 0 h 2958465"/>
                <a:gd name="connisteX1" fmla="*/ 161925 w 397510"/>
                <a:gd name="connsiteY1" fmla="*/ 274955 h 2958465"/>
                <a:gd name="connisteX2" fmla="*/ 201295 w 397510"/>
                <a:gd name="connsiteY2" fmla="*/ 364490 h 2958465"/>
                <a:gd name="connisteX3" fmla="*/ 223520 w 397510"/>
                <a:gd name="connsiteY3" fmla="*/ 454025 h 2958465"/>
                <a:gd name="connisteX4" fmla="*/ 234950 w 397510"/>
                <a:gd name="connsiteY4" fmla="*/ 543560 h 2958465"/>
                <a:gd name="connisteX5" fmla="*/ 397510 w 397510"/>
                <a:gd name="connsiteY5" fmla="*/ 2958465 h 2958465"/>
                <a:gd name="connsiteX0" fmla="*/ 0 w 235585"/>
                <a:gd name="connsiteY0" fmla="*/ 0 h 2683510"/>
                <a:gd name="connsiteX1" fmla="*/ 39370 w 235585"/>
                <a:gd name="connsiteY1" fmla="*/ 89535 h 2683510"/>
                <a:gd name="connsiteX2" fmla="*/ 61595 w 235585"/>
                <a:gd name="connsiteY2" fmla="*/ 179070 h 2683510"/>
                <a:gd name="connsiteX3" fmla="*/ 73025 w 235585"/>
                <a:gd name="connsiteY3" fmla="*/ 268605 h 2683510"/>
                <a:gd name="connsiteX4" fmla="*/ 235585 w 235585"/>
                <a:gd name="connsiteY4" fmla="*/ 2683510 h 2683510"/>
                <a:gd name="connsiteX0" fmla="*/ 0 w 196215"/>
                <a:gd name="connsiteY0" fmla="*/ 0 h 2593975"/>
                <a:gd name="connsiteX1" fmla="*/ 22225 w 196215"/>
                <a:gd name="connsiteY1" fmla="*/ 89535 h 2593975"/>
                <a:gd name="connsiteX2" fmla="*/ 33655 w 196215"/>
                <a:gd name="connsiteY2" fmla="*/ 179070 h 2593975"/>
                <a:gd name="connsiteX3" fmla="*/ 196215 w 196215"/>
                <a:gd name="connsiteY3" fmla="*/ 2593975 h 2593975"/>
                <a:gd name="connsiteX0" fmla="*/ 0 w 173990"/>
                <a:gd name="connsiteY0" fmla="*/ 0 h 2504440"/>
                <a:gd name="connsiteX1" fmla="*/ 11430 w 173990"/>
                <a:gd name="connsiteY1" fmla="*/ 89535 h 2504440"/>
                <a:gd name="connsiteX2" fmla="*/ 173990 w 173990"/>
                <a:gd name="connsiteY2" fmla="*/ 2504440 h 2504440"/>
                <a:gd name="connsiteX0" fmla="*/ 0 w 162560"/>
                <a:gd name="connsiteY0" fmla="*/ 0 h 2414905"/>
                <a:gd name="connsiteX1" fmla="*/ 162560 w 162560"/>
                <a:gd name="connsiteY1" fmla="*/ 2414905 h 2414905"/>
                <a:gd name="connsiteX0" fmla="*/ 0 w 154008"/>
                <a:gd name="connsiteY0" fmla="*/ 0 h 2376421"/>
                <a:gd name="connsiteX1" fmla="*/ 154008 w 154008"/>
                <a:gd name="connsiteY1" fmla="*/ 2376421 h 2376421"/>
                <a:gd name="connsiteX0" fmla="*/ 0 w 179664"/>
                <a:gd name="connsiteY0" fmla="*/ 0 h 2795473"/>
                <a:gd name="connsiteX1" fmla="*/ 179664 w 179664"/>
                <a:gd name="connsiteY1" fmla="*/ 2795473 h 2795473"/>
                <a:gd name="connsiteX0" fmla="*/ 0 w 188216"/>
                <a:gd name="connsiteY0" fmla="*/ 0 h 2795473"/>
                <a:gd name="connsiteX1" fmla="*/ 188216 w 188216"/>
                <a:gd name="connsiteY1" fmla="*/ 2795473 h 279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8216" h="2795473">
                  <a:moveTo>
                    <a:pt x="0" y="0"/>
                  </a:moveTo>
                  <a:lnTo>
                    <a:pt x="188216" y="2795473"/>
                  </a:ln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150" name="任意多边形 149"/>
            <p:cNvSpPr/>
            <p:nvPr/>
          </p:nvSpPr>
          <p:spPr>
            <a:xfrm>
              <a:off x="1189578" y="6921111"/>
              <a:ext cx="3014258" cy="393225"/>
            </a:xfrm>
            <a:custGeom>
              <a:avLst/>
              <a:gdLst>
                <a:gd name="connisteX0" fmla="*/ 0 w 2706370"/>
                <a:gd name="connsiteY0" fmla="*/ 73025 h 353060"/>
                <a:gd name="connisteX1" fmla="*/ 263525 w 2706370"/>
                <a:gd name="connsiteY1" fmla="*/ 112395 h 353060"/>
                <a:gd name="connisteX2" fmla="*/ 2045335 w 2706370"/>
                <a:gd name="connsiteY2" fmla="*/ 0 h 353060"/>
                <a:gd name="connisteX3" fmla="*/ 2185670 w 2706370"/>
                <a:gd name="connsiteY3" fmla="*/ 22860 h 353060"/>
                <a:gd name="connisteX4" fmla="*/ 2314575 w 2706370"/>
                <a:gd name="connsiteY4" fmla="*/ 61595 h 353060"/>
                <a:gd name="connisteX5" fmla="*/ 2437765 w 2706370"/>
                <a:gd name="connsiteY5" fmla="*/ 112395 h 353060"/>
                <a:gd name="connisteX6" fmla="*/ 2521585 w 2706370"/>
                <a:gd name="connsiteY6" fmla="*/ 173990 h 353060"/>
                <a:gd name="connisteX7" fmla="*/ 2644775 w 2706370"/>
                <a:gd name="connsiteY7" fmla="*/ 291465 h 353060"/>
                <a:gd name="connisteX8" fmla="*/ 2706370 w 2706370"/>
                <a:gd name="connsiteY8" fmla="*/ 353060 h 3530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2706370" h="353060">
                  <a:moveTo>
                    <a:pt x="0" y="73025"/>
                  </a:moveTo>
                  <a:lnTo>
                    <a:pt x="263525" y="112395"/>
                  </a:lnTo>
                  <a:lnTo>
                    <a:pt x="2045335" y="0"/>
                  </a:lnTo>
                  <a:lnTo>
                    <a:pt x="2185670" y="22860"/>
                  </a:lnTo>
                  <a:lnTo>
                    <a:pt x="2314575" y="61595"/>
                  </a:lnTo>
                  <a:lnTo>
                    <a:pt x="2437765" y="112395"/>
                  </a:lnTo>
                  <a:lnTo>
                    <a:pt x="2521585" y="173990"/>
                  </a:lnTo>
                  <a:lnTo>
                    <a:pt x="2644775" y="291465"/>
                  </a:lnTo>
                  <a:lnTo>
                    <a:pt x="2706370" y="353060"/>
                  </a:ln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headEnd type="none"/>
              <a:tailEnd type="arrow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151" name="任意多边形 150"/>
            <p:cNvSpPr/>
            <p:nvPr/>
          </p:nvSpPr>
          <p:spPr>
            <a:xfrm>
              <a:off x="2836460" y="6419682"/>
              <a:ext cx="126123" cy="3111468"/>
            </a:xfrm>
            <a:custGeom>
              <a:avLst/>
              <a:gdLst>
                <a:gd name="connisteX0" fmla="*/ 0 w 134620"/>
                <a:gd name="connsiteY0" fmla="*/ 0 h 2913380"/>
                <a:gd name="connisteX1" fmla="*/ 134620 w 134620"/>
                <a:gd name="connsiteY1" fmla="*/ 2913380 h 2913380"/>
                <a:gd name="connsiteX0" fmla="*/ 0 w 96136"/>
                <a:gd name="connsiteY0" fmla="*/ 0 h 2383151"/>
                <a:gd name="connsiteX1" fmla="*/ 96136 w 96136"/>
                <a:gd name="connsiteY1" fmla="*/ 2383151 h 2383151"/>
                <a:gd name="connsiteX0" fmla="*/ 0 w 113240"/>
                <a:gd name="connsiteY0" fmla="*/ 0 h 2793651"/>
                <a:gd name="connsiteX1" fmla="*/ 113240 w 113240"/>
                <a:gd name="connsiteY1" fmla="*/ 2793651 h 279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3240" h="2793651">
                  <a:moveTo>
                    <a:pt x="0" y="0"/>
                  </a:moveTo>
                  <a:cubicBezTo>
                    <a:pt x="44873" y="971127"/>
                    <a:pt x="68367" y="1822524"/>
                    <a:pt x="113240" y="2793651"/>
                  </a:cubicBez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153" name="任意多边形 152"/>
            <p:cNvSpPr/>
            <p:nvPr/>
          </p:nvSpPr>
          <p:spPr>
            <a:xfrm>
              <a:off x="2202489" y="6450879"/>
              <a:ext cx="107688" cy="3085035"/>
            </a:xfrm>
            <a:custGeom>
              <a:avLst/>
              <a:gdLst>
                <a:gd name="connisteX0" fmla="*/ 22860 w 106680"/>
                <a:gd name="connsiteY0" fmla="*/ 0 h 2879725"/>
                <a:gd name="connisteX1" fmla="*/ 0 w 106680"/>
                <a:gd name="connsiteY1" fmla="*/ 156845 h 2879725"/>
                <a:gd name="connisteX2" fmla="*/ 73025 w 106680"/>
                <a:gd name="connsiteY2" fmla="*/ 2353310 h 2879725"/>
                <a:gd name="connisteX3" fmla="*/ 73025 w 106680"/>
                <a:gd name="connsiteY3" fmla="*/ 2560955 h 2879725"/>
                <a:gd name="connisteX4" fmla="*/ 106680 w 106680"/>
                <a:gd name="connsiteY4" fmla="*/ 2762250 h 2879725"/>
                <a:gd name="connisteX5" fmla="*/ 100965 w 106680"/>
                <a:gd name="connsiteY5" fmla="*/ 2879725 h 2879725"/>
                <a:gd name="connsiteX0" fmla="*/ 0 w 106680"/>
                <a:gd name="connsiteY0" fmla="*/ 0 h 2722880"/>
                <a:gd name="connsiteX1" fmla="*/ 73025 w 106680"/>
                <a:gd name="connsiteY1" fmla="*/ 2196465 h 2722880"/>
                <a:gd name="connsiteX2" fmla="*/ 73025 w 106680"/>
                <a:gd name="connsiteY2" fmla="*/ 2404110 h 2722880"/>
                <a:gd name="connsiteX3" fmla="*/ 106680 w 106680"/>
                <a:gd name="connsiteY3" fmla="*/ 2605405 h 2722880"/>
                <a:gd name="connsiteX4" fmla="*/ 100965 w 106680"/>
                <a:gd name="connsiteY4" fmla="*/ 2722880 h 2722880"/>
                <a:gd name="connsiteX0" fmla="*/ 0 w 93851"/>
                <a:gd name="connsiteY0" fmla="*/ 0 h 2355141"/>
                <a:gd name="connsiteX1" fmla="*/ 60196 w 93851"/>
                <a:gd name="connsiteY1" fmla="*/ 1828726 h 2355141"/>
                <a:gd name="connsiteX2" fmla="*/ 60196 w 93851"/>
                <a:gd name="connsiteY2" fmla="*/ 2036371 h 2355141"/>
                <a:gd name="connsiteX3" fmla="*/ 93851 w 93851"/>
                <a:gd name="connsiteY3" fmla="*/ 2237666 h 2355141"/>
                <a:gd name="connsiteX4" fmla="*/ 88136 w 93851"/>
                <a:gd name="connsiteY4" fmla="*/ 2355141 h 2355141"/>
                <a:gd name="connsiteX0" fmla="*/ 0 w 96688"/>
                <a:gd name="connsiteY0" fmla="*/ 0 h 2769917"/>
                <a:gd name="connsiteX1" fmla="*/ 60196 w 96688"/>
                <a:gd name="connsiteY1" fmla="*/ 1828726 h 2769917"/>
                <a:gd name="connsiteX2" fmla="*/ 60196 w 96688"/>
                <a:gd name="connsiteY2" fmla="*/ 2036371 h 2769917"/>
                <a:gd name="connsiteX3" fmla="*/ 93851 w 96688"/>
                <a:gd name="connsiteY3" fmla="*/ 2237666 h 2769917"/>
                <a:gd name="connsiteX4" fmla="*/ 96688 w 96688"/>
                <a:gd name="connsiteY4" fmla="*/ 2769917 h 276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88" h="2769917">
                  <a:moveTo>
                    <a:pt x="0" y="0"/>
                  </a:moveTo>
                  <a:lnTo>
                    <a:pt x="60196" y="1828726"/>
                  </a:lnTo>
                  <a:lnTo>
                    <a:pt x="60196" y="2036371"/>
                  </a:lnTo>
                  <a:lnTo>
                    <a:pt x="93851" y="2237666"/>
                  </a:lnTo>
                  <a:cubicBezTo>
                    <a:pt x="94797" y="2415083"/>
                    <a:pt x="95742" y="2592500"/>
                    <a:pt x="96688" y="2769917"/>
                  </a:cubicBez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157" name="任意多边形 156"/>
            <p:cNvSpPr/>
            <p:nvPr/>
          </p:nvSpPr>
          <p:spPr>
            <a:xfrm>
              <a:off x="1502178" y="7158743"/>
              <a:ext cx="2727118" cy="891830"/>
            </a:xfrm>
            <a:custGeom>
              <a:avLst/>
              <a:gdLst>
                <a:gd name="connisteX0" fmla="*/ 0 w 2448560"/>
                <a:gd name="connsiteY0" fmla="*/ 800735 h 800735"/>
                <a:gd name="connisteX1" fmla="*/ 671830 w 2448560"/>
                <a:gd name="connsiteY1" fmla="*/ 789940 h 800735"/>
                <a:gd name="connisteX2" fmla="*/ 969010 w 2448560"/>
                <a:gd name="connsiteY2" fmla="*/ 739140 h 800735"/>
                <a:gd name="connisteX3" fmla="*/ 1030605 w 2448560"/>
                <a:gd name="connsiteY3" fmla="*/ 716915 h 800735"/>
                <a:gd name="connisteX4" fmla="*/ 1176655 w 2448560"/>
                <a:gd name="connsiteY4" fmla="*/ 615950 h 800735"/>
                <a:gd name="connisteX5" fmla="*/ 1254760 w 2448560"/>
                <a:gd name="connsiteY5" fmla="*/ 565785 h 800735"/>
                <a:gd name="connisteX6" fmla="*/ 1355725 w 2448560"/>
                <a:gd name="connsiteY6" fmla="*/ 537845 h 800735"/>
                <a:gd name="connisteX7" fmla="*/ 1529080 w 2448560"/>
                <a:gd name="connsiteY7" fmla="*/ 481330 h 800735"/>
                <a:gd name="connisteX8" fmla="*/ 1798320 w 2448560"/>
                <a:gd name="connsiteY8" fmla="*/ 403225 h 800735"/>
                <a:gd name="connisteX9" fmla="*/ 2448560 w 2448560"/>
                <a:gd name="connsiteY9" fmla="*/ 0 h 80073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2448560" h="800735">
                  <a:moveTo>
                    <a:pt x="0" y="800735"/>
                  </a:moveTo>
                  <a:lnTo>
                    <a:pt x="671830" y="789940"/>
                  </a:lnTo>
                  <a:lnTo>
                    <a:pt x="969010" y="739140"/>
                  </a:lnTo>
                  <a:lnTo>
                    <a:pt x="1030605" y="716915"/>
                  </a:lnTo>
                  <a:lnTo>
                    <a:pt x="1176655" y="615950"/>
                  </a:lnTo>
                  <a:lnTo>
                    <a:pt x="1254760" y="565785"/>
                  </a:lnTo>
                  <a:lnTo>
                    <a:pt x="1355725" y="537845"/>
                  </a:lnTo>
                  <a:lnTo>
                    <a:pt x="1529080" y="481330"/>
                  </a:lnTo>
                  <a:lnTo>
                    <a:pt x="1798320" y="403225"/>
                  </a:lnTo>
                  <a:lnTo>
                    <a:pt x="2448560" y="0"/>
                  </a:ln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headEnd type="none"/>
              <a:tailEnd type="arrow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159" name="任意多边形 158"/>
            <p:cNvSpPr/>
            <p:nvPr/>
          </p:nvSpPr>
          <p:spPr>
            <a:xfrm>
              <a:off x="1253460" y="6449187"/>
              <a:ext cx="306868" cy="3094671"/>
            </a:xfrm>
            <a:custGeom>
              <a:avLst/>
              <a:gdLst>
                <a:gd name="connisteX0" fmla="*/ 0 w 762000"/>
                <a:gd name="connsiteY0" fmla="*/ 0 h 2902585"/>
                <a:gd name="connisteX1" fmla="*/ 408940 w 762000"/>
                <a:gd name="connsiteY1" fmla="*/ 515620 h 2902585"/>
                <a:gd name="connisteX2" fmla="*/ 515620 w 762000"/>
                <a:gd name="connsiteY2" fmla="*/ 655955 h 2902585"/>
                <a:gd name="connisteX3" fmla="*/ 594360 w 762000"/>
                <a:gd name="connsiteY3" fmla="*/ 790575 h 2902585"/>
                <a:gd name="connisteX4" fmla="*/ 650240 w 762000"/>
                <a:gd name="connsiteY4" fmla="*/ 919480 h 2902585"/>
                <a:gd name="connisteX5" fmla="*/ 689610 w 762000"/>
                <a:gd name="connsiteY5" fmla="*/ 1081405 h 2902585"/>
                <a:gd name="connisteX6" fmla="*/ 700405 w 762000"/>
                <a:gd name="connsiteY6" fmla="*/ 1372870 h 2902585"/>
                <a:gd name="connisteX7" fmla="*/ 711835 w 762000"/>
                <a:gd name="connsiteY7" fmla="*/ 2039620 h 2902585"/>
                <a:gd name="connisteX8" fmla="*/ 734060 w 762000"/>
                <a:gd name="connsiteY8" fmla="*/ 2331085 h 2902585"/>
                <a:gd name="connisteX9" fmla="*/ 751205 w 762000"/>
                <a:gd name="connsiteY9" fmla="*/ 2633980 h 2902585"/>
                <a:gd name="connisteX10" fmla="*/ 762000 w 762000"/>
                <a:gd name="connsiteY10" fmla="*/ 2902585 h 2902585"/>
                <a:gd name="connsiteX0" fmla="*/ 0 w 751262"/>
                <a:gd name="connsiteY0" fmla="*/ 0 h 3374660"/>
                <a:gd name="connsiteX1" fmla="*/ 408940 w 751262"/>
                <a:gd name="connsiteY1" fmla="*/ 515620 h 3374660"/>
                <a:gd name="connsiteX2" fmla="*/ 515620 w 751262"/>
                <a:gd name="connsiteY2" fmla="*/ 655955 h 3374660"/>
                <a:gd name="connsiteX3" fmla="*/ 594360 w 751262"/>
                <a:gd name="connsiteY3" fmla="*/ 790575 h 3374660"/>
                <a:gd name="connsiteX4" fmla="*/ 650240 w 751262"/>
                <a:gd name="connsiteY4" fmla="*/ 919480 h 3374660"/>
                <a:gd name="connsiteX5" fmla="*/ 689610 w 751262"/>
                <a:gd name="connsiteY5" fmla="*/ 1081405 h 3374660"/>
                <a:gd name="connsiteX6" fmla="*/ 700405 w 751262"/>
                <a:gd name="connsiteY6" fmla="*/ 1372870 h 3374660"/>
                <a:gd name="connsiteX7" fmla="*/ 711835 w 751262"/>
                <a:gd name="connsiteY7" fmla="*/ 2039620 h 3374660"/>
                <a:gd name="connsiteX8" fmla="*/ 734060 w 751262"/>
                <a:gd name="connsiteY8" fmla="*/ 2331085 h 3374660"/>
                <a:gd name="connsiteX9" fmla="*/ 751205 w 751262"/>
                <a:gd name="connsiteY9" fmla="*/ 2633980 h 3374660"/>
                <a:gd name="connsiteX10" fmla="*/ 590958 w 751262"/>
                <a:gd name="connsiteY10" fmla="*/ 3374660 h 3374660"/>
                <a:gd name="connsiteX0" fmla="*/ 0 w 751250"/>
                <a:gd name="connsiteY0" fmla="*/ 0 h 3374660"/>
                <a:gd name="connsiteX1" fmla="*/ 408940 w 751250"/>
                <a:gd name="connsiteY1" fmla="*/ 515620 h 3374660"/>
                <a:gd name="connsiteX2" fmla="*/ 515620 w 751250"/>
                <a:gd name="connsiteY2" fmla="*/ 655955 h 3374660"/>
                <a:gd name="connsiteX3" fmla="*/ 594360 w 751250"/>
                <a:gd name="connsiteY3" fmla="*/ 790575 h 3374660"/>
                <a:gd name="connsiteX4" fmla="*/ 650240 w 751250"/>
                <a:gd name="connsiteY4" fmla="*/ 919480 h 3374660"/>
                <a:gd name="connsiteX5" fmla="*/ 689610 w 751250"/>
                <a:gd name="connsiteY5" fmla="*/ 1081405 h 3374660"/>
                <a:gd name="connsiteX6" fmla="*/ 700405 w 751250"/>
                <a:gd name="connsiteY6" fmla="*/ 1372870 h 3374660"/>
                <a:gd name="connsiteX7" fmla="*/ 711835 w 751250"/>
                <a:gd name="connsiteY7" fmla="*/ 2039620 h 3374660"/>
                <a:gd name="connsiteX8" fmla="*/ 734060 w 751250"/>
                <a:gd name="connsiteY8" fmla="*/ 2331085 h 3374660"/>
                <a:gd name="connsiteX9" fmla="*/ 751205 w 751250"/>
                <a:gd name="connsiteY9" fmla="*/ 2633980 h 3374660"/>
                <a:gd name="connsiteX10" fmla="*/ 548198 w 751250"/>
                <a:gd name="connsiteY10" fmla="*/ 3374660 h 3374660"/>
                <a:gd name="connsiteX0" fmla="*/ 0 w 751278"/>
                <a:gd name="connsiteY0" fmla="*/ 0 h 3374660"/>
                <a:gd name="connsiteX1" fmla="*/ 408940 w 751278"/>
                <a:gd name="connsiteY1" fmla="*/ 515620 h 3374660"/>
                <a:gd name="connsiteX2" fmla="*/ 515620 w 751278"/>
                <a:gd name="connsiteY2" fmla="*/ 655955 h 3374660"/>
                <a:gd name="connsiteX3" fmla="*/ 594360 w 751278"/>
                <a:gd name="connsiteY3" fmla="*/ 790575 h 3374660"/>
                <a:gd name="connsiteX4" fmla="*/ 650240 w 751278"/>
                <a:gd name="connsiteY4" fmla="*/ 919480 h 3374660"/>
                <a:gd name="connsiteX5" fmla="*/ 689610 w 751278"/>
                <a:gd name="connsiteY5" fmla="*/ 1081405 h 3374660"/>
                <a:gd name="connsiteX6" fmla="*/ 700405 w 751278"/>
                <a:gd name="connsiteY6" fmla="*/ 1372870 h 3374660"/>
                <a:gd name="connsiteX7" fmla="*/ 711835 w 751278"/>
                <a:gd name="connsiteY7" fmla="*/ 2039620 h 3374660"/>
                <a:gd name="connsiteX8" fmla="*/ 734060 w 751278"/>
                <a:gd name="connsiteY8" fmla="*/ 2331085 h 3374660"/>
                <a:gd name="connsiteX9" fmla="*/ 751205 w 751278"/>
                <a:gd name="connsiteY9" fmla="*/ 2633980 h 3374660"/>
                <a:gd name="connsiteX10" fmla="*/ 548198 w 751278"/>
                <a:gd name="connsiteY10" fmla="*/ 3374660 h 3374660"/>
                <a:gd name="connsiteX0" fmla="*/ 0 w 756805"/>
                <a:gd name="connsiteY0" fmla="*/ 0 h 3374660"/>
                <a:gd name="connsiteX1" fmla="*/ 408940 w 756805"/>
                <a:gd name="connsiteY1" fmla="*/ 515620 h 3374660"/>
                <a:gd name="connsiteX2" fmla="*/ 515620 w 756805"/>
                <a:gd name="connsiteY2" fmla="*/ 655955 h 3374660"/>
                <a:gd name="connsiteX3" fmla="*/ 594360 w 756805"/>
                <a:gd name="connsiteY3" fmla="*/ 790575 h 3374660"/>
                <a:gd name="connsiteX4" fmla="*/ 650240 w 756805"/>
                <a:gd name="connsiteY4" fmla="*/ 919480 h 3374660"/>
                <a:gd name="connsiteX5" fmla="*/ 689610 w 756805"/>
                <a:gd name="connsiteY5" fmla="*/ 1081405 h 3374660"/>
                <a:gd name="connsiteX6" fmla="*/ 700405 w 756805"/>
                <a:gd name="connsiteY6" fmla="*/ 1372870 h 3374660"/>
                <a:gd name="connsiteX7" fmla="*/ 711835 w 756805"/>
                <a:gd name="connsiteY7" fmla="*/ 2039620 h 3374660"/>
                <a:gd name="connsiteX8" fmla="*/ 734060 w 756805"/>
                <a:gd name="connsiteY8" fmla="*/ 2331085 h 3374660"/>
                <a:gd name="connsiteX9" fmla="*/ 751205 w 756805"/>
                <a:gd name="connsiteY9" fmla="*/ 2633980 h 3374660"/>
                <a:gd name="connsiteX10" fmla="*/ 548198 w 756805"/>
                <a:gd name="connsiteY10" fmla="*/ 3374660 h 3374660"/>
                <a:gd name="connsiteX0" fmla="*/ 0 w 777341"/>
                <a:gd name="connsiteY0" fmla="*/ 0 h 3374660"/>
                <a:gd name="connsiteX1" fmla="*/ 408940 w 777341"/>
                <a:gd name="connsiteY1" fmla="*/ 515620 h 3374660"/>
                <a:gd name="connsiteX2" fmla="*/ 515620 w 777341"/>
                <a:gd name="connsiteY2" fmla="*/ 655955 h 3374660"/>
                <a:gd name="connsiteX3" fmla="*/ 594360 w 777341"/>
                <a:gd name="connsiteY3" fmla="*/ 790575 h 3374660"/>
                <a:gd name="connsiteX4" fmla="*/ 650240 w 777341"/>
                <a:gd name="connsiteY4" fmla="*/ 919480 h 3374660"/>
                <a:gd name="connsiteX5" fmla="*/ 689610 w 777341"/>
                <a:gd name="connsiteY5" fmla="*/ 1081405 h 3374660"/>
                <a:gd name="connsiteX6" fmla="*/ 700405 w 777341"/>
                <a:gd name="connsiteY6" fmla="*/ 1372870 h 3374660"/>
                <a:gd name="connsiteX7" fmla="*/ 711835 w 777341"/>
                <a:gd name="connsiteY7" fmla="*/ 2039620 h 3374660"/>
                <a:gd name="connsiteX8" fmla="*/ 734060 w 777341"/>
                <a:gd name="connsiteY8" fmla="*/ 2331085 h 3374660"/>
                <a:gd name="connsiteX9" fmla="*/ 751205 w 777341"/>
                <a:gd name="connsiteY9" fmla="*/ 2633980 h 3374660"/>
                <a:gd name="connsiteX10" fmla="*/ 548198 w 777341"/>
                <a:gd name="connsiteY10" fmla="*/ 3374660 h 3374660"/>
                <a:gd name="connsiteX0" fmla="*/ 0 w 773544"/>
                <a:gd name="connsiteY0" fmla="*/ 0 h 3374660"/>
                <a:gd name="connsiteX1" fmla="*/ 408940 w 773544"/>
                <a:gd name="connsiteY1" fmla="*/ 515620 h 3374660"/>
                <a:gd name="connsiteX2" fmla="*/ 515620 w 773544"/>
                <a:gd name="connsiteY2" fmla="*/ 655955 h 3374660"/>
                <a:gd name="connsiteX3" fmla="*/ 594360 w 773544"/>
                <a:gd name="connsiteY3" fmla="*/ 790575 h 3374660"/>
                <a:gd name="connsiteX4" fmla="*/ 650240 w 773544"/>
                <a:gd name="connsiteY4" fmla="*/ 919480 h 3374660"/>
                <a:gd name="connsiteX5" fmla="*/ 689610 w 773544"/>
                <a:gd name="connsiteY5" fmla="*/ 1081405 h 3374660"/>
                <a:gd name="connsiteX6" fmla="*/ 700405 w 773544"/>
                <a:gd name="connsiteY6" fmla="*/ 1372870 h 3374660"/>
                <a:gd name="connsiteX7" fmla="*/ 711835 w 773544"/>
                <a:gd name="connsiteY7" fmla="*/ 2039620 h 3374660"/>
                <a:gd name="connsiteX8" fmla="*/ 734060 w 773544"/>
                <a:gd name="connsiteY8" fmla="*/ 2331085 h 3374660"/>
                <a:gd name="connsiteX9" fmla="*/ 751205 w 773544"/>
                <a:gd name="connsiteY9" fmla="*/ 2633980 h 3374660"/>
                <a:gd name="connsiteX10" fmla="*/ 548198 w 773544"/>
                <a:gd name="connsiteY10" fmla="*/ 3374660 h 3374660"/>
                <a:gd name="connsiteX0" fmla="*/ 0 w 769763"/>
                <a:gd name="connsiteY0" fmla="*/ 0 h 3374660"/>
                <a:gd name="connsiteX1" fmla="*/ 408940 w 769763"/>
                <a:gd name="connsiteY1" fmla="*/ 515620 h 3374660"/>
                <a:gd name="connsiteX2" fmla="*/ 515620 w 769763"/>
                <a:gd name="connsiteY2" fmla="*/ 655955 h 3374660"/>
                <a:gd name="connsiteX3" fmla="*/ 594360 w 769763"/>
                <a:gd name="connsiteY3" fmla="*/ 790575 h 3374660"/>
                <a:gd name="connsiteX4" fmla="*/ 650240 w 769763"/>
                <a:gd name="connsiteY4" fmla="*/ 919480 h 3374660"/>
                <a:gd name="connsiteX5" fmla="*/ 689610 w 769763"/>
                <a:gd name="connsiteY5" fmla="*/ 1081405 h 3374660"/>
                <a:gd name="connsiteX6" fmla="*/ 700405 w 769763"/>
                <a:gd name="connsiteY6" fmla="*/ 1372870 h 3374660"/>
                <a:gd name="connsiteX7" fmla="*/ 711835 w 769763"/>
                <a:gd name="connsiteY7" fmla="*/ 2039620 h 3374660"/>
                <a:gd name="connsiteX8" fmla="*/ 734060 w 769763"/>
                <a:gd name="connsiteY8" fmla="*/ 2331085 h 3374660"/>
                <a:gd name="connsiteX9" fmla="*/ 751205 w 769763"/>
                <a:gd name="connsiteY9" fmla="*/ 2633980 h 3374660"/>
                <a:gd name="connsiteX10" fmla="*/ 548198 w 769763"/>
                <a:gd name="connsiteY10" fmla="*/ 3374660 h 3374660"/>
                <a:gd name="connsiteX0" fmla="*/ 0 w 360823"/>
                <a:gd name="connsiteY0" fmla="*/ 0 h 2859040"/>
                <a:gd name="connsiteX1" fmla="*/ 106680 w 360823"/>
                <a:gd name="connsiteY1" fmla="*/ 140335 h 2859040"/>
                <a:gd name="connsiteX2" fmla="*/ 185420 w 360823"/>
                <a:gd name="connsiteY2" fmla="*/ 274955 h 2859040"/>
                <a:gd name="connsiteX3" fmla="*/ 241300 w 360823"/>
                <a:gd name="connsiteY3" fmla="*/ 403860 h 2859040"/>
                <a:gd name="connsiteX4" fmla="*/ 280670 w 360823"/>
                <a:gd name="connsiteY4" fmla="*/ 565785 h 2859040"/>
                <a:gd name="connsiteX5" fmla="*/ 291465 w 360823"/>
                <a:gd name="connsiteY5" fmla="*/ 857250 h 2859040"/>
                <a:gd name="connsiteX6" fmla="*/ 302895 w 360823"/>
                <a:gd name="connsiteY6" fmla="*/ 1524000 h 2859040"/>
                <a:gd name="connsiteX7" fmla="*/ 325120 w 360823"/>
                <a:gd name="connsiteY7" fmla="*/ 1815465 h 2859040"/>
                <a:gd name="connsiteX8" fmla="*/ 342265 w 360823"/>
                <a:gd name="connsiteY8" fmla="*/ 2118360 h 2859040"/>
                <a:gd name="connsiteX9" fmla="*/ 139258 w 360823"/>
                <a:gd name="connsiteY9" fmla="*/ 2859040 h 2859040"/>
                <a:gd name="connsiteX0" fmla="*/ 0 w 254143"/>
                <a:gd name="connsiteY0" fmla="*/ 0 h 2718705"/>
                <a:gd name="connsiteX1" fmla="*/ 78740 w 254143"/>
                <a:gd name="connsiteY1" fmla="*/ 134620 h 2718705"/>
                <a:gd name="connsiteX2" fmla="*/ 134620 w 254143"/>
                <a:gd name="connsiteY2" fmla="*/ 263525 h 2718705"/>
                <a:gd name="connsiteX3" fmla="*/ 173990 w 254143"/>
                <a:gd name="connsiteY3" fmla="*/ 425450 h 2718705"/>
                <a:gd name="connsiteX4" fmla="*/ 184785 w 254143"/>
                <a:gd name="connsiteY4" fmla="*/ 716915 h 2718705"/>
                <a:gd name="connsiteX5" fmla="*/ 196215 w 254143"/>
                <a:gd name="connsiteY5" fmla="*/ 1383665 h 2718705"/>
                <a:gd name="connsiteX6" fmla="*/ 218440 w 254143"/>
                <a:gd name="connsiteY6" fmla="*/ 1675130 h 2718705"/>
                <a:gd name="connsiteX7" fmla="*/ 235585 w 254143"/>
                <a:gd name="connsiteY7" fmla="*/ 1978025 h 2718705"/>
                <a:gd name="connsiteX8" fmla="*/ 32578 w 254143"/>
                <a:gd name="connsiteY8" fmla="*/ 2718705 h 2718705"/>
                <a:gd name="connsiteX0" fmla="*/ 0 w 275524"/>
                <a:gd name="connsiteY0" fmla="*/ 0 h 2778570"/>
                <a:gd name="connsiteX1" fmla="*/ 100121 w 275524"/>
                <a:gd name="connsiteY1" fmla="*/ 194485 h 2778570"/>
                <a:gd name="connsiteX2" fmla="*/ 156001 w 275524"/>
                <a:gd name="connsiteY2" fmla="*/ 323390 h 2778570"/>
                <a:gd name="connsiteX3" fmla="*/ 195371 w 275524"/>
                <a:gd name="connsiteY3" fmla="*/ 485315 h 2778570"/>
                <a:gd name="connsiteX4" fmla="*/ 206166 w 275524"/>
                <a:gd name="connsiteY4" fmla="*/ 776780 h 2778570"/>
                <a:gd name="connsiteX5" fmla="*/ 217596 w 275524"/>
                <a:gd name="connsiteY5" fmla="*/ 1443530 h 2778570"/>
                <a:gd name="connsiteX6" fmla="*/ 239821 w 275524"/>
                <a:gd name="connsiteY6" fmla="*/ 1734995 h 2778570"/>
                <a:gd name="connsiteX7" fmla="*/ 256966 w 275524"/>
                <a:gd name="connsiteY7" fmla="*/ 2037890 h 2778570"/>
                <a:gd name="connsiteX8" fmla="*/ 53959 w 275524"/>
                <a:gd name="connsiteY8" fmla="*/ 2778570 h 2778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524" h="2778570">
                  <a:moveTo>
                    <a:pt x="0" y="0"/>
                  </a:moveTo>
                  <a:lnTo>
                    <a:pt x="100121" y="194485"/>
                  </a:lnTo>
                  <a:lnTo>
                    <a:pt x="156001" y="323390"/>
                  </a:lnTo>
                  <a:lnTo>
                    <a:pt x="195371" y="485315"/>
                  </a:lnTo>
                  <a:lnTo>
                    <a:pt x="206166" y="776780"/>
                  </a:lnTo>
                  <a:lnTo>
                    <a:pt x="217596" y="1443530"/>
                  </a:lnTo>
                  <a:lnTo>
                    <a:pt x="239821" y="1734995"/>
                  </a:lnTo>
                  <a:lnTo>
                    <a:pt x="256966" y="2037890"/>
                  </a:lnTo>
                  <a:cubicBezTo>
                    <a:pt x="286220" y="2469508"/>
                    <a:pt x="315476" y="2565030"/>
                    <a:pt x="53959" y="2778570"/>
                  </a:cubicBez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168" name="任意多边形 167"/>
            <p:cNvSpPr/>
            <p:nvPr/>
          </p:nvSpPr>
          <p:spPr>
            <a:xfrm>
              <a:off x="946288" y="6459281"/>
              <a:ext cx="312600" cy="3068057"/>
            </a:xfrm>
            <a:custGeom>
              <a:avLst/>
              <a:gdLst>
                <a:gd name="connisteX0" fmla="*/ 0 w 807085"/>
                <a:gd name="connsiteY0" fmla="*/ 0 h 2801620"/>
                <a:gd name="connisteX1" fmla="*/ 246380 w 807085"/>
                <a:gd name="connsiteY1" fmla="*/ 207645 h 2801620"/>
                <a:gd name="connisteX2" fmla="*/ 386715 w 807085"/>
                <a:gd name="connsiteY2" fmla="*/ 369570 h 2801620"/>
                <a:gd name="connisteX3" fmla="*/ 526415 w 807085"/>
                <a:gd name="connsiteY3" fmla="*/ 560070 h 2801620"/>
                <a:gd name="connisteX4" fmla="*/ 644525 w 807085"/>
                <a:gd name="connsiteY4" fmla="*/ 773430 h 2801620"/>
                <a:gd name="connisteX5" fmla="*/ 722630 w 807085"/>
                <a:gd name="connsiteY5" fmla="*/ 1002665 h 2801620"/>
                <a:gd name="connisteX6" fmla="*/ 767715 w 807085"/>
                <a:gd name="connsiteY6" fmla="*/ 1238250 h 2801620"/>
                <a:gd name="connisteX7" fmla="*/ 789940 w 807085"/>
                <a:gd name="connsiteY7" fmla="*/ 1613535 h 2801620"/>
                <a:gd name="connisteX8" fmla="*/ 807085 w 807085"/>
                <a:gd name="connsiteY8" fmla="*/ 2061845 h 2801620"/>
                <a:gd name="connisteX9" fmla="*/ 801370 w 807085"/>
                <a:gd name="connsiteY9" fmla="*/ 2336165 h 2801620"/>
                <a:gd name="connisteX10" fmla="*/ 739775 w 807085"/>
                <a:gd name="connsiteY10" fmla="*/ 2801620 h 2801620"/>
                <a:gd name="connsiteX0" fmla="*/ 0 w 807085"/>
                <a:gd name="connsiteY0" fmla="*/ 0 h 3297641"/>
                <a:gd name="connsiteX1" fmla="*/ 246380 w 807085"/>
                <a:gd name="connsiteY1" fmla="*/ 207645 h 3297641"/>
                <a:gd name="connsiteX2" fmla="*/ 386715 w 807085"/>
                <a:gd name="connsiteY2" fmla="*/ 369570 h 3297641"/>
                <a:gd name="connsiteX3" fmla="*/ 526415 w 807085"/>
                <a:gd name="connsiteY3" fmla="*/ 560070 h 3297641"/>
                <a:gd name="connsiteX4" fmla="*/ 644525 w 807085"/>
                <a:gd name="connsiteY4" fmla="*/ 773430 h 3297641"/>
                <a:gd name="connsiteX5" fmla="*/ 722630 w 807085"/>
                <a:gd name="connsiteY5" fmla="*/ 1002665 h 3297641"/>
                <a:gd name="connsiteX6" fmla="*/ 767715 w 807085"/>
                <a:gd name="connsiteY6" fmla="*/ 1238250 h 3297641"/>
                <a:gd name="connsiteX7" fmla="*/ 789940 w 807085"/>
                <a:gd name="connsiteY7" fmla="*/ 1613535 h 3297641"/>
                <a:gd name="connsiteX8" fmla="*/ 807085 w 807085"/>
                <a:gd name="connsiteY8" fmla="*/ 2061845 h 3297641"/>
                <a:gd name="connsiteX9" fmla="*/ 801370 w 807085"/>
                <a:gd name="connsiteY9" fmla="*/ 2336165 h 3297641"/>
                <a:gd name="connsiteX10" fmla="*/ 688463 w 807085"/>
                <a:gd name="connsiteY10" fmla="*/ 3297641 h 3297641"/>
                <a:gd name="connsiteX0" fmla="*/ 0 w 807085"/>
                <a:gd name="connsiteY0" fmla="*/ 0 h 3297641"/>
                <a:gd name="connsiteX1" fmla="*/ 246380 w 807085"/>
                <a:gd name="connsiteY1" fmla="*/ 207645 h 3297641"/>
                <a:gd name="connsiteX2" fmla="*/ 386715 w 807085"/>
                <a:gd name="connsiteY2" fmla="*/ 369570 h 3297641"/>
                <a:gd name="connsiteX3" fmla="*/ 526415 w 807085"/>
                <a:gd name="connsiteY3" fmla="*/ 560070 h 3297641"/>
                <a:gd name="connsiteX4" fmla="*/ 644525 w 807085"/>
                <a:gd name="connsiteY4" fmla="*/ 773430 h 3297641"/>
                <a:gd name="connsiteX5" fmla="*/ 722630 w 807085"/>
                <a:gd name="connsiteY5" fmla="*/ 1002665 h 3297641"/>
                <a:gd name="connsiteX6" fmla="*/ 767715 w 807085"/>
                <a:gd name="connsiteY6" fmla="*/ 1238250 h 3297641"/>
                <a:gd name="connsiteX7" fmla="*/ 789940 w 807085"/>
                <a:gd name="connsiteY7" fmla="*/ 1613535 h 3297641"/>
                <a:gd name="connsiteX8" fmla="*/ 807085 w 807085"/>
                <a:gd name="connsiteY8" fmla="*/ 2061845 h 3297641"/>
                <a:gd name="connsiteX9" fmla="*/ 801370 w 807085"/>
                <a:gd name="connsiteY9" fmla="*/ 2336165 h 3297641"/>
                <a:gd name="connsiteX10" fmla="*/ 688463 w 807085"/>
                <a:gd name="connsiteY10" fmla="*/ 3297641 h 3297641"/>
                <a:gd name="connsiteX0" fmla="*/ 0 w 807085"/>
                <a:gd name="connsiteY0" fmla="*/ 0 h 3314745"/>
                <a:gd name="connsiteX1" fmla="*/ 246380 w 807085"/>
                <a:gd name="connsiteY1" fmla="*/ 207645 h 3314745"/>
                <a:gd name="connsiteX2" fmla="*/ 386715 w 807085"/>
                <a:gd name="connsiteY2" fmla="*/ 369570 h 3314745"/>
                <a:gd name="connsiteX3" fmla="*/ 526415 w 807085"/>
                <a:gd name="connsiteY3" fmla="*/ 560070 h 3314745"/>
                <a:gd name="connsiteX4" fmla="*/ 644525 w 807085"/>
                <a:gd name="connsiteY4" fmla="*/ 773430 h 3314745"/>
                <a:gd name="connsiteX5" fmla="*/ 722630 w 807085"/>
                <a:gd name="connsiteY5" fmla="*/ 1002665 h 3314745"/>
                <a:gd name="connsiteX6" fmla="*/ 767715 w 807085"/>
                <a:gd name="connsiteY6" fmla="*/ 1238250 h 3314745"/>
                <a:gd name="connsiteX7" fmla="*/ 789940 w 807085"/>
                <a:gd name="connsiteY7" fmla="*/ 1613535 h 3314745"/>
                <a:gd name="connsiteX8" fmla="*/ 807085 w 807085"/>
                <a:gd name="connsiteY8" fmla="*/ 2061845 h 3314745"/>
                <a:gd name="connsiteX9" fmla="*/ 801370 w 807085"/>
                <a:gd name="connsiteY9" fmla="*/ 2336165 h 3314745"/>
                <a:gd name="connsiteX10" fmla="*/ 688463 w 807085"/>
                <a:gd name="connsiteY10" fmla="*/ 3314745 h 3314745"/>
                <a:gd name="connsiteX0" fmla="*/ 0 w 807085"/>
                <a:gd name="connsiteY0" fmla="*/ 0 h 3314745"/>
                <a:gd name="connsiteX1" fmla="*/ 246380 w 807085"/>
                <a:gd name="connsiteY1" fmla="*/ 207645 h 3314745"/>
                <a:gd name="connsiteX2" fmla="*/ 386715 w 807085"/>
                <a:gd name="connsiteY2" fmla="*/ 369570 h 3314745"/>
                <a:gd name="connsiteX3" fmla="*/ 526415 w 807085"/>
                <a:gd name="connsiteY3" fmla="*/ 560070 h 3314745"/>
                <a:gd name="connsiteX4" fmla="*/ 644525 w 807085"/>
                <a:gd name="connsiteY4" fmla="*/ 773430 h 3314745"/>
                <a:gd name="connsiteX5" fmla="*/ 722630 w 807085"/>
                <a:gd name="connsiteY5" fmla="*/ 1002665 h 3314745"/>
                <a:gd name="connsiteX6" fmla="*/ 767715 w 807085"/>
                <a:gd name="connsiteY6" fmla="*/ 1238250 h 3314745"/>
                <a:gd name="connsiteX7" fmla="*/ 789940 w 807085"/>
                <a:gd name="connsiteY7" fmla="*/ 1613535 h 3314745"/>
                <a:gd name="connsiteX8" fmla="*/ 807085 w 807085"/>
                <a:gd name="connsiteY8" fmla="*/ 2061845 h 3314745"/>
                <a:gd name="connsiteX9" fmla="*/ 801370 w 807085"/>
                <a:gd name="connsiteY9" fmla="*/ 2336165 h 3314745"/>
                <a:gd name="connsiteX10" fmla="*/ 688463 w 807085"/>
                <a:gd name="connsiteY10" fmla="*/ 3314745 h 3314745"/>
                <a:gd name="connsiteX0" fmla="*/ 0 w 560705"/>
                <a:gd name="connsiteY0" fmla="*/ 0 h 3107100"/>
                <a:gd name="connsiteX1" fmla="*/ 140335 w 560705"/>
                <a:gd name="connsiteY1" fmla="*/ 161925 h 3107100"/>
                <a:gd name="connsiteX2" fmla="*/ 280035 w 560705"/>
                <a:gd name="connsiteY2" fmla="*/ 352425 h 3107100"/>
                <a:gd name="connsiteX3" fmla="*/ 398145 w 560705"/>
                <a:gd name="connsiteY3" fmla="*/ 565785 h 3107100"/>
                <a:gd name="connsiteX4" fmla="*/ 476250 w 560705"/>
                <a:gd name="connsiteY4" fmla="*/ 795020 h 3107100"/>
                <a:gd name="connsiteX5" fmla="*/ 521335 w 560705"/>
                <a:gd name="connsiteY5" fmla="*/ 1030605 h 3107100"/>
                <a:gd name="connsiteX6" fmla="*/ 543560 w 560705"/>
                <a:gd name="connsiteY6" fmla="*/ 1405890 h 3107100"/>
                <a:gd name="connsiteX7" fmla="*/ 560705 w 560705"/>
                <a:gd name="connsiteY7" fmla="*/ 1854200 h 3107100"/>
                <a:gd name="connsiteX8" fmla="*/ 554990 w 560705"/>
                <a:gd name="connsiteY8" fmla="*/ 2128520 h 3107100"/>
                <a:gd name="connsiteX9" fmla="*/ 442083 w 560705"/>
                <a:gd name="connsiteY9" fmla="*/ 3107100 h 3107100"/>
                <a:gd name="connsiteX0" fmla="*/ 0 w 420370"/>
                <a:gd name="connsiteY0" fmla="*/ 0 h 2945175"/>
                <a:gd name="connsiteX1" fmla="*/ 139700 w 420370"/>
                <a:gd name="connsiteY1" fmla="*/ 190500 h 2945175"/>
                <a:gd name="connsiteX2" fmla="*/ 257810 w 420370"/>
                <a:gd name="connsiteY2" fmla="*/ 403860 h 2945175"/>
                <a:gd name="connsiteX3" fmla="*/ 335915 w 420370"/>
                <a:gd name="connsiteY3" fmla="*/ 633095 h 2945175"/>
                <a:gd name="connsiteX4" fmla="*/ 381000 w 420370"/>
                <a:gd name="connsiteY4" fmla="*/ 868680 h 2945175"/>
                <a:gd name="connsiteX5" fmla="*/ 403225 w 420370"/>
                <a:gd name="connsiteY5" fmla="*/ 1243965 h 2945175"/>
                <a:gd name="connsiteX6" fmla="*/ 420370 w 420370"/>
                <a:gd name="connsiteY6" fmla="*/ 1692275 h 2945175"/>
                <a:gd name="connsiteX7" fmla="*/ 414655 w 420370"/>
                <a:gd name="connsiteY7" fmla="*/ 1966595 h 2945175"/>
                <a:gd name="connsiteX8" fmla="*/ 301748 w 420370"/>
                <a:gd name="connsiteY8" fmla="*/ 2945175 h 2945175"/>
                <a:gd name="connsiteX0" fmla="*/ 0 w 280670"/>
                <a:gd name="connsiteY0" fmla="*/ 0 h 2754675"/>
                <a:gd name="connsiteX1" fmla="*/ 118110 w 280670"/>
                <a:gd name="connsiteY1" fmla="*/ 213360 h 2754675"/>
                <a:gd name="connsiteX2" fmla="*/ 196215 w 280670"/>
                <a:gd name="connsiteY2" fmla="*/ 442595 h 2754675"/>
                <a:gd name="connsiteX3" fmla="*/ 241300 w 280670"/>
                <a:gd name="connsiteY3" fmla="*/ 678180 h 2754675"/>
                <a:gd name="connsiteX4" fmla="*/ 263525 w 280670"/>
                <a:gd name="connsiteY4" fmla="*/ 1053465 h 2754675"/>
                <a:gd name="connsiteX5" fmla="*/ 280670 w 280670"/>
                <a:gd name="connsiteY5" fmla="*/ 1501775 h 2754675"/>
                <a:gd name="connsiteX6" fmla="*/ 274955 w 280670"/>
                <a:gd name="connsiteY6" fmla="*/ 1776095 h 2754675"/>
                <a:gd name="connsiteX7" fmla="*/ 162048 w 280670"/>
                <a:gd name="connsiteY7" fmla="*/ 2754675 h 275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670" h="2754675">
                  <a:moveTo>
                    <a:pt x="0" y="0"/>
                  </a:moveTo>
                  <a:lnTo>
                    <a:pt x="118110" y="213360"/>
                  </a:lnTo>
                  <a:lnTo>
                    <a:pt x="196215" y="442595"/>
                  </a:lnTo>
                  <a:lnTo>
                    <a:pt x="241300" y="678180"/>
                  </a:lnTo>
                  <a:lnTo>
                    <a:pt x="263525" y="1053465"/>
                  </a:lnTo>
                  <a:lnTo>
                    <a:pt x="280670" y="1501775"/>
                  </a:lnTo>
                  <a:lnTo>
                    <a:pt x="274955" y="1776095"/>
                  </a:lnTo>
                  <a:cubicBezTo>
                    <a:pt x="262975" y="1995387"/>
                    <a:pt x="169752" y="2466966"/>
                    <a:pt x="162048" y="2754675"/>
                  </a:cubicBez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171" name="文本框 170"/>
            <p:cNvSpPr txBox="1"/>
            <p:nvPr/>
          </p:nvSpPr>
          <p:spPr>
            <a:xfrm rot="21420000">
              <a:off x="2232050" y="6799465"/>
              <a:ext cx="729165" cy="204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" b="1">
                  <a:effectLst>
                    <a:glow rad="165100">
                      <a:schemeClr val="bg1">
                        <a:alpha val="10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机</a:t>
              </a:r>
              <a:r>
                <a:rPr lang="en-US" altLang="zh-CN" sz="600" b="1">
                  <a:effectLst>
                    <a:glow rad="165100">
                      <a:schemeClr val="bg1">
                        <a:alpha val="10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600" b="1">
                  <a:effectLst>
                    <a:glow rad="165100">
                      <a:schemeClr val="bg1">
                        <a:alpha val="10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场</a:t>
              </a:r>
              <a:r>
                <a:rPr lang="en-US" altLang="zh-CN" sz="600" b="1">
                  <a:effectLst>
                    <a:glow rad="165100">
                      <a:schemeClr val="bg1">
                        <a:alpha val="10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600" b="1">
                  <a:effectLst>
                    <a:glow rad="165100">
                      <a:schemeClr val="bg1">
                        <a:alpha val="10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路</a:t>
              </a:r>
            </a:p>
          </p:txBody>
        </p:sp>
        <p:sp>
          <p:nvSpPr>
            <p:cNvPr id="174" name="文本框 173"/>
            <p:cNvSpPr txBox="1"/>
            <p:nvPr/>
          </p:nvSpPr>
          <p:spPr>
            <a:xfrm rot="19980000">
              <a:off x="3460526" y="7319994"/>
              <a:ext cx="729165" cy="204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" b="1">
                  <a:effectLst>
                    <a:glow rad="165100">
                      <a:schemeClr val="bg1">
                        <a:alpha val="10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交</a:t>
              </a:r>
              <a:r>
                <a:rPr lang="en-US" altLang="zh-CN" sz="600" b="1">
                  <a:effectLst>
                    <a:glow rad="165100">
                      <a:schemeClr val="bg1">
                        <a:alpha val="10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600" b="1">
                  <a:effectLst>
                    <a:glow rad="165100">
                      <a:schemeClr val="bg1">
                        <a:alpha val="10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通</a:t>
              </a:r>
              <a:r>
                <a:rPr lang="en-US" altLang="zh-CN" sz="600" b="1">
                  <a:effectLst>
                    <a:glow rad="165100">
                      <a:schemeClr val="bg1">
                        <a:alpha val="10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600" b="1">
                  <a:effectLst>
                    <a:glow rad="165100">
                      <a:schemeClr val="bg1">
                        <a:alpha val="10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路</a:t>
              </a:r>
            </a:p>
          </p:txBody>
        </p:sp>
        <p:sp>
          <p:nvSpPr>
            <p:cNvPr id="176" name="文本框 175"/>
            <p:cNvSpPr txBox="1"/>
            <p:nvPr/>
          </p:nvSpPr>
          <p:spPr>
            <a:xfrm rot="21420000">
              <a:off x="3516398" y="8008846"/>
              <a:ext cx="261679" cy="512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" b="1">
                  <a:effectLst>
                    <a:glow rad="165100">
                      <a:schemeClr val="bg1">
                        <a:alpha val="10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琴音大道</a:t>
              </a:r>
            </a:p>
          </p:txBody>
        </p:sp>
        <p:sp>
          <p:nvSpPr>
            <p:cNvPr id="177" name="文本框 176"/>
            <p:cNvSpPr txBox="1"/>
            <p:nvPr/>
          </p:nvSpPr>
          <p:spPr>
            <a:xfrm rot="21420000">
              <a:off x="2843105" y="8088764"/>
              <a:ext cx="261679" cy="512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" b="1">
                  <a:effectLst>
                    <a:glow rad="165100">
                      <a:schemeClr val="bg1">
                        <a:alpha val="10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秦淮大道</a:t>
              </a:r>
            </a:p>
          </p:txBody>
        </p:sp>
        <p:sp>
          <p:nvSpPr>
            <p:cNvPr id="178" name="文本框 177"/>
            <p:cNvSpPr txBox="1"/>
            <p:nvPr/>
          </p:nvSpPr>
          <p:spPr>
            <a:xfrm rot="21420000">
              <a:off x="2200931" y="8146051"/>
              <a:ext cx="261679" cy="410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" b="1">
                  <a:effectLst>
                    <a:glow rad="165100">
                      <a:schemeClr val="bg1">
                        <a:alpha val="10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珍珠路</a:t>
              </a:r>
            </a:p>
          </p:txBody>
        </p:sp>
        <p:sp>
          <p:nvSpPr>
            <p:cNvPr id="179" name="文本框 178"/>
            <p:cNvSpPr txBox="1"/>
            <p:nvPr/>
          </p:nvSpPr>
          <p:spPr>
            <a:xfrm rot="21420000">
              <a:off x="1439233" y="8088764"/>
              <a:ext cx="261679" cy="512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" b="1">
                  <a:effectLst>
                    <a:glow rad="165100">
                      <a:schemeClr val="bg1">
                        <a:alpha val="10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栖凤南路</a:t>
              </a:r>
            </a:p>
          </p:txBody>
        </p:sp>
        <p:sp>
          <p:nvSpPr>
            <p:cNvPr id="182" name="文本框 181"/>
            <p:cNvSpPr txBox="1"/>
            <p:nvPr/>
          </p:nvSpPr>
          <p:spPr>
            <a:xfrm rot="21420000">
              <a:off x="1035399" y="7422544"/>
              <a:ext cx="261679" cy="512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" b="1">
                  <a:effectLst>
                    <a:glow rad="165100">
                      <a:schemeClr val="bg1">
                        <a:alpha val="10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宁宣高速</a:t>
              </a: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2243138" y="7358063"/>
              <a:ext cx="1262062" cy="66675"/>
            </a:xfrm>
            <a:custGeom>
              <a:avLst/>
              <a:gdLst>
                <a:gd name="connsiteX0" fmla="*/ 0 w 1262062"/>
                <a:gd name="connsiteY0" fmla="*/ 66675 h 66675"/>
                <a:gd name="connsiteX1" fmla="*/ 1262062 w 1262062"/>
                <a:gd name="connsiteY1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2062" h="66675">
                  <a:moveTo>
                    <a:pt x="0" y="66675"/>
                  </a:moveTo>
                  <a:lnTo>
                    <a:pt x="1262062" y="0"/>
                  </a:ln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headEnd type="none"/>
              <a:tailEnd type="none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5" name="文本框 174"/>
            <p:cNvSpPr txBox="1"/>
            <p:nvPr/>
          </p:nvSpPr>
          <p:spPr>
            <a:xfrm rot="21420000">
              <a:off x="2927590" y="7244399"/>
              <a:ext cx="729165" cy="184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" b="1" dirty="0">
                  <a:effectLst>
                    <a:glow rad="165100">
                      <a:schemeClr val="bg1">
                        <a:alpha val="10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飞燕</a:t>
              </a:r>
              <a:r>
                <a:rPr lang="zh-CN" altLang="en-US" sz="600" b="1" dirty="0" smtClean="0">
                  <a:effectLst>
                    <a:glow rad="165100">
                      <a:schemeClr val="bg1">
                        <a:alpha val="10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路</a:t>
              </a:r>
              <a:endParaRPr lang="zh-CN" altLang="en-US" sz="600" b="1" dirty="0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xmlns="" id="{4A2D9ADB-A68A-35CE-88FA-70246C9FF25E}"/>
              </a:ext>
            </a:extLst>
          </p:cNvPr>
          <p:cNvGrpSpPr/>
          <p:nvPr/>
        </p:nvGrpSpPr>
        <p:grpSpPr>
          <a:xfrm>
            <a:off x="582998" y="1772524"/>
            <a:ext cx="3739606" cy="4409438"/>
            <a:chOff x="839651" y="1772523"/>
            <a:chExt cx="3224228" cy="3801746"/>
          </a:xfrm>
        </p:grpSpPr>
        <p:pic>
          <p:nvPicPr>
            <p:cNvPr id="87" name="图片 86">
              <a:extLst>
                <a:ext uri="{FF2B5EF4-FFF2-40B4-BE49-F238E27FC236}">
                  <a16:creationId xmlns:a16="http://schemas.microsoft.com/office/drawing/2014/main" xmlns="" id="{B9F1367D-F4A2-47BD-3CA6-9DD918A5F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839652" y="1772525"/>
              <a:ext cx="3224227" cy="3801744"/>
            </a:xfrm>
            <a:prstGeom prst="rect">
              <a:avLst/>
            </a:prstGeom>
            <a:solidFill>
              <a:schemeClr val="lt1">
                <a:alpha val="50000"/>
              </a:schemeClr>
            </a:solidFill>
            <a:ln w="12700">
              <a:noFill/>
            </a:ln>
          </p:spPr>
        </p:pic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xmlns="" id="{62CF6A2F-FC73-E129-1462-11F5CD405245}"/>
                </a:ext>
              </a:extLst>
            </p:cNvPr>
            <p:cNvSpPr/>
            <p:nvPr/>
          </p:nvSpPr>
          <p:spPr bwMode="auto">
            <a:xfrm>
              <a:off x="839651" y="1772523"/>
              <a:ext cx="3224228" cy="3801745"/>
            </a:xfrm>
            <a:prstGeom prst="rect">
              <a:avLst/>
            </a:prstGeom>
            <a:solidFill>
              <a:schemeClr val="lt1"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6" name="object 7"/>
          <p:cNvSpPr txBox="1"/>
          <p:nvPr/>
        </p:nvSpPr>
        <p:spPr>
          <a:xfrm>
            <a:off x="316098" y="945541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object 11"/>
          <p:cNvSpPr/>
          <p:nvPr/>
        </p:nvSpPr>
        <p:spPr>
          <a:xfrm>
            <a:off x="5191510" y="783478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236358" y="1231948"/>
            <a:ext cx="131578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（一）用地边界及控制指标。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16—013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地块用地面积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5.82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公顷；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16—016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地块用地面积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2.64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公顷；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16—022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地块二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类居住用地（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R2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），用地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面积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3.71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，容积率≤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1.2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建筑密度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32%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、建筑高度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24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、绿地率≥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30% 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en-US" altLang="zh-CN" sz="900" spc="2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（二）控制条文。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16—016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地块南侧可结合现状设置地块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出入口。</a:t>
            </a:r>
            <a:endParaRPr lang="zh-CN" altLang="en-US" sz="900" spc="2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xmlns="" id="{830759D3-E25B-AD77-71FC-324B42EA8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14552771"/>
              </p:ext>
            </p:extLst>
          </p:nvPr>
        </p:nvGraphicFramePr>
        <p:xfrm>
          <a:off x="16136726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南京市规划和自然资源局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</a:t>
                      </a:r>
                      <a:r>
                        <a:rPr kumimoji="1" lang="zh-CN" altLang="en-US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政复</a:t>
                      </a:r>
                      <a:r>
                        <a:rPr kumimoji="1" lang="zh-CN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〔</a:t>
                      </a:r>
                      <a:r>
                        <a:rPr kumimoji="1" lang="en-US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2026</a:t>
                      </a:r>
                      <a:r>
                        <a:rPr kumimoji="1" lang="zh-CN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〕</a:t>
                      </a:r>
                      <a:r>
                        <a:rPr kumimoji="1" lang="en-US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43</a:t>
                      </a:r>
                      <a:r>
                        <a:rPr kumimoji="1" lang="zh-CN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  <a:endParaRPr kumimoji="1" lang="zh-CN" altLang="zh-CN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9" name="object 2"/>
          <p:cNvSpPr txBox="1">
            <a:spLocks noChangeArrowheads="1"/>
          </p:cNvSpPr>
          <p:nvPr/>
        </p:nvSpPr>
        <p:spPr bwMode="auto">
          <a:xfrm>
            <a:off x="0" y="363538"/>
            <a:ext cx="201041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《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南京市溧水区城中片区控制性详细规划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》NJLSb050—16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规划管理单元图则修改</a:t>
            </a:r>
          </a:p>
        </p:txBody>
      </p:sp>
      <p:sp>
        <p:nvSpPr>
          <p:cNvPr id="71" name="object 7"/>
          <p:cNvSpPr txBox="1">
            <a:spLocks noChangeArrowheads="1"/>
          </p:cNvSpPr>
          <p:nvPr/>
        </p:nvSpPr>
        <p:spPr bwMode="auto">
          <a:xfrm>
            <a:off x="5643563" y="925513"/>
            <a:ext cx="21748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图则修改内容</a:t>
            </a:r>
            <a:endParaRPr lang="en-US" altLang="en-US" sz="1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object 3"/>
          <p:cNvSpPr txBox="1"/>
          <p:nvPr/>
        </p:nvSpPr>
        <p:spPr>
          <a:xfrm>
            <a:off x="315913" y="1298575"/>
            <a:ext cx="4694237" cy="41549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indent="323850" algn="just" fontAlgn="auto">
              <a:lnSpc>
                <a:spcPct val="150000"/>
              </a:lnSpc>
              <a:defRPr/>
            </a:pPr>
            <a:r>
              <a:rPr lang="en-US" altLang="zh-CN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NJLSb050—16</a:t>
            </a:r>
            <a:r>
              <a:rPr lang="zh-CN" altLang="en-US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</a:t>
            </a:r>
            <a:r>
              <a:rPr lang="zh-CN" altLang="en-US" sz="900" spc="2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管理单元图则</a:t>
            </a:r>
            <a:r>
              <a:rPr lang="zh-CN" altLang="en-US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位于溧水区城中片区东北部</a:t>
            </a:r>
            <a:r>
              <a:rPr lang="zh-CN" altLang="en-US" sz="900" spc="2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，东</a:t>
            </a:r>
            <a:r>
              <a:rPr lang="zh-CN" altLang="en-US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</a:t>
            </a:r>
            <a:r>
              <a:rPr lang="zh-CN" altLang="en-US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琴音大道</a:t>
            </a:r>
            <a:r>
              <a:rPr lang="zh-CN" altLang="en-US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900" spc="2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</a:t>
            </a:r>
            <a:r>
              <a:rPr lang="zh-CN" altLang="en-US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至秦淮大道、南至</a:t>
            </a:r>
            <a:r>
              <a:rPr lang="zh-CN" altLang="en-US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交通路</a:t>
            </a:r>
            <a:r>
              <a:rPr lang="zh-CN" altLang="en-US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900" spc="2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北</a:t>
            </a:r>
            <a:r>
              <a:rPr lang="zh-CN" altLang="en-US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至飞燕路，</a:t>
            </a:r>
            <a:r>
              <a:rPr lang="zh-CN" altLang="en-US" sz="900" spc="2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用地面积</a:t>
            </a:r>
            <a:r>
              <a:rPr lang="zh-CN" altLang="en-US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约</a:t>
            </a:r>
            <a:r>
              <a:rPr lang="en-US" altLang="zh-CN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75.59</a:t>
            </a:r>
            <a:r>
              <a:rPr lang="zh-CN" altLang="en-US" sz="900" spc="20" noProof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</a:t>
            </a:r>
            <a:r>
              <a:rPr lang="zh-CN" altLang="en-US" sz="900" spc="2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</a:p>
        </p:txBody>
      </p:sp>
      <p:sp>
        <p:nvSpPr>
          <p:cNvPr id="86" name="矩形 20"/>
          <p:cNvSpPr>
            <a:spLocks noChangeArrowheads="1"/>
          </p:cNvSpPr>
          <p:nvPr/>
        </p:nvSpPr>
        <p:spPr bwMode="auto">
          <a:xfrm>
            <a:off x="641350" y="6217332"/>
            <a:ext cx="36798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图则</a:t>
            </a:r>
            <a:r>
              <a:rPr lang="zh-CN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溧水</a:t>
            </a:r>
            <a:r>
              <a:rPr lang="zh-CN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区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的位置</a:t>
            </a:r>
          </a:p>
        </p:txBody>
      </p:sp>
      <p:sp>
        <p:nvSpPr>
          <p:cNvPr id="131" name="矩形 19"/>
          <p:cNvSpPr>
            <a:spLocks noChangeArrowheads="1"/>
          </p:cNvSpPr>
          <p:nvPr/>
        </p:nvSpPr>
        <p:spPr bwMode="auto">
          <a:xfrm>
            <a:off x="644525" y="9610564"/>
            <a:ext cx="36798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图则</a:t>
            </a:r>
            <a:r>
              <a:rPr lang="zh-CN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900" spc="2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NJLSb050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控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单元的位置</a:t>
            </a:r>
          </a:p>
        </p:txBody>
      </p:sp>
      <p:sp>
        <p:nvSpPr>
          <p:cNvPr id="135" name="椭圆 134"/>
          <p:cNvSpPr/>
          <p:nvPr/>
        </p:nvSpPr>
        <p:spPr>
          <a:xfrm>
            <a:off x="2563218" y="3048980"/>
            <a:ext cx="136525" cy="136525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139" name="文本框 16"/>
          <p:cNvSpPr txBox="1">
            <a:spLocks noChangeArrowheads="1"/>
          </p:cNvSpPr>
          <p:nvPr/>
        </p:nvSpPr>
        <p:spPr bwMode="auto">
          <a:xfrm>
            <a:off x="2026186" y="2626186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NJLSb050—16</a:t>
            </a:r>
          </a:p>
          <a:p>
            <a:pPr algn="ctr"/>
            <a:r>
              <a:rPr lang="zh-CN" altLang="en-US" sz="1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0" name="任意多边形 139"/>
          <p:cNvSpPr/>
          <p:nvPr/>
        </p:nvSpPr>
        <p:spPr>
          <a:xfrm>
            <a:off x="1140275" y="7011029"/>
            <a:ext cx="2482226" cy="2307392"/>
          </a:xfrm>
          <a:custGeom>
            <a:avLst/>
            <a:gdLst>
              <a:gd name="connisteX0" fmla="*/ 45085 w 2235835"/>
              <a:gd name="connsiteY0" fmla="*/ 72390 h 2078355"/>
              <a:gd name="connisteX1" fmla="*/ 336550 w 2235835"/>
              <a:gd name="connsiteY1" fmla="*/ 117475 h 2078355"/>
              <a:gd name="connisteX2" fmla="*/ 2101215 w 2235835"/>
              <a:gd name="connsiteY2" fmla="*/ 0 h 2078355"/>
              <a:gd name="connisteX3" fmla="*/ 2235835 w 2235835"/>
              <a:gd name="connsiteY3" fmla="*/ 2056130 h 2078355"/>
              <a:gd name="connisteX4" fmla="*/ 336550 w 2235835"/>
              <a:gd name="connsiteY4" fmla="*/ 2066925 h 2078355"/>
              <a:gd name="connisteX5" fmla="*/ 151130 w 2235835"/>
              <a:gd name="connsiteY5" fmla="*/ 2078355 h 2078355"/>
              <a:gd name="connisteX6" fmla="*/ 0 w 2235835"/>
              <a:gd name="connsiteY6" fmla="*/ 2061845 h 2078355"/>
              <a:gd name="connisteX7" fmla="*/ 67310 w 2235835"/>
              <a:gd name="connsiteY7" fmla="*/ 1697355 h 2078355"/>
              <a:gd name="connisteX8" fmla="*/ 106680 w 2235835"/>
              <a:gd name="connsiteY8" fmla="*/ 1445260 h 2078355"/>
              <a:gd name="connisteX9" fmla="*/ 112395 w 2235835"/>
              <a:gd name="connsiteY9" fmla="*/ 1294130 h 2078355"/>
              <a:gd name="connisteX10" fmla="*/ 95250 w 2235835"/>
              <a:gd name="connsiteY10" fmla="*/ 481330 h 2078355"/>
              <a:gd name="connisteX11" fmla="*/ 78740 w 2235835"/>
              <a:gd name="connsiteY11" fmla="*/ 268605 h 2078355"/>
              <a:gd name="connisteX12" fmla="*/ 67310 w 2235835"/>
              <a:gd name="connsiteY12" fmla="*/ 179070 h 2078355"/>
              <a:gd name="connisteX13" fmla="*/ 45085 w 2235835"/>
              <a:gd name="connsiteY13" fmla="*/ 72390 h 20783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rect l="l" t="t" r="r" b="b"/>
            <a:pathLst>
              <a:path w="2235835" h="2078355">
                <a:moveTo>
                  <a:pt x="45085" y="72390"/>
                </a:moveTo>
                <a:lnTo>
                  <a:pt x="336550" y="117475"/>
                </a:lnTo>
                <a:lnTo>
                  <a:pt x="2101215" y="0"/>
                </a:lnTo>
                <a:lnTo>
                  <a:pt x="2235835" y="2056130"/>
                </a:lnTo>
                <a:lnTo>
                  <a:pt x="336550" y="2066925"/>
                </a:lnTo>
                <a:lnTo>
                  <a:pt x="151130" y="2078355"/>
                </a:lnTo>
                <a:lnTo>
                  <a:pt x="0" y="2061845"/>
                </a:lnTo>
                <a:lnTo>
                  <a:pt x="67310" y="1697355"/>
                </a:lnTo>
                <a:lnTo>
                  <a:pt x="106680" y="1445260"/>
                </a:lnTo>
                <a:lnTo>
                  <a:pt x="112395" y="1294130"/>
                </a:lnTo>
                <a:lnTo>
                  <a:pt x="95250" y="481330"/>
                </a:lnTo>
                <a:lnTo>
                  <a:pt x="78740" y="268605"/>
                </a:lnTo>
                <a:lnTo>
                  <a:pt x="67310" y="179070"/>
                </a:lnTo>
                <a:lnTo>
                  <a:pt x="45085" y="72390"/>
                </a:lnTo>
                <a:close/>
              </a:path>
            </a:pathLst>
          </a:custGeom>
          <a:noFill/>
          <a:ln w="19050">
            <a:solidFill>
              <a:srgbClr val="0000FF"/>
            </a:solidFill>
            <a:prstDash val="sysDash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任意多边形 140"/>
          <p:cNvSpPr/>
          <p:nvPr/>
        </p:nvSpPr>
        <p:spPr>
          <a:xfrm>
            <a:off x="2872679" y="7445618"/>
            <a:ext cx="643936" cy="443268"/>
          </a:xfrm>
          <a:custGeom>
            <a:avLst/>
            <a:gdLst>
              <a:gd name="connsiteX0" fmla="*/ 0 w 5109028"/>
              <a:gd name="connsiteY0" fmla="*/ 319314 h 3643086"/>
              <a:gd name="connsiteX1" fmla="*/ 5036457 w 5109028"/>
              <a:gd name="connsiteY1" fmla="*/ 0 h 3643086"/>
              <a:gd name="connsiteX2" fmla="*/ 5109028 w 5109028"/>
              <a:gd name="connsiteY2" fmla="*/ 1901371 h 3643086"/>
              <a:gd name="connsiteX3" fmla="*/ 1132114 w 5109028"/>
              <a:gd name="connsiteY3" fmla="*/ 3280228 h 3643086"/>
              <a:gd name="connsiteX4" fmla="*/ 101600 w 5109028"/>
              <a:gd name="connsiteY4" fmla="*/ 3643086 h 3643086"/>
              <a:gd name="connsiteX5" fmla="*/ 0 w 5109028"/>
              <a:gd name="connsiteY5" fmla="*/ 319314 h 3643086"/>
              <a:gd name="connsiteX0" fmla="*/ 0 w 5163226"/>
              <a:gd name="connsiteY0" fmla="*/ 278370 h 3643086"/>
              <a:gd name="connsiteX1" fmla="*/ 5090655 w 5163226"/>
              <a:gd name="connsiteY1" fmla="*/ 0 h 3643086"/>
              <a:gd name="connsiteX2" fmla="*/ 5163226 w 5163226"/>
              <a:gd name="connsiteY2" fmla="*/ 1901371 h 3643086"/>
              <a:gd name="connsiteX3" fmla="*/ 1186312 w 5163226"/>
              <a:gd name="connsiteY3" fmla="*/ 3280228 h 3643086"/>
              <a:gd name="connsiteX4" fmla="*/ 155798 w 5163226"/>
              <a:gd name="connsiteY4" fmla="*/ 3643086 h 3643086"/>
              <a:gd name="connsiteX5" fmla="*/ 0 w 5163226"/>
              <a:gd name="connsiteY5" fmla="*/ 278370 h 3643086"/>
              <a:gd name="connsiteX0" fmla="*/ 0 w 5163226"/>
              <a:gd name="connsiteY0" fmla="*/ 278370 h 3643086"/>
              <a:gd name="connsiteX1" fmla="*/ 5090655 w 5163226"/>
              <a:gd name="connsiteY1" fmla="*/ 0 h 3643086"/>
              <a:gd name="connsiteX2" fmla="*/ 5163226 w 5163226"/>
              <a:gd name="connsiteY2" fmla="*/ 1901371 h 3643086"/>
              <a:gd name="connsiteX3" fmla="*/ 1186312 w 5163226"/>
              <a:gd name="connsiteY3" fmla="*/ 3184694 h 3643086"/>
              <a:gd name="connsiteX4" fmla="*/ 155798 w 5163226"/>
              <a:gd name="connsiteY4" fmla="*/ 3643086 h 3643086"/>
              <a:gd name="connsiteX5" fmla="*/ 0 w 5163226"/>
              <a:gd name="connsiteY5" fmla="*/ 278370 h 3643086"/>
              <a:gd name="connsiteX0" fmla="*/ 0 w 5163226"/>
              <a:gd name="connsiteY0" fmla="*/ 278370 h 3643086"/>
              <a:gd name="connsiteX1" fmla="*/ 5090655 w 5163226"/>
              <a:gd name="connsiteY1" fmla="*/ 0 h 3643086"/>
              <a:gd name="connsiteX2" fmla="*/ 5163226 w 5163226"/>
              <a:gd name="connsiteY2" fmla="*/ 1901371 h 3643086"/>
              <a:gd name="connsiteX3" fmla="*/ 1186312 w 5163226"/>
              <a:gd name="connsiteY3" fmla="*/ 3184694 h 3643086"/>
              <a:gd name="connsiteX4" fmla="*/ 155798 w 5163226"/>
              <a:gd name="connsiteY4" fmla="*/ 3643086 h 3643086"/>
              <a:gd name="connsiteX5" fmla="*/ 0 w 5163226"/>
              <a:gd name="connsiteY5" fmla="*/ 278370 h 3643086"/>
              <a:gd name="connsiteX0" fmla="*/ 0 w 5163226"/>
              <a:gd name="connsiteY0" fmla="*/ 278370 h 3643086"/>
              <a:gd name="connsiteX1" fmla="*/ 5090655 w 5163226"/>
              <a:gd name="connsiteY1" fmla="*/ 0 h 3643086"/>
              <a:gd name="connsiteX2" fmla="*/ 5163226 w 5163226"/>
              <a:gd name="connsiteY2" fmla="*/ 1901371 h 3643086"/>
              <a:gd name="connsiteX3" fmla="*/ 1348906 w 5163226"/>
              <a:gd name="connsiteY3" fmla="*/ 3102807 h 3643086"/>
              <a:gd name="connsiteX4" fmla="*/ 155798 w 5163226"/>
              <a:gd name="connsiteY4" fmla="*/ 3643086 h 3643086"/>
              <a:gd name="connsiteX5" fmla="*/ 0 w 5163226"/>
              <a:gd name="connsiteY5" fmla="*/ 278370 h 3643086"/>
              <a:gd name="connsiteX0" fmla="*/ 0 w 5163226"/>
              <a:gd name="connsiteY0" fmla="*/ 278370 h 3561200"/>
              <a:gd name="connsiteX1" fmla="*/ 5090655 w 5163226"/>
              <a:gd name="connsiteY1" fmla="*/ 0 h 3561200"/>
              <a:gd name="connsiteX2" fmla="*/ 5163226 w 5163226"/>
              <a:gd name="connsiteY2" fmla="*/ 1901371 h 3561200"/>
              <a:gd name="connsiteX3" fmla="*/ 1348906 w 5163226"/>
              <a:gd name="connsiteY3" fmla="*/ 3102807 h 3561200"/>
              <a:gd name="connsiteX4" fmla="*/ 182897 w 5163226"/>
              <a:gd name="connsiteY4" fmla="*/ 3561200 h 3561200"/>
              <a:gd name="connsiteX5" fmla="*/ 0 w 5163226"/>
              <a:gd name="connsiteY5" fmla="*/ 278370 h 3561200"/>
              <a:gd name="connsiteX0" fmla="*/ 0 w 5163226"/>
              <a:gd name="connsiteY0" fmla="*/ 278370 h 3561200"/>
              <a:gd name="connsiteX1" fmla="*/ 5090655 w 5163226"/>
              <a:gd name="connsiteY1" fmla="*/ 0 h 3561200"/>
              <a:gd name="connsiteX2" fmla="*/ 5163226 w 5163226"/>
              <a:gd name="connsiteY2" fmla="*/ 1901371 h 3561200"/>
              <a:gd name="connsiteX3" fmla="*/ 1389556 w 5163226"/>
              <a:gd name="connsiteY3" fmla="*/ 3116455 h 3561200"/>
              <a:gd name="connsiteX4" fmla="*/ 182897 w 5163226"/>
              <a:gd name="connsiteY4" fmla="*/ 3561200 h 3561200"/>
              <a:gd name="connsiteX5" fmla="*/ 0 w 5163226"/>
              <a:gd name="connsiteY5" fmla="*/ 278370 h 3561200"/>
              <a:gd name="connsiteX0" fmla="*/ 0 w 5136127"/>
              <a:gd name="connsiteY0" fmla="*/ 278370 h 3561200"/>
              <a:gd name="connsiteX1" fmla="*/ 5090655 w 5136127"/>
              <a:gd name="connsiteY1" fmla="*/ 0 h 3561200"/>
              <a:gd name="connsiteX2" fmla="*/ 5136127 w 5136127"/>
              <a:gd name="connsiteY2" fmla="*/ 1955962 h 3561200"/>
              <a:gd name="connsiteX3" fmla="*/ 1389556 w 5136127"/>
              <a:gd name="connsiteY3" fmla="*/ 3116455 h 3561200"/>
              <a:gd name="connsiteX4" fmla="*/ 182897 w 5136127"/>
              <a:gd name="connsiteY4" fmla="*/ 3561200 h 3561200"/>
              <a:gd name="connsiteX5" fmla="*/ 0 w 5136127"/>
              <a:gd name="connsiteY5" fmla="*/ 278370 h 3561200"/>
              <a:gd name="connsiteX0" fmla="*/ 0 w 5136127"/>
              <a:gd name="connsiteY0" fmla="*/ 278370 h 3561200"/>
              <a:gd name="connsiteX1" fmla="*/ 5090655 w 5136127"/>
              <a:gd name="connsiteY1" fmla="*/ 0 h 3561200"/>
              <a:gd name="connsiteX2" fmla="*/ 5136127 w 5136127"/>
              <a:gd name="connsiteY2" fmla="*/ 1955962 h 3561200"/>
              <a:gd name="connsiteX3" fmla="*/ 1389556 w 5136127"/>
              <a:gd name="connsiteY3" fmla="*/ 3116455 h 3561200"/>
              <a:gd name="connsiteX4" fmla="*/ 182897 w 5136127"/>
              <a:gd name="connsiteY4" fmla="*/ 3561200 h 3561200"/>
              <a:gd name="connsiteX5" fmla="*/ 0 w 5136127"/>
              <a:gd name="connsiteY5" fmla="*/ 278370 h 3561200"/>
              <a:gd name="connsiteX0" fmla="*/ 0 w 5136127"/>
              <a:gd name="connsiteY0" fmla="*/ 278370 h 3561200"/>
              <a:gd name="connsiteX1" fmla="*/ 5050007 w 5136127"/>
              <a:gd name="connsiteY1" fmla="*/ 0 h 3561200"/>
              <a:gd name="connsiteX2" fmla="*/ 5136127 w 5136127"/>
              <a:gd name="connsiteY2" fmla="*/ 1955962 h 3561200"/>
              <a:gd name="connsiteX3" fmla="*/ 1389556 w 5136127"/>
              <a:gd name="connsiteY3" fmla="*/ 3116455 h 3561200"/>
              <a:gd name="connsiteX4" fmla="*/ 182897 w 5136127"/>
              <a:gd name="connsiteY4" fmla="*/ 3561200 h 3561200"/>
              <a:gd name="connsiteX5" fmla="*/ 0 w 5136127"/>
              <a:gd name="connsiteY5" fmla="*/ 278370 h 3561200"/>
              <a:gd name="connsiteX0" fmla="*/ 0 w 5136127"/>
              <a:gd name="connsiteY0" fmla="*/ 278370 h 3561200"/>
              <a:gd name="connsiteX1" fmla="*/ 5050007 w 5136127"/>
              <a:gd name="connsiteY1" fmla="*/ 0 h 3561200"/>
              <a:gd name="connsiteX2" fmla="*/ 5136127 w 5136127"/>
              <a:gd name="connsiteY2" fmla="*/ 1955962 h 3561200"/>
              <a:gd name="connsiteX3" fmla="*/ 1389556 w 5136127"/>
              <a:gd name="connsiteY3" fmla="*/ 3116455 h 3561200"/>
              <a:gd name="connsiteX4" fmla="*/ 182897 w 5136127"/>
              <a:gd name="connsiteY4" fmla="*/ 3561200 h 3561200"/>
              <a:gd name="connsiteX5" fmla="*/ 0 w 5136127"/>
              <a:gd name="connsiteY5" fmla="*/ 278370 h 356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36127" h="3561200">
                <a:moveTo>
                  <a:pt x="0" y="278370"/>
                </a:moveTo>
                <a:lnTo>
                  <a:pt x="5050007" y="0"/>
                </a:lnTo>
                <a:lnTo>
                  <a:pt x="5136127" y="1955962"/>
                </a:lnTo>
                <a:lnTo>
                  <a:pt x="1389556" y="3116455"/>
                </a:lnTo>
                <a:cubicBezTo>
                  <a:pt x="964754" y="3214660"/>
                  <a:pt x="526402" y="3408403"/>
                  <a:pt x="182897" y="3561200"/>
                </a:cubicBezTo>
                <a:lnTo>
                  <a:pt x="0" y="278370"/>
                </a:lnTo>
                <a:close/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45" name="任意多边形 34"/>
          <p:cNvSpPr/>
          <p:nvPr/>
        </p:nvSpPr>
        <p:spPr>
          <a:xfrm flipH="1">
            <a:off x="546994" y="6879078"/>
            <a:ext cx="1032510" cy="257175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文本框 145"/>
          <p:cNvSpPr txBox="1"/>
          <p:nvPr/>
        </p:nvSpPr>
        <p:spPr>
          <a:xfrm>
            <a:off x="474986" y="6519038"/>
            <a:ext cx="94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NJLSb050</a:t>
            </a:r>
          </a:p>
          <a:p>
            <a:pPr algn="ctr"/>
            <a:r>
              <a:rPr lang="zh-CN" altLang="en-US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</a:t>
            </a:r>
          </a:p>
        </p:txBody>
      </p:sp>
      <p:sp>
        <p:nvSpPr>
          <p:cNvPr id="147" name="任意多边形 35"/>
          <p:cNvSpPr/>
          <p:nvPr/>
        </p:nvSpPr>
        <p:spPr>
          <a:xfrm flipH="1" flipV="1">
            <a:off x="1699122" y="7655471"/>
            <a:ext cx="1164304" cy="231719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文本框 147"/>
          <p:cNvSpPr txBox="1"/>
          <p:nvPr/>
        </p:nvSpPr>
        <p:spPr>
          <a:xfrm>
            <a:off x="1519102" y="7477472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NJLSb050-16</a:t>
            </a:r>
            <a:endParaRPr lang="en-US" altLang="zh-CN" sz="1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</a:p>
        </p:txBody>
      </p:sp>
      <p:grpSp>
        <p:nvGrpSpPr>
          <p:cNvPr id="183" name="组合 182"/>
          <p:cNvGrpSpPr/>
          <p:nvPr/>
        </p:nvGrpSpPr>
        <p:grpSpPr>
          <a:xfrm>
            <a:off x="14300522" y="8161548"/>
            <a:ext cx="1800225" cy="760115"/>
            <a:chOff x="12954" y="9244"/>
            <a:chExt cx="2229" cy="941"/>
          </a:xfrm>
        </p:grpSpPr>
        <p:sp>
          <p:nvSpPr>
            <p:cNvPr id="184" name="矩形 183"/>
            <p:cNvSpPr/>
            <p:nvPr/>
          </p:nvSpPr>
          <p:spPr>
            <a:xfrm>
              <a:off x="12954" y="9265"/>
              <a:ext cx="2228" cy="828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5" name="TextBox 4"/>
            <p:cNvSpPr txBox="1">
              <a:spLocks noChangeArrowheads="1"/>
            </p:cNvSpPr>
            <p:nvPr/>
          </p:nvSpPr>
          <p:spPr bwMode="auto">
            <a:xfrm>
              <a:off x="13757" y="9244"/>
              <a:ext cx="1426" cy="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125000"/>
                </a:lnSpc>
                <a:spcBef>
                  <a:spcPct val="20000"/>
                </a:spcBef>
                <a:buSzPct val="75000"/>
                <a:buFont typeface="Wingdings" panose="05000000000000000000" pitchFamily="2" charset="2"/>
                <a:buChar char="p"/>
                <a:defRPr sz="20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SzPct val="65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defTabSz="897890" eaLnBrk="1" hangingPunct="1">
                <a:lnSpc>
                  <a:spcPct val="120000"/>
                </a:lnSpc>
                <a:spcBef>
                  <a:spcPct val="0"/>
                </a:spcBef>
                <a:buSzTx/>
                <a:buNone/>
                <a:defRPr/>
              </a:pPr>
              <a:r>
                <a:rPr lang="en-US" altLang="zh-CN" sz="900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 </a:t>
              </a:r>
              <a:r>
                <a:rPr lang="zh-CN" altLang="en-US" sz="1200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图则单元边界</a:t>
              </a:r>
            </a:p>
          </p:txBody>
        </p:sp>
        <p:sp>
          <p:nvSpPr>
            <p:cNvPr id="186" name="矩形 185"/>
            <p:cNvSpPr/>
            <p:nvPr>
              <p:custDataLst>
                <p:tags r:id="rId2"/>
              </p:custDataLst>
            </p:nvPr>
          </p:nvSpPr>
          <p:spPr>
            <a:xfrm>
              <a:off x="13109" y="9780"/>
              <a:ext cx="676" cy="313"/>
            </a:xfrm>
            <a:prstGeom prst="rect">
              <a:avLst/>
            </a:prstGeom>
            <a:noFill/>
            <a:ln>
              <a:solidFill>
                <a:srgbClr val="0000FF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7" name="TextBox 4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3757" y="9798"/>
              <a:ext cx="1426" cy="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125000"/>
                </a:lnSpc>
                <a:spcBef>
                  <a:spcPct val="20000"/>
                </a:spcBef>
                <a:buSzPct val="75000"/>
                <a:buFont typeface="Wingdings" panose="05000000000000000000" pitchFamily="2" charset="2"/>
                <a:buChar char="p"/>
                <a:defRPr sz="20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SzPct val="65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defTabSz="897890" eaLnBrk="1" hangingPunct="1">
                <a:lnSpc>
                  <a:spcPct val="120000"/>
                </a:lnSpc>
                <a:spcBef>
                  <a:spcPct val="0"/>
                </a:spcBef>
                <a:buSzTx/>
                <a:buNone/>
                <a:defRPr/>
              </a:pPr>
              <a:r>
                <a:rPr lang="zh-CN" altLang="en-US" sz="1200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 修改地块范围</a:t>
              </a:r>
              <a:endParaRPr lang="en-US" altLang="zh-CN" sz="12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endParaRPr>
            </a:p>
          </p:txBody>
        </p:sp>
      </p:grpSp>
      <p:sp>
        <p:nvSpPr>
          <p:cNvPr id="188" name="矩形 187"/>
          <p:cNvSpPr/>
          <p:nvPr>
            <p:custDataLst>
              <p:tags r:id="rId1"/>
            </p:custDataLst>
          </p:nvPr>
        </p:nvSpPr>
        <p:spPr>
          <a:xfrm>
            <a:off x="14425617" y="8210261"/>
            <a:ext cx="546100" cy="240030"/>
          </a:xfrm>
          <a:prstGeom prst="rect">
            <a:avLst/>
          </a:prstGeom>
          <a:noFill/>
          <a:ln w="25400" cmpd="thickThin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89769" tIns="44885" rIns="89769" bIns="44885" numCol="1" spcCol="0" rtlCol="0" fromWordArt="0" anchor="t" anchorCtr="0" forceAA="0" compatLnSpc="1">
            <a:noAutofit/>
          </a:bodyPr>
          <a:lstStyle/>
          <a:p>
            <a:pPr lvl="0" algn="l" defTabSz="897890">
              <a:buClrTx/>
              <a:buSzTx/>
              <a:buFontTx/>
            </a:pPr>
            <a:endParaRPr lang="zh-CN" altLang="en-US" sz="900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89" name="任意多边形: 形状 4"/>
          <p:cNvSpPr/>
          <p:nvPr/>
        </p:nvSpPr>
        <p:spPr>
          <a:xfrm>
            <a:off x="6968406" y="4900803"/>
            <a:ext cx="3263664" cy="2327639"/>
          </a:xfrm>
          <a:custGeom>
            <a:avLst/>
            <a:gdLst>
              <a:gd name="connsiteX0" fmla="*/ 0 w 7863840"/>
              <a:gd name="connsiteY0" fmla="*/ 403860 h 5608320"/>
              <a:gd name="connsiteX1" fmla="*/ 7002780 w 7863840"/>
              <a:gd name="connsiteY1" fmla="*/ 0 h 5608320"/>
              <a:gd name="connsiteX2" fmla="*/ 7010400 w 7863840"/>
              <a:gd name="connsiteY2" fmla="*/ 2857500 h 5608320"/>
              <a:gd name="connsiteX3" fmla="*/ 7703820 w 7863840"/>
              <a:gd name="connsiteY3" fmla="*/ 2834640 h 5608320"/>
              <a:gd name="connsiteX4" fmla="*/ 7848600 w 7863840"/>
              <a:gd name="connsiteY4" fmla="*/ 4091940 h 5608320"/>
              <a:gd name="connsiteX5" fmla="*/ 7863840 w 7863840"/>
              <a:gd name="connsiteY5" fmla="*/ 4770120 h 5608320"/>
              <a:gd name="connsiteX6" fmla="*/ 7604760 w 7863840"/>
              <a:gd name="connsiteY6" fmla="*/ 4846320 h 5608320"/>
              <a:gd name="connsiteX7" fmla="*/ 6850380 w 7863840"/>
              <a:gd name="connsiteY7" fmla="*/ 5029200 h 5608320"/>
              <a:gd name="connsiteX8" fmla="*/ 5455920 w 7863840"/>
              <a:gd name="connsiteY8" fmla="*/ 5135880 h 5608320"/>
              <a:gd name="connsiteX9" fmla="*/ 251460 w 7863840"/>
              <a:gd name="connsiteY9" fmla="*/ 5608320 h 5608320"/>
              <a:gd name="connsiteX10" fmla="*/ 0 w 7863840"/>
              <a:gd name="connsiteY10" fmla="*/ 403860 h 560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63840" h="5608320">
                <a:moveTo>
                  <a:pt x="0" y="403860"/>
                </a:moveTo>
                <a:lnTo>
                  <a:pt x="7002780" y="0"/>
                </a:lnTo>
                <a:lnTo>
                  <a:pt x="7010400" y="2857500"/>
                </a:lnTo>
                <a:lnTo>
                  <a:pt x="7703820" y="2834640"/>
                </a:lnTo>
                <a:lnTo>
                  <a:pt x="7848600" y="4091940"/>
                </a:lnTo>
                <a:lnTo>
                  <a:pt x="7863840" y="4770120"/>
                </a:lnTo>
                <a:lnTo>
                  <a:pt x="7604760" y="4846320"/>
                </a:lnTo>
                <a:lnTo>
                  <a:pt x="6850380" y="5029200"/>
                </a:lnTo>
                <a:lnTo>
                  <a:pt x="5455920" y="5135880"/>
                </a:lnTo>
                <a:lnTo>
                  <a:pt x="251460" y="5608320"/>
                </a:lnTo>
                <a:lnTo>
                  <a:pt x="0" y="403860"/>
                </a:lnTo>
                <a:close/>
              </a:path>
            </a:pathLst>
          </a:custGeom>
          <a:ln w="50800">
            <a:solidFill>
              <a:srgbClr val="1924FB"/>
            </a:solidFill>
            <a:prstDash val="sysDash"/>
            <a:headEnd type="arrow" w="lg" len="sm"/>
            <a:tailEnd type="arrow" w="lg" len="sm"/>
          </a:ln>
          <a:effectLst/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anchor="ctr"/>
          <a:lstStyle/>
          <a:p>
            <a:pPr algn="ctr" defTabSz="1238885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2440"/>
          </a:p>
        </p:txBody>
      </p:sp>
      <p:sp>
        <p:nvSpPr>
          <p:cNvPr id="190" name="任意多边形 189"/>
          <p:cNvSpPr/>
          <p:nvPr/>
        </p:nvSpPr>
        <p:spPr>
          <a:xfrm>
            <a:off x="6557566" y="2355379"/>
            <a:ext cx="8897683" cy="6124913"/>
          </a:xfrm>
          <a:custGeom>
            <a:avLst/>
            <a:gdLst>
              <a:gd name="connsiteX0" fmla="*/ 0 w 5109028"/>
              <a:gd name="connsiteY0" fmla="*/ 319314 h 3643086"/>
              <a:gd name="connsiteX1" fmla="*/ 5036457 w 5109028"/>
              <a:gd name="connsiteY1" fmla="*/ 0 h 3643086"/>
              <a:gd name="connsiteX2" fmla="*/ 5109028 w 5109028"/>
              <a:gd name="connsiteY2" fmla="*/ 1901371 h 3643086"/>
              <a:gd name="connsiteX3" fmla="*/ 1132114 w 5109028"/>
              <a:gd name="connsiteY3" fmla="*/ 3280228 h 3643086"/>
              <a:gd name="connsiteX4" fmla="*/ 101600 w 5109028"/>
              <a:gd name="connsiteY4" fmla="*/ 3643086 h 3643086"/>
              <a:gd name="connsiteX5" fmla="*/ 0 w 5109028"/>
              <a:gd name="connsiteY5" fmla="*/ 319314 h 3643086"/>
              <a:gd name="connsiteX0" fmla="*/ 0 w 5163226"/>
              <a:gd name="connsiteY0" fmla="*/ 278370 h 3643086"/>
              <a:gd name="connsiteX1" fmla="*/ 5090655 w 5163226"/>
              <a:gd name="connsiteY1" fmla="*/ 0 h 3643086"/>
              <a:gd name="connsiteX2" fmla="*/ 5163226 w 5163226"/>
              <a:gd name="connsiteY2" fmla="*/ 1901371 h 3643086"/>
              <a:gd name="connsiteX3" fmla="*/ 1186312 w 5163226"/>
              <a:gd name="connsiteY3" fmla="*/ 3280228 h 3643086"/>
              <a:gd name="connsiteX4" fmla="*/ 155798 w 5163226"/>
              <a:gd name="connsiteY4" fmla="*/ 3643086 h 3643086"/>
              <a:gd name="connsiteX5" fmla="*/ 0 w 5163226"/>
              <a:gd name="connsiteY5" fmla="*/ 278370 h 3643086"/>
              <a:gd name="connsiteX0" fmla="*/ 0 w 5163226"/>
              <a:gd name="connsiteY0" fmla="*/ 278370 h 3643086"/>
              <a:gd name="connsiteX1" fmla="*/ 5090655 w 5163226"/>
              <a:gd name="connsiteY1" fmla="*/ 0 h 3643086"/>
              <a:gd name="connsiteX2" fmla="*/ 5163226 w 5163226"/>
              <a:gd name="connsiteY2" fmla="*/ 1901371 h 3643086"/>
              <a:gd name="connsiteX3" fmla="*/ 1186312 w 5163226"/>
              <a:gd name="connsiteY3" fmla="*/ 3184694 h 3643086"/>
              <a:gd name="connsiteX4" fmla="*/ 155798 w 5163226"/>
              <a:gd name="connsiteY4" fmla="*/ 3643086 h 3643086"/>
              <a:gd name="connsiteX5" fmla="*/ 0 w 5163226"/>
              <a:gd name="connsiteY5" fmla="*/ 278370 h 3643086"/>
              <a:gd name="connsiteX0" fmla="*/ 0 w 5163226"/>
              <a:gd name="connsiteY0" fmla="*/ 278370 h 3643086"/>
              <a:gd name="connsiteX1" fmla="*/ 5090655 w 5163226"/>
              <a:gd name="connsiteY1" fmla="*/ 0 h 3643086"/>
              <a:gd name="connsiteX2" fmla="*/ 5163226 w 5163226"/>
              <a:gd name="connsiteY2" fmla="*/ 1901371 h 3643086"/>
              <a:gd name="connsiteX3" fmla="*/ 1186312 w 5163226"/>
              <a:gd name="connsiteY3" fmla="*/ 3184694 h 3643086"/>
              <a:gd name="connsiteX4" fmla="*/ 155798 w 5163226"/>
              <a:gd name="connsiteY4" fmla="*/ 3643086 h 3643086"/>
              <a:gd name="connsiteX5" fmla="*/ 0 w 5163226"/>
              <a:gd name="connsiteY5" fmla="*/ 278370 h 3643086"/>
              <a:gd name="connsiteX0" fmla="*/ 0 w 5163226"/>
              <a:gd name="connsiteY0" fmla="*/ 278370 h 3643086"/>
              <a:gd name="connsiteX1" fmla="*/ 5090655 w 5163226"/>
              <a:gd name="connsiteY1" fmla="*/ 0 h 3643086"/>
              <a:gd name="connsiteX2" fmla="*/ 5163226 w 5163226"/>
              <a:gd name="connsiteY2" fmla="*/ 1901371 h 3643086"/>
              <a:gd name="connsiteX3" fmla="*/ 1348906 w 5163226"/>
              <a:gd name="connsiteY3" fmla="*/ 3102807 h 3643086"/>
              <a:gd name="connsiteX4" fmla="*/ 155798 w 5163226"/>
              <a:gd name="connsiteY4" fmla="*/ 3643086 h 3643086"/>
              <a:gd name="connsiteX5" fmla="*/ 0 w 5163226"/>
              <a:gd name="connsiteY5" fmla="*/ 278370 h 3643086"/>
              <a:gd name="connsiteX0" fmla="*/ 0 w 5163226"/>
              <a:gd name="connsiteY0" fmla="*/ 278370 h 3561200"/>
              <a:gd name="connsiteX1" fmla="*/ 5090655 w 5163226"/>
              <a:gd name="connsiteY1" fmla="*/ 0 h 3561200"/>
              <a:gd name="connsiteX2" fmla="*/ 5163226 w 5163226"/>
              <a:gd name="connsiteY2" fmla="*/ 1901371 h 3561200"/>
              <a:gd name="connsiteX3" fmla="*/ 1348906 w 5163226"/>
              <a:gd name="connsiteY3" fmla="*/ 3102807 h 3561200"/>
              <a:gd name="connsiteX4" fmla="*/ 182897 w 5163226"/>
              <a:gd name="connsiteY4" fmla="*/ 3561200 h 3561200"/>
              <a:gd name="connsiteX5" fmla="*/ 0 w 5163226"/>
              <a:gd name="connsiteY5" fmla="*/ 278370 h 3561200"/>
              <a:gd name="connsiteX0" fmla="*/ 0 w 5163226"/>
              <a:gd name="connsiteY0" fmla="*/ 278370 h 3561200"/>
              <a:gd name="connsiteX1" fmla="*/ 5090655 w 5163226"/>
              <a:gd name="connsiteY1" fmla="*/ 0 h 3561200"/>
              <a:gd name="connsiteX2" fmla="*/ 5163226 w 5163226"/>
              <a:gd name="connsiteY2" fmla="*/ 1901371 h 3561200"/>
              <a:gd name="connsiteX3" fmla="*/ 1389556 w 5163226"/>
              <a:gd name="connsiteY3" fmla="*/ 3116455 h 3561200"/>
              <a:gd name="connsiteX4" fmla="*/ 182897 w 5163226"/>
              <a:gd name="connsiteY4" fmla="*/ 3561200 h 3561200"/>
              <a:gd name="connsiteX5" fmla="*/ 0 w 5163226"/>
              <a:gd name="connsiteY5" fmla="*/ 278370 h 3561200"/>
              <a:gd name="connsiteX0" fmla="*/ 0 w 5136127"/>
              <a:gd name="connsiteY0" fmla="*/ 278370 h 3561200"/>
              <a:gd name="connsiteX1" fmla="*/ 5090655 w 5136127"/>
              <a:gd name="connsiteY1" fmla="*/ 0 h 3561200"/>
              <a:gd name="connsiteX2" fmla="*/ 5136127 w 5136127"/>
              <a:gd name="connsiteY2" fmla="*/ 1955962 h 3561200"/>
              <a:gd name="connsiteX3" fmla="*/ 1389556 w 5136127"/>
              <a:gd name="connsiteY3" fmla="*/ 3116455 h 3561200"/>
              <a:gd name="connsiteX4" fmla="*/ 182897 w 5136127"/>
              <a:gd name="connsiteY4" fmla="*/ 3561200 h 3561200"/>
              <a:gd name="connsiteX5" fmla="*/ 0 w 5136127"/>
              <a:gd name="connsiteY5" fmla="*/ 278370 h 3561200"/>
              <a:gd name="connsiteX0" fmla="*/ 0 w 5136127"/>
              <a:gd name="connsiteY0" fmla="*/ 278370 h 3561200"/>
              <a:gd name="connsiteX1" fmla="*/ 5090655 w 5136127"/>
              <a:gd name="connsiteY1" fmla="*/ 0 h 3561200"/>
              <a:gd name="connsiteX2" fmla="*/ 5136127 w 5136127"/>
              <a:gd name="connsiteY2" fmla="*/ 1955962 h 3561200"/>
              <a:gd name="connsiteX3" fmla="*/ 1389556 w 5136127"/>
              <a:gd name="connsiteY3" fmla="*/ 3116455 h 3561200"/>
              <a:gd name="connsiteX4" fmla="*/ 182897 w 5136127"/>
              <a:gd name="connsiteY4" fmla="*/ 3561200 h 3561200"/>
              <a:gd name="connsiteX5" fmla="*/ 0 w 5136127"/>
              <a:gd name="connsiteY5" fmla="*/ 278370 h 3561200"/>
              <a:gd name="connsiteX0" fmla="*/ 0 w 5136127"/>
              <a:gd name="connsiteY0" fmla="*/ 278370 h 3561200"/>
              <a:gd name="connsiteX1" fmla="*/ 5050007 w 5136127"/>
              <a:gd name="connsiteY1" fmla="*/ 0 h 3561200"/>
              <a:gd name="connsiteX2" fmla="*/ 5136127 w 5136127"/>
              <a:gd name="connsiteY2" fmla="*/ 1955962 h 3561200"/>
              <a:gd name="connsiteX3" fmla="*/ 1389556 w 5136127"/>
              <a:gd name="connsiteY3" fmla="*/ 3116455 h 3561200"/>
              <a:gd name="connsiteX4" fmla="*/ 182897 w 5136127"/>
              <a:gd name="connsiteY4" fmla="*/ 3561200 h 3561200"/>
              <a:gd name="connsiteX5" fmla="*/ 0 w 5136127"/>
              <a:gd name="connsiteY5" fmla="*/ 278370 h 3561200"/>
              <a:gd name="connsiteX0" fmla="*/ 0 w 5136127"/>
              <a:gd name="connsiteY0" fmla="*/ 278370 h 3561200"/>
              <a:gd name="connsiteX1" fmla="*/ 5050007 w 5136127"/>
              <a:gd name="connsiteY1" fmla="*/ 0 h 3561200"/>
              <a:gd name="connsiteX2" fmla="*/ 5136127 w 5136127"/>
              <a:gd name="connsiteY2" fmla="*/ 1955962 h 3561200"/>
              <a:gd name="connsiteX3" fmla="*/ 1389556 w 5136127"/>
              <a:gd name="connsiteY3" fmla="*/ 3116455 h 3561200"/>
              <a:gd name="connsiteX4" fmla="*/ 182897 w 5136127"/>
              <a:gd name="connsiteY4" fmla="*/ 3561200 h 3561200"/>
              <a:gd name="connsiteX5" fmla="*/ 0 w 5136127"/>
              <a:gd name="connsiteY5" fmla="*/ 278370 h 356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36127" h="3561200">
                <a:moveTo>
                  <a:pt x="0" y="278370"/>
                </a:moveTo>
                <a:lnTo>
                  <a:pt x="5050007" y="0"/>
                </a:lnTo>
                <a:lnTo>
                  <a:pt x="5136127" y="1955962"/>
                </a:lnTo>
                <a:lnTo>
                  <a:pt x="1389556" y="3116455"/>
                </a:lnTo>
                <a:cubicBezTo>
                  <a:pt x="964754" y="3214660"/>
                  <a:pt x="526402" y="3408403"/>
                  <a:pt x="182897" y="3561200"/>
                </a:cubicBezTo>
                <a:lnTo>
                  <a:pt x="0" y="278370"/>
                </a:lnTo>
                <a:close/>
              </a:path>
            </a:pathLst>
          </a:custGeom>
          <a:ln w="50800">
            <a:solidFill>
              <a:srgbClr val="FF0000"/>
            </a:solidFill>
            <a:prstDash val="sysDash"/>
            <a:headEnd type="arrow" w="lg" len="sm"/>
            <a:tailEnd type="arrow" w="lg" len="sm"/>
          </a:ln>
          <a:effectLst>
            <a:glow rad="63500">
              <a:schemeClr val="bg1"/>
            </a:glow>
          </a:effec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anchor="ctr"/>
          <a:lstStyle/>
          <a:p>
            <a:pPr algn="ctr" defTabSz="12388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40"/>
          </a:p>
        </p:txBody>
      </p:sp>
      <p:sp>
        <p:nvSpPr>
          <p:cNvPr id="194" name="矩形标注 193"/>
          <p:cNvSpPr/>
          <p:nvPr/>
        </p:nvSpPr>
        <p:spPr>
          <a:xfrm>
            <a:off x="7279742" y="2940968"/>
            <a:ext cx="1604010" cy="1482090"/>
          </a:xfrm>
          <a:prstGeom prst="wedgeRectCallout">
            <a:avLst>
              <a:gd name="adj1" fmla="val -50278"/>
              <a:gd name="adj2" fmla="val 114311"/>
            </a:avLst>
          </a:prstGeom>
          <a:solidFill>
            <a:schemeClr val="bg1">
              <a:alpha val="7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16—022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地块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二类居住用地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(R2)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用地面积：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3.71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公顷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容积率≤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1.2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建筑密度≤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32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％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建筑高度≤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24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米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绿地率≥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％</a:t>
            </a:r>
          </a:p>
        </p:txBody>
      </p:sp>
      <p:sp>
        <p:nvSpPr>
          <p:cNvPr id="195" name="文本框 194"/>
          <p:cNvSpPr txBox="1"/>
          <p:nvPr/>
        </p:nvSpPr>
        <p:spPr>
          <a:xfrm rot="20600259">
            <a:off x="9328110" y="6813889"/>
            <a:ext cx="4210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b="1" dirty="0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交</a:t>
            </a:r>
            <a:r>
              <a:rPr lang="en-US" altLang="zh-CN" sz="1600" b="1" dirty="0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 dirty="0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通</a:t>
            </a:r>
            <a:r>
              <a:rPr lang="en-US" altLang="zh-CN" sz="1600" b="1" dirty="0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 dirty="0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路</a:t>
            </a:r>
          </a:p>
        </p:txBody>
      </p:sp>
      <p:sp>
        <p:nvSpPr>
          <p:cNvPr id="196" name="文本框 195"/>
          <p:cNvSpPr txBox="1"/>
          <p:nvPr/>
        </p:nvSpPr>
        <p:spPr>
          <a:xfrm rot="21420000">
            <a:off x="15228518" y="3527494"/>
            <a:ext cx="427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琴音大道</a:t>
            </a:r>
          </a:p>
        </p:txBody>
      </p:sp>
      <p:sp>
        <p:nvSpPr>
          <p:cNvPr id="197" name="文本框 196"/>
          <p:cNvSpPr txBox="1"/>
          <p:nvPr/>
        </p:nvSpPr>
        <p:spPr>
          <a:xfrm rot="21420000">
            <a:off x="6479545" y="4598602"/>
            <a:ext cx="427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秦淮大道</a:t>
            </a:r>
          </a:p>
        </p:txBody>
      </p:sp>
      <p:sp>
        <p:nvSpPr>
          <p:cNvPr id="198" name="文本框 197"/>
          <p:cNvSpPr txBox="1"/>
          <p:nvPr/>
        </p:nvSpPr>
        <p:spPr>
          <a:xfrm rot="21420000">
            <a:off x="9194986" y="2434495"/>
            <a:ext cx="2668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b="1" dirty="0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飞燕</a:t>
            </a:r>
            <a:r>
              <a:rPr lang="zh-CN" altLang="en-US" sz="1600" b="1" dirty="0" smtClean="0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路</a:t>
            </a:r>
            <a:endParaRPr lang="zh-CN" altLang="en-US" sz="1600" b="1" dirty="0">
              <a:effectLst>
                <a:glow rad="1651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9" name="文本框 198"/>
          <p:cNvSpPr txBox="1"/>
          <p:nvPr/>
        </p:nvSpPr>
        <p:spPr>
          <a:xfrm rot="21420000">
            <a:off x="7863580" y="4674384"/>
            <a:ext cx="1584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b="1" dirty="0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新华</a:t>
            </a:r>
            <a:r>
              <a:rPr lang="zh-CN" altLang="en-US" sz="1600" b="1" dirty="0" smtClean="0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路</a:t>
            </a:r>
            <a:endParaRPr lang="zh-CN" altLang="en-US" sz="1600" b="1" dirty="0">
              <a:effectLst>
                <a:glow rad="1651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0" name="矩形标注 199"/>
          <p:cNvSpPr/>
          <p:nvPr/>
        </p:nvSpPr>
        <p:spPr>
          <a:xfrm>
            <a:off x="9836026" y="2904964"/>
            <a:ext cx="1604010" cy="1482090"/>
          </a:xfrm>
          <a:prstGeom prst="wedgeRectCallout">
            <a:avLst>
              <a:gd name="adj1" fmla="val -76406"/>
              <a:gd name="adj2" fmla="val 100600"/>
            </a:avLst>
          </a:prstGeom>
          <a:solidFill>
            <a:schemeClr val="bg1">
              <a:alpha val="7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013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地块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商业用地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(B1)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用地面积：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5.82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公顷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容积率≤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4.0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建筑密度≤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％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建筑高度≤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米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绿地率≥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％</a:t>
            </a:r>
          </a:p>
        </p:txBody>
      </p:sp>
      <p:sp>
        <p:nvSpPr>
          <p:cNvPr id="201" name="矩形标注 200"/>
          <p:cNvSpPr/>
          <p:nvPr/>
        </p:nvSpPr>
        <p:spPr>
          <a:xfrm>
            <a:off x="8719902" y="7873516"/>
            <a:ext cx="1604010" cy="1482090"/>
          </a:xfrm>
          <a:prstGeom prst="wedgeRectCallout">
            <a:avLst>
              <a:gd name="adj1" fmla="val -59779"/>
              <a:gd name="adj2" fmla="val -117052"/>
            </a:avLst>
          </a:prstGeom>
          <a:solidFill>
            <a:schemeClr val="bg1">
              <a:alpha val="7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016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地块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商办混合用地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(Bb)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用地面积：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2.64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公顷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容积率≤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4.0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建筑密度≤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55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％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建筑高度≤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米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绿地率≥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％</a:t>
            </a:r>
          </a:p>
        </p:txBody>
      </p:sp>
    </p:spTree>
    <p:extLst>
      <p:ext uri="{BB962C8B-B14F-4D97-AF65-F5344CB8AC3E}">
        <p14:creationId xmlns:p14="http://schemas.microsoft.com/office/powerpoint/2010/main" xmlns="" val="172475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5041</TotalTime>
  <Words>497</Words>
  <Application>Microsoft Office PowerPoint</Application>
  <PresentationFormat>自定义</PresentationFormat>
  <Paragraphs>69</Paragraphs>
  <Slides>2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3" baseType="lpstr">
      <vt:lpstr>Office Theme</vt:lpstr>
      <vt:lpstr>幻灯片 1</vt:lpstr>
      <vt:lpstr>幻灯片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NTKO</cp:lastModifiedBy>
  <cp:revision>410</cp:revision>
  <cp:lastPrinted>2024-03-26T06:31:01Z</cp:lastPrinted>
  <dcterms:created xsi:type="dcterms:W3CDTF">2019-11-04T11:42:00Z</dcterms:created>
  <dcterms:modified xsi:type="dcterms:W3CDTF">2026-06-04T08:50:48Z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2019-10-16T00:00:00Z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2019-11-11T00:00:00Z</vt:filetime>
  </property>
  <property fmtid="{D5CDD505-2E9C-101B-9397-08002B2CF9AE}" pid="5" name="ICV">
    <vt:lpwstr>71574463EEF24D818072EAEF89BD15EC</vt:lpwstr>
  </property>
  <property fmtid="{D5CDD505-2E9C-101B-9397-08002B2CF9AE}" pid="6" name="KSOProductBuildVer">
    <vt:lpwstr>2052-11.1.0.12302</vt:lpwstr>
  </property>
</Properties>
</file>