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295438" cy="9866313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63" autoAdjust="0"/>
    <p:restoredTop sz="96331" autoAdjust="0"/>
  </p:normalViewPr>
  <p:slideViewPr>
    <p:cSldViewPr showGuides="1">
      <p:cViewPr varScale="1">
        <p:scale>
          <a:sx n="69" d="100"/>
          <a:sy n="69" d="100"/>
        </p:scale>
        <p:origin x="114" y="390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194991" cy="495184"/>
          </a:xfrm>
          <a:prstGeom prst="rect">
            <a:avLst/>
          </a:prstGeom>
        </p:spPr>
        <p:txBody>
          <a:bodyPr vert="horz" lIns="73219" tIns="36610" rIns="73219" bIns="36610" rtlCol="0"/>
          <a:lstStyle>
            <a:lvl1pPr algn="l">
              <a:defRPr sz="1000"/>
            </a:lvl1pPr>
          </a:lstStyle>
          <a:p>
            <a:pPr defTabSz="732008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097062" y="2"/>
            <a:ext cx="6194991" cy="495184"/>
          </a:xfrm>
          <a:prstGeom prst="rect">
            <a:avLst/>
          </a:prstGeom>
        </p:spPr>
        <p:txBody>
          <a:bodyPr vert="horz" lIns="73219" tIns="36610" rIns="73219" bIns="36610" rtlCol="0"/>
          <a:lstStyle>
            <a:lvl1pPr algn="r">
              <a:defRPr sz="1000"/>
            </a:lvl1pPr>
          </a:lstStyle>
          <a:p>
            <a:pPr defTabSz="732008">
              <a:defRPr/>
            </a:pPr>
            <a:fld id="{C1DB716A-964D-4EB2-8D0E-86C29F8A49E2}" type="datetimeFigureOut">
              <a:rPr lang="zh-CN" altLang="en-US" smtClean="0"/>
              <a:pPr defTabSz="732008">
                <a:defRPr/>
              </a:pPr>
              <a:t>2026/6/11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4288" y="1235075"/>
            <a:ext cx="6646862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219" tIns="36610" rIns="73219" bIns="36610" rtlCol="0" anchor="ctr"/>
          <a:lstStyle/>
          <a:p>
            <a:pPr marL="0" marR="0" lvl="0" indent="0" algn="l" defTabSz="73200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29096" y="4747855"/>
            <a:ext cx="11437253" cy="3885172"/>
          </a:xfrm>
          <a:prstGeom prst="rect">
            <a:avLst/>
          </a:prstGeom>
        </p:spPr>
        <p:txBody>
          <a:bodyPr vert="horz" lIns="73219" tIns="36610" rIns="73219" bIns="36610" rtlCol="0"/>
          <a:lstStyle/>
          <a:p>
            <a:pPr marL="0" marR="0" lvl="0" indent="0" algn="l" defTabSz="73200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6320" marR="0" lvl="1" indent="0" algn="l" defTabSz="73200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2008" marR="0" lvl="2" indent="0" algn="l" defTabSz="73200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098330" marR="0" lvl="3" indent="0" algn="l" defTabSz="73200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64650" marR="0" lvl="4" indent="0" algn="l" defTabSz="73200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371131"/>
            <a:ext cx="6194991" cy="495184"/>
          </a:xfrm>
          <a:prstGeom prst="rect">
            <a:avLst/>
          </a:prstGeom>
        </p:spPr>
        <p:txBody>
          <a:bodyPr vert="horz" lIns="73219" tIns="36610" rIns="73219" bIns="36610" rtlCol="0" anchor="b"/>
          <a:lstStyle>
            <a:lvl1pPr algn="l">
              <a:defRPr sz="1000"/>
            </a:lvl1pPr>
          </a:lstStyle>
          <a:p>
            <a:pPr defTabSz="732008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097062" y="9371131"/>
            <a:ext cx="6194991" cy="495184"/>
          </a:xfrm>
          <a:prstGeom prst="rect">
            <a:avLst/>
          </a:prstGeom>
        </p:spPr>
        <p:txBody>
          <a:bodyPr vert="horz" wrap="square" lIns="73219" tIns="36610" rIns="73219" bIns="36610" numCol="1" anchor="b" anchorCtr="0" compatLnSpc="1"/>
          <a:lstStyle>
            <a:lvl1pPr algn="r">
              <a:defRPr sz="1000"/>
            </a:lvl1pPr>
          </a:lstStyle>
          <a:p>
            <a:pPr defTabSz="732008">
              <a:defRPr/>
            </a:pPr>
            <a:fld id="{213A655C-B1AC-4425-A5A8-AB2C31E5176D}" type="slidenum">
              <a:rPr lang="zh-CN" altLang="en-US" smtClean="0"/>
              <a:pPr defTabSz="732008"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256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541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为提升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片区住宅品质、丰富住宅产品类型，我局会同雨花台区政府组织开展了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南京铁心桥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西善桥片区控制性详细规划（修编）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》NJZCf030-01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规划管理单元图则技术修正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南京铁心桥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西善桥片区控制性详细规划（修编）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》NJZCf030-01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规划管理单元图则技术修正成果向社会予以公布。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025-52887659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/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1204178" y="2367905"/>
            <a:ext cx="3970736" cy="72532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南京铁心桥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西善桥片区控制性详细规划（修编）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》NJZCf030-01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规划管理单元图则技术修正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3DBDD8E-1D87-E7F1-CC68-E32747971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936" r="5894"/>
          <a:stretch>
            <a:fillRect/>
          </a:stretch>
        </p:blipFill>
        <p:spPr>
          <a:xfrm>
            <a:off x="10052050" y="5797406"/>
            <a:ext cx="5122864" cy="426099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ECAE658-24C7-4C44-E7E1-B8C0E98A0F80}"/>
              </a:ext>
            </a:extLst>
          </p:cNvPr>
          <p:cNvSpPr/>
          <p:nvPr/>
        </p:nvSpPr>
        <p:spPr>
          <a:xfrm>
            <a:off x="10052050" y="5797406"/>
            <a:ext cx="5122864" cy="4260994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0404C92-9E07-E826-7731-EBA2601D8A24}"/>
              </a:ext>
            </a:extLst>
          </p:cNvPr>
          <p:cNvSpPr txBox="1"/>
          <p:nvPr/>
        </p:nvSpPr>
        <p:spPr>
          <a:xfrm>
            <a:off x="10052050" y="9058223"/>
            <a:ext cx="5122864" cy="57817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图片 137">
            <a:extLst>
              <a:ext uri="{FF2B5EF4-FFF2-40B4-BE49-F238E27FC236}">
                <a16:creationId xmlns:a16="http://schemas.microsoft.com/office/drawing/2014/main" id="{09E5C0F9-475E-2D86-4D83-CE73129EC7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79661" y="1695932"/>
            <a:ext cx="10417696" cy="7193588"/>
          </a:xfrm>
          <a:prstGeom prst="rect">
            <a:avLst/>
          </a:prstGeom>
          <a:ln>
            <a:noFill/>
          </a:ln>
        </p:spPr>
      </p:pic>
      <p:sp>
        <p:nvSpPr>
          <p:cNvPr id="144" name="任意多边形: 形状 143">
            <a:extLst>
              <a:ext uri="{FF2B5EF4-FFF2-40B4-BE49-F238E27FC236}">
                <a16:creationId xmlns:a16="http://schemas.microsoft.com/office/drawing/2014/main" id="{442A12BE-AE53-D46D-2F0C-F5E1ABA33210}"/>
              </a:ext>
            </a:extLst>
          </p:cNvPr>
          <p:cNvSpPr/>
          <p:nvPr/>
        </p:nvSpPr>
        <p:spPr>
          <a:xfrm>
            <a:off x="6879662" y="1698957"/>
            <a:ext cx="10417616" cy="7185306"/>
          </a:xfrm>
          <a:custGeom>
            <a:avLst/>
            <a:gdLst>
              <a:gd name="csX0" fmla="*/ 3235888 w 10417616"/>
              <a:gd name="csY0" fmla="*/ 2809543 h 7185306"/>
              <a:gd name="csX1" fmla="*/ 3178738 w 10417616"/>
              <a:gd name="csY1" fmla="*/ 2815893 h 7185306"/>
              <a:gd name="csX2" fmla="*/ 2988238 w 10417616"/>
              <a:gd name="csY2" fmla="*/ 3000043 h 7185306"/>
              <a:gd name="csX3" fmla="*/ 2556438 w 10417616"/>
              <a:gd name="csY3" fmla="*/ 3400093 h 7185306"/>
              <a:gd name="csX4" fmla="*/ 2346888 w 10417616"/>
              <a:gd name="csY4" fmla="*/ 3571543 h 7185306"/>
              <a:gd name="csX5" fmla="*/ 2124638 w 10417616"/>
              <a:gd name="csY5" fmla="*/ 3755693 h 7185306"/>
              <a:gd name="csX6" fmla="*/ 1699188 w 10417616"/>
              <a:gd name="csY6" fmla="*/ 4143043 h 7185306"/>
              <a:gd name="csX7" fmla="*/ 2658038 w 10417616"/>
              <a:gd name="csY7" fmla="*/ 5101893 h 7185306"/>
              <a:gd name="csX8" fmla="*/ 2816788 w 10417616"/>
              <a:gd name="csY8" fmla="*/ 4816143 h 7185306"/>
              <a:gd name="csX9" fmla="*/ 2943788 w 10417616"/>
              <a:gd name="csY9" fmla="*/ 4619293 h 7185306"/>
              <a:gd name="csX10" fmla="*/ 3413688 w 10417616"/>
              <a:gd name="csY10" fmla="*/ 3723943 h 7185306"/>
              <a:gd name="csX11" fmla="*/ 3489888 w 10417616"/>
              <a:gd name="csY11" fmla="*/ 3546143 h 7185306"/>
              <a:gd name="csX12" fmla="*/ 3534338 w 10417616"/>
              <a:gd name="csY12" fmla="*/ 3444543 h 7185306"/>
              <a:gd name="csX13" fmla="*/ 3318438 w 10417616"/>
              <a:gd name="csY13" fmla="*/ 3292143 h 7185306"/>
              <a:gd name="csX14" fmla="*/ 3477188 w 10417616"/>
              <a:gd name="csY14" fmla="*/ 3063543 h 7185306"/>
              <a:gd name="csX15" fmla="*/ 3286688 w 10417616"/>
              <a:gd name="csY15" fmla="*/ 2879393 h 7185306"/>
              <a:gd name="csX16" fmla="*/ 0 w 10417616"/>
              <a:gd name="csY16" fmla="*/ 0 h 7185306"/>
              <a:gd name="csX17" fmla="*/ 10417616 w 10417616"/>
              <a:gd name="csY17" fmla="*/ 0 h 7185306"/>
              <a:gd name="csX18" fmla="*/ 10417616 w 10417616"/>
              <a:gd name="csY18" fmla="*/ 7185306 h 7185306"/>
              <a:gd name="csX19" fmla="*/ 0 w 10417616"/>
              <a:gd name="csY19" fmla="*/ 7185306 h 71853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0417616" h="7185306">
                <a:moveTo>
                  <a:pt x="3235888" y="2809543"/>
                </a:moveTo>
                <a:lnTo>
                  <a:pt x="3178738" y="2815893"/>
                </a:lnTo>
                <a:lnTo>
                  <a:pt x="2988238" y="3000043"/>
                </a:lnTo>
                <a:lnTo>
                  <a:pt x="2556438" y="3400093"/>
                </a:lnTo>
                <a:lnTo>
                  <a:pt x="2346888" y="3571543"/>
                </a:lnTo>
                <a:lnTo>
                  <a:pt x="2124638" y="3755693"/>
                </a:lnTo>
                <a:lnTo>
                  <a:pt x="1699188" y="4143043"/>
                </a:lnTo>
                <a:lnTo>
                  <a:pt x="2658038" y="5101893"/>
                </a:lnTo>
                <a:lnTo>
                  <a:pt x="2816788" y="4816143"/>
                </a:lnTo>
                <a:lnTo>
                  <a:pt x="2943788" y="4619293"/>
                </a:lnTo>
                <a:lnTo>
                  <a:pt x="3413688" y="3723943"/>
                </a:lnTo>
                <a:lnTo>
                  <a:pt x="3489888" y="3546143"/>
                </a:lnTo>
                <a:lnTo>
                  <a:pt x="3534338" y="3444543"/>
                </a:lnTo>
                <a:lnTo>
                  <a:pt x="3318438" y="3292143"/>
                </a:lnTo>
                <a:lnTo>
                  <a:pt x="3477188" y="3063543"/>
                </a:lnTo>
                <a:lnTo>
                  <a:pt x="3286688" y="2879393"/>
                </a:lnTo>
                <a:close/>
                <a:moveTo>
                  <a:pt x="0" y="0"/>
                </a:moveTo>
                <a:lnTo>
                  <a:pt x="10417616" y="0"/>
                </a:lnTo>
                <a:lnTo>
                  <a:pt x="10417616" y="7185306"/>
                </a:lnTo>
                <a:lnTo>
                  <a:pt x="0" y="7185306"/>
                </a:lnTo>
                <a:close/>
              </a:path>
            </a:pathLst>
          </a:custGeom>
          <a:solidFill>
            <a:schemeClr val="bg1">
              <a:alpha val="3700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</p:spPr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8953392-A19F-7AA3-AE57-12FC6831D8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12407" r="18158" b="4445"/>
          <a:stretch>
            <a:fillRect/>
          </a:stretch>
        </p:blipFill>
        <p:spPr>
          <a:xfrm>
            <a:off x="461163" y="1896733"/>
            <a:ext cx="4320000" cy="31590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图则技术修正内容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2850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南京铁心桥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西善桥片区控制性详细规划（修编）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》NJZCf030—01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规划管理单元图则技术修正</a:t>
            </a: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236358" y="1231948"/>
            <a:ext cx="13157860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本次仅调整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01-016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地块二类居住用地（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R2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建筑密度，建筑密度为≤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，其余指标保持不变。</a:t>
            </a:r>
            <a:endParaRPr lang="en-US" altLang="zh-CN" sz="900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325880" y="8884263"/>
            <a:ext cx="23169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NJZCf030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单元的位置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8E2E7A0-5722-5A9A-3032-4C94CED4150B}"/>
              </a:ext>
            </a:extLst>
          </p:cNvPr>
          <p:cNvSpPr/>
          <p:nvPr/>
        </p:nvSpPr>
        <p:spPr>
          <a:xfrm>
            <a:off x="470839" y="5061894"/>
            <a:ext cx="40192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雨花台区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的位置</a:t>
            </a: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NJZCf030—01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规划管理单元图则位于雨花台区两桥片区，东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至雨航大道，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西至宁芜公路，南至数字大道，北至绕城公路，用地面积约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106.19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30759D3-E25B-AD77-71FC-324B42EA8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03681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宁规划资源办</a:t>
                      </a:r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2026</a:t>
                      </a:r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63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7699903" y="8315699"/>
            <a:ext cx="1696666" cy="904863"/>
            <a:chOff x="17976523" y="7056099"/>
            <a:chExt cx="1696666" cy="904863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2476216-644C-4E14-AFBA-A3271C34912B}"/>
                </a:ext>
              </a:extLst>
            </p:cNvPr>
            <p:cNvSpPr/>
            <p:nvPr/>
          </p:nvSpPr>
          <p:spPr>
            <a:xfrm>
              <a:off x="17976523" y="7443214"/>
              <a:ext cx="349281" cy="129117"/>
            </a:xfrm>
            <a:prstGeom prst="rect">
              <a:avLst/>
            </a:prstGeom>
            <a:noFill/>
            <a:ln w="1905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7976523" y="7056099"/>
              <a:ext cx="1696666" cy="904863"/>
              <a:chOff x="17976523" y="7056099"/>
              <a:chExt cx="1696666" cy="904863"/>
            </a:xfrm>
          </p:grpSpPr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D8B8F25-776D-4CE5-B273-ACF06C684700}"/>
                  </a:ext>
                </a:extLst>
              </p:cNvPr>
              <p:cNvSpPr txBox="1"/>
              <p:nvPr/>
            </p:nvSpPr>
            <p:spPr>
              <a:xfrm>
                <a:off x="18431927" y="7056099"/>
                <a:ext cx="1241262" cy="90486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技术修正地块范围</a:t>
                </a:r>
              </a:p>
              <a:p>
                <a:pPr>
                  <a:lnSpc>
                    <a:spcPct val="160000"/>
                  </a:lnSpc>
                </a:pP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22617C8D-29A9-4E22-9B34-18A2E5A3950C}"/>
                  </a:ext>
                </a:extLst>
              </p:cNvPr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000">
                  <a:sym typeface="+mn-ea"/>
                </a:endParaRPr>
              </a:p>
            </p:txBody>
          </p:sp>
        </p:grpSp>
      </p:grpSp>
      <p:sp>
        <p:nvSpPr>
          <p:cNvPr id="47" name="椭圆 46">
            <a:extLst>
              <a:ext uri="{FF2B5EF4-FFF2-40B4-BE49-F238E27FC236}">
                <a16:creationId xmlns:a16="http://schemas.microsoft.com/office/drawing/2014/main" id="{B3FA6EB1-1EC5-426A-B110-3C425E8F729A}"/>
              </a:ext>
            </a:extLst>
          </p:cNvPr>
          <p:cNvSpPr/>
          <p:nvPr/>
        </p:nvSpPr>
        <p:spPr>
          <a:xfrm>
            <a:off x="3101762" y="2842500"/>
            <a:ext cx="136602" cy="136602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DF4E587-3101-4C06-BF7C-FDF36FD78484}"/>
              </a:ext>
            </a:extLst>
          </p:cNvPr>
          <p:cNvSpPr txBox="1"/>
          <p:nvPr/>
        </p:nvSpPr>
        <p:spPr>
          <a:xfrm>
            <a:off x="2564769" y="297910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NJZCf030-01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81ED69D-882C-93E5-B3C4-E22B8DA50A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91" y="5470221"/>
            <a:ext cx="4228572" cy="3370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76AC4A43-DA84-460A-8A4C-C3A4A40858BA}"/>
              </a:ext>
            </a:extLst>
          </p:cNvPr>
          <p:cNvSpPr/>
          <p:nvPr/>
        </p:nvSpPr>
        <p:spPr>
          <a:xfrm>
            <a:off x="494684" y="5461416"/>
            <a:ext cx="4198401" cy="3379057"/>
          </a:xfrm>
          <a:custGeom>
            <a:avLst/>
            <a:gdLst>
              <a:gd name="csX0" fmla="*/ 2602332 w 9268642"/>
              <a:gd name="csY0" fmla="*/ 1490844 h 7459809"/>
              <a:gd name="csX1" fmla="*/ 2446757 w 9268642"/>
              <a:gd name="csY1" fmla="*/ 1649594 h 7459809"/>
              <a:gd name="csX2" fmla="*/ 1783182 w 9268642"/>
              <a:gd name="csY2" fmla="*/ 2198869 h 7459809"/>
              <a:gd name="csX3" fmla="*/ 2040357 w 9268642"/>
              <a:gd name="csY3" fmla="*/ 2462394 h 7459809"/>
              <a:gd name="csX4" fmla="*/ 2256257 w 9268642"/>
              <a:gd name="csY4" fmla="*/ 2646544 h 7459809"/>
              <a:gd name="csX5" fmla="*/ 2399132 w 9268642"/>
              <a:gd name="csY5" fmla="*/ 2732269 h 7459809"/>
              <a:gd name="csX6" fmla="*/ 2595982 w 9268642"/>
              <a:gd name="csY6" fmla="*/ 2821169 h 7459809"/>
              <a:gd name="csX7" fmla="*/ 2805532 w 9268642"/>
              <a:gd name="csY7" fmla="*/ 2875144 h 7459809"/>
              <a:gd name="csX8" fmla="*/ 2951582 w 9268642"/>
              <a:gd name="csY8" fmla="*/ 2891019 h 7459809"/>
              <a:gd name="csX9" fmla="*/ 3221457 w 9268642"/>
              <a:gd name="csY9" fmla="*/ 2859269 h 7459809"/>
              <a:gd name="csX10" fmla="*/ 3500857 w 9268642"/>
              <a:gd name="csY10" fmla="*/ 2805294 h 7459809"/>
              <a:gd name="csX11" fmla="*/ 3643732 w 9268642"/>
              <a:gd name="csY11" fmla="*/ 2783069 h 7459809"/>
              <a:gd name="csX12" fmla="*/ 3675482 w 9268642"/>
              <a:gd name="csY12" fmla="*/ 2348094 h 7459809"/>
              <a:gd name="csX13" fmla="*/ 3491332 w 9268642"/>
              <a:gd name="csY13" fmla="*/ 2211569 h 7459809"/>
              <a:gd name="csX14" fmla="*/ 3323057 w 9268642"/>
              <a:gd name="csY14" fmla="*/ 2055994 h 7459809"/>
              <a:gd name="csX15" fmla="*/ 3129382 w 9268642"/>
              <a:gd name="csY15" fmla="*/ 1881369 h 7459809"/>
              <a:gd name="csX16" fmla="*/ 2973807 w 9268642"/>
              <a:gd name="csY16" fmla="*/ 1732144 h 7459809"/>
              <a:gd name="csX17" fmla="*/ 2818232 w 9268642"/>
              <a:gd name="csY17" fmla="*/ 1611494 h 7459809"/>
              <a:gd name="csX18" fmla="*/ 2703932 w 9268642"/>
              <a:gd name="csY18" fmla="*/ 1544819 h 7459809"/>
              <a:gd name="csX19" fmla="*/ 0 w 9268642"/>
              <a:gd name="csY19" fmla="*/ 0 h 7459809"/>
              <a:gd name="csX20" fmla="*/ 9268642 w 9268642"/>
              <a:gd name="csY20" fmla="*/ 0 h 7459809"/>
              <a:gd name="csX21" fmla="*/ 9268642 w 9268642"/>
              <a:gd name="csY21" fmla="*/ 7459809 h 7459809"/>
              <a:gd name="csX22" fmla="*/ 0 w 9268642"/>
              <a:gd name="csY22" fmla="*/ 7459809 h 74598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9268642" h="7459809">
                <a:moveTo>
                  <a:pt x="2602332" y="1490844"/>
                </a:moveTo>
                <a:lnTo>
                  <a:pt x="2446757" y="1649594"/>
                </a:lnTo>
                <a:lnTo>
                  <a:pt x="1783182" y="2198869"/>
                </a:lnTo>
                <a:lnTo>
                  <a:pt x="2040357" y="2462394"/>
                </a:lnTo>
                <a:lnTo>
                  <a:pt x="2256257" y="2646544"/>
                </a:lnTo>
                <a:lnTo>
                  <a:pt x="2399132" y="2732269"/>
                </a:lnTo>
                <a:lnTo>
                  <a:pt x="2595982" y="2821169"/>
                </a:lnTo>
                <a:lnTo>
                  <a:pt x="2805532" y="2875144"/>
                </a:lnTo>
                <a:lnTo>
                  <a:pt x="2951582" y="2891019"/>
                </a:lnTo>
                <a:lnTo>
                  <a:pt x="3221457" y="2859269"/>
                </a:lnTo>
                <a:lnTo>
                  <a:pt x="3500857" y="2805294"/>
                </a:lnTo>
                <a:lnTo>
                  <a:pt x="3643732" y="2783069"/>
                </a:lnTo>
                <a:lnTo>
                  <a:pt x="3675482" y="2348094"/>
                </a:lnTo>
                <a:lnTo>
                  <a:pt x="3491332" y="2211569"/>
                </a:lnTo>
                <a:lnTo>
                  <a:pt x="3323057" y="2055994"/>
                </a:lnTo>
                <a:lnTo>
                  <a:pt x="3129382" y="1881369"/>
                </a:lnTo>
                <a:lnTo>
                  <a:pt x="2973807" y="1732144"/>
                </a:lnTo>
                <a:lnTo>
                  <a:pt x="2818232" y="1611494"/>
                </a:lnTo>
                <a:lnTo>
                  <a:pt x="2703932" y="1544819"/>
                </a:lnTo>
                <a:close/>
                <a:moveTo>
                  <a:pt x="0" y="0"/>
                </a:moveTo>
                <a:lnTo>
                  <a:pt x="9268642" y="0"/>
                </a:lnTo>
                <a:lnTo>
                  <a:pt x="9268642" y="7459809"/>
                </a:lnTo>
                <a:lnTo>
                  <a:pt x="0" y="7459809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5C8E996-3372-ECBE-028B-84D3BA47EAF4}"/>
              </a:ext>
            </a:extLst>
          </p:cNvPr>
          <p:cNvGrpSpPr/>
          <p:nvPr/>
        </p:nvGrpSpPr>
        <p:grpSpPr>
          <a:xfrm>
            <a:off x="1584313" y="6009586"/>
            <a:ext cx="3194693" cy="2443746"/>
            <a:chOff x="7877642" y="3954780"/>
            <a:chExt cx="7052795" cy="5394960"/>
          </a:xfrm>
          <a:effectLst/>
        </p:grpSpPr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E037042E-7218-E9D4-AA24-76B2E4DA882A}"/>
                </a:ext>
              </a:extLst>
            </p:cNvPr>
            <p:cNvSpPr/>
            <p:nvPr/>
          </p:nvSpPr>
          <p:spPr>
            <a:xfrm>
              <a:off x="10035815" y="3954780"/>
              <a:ext cx="266425" cy="1557020"/>
            </a:xfrm>
            <a:custGeom>
              <a:avLst/>
              <a:gdLst>
                <a:gd name="connsiteX0" fmla="*/ 269412 w 269412"/>
                <a:gd name="connsiteY0" fmla="*/ 0 h 2286000"/>
                <a:gd name="connsiteX1" fmla="*/ 193212 w 269412"/>
                <a:gd name="connsiteY1" fmla="*/ 297180 h 2286000"/>
                <a:gd name="connsiteX2" fmla="*/ 117012 w 269412"/>
                <a:gd name="connsiteY2" fmla="*/ 708660 h 2286000"/>
                <a:gd name="connsiteX3" fmla="*/ 10332 w 269412"/>
                <a:gd name="connsiteY3" fmla="*/ 937260 h 2286000"/>
                <a:gd name="connsiteX4" fmla="*/ 17952 w 269412"/>
                <a:gd name="connsiteY4" fmla="*/ 1386840 h 2286000"/>
                <a:gd name="connsiteX5" fmla="*/ 132252 w 269412"/>
                <a:gd name="connsiteY5" fmla="*/ 1813560 h 2286000"/>
                <a:gd name="connsiteX6" fmla="*/ 48432 w 269412"/>
                <a:gd name="connsiteY6" fmla="*/ 2286000 h 2286000"/>
                <a:gd name="connsiteX0-1" fmla="*/ 266425 w 266425"/>
                <a:gd name="connsiteY0-2" fmla="*/ 0 h 2286000"/>
                <a:gd name="connsiteX1-3" fmla="*/ 190225 w 266425"/>
                <a:gd name="connsiteY1-4" fmla="*/ 297180 h 2286000"/>
                <a:gd name="connsiteX2-5" fmla="*/ 114025 w 266425"/>
                <a:gd name="connsiteY2-6" fmla="*/ 708660 h 2286000"/>
                <a:gd name="connsiteX3-7" fmla="*/ 7345 w 266425"/>
                <a:gd name="connsiteY3-8" fmla="*/ 937260 h 2286000"/>
                <a:gd name="connsiteX4-9" fmla="*/ 14965 w 266425"/>
                <a:gd name="connsiteY4-10" fmla="*/ 1386840 h 2286000"/>
                <a:gd name="connsiteX5-11" fmla="*/ 60685 w 266425"/>
                <a:gd name="connsiteY5-12" fmla="*/ 1557020 h 2286000"/>
                <a:gd name="connsiteX6-13" fmla="*/ 129265 w 266425"/>
                <a:gd name="connsiteY6-14" fmla="*/ 1813560 h 2286000"/>
                <a:gd name="connsiteX7" fmla="*/ 45445 w 266425"/>
                <a:gd name="connsiteY7" fmla="*/ 2286000 h 2286000"/>
                <a:gd name="connsiteX0-15" fmla="*/ 266425 w 266425"/>
                <a:gd name="connsiteY0-16" fmla="*/ 0 h 1813560"/>
                <a:gd name="connsiteX1-17" fmla="*/ 190225 w 266425"/>
                <a:gd name="connsiteY1-18" fmla="*/ 297180 h 1813560"/>
                <a:gd name="connsiteX2-19" fmla="*/ 114025 w 266425"/>
                <a:gd name="connsiteY2-20" fmla="*/ 708660 h 1813560"/>
                <a:gd name="connsiteX3-21" fmla="*/ 7345 w 266425"/>
                <a:gd name="connsiteY3-22" fmla="*/ 937260 h 1813560"/>
                <a:gd name="connsiteX4-23" fmla="*/ 14965 w 266425"/>
                <a:gd name="connsiteY4-24" fmla="*/ 1386840 h 1813560"/>
                <a:gd name="connsiteX5-25" fmla="*/ 60685 w 266425"/>
                <a:gd name="connsiteY5-26" fmla="*/ 1557020 h 1813560"/>
                <a:gd name="connsiteX6-27" fmla="*/ 129265 w 266425"/>
                <a:gd name="connsiteY6-28" fmla="*/ 1813560 h 1813560"/>
                <a:gd name="connsiteX0-29" fmla="*/ 266425 w 266425"/>
                <a:gd name="connsiteY0-30" fmla="*/ 0 h 1557020"/>
                <a:gd name="connsiteX1-31" fmla="*/ 190225 w 266425"/>
                <a:gd name="connsiteY1-32" fmla="*/ 297180 h 1557020"/>
                <a:gd name="connsiteX2-33" fmla="*/ 114025 w 266425"/>
                <a:gd name="connsiteY2-34" fmla="*/ 708660 h 1557020"/>
                <a:gd name="connsiteX3-35" fmla="*/ 7345 w 266425"/>
                <a:gd name="connsiteY3-36" fmla="*/ 937260 h 1557020"/>
                <a:gd name="connsiteX4-37" fmla="*/ 14965 w 266425"/>
                <a:gd name="connsiteY4-38" fmla="*/ 1386840 h 1557020"/>
                <a:gd name="connsiteX5-39" fmla="*/ 60685 w 266425"/>
                <a:gd name="connsiteY5-40" fmla="*/ 1557020 h 15570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66425" h="1557020">
                  <a:moveTo>
                    <a:pt x="266425" y="0"/>
                  </a:moveTo>
                  <a:cubicBezTo>
                    <a:pt x="241025" y="89535"/>
                    <a:pt x="215625" y="179070"/>
                    <a:pt x="190225" y="297180"/>
                  </a:cubicBezTo>
                  <a:cubicBezTo>
                    <a:pt x="164825" y="415290"/>
                    <a:pt x="144505" y="601980"/>
                    <a:pt x="114025" y="708660"/>
                  </a:cubicBezTo>
                  <a:cubicBezTo>
                    <a:pt x="83545" y="815340"/>
                    <a:pt x="23855" y="824230"/>
                    <a:pt x="7345" y="937260"/>
                  </a:cubicBezTo>
                  <a:cubicBezTo>
                    <a:pt x="-9165" y="1050290"/>
                    <a:pt x="6075" y="1283547"/>
                    <a:pt x="14965" y="1386840"/>
                  </a:cubicBezTo>
                  <a:cubicBezTo>
                    <a:pt x="23855" y="1490133"/>
                    <a:pt x="41635" y="1485900"/>
                    <a:pt x="60685" y="1557020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arrow" w="med" len="sm"/>
              <a:tailEnd type="non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0B2EAAE4-34A9-6B5E-B394-6E8C4AD64CD6}"/>
                </a:ext>
              </a:extLst>
            </p:cNvPr>
            <p:cNvSpPr/>
            <p:nvPr/>
          </p:nvSpPr>
          <p:spPr>
            <a:xfrm>
              <a:off x="13615987" y="6305273"/>
              <a:ext cx="1314450" cy="153941"/>
            </a:xfrm>
            <a:custGeom>
              <a:avLst/>
              <a:gdLst>
                <a:gd name="connsiteX0" fmla="*/ 0 w 2252662"/>
                <a:gd name="connsiteY0" fmla="*/ 276 h 243164"/>
                <a:gd name="connsiteX1" fmla="*/ 404812 w 2252662"/>
                <a:gd name="connsiteY1" fmla="*/ 24089 h 243164"/>
                <a:gd name="connsiteX2" fmla="*/ 966787 w 2252662"/>
                <a:gd name="connsiteY2" fmla="*/ 152676 h 243164"/>
                <a:gd name="connsiteX3" fmla="*/ 1314450 w 2252662"/>
                <a:gd name="connsiteY3" fmla="*/ 95526 h 243164"/>
                <a:gd name="connsiteX4" fmla="*/ 1857375 w 2252662"/>
                <a:gd name="connsiteY4" fmla="*/ 195539 h 243164"/>
                <a:gd name="connsiteX5" fmla="*/ 2252662 w 2252662"/>
                <a:gd name="connsiteY5" fmla="*/ 243164 h 243164"/>
                <a:gd name="connsiteX0-1" fmla="*/ 0 w 1857375"/>
                <a:gd name="connsiteY0-2" fmla="*/ 276 h 195539"/>
                <a:gd name="connsiteX1-3" fmla="*/ 404812 w 1857375"/>
                <a:gd name="connsiteY1-4" fmla="*/ 24089 h 195539"/>
                <a:gd name="connsiteX2-5" fmla="*/ 966787 w 1857375"/>
                <a:gd name="connsiteY2-6" fmla="*/ 152676 h 195539"/>
                <a:gd name="connsiteX3-7" fmla="*/ 1314450 w 1857375"/>
                <a:gd name="connsiteY3-8" fmla="*/ 95526 h 195539"/>
                <a:gd name="connsiteX4-9" fmla="*/ 1857375 w 1857375"/>
                <a:gd name="connsiteY4-10" fmla="*/ 195539 h 195539"/>
                <a:gd name="connsiteX0-11" fmla="*/ 0 w 1314450"/>
                <a:gd name="connsiteY0-12" fmla="*/ 276 h 153941"/>
                <a:gd name="connsiteX1-13" fmla="*/ 404812 w 1314450"/>
                <a:gd name="connsiteY1-14" fmla="*/ 24089 h 153941"/>
                <a:gd name="connsiteX2-15" fmla="*/ 966787 w 1314450"/>
                <a:gd name="connsiteY2-16" fmla="*/ 152676 h 153941"/>
                <a:gd name="connsiteX3-17" fmla="*/ 1314450 w 1314450"/>
                <a:gd name="connsiteY3-18" fmla="*/ 95526 h 1539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314450" h="153941">
                  <a:moveTo>
                    <a:pt x="0" y="276"/>
                  </a:moveTo>
                  <a:cubicBezTo>
                    <a:pt x="121840" y="-518"/>
                    <a:pt x="243681" y="-1311"/>
                    <a:pt x="404812" y="24089"/>
                  </a:cubicBezTo>
                  <a:cubicBezTo>
                    <a:pt x="565943" y="49489"/>
                    <a:pt x="815181" y="140770"/>
                    <a:pt x="966787" y="152676"/>
                  </a:cubicBezTo>
                  <a:cubicBezTo>
                    <a:pt x="1118393" y="164582"/>
                    <a:pt x="1166019" y="88382"/>
                    <a:pt x="1314450" y="95526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none" w="med" len="sm"/>
              <a:tailEnd type="arrow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519F396F-C2F6-40F3-E418-C4A5995618D1}"/>
                </a:ext>
              </a:extLst>
            </p:cNvPr>
            <p:cNvSpPr/>
            <p:nvPr/>
          </p:nvSpPr>
          <p:spPr>
            <a:xfrm>
              <a:off x="7877642" y="5615940"/>
              <a:ext cx="329098" cy="3733800"/>
            </a:xfrm>
            <a:custGeom>
              <a:avLst/>
              <a:gdLst>
                <a:gd name="connsiteX0" fmla="*/ 603418 w 603418"/>
                <a:gd name="connsiteY0" fmla="*/ 0 h 4632960"/>
                <a:gd name="connsiteX1" fmla="*/ 199558 w 603418"/>
                <a:gd name="connsiteY1" fmla="*/ 899160 h 4632960"/>
                <a:gd name="connsiteX2" fmla="*/ 85258 w 603418"/>
                <a:gd name="connsiteY2" fmla="*/ 1402080 h 4632960"/>
                <a:gd name="connsiteX3" fmla="*/ 47158 w 603418"/>
                <a:gd name="connsiteY3" fmla="*/ 2293620 h 4632960"/>
                <a:gd name="connsiteX4" fmla="*/ 16678 w 603418"/>
                <a:gd name="connsiteY4" fmla="*/ 3406140 h 4632960"/>
                <a:gd name="connsiteX5" fmla="*/ 329098 w 603418"/>
                <a:gd name="connsiteY5" fmla="*/ 4632960 h 4632960"/>
                <a:gd name="connsiteX0-1" fmla="*/ 199558 w 329098"/>
                <a:gd name="connsiteY0-2" fmla="*/ 0 h 3733800"/>
                <a:gd name="connsiteX1-3" fmla="*/ 85258 w 329098"/>
                <a:gd name="connsiteY1-4" fmla="*/ 502920 h 3733800"/>
                <a:gd name="connsiteX2-5" fmla="*/ 47158 w 329098"/>
                <a:gd name="connsiteY2-6" fmla="*/ 1394460 h 3733800"/>
                <a:gd name="connsiteX3-7" fmla="*/ 16678 w 329098"/>
                <a:gd name="connsiteY3-8" fmla="*/ 2506980 h 3733800"/>
                <a:gd name="connsiteX4-9" fmla="*/ 329098 w 329098"/>
                <a:gd name="connsiteY4-10" fmla="*/ 3733800 h 3733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9098" h="3733800">
                  <a:moveTo>
                    <a:pt x="199558" y="0"/>
                  </a:moveTo>
                  <a:cubicBezTo>
                    <a:pt x="113198" y="233680"/>
                    <a:pt x="110658" y="270510"/>
                    <a:pt x="85258" y="502920"/>
                  </a:cubicBezTo>
                  <a:cubicBezTo>
                    <a:pt x="59858" y="735330"/>
                    <a:pt x="58588" y="1060450"/>
                    <a:pt x="47158" y="1394460"/>
                  </a:cubicBezTo>
                  <a:cubicBezTo>
                    <a:pt x="35728" y="1728470"/>
                    <a:pt x="-30312" y="2117090"/>
                    <a:pt x="16678" y="2506980"/>
                  </a:cubicBezTo>
                  <a:cubicBezTo>
                    <a:pt x="63668" y="2896870"/>
                    <a:pt x="196383" y="3315335"/>
                    <a:pt x="329098" y="3733800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none" w="med" len="sm"/>
              <a:tailEnd type="arrow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F523345D-DF89-E920-FE74-DBB8F3AC8E95}"/>
                </a:ext>
              </a:extLst>
            </p:cNvPr>
            <p:cNvSpPr/>
            <p:nvPr/>
          </p:nvSpPr>
          <p:spPr>
            <a:xfrm>
              <a:off x="8830310" y="6184112"/>
              <a:ext cx="4781867" cy="557404"/>
            </a:xfrm>
            <a:custGeom>
              <a:avLst/>
              <a:gdLst>
                <a:gd name="connsiteX0" fmla="*/ 0 w 5692140"/>
                <a:gd name="connsiteY0" fmla="*/ 229179 h 561483"/>
                <a:gd name="connsiteX1" fmla="*/ 426720 w 5692140"/>
                <a:gd name="connsiteY1" fmla="*/ 412059 h 561483"/>
                <a:gd name="connsiteX2" fmla="*/ 769620 w 5692140"/>
                <a:gd name="connsiteY2" fmla="*/ 434919 h 561483"/>
                <a:gd name="connsiteX3" fmla="*/ 1242060 w 5692140"/>
                <a:gd name="connsiteY3" fmla="*/ 457779 h 561483"/>
                <a:gd name="connsiteX4" fmla="*/ 1661160 w 5692140"/>
                <a:gd name="connsiteY4" fmla="*/ 556839 h 561483"/>
                <a:gd name="connsiteX5" fmla="*/ 2042160 w 5692140"/>
                <a:gd name="connsiteY5" fmla="*/ 533979 h 561483"/>
                <a:gd name="connsiteX6" fmla="*/ 2522220 w 5692140"/>
                <a:gd name="connsiteY6" fmla="*/ 434919 h 561483"/>
                <a:gd name="connsiteX7" fmla="*/ 2971800 w 5692140"/>
                <a:gd name="connsiteY7" fmla="*/ 457779 h 561483"/>
                <a:gd name="connsiteX8" fmla="*/ 3573780 w 5692140"/>
                <a:gd name="connsiteY8" fmla="*/ 366339 h 561483"/>
                <a:gd name="connsiteX9" fmla="*/ 4488180 w 5692140"/>
                <a:gd name="connsiteY9" fmla="*/ 84399 h 561483"/>
                <a:gd name="connsiteX10" fmla="*/ 4892040 w 5692140"/>
                <a:gd name="connsiteY10" fmla="*/ 579 h 561483"/>
                <a:gd name="connsiteX11" fmla="*/ 5692140 w 5692140"/>
                <a:gd name="connsiteY11" fmla="*/ 53919 h 561483"/>
                <a:gd name="connsiteX0-1" fmla="*/ 0 w 5692140"/>
                <a:gd name="connsiteY0-2" fmla="*/ 229179 h 547107"/>
                <a:gd name="connsiteX1-3" fmla="*/ 426720 w 5692140"/>
                <a:gd name="connsiteY1-4" fmla="*/ 412059 h 547107"/>
                <a:gd name="connsiteX2-5" fmla="*/ 769620 w 5692140"/>
                <a:gd name="connsiteY2-6" fmla="*/ 434919 h 547107"/>
                <a:gd name="connsiteX3-7" fmla="*/ 1242060 w 5692140"/>
                <a:gd name="connsiteY3-8" fmla="*/ 457779 h 547107"/>
                <a:gd name="connsiteX4-9" fmla="*/ 1553210 w 5692140"/>
                <a:gd name="connsiteY4-10" fmla="*/ 537789 h 547107"/>
                <a:gd name="connsiteX5-11" fmla="*/ 2042160 w 5692140"/>
                <a:gd name="connsiteY5-12" fmla="*/ 533979 h 547107"/>
                <a:gd name="connsiteX6-13" fmla="*/ 2522220 w 5692140"/>
                <a:gd name="connsiteY6-14" fmla="*/ 434919 h 547107"/>
                <a:gd name="connsiteX7-15" fmla="*/ 2971800 w 5692140"/>
                <a:gd name="connsiteY7-16" fmla="*/ 457779 h 547107"/>
                <a:gd name="connsiteX8-17" fmla="*/ 3573780 w 5692140"/>
                <a:gd name="connsiteY8-18" fmla="*/ 366339 h 547107"/>
                <a:gd name="connsiteX9-19" fmla="*/ 4488180 w 5692140"/>
                <a:gd name="connsiteY9-20" fmla="*/ 84399 h 547107"/>
                <a:gd name="connsiteX10-21" fmla="*/ 4892040 w 5692140"/>
                <a:gd name="connsiteY10-22" fmla="*/ 579 h 547107"/>
                <a:gd name="connsiteX11-23" fmla="*/ 5692140 w 5692140"/>
                <a:gd name="connsiteY11-24" fmla="*/ 53919 h 547107"/>
                <a:gd name="connsiteX0-25" fmla="*/ 0 w 5692140"/>
                <a:gd name="connsiteY0-26" fmla="*/ 229179 h 555102"/>
                <a:gd name="connsiteX1-27" fmla="*/ 426720 w 5692140"/>
                <a:gd name="connsiteY1-28" fmla="*/ 412059 h 555102"/>
                <a:gd name="connsiteX2-29" fmla="*/ 769620 w 5692140"/>
                <a:gd name="connsiteY2-30" fmla="*/ 434919 h 555102"/>
                <a:gd name="connsiteX3-31" fmla="*/ 1242060 w 5692140"/>
                <a:gd name="connsiteY3-32" fmla="*/ 457779 h 555102"/>
                <a:gd name="connsiteX4-33" fmla="*/ 1553210 w 5692140"/>
                <a:gd name="connsiteY4-34" fmla="*/ 537789 h 555102"/>
                <a:gd name="connsiteX5-35" fmla="*/ 2042160 w 5692140"/>
                <a:gd name="connsiteY5-36" fmla="*/ 533979 h 555102"/>
                <a:gd name="connsiteX6-37" fmla="*/ 2522220 w 5692140"/>
                <a:gd name="connsiteY6-38" fmla="*/ 434919 h 555102"/>
                <a:gd name="connsiteX7-39" fmla="*/ 2971800 w 5692140"/>
                <a:gd name="connsiteY7-40" fmla="*/ 457779 h 555102"/>
                <a:gd name="connsiteX8-41" fmla="*/ 3573780 w 5692140"/>
                <a:gd name="connsiteY8-42" fmla="*/ 366339 h 555102"/>
                <a:gd name="connsiteX9-43" fmla="*/ 4488180 w 5692140"/>
                <a:gd name="connsiteY9-44" fmla="*/ 84399 h 555102"/>
                <a:gd name="connsiteX10-45" fmla="*/ 4892040 w 5692140"/>
                <a:gd name="connsiteY10-46" fmla="*/ 579 h 555102"/>
                <a:gd name="connsiteX11-47" fmla="*/ 5692140 w 5692140"/>
                <a:gd name="connsiteY11-48" fmla="*/ 53919 h 555102"/>
                <a:gd name="connsiteX0-49" fmla="*/ 0 w 5265420"/>
                <a:gd name="connsiteY0-50" fmla="*/ 412059 h 555102"/>
                <a:gd name="connsiteX1-51" fmla="*/ 342900 w 5265420"/>
                <a:gd name="connsiteY1-52" fmla="*/ 434919 h 555102"/>
                <a:gd name="connsiteX2-53" fmla="*/ 815340 w 5265420"/>
                <a:gd name="connsiteY2-54" fmla="*/ 457779 h 555102"/>
                <a:gd name="connsiteX3-55" fmla="*/ 1126490 w 5265420"/>
                <a:gd name="connsiteY3-56" fmla="*/ 537789 h 555102"/>
                <a:gd name="connsiteX4-57" fmla="*/ 1615440 w 5265420"/>
                <a:gd name="connsiteY4-58" fmla="*/ 533979 h 555102"/>
                <a:gd name="connsiteX5-59" fmla="*/ 2095500 w 5265420"/>
                <a:gd name="connsiteY5-60" fmla="*/ 434919 h 555102"/>
                <a:gd name="connsiteX6-61" fmla="*/ 2545080 w 5265420"/>
                <a:gd name="connsiteY6-62" fmla="*/ 457779 h 555102"/>
                <a:gd name="connsiteX7-63" fmla="*/ 3147060 w 5265420"/>
                <a:gd name="connsiteY7-64" fmla="*/ 366339 h 555102"/>
                <a:gd name="connsiteX8-65" fmla="*/ 4061460 w 5265420"/>
                <a:gd name="connsiteY8-66" fmla="*/ 84399 h 555102"/>
                <a:gd name="connsiteX9-67" fmla="*/ 4465320 w 5265420"/>
                <a:gd name="connsiteY9-68" fmla="*/ 579 h 555102"/>
                <a:gd name="connsiteX10-69" fmla="*/ 5265420 w 5265420"/>
                <a:gd name="connsiteY10-70" fmla="*/ 53919 h 555102"/>
                <a:gd name="connsiteX0-71" fmla="*/ 0 w 4922520"/>
                <a:gd name="connsiteY0-72" fmla="*/ 434919 h 555102"/>
                <a:gd name="connsiteX1-73" fmla="*/ 472440 w 4922520"/>
                <a:gd name="connsiteY1-74" fmla="*/ 457779 h 555102"/>
                <a:gd name="connsiteX2-75" fmla="*/ 783590 w 4922520"/>
                <a:gd name="connsiteY2-76" fmla="*/ 537789 h 555102"/>
                <a:gd name="connsiteX3-77" fmla="*/ 1272540 w 4922520"/>
                <a:gd name="connsiteY3-78" fmla="*/ 533979 h 555102"/>
                <a:gd name="connsiteX4-79" fmla="*/ 1752600 w 4922520"/>
                <a:gd name="connsiteY4-80" fmla="*/ 434919 h 555102"/>
                <a:gd name="connsiteX5-81" fmla="*/ 2202180 w 4922520"/>
                <a:gd name="connsiteY5-82" fmla="*/ 457779 h 555102"/>
                <a:gd name="connsiteX6-83" fmla="*/ 2804160 w 4922520"/>
                <a:gd name="connsiteY6-84" fmla="*/ 366339 h 555102"/>
                <a:gd name="connsiteX7-85" fmla="*/ 3718560 w 4922520"/>
                <a:gd name="connsiteY7-86" fmla="*/ 84399 h 555102"/>
                <a:gd name="connsiteX8-87" fmla="*/ 4122420 w 4922520"/>
                <a:gd name="connsiteY8-88" fmla="*/ 579 h 555102"/>
                <a:gd name="connsiteX9-89" fmla="*/ 4922520 w 4922520"/>
                <a:gd name="connsiteY9-90" fmla="*/ 53919 h 555102"/>
                <a:gd name="connsiteX0-91" fmla="*/ 0 w 4450080"/>
                <a:gd name="connsiteY0-92" fmla="*/ 457779 h 555102"/>
                <a:gd name="connsiteX1-93" fmla="*/ 311150 w 4450080"/>
                <a:gd name="connsiteY1-94" fmla="*/ 537789 h 555102"/>
                <a:gd name="connsiteX2-95" fmla="*/ 800100 w 4450080"/>
                <a:gd name="connsiteY2-96" fmla="*/ 533979 h 555102"/>
                <a:gd name="connsiteX3-97" fmla="*/ 1280160 w 4450080"/>
                <a:gd name="connsiteY3-98" fmla="*/ 434919 h 555102"/>
                <a:gd name="connsiteX4-99" fmla="*/ 1729740 w 4450080"/>
                <a:gd name="connsiteY4-100" fmla="*/ 457779 h 555102"/>
                <a:gd name="connsiteX5-101" fmla="*/ 2331720 w 4450080"/>
                <a:gd name="connsiteY5-102" fmla="*/ 366339 h 555102"/>
                <a:gd name="connsiteX6-103" fmla="*/ 3246120 w 4450080"/>
                <a:gd name="connsiteY6-104" fmla="*/ 84399 h 555102"/>
                <a:gd name="connsiteX7-105" fmla="*/ 3649980 w 4450080"/>
                <a:gd name="connsiteY7-106" fmla="*/ 579 h 555102"/>
                <a:gd name="connsiteX8-107" fmla="*/ 4450080 w 4450080"/>
                <a:gd name="connsiteY8-108" fmla="*/ 53919 h 555102"/>
                <a:gd name="connsiteX0-109" fmla="*/ 0 w 4138930"/>
                <a:gd name="connsiteY0-110" fmla="*/ 537789 h 555102"/>
                <a:gd name="connsiteX1-111" fmla="*/ 488950 w 4138930"/>
                <a:gd name="connsiteY1-112" fmla="*/ 533979 h 555102"/>
                <a:gd name="connsiteX2-113" fmla="*/ 969010 w 4138930"/>
                <a:gd name="connsiteY2-114" fmla="*/ 434919 h 555102"/>
                <a:gd name="connsiteX3-115" fmla="*/ 1418590 w 4138930"/>
                <a:gd name="connsiteY3-116" fmla="*/ 457779 h 555102"/>
                <a:gd name="connsiteX4-117" fmla="*/ 2020570 w 4138930"/>
                <a:gd name="connsiteY4-118" fmla="*/ 366339 h 555102"/>
                <a:gd name="connsiteX5-119" fmla="*/ 2934970 w 4138930"/>
                <a:gd name="connsiteY5-120" fmla="*/ 84399 h 555102"/>
                <a:gd name="connsiteX6-121" fmla="*/ 3338830 w 4138930"/>
                <a:gd name="connsiteY6-122" fmla="*/ 579 h 555102"/>
                <a:gd name="connsiteX7-123" fmla="*/ 4138930 w 4138930"/>
                <a:gd name="connsiteY7-124" fmla="*/ 53919 h 555102"/>
                <a:gd name="csX0" fmla="*/ 0 w 4781867"/>
                <a:gd name="csY0" fmla="*/ 537396 h 554709"/>
                <a:gd name="csX1" fmla="*/ 488950 w 4781867"/>
                <a:gd name="csY1" fmla="*/ 533586 h 554709"/>
                <a:gd name="csX2" fmla="*/ 969010 w 4781867"/>
                <a:gd name="csY2" fmla="*/ 434526 h 554709"/>
                <a:gd name="csX3" fmla="*/ 1418590 w 4781867"/>
                <a:gd name="csY3" fmla="*/ 457386 h 554709"/>
                <a:gd name="csX4" fmla="*/ 2020570 w 4781867"/>
                <a:gd name="csY4" fmla="*/ 365946 h 554709"/>
                <a:gd name="csX5" fmla="*/ 2934970 w 4781867"/>
                <a:gd name="csY5" fmla="*/ 84006 h 554709"/>
                <a:gd name="csX6" fmla="*/ 3338830 w 4781867"/>
                <a:gd name="csY6" fmla="*/ 186 h 554709"/>
                <a:gd name="csX7" fmla="*/ 4781867 w 4781867"/>
                <a:gd name="csY7" fmla="*/ 124963 h 554709"/>
                <a:gd name="csX0" fmla="*/ 0 w 4781867"/>
                <a:gd name="csY0" fmla="*/ 537989 h 555302"/>
                <a:gd name="csX1" fmla="*/ 488950 w 4781867"/>
                <a:gd name="csY1" fmla="*/ 534179 h 555302"/>
                <a:gd name="csX2" fmla="*/ 969010 w 4781867"/>
                <a:gd name="csY2" fmla="*/ 435119 h 555302"/>
                <a:gd name="csX3" fmla="*/ 1418590 w 4781867"/>
                <a:gd name="csY3" fmla="*/ 457979 h 555302"/>
                <a:gd name="csX4" fmla="*/ 2020570 w 4781867"/>
                <a:gd name="csY4" fmla="*/ 366539 h 555302"/>
                <a:gd name="csX5" fmla="*/ 2934970 w 4781867"/>
                <a:gd name="csY5" fmla="*/ 84599 h 555302"/>
                <a:gd name="csX6" fmla="*/ 3338830 w 4781867"/>
                <a:gd name="csY6" fmla="*/ 779 h 555302"/>
                <a:gd name="csX7" fmla="*/ 3928428 w 4781867"/>
                <a:gd name="csY7" fmla="*/ 47451 h 555302"/>
                <a:gd name="csX8" fmla="*/ 4781867 w 4781867"/>
                <a:gd name="csY8" fmla="*/ 125556 h 555302"/>
                <a:gd name="csX0" fmla="*/ 0 w 4781867"/>
                <a:gd name="csY0" fmla="*/ 543066 h 560379"/>
                <a:gd name="csX1" fmla="*/ 488950 w 4781867"/>
                <a:gd name="csY1" fmla="*/ 539256 h 560379"/>
                <a:gd name="csX2" fmla="*/ 969010 w 4781867"/>
                <a:gd name="csY2" fmla="*/ 440196 h 560379"/>
                <a:gd name="csX3" fmla="*/ 1418590 w 4781867"/>
                <a:gd name="csY3" fmla="*/ 463056 h 560379"/>
                <a:gd name="csX4" fmla="*/ 2020570 w 4781867"/>
                <a:gd name="csY4" fmla="*/ 371616 h 560379"/>
                <a:gd name="csX5" fmla="*/ 2934970 w 4781867"/>
                <a:gd name="csY5" fmla="*/ 89676 h 560379"/>
                <a:gd name="csX6" fmla="*/ 3338830 w 4781867"/>
                <a:gd name="csY6" fmla="*/ 5856 h 560379"/>
                <a:gd name="csX7" fmla="*/ 3837940 w 4781867"/>
                <a:gd name="csY7" fmla="*/ 14428 h 560379"/>
                <a:gd name="csX8" fmla="*/ 4781867 w 4781867"/>
                <a:gd name="csY8" fmla="*/ 130633 h 560379"/>
                <a:gd name="csX0" fmla="*/ 0 w 4781867"/>
                <a:gd name="csY0" fmla="*/ 540538 h 557851"/>
                <a:gd name="csX1" fmla="*/ 488950 w 4781867"/>
                <a:gd name="csY1" fmla="*/ 536728 h 557851"/>
                <a:gd name="csX2" fmla="*/ 969010 w 4781867"/>
                <a:gd name="csY2" fmla="*/ 437668 h 557851"/>
                <a:gd name="csX3" fmla="*/ 1418590 w 4781867"/>
                <a:gd name="csY3" fmla="*/ 460528 h 557851"/>
                <a:gd name="csX4" fmla="*/ 2020570 w 4781867"/>
                <a:gd name="csY4" fmla="*/ 369088 h 557851"/>
                <a:gd name="csX5" fmla="*/ 2934970 w 4781867"/>
                <a:gd name="csY5" fmla="*/ 87148 h 557851"/>
                <a:gd name="csX6" fmla="*/ 3338830 w 4781867"/>
                <a:gd name="csY6" fmla="*/ 3328 h 557851"/>
                <a:gd name="csX7" fmla="*/ 3837940 w 4781867"/>
                <a:gd name="csY7" fmla="*/ 11900 h 557851"/>
                <a:gd name="csX8" fmla="*/ 4485640 w 4781867"/>
                <a:gd name="csY8" fmla="*/ 78576 h 557851"/>
                <a:gd name="csX9" fmla="*/ 4781867 w 4781867"/>
                <a:gd name="csY9" fmla="*/ 128105 h 557851"/>
                <a:gd name="csX0" fmla="*/ 0 w 4781867"/>
                <a:gd name="csY0" fmla="*/ 540538 h 557851"/>
                <a:gd name="csX1" fmla="*/ 488950 w 4781867"/>
                <a:gd name="csY1" fmla="*/ 536728 h 557851"/>
                <a:gd name="csX2" fmla="*/ 969010 w 4781867"/>
                <a:gd name="csY2" fmla="*/ 437668 h 557851"/>
                <a:gd name="csX3" fmla="*/ 1418590 w 4781867"/>
                <a:gd name="csY3" fmla="*/ 460528 h 557851"/>
                <a:gd name="csX4" fmla="*/ 2020570 w 4781867"/>
                <a:gd name="csY4" fmla="*/ 369088 h 557851"/>
                <a:gd name="csX5" fmla="*/ 2934970 w 4781867"/>
                <a:gd name="csY5" fmla="*/ 87148 h 557851"/>
                <a:gd name="csX6" fmla="*/ 3338830 w 4781867"/>
                <a:gd name="csY6" fmla="*/ 3328 h 557851"/>
                <a:gd name="csX7" fmla="*/ 3837940 w 4781867"/>
                <a:gd name="csY7" fmla="*/ 11900 h 557851"/>
                <a:gd name="csX8" fmla="*/ 4523740 w 4781867"/>
                <a:gd name="csY8" fmla="*/ 111913 h 557851"/>
                <a:gd name="csX9" fmla="*/ 4781867 w 4781867"/>
                <a:gd name="csY9" fmla="*/ 128105 h 557851"/>
                <a:gd name="csX0" fmla="*/ 0 w 4781867"/>
                <a:gd name="csY0" fmla="*/ 540538 h 557851"/>
                <a:gd name="csX1" fmla="*/ 488950 w 4781867"/>
                <a:gd name="csY1" fmla="*/ 536728 h 557851"/>
                <a:gd name="csX2" fmla="*/ 969010 w 4781867"/>
                <a:gd name="csY2" fmla="*/ 437668 h 557851"/>
                <a:gd name="csX3" fmla="*/ 1394778 w 4781867"/>
                <a:gd name="csY3" fmla="*/ 446241 h 557851"/>
                <a:gd name="csX4" fmla="*/ 2020570 w 4781867"/>
                <a:gd name="csY4" fmla="*/ 369088 h 557851"/>
                <a:gd name="csX5" fmla="*/ 2934970 w 4781867"/>
                <a:gd name="csY5" fmla="*/ 87148 h 557851"/>
                <a:gd name="csX6" fmla="*/ 3338830 w 4781867"/>
                <a:gd name="csY6" fmla="*/ 3328 h 557851"/>
                <a:gd name="csX7" fmla="*/ 3837940 w 4781867"/>
                <a:gd name="csY7" fmla="*/ 11900 h 557851"/>
                <a:gd name="csX8" fmla="*/ 4523740 w 4781867"/>
                <a:gd name="csY8" fmla="*/ 111913 h 557851"/>
                <a:gd name="csX9" fmla="*/ 4781867 w 4781867"/>
                <a:gd name="csY9" fmla="*/ 128105 h 557851"/>
                <a:gd name="csX0" fmla="*/ 0 w 4781867"/>
                <a:gd name="csY0" fmla="*/ 540538 h 557404"/>
                <a:gd name="csX1" fmla="*/ 488950 w 4781867"/>
                <a:gd name="csY1" fmla="*/ 536728 h 557404"/>
                <a:gd name="csX2" fmla="*/ 988060 w 4781867"/>
                <a:gd name="csY2" fmla="*/ 447193 h 557404"/>
                <a:gd name="csX3" fmla="*/ 1394778 w 4781867"/>
                <a:gd name="csY3" fmla="*/ 446241 h 557404"/>
                <a:gd name="csX4" fmla="*/ 2020570 w 4781867"/>
                <a:gd name="csY4" fmla="*/ 369088 h 557404"/>
                <a:gd name="csX5" fmla="*/ 2934970 w 4781867"/>
                <a:gd name="csY5" fmla="*/ 87148 h 557404"/>
                <a:gd name="csX6" fmla="*/ 3338830 w 4781867"/>
                <a:gd name="csY6" fmla="*/ 3328 h 557404"/>
                <a:gd name="csX7" fmla="*/ 3837940 w 4781867"/>
                <a:gd name="csY7" fmla="*/ 11900 h 557404"/>
                <a:gd name="csX8" fmla="*/ 4523740 w 4781867"/>
                <a:gd name="csY8" fmla="*/ 111913 h 557404"/>
                <a:gd name="csX9" fmla="*/ 4781867 w 4781867"/>
                <a:gd name="csY9" fmla="*/ 128105 h 5574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4781867" h="557404">
                  <a:moveTo>
                    <a:pt x="0" y="540538"/>
                  </a:moveTo>
                  <a:cubicBezTo>
                    <a:pt x="152400" y="572288"/>
                    <a:pt x="324273" y="552285"/>
                    <a:pt x="488950" y="536728"/>
                  </a:cubicBezTo>
                  <a:cubicBezTo>
                    <a:pt x="653627" y="521171"/>
                    <a:pt x="837089" y="462274"/>
                    <a:pt x="988060" y="447193"/>
                  </a:cubicBezTo>
                  <a:cubicBezTo>
                    <a:pt x="1139031" y="432112"/>
                    <a:pt x="1222693" y="459258"/>
                    <a:pt x="1394778" y="446241"/>
                  </a:cubicBezTo>
                  <a:cubicBezTo>
                    <a:pt x="1566863" y="433224"/>
                    <a:pt x="1763871" y="428937"/>
                    <a:pt x="2020570" y="369088"/>
                  </a:cubicBezTo>
                  <a:cubicBezTo>
                    <a:pt x="2277269" y="309239"/>
                    <a:pt x="2715260" y="148108"/>
                    <a:pt x="2934970" y="87148"/>
                  </a:cubicBezTo>
                  <a:cubicBezTo>
                    <a:pt x="3154680" y="26188"/>
                    <a:pt x="3173254" y="9519"/>
                    <a:pt x="3338830" y="3328"/>
                  </a:cubicBezTo>
                  <a:cubicBezTo>
                    <a:pt x="3504406" y="-2863"/>
                    <a:pt x="3646805" y="-641"/>
                    <a:pt x="3837940" y="11900"/>
                  </a:cubicBezTo>
                  <a:lnTo>
                    <a:pt x="4523740" y="111913"/>
                  </a:lnTo>
                  <a:lnTo>
                    <a:pt x="4781867" y="128105"/>
                  </a:ln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none" w="med" len="sm"/>
              <a:tailEnd type="none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6F482D3C-B070-65CF-D06A-699998A03F92}"/>
                </a:ext>
              </a:extLst>
            </p:cNvPr>
            <p:cNvSpPr/>
            <p:nvPr/>
          </p:nvSpPr>
          <p:spPr>
            <a:xfrm>
              <a:off x="8096250" y="4480386"/>
              <a:ext cx="613410" cy="1107614"/>
            </a:xfrm>
            <a:custGeom>
              <a:avLst/>
              <a:gdLst>
                <a:gd name="connsiteX0" fmla="*/ 368300 w 368300"/>
                <a:gd name="connsiteY0" fmla="*/ 3642 h 860892"/>
                <a:gd name="connsiteX1" fmla="*/ 298450 w 368300"/>
                <a:gd name="connsiteY1" fmla="*/ 130642 h 860892"/>
                <a:gd name="connsiteX2" fmla="*/ 0 w 368300"/>
                <a:gd name="connsiteY2" fmla="*/ 860892 h 860892"/>
                <a:gd name="csX0" fmla="*/ 543560 w 543560"/>
                <a:gd name="csY0" fmla="*/ 284 h 1025174"/>
                <a:gd name="csX1" fmla="*/ 298450 w 543560"/>
                <a:gd name="csY1" fmla="*/ 294924 h 1025174"/>
                <a:gd name="csX2" fmla="*/ 0 w 543560"/>
                <a:gd name="csY2" fmla="*/ 1025174 h 1025174"/>
                <a:gd name="csX0" fmla="*/ 543560 w 543560"/>
                <a:gd name="csY0" fmla="*/ 251 h 1025141"/>
                <a:gd name="csX1" fmla="*/ 298450 w 543560"/>
                <a:gd name="csY1" fmla="*/ 317751 h 1025141"/>
                <a:gd name="csX2" fmla="*/ 0 w 543560"/>
                <a:gd name="csY2" fmla="*/ 1025141 h 1025141"/>
                <a:gd name="csX0" fmla="*/ 613410 w 613410"/>
                <a:gd name="csY0" fmla="*/ 174 h 1107614"/>
                <a:gd name="csX1" fmla="*/ 298450 w 613410"/>
                <a:gd name="csY1" fmla="*/ 400224 h 1107614"/>
                <a:gd name="csX2" fmla="*/ 0 w 613410"/>
                <a:gd name="csY2" fmla="*/ 1107614 h 110761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613410" h="1107614">
                  <a:moveTo>
                    <a:pt x="613410" y="174"/>
                  </a:moveTo>
                  <a:cubicBezTo>
                    <a:pt x="609176" y="-7764"/>
                    <a:pt x="359833" y="257349"/>
                    <a:pt x="298450" y="400224"/>
                  </a:cubicBezTo>
                  <a:cubicBezTo>
                    <a:pt x="237067" y="543099"/>
                    <a:pt x="118533" y="813926"/>
                    <a:pt x="0" y="1107614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arrow" w="med" len="sm"/>
              <a:tailEnd type="none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F06BE6FE-1979-A32E-DD58-5A9355ECA2EB}"/>
                </a:ext>
              </a:extLst>
            </p:cNvPr>
            <p:cNvSpPr/>
            <p:nvPr/>
          </p:nvSpPr>
          <p:spPr>
            <a:xfrm>
              <a:off x="10027064" y="5537200"/>
              <a:ext cx="157625" cy="1522961"/>
            </a:xfrm>
            <a:custGeom>
              <a:avLst/>
              <a:gdLst>
                <a:gd name="connsiteX0" fmla="*/ 19050 w 96009"/>
                <a:gd name="connsiteY0" fmla="*/ 0 h 723900"/>
                <a:gd name="connsiteX1" fmla="*/ 82550 w 96009"/>
                <a:gd name="connsiteY1" fmla="*/ 171450 h 723900"/>
                <a:gd name="connsiteX2" fmla="*/ 88900 w 96009"/>
                <a:gd name="connsiteY2" fmla="*/ 393700 h 723900"/>
                <a:gd name="connsiteX3" fmla="*/ 0 w 96009"/>
                <a:gd name="connsiteY3" fmla="*/ 723900 h 723900"/>
                <a:gd name="csX0" fmla="*/ 124190 w 201149"/>
                <a:gd name="csY0" fmla="*/ 0 h 1570274"/>
                <a:gd name="csX1" fmla="*/ 187690 w 201149"/>
                <a:gd name="csY1" fmla="*/ 171450 h 1570274"/>
                <a:gd name="csX2" fmla="*/ 194040 w 201149"/>
                <a:gd name="csY2" fmla="*/ 393700 h 1570274"/>
                <a:gd name="csX3" fmla="*/ 0 w 201149"/>
                <a:gd name="csY3" fmla="*/ 1570274 h 1570274"/>
                <a:gd name="csX0" fmla="*/ 129310 w 206269"/>
                <a:gd name="csY0" fmla="*/ 0 h 1591686"/>
                <a:gd name="csX1" fmla="*/ 192810 w 206269"/>
                <a:gd name="csY1" fmla="*/ 171450 h 1591686"/>
                <a:gd name="csX2" fmla="*/ 199160 w 206269"/>
                <a:gd name="csY2" fmla="*/ 393700 h 1591686"/>
                <a:gd name="csX3" fmla="*/ 5120 w 206269"/>
                <a:gd name="csY3" fmla="*/ 1570274 h 1591686"/>
                <a:gd name="csX0" fmla="*/ 88287 w 165246"/>
                <a:gd name="csY0" fmla="*/ 0 h 1545107"/>
                <a:gd name="csX1" fmla="*/ 151787 w 165246"/>
                <a:gd name="csY1" fmla="*/ 171450 h 1545107"/>
                <a:gd name="csX2" fmla="*/ 158137 w 165246"/>
                <a:gd name="csY2" fmla="*/ 393700 h 1545107"/>
                <a:gd name="csX3" fmla="*/ 6153 w 165246"/>
                <a:gd name="csY3" fmla="*/ 1522959 h 1545107"/>
                <a:gd name="csX0" fmla="*/ 82134 w 157625"/>
                <a:gd name="csY0" fmla="*/ 0 h 1522960"/>
                <a:gd name="csX1" fmla="*/ 145634 w 157625"/>
                <a:gd name="csY1" fmla="*/ 171450 h 1522960"/>
                <a:gd name="csX2" fmla="*/ 151984 w 157625"/>
                <a:gd name="csY2" fmla="*/ 393700 h 1522960"/>
                <a:gd name="csX3" fmla="*/ 83074 w 157625"/>
                <a:gd name="csY3" fmla="*/ 931943 h 1522960"/>
                <a:gd name="csX4" fmla="*/ 0 w 157625"/>
                <a:gd name="csY4" fmla="*/ 1522959 h 1522960"/>
                <a:gd name="csX0" fmla="*/ 82134 w 157625"/>
                <a:gd name="csY0" fmla="*/ 0 h 1522960"/>
                <a:gd name="csX1" fmla="*/ 145634 w 157625"/>
                <a:gd name="csY1" fmla="*/ 171450 h 1522960"/>
                <a:gd name="csX2" fmla="*/ 151984 w 157625"/>
                <a:gd name="csY2" fmla="*/ 393700 h 1522960"/>
                <a:gd name="csX3" fmla="*/ 56788 w 157625"/>
                <a:gd name="csY3" fmla="*/ 931943 h 1522960"/>
                <a:gd name="csX4" fmla="*/ 0 w 157625"/>
                <a:gd name="csY4" fmla="*/ 1522959 h 1522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57625" h="1522960">
                  <a:moveTo>
                    <a:pt x="82134" y="0"/>
                  </a:moveTo>
                  <a:cubicBezTo>
                    <a:pt x="108063" y="52916"/>
                    <a:pt x="133992" y="105833"/>
                    <a:pt x="145634" y="171450"/>
                  </a:cubicBezTo>
                  <a:cubicBezTo>
                    <a:pt x="157276" y="237067"/>
                    <a:pt x="162411" y="266951"/>
                    <a:pt x="151984" y="393700"/>
                  </a:cubicBezTo>
                  <a:cubicBezTo>
                    <a:pt x="141557" y="520449"/>
                    <a:pt x="82119" y="743733"/>
                    <a:pt x="56788" y="931943"/>
                  </a:cubicBezTo>
                  <a:cubicBezTo>
                    <a:pt x="31457" y="1120153"/>
                    <a:pt x="13846" y="1424456"/>
                    <a:pt x="0" y="1522959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none" w="sm" len="med"/>
              <a:tailEnd type="arrow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8FB7A535-6604-0ED4-2C06-70D0EE077524}"/>
                </a:ext>
              </a:extLst>
            </p:cNvPr>
            <p:cNvSpPr/>
            <p:nvPr/>
          </p:nvSpPr>
          <p:spPr>
            <a:xfrm>
              <a:off x="8670925" y="6753223"/>
              <a:ext cx="457285" cy="714375"/>
            </a:xfrm>
            <a:custGeom>
              <a:avLst/>
              <a:gdLst>
                <a:gd name="connsiteX0" fmla="*/ 0 w 2563217"/>
                <a:gd name="connsiteY0" fmla="*/ 361950 h 851288"/>
                <a:gd name="connsiteX1" fmla="*/ 304800 w 2563217"/>
                <a:gd name="connsiteY1" fmla="*/ 590550 h 851288"/>
                <a:gd name="connsiteX2" fmla="*/ 704850 w 2563217"/>
                <a:gd name="connsiteY2" fmla="*/ 738188 h 851288"/>
                <a:gd name="connsiteX3" fmla="*/ 942975 w 2563217"/>
                <a:gd name="connsiteY3" fmla="*/ 762000 h 851288"/>
                <a:gd name="connsiteX4" fmla="*/ 1338262 w 2563217"/>
                <a:gd name="connsiteY4" fmla="*/ 847725 h 851288"/>
                <a:gd name="connsiteX5" fmla="*/ 1919287 w 2563217"/>
                <a:gd name="connsiteY5" fmla="*/ 809625 h 851288"/>
                <a:gd name="connsiteX6" fmla="*/ 2247900 w 2563217"/>
                <a:gd name="connsiteY6" fmla="*/ 585788 h 851288"/>
                <a:gd name="connsiteX7" fmla="*/ 2514600 w 2563217"/>
                <a:gd name="connsiteY7" fmla="*/ 190500 h 851288"/>
                <a:gd name="connsiteX8" fmla="*/ 2562225 w 2563217"/>
                <a:gd name="connsiteY8" fmla="*/ 0 h 851288"/>
                <a:gd name="connsiteX0-1" fmla="*/ 0 w 2563217"/>
                <a:gd name="connsiteY0-2" fmla="*/ 361950 h 851288"/>
                <a:gd name="connsiteX1-3" fmla="*/ 387350 w 2563217"/>
                <a:gd name="connsiteY1-4" fmla="*/ 628650 h 851288"/>
                <a:gd name="connsiteX2-5" fmla="*/ 704850 w 2563217"/>
                <a:gd name="connsiteY2-6" fmla="*/ 738188 h 851288"/>
                <a:gd name="connsiteX3-7" fmla="*/ 942975 w 2563217"/>
                <a:gd name="connsiteY3-8" fmla="*/ 762000 h 851288"/>
                <a:gd name="connsiteX4-9" fmla="*/ 1338262 w 2563217"/>
                <a:gd name="connsiteY4-10" fmla="*/ 847725 h 851288"/>
                <a:gd name="connsiteX5-11" fmla="*/ 1919287 w 2563217"/>
                <a:gd name="connsiteY5-12" fmla="*/ 809625 h 851288"/>
                <a:gd name="connsiteX6-13" fmla="*/ 2247900 w 2563217"/>
                <a:gd name="connsiteY6-14" fmla="*/ 585788 h 851288"/>
                <a:gd name="connsiteX7-15" fmla="*/ 2514600 w 2563217"/>
                <a:gd name="connsiteY7-16" fmla="*/ 190500 h 851288"/>
                <a:gd name="connsiteX8-17" fmla="*/ 2562225 w 2563217"/>
                <a:gd name="connsiteY8-18" fmla="*/ 0 h 851288"/>
                <a:gd name="connsiteX0-19" fmla="*/ 0 w 2563217"/>
                <a:gd name="connsiteY0-20" fmla="*/ 361950 h 851288"/>
                <a:gd name="connsiteX1-21" fmla="*/ 387350 w 2563217"/>
                <a:gd name="connsiteY1-22" fmla="*/ 628650 h 851288"/>
                <a:gd name="connsiteX2-23" fmla="*/ 704850 w 2563217"/>
                <a:gd name="connsiteY2-24" fmla="*/ 738188 h 851288"/>
                <a:gd name="connsiteX3-25" fmla="*/ 942975 w 2563217"/>
                <a:gd name="connsiteY3-26" fmla="*/ 762000 h 851288"/>
                <a:gd name="connsiteX4-27" fmla="*/ 1338262 w 2563217"/>
                <a:gd name="connsiteY4-28" fmla="*/ 847725 h 851288"/>
                <a:gd name="connsiteX5-29" fmla="*/ 1919287 w 2563217"/>
                <a:gd name="connsiteY5-30" fmla="*/ 809625 h 851288"/>
                <a:gd name="connsiteX6-31" fmla="*/ 2247900 w 2563217"/>
                <a:gd name="connsiteY6-32" fmla="*/ 585788 h 851288"/>
                <a:gd name="connsiteX7-33" fmla="*/ 2514600 w 2563217"/>
                <a:gd name="connsiteY7-34" fmla="*/ 190500 h 851288"/>
                <a:gd name="connsiteX8-35" fmla="*/ 2562225 w 2563217"/>
                <a:gd name="connsiteY8-36" fmla="*/ 0 h 851288"/>
                <a:gd name="connsiteX0-37" fmla="*/ 0 w 2175867"/>
                <a:gd name="connsiteY0-38" fmla="*/ 628650 h 851288"/>
                <a:gd name="connsiteX1-39" fmla="*/ 317500 w 2175867"/>
                <a:gd name="connsiteY1-40" fmla="*/ 738188 h 851288"/>
                <a:gd name="connsiteX2-41" fmla="*/ 555625 w 2175867"/>
                <a:gd name="connsiteY2-42" fmla="*/ 762000 h 851288"/>
                <a:gd name="connsiteX3-43" fmla="*/ 950912 w 2175867"/>
                <a:gd name="connsiteY3-44" fmla="*/ 847725 h 851288"/>
                <a:gd name="connsiteX4-45" fmla="*/ 1531937 w 2175867"/>
                <a:gd name="connsiteY4-46" fmla="*/ 809625 h 851288"/>
                <a:gd name="connsiteX5-47" fmla="*/ 1860550 w 2175867"/>
                <a:gd name="connsiteY5-48" fmla="*/ 585788 h 851288"/>
                <a:gd name="connsiteX6-49" fmla="*/ 2127250 w 2175867"/>
                <a:gd name="connsiteY6-50" fmla="*/ 190500 h 851288"/>
                <a:gd name="connsiteX7-51" fmla="*/ 2174875 w 2175867"/>
                <a:gd name="connsiteY7-52" fmla="*/ 0 h 851288"/>
                <a:gd name="csX0" fmla="*/ 0 w 2175867"/>
                <a:gd name="csY0" fmla="*/ 628650 h 849285"/>
                <a:gd name="csX1" fmla="*/ 317500 w 2175867"/>
                <a:gd name="csY1" fmla="*/ 738188 h 849285"/>
                <a:gd name="csX2" fmla="*/ 555625 w 2175867"/>
                <a:gd name="csY2" fmla="*/ 762000 h 849285"/>
                <a:gd name="csX3" fmla="*/ 950912 w 2175867"/>
                <a:gd name="csY3" fmla="*/ 847725 h 849285"/>
                <a:gd name="csX4" fmla="*/ 1531937 w 2175867"/>
                <a:gd name="csY4" fmla="*/ 809625 h 849285"/>
                <a:gd name="csX5" fmla="*/ 1718582 w 2175867"/>
                <a:gd name="csY5" fmla="*/ 714375 h 849285"/>
                <a:gd name="csX6" fmla="*/ 1860550 w 2175867"/>
                <a:gd name="csY6" fmla="*/ 585788 h 849285"/>
                <a:gd name="csX7" fmla="*/ 2127250 w 2175867"/>
                <a:gd name="csY7" fmla="*/ 190500 h 849285"/>
                <a:gd name="csX8" fmla="*/ 2174875 w 2175867"/>
                <a:gd name="csY8" fmla="*/ 0 h 849285"/>
                <a:gd name="csX0-1" fmla="*/ 0 w 2175867"/>
                <a:gd name="csY0-2" fmla="*/ 628650 h 848308"/>
                <a:gd name="csX1-3" fmla="*/ 317500 w 2175867"/>
                <a:gd name="csY1-4" fmla="*/ 738188 h 848308"/>
                <a:gd name="csX2-5" fmla="*/ 555625 w 2175867"/>
                <a:gd name="csY2-6" fmla="*/ 762000 h 848308"/>
                <a:gd name="csX3-7" fmla="*/ 950912 w 2175867"/>
                <a:gd name="csY3-8" fmla="*/ 847725 h 848308"/>
                <a:gd name="csX4-9" fmla="*/ 1718582 w 2175867"/>
                <a:gd name="csY4-10" fmla="*/ 714375 h 848308"/>
                <a:gd name="csX5-11" fmla="*/ 1860550 w 2175867"/>
                <a:gd name="csY5-12" fmla="*/ 585788 h 848308"/>
                <a:gd name="csX6-13" fmla="*/ 2127250 w 2175867"/>
                <a:gd name="csY6-14" fmla="*/ 190500 h 848308"/>
                <a:gd name="csX7-15" fmla="*/ 2174875 w 2175867"/>
                <a:gd name="csY7-16" fmla="*/ 0 h 848308"/>
                <a:gd name="csX0-17" fmla="*/ 0 w 2175867"/>
                <a:gd name="csY0-18" fmla="*/ 628650 h 847872"/>
                <a:gd name="csX1-19" fmla="*/ 317500 w 2175867"/>
                <a:gd name="csY1-20" fmla="*/ 738188 h 847872"/>
                <a:gd name="csX2-21" fmla="*/ 950912 w 2175867"/>
                <a:gd name="csY2-22" fmla="*/ 847725 h 847872"/>
                <a:gd name="csX3-23" fmla="*/ 1718582 w 2175867"/>
                <a:gd name="csY3-24" fmla="*/ 714375 h 847872"/>
                <a:gd name="csX4-25" fmla="*/ 1860550 w 2175867"/>
                <a:gd name="csY4-26" fmla="*/ 585788 h 847872"/>
                <a:gd name="csX5-27" fmla="*/ 2127250 w 2175867"/>
                <a:gd name="csY5-28" fmla="*/ 190500 h 847872"/>
                <a:gd name="csX6-29" fmla="*/ 2174875 w 2175867"/>
                <a:gd name="csY6-30" fmla="*/ 0 h 847872"/>
                <a:gd name="csX0-31" fmla="*/ 0 w 2175867"/>
                <a:gd name="csY0-32" fmla="*/ 628650 h 744158"/>
                <a:gd name="csX1-33" fmla="*/ 317500 w 2175867"/>
                <a:gd name="csY1-34" fmla="*/ 738188 h 744158"/>
                <a:gd name="csX2-35" fmla="*/ 1718582 w 2175867"/>
                <a:gd name="csY2-36" fmla="*/ 714375 h 744158"/>
                <a:gd name="csX3-37" fmla="*/ 1860550 w 2175867"/>
                <a:gd name="csY3-38" fmla="*/ 585788 h 744158"/>
                <a:gd name="csX4-39" fmla="*/ 2127250 w 2175867"/>
                <a:gd name="csY4-40" fmla="*/ 190500 h 744158"/>
                <a:gd name="csX5-41" fmla="*/ 2174875 w 2175867"/>
                <a:gd name="csY5-42" fmla="*/ 0 h 744158"/>
                <a:gd name="csX0-43" fmla="*/ 0 w 2175867"/>
                <a:gd name="csY0-44" fmla="*/ 628650 h 714853"/>
                <a:gd name="csX1-45" fmla="*/ 1718582 w 2175867"/>
                <a:gd name="csY1-46" fmla="*/ 714375 h 714853"/>
                <a:gd name="csX2-47" fmla="*/ 1860550 w 2175867"/>
                <a:gd name="csY2-48" fmla="*/ 585788 h 714853"/>
                <a:gd name="csX3-49" fmla="*/ 2127250 w 2175867"/>
                <a:gd name="csY3-50" fmla="*/ 190500 h 714853"/>
                <a:gd name="csX4-51" fmla="*/ 2174875 w 2175867"/>
                <a:gd name="csY4-52" fmla="*/ 0 h 714853"/>
                <a:gd name="csX0-53" fmla="*/ 0 w 457285"/>
                <a:gd name="csY0-54" fmla="*/ 714375 h 714375"/>
                <a:gd name="csX1-55" fmla="*/ 141968 w 457285"/>
                <a:gd name="csY1-56" fmla="*/ 585788 h 714375"/>
                <a:gd name="csX2-57" fmla="*/ 408668 w 457285"/>
                <a:gd name="csY2-58" fmla="*/ 190500 h 714375"/>
                <a:gd name="csX3-59" fmla="*/ 456293 w 457285"/>
                <a:gd name="csY3-60" fmla="*/ 0 h 714375"/>
                <a:gd name="csX0-61" fmla="*/ 0 w 457285"/>
                <a:gd name="csY0-62" fmla="*/ 714375 h 714375"/>
                <a:gd name="csX1-63" fmla="*/ 141968 w 457285"/>
                <a:gd name="csY1-64" fmla="*/ 585788 h 714375"/>
                <a:gd name="csX2-65" fmla="*/ 408668 w 457285"/>
                <a:gd name="csY2-66" fmla="*/ 190500 h 714375"/>
                <a:gd name="csX3-67" fmla="*/ 456293 w 457285"/>
                <a:gd name="csY3-68" fmla="*/ 0 h 714375"/>
              </a:gdLst>
              <a:ahLst/>
              <a:cxnLst>
                <a:cxn ang="0">
                  <a:pos x="csX0-1" y="csY0-2"/>
                </a:cxn>
                <a:cxn ang="0">
                  <a:pos x="csX1-3" y="csY1-4"/>
                </a:cxn>
                <a:cxn ang="0">
                  <a:pos x="csX2-5" y="csY2-6"/>
                </a:cxn>
                <a:cxn ang="0">
                  <a:pos x="csX3-7" y="csY3-8"/>
                </a:cxn>
              </a:cxnLst>
              <a:rect l="l" t="t" r="r" b="b"/>
              <a:pathLst>
                <a:path w="457285" h="714375">
                  <a:moveTo>
                    <a:pt x="0" y="714375"/>
                  </a:moveTo>
                  <a:cubicBezTo>
                    <a:pt x="30692" y="685006"/>
                    <a:pt x="73857" y="673100"/>
                    <a:pt x="141968" y="585788"/>
                  </a:cubicBezTo>
                  <a:cubicBezTo>
                    <a:pt x="210079" y="498476"/>
                    <a:pt x="356281" y="288131"/>
                    <a:pt x="408668" y="190500"/>
                  </a:cubicBezTo>
                  <a:cubicBezTo>
                    <a:pt x="461055" y="92869"/>
                    <a:pt x="458674" y="46434"/>
                    <a:pt x="456293" y="0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none" w="med" len="sm"/>
              <a:tailEnd type="none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57125CE4-9459-1E88-6B52-12DBEE3CB499}"/>
              </a:ext>
            </a:extLst>
          </p:cNvPr>
          <p:cNvGrpSpPr/>
          <p:nvPr/>
        </p:nvGrpSpPr>
        <p:grpSpPr>
          <a:xfrm>
            <a:off x="508059" y="5558575"/>
            <a:ext cx="4022861" cy="2857652"/>
            <a:chOff x="5501640" y="2959100"/>
            <a:chExt cx="8881110" cy="6308724"/>
          </a:xfrm>
          <a:effectLst/>
        </p:grpSpPr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32DC1801-302C-082E-D4F2-25C5B11D4EC8}"/>
                </a:ext>
              </a:extLst>
            </p:cNvPr>
            <p:cNvSpPr/>
            <p:nvPr/>
          </p:nvSpPr>
          <p:spPr>
            <a:xfrm>
              <a:off x="10553700" y="2959100"/>
              <a:ext cx="1155724" cy="5994400"/>
            </a:xfrm>
            <a:custGeom>
              <a:avLst/>
              <a:gdLst>
                <a:gd name="connsiteX0" fmla="*/ 965200 w 1155724"/>
                <a:gd name="connsiteY0" fmla="*/ 0 h 5994400"/>
                <a:gd name="connsiteX1" fmla="*/ 1155700 w 1155724"/>
                <a:gd name="connsiteY1" fmla="*/ 1066800 h 5994400"/>
                <a:gd name="connsiteX2" fmla="*/ 977900 w 1155724"/>
                <a:gd name="connsiteY2" fmla="*/ 2768600 h 5994400"/>
                <a:gd name="connsiteX3" fmla="*/ 901700 w 1155724"/>
                <a:gd name="connsiteY3" fmla="*/ 3619500 h 5994400"/>
                <a:gd name="connsiteX4" fmla="*/ 495300 w 1155724"/>
                <a:gd name="connsiteY4" fmla="*/ 4330700 h 5994400"/>
                <a:gd name="connsiteX5" fmla="*/ 101600 w 1155724"/>
                <a:gd name="connsiteY5" fmla="*/ 5067300 h 5994400"/>
                <a:gd name="connsiteX6" fmla="*/ 0 w 1155724"/>
                <a:gd name="connsiteY6" fmla="*/ 5994400 h 599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5724" h="5994400">
                  <a:moveTo>
                    <a:pt x="965200" y="0"/>
                  </a:moveTo>
                  <a:cubicBezTo>
                    <a:pt x="1059391" y="302683"/>
                    <a:pt x="1153583" y="605367"/>
                    <a:pt x="1155700" y="1066800"/>
                  </a:cubicBezTo>
                  <a:cubicBezTo>
                    <a:pt x="1157817" y="1528233"/>
                    <a:pt x="1020233" y="2343150"/>
                    <a:pt x="977900" y="2768600"/>
                  </a:cubicBezTo>
                  <a:cubicBezTo>
                    <a:pt x="935567" y="3194050"/>
                    <a:pt x="982133" y="3359150"/>
                    <a:pt x="901700" y="3619500"/>
                  </a:cubicBezTo>
                  <a:cubicBezTo>
                    <a:pt x="821267" y="3879850"/>
                    <a:pt x="628650" y="4089400"/>
                    <a:pt x="495300" y="4330700"/>
                  </a:cubicBezTo>
                  <a:cubicBezTo>
                    <a:pt x="361950" y="4572000"/>
                    <a:pt x="184150" y="4790017"/>
                    <a:pt x="101600" y="5067300"/>
                  </a:cubicBezTo>
                  <a:cubicBezTo>
                    <a:pt x="19050" y="5344583"/>
                    <a:pt x="9525" y="5669491"/>
                    <a:pt x="0" y="5994400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arrow" w="med" len="sm"/>
              <a:tailEnd type="arrow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ABD4526B-FEBC-6FA4-5535-5D71A084BAC8}"/>
                </a:ext>
              </a:extLst>
            </p:cNvPr>
            <p:cNvSpPr/>
            <p:nvPr/>
          </p:nvSpPr>
          <p:spPr>
            <a:xfrm>
              <a:off x="6121399" y="3670299"/>
              <a:ext cx="7462837" cy="2357437"/>
            </a:xfrm>
            <a:custGeom>
              <a:avLst/>
              <a:gdLst>
                <a:gd name="connsiteX0" fmla="*/ 0 w 8851900"/>
                <a:gd name="connsiteY0" fmla="*/ 0 h 2590800"/>
                <a:gd name="connsiteX1" fmla="*/ 622300 w 8851900"/>
                <a:gd name="connsiteY1" fmla="*/ 673100 h 2590800"/>
                <a:gd name="connsiteX2" fmla="*/ 1371600 w 8851900"/>
                <a:gd name="connsiteY2" fmla="*/ 1574800 h 2590800"/>
                <a:gd name="connsiteX3" fmla="*/ 2171700 w 8851900"/>
                <a:gd name="connsiteY3" fmla="*/ 1968500 h 2590800"/>
                <a:gd name="connsiteX4" fmla="*/ 3060700 w 8851900"/>
                <a:gd name="connsiteY4" fmla="*/ 1828800 h 2590800"/>
                <a:gd name="connsiteX5" fmla="*/ 3835400 w 8851900"/>
                <a:gd name="connsiteY5" fmla="*/ 1879600 h 2590800"/>
                <a:gd name="connsiteX6" fmla="*/ 4724400 w 8851900"/>
                <a:gd name="connsiteY6" fmla="*/ 1778000 h 2590800"/>
                <a:gd name="connsiteX7" fmla="*/ 6261100 w 8851900"/>
                <a:gd name="connsiteY7" fmla="*/ 2082800 h 2590800"/>
                <a:gd name="connsiteX8" fmla="*/ 7112000 w 8851900"/>
                <a:gd name="connsiteY8" fmla="*/ 2273300 h 2590800"/>
                <a:gd name="connsiteX9" fmla="*/ 7505700 w 8851900"/>
                <a:gd name="connsiteY9" fmla="*/ 2438400 h 2590800"/>
                <a:gd name="connsiteX10" fmla="*/ 7937500 w 8851900"/>
                <a:gd name="connsiteY10" fmla="*/ 2311400 h 2590800"/>
                <a:gd name="connsiteX11" fmla="*/ 8445500 w 8851900"/>
                <a:gd name="connsiteY11" fmla="*/ 2540000 h 2590800"/>
                <a:gd name="connsiteX12" fmla="*/ 8851900 w 8851900"/>
                <a:gd name="connsiteY12" fmla="*/ 2590800 h 2590800"/>
                <a:gd name="connsiteX0-1" fmla="*/ 0 w 8851900"/>
                <a:gd name="connsiteY0-2" fmla="*/ 0 h 2590800"/>
                <a:gd name="connsiteX1-3" fmla="*/ 622300 w 8851900"/>
                <a:gd name="connsiteY1-4" fmla="*/ 673100 h 2590800"/>
                <a:gd name="connsiteX2-5" fmla="*/ 1371600 w 8851900"/>
                <a:gd name="connsiteY2-6" fmla="*/ 1574800 h 2590800"/>
                <a:gd name="connsiteX3-7" fmla="*/ 2171700 w 8851900"/>
                <a:gd name="connsiteY3-8" fmla="*/ 1968500 h 2590800"/>
                <a:gd name="connsiteX4-9" fmla="*/ 3060700 w 8851900"/>
                <a:gd name="connsiteY4-10" fmla="*/ 1828800 h 2590800"/>
                <a:gd name="connsiteX5-11" fmla="*/ 3835400 w 8851900"/>
                <a:gd name="connsiteY5-12" fmla="*/ 1879600 h 2590800"/>
                <a:gd name="connsiteX6-13" fmla="*/ 4853940 w 8851900"/>
                <a:gd name="connsiteY6-14" fmla="*/ 1709420 h 2590800"/>
                <a:gd name="connsiteX7-15" fmla="*/ 6261100 w 8851900"/>
                <a:gd name="connsiteY7-16" fmla="*/ 2082800 h 2590800"/>
                <a:gd name="connsiteX8-17" fmla="*/ 7112000 w 8851900"/>
                <a:gd name="connsiteY8-18" fmla="*/ 2273300 h 2590800"/>
                <a:gd name="connsiteX9-19" fmla="*/ 7505700 w 8851900"/>
                <a:gd name="connsiteY9-20" fmla="*/ 2438400 h 2590800"/>
                <a:gd name="connsiteX10-21" fmla="*/ 7937500 w 8851900"/>
                <a:gd name="connsiteY10-22" fmla="*/ 2311400 h 2590800"/>
                <a:gd name="connsiteX11-23" fmla="*/ 8445500 w 8851900"/>
                <a:gd name="connsiteY11-24" fmla="*/ 2540000 h 2590800"/>
                <a:gd name="connsiteX12-25" fmla="*/ 8851900 w 8851900"/>
                <a:gd name="connsiteY12-26" fmla="*/ 2590800 h 2590800"/>
                <a:gd name="csX0" fmla="*/ 0 w 8851900"/>
                <a:gd name="csY0" fmla="*/ 0 h 2590800"/>
                <a:gd name="csX1" fmla="*/ 622300 w 8851900"/>
                <a:gd name="csY1" fmla="*/ 673100 h 2590800"/>
                <a:gd name="csX2" fmla="*/ 1371600 w 8851900"/>
                <a:gd name="csY2" fmla="*/ 1574800 h 2590800"/>
                <a:gd name="csX3" fmla="*/ 2171700 w 8851900"/>
                <a:gd name="csY3" fmla="*/ 1968500 h 2590800"/>
                <a:gd name="csX4" fmla="*/ 3060700 w 8851900"/>
                <a:gd name="csY4" fmla="*/ 1828800 h 2590800"/>
                <a:gd name="csX5" fmla="*/ 3835400 w 8851900"/>
                <a:gd name="csY5" fmla="*/ 1879600 h 2590800"/>
                <a:gd name="csX6" fmla="*/ 4853940 w 8851900"/>
                <a:gd name="csY6" fmla="*/ 1709420 h 2590800"/>
                <a:gd name="csX7" fmla="*/ 6261100 w 8851900"/>
                <a:gd name="csY7" fmla="*/ 2082800 h 2590800"/>
                <a:gd name="csX8" fmla="*/ 7112000 w 8851900"/>
                <a:gd name="csY8" fmla="*/ 2273300 h 2590800"/>
                <a:gd name="csX9" fmla="*/ 7472362 w 8851900"/>
                <a:gd name="csY9" fmla="*/ 2424112 h 2590800"/>
                <a:gd name="csX10" fmla="*/ 7937500 w 8851900"/>
                <a:gd name="csY10" fmla="*/ 2311400 h 2590800"/>
                <a:gd name="csX11" fmla="*/ 8445500 w 8851900"/>
                <a:gd name="csY11" fmla="*/ 2540000 h 2590800"/>
                <a:gd name="csX12" fmla="*/ 8851900 w 8851900"/>
                <a:gd name="csY12" fmla="*/ 2590800 h 2590800"/>
                <a:gd name="csX0-1" fmla="*/ 0 w 8851900"/>
                <a:gd name="csY0-2" fmla="*/ 0 h 2590800"/>
                <a:gd name="csX1-3" fmla="*/ 622300 w 8851900"/>
                <a:gd name="csY1-4" fmla="*/ 673100 h 2590800"/>
                <a:gd name="csX2-5" fmla="*/ 1371600 w 8851900"/>
                <a:gd name="csY2-6" fmla="*/ 1574800 h 2590800"/>
                <a:gd name="csX3-7" fmla="*/ 2171700 w 8851900"/>
                <a:gd name="csY3-8" fmla="*/ 1968500 h 2590800"/>
                <a:gd name="csX4-9" fmla="*/ 3060700 w 8851900"/>
                <a:gd name="csY4-10" fmla="*/ 1828800 h 2590800"/>
                <a:gd name="csX5-11" fmla="*/ 3835400 w 8851900"/>
                <a:gd name="csY5-12" fmla="*/ 1879600 h 2590800"/>
                <a:gd name="csX6-13" fmla="*/ 4853940 w 8851900"/>
                <a:gd name="csY6-14" fmla="*/ 1709420 h 2590800"/>
                <a:gd name="csX7-15" fmla="*/ 6261100 w 8851900"/>
                <a:gd name="csY7-16" fmla="*/ 2082800 h 2590800"/>
                <a:gd name="csX8-17" fmla="*/ 7112000 w 8851900"/>
                <a:gd name="csY8-18" fmla="*/ 2273300 h 2590800"/>
                <a:gd name="csX9-19" fmla="*/ 7472362 w 8851900"/>
                <a:gd name="csY9-20" fmla="*/ 2424112 h 2590800"/>
                <a:gd name="csX10-21" fmla="*/ 7937500 w 8851900"/>
                <a:gd name="csY10-22" fmla="*/ 2311400 h 2590800"/>
                <a:gd name="csX11-23" fmla="*/ 8445500 w 8851900"/>
                <a:gd name="csY11-24" fmla="*/ 2540000 h 2590800"/>
                <a:gd name="csX12-25" fmla="*/ 8851900 w 8851900"/>
                <a:gd name="csY12-26" fmla="*/ 2590800 h 2590800"/>
                <a:gd name="csX0-27" fmla="*/ 0 w 8851900"/>
                <a:gd name="csY0-28" fmla="*/ 0 h 2590800"/>
                <a:gd name="csX1-29" fmla="*/ 622300 w 8851900"/>
                <a:gd name="csY1-30" fmla="*/ 673100 h 2590800"/>
                <a:gd name="csX2-31" fmla="*/ 1371600 w 8851900"/>
                <a:gd name="csY2-32" fmla="*/ 1574800 h 2590800"/>
                <a:gd name="csX3-33" fmla="*/ 2171700 w 8851900"/>
                <a:gd name="csY3-34" fmla="*/ 1968500 h 2590800"/>
                <a:gd name="csX4-35" fmla="*/ 3060700 w 8851900"/>
                <a:gd name="csY4-36" fmla="*/ 1828800 h 2590800"/>
                <a:gd name="csX5-37" fmla="*/ 3835400 w 8851900"/>
                <a:gd name="csY5-38" fmla="*/ 1879600 h 2590800"/>
                <a:gd name="csX6-39" fmla="*/ 4853940 w 8851900"/>
                <a:gd name="csY6-40" fmla="*/ 1709420 h 2590800"/>
                <a:gd name="csX7-41" fmla="*/ 6261100 w 8851900"/>
                <a:gd name="csY7-42" fmla="*/ 2082800 h 2590800"/>
                <a:gd name="csX8-43" fmla="*/ 7112000 w 8851900"/>
                <a:gd name="csY8-44" fmla="*/ 2273300 h 2590800"/>
                <a:gd name="csX9-45" fmla="*/ 7472362 w 8851900"/>
                <a:gd name="csY9-46" fmla="*/ 2424112 h 2590800"/>
                <a:gd name="csX10-47" fmla="*/ 8445500 w 8851900"/>
                <a:gd name="csY10-48" fmla="*/ 2540000 h 2590800"/>
                <a:gd name="csX11-49" fmla="*/ 8851900 w 8851900"/>
                <a:gd name="csY11-50" fmla="*/ 2590800 h 2590800"/>
                <a:gd name="csX0-51" fmla="*/ 0 w 8851900"/>
                <a:gd name="csY0-52" fmla="*/ 0 h 2590800"/>
                <a:gd name="csX1-53" fmla="*/ 622300 w 8851900"/>
                <a:gd name="csY1-54" fmla="*/ 673100 h 2590800"/>
                <a:gd name="csX2-55" fmla="*/ 1371600 w 8851900"/>
                <a:gd name="csY2-56" fmla="*/ 1574800 h 2590800"/>
                <a:gd name="csX3-57" fmla="*/ 2171700 w 8851900"/>
                <a:gd name="csY3-58" fmla="*/ 1968500 h 2590800"/>
                <a:gd name="csX4-59" fmla="*/ 3060700 w 8851900"/>
                <a:gd name="csY4-60" fmla="*/ 1828800 h 2590800"/>
                <a:gd name="csX5-61" fmla="*/ 3835400 w 8851900"/>
                <a:gd name="csY5-62" fmla="*/ 1879600 h 2590800"/>
                <a:gd name="csX6-63" fmla="*/ 4853940 w 8851900"/>
                <a:gd name="csY6-64" fmla="*/ 1709420 h 2590800"/>
                <a:gd name="csX7-65" fmla="*/ 6261100 w 8851900"/>
                <a:gd name="csY7-66" fmla="*/ 2082800 h 2590800"/>
                <a:gd name="csX8-67" fmla="*/ 7112000 w 8851900"/>
                <a:gd name="csY8-68" fmla="*/ 2273300 h 2590800"/>
                <a:gd name="csX9-69" fmla="*/ 7472362 w 8851900"/>
                <a:gd name="csY9-70" fmla="*/ 2424112 h 2590800"/>
                <a:gd name="csX10-71" fmla="*/ 8851900 w 8851900"/>
                <a:gd name="csY10-72" fmla="*/ 2590800 h 2590800"/>
                <a:gd name="csX0-73" fmla="*/ 0 w 7472362"/>
                <a:gd name="csY0-74" fmla="*/ 0 h 2424112"/>
                <a:gd name="csX1-75" fmla="*/ 622300 w 7472362"/>
                <a:gd name="csY1-76" fmla="*/ 673100 h 2424112"/>
                <a:gd name="csX2-77" fmla="*/ 1371600 w 7472362"/>
                <a:gd name="csY2-78" fmla="*/ 1574800 h 2424112"/>
                <a:gd name="csX3-79" fmla="*/ 2171700 w 7472362"/>
                <a:gd name="csY3-80" fmla="*/ 1968500 h 2424112"/>
                <a:gd name="csX4-81" fmla="*/ 3060700 w 7472362"/>
                <a:gd name="csY4-82" fmla="*/ 1828800 h 2424112"/>
                <a:gd name="csX5-83" fmla="*/ 3835400 w 7472362"/>
                <a:gd name="csY5-84" fmla="*/ 1879600 h 2424112"/>
                <a:gd name="csX6-85" fmla="*/ 4853940 w 7472362"/>
                <a:gd name="csY6-86" fmla="*/ 1709420 h 2424112"/>
                <a:gd name="csX7-87" fmla="*/ 6261100 w 7472362"/>
                <a:gd name="csY7-88" fmla="*/ 2082800 h 2424112"/>
                <a:gd name="csX8-89" fmla="*/ 7112000 w 7472362"/>
                <a:gd name="csY8-90" fmla="*/ 2273300 h 2424112"/>
                <a:gd name="csX9-91" fmla="*/ 7472362 w 7472362"/>
                <a:gd name="csY9-92" fmla="*/ 2424112 h 2424112"/>
                <a:gd name="csX0-93" fmla="*/ 0 w 7472362"/>
                <a:gd name="csY0-94" fmla="*/ 0 h 2424112"/>
                <a:gd name="csX1-95" fmla="*/ 622300 w 7472362"/>
                <a:gd name="csY1-96" fmla="*/ 673100 h 2424112"/>
                <a:gd name="csX2-97" fmla="*/ 1371600 w 7472362"/>
                <a:gd name="csY2-98" fmla="*/ 1574800 h 2424112"/>
                <a:gd name="csX3-99" fmla="*/ 2171700 w 7472362"/>
                <a:gd name="csY3-100" fmla="*/ 1968500 h 2424112"/>
                <a:gd name="csX4-101" fmla="*/ 3060700 w 7472362"/>
                <a:gd name="csY4-102" fmla="*/ 1828800 h 2424112"/>
                <a:gd name="csX5-103" fmla="*/ 3835400 w 7472362"/>
                <a:gd name="csY5-104" fmla="*/ 1879600 h 2424112"/>
                <a:gd name="csX6-105" fmla="*/ 4853940 w 7472362"/>
                <a:gd name="csY6-106" fmla="*/ 1709420 h 2424112"/>
                <a:gd name="csX7-107" fmla="*/ 6261100 w 7472362"/>
                <a:gd name="csY7-108" fmla="*/ 2082800 h 2424112"/>
                <a:gd name="csX8-109" fmla="*/ 7112000 w 7472362"/>
                <a:gd name="csY8-110" fmla="*/ 2273300 h 2424112"/>
                <a:gd name="csX9-111" fmla="*/ 7472362 w 7472362"/>
                <a:gd name="csY9-112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865880 w 7472362"/>
                <a:gd name="csY5" fmla="*/ 1826260 h 2424112"/>
                <a:gd name="csX6" fmla="*/ 4853940 w 7472362"/>
                <a:gd name="csY6" fmla="*/ 1709420 h 2424112"/>
                <a:gd name="csX7" fmla="*/ 6261100 w 7472362"/>
                <a:gd name="csY7" fmla="*/ 2082800 h 2424112"/>
                <a:gd name="csX8" fmla="*/ 7112000 w 7472362"/>
                <a:gd name="csY8" fmla="*/ 2273300 h 2424112"/>
                <a:gd name="csX9" fmla="*/ 7472362 w 7472362"/>
                <a:gd name="csY9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449320 w 7472362"/>
                <a:gd name="csY5" fmla="*/ 1823720 h 2424112"/>
                <a:gd name="csX6" fmla="*/ 3865880 w 7472362"/>
                <a:gd name="csY6" fmla="*/ 1826260 h 2424112"/>
                <a:gd name="csX7" fmla="*/ 4853940 w 7472362"/>
                <a:gd name="csY7" fmla="*/ 1709420 h 2424112"/>
                <a:gd name="csX8" fmla="*/ 6261100 w 7472362"/>
                <a:gd name="csY8" fmla="*/ 2082800 h 2424112"/>
                <a:gd name="csX9" fmla="*/ 7112000 w 7472362"/>
                <a:gd name="csY9" fmla="*/ 2273300 h 2424112"/>
                <a:gd name="csX10" fmla="*/ 7472362 w 7472362"/>
                <a:gd name="csY10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426460 w 7472362"/>
                <a:gd name="csY5" fmla="*/ 1793240 h 2424112"/>
                <a:gd name="csX6" fmla="*/ 3865880 w 7472362"/>
                <a:gd name="csY6" fmla="*/ 1826260 h 2424112"/>
                <a:gd name="csX7" fmla="*/ 4853940 w 7472362"/>
                <a:gd name="csY7" fmla="*/ 1709420 h 2424112"/>
                <a:gd name="csX8" fmla="*/ 6261100 w 7472362"/>
                <a:gd name="csY8" fmla="*/ 2082800 h 2424112"/>
                <a:gd name="csX9" fmla="*/ 7112000 w 7472362"/>
                <a:gd name="csY9" fmla="*/ 2273300 h 2424112"/>
                <a:gd name="csX10" fmla="*/ 7472362 w 7472362"/>
                <a:gd name="csY10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426460 w 7472362"/>
                <a:gd name="csY5" fmla="*/ 1793240 h 2424112"/>
                <a:gd name="csX6" fmla="*/ 3980180 w 7472362"/>
                <a:gd name="csY6" fmla="*/ 1833880 h 2424112"/>
                <a:gd name="csX7" fmla="*/ 4853940 w 7472362"/>
                <a:gd name="csY7" fmla="*/ 1709420 h 2424112"/>
                <a:gd name="csX8" fmla="*/ 6261100 w 7472362"/>
                <a:gd name="csY8" fmla="*/ 2082800 h 2424112"/>
                <a:gd name="csX9" fmla="*/ 7112000 w 7472362"/>
                <a:gd name="csY9" fmla="*/ 2273300 h 2424112"/>
                <a:gd name="csX10" fmla="*/ 7472362 w 7472362"/>
                <a:gd name="csY10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426460 w 7472362"/>
                <a:gd name="csY5" fmla="*/ 1793240 h 2424112"/>
                <a:gd name="csX6" fmla="*/ 3980180 w 7472362"/>
                <a:gd name="csY6" fmla="*/ 1833880 h 2424112"/>
                <a:gd name="csX7" fmla="*/ 4831080 w 7472362"/>
                <a:gd name="csY7" fmla="*/ 1724660 h 2424112"/>
                <a:gd name="csX8" fmla="*/ 6261100 w 7472362"/>
                <a:gd name="csY8" fmla="*/ 2082800 h 2424112"/>
                <a:gd name="csX9" fmla="*/ 7112000 w 7472362"/>
                <a:gd name="csY9" fmla="*/ 2273300 h 2424112"/>
                <a:gd name="csX10" fmla="*/ 7472362 w 7472362"/>
                <a:gd name="csY10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426460 w 7472362"/>
                <a:gd name="csY5" fmla="*/ 1793240 h 2424112"/>
                <a:gd name="csX6" fmla="*/ 3980180 w 7472362"/>
                <a:gd name="csY6" fmla="*/ 1833880 h 2424112"/>
                <a:gd name="csX7" fmla="*/ 4831080 w 7472362"/>
                <a:gd name="csY7" fmla="*/ 1724660 h 2424112"/>
                <a:gd name="csX8" fmla="*/ 5506720 w 7472362"/>
                <a:gd name="csY8" fmla="*/ 1869440 h 2424112"/>
                <a:gd name="csX9" fmla="*/ 6261100 w 7472362"/>
                <a:gd name="csY9" fmla="*/ 2082800 h 2424112"/>
                <a:gd name="csX10" fmla="*/ 7112000 w 7472362"/>
                <a:gd name="csY10" fmla="*/ 2273300 h 2424112"/>
                <a:gd name="csX11" fmla="*/ 7472362 w 7472362"/>
                <a:gd name="csY11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426460 w 7472362"/>
                <a:gd name="csY5" fmla="*/ 1793240 h 2424112"/>
                <a:gd name="csX6" fmla="*/ 3980180 w 7472362"/>
                <a:gd name="csY6" fmla="*/ 1833880 h 2424112"/>
                <a:gd name="csX7" fmla="*/ 4831080 w 7472362"/>
                <a:gd name="csY7" fmla="*/ 1724660 h 2424112"/>
                <a:gd name="csX8" fmla="*/ 5483860 w 7472362"/>
                <a:gd name="csY8" fmla="*/ 1892300 h 2424112"/>
                <a:gd name="csX9" fmla="*/ 6261100 w 7472362"/>
                <a:gd name="csY9" fmla="*/ 2082800 h 2424112"/>
                <a:gd name="csX10" fmla="*/ 7112000 w 7472362"/>
                <a:gd name="csY10" fmla="*/ 2273300 h 2424112"/>
                <a:gd name="csX11" fmla="*/ 7472362 w 7472362"/>
                <a:gd name="csY11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426460 w 7472362"/>
                <a:gd name="csY5" fmla="*/ 1793240 h 2424112"/>
                <a:gd name="csX6" fmla="*/ 3980180 w 7472362"/>
                <a:gd name="csY6" fmla="*/ 1833880 h 2424112"/>
                <a:gd name="csX7" fmla="*/ 4846320 w 7472362"/>
                <a:gd name="csY7" fmla="*/ 1694180 h 2424112"/>
                <a:gd name="csX8" fmla="*/ 5483860 w 7472362"/>
                <a:gd name="csY8" fmla="*/ 1892300 h 2424112"/>
                <a:gd name="csX9" fmla="*/ 6261100 w 7472362"/>
                <a:gd name="csY9" fmla="*/ 2082800 h 2424112"/>
                <a:gd name="csX10" fmla="*/ 7112000 w 7472362"/>
                <a:gd name="csY10" fmla="*/ 2273300 h 2424112"/>
                <a:gd name="csX11" fmla="*/ 7472362 w 7472362"/>
                <a:gd name="csY11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426460 w 7472362"/>
                <a:gd name="csY5" fmla="*/ 1793240 h 2424112"/>
                <a:gd name="csX6" fmla="*/ 3980180 w 7472362"/>
                <a:gd name="csY6" fmla="*/ 1833880 h 2424112"/>
                <a:gd name="csX7" fmla="*/ 4846320 w 7472362"/>
                <a:gd name="csY7" fmla="*/ 1694180 h 2424112"/>
                <a:gd name="csX8" fmla="*/ 5483860 w 7472362"/>
                <a:gd name="csY8" fmla="*/ 1892300 h 2424112"/>
                <a:gd name="csX9" fmla="*/ 6200140 w 7472362"/>
                <a:gd name="csY9" fmla="*/ 2037080 h 2424112"/>
                <a:gd name="csX10" fmla="*/ 7112000 w 7472362"/>
                <a:gd name="csY10" fmla="*/ 2273300 h 2424112"/>
                <a:gd name="csX11" fmla="*/ 7472362 w 7472362"/>
                <a:gd name="csY11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426460 w 7472362"/>
                <a:gd name="csY5" fmla="*/ 1793240 h 2424112"/>
                <a:gd name="csX6" fmla="*/ 3980180 w 7472362"/>
                <a:gd name="csY6" fmla="*/ 1833880 h 2424112"/>
                <a:gd name="csX7" fmla="*/ 4846320 w 7472362"/>
                <a:gd name="csY7" fmla="*/ 1694180 h 2424112"/>
                <a:gd name="csX8" fmla="*/ 5483860 w 7472362"/>
                <a:gd name="csY8" fmla="*/ 1892300 h 2424112"/>
                <a:gd name="csX9" fmla="*/ 6200140 w 7472362"/>
                <a:gd name="csY9" fmla="*/ 2037080 h 2424112"/>
                <a:gd name="csX10" fmla="*/ 7112000 w 7472362"/>
                <a:gd name="csY10" fmla="*/ 2273300 h 2424112"/>
                <a:gd name="csX11" fmla="*/ 7472362 w 7472362"/>
                <a:gd name="csY11" fmla="*/ 2424112 h 2424112"/>
                <a:gd name="csX0" fmla="*/ 0 w 7472362"/>
                <a:gd name="csY0" fmla="*/ 0 h 2424112"/>
                <a:gd name="csX1" fmla="*/ 622300 w 7472362"/>
                <a:gd name="csY1" fmla="*/ 673100 h 2424112"/>
                <a:gd name="csX2" fmla="*/ 1371600 w 7472362"/>
                <a:gd name="csY2" fmla="*/ 1574800 h 2424112"/>
                <a:gd name="csX3" fmla="*/ 2171700 w 7472362"/>
                <a:gd name="csY3" fmla="*/ 1968500 h 2424112"/>
                <a:gd name="csX4" fmla="*/ 3060700 w 7472362"/>
                <a:gd name="csY4" fmla="*/ 1828800 h 2424112"/>
                <a:gd name="csX5" fmla="*/ 3426460 w 7472362"/>
                <a:gd name="csY5" fmla="*/ 1793240 h 2424112"/>
                <a:gd name="csX6" fmla="*/ 3980180 w 7472362"/>
                <a:gd name="csY6" fmla="*/ 1833880 h 2424112"/>
                <a:gd name="csX7" fmla="*/ 4846320 w 7472362"/>
                <a:gd name="csY7" fmla="*/ 1694180 h 2424112"/>
                <a:gd name="csX8" fmla="*/ 5483860 w 7472362"/>
                <a:gd name="csY8" fmla="*/ 1892300 h 2424112"/>
                <a:gd name="csX9" fmla="*/ 6200140 w 7472362"/>
                <a:gd name="csY9" fmla="*/ 2037080 h 2424112"/>
                <a:gd name="csX10" fmla="*/ 7064375 w 7472362"/>
                <a:gd name="csY10" fmla="*/ 2254250 h 2424112"/>
                <a:gd name="csX11" fmla="*/ 7472362 w 7472362"/>
                <a:gd name="csY11" fmla="*/ 2424112 h 2424112"/>
                <a:gd name="csX0" fmla="*/ 0 w 7462837"/>
                <a:gd name="csY0" fmla="*/ 0 h 2357437"/>
                <a:gd name="csX1" fmla="*/ 622300 w 7462837"/>
                <a:gd name="csY1" fmla="*/ 673100 h 2357437"/>
                <a:gd name="csX2" fmla="*/ 1371600 w 7462837"/>
                <a:gd name="csY2" fmla="*/ 1574800 h 2357437"/>
                <a:gd name="csX3" fmla="*/ 2171700 w 7462837"/>
                <a:gd name="csY3" fmla="*/ 1968500 h 2357437"/>
                <a:gd name="csX4" fmla="*/ 3060700 w 7462837"/>
                <a:gd name="csY4" fmla="*/ 1828800 h 2357437"/>
                <a:gd name="csX5" fmla="*/ 3426460 w 7462837"/>
                <a:gd name="csY5" fmla="*/ 1793240 h 2357437"/>
                <a:gd name="csX6" fmla="*/ 3980180 w 7462837"/>
                <a:gd name="csY6" fmla="*/ 1833880 h 2357437"/>
                <a:gd name="csX7" fmla="*/ 4846320 w 7462837"/>
                <a:gd name="csY7" fmla="*/ 1694180 h 2357437"/>
                <a:gd name="csX8" fmla="*/ 5483860 w 7462837"/>
                <a:gd name="csY8" fmla="*/ 1892300 h 2357437"/>
                <a:gd name="csX9" fmla="*/ 6200140 w 7462837"/>
                <a:gd name="csY9" fmla="*/ 2037080 h 2357437"/>
                <a:gd name="csX10" fmla="*/ 7064375 w 7462837"/>
                <a:gd name="csY10" fmla="*/ 2254250 h 2357437"/>
                <a:gd name="csX11" fmla="*/ 7462837 w 7462837"/>
                <a:gd name="csY11" fmla="*/ 2357437 h 2357437"/>
                <a:gd name="csX0" fmla="*/ 0 w 7462837"/>
                <a:gd name="csY0" fmla="*/ 0 h 2357437"/>
                <a:gd name="csX1" fmla="*/ 622300 w 7462837"/>
                <a:gd name="csY1" fmla="*/ 673100 h 2357437"/>
                <a:gd name="csX2" fmla="*/ 1371600 w 7462837"/>
                <a:gd name="csY2" fmla="*/ 1574800 h 2357437"/>
                <a:gd name="csX3" fmla="*/ 2171700 w 7462837"/>
                <a:gd name="csY3" fmla="*/ 1968500 h 2357437"/>
                <a:gd name="csX4" fmla="*/ 3060700 w 7462837"/>
                <a:gd name="csY4" fmla="*/ 1828800 h 2357437"/>
                <a:gd name="csX5" fmla="*/ 3426460 w 7462837"/>
                <a:gd name="csY5" fmla="*/ 1793240 h 2357437"/>
                <a:gd name="csX6" fmla="*/ 3980180 w 7462837"/>
                <a:gd name="csY6" fmla="*/ 1833880 h 2357437"/>
                <a:gd name="csX7" fmla="*/ 4846320 w 7462837"/>
                <a:gd name="csY7" fmla="*/ 1694180 h 2357437"/>
                <a:gd name="csX8" fmla="*/ 5483860 w 7462837"/>
                <a:gd name="csY8" fmla="*/ 1892300 h 2357437"/>
                <a:gd name="csX9" fmla="*/ 6200140 w 7462837"/>
                <a:gd name="csY9" fmla="*/ 2037080 h 2357437"/>
                <a:gd name="csX10" fmla="*/ 7064375 w 7462837"/>
                <a:gd name="csY10" fmla="*/ 2254250 h 2357437"/>
                <a:gd name="csX11" fmla="*/ 7462837 w 7462837"/>
                <a:gd name="csY11" fmla="*/ 2357437 h 2357437"/>
                <a:gd name="csX0" fmla="*/ 0 w 7462837"/>
                <a:gd name="csY0" fmla="*/ 0 h 2357437"/>
                <a:gd name="csX1" fmla="*/ 622300 w 7462837"/>
                <a:gd name="csY1" fmla="*/ 673100 h 2357437"/>
                <a:gd name="csX2" fmla="*/ 1390650 w 7462837"/>
                <a:gd name="csY2" fmla="*/ 1498600 h 2357437"/>
                <a:gd name="csX3" fmla="*/ 2171700 w 7462837"/>
                <a:gd name="csY3" fmla="*/ 1968500 h 2357437"/>
                <a:gd name="csX4" fmla="*/ 3060700 w 7462837"/>
                <a:gd name="csY4" fmla="*/ 1828800 h 2357437"/>
                <a:gd name="csX5" fmla="*/ 3426460 w 7462837"/>
                <a:gd name="csY5" fmla="*/ 1793240 h 2357437"/>
                <a:gd name="csX6" fmla="*/ 3980180 w 7462837"/>
                <a:gd name="csY6" fmla="*/ 1833880 h 2357437"/>
                <a:gd name="csX7" fmla="*/ 4846320 w 7462837"/>
                <a:gd name="csY7" fmla="*/ 1694180 h 2357437"/>
                <a:gd name="csX8" fmla="*/ 5483860 w 7462837"/>
                <a:gd name="csY8" fmla="*/ 1892300 h 2357437"/>
                <a:gd name="csX9" fmla="*/ 6200140 w 7462837"/>
                <a:gd name="csY9" fmla="*/ 2037080 h 2357437"/>
                <a:gd name="csX10" fmla="*/ 7064375 w 7462837"/>
                <a:gd name="csY10" fmla="*/ 2254250 h 2357437"/>
                <a:gd name="csX11" fmla="*/ 7462837 w 7462837"/>
                <a:gd name="csY11" fmla="*/ 2357437 h 235743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7462837" h="2357437">
                  <a:moveTo>
                    <a:pt x="0" y="0"/>
                  </a:moveTo>
                  <a:cubicBezTo>
                    <a:pt x="196850" y="205316"/>
                    <a:pt x="390525" y="423333"/>
                    <a:pt x="622300" y="673100"/>
                  </a:cubicBezTo>
                  <a:cubicBezTo>
                    <a:pt x="854075" y="922867"/>
                    <a:pt x="1132417" y="1282700"/>
                    <a:pt x="1390650" y="1498600"/>
                  </a:cubicBezTo>
                  <a:cubicBezTo>
                    <a:pt x="1648883" y="1714500"/>
                    <a:pt x="1893359" y="1913467"/>
                    <a:pt x="2171700" y="1968500"/>
                  </a:cubicBezTo>
                  <a:cubicBezTo>
                    <a:pt x="2450041" y="2023533"/>
                    <a:pt x="2764367" y="1875367"/>
                    <a:pt x="3060700" y="1828800"/>
                  </a:cubicBezTo>
                  <a:cubicBezTo>
                    <a:pt x="3269827" y="1799590"/>
                    <a:pt x="3292263" y="1793663"/>
                    <a:pt x="3426460" y="1793240"/>
                  </a:cubicBezTo>
                  <a:cubicBezTo>
                    <a:pt x="3560657" y="1792817"/>
                    <a:pt x="3743537" y="1850390"/>
                    <a:pt x="3980180" y="1833880"/>
                  </a:cubicBezTo>
                  <a:cubicBezTo>
                    <a:pt x="4216823" y="1817370"/>
                    <a:pt x="4595707" y="1684443"/>
                    <a:pt x="4846320" y="1694180"/>
                  </a:cubicBezTo>
                  <a:cubicBezTo>
                    <a:pt x="5096933" y="1703917"/>
                    <a:pt x="5245523" y="1832610"/>
                    <a:pt x="5483860" y="1892300"/>
                  </a:cubicBezTo>
                  <a:cubicBezTo>
                    <a:pt x="5722620" y="1940560"/>
                    <a:pt x="5936721" y="1976755"/>
                    <a:pt x="6200140" y="2037080"/>
                  </a:cubicBezTo>
                  <a:cubicBezTo>
                    <a:pt x="6463559" y="2097405"/>
                    <a:pt x="6862498" y="2197365"/>
                    <a:pt x="7064375" y="2254250"/>
                  </a:cubicBezTo>
                  <a:cubicBezTo>
                    <a:pt x="7266252" y="2311135"/>
                    <a:pt x="7301441" y="2294995"/>
                    <a:pt x="7462837" y="2357437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arrow" w="med" len="sm"/>
              <a:tailEnd type="none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7D4478F2-5A13-0703-FAF0-60ECC8F2F065}"/>
                </a:ext>
              </a:extLst>
            </p:cNvPr>
            <p:cNvSpPr/>
            <p:nvPr/>
          </p:nvSpPr>
          <p:spPr>
            <a:xfrm>
              <a:off x="5501640" y="4232910"/>
              <a:ext cx="2696210" cy="2724150"/>
            </a:xfrm>
            <a:custGeom>
              <a:avLst/>
              <a:gdLst>
                <a:gd name="connsiteX0" fmla="*/ 2651760 w 2651760"/>
                <a:gd name="connsiteY0" fmla="*/ 0 h 2743200"/>
                <a:gd name="connsiteX1" fmla="*/ 1897380 w 2651760"/>
                <a:gd name="connsiteY1" fmla="*/ 723900 h 2743200"/>
                <a:gd name="connsiteX2" fmla="*/ 1638300 w 2651760"/>
                <a:gd name="connsiteY2" fmla="*/ 929640 h 2743200"/>
                <a:gd name="connsiteX3" fmla="*/ 1333500 w 2651760"/>
                <a:gd name="connsiteY3" fmla="*/ 1356360 h 2743200"/>
                <a:gd name="connsiteX4" fmla="*/ 822960 w 2651760"/>
                <a:gd name="connsiteY4" fmla="*/ 2331720 h 2743200"/>
                <a:gd name="connsiteX5" fmla="*/ 434340 w 2651760"/>
                <a:gd name="connsiteY5" fmla="*/ 2667000 h 2743200"/>
                <a:gd name="connsiteX6" fmla="*/ 0 w 2651760"/>
                <a:gd name="connsiteY6" fmla="*/ 2743200 h 2743200"/>
                <a:gd name="csX0" fmla="*/ 2696210 w 2696210"/>
                <a:gd name="csY0" fmla="*/ 0 h 2724150"/>
                <a:gd name="csX1" fmla="*/ 1897380 w 2696210"/>
                <a:gd name="csY1" fmla="*/ 704850 h 2724150"/>
                <a:gd name="csX2" fmla="*/ 1638300 w 2696210"/>
                <a:gd name="csY2" fmla="*/ 910590 h 2724150"/>
                <a:gd name="csX3" fmla="*/ 1333500 w 2696210"/>
                <a:gd name="csY3" fmla="*/ 1337310 h 2724150"/>
                <a:gd name="csX4" fmla="*/ 822960 w 2696210"/>
                <a:gd name="csY4" fmla="*/ 2312670 h 2724150"/>
                <a:gd name="csX5" fmla="*/ 434340 w 2696210"/>
                <a:gd name="csY5" fmla="*/ 2647950 h 2724150"/>
                <a:gd name="csX6" fmla="*/ 0 w 2696210"/>
                <a:gd name="csY6" fmla="*/ 2724150 h 2724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696210" h="2724150">
                  <a:moveTo>
                    <a:pt x="2696210" y="0"/>
                  </a:moveTo>
                  <a:cubicBezTo>
                    <a:pt x="2403475" y="284480"/>
                    <a:pt x="2073698" y="553085"/>
                    <a:pt x="1897380" y="704850"/>
                  </a:cubicBezTo>
                  <a:cubicBezTo>
                    <a:pt x="1721062" y="856615"/>
                    <a:pt x="1732280" y="805180"/>
                    <a:pt x="1638300" y="910590"/>
                  </a:cubicBezTo>
                  <a:cubicBezTo>
                    <a:pt x="1544320" y="1016000"/>
                    <a:pt x="1469390" y="1103630"/>
                    <a:pt x="1333500" y="1337310"/>
                  </a:cubicBezTo>
                  <a:cubicBezTo>
                    <a:pt x="1197610" y="1570990"/>
                    <a:pt x="972820" y="2094230"/>
                    <a:pt x="822960" y="2312670"/>
                  </a:cubicBezTo>
                  <a:cubicBezTo>
                    <a:pt x="673100" y="2531110"/>
                    <a:pt x="571500" y="2579370"/>
                    <a:pt x="434340" y="2647950"/>
                  </a:cubicBezTo>
                  <a:cubicBezTo>
                    <a:pt x="297180" y="2716530"/>
                    <a:pt x="148590" y="2720340"/>
                    <a:pt x="0" y="2724150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none" w="med" len="sm"/>
              <a:tailEnd type="arrow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328C99C1-A56A-16E4-97AC-C8F79F971D31}"/>
                </a:ext>
              </a:extLst>
            </p:cNvPr>
            <p:cNvSpPr/>
            <p:nvPr/>
          </p:nvSpPr>
          <p:spPr>
            <a:xfrm>
              <a:off x="6728460" y="5509260"/>
              <a:ext cx="1143000" cy="2362200"/>
            </a:xfrm>
            <a:custGeom>
              <a:avLst/>
              <a:gdLst>
                <a:gd name="connsiteX0" fmla="*/ 1143000 w 1143000"/>
                <a:gd name="connsiteY0" fmla="*/ 0 h 2362200"/>
                <a:gd name="connsiteX1" fmla="*/ 0 w 1143000"/>
                <a:gd name="connsiteY1" fmla="*/ 236220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" h="2362200">
                  <a:moveTo>
                    <a:pt x="1143000" y="0"/>
                  </a:moveTo>
                  <a:lnTo>
                    <a:pt x="0" y="2362200"/>
                  </a:ln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none" w="med" len="sm"/>
              <a:tailEnd type="arrow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211A5E50-7FD4-C2FC-8EA1-3010065DB75C}"/>
                </a:ext>
              </a:extLst>
            </p:cNvPr>
            <p:cNvSpPr/>
            <p:nvPr/>
          </p:nvSpPr>
          <p:spPr>
            <a:xfrm>
              <a:off x="12968188" y="3067049"/>
              <a:ext cx="1414562" cy="6200775"/>
            </a:xfrm>
            <a:custGeom>
              <a:avLst/>
              <a:gdLst>
                <a:gd name="connsiteX0" fmla="*/ 14387 w 1452662"/>
                <a:gd name="connsiteY0" fmla="*/ 0 h 6324600"/>
                <a:gd name="connsiteX1" fmla="*/ 4862 w 1452662"/>
                <a:gd name="connsiteY1" fmla="*/ 1485900 h 6324600"/>
                <a:gd name="connsiteX2" fmla="*/ 62012 w 1452662"/>
                <a:gd name="connsiteY2" fmla="*/ 2133600 h 6324600"/>
                <a:gd name="connsiteX3" fmla="*/ 585887 w 1452662"/>
                <a:gd name="connsiteY3" fmla="*/ 2914650 h 6324600"/>
                <a:gd name="connsiteX4" fmla="*/ 623987 w 1452662"/>
                <a:gd name="connsiteY4" fmla="*/ 3457575 h 6324600"/>
                <a:gd name="connsiteX5" fmla="*/ 766862 w 1452662"/>
                <a:gd name="connsiteY5" fmla="*/ 3962400 h 6324600"/>
                <a:gd name="connsiteX6" fmla="*/ 1452662 w 1452662"/>
                <a:gd name="connsiteY6" fmla="*/ 6324600 h 6324600"/>
                <a:gd name="connsiteX0-1" fmla="*/ 14387 w 1414562"/>
                <a:gd name="connsiteY0-2" fmla="*/ 0 h 6200775"/>
                <a:gd name="connsiteX1-3" fmla="*/ 4862 w 1414562"/>
                <a:gd name="connsiteY1-4" fmla="*/ 1485900 h 6200775"/>
                <a:gd name="connsiteX2-5" fmla="*/ 62012 w 1414562"/>
                <a:gd name="connsiteY2-6" fmla="*/ 2133600 h 6200775"/>
                <a:gd name="connsiteX3-7" fmla="*/ 585887 w 1414562"/>
                <a:gd name="connsiteY3-8" fmla="*/ 2914650 h 6200775"/>
                <a:gd name="connsiteX4-9" fmla="*/ 623987 w 1414562"/>
                <a:gd name="connsiteY4-10" fmla="*/ 3457575 h 6200775"/>
                <a:gd name="connsiteX5-11" fmla="*/ 766862 w 1414562"/>
                <a:gd name="connsiteY5-12" fmla="*/ 3962400 h 6200775"/>
                <a:gd name="connsiteX6-13" fmla="*/ 1414562 w 1414562"/>
                <a:gd name="connsiteY6-14" fmla="*/ 6200775 h 62007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414562" h="6200775">
                  <a:moveTo>
                    <a:pt x="14387" y="0"/>
                  </a:moveTo>
                  <a:cubicBezTo>
                    <a:pt x="5656" y="565150"/>
                    <a:pt x="-3075" y="1130300"/>
                    <a:pt x="4862" y="1485900"/>
                  </a:cubicBezTo>
                  <a:cubicBezTo>
                    <a:pt x="12799" y="1841500"/>
                    <a:pt x="-34826" y="1895475"/>
                    <a:pt x="62012" y="2133600"/>
                  </a:cubicBezTo>
                  <a:cubicBezTo>
                    <a:pt x="158850" y="2371725"/>
                    <a:pt x="492225" y="2693988"/>
                    <a:pt x="585887" y="2914650"/>
                  </a:cubicBezTo>
                  <a:cubicBezTo>
                    <a:pt x="679550" y="3135313"/>
                    <a:pt x="593825" y="3282950"/>
                    <a:pt x="623987" y="3457575"/>
                  </a:cubicBezTo>
                  <a:cubicBezTo>
                    <a:pt x="654149" y="3632200"/>
                    <a:pt x="628749" y="3484562"/>
                    <a:pt x="766862" y="3962400"/>
                  </a:cubicBezTo>
                  <a:cubicBezTo>
                    <a:pt x="904975" y="4440238"/>
                    <a:pt x="1140718" y="5258594"/>
                    <a:pt x="1414562" y="6200775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arrow" w="med" len="sm"/>
              <a:tailEnd type="arrow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4BB74F8E-5549-FEAB-D3EA-C32244739A24}"/>
                </a:ext>
              </a:extLst>
            </p:cNvPr>
            <p:cNvSpPr/>
            <p:nvPr/>
          </p:nvSpPr>
          <p:spPr>
            <a:xfrm>
              <a:off x="6597650" y="5999163"/>
              <a:ext cx="2232660" cy="725488"/>
            </a:xfrm>
            <a:custGeom>
              <a:avLst/>
              <a:gdLst>
                <a:gd name="connsiteX0" fmla="*/ 0 w 5692140"/>
                <a:gd name="connsiteY0" fmla="*/ 229179 h 561483"/>
                <a:gd name="connsiteX1" fmla="*/ 426720 w 5692140"/>
                <a:gd name="connsiteY1" fmla="*/ 412059 h 561483"/>
                <a:gd name="connsiteX2" fmla="*/ 769620 w 5692140"/>
                <a:gd name="connsiteY2" fmla="*/ 434919 h 561483"/>
                <a:gd name="connsiteX3" fmla="*/ 1242060 w 5692140"/>
                <a:gd name="connsiteY3" fmla="*/ 457779 h 561483"/>
                <a:gd name="connsiteX4" fmla="*/ 1661160 w 5692140"/>
                <a:gd name="connsiteY4" fmla="*/ 556839 h 561483"/>
                <a:gd name="connsiteX5" fmla="*/ 2042160 w 5692140"/>
                <a:gd name="connsiteY5" fmla="*/ 533979 h 561483"/>
                <a:gd name="connsiteX6" fmla="*/ 2522220 w 5692140"/>
                <a:gd name="connsiteY6" fmla="*/ 434919 h 561483"/>
                <a:gd name="connsiteX7" fmla="*/ 2971800 w 5692140"/>
                <a:gd name="connsiteY7" fmla="*/ 457779 h 561483"/>
                <a:gd name="connsiteX8" fmla="*/ 3573780 w 5692140"/>
                <a:gd name="connsiteY8" fmla="*/ 366339 h 561483"/>
                <a:gd name="connsiteX9" fmla="*/ 4488180 w 5692140"/>
                <a:gd name="connsiteY9" fmla="*/ 84399 h 561483"/>
                <a:gd name="connsiteX10" fmla="*/ 4892040 w 5692140"/>
                <a:gd name="connsiteY10" fmla="*/ 579 h 561483"/>
                <a:gd name="connsiteX11" fmla="*/ 5692140 w 5692140"/>
                <a:gd name="connsiteY11" fmla="*/ 53919 h 561483"/>
                <a:gd name="connsiteX0-1" fmla="*/ 0 w 5692140"/>
                <a:gd name="connsiteY0-2" fmla="*/ 229179 h 547107"/>
                <a:gd name="connsiteX1-3" fmla="*/ 426720 w 5692140"/>
                <a:gd name="connsiteY1-4" fmla="*/ 412059 h 547107"/>
                <a:gd name="connsiteX2-5" fmla="*/ 769620 w 5692140"/>
                <a:gd name="connsiteY2-6" fmla="*/ 434919 h 547107"/>
                <a:gd name="connsiteX3-7" fmla="*/ 1242060 w 5692140"/>
                <a:gd name="connsiteY3-8" fmla="*/ 457779 h 547107"/>
                <a:gd name="connsiteX4-9" fmla="*/ 1553210 w 5692140"/>
                <a:gd name="connsiteY4-10" fmla="*/ 537789 h 547107"/>
                <a:gd name="connsiteX5-11" fmla="*/ 2042160 w 5692140"/>
                <a:gd name="connsiteY5-12" fmla="*/ 533979 h 547107"/>
                <a:gd name="connsiteX6-13" fmla="*/ 2522220 w 5692140"/>
                <a:gd name="connsiteY6-14" fmla="*/ 434919 h 547107"/>
                <a:gd name="connsiteX7-15" fmla="*/ 2971800 w 5692140"/>
                <a:gd name="connsiteY7-16" fmla="*/ 457779 h 547107"/>
                <a:gd name="connsiteX8-17" fmla="*/ 3573780 w 5692140"/>
                <a:gd name="connsiteY8-18" fmla="*/ 366339 h 547107"/>
                <a:gd name="connsiteX9-19" fmla="*/ 4488180 w 5692140"/>
                <a:gd name="connsiteY9-20" fmla="*/ 84399 h 547107"/>
                <a:gd name="connsiteX10-21" fmla="*/ 4892040 w 5692140"/>
                <a:gd name="connsiteY10-22" fmla="*/ 579 h 547107"/>
                <a:gd name="connsiteX11-23" fmla="*/ 5692140 w 5692140"/>
                <a:gd name="connsiteY11-24" fmla="*/ 53919 h 547107"/>
                <a:gd name="connsiteX0-25" fmla="*/ 0 w 5692140"/>
                <a:gd name="connsiteY0-26" fmla="*/ 229179 h 555102"/>
                <a:gd name="connsiteX1-27" fmla="*/ 426720 w 5692140"/>
                <a:gd name="connsiteY1-28" fmla="*/ 412059 h 555102"/>
                <a:gd name="connsiteX2-29" fmla="*/ 769620 w 5692140"/>
                <a:gd name="connsiteY2-30" fmla="*/ 434919 h 555102"/>
                <a:gd name="connsiteX3-31" fmla="*/ 1242060 w 5692140"/>
                <a:gd name="connsiteY3-32" fmla="*/ 457779 h 555102"/>
                <a:gd name="connsiteX4-33" fmla="*/ 1553210 w 5692140"/>
                <a:gd name="connsiteY4-34" fmla="*/ 537789 h 555102"/>
                <a:gd name="connsiteX5-35" fmla="*/ 2042160 w 5692140"/>
                <a:gd name="connsiteY5-36" fmla="*/ 533979 h 555102"/>
                <a:gd name="connsiteX6-37" fmla="*/ 2522220 w 5692140"/>
                <a:gd name="connsiteY6-38" fmla="*/ 434919 h 555102"/>
                <a:gd name="connsiteX7-39" fmla="*/ 2971800 w 5692140"/>
                <a:gd name="connsiteY7-40" fmla="*/ 457779 h 555102"/>
                <a:gd name="connsiteX8-41" fmla="*/ 3573780 w 5692140"/>
                <a:gd name="connsiteY8-42" fmla="*/ 366339 h 555102"/>
                <a:gd name="connsiteX9-43" fmla="*/ 4488180 w 5692140"/>
                <a:gd name="connsiteY9-44" fmla="*/ 84399 h 555102"/>
                <a:gd name="connsiteX10-45" fmla="*/ 4892040 w 5692140"/>
                <a:gd name="connsiteY10-46" fmla="*/ 579 h 555102"/>
                <a:gd name="connsiteX11-47" fmla="*/ 5692140 w 5692140"/>
                <a:gd name="connsiteY11-48" fmla="*/ 53919 h 555102"/>
                <a:gd name="connsiteX0-49" fmla="*/ 0 w 4892040"/>
                <a:gd name="connsiteY0-50" fmla="*/ 228600 h 554523"/>
                <a:gd name="connsiteX1-51" fmla="*/ 426720 w 4892040"/>
                <a:gd name="connsiteY1-52" fmla="*/ 411480 h 554523"/>
                <a:gd name="connsiteX2-53" fmla="*/ 769620 w 4892040"/>
                <a:gd name="connsiteY2-54" fmla="*/ 434340 h 554523"/>
                <a:gd name="connsiteX3-55" fmla="*/ 1242060 w 4892040"/>
                <a:gd name="connsiteY3-56" fmla="*/ 457200 h 554523"/>
                <a:gd name="connsiteX4-57" fmla="*/ 1553210 w 4892040"/>
                <a:gd name="connsiteY4-58" fmla="*/ 537210 h 554523"/>
                <a:gd name="connsiteX5-59" fmla="*/ 2042160 w 4892040"/>
                <a:gd name="connsiteY5-60" fmla="*/ 533400 h 554523"/>
                <a:gd name="connsiteX6-61" fmla="*/ 2522220 w 4892040"/>
                <a:gd name="connsiteY6-62" fmla="*/ 434340 h 554523"/>
                <a:gd name="connsiteX7-63" fmla="*/ 2971800 w 4892040"/>
                <a:gd name="connsiteY7-64" fmla="*/ 457200 h 554523"/>
                <a:gd name="connsiteX8-65" fmla="*/ 3573780 w 4892040"/>
                <a:gd name="connsiteY8-66" fmla="*/ 365760 h 554523"/>
                <a:gd name="connsiteX9-67" fmla="*/ 4488180 w 4892040"/>
                <a:gd name="connsiteY9-68" fmla="*/ 83820 h 554523"/>
                <a:gd name="connsiteX10-69" fmla="*/ 4892040 w 4892040"/>
                <a:gd name="connsiteY10-70" fmla="*/ 0 h 554523"/>
                <a:gd name="connsiteX0-71" fmla="*/ 0 w 4488180"/>
                <a:gd name="connsiteY0-72" fmla="*/ 144780 h 470703"/>
                <a:gd name="connsiteX1-73" fmla="*/ 426720 w 4488180"/>
                <a:gd name="connsiteY1-74" fmla="*/ 327660 h 470703"/>
                <a:gd name="connsiteX2-75" fmla="*/ 769620 w 4488180"/>
                <a:gd name="connsiteY2-76" fmla="*/ 350520 h 470703"/>
                <a:gd name="connsiteX3-77" fmla="*/ 1242060 w 4488180"/>
                <a:gd name="connsiteY3-78" fmla="*/ 373380 h 470703"/>
                <a:gd name="connsiteX4-79" fmla="*/ 1553210 w 4488180"/>
                <a:gd name="connsiteY4-80" fmla="*/ 453390 h 470703"/>
                <a:gd name="connsiteX5-81" fmla="*/ 2042160 w 4488180"/>
                <a:gd name="connsiteY5-82" fmla="*/ 449580 h 470703"/>
                <a:gd name="connsiteX6-83" fmla="*/ 2522220 w 4488180"/>
                <a:gd name="connsiteY6-84" fmla="*/ 350520 h 470703"/>
                <a:gd name="connsiteX7-85" fmla="*/ 2971800 w 4488180"/>
                <a:gd name="connsiteY7-86" fmla="*/ 373380 h 470703"/>
                <a:gd name="connsiteX8-87" fmla="*/ 3573780 w 4488180"/>
                <a:gd name="connsiteY8-88" fmla="*/ 281940 h 470703"/>
                <a:gd name="connsiteX9-89" fmla="*/ 4488180 w 4488180"/>
                <a:gd name="connsiteY9-90" fmla="*/ 0 h 470703"/>
                <a:gd name="connsiteX0-91" fmla="*/ 0 w 3573780"/>
                <a:gd name="connsiteY0-92" fmla="*/ 0 h 325923"/>
                <a:gd name="connsiteX1-93" fmla="*/ 426720 w 3573780"/>
                <a:gd name="connsiteY1-94" fmla="*/ 182880 h 325923"/>
                <a:gd name="connsiteX2-95" fmla="*/ 769620 w 3573780"/>
                <a:gd name="connsiteY2-96" fmla="*/ 205740 h 325923"/>
                <a:gd name="connsiteX3-97" fmla="*/ 1242060 w 3573780"/>
                <a:gd name="connsiteY3-98" fmla="*/ 228600 h 325923"/>
                <a:gd name="connsiteX4-99" fmla="*/ 1553210 w 3573780"/>
                <a:gd name="connsiteY4-100" fmla="*/ 308610 h 325923"/>
                <a:gd name="connsiteX5-101" fmla="*/ 2042160 w 3573780"/>
                <a:gd name="connsiteY5-102" fmla="*/ 304800 h 325923"/>
                <a:gd name="connsiteX6-103" fmla="*/ 2522220 w 3573780"/>
                <a:gd name="connsiteY6-104" fmla="*/ 205740 h 325923"/>
                <a:gd name="connsiteX7-105" fmla="*/ 2971800 w 3573780"/>
                <a:gd name="connsiteY7-106" fmla="*/ 228600 h 325923"/>
                <a:gd name="connsiteX8-107" fmla="*/ 3573780 w 3573780"/>
                <a:gd name="connsiteY8-108" fmla="*/ 137160 h 325923"/>
                <a:gd name="connsiteX0-109" fmla="*/ 0 w 2971800"/>
                <a:gd name="connsiteY0-110" fmla="*/ 0 h 325923"/>
                <a:gd name="connsiteX1-111" fmla="*/ 426720 w 2971800"/>
                <a:gd name="connsiteY1-112" fmla="*/ 182880 h 325923"/>
                <a:gd name="connsiteX2-113" fmla="*/ 769620 w 2971800"/>
                <a:gd name="connsiteY2-114" fmla="*/ 205740 h 325923"/>
                <a:gd name="connsiteX3-115" fmla="*/ 1242060 w 2971800"/>
                <a:gd name="connsiteY3-116" fmla="*/ 228600 h 325923"/>
                <a:gd name="connsiteX4-117" fmla="*/ 1553210 w 2971800"/>
                <a:gd name="connsiteY4-118" fmla="*/ 308610 h 325923"/>
                <a:gd name="connsiteX5-119" fmla="*/ 2042160 w 2971800"/>
                <a:gd name="connsiteY5-120" fmla="*/ 304800 h 325923"/>
                <a:gd name="connsiteX6-121" fmla="*/ 2522220 w 2971800"/>
                <a:gd name="connsiteY6-122" fmla="*/ 205740 h 325923"/>
                <a:gd name="connsiteX7-123" fmla="*/ 2971800 w 2971800"/>
                <a:gd name="connsiteY7-124" fmla="*/ 228600 h 325923"/>
                <a:gd name="connsiteX0-125" fmla="*/ 0 w 2522220"/>
                <a:gd name="connsiteY0-126" fmla="*/ 0 h 325923"/>
                <a:gd name="connsiteX1-127" fmla="*/ 426720 w 2522220"/>
                <a:gd name="connsiteY1-128" fmla="*/ 182880 h 325923"/>
                <a:gd name="connsiteX2-129" fmla="*/ 769620 w 2522220"/>
                <a:gd name="connsiteY2-130" fmla="*/ 205740 h 325923"/>
                <a:gd name="connsiteX3-131" fmla="*/ 1242060 w 2522220"/>
                <a:gd name="connsiteY3-132" fmla="*/ 228600 h 325923"/>
                <a:gd name="connsiteX4-133" fmla="*/ 1553210 w 2522220"/>
                <a:gd name="connsiteY4-134" fmla="*/ 308610 h 325923"/>
                <a:gd name="connsiteX5-135" fmla="*/ 2042160 w 2522220"/>
                <a:gd name="connsiteY5-136" fmla="*/ 304800 h 325923"/>
                <a:gd name="connsiteX6-137" fmla="*/ 2522220 w 2522220"/>
                <a:gd name="connsiteY6-138" fmla="*/ 205740 h 325923"/>
                <a:gd name="connsiteX0-139" fmla="*/ 0 w 2042160"/>
                <a:gd name="connsiteY0-140" fmla="*/ 0 h 325923"/>
                <a:gd name="connsiteX1-141" fmla="*/ 426720 w 2042160"/>
                <a:gd name="connsiteY1-142" fmla="*/ 182880 h 325923"/>
                <a:gd name="connsiteX2-143" fmla="*/ 769620 w 2042160"/>
                <a:gd name="connsiteY2-144" fmla="*/ 205740 h 325923"/>
                <a:gd name="connsiteX3-145" fmla="*/ 1242060 w 2042160"/>
                <a:gd name="connsiteY3-146" fmla="*/ 228600 h 325923"/>
                <a:gd name="connsiteX4-147" fmla="*/ 1553210 w 2042160"/>
                <a:gd name="connsiteY4-148" fmla="*/ 308610 h 325923"/>
                <a:gd name="connsiteX5-149" fmla="*/ 2042160 w 2042160"/>
                <a:gd name="connsiteY5-150" fmla="*/ 304800 h 325923"/>
                <a:gd name="connsiteX0-151" fmla="*/ 0 w 1553210"/>
                <a:gd name="connsiteY0-152" fmla="*/ 0 h 308610"/>
                <a:gd name="connsiteX1-153" fmla="*/ 426720 w 1553210"/>
                <a:gd name="connsiteY1-154" fmla="*/ 182880 h 308610"/>
                <a:gd name="connsiteX2-155" fmla="*/ 769620 w 1553210"/>
                <a:gd name="connsiteY2-156" fmla="*/ 205740 h 308610"/>
                <a:gd name="connsiteX3-157" fmla="*/ 1242060 w 1553210"/>
                <a:gd name="connsiteY3-158" fmla="*/ 228600 h 308610"/>
                <a:gd name="connsiteX4-159" fmla="*/ 1553210 w 1553210"/>
                <a:gd name="connsiteY4-160" fmla="*/ 308610 h 308610"/>
                <a:gd name="connsiteX0-161" fmla="*/ 0 w 1553210"/>
                <a:gd name="connsiteY0-162" fmla="*/ 0 h 308610"/>
                <a:gd name="connsiteX1-163" fmla="*/ 133350 w 1553210"/>
                <a:gd name="connsiteY1-164" fmla="*/ 65722 h 308610"/>
                <a:gd name="connsiteX2-165" fmla="*/ 426720 w 1553210"/>
                <a:gd name="connsiteY2-166" fmla="*/ 182880 h 308610"/>
                <a:gd name="connsiteX3-167" fmla="*/ 769620 w 1553210"/>
                <a:gd name="connsiteY3-168" fmla="*/ 205740 h 308610"/>
                <a:gd name="connsiteX4-169" fmla="*/ 1242060 w 1553210"/>
                <a:gd name="connsiteY4-170" fmla="*/ 228600 h 308610"/>
                <a:gd name="connsiteX5-171" fmla="*/ 1553210 w 1553210"/>
                <a:gd name="connsiteY5-172" fmla="*/ 308610 h 308610"/>
                <a:gd name="connsiteX0-173" fmla="*/ 0 w 1419860"/>
                <a:gd name="connsiteY0-174" fmla="*/ 0 h 242888"/>
                <a:gd name="connsiteX1-175" fmla="*/ 293370 w 1419860"/>
                <a:gd name="connsiteY1-176" fmla="*/ 117158 h 242888"/>
                <a:gd name="connsiteX2-177" fmla="*/ 636270 w 1419860"/>
                <a:gd name="connsiteY2-178" fmla="*/ 140018 h 242888"/>
                <a:gd name="connsiteX3-179" fmla="*/ 1108710 w 1419860"/>
                <a:gd name="connsiteY3-180" fmla="*/ 162878 h 242888"/>
                <a:gd name="connsiteX4-181" fmla="*/ 1419860 w 1419860"/>
                <a:gd name="connsiteY4-182" fmla="*/ 242888 h 242888"/>
                <a:gd name="csX0" fmla="*/ 0 w 2232660"/>
                <a:gd name="csY0" fmla="*/ 0 h 725488"/>
                <a:gd name="csX1" fmla="*/ 1106170 w 2232660"/>
                <a:gd name="csY1" fmla="*/ 599758 h 725488"/>
                <a:gd name="csX2" fmla="*/ 1449070 w 2232660"/>
                <a:gd name="csY2" fmla="*/ 622618 h 725488"/>
                <a:gd name="csX3" fmla="*/ 1921510 w 2232660"/>
                <a:gd name="csY3" fmla="*/ 645478 h 725488"/>
                <a:gd name="csX4" fmla="*/ 2232660 w 2232660"/>
                <a:gd name="csY4" fmla="*/ 725488 h 725488"/>
                <a:gd name="csX0" fmla="*/ 0 w 2232660"/>
                <a:gd name="csY0" fmla="*/ 0 h 725488"/>
                <a:gd name="csX1" fmla="*/ 1106170 w 2232660"/>
                <a:gd name="csY1" fmla="*/ 599758 h 725488"/>
                <a:gd name="csX2" fmla="*/ 1449070 w 2232660"/>
                <a:gd name="csY2" fmla="*/ 622618 h 725488"/>
                <a:gd name="csX3" fmla="*/ 1921510 w 2232660"/>
                <a:gd name="csY3" fmla="*/ 645478 h 725488"/>
                <a:gd name="csX4" fmla="*/ 2232660 w 2232660"/>
                <a:gd name="csY4" fmla="*/ 725488 h 725488"/>
                <a:gd name="csX0" fmla="*/ 0 w 2232660"/>
                <a:gd name="csY0" fmla="*/ 0 h 725488"/>
                <a:gd name="csX1" fmla="*/ 947420 w 2232660"/>
                <a:gd name="csY1" fmla="*/ 523558 h 725488"/>
                <a:gd name="csX2" fmla="*/ 1449070 w 2232660"/>
                <a:gd name="csY2" fmla="*/ 622618 h 725488"/>
                <a:gd name="csX3" fmla="*/ 1921510 w 2232660"/>
                <a:gd name="csY3" fmla="*/ 645478 h 725488"/>
                <a:gd name="csX4" fmla="*/ 2232660 w 2232660"/>
                <a:gd name="csY4" fmla="*/ 725488 h 725488"/>
                <a:gd name="csX0" fmla="*/ 0 w 2232660"/>
                <a:gd name="csY0" fmla="*/ 0 h 725488"/>
                <a:gd name="csX1" fmla="*/ 947420 w 2232660"/>
                <a:gd name="csY1" fmla="*/ 523558 h 725488"/>
                <a:gd name="csX2" fmla="*/ 1449070 w 2232660"/>
                <a:gd name="csY2" fmla="*/ 622618 h 725488"/>
                <a:gd name="csX3" fmla="*/ 1921510 w 2232660"/>
                <a:gd name="csY3" fmla="*/ 645478 h 725488"/>
                <a:gd name="csX4" fmla="*/ 2232660 w 2232660"/>
                <a:gd name="csY4" fmla="*/ 725488 h 7254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232660" h="725488">
                  <a:moveTo>
                    <a:pt x="0" y="0"/>
                  </a:moveTo>
                  <a:cubicBezTo>
                    <a:pt x="125095" y="90805"/>
                    <a:pt x="713970" y="402738"/>
                    <a:pt x="947420" y="523558"/>
                  </a:cubicBezTo>
                  <a:cubicBezTo>
                    <a:pt x="1246082" y="678128"/>
                    <a:pt x="1286722" y="602298"/>
                    <a:pt x="1449070" y="622618"/>
                  </a:cubicBezTo>
                  <a:cubicBezTo>
                    <a:pt x="1611418" y="642938"/>
                    <a:pt x="1790912" y="628333"/>
                    <a:pt x="1921510" y="645478"/>
                  </a:cubicBezTo>
                  <a:cubicBezTo>
                    <a:pt x="2052108" y="662623"/>
                    <a:pt x="2080260" y="693738"/>
                    <a:pt x="2232660" y="725488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headEnd type="none" w="med" len="sm"/>
              <a:tailEnd type="none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AFCBE77-0EFE-0E19-1AF7-03A39A60EAE5}"/>
              </a:ext>
            </a:extLst>
          </p:cNvPr>
          <p:cNvGrpSpPr/>
          <p:nvPr/>
        </p:nvGrpSpPr>
        <p:grpSpPr>
          <a:xfrm>
            <a:off x="464380" y="5478325"/>
            <a:ext cx="4316783" cy="3145000"/>
            <a:chOff x="5405211" y="2781935"/>
            <a:chExt cx="9529989" cy="6943090"/>
          </a:xfrm>
          <a:effectLst/>
        </p:grpSpPr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7CBEFF79-19F2-C887-BE7A-19A7A98F8B4B}"/>
                </a:ext>
              </a:extLst>
            </p:cNvPr>
            <p:cNvSpPr/>
            <p:nvPr/>
          </p:nvSpPr>
          <p:spPr>
            <a:xfrm>
              <a:off x="5405211" y="4057162"/>
              <a:ext cx="9529989" cy="2023870"/>
            </a:xfrm>
            <a:custGeom>
              <a:avLst/>
              <a:gdLst>
                <a:gd name="connsiteX0" fmla="*/ 0 w 9158514"/>
                <a:gd name="connsiteY0" fmla="*/ 0 h 2269583"/>
                <a:gd name="connsiteX1" fmla="*/ 696685 w 9158514"/>
                <a:gd name="connsiteY1" fmla="*/ 885372 h 2269583"/>
                <a:gd name="connsiteX2" fmla="*/ 1204685 w 9158514"/>
                <a:gd name="connsiteY2" fmla="*/ 1190172 h 2269583"/>
                <a:gd name="connsiteX3" fmla="*/ 1944914 w 9158514"/>
                <a:gd name="connsiteY3" fmla="*/ 1103086 h 2269583"/>
                <a:gd name="connsiteX4" fmla="*/ 2452914 w 9158514"/>
                <a:gd name="connsiteY4" fmla="*/ 1233714 h 2269583"/>
                <a:gd name="connsiteX5" fmla="*/ 3367314 w 9158514"/>
                <a:gd name="connsiteY5" fmla="*/ 2046514 h 2269583"/>
                <a:gd name="connsiteX6" fmla="*/ 4151085 w 9158514"/>
                <a:gd name="connsiteY6" fmla="*/ 2264229 h 2269583"/>
                <a:gd name="connsiteX7" fmla="*/ 6386285 w 9158514"/>
                <a:gd name="connsiteY7" fmla="*/ 1886857 h 2269583"/>
                <a:gd name="connsiteX8" fmla="*/ 9158514 w 9158514"/>
                <a:gd name="connsiteY8" fmla="*/ 1436914 h 2269583"/>
                <a:gd name="csX0" fmla="*/ 0 w 9158514"/>
                <a:gd name="csY0" fmla="*/ 0 h 2269583"/>
                <a:gd name="csX1" fmla="*/ 725260 w 9158514"/>
                <a:gd name="csY1" fmla="*/ 1437822 h 2269583"/>
                <a:gd name="csX2" fmla="*/ 1204685 w 9158514"/>
                <a:gd name="csY2" fmla="*/ 1190172 h 2269583"/>
                <a:gd name="csX3" fmla="*/ 1944914 w 9158514"/>
                <a:gd name="csY3" fmla="*/ 1103086 h 2269583"/>
                <a:gd name="csX4" fmla="*/ 2452914 w 9158514"/>
                <a:gd name="csY4" fmla="*/ 1233714 h 2269583"/>
                <a:gd name="csX5" fmla="*/ 3367314 w 9158514"/>
                <a:gd name="csY5" fmla="*/ 2046514 h 2269583"/>
                <a:gd name="csX6" fmla="*/ 4151085 w 9158514"/>
                <a:gd name="csY6" fmla="*/ 2264229 h 2269583"/>
                <a:gd name="csX7" fmla="*/ 6386285 w 9158514"/>
                <a:gd name="csY7" fmla="*/ 1886857 h 2269583"/>
                <a:gd name="csX8" fmla="*/ 9158514 w 9158514"/>
                <a:gd name="csY8" fmla="*/ 1436914 h 2269583"/>
                <a:gd name="csX0-1" fmla="*/ 0 w 9558564"/>
                <a:gd name="csY0-2" fmla="*/ 1955316 h 2002061"/>
                <a:gd name="csX1-3" fmla="*/ 1125310 w 9558564"/>
                <a:gd name="csY1-4" fmla="*/ 335613 h 2002061"/>
                <a:gd name="csX2-5" fmla="*/ 1604735 w 9558564"/>
                <a:gd name="csY2-6" fmla="*/ 87963 h 2002061"/>
                <a:gd name="csX3-7" fmla="*/ 2344964 w 9558564"/>
                <a:gd name="csY3-8" fmla="*/ 877 h 2002061"/>
                <a:gd name="csX4-9" fmla="*/ 2852964 w 9558564"/>
                <a:gd name="csY4-10" fmla="*/ 131505 h 2002061"/>
                <a:gd name="csX5-11" fmla="*/ 3767364 w 9558564"/>
                <a:gd name="csY5-12" fmla="*/ 944305 h 2002061"/>
                <a:gd name="csX6-13" fmla="*/ 4551135 w 9558564"/>
                <a:gd name="csY6-14" fmla="*/ 1162020 h 2002061"/>
                <a:gd name="csX7-15" fmla="*/ 6786335 w 9558564"/>
                <a:gd name="csY7-16" fmla="*/ 784648 h 2002061"/>
                <a:gd name="csX8-17" fmla="*/ 9558564 w 9558564"/>
                <a:gd name="csY8-18" fmla="*/ 334705 h 2002061"/>
                <a:gd name="csX0-19" fmla="*/ 0 w 9558564"/>
                <a:gd name="csY0-20" fmla="*/ 1955316 h 1955316"/>
                <a:gd name="csX1-21" fmla="*/ 1125310 w 9558564"/>
                <a:gd name="csY1-22" fmla="*/ 335613 h 1955316"/>
                <a:gd name="csX2-23" fmla="*/ 1604735 w 9558564"/>
                <a:gd name="csY2-24" fmla="*/ 87963 h 1955316"/>
                <a:gd name="csX3-25" fmla="*/ 2344964 w 9558564"/>
                <a:gd name="csY3-26" fmla="*/ 877 h 1955316"/>
                <a:gd name="csX4-27" fmla="*/ 2852964 w 9558564"/>
                <a:gd name="csY4-28" fmla="*/ 131505 h 1955316"/>
                <a:gd name="csX5-29" fmla="*/ 3767364 w 9558564"/>
                <a:gd name="csY5-30" fmla="*/ 944305 h 1955316"/>
                <a:gd name="csX6-31" fmla="*/ 4551135 w 9558564"/>
                <a:gd name="csY6-32" fmla="*/ 1162020 h 1955316"/>
                <a:gd name="csX7-33" fmla="*/ 6786335 w 9558564"/>
                <a:gd name="csY7-34" fmla="*/ 784648 h 1955316"/>
                <a:gd name="csX8-35" fmla="*/ 9558564 w 9558564"/>
                <a:gd name="csY8-36" fmla="*/ 334705 h 1955316"/>
                <a:gd name="csX0-37" fmla="*/ 0 w 9529989"/>
                <a:gd name="csY0-38" fmla="*/ 1974366 h 1974366"/>
                <a:gd name="csX1-39" fmla="*/ 1096735 w 9529989"/>
                <a:gd name="csY1-40" fmla="*/ 335613 h 1974366"/>
                <a:gd name="csX2-41" fmla="*/ 1576160 w 9529989"/>
                <a:gd name="csY2-42" fmla="*/ 87963 h 1974366"/>
                <a:gd name="csX3-43" fmla="*/ 2316389 w 9529989"/>
                <a:gd name="csY3-44" fmla="*/ 877 h 1974366"/>
                <a:gd name="csX4-45" fmla="*/ 2824389 w 9529989"/>
                <a:gd name="csY4-46" fmla="*/ 131505 h 1974366"/>
                <a:gd name="csX5-47" fmla="*/ 3738789 w 9529989"/>
                <a:gd name="csY5-48" fmla="*/ 944305 h 1974366"/>
                <a:gd name="csX6-49" fmla="*/ 4522560 w 9529989"/>
                <a:gd name="csY6-50" fmla="*/ 1162020 h 1974366"/>
                <a:gd name="csX7-51" fmla="*/ 6757760 w 9529989"/>
                <a:gd name="csY7-52" fmla="*/ 784648 h 1974366"/>
                <a:gd name="csX8-53" fmla="*/ 9529989 w 9529989"/>
                <a:gd name="csY8-54" fmla="*/ 334705 h 1974366"/>
                <a:gd name="csX0-55" fmla="*/ 0 w 9529989"/>
                <a:gd name="csY0-56" fmla="*/ 1981048 h 1981048"/>
                <a:gd name="csX1-57" fmla="*/ 820510 w 9529989"/>
                <a:gd name="csY1-58" fmla="*/ 732820 h 1981048"/>
                <a:gd name="csX2-59" fmla="*/ 1576160 w 9529989"/>
                <a:gd name="csY2-60" fmla="*/ 94645 h 1981048"/>
                <a:gd name="csX3-61" fmla="*/ 2316389 w 9529989"/>
                <a:gd name="csY3-62" fmla="*/ 7559 h 1981048"/>
                <a:gd name="csX4-63" fmla="*/ 2824389 w 9529989"/>
                <a:gd name="csY4-64" fmla="*/ 138187 h 1981048"/>
                <a:gd name="csX5-65" fmla="*/ 3738789 w 9529989"/>
                <a:gd name="csY5-66" fmla="*/ 950987 h 1981048"/>
                <a:gd name="csX6-67" fmla="*/ 4522560 w 9529989"/>
                <a:gd name="csY6-68" fmla="*/ 1168702 h 1981048"/>
                <a:gd name="csX7-69" fmla="*/ 6757760 w 9529989"/>
                <a:gd name="csY7-70" fmla="*/ 791330 h 1981048"/>
                <a:gd name="csX8-71" fmla="*/ 9529989 w 9529989"/>
                <a:gd name="csY8-72" fmla="*/ 341387 h 1981048"/>
                <a:gd name="csX0-73" fmla="*/ 0 w 9529989"/>
                <a:gd name="csY0-74" fmla="*/ 1981048 h 1981048"/>
                <a:gd name="csX1-75" fmla="*/ 820510 w 9529989"/>
                <a:gd name="csY1-76" fmla="*/ 732820 h 1981048"/>
                <a:gd name="csX2-77" fmla="*/ 1576160 w 9529989"/>
                <a:gd name="csY2-78" fmla="*/ 94645 h 1981048"/>
                <a:gd name="csX3-79" fmla="*/ 2316389 w 9529989"/>
                <a:gd name="csY3-80" fmla="*/ 7559 h 1981048"/>
                <a:gd name="csX4-81" fmla="*/ 2824389 w 9529989"/>
                <a:gd name="csY4-82" fmla="*/ 138187 h 1981048"/>
                <a:gd name="csX5-83" fmla="*/ 3738789 w 9529989"/>
                <a:gd name="csY5-84" fmla="*/ 950987 h 1981048"/>
                <a:gd name="csX6-85" fmla="*/ 4522560 w 9529989"/>
                <a:gd name="csY6-86" fmla="*/ 1168702 h 1981048"/>
                <a:gd name="csX7-87" fmla="*/ 6757760 w 9529989"/>
                <a:gd name="csY7-88" fmla="*/ 791330 h 1981048"/>
                <a:gd name="csX8-89" fmla="*/ 9529989 w 9529989"/>
                <a:gd name="csY8-90" fmla="*/ 341387 h 1981048"/>
                <a:gd name="csX0-91" fmla="*/ 0 w 9529989"/>
                <a:gd name="csY0-92" fmla="*/ 1981048 h 1981048"/>
                <a:gd name="csX1-93" fmla="*/ 820510 w 9529989"/>
                <a:gd name="csY1-94" fmla="*/ 732820 h 1981048"/>
                <a:gd name="csX2-95" fmla="*/ 1576160 w 9529989"/>
                <a:gd name="csY2-96" fmla="*/ 94645 h 1981048"/>
                <a:gd name="csX3-97" fmla="*/ 2316389 w 9529989"/>
                <a:gd name="csY3-98" fmla="*/ 7559 h 1981048"/>
                <a:gd name="csX4-99" fmla="*/ 2824389 w 9529989"/>
                <a:gd name="csY4-100" fmla="*/ 138187 h 1981048"/>
                <a:gd name="csX5-101" fmla="*/ 3738789 w 9529989"/>
                <a:gd name="csY5-102" fmla="*/ 950987 h 1981048"/>
                <a:gd name="csX6-103" fmla="*/ 4522560 w 9529989"/>
                <a:gd name="csY6-104" fmla="*/ 1168702 h 1981048"/>
                <a:gd name="csX7-105" fmla="*/ 6757760 w 9529989"/>
                <a:gd name="csY7-106" fmla="*/ 791330 h 1981048"/>
                <a:gd name="csX8-107" fmla="*/ 9529989 w 9529989"/>
                <a:gd name="csY8-108" fmla="*/ 341387 h 1981048"/>
                <a:gd name="csX0-109" fmla="*/ 0 w 9529989"/>
                <a:gd name="csY0-110" fmla="*/ 1994117 h 1994117"/>
                <a:gd name="csX1-111" fmla="*/ 820510 w 9529989"/>
                <a:gd name="csY1-112" fmla="*/ 745889 h 1994117"/>
                <a:gd name="csX2-113" fmla="*/ 1576160 w 9529989"/>
                <a:gd name="csY2-114" fmla="*/ 79139 h 1994117"/>
                <a:gd name="csX3-115" fmla="*/ 2316389 w 9529989"/>
                <a:gd name="csY3-116" fmla="*/ 20628 h 1994117"/>
                <a:gd name="csX4-117" fmla="*/ 2824389 w 9529989"/>
                <a:gd name="csY4-118" fmla="*/ 151256 h 1994117"/>
                <a:gd name="csX5-119" fmla="*/ 3738789 w 9529989"/>
                <a:gd name="csY5-120" fmla="*/ 964056 h 1994117"/>
                <a:gd name="csX6-121" fmla="*/ 4522560 w 9529989"/>
                <a:gd name="csY6-122" fmla="*/ 1181771 h 1994117"/>
                <a:gd name="csX7-123" fmla="*/ 6757760 w 9529989"/>
                <a:gd name="csY7-124" fmla="*/ 804399 h 1994117"/>
                <a:gd name="csX8-125" fmla="*/ 9529989 w 9529989"/>
                <a:gd name="csY8-126" fmla="*/ 354456 h 1994117"/>
                <a:gd name="csX0-127" fmla="*/ 0 w 9529989"/>
                <a:gd name="csY0-128" fmla="*/ 1984669 h 1984669"/>
                <a:gd name="csX1-129" fmla="*/ 820510 w 9529989"/>
                <a:gd name="csY1-130" fmla="*/ 736441 h 1984669"/>
                <a:gd name="csX2-131" fmla="*/ 1576160 w 9529989"/>
                <a:gd name="csY2-132" fmla="*/ 69691 h 1984669"/>
                <a:gd name="csX3-133" fmla="*/ 2316389 w 9529989"/>
                <a:gd name="csY3-134" fmla="*/ 11180 h 1984669"/>
                <a:gd name="csX4-135" fmla="*/ 2824389 w 9529989"/>
                <a:gd name="csY4-136" fmla="*/ 141808 h 1984669"/>
                <a:gd name="csX5-137" fmla="*/ 3738789 w 9529989"/>
                <a:gd name="csY5-138" fmla="*/ 954608 h 1984669"/>
                <a:gd name="csX6-139" fmla="*/ 4522560 w 9529989"/>
                <a:gd name="csY6-140" fmla="*/ 1172323 h 1984669"/>
                <a:gd name="csX7-141" fmla="*/ 6757760 w 9529989"/>
                <a:gd name="csY7-142" fmla="*/ 794951 h 1984669"/>
                <a:gd name="csX8-143" fmla="*/ 9529989 w 9529989"/>
                <a:gd name="csY8-144" fmla="*/ 345008 h 1984669"/>
                <a:gd name="csX0-145" fmla="*/ 0 w 9529989"/>
                <a:gd name="csY0-146" fmla="*/ 2023870 h 2023870"/>
                <a:gd name="csX1-147" fmla="*/ 820510 w 9529989"/>
                <a:gd name="csY1-148" fmla="*/ 775642 h 2023870"/>
                <a:gd name="csX2-149" fmla="*/ 1576160 w 9529989"/>
                <a:gd name="csY2-150" fmla="*/ 108892 h 2023870"/>
                <a:gd name="csX3-151" fmla="*/ 2144939 w 9529989"/>
                <a:gd name="csY3-152" fmla="*/ 2756 h 2023870"/>
                <a:gd name="csX4-153" fmla="*/ 2824389 w 9529989"/>
                <a:gd name="csY4-154" fmla="*/ 181009 h 2023870"/>
                <a:gd name="csX5-155" fmla="*/ 3738789 w 9529989"/>
                <a:gd name="csY5-156" fmla="*/ 993809 h 2023870"/>
                <a:gd name="csX6-157" fmla="*/ 4522560 w 9529989"/>
                <a:gd name="csY6-158" fmla="*/ 1211524 h 2023870"/>
                <a:gd name="csX7-159" fmla="*/ 6757760 w 9529989"/>
                <a:gd name="csY7-160" fmla="*/ 834152 h 2023870"/>
                <a:gd name="csX8-161" fmla="*/ 9529989 w 9529989"/>
                <a:gd name="csY8-162" fmla="*/ 384209 h 2023870"/>
              </a:gdLst>
              <a:ahLst/>
              <a:cxnLst>
                <a:cxn ang="0">
                  <a:pos x="csX0-1" y="csY0-2"/>
                </a:cxn>
                <a:cxn ang="0">
                  <a:pos x="csX1-3" y="csY1-4"/>
                </a:cxn>
                <a:cxn ang="0">
                  <a:pos x="csX2-5" y="csY2-6"/>
                </a:cxn>
                <a:cxn ang="0">
                  <a:pos x="csX3-7" y="csY3-8"/>
                </a:cxn>
                <a:cxn ang="0">
                  <a:pos x="csX4-9" y="csY4-10"/>
                </a:cxn>
                <a:cxn ang="0">
                  <a:pos x="csX5-11" y="csY5-12"/>
                </a:cxn>
                <a:cxn ang="0">
                  <a:pos x="csX6-13" y="csY6-14"/>
                </a:cxn>
                <a:cxn ang="0">
                  <a:pos x="csX7-15" y="csY7-16"/>
                </a:cxn>
                <a:cxn ang="0">
                  <a:pos x="csX8-17" y="csY8-18"/>
                </a:cxn>
              </a:cxnLst>
              <a:rect l="l" t="t" r="r" b="b"/>
              <a:pathLst>
                <a:path w="9529989" h="2023870">
                  <a:moveTo>
                    <a:pt x="0" y="2023870"/>
                  </a:moveTo>
                  <a:cubicBezTo>
                    <a:pt x="247952" y="1662525"/>
                    <a:pt x="529242" y="1204342"/>
                    <a:pt x="820510" y="775642"/>
                  </a:cubicBezTo>
                  <a:cubicBezTo>
                    <a:pt x="1130828" y="318367"/>
                    <a:pt x="1326847" y="229769"/>
                    <a:pt x="1576160" y="108892"/>
                  </a:cubicBezTo>
                  <a:cubicBezTo>
                    <a:pt x="1768323" y="16590"/>
                    <a:pt x="1936901" y="-9264"/>
                    <a:pt x="2144939" y="2756"/>
                  </a:cubicBezTo>
                  <a:cubicBezTo>
                    <a:pt x="2352977" y="14776"/>
                    <a:pt x="2558747" y="15834"/>
                    <a:pt x="2824389" y="181009"/>
                  </a:cubicBezTo>
                  <a:cubicBezTo>
                    <a:pt x="3090031" y="346184"/>
                    <a:pt x="3455761" y="822057"/>
                    <a:pt x="3738789" y="993809"/>
                  </a:cubicBezTo>
                  <a:cubicBezTo>
                    <a:pt x="4021818" y="1165562"/>
                    <a:pt x="4019398" y="1238134"/>
                    <a:pt x="4522560" y="1211524"/>
                  </a:cubicBezTo>
                  <a:cubicBezTo>
                    <a:pt x="5025722" y="1184915"/>
                    <a:pt x="6757760" y="834152"/>
                    <a:pt x="6757760" y="834152"/>
                  </a:cubicBezTo>
                  <a:lnTo>
                    <a:pt x="9529989" y="384209"/>
                  </a:ln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prstDash val="solid"/>
              <a:headEnd type="arrow" w="med" len="sm"/>
              <a:tailEnd type="arrow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AF514EF6-189A-F54A-D865-358A343FBDC2}"/>
                </a:ext>
              </a:extLst>
            </p:cNvPr>
            <p:cNvSpPr/>
            <p:nvPr/>
          </p:nvSpPr>
          <p:spPr>
            <a:xfrm>
              <a:off x="8647316" y="4829175"/>
              <a:ext cx="493509" cy="4895850"/>
            </a:xfrm>
            <a:custGeom>
              <a:avLst/>
              <a:gdLst>
                <a:gd name="connsiteX0" fmla="*/ 518676 w 518676"/>
                <a:gd name="connsiteY0" fmla="*/ 0 h 4857750"/>
                <a:gd name="connsiteX1" fmla="*/ 490101 w 518676"/>
                <a:gd name="connsiteY1" fmla="*/ 361950 h 4857750"/>
                <a:gd name="connsiteX2" fmla="*/ 461526 w 518676"/>
                <a:gd name="connsiteY2" fmla="*/ 1219200 h 4857750"/>
                <a:gd name="connsiteX3" fmla="*/ 71001 w 518676"/>
                <a:gd name="connsiteY3" fmla="*/ 2095500 h 4857750"/>
                <a:gd name="connsiteX4" fmla="*/ 4326 w 518676"/>
                <a:gd name="connsiteY4" fmla="*/ 2647950 h 4857750"/>
                <a:gd name="connsiteX5" fmla="*/ 128151 w 518676"/>
                <a:gd name="connsiteY5" fmla="*/ 3257550 h 4857750"/>
                <a:gd name="connsiteX6" fmla="*/ 166251 w 518676"/>
                <a:gd name="connsiteY6" fmla="*/ 4076700 h 4857750"/>
                <a:gd name="connsiteX7" fmla="*/ 499626 w 518676"/>
                <a:gd name="connsiteY7" fmla="*/ 4857750 h 4857750"/>
                <a:gd name="connsiteX0-1" fmla="*/ 519293 w 519293"/>
                <a:gd name="connsiteY0-2" fmla="*/ 0 h 4857750"/>
                <a:gd name="connsiteX1-3" fmla="*/ 490718 w 519293"/>
                <a:gd name="connsiteY1-4" fmla="*/ 361950 h 4857750"/>
                <a:gd name="connsiteX2-5" fmla="*/ 485003 w 519293"/>
                <a:gd name="connsiteY2-6" fmla="*/ 1295400 h 4857750"/>
                <a:gd name="connsiteX3-7" fmla="*/ 71618 w 519293"/>
                <a:gd name="connsiteY3-8" fmla="*/ 2095500 h 4857750"/>
                <a:gd name="connsiteX4-9" fmla="*/ 4943 w 519293"/>
                <a:gd name="connsiteY4-10" fmla="*/ 2647950 h 4857750"/>
                <a:gd name="connsiteX5-11" fmla="*/ 128768 w 519293"/>
                <a:gd name="connsiteY5-12" fmla="*/ 3257550 h 4857750"/>
                <a:gd name="connsiteX6-13" fmla="*/ 166868 w 519293"/>
                <a:gd name="connsiteY6-14" fmla="*/ 4076700 h 4857750"/>
                <a:gd name="connsiteX7-15" fmla="*/ 500243 w 519293"/>
                <a:gd name="connsiteY7-16" fmla="*/ 4857750 h 4857750"/>
                <a:gd name="connsiteX0-17" fmla="*/ 518310 w 518310"/>
                <a:gd name="connsiteY0-18" fmla="*/ 0 h 4857750"/>
                <a:gd name="connsiteX1-19" fmla="*/ 489735 w 518310"/>
                <a:gd name="connsiteY1-20" fmla="*/ 361950 h 4857750"/>
                <a:gd name="connsiteX2-21" fmla="*/ 445920 w 518310"/>
                <a:gd name="connsiteY2-22" fmla="*/ 1295400 h 4857750"/>
                <a:gd name="connsiteX3-23" fmla="*/ 70635 w 518310"/>
                <a:gd name="connsiteY3-24" fmla="*/ 2095500 h 4857750"/>
                <a:gd name="connsiteX4-25" fmla="*/ 3960 w 518310"/>
                <a:gd name="connsiteY4-26" fmla="*/ 2647950 h 4857750"/>
                <a:gd name="connsiteX5-27" fmla="*/ 127785 w 518310"/>
                <a:gd name="connsiteY5-28" fmla="*/ 3257550 h 4857750"/>
                <a:gd name="connsiteX6-29" fmla="*/ 165885 w 518310"/>
                <a:gd name="connsiteY6-30" fmla="*/ 4076700 h 4857750"/>
                <a:gd name="connsiteX7-31" fmla="*/ 499260 w 518310"/>
                <a:gd name="connsiteY7-32" fmla="*/ 4857750 h 4857750"/>
                <a:gd name="connsiteX0-33" fmla="*/ 518310 w 518310"/>
                <a:gd name="connsiteY0-34" fmla="*/ 0 h 4857750"/>
                <a:gd name="connsiteX1-35" fmla="*/ 489735 w 518310"/>
                <a:gd name="connsiteY1-36" fmla="*/ 361950 h 4857750"/>
                <a:gd name="connsiteX2-37" fmla="*/ 445920 w 518310"/>
                <a:gd name="connsiteY2-38" fmla="*/ 1295400 h 4857750"/>
                <a:gd name="connsiteX3-39" fmla="*/ 70635 w 518310"/>
                <a:gd name="connsiteY3-40" fmla="*/ 2095500 h 4857750"/>
                <a:gd name="connsiteX4-41" fmla="*/ 3960 w 518310"/>
                <a:gd name="connsiteY4-42" fmla="*/ 2647950 h 4857750"/>
                <a:gd name="connsiteX5-43" fmla="*/ 127785 w 518310"/>
                <a:gd name="connsiteY5-44" fmla="*/ 3257550 h 4857750"/>
                <a:gd name="connsiteX6-45" fmla="*/ 165885 w 518310"/>
                <a:gd name="connsiteY6-46" fmla="*/ 4076700 h 4857750"/>
                <a:gd name="connsiteX7-47" fmla="*/ 499260 w 518310"/>
                <a:gd name="connsiteY7-48" fmla="*/ 4857750 h 4857750"/>
                <a:gd name="connsiteX0-49" fmla="*/ 490777 w 490777"/>
                <a:gd name="connsiteY0-50" fmla="*/ 0 h 4857750"/>
                <a:gd name="connsiteX1-51" fmla="*/ 462202 w 490777"/>
                <a:gd name="connsiteY1-52" fmla="*/ 361950 h 4857750"/>
                <a:gd name="connsiteX2-53" fmla="*/ 418387 w 490777"/>
                <a:gd name="connsiteY2-54" fmla="*/ 1295400 h 4857750"/>
                <a:gd name="connsiteX3-55" fmla="*/ 43102 w 490777"/>
                <a:gd name="connsiteY3-56" fmla="*/ 2095500 h 4857750"/>
                <a:gd name="connsiteX4-57" fmla="*/ 14527 w 490777"/>
                <a:gd name="connsiteY4-58" fmla="*/ 2647950 h 4857750"/>
                <a:gd name="connsiteX5-59" fmla="*/ 100252 w 490777"/>
                <a:gd name="connsiteY5-60" fmla="*/ 3257550 h 4857750"/>
                <a:gd name="connsiteX6-61" fmla="*/ 138352 w 490777"/>
                <a:gd name="connsiteY6-62" fmla="*/ 4076700 h 4857750"/>
                <a:gd name="connsiteX7-63" fmla="*/ 471727 w 490777"/>
                <a:gd name="connsiteY7-64" fmla="*/ 4857750 h 4857750"/>
                <a:gd name="connsiteX0-65" fmla="*/ 506209 w 506209"/>
                <a:gd name="connsiteY0-66" fmla="*/ 0 h 4857750"/>
                <a:gd name="connsiteX1-67" fmla="*/ 477634 w 506209"/>
                <a:gd name="connsiteY1-68" fmla="*/ 361950 h 4857750"/>
                <a:gd name="connsiteX2-69" fmla="*/ 433819 w 506209"/>
                <a:gd name="connsiteY2-70" fmla="*/ 1295400 h 4857750"/>
                <a:gd name="connsiteX3-71" fmla="*/ 58534 w 506209"/>
                <a:gd name="connsiteY3-72" fmla="*/ 2095500 h 4857750"/>
                <a:gd name="connsiteX4-73" fmla="*/ 29959 w 506209"/>
                <a:gd name="connsiteY4-74" fmla="*/ 2647950 h 4857750"/>
                <a:gd name="connsiteX5-75" fmla="*/ 115684 w 506209"/>
                <a:gd name="connsiteY5-76" fmla="*/ 3257550 h 4857750"/>
                <a:gd name="connsiteX6-77" fmla="*/ 153784 w 506209"/>
                <a:gd name="connsiteY6-78" fmla="*/ 4076700 h 4857750"/>
                <a:gd name="connsiteX7-79" fmla="*/ 487159 w 506209"/>
                <a:gd name="connsiteY7-80" fmla="*/ 4857750 h 4857750"/>
                <a:gd name="csX0" fmla="*/ 506209 w 506209"/>
                <a:gd name="csY0" fmla="*/ 0 h 4749800"/>
                <a:gd name="csX1" fmla="*/ 477634 w 506209"/>
                <a:gd name="csY1" fmla="*/ 254000 h 4749800"/>
                <a:gd name="csX2" fmla="*/ 433819 w 506209"/>
                <a:gd name="csY2" fmla="*/ 1187450 h 4749800"/>
                <a:gd name="csX3" fmla="*/ 58534 w 506209"/>
                <a:gd name="csY3" fmla="*/ 1987550 h 4749800"/>
                <a:gd name="csX4" fmla="*/ 29959 w 506209"/>
                <a:gd name="csY4" fmla="*/ 2540000 h 4749800"/>
                <a:gd name="csX5" fmla="*/ 115684 w 506209"/>
                <a:gd name="csY5" fmla="*/ 3149600 h 4749800"/>
                <a:gd name="csX6" fmla="*/ 153784 w 506209"/>
                <a:gd name="csY6" fmla="*/ 3968750 h 4749800"/>
                <a:gd name="csX7" fmla="*/ 487159 w 506209"/>
                <a:gd name="csY7" fmla="*/ 4749800 h 4749800"/>
                <a:gd name="csX0" fmla="*/ 493509 w 493509"/>
                <a:gd name="csY0" fmla="*/ 0 h 4895850"/>
                <a:gd name="csX1" fmla="*/ 477634 w 493509"/>
                <a:gd name="csY1" fmla="*/ 400050 h 4895850"/>
                <a:gd name="csX2" fmla="*/ 433819 w 493509"/>
                <a:gd name="csY2" fmla="*/ 1333500 h 4895850"/>
                <a:gd name="csX3" fmla="*/ 58534 w 493509"/>
                <a:gd name="csY3" fmla="*/ 2133600 h 4895850"/>
                <a:gd name="csX4" fmla="*/ 29959 w 493509"/>
                <a:gd name="csY4" fmla="*/ 2686050 h 4895850"/>
                <a:gd name="csX5" fmla="*/ 115684 w 493509"/>
                <a:gd name="csY5" fmla="*/ 3295650 h 4895850"/>
                <a:gd name="csX6" fmla="*/ 153784 w 493509"/>
                <a:gd name="csY6" fmla="*/ 4114800 h 4895850"/>
                <a:gd name="csX7" fmla="*/ 487159 w 493509"/>
                <a:gd name="csY7" fmla="*/ 4895850 h 48958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493509" h="4895850">
                  <a:moveTo>
                    <a:pt x="493509" y="0"/>
                  </a:moveTo>
                  <a:cubicBezTo>
                    <a:pt x="483984" y="79375"/>
                    <a:pt x="487582" y="177800"/>
                    <a:pt x="477634" y="400050"/>
                  </a:cubicBezTo>
                  <a:cubicBezTo>
                    <a:pt x="467686" y="622300"/>
                    <a:pt x="457949" y="1006475"/>
                    <a:pt x="433819" y="1333500"/>
                  </a:cubicBezTo>
                  <a:cubicBezTo>
                    <a:pt x="409689" y="1660525"/>
                    <a:pt x="125844" y="1908175"/>
                    <a:pt x="58534" y="2133600"/>
                  </a:cubicBezTo>
                  <a:cubicBezTo>
                    <a:pt x="-8776" y="2359025"/>
                    <a:pt x="-17666" y="2499995"/>
                    <a:pt x="29959" y="2686050"/>
                  </a:cubicBezTo>
                  <a:cubicBezTo>
                    <a:pt x="77584" y="2872105"/>
                    <a:pt x="95047" y="3057525"/>
                    <a:pt x="115684" y="3295650"/>
                  </a:cubicBezTo>
                  <a:cubicBezTo>
                    <a:pt x="136322" y="3533775"/>
                    <a:pt x="91872" y="3848100"/>
                    <a:pt x="153784" y="4114800"/>
                  </a:cubicBezTo>
                  <a:cubicBezTo>
                    <a:pt x="215696" y="4381500"/>
                    <a:pt x="351427" y="4638675"/>
                    <a:pt x="487159" y="4895850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prstDash val="solid"/>
              <a:headEnd type="none" w="med" len="sm"/>
              <a:tailEnd type="arrow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4EB9AD27-71EC-17E5-4384-D328B97EE1D2}"/>
                </a:ext>
              </a:extLst>
            </p:cNvPr>
            <p:cNvSpPr/>
            <p:nvPr/>
          </p:nvSpPr>
          <p:spPr>
            <a:xfrm>
              <a:off x="9166860" y="3086100"/>
              <a:ext cx="444304" cy="1143000"/>
            </a:xfrm>
            <a:custGeom>
              <a:avLst/>
              <a:gdLst>
                <a:gd name="connsiteX0" fmla="*/ 0 w 444304"/>
                <a:gd name="connsiteY0" fmla="*/ 0 h 1143000"/>
                <a:gd name="connsiteX1" fmla="*/ 106680 w 444304"/>
                <a:gd name="connsiteY1" fmla="*/ 160020 h 1143000"/>
                <a:gd name="connsiteX2" fmla="*/ 373380 w 444304"/>
                <a:gd name="connsiteY2" fmla="*/ 449580 h 1143000"/>
                <a:gd name="connsiteX3" fmla="*/ 441960 w 444304"/>
                <a:gd name="connsiteY3" fmla="*/ 716280 h 1143000"/>
                <a:gd name="connsiteX4" fmla="*/ 312420 w 444304"/>
                <a:gd name="connsiteY4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304" h="1143000">
                  <a:moveTo>
                    <a:pt x="0" y="0"/>
                  </a:moveTo>
                  <a:cubicBezTo>
                    <a:pt x="22225" y="42545"/>
                    <a:pt x="44450" y="85090"/>
                    <a:pt x="106680" y="160020"/>
                  </a:cubicBezTo>
                  <a:cubicBezTo>
                    <a:pt x="168910" y="234950"/>
                    <a:pt x="317500" y="356870"/>
                    <a:pt x="373380" y="449580"/>
                  </a:cubicBezTo>
                  <a:cubicBezTo>
                    <a:pt x="429260" y="542290"/>
                    <a:pt x="452120" y="600710"/>
                    <a:pt x="441960" y="716280"/>
                  </a:cubicBezTo>
                  <a:cubicBezTo>
                    <a:pt x="431800" y="831850"/>
                    <a:pt x="372110" y="987425"/>
                    <a:pt x="312420" y="1143000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prstDash val="solid"/>
              <a:headEnd type="none" w="med" len="sm"/>
              <a:tailEnd type="none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D0EB53AE-F6B6-0391-336B-7F6BFFE744DC}"/>
                </a:ext>
              </a:extLst>
            </p:cNvPr>
            <p:cNvSpPr/>
            <p:nvPr/>
          </p:nvSpPr>
          <p:spPr>
            <a:xfrm>
              <a:off x="9143047" y="4229576"/>
              <a:ext cx="336708" cy="605314"/>
            </a:xfrm>
            <a:custGeom>
              <a:avLst/>
              <a:gdLst>
                <a:gd name="connsiteX0" fmla="*/ 320040 w 320040"/>
                <a:gd name="connsiteY0" fmla="*/ 0 h 617220"/>
                <a:gd name="connsiteX1" fmla="*/ 160020 w 320040"/>
                <a:gd name="connsiteY1" fmla="*/ 205740 h 617220"/>
                <a:gd name="connsiteX2" fmla="*/ 30480 w 320040"/>
                <a:gd name="connsiteY2" fmla="*/ 480060 h 617220"/>
                <a:gd name="connsiteX3" fmla="*/ 0 w 320040"/>
                <a:gd name="connsiteY3" fmla="*/ 617220 h 617220"/>
                <a:gd name="connsiteX0-1" fmla="*/ 312897 w 312897"/>
                <a:gd name="connsiteY0-2" fmla="*/ 0 h 617220"/>
                <a:gd name="connsiteX1-3" fmla="*/ 160020 w 312897"/>
                <a:gd name="connsiteY1-4" fmla="*/ 205740 h 617220"/>
                <a:gd name="connsiteX2-5" fmla="*/ 30480 w 312897"/>
                <a:gd name="connsiteY2-6" fmla="*/ 480060 h 617220"/>
                <a:gd name="connsiteX3-7" fmla="*/ 0 w 312897"/>
                <a:gd name="connsiteY3-8" fmla="*/ 617220 h 617220"/>
                <a:gd name="connsiteX0-9" fmla="*/ 312897 w 312897"/>
                <a:gd name="connsiteY0-10" fmla="*/ 0 h 617220"/>
                <a:gd name="connsiteX1-11" fmla="*/ 160020 w 312897"/>
                <a:gd name="connsiteY1-12" fmla="*/ 205740 h 617220"/>
                <a:gd name="connsiteX2-13" fmla="*/ 30480 w 312897"/>
                <a:gd name="connsiteY2-14" fmla="*/ 480060 h 617220"/>
                <a:gd name="connsiteX3-15" fmla="*/ 0 w 312897"/>
                <a:gd name="connsiteY3-16" fmla="*/ 617220 h 617220"/>
                <a:gd name="connsiteX0-17" fmla="*/ 312897 w 312897"/>
                <a:gd name="connsiteY0-18" fmla="*/ 0 h 617220"/>
                <a:gd name="connsiteX1-19" fmla="*/ 160020 w 312897"/>
                <a:gd name="connsiteY1-20" fmla="*/ 205740 h 617220"/>
                <a:gd name="connsiteX2-21" fmla="*/ 30480 w 312897"/>
                <a:gd name="connsiteY2-22" fmla="*/ 480060 h 617220"/>
                <a:gd name="connsiteX3-23" fmla="*/ 0 w 312897"/>
                <a:gd name="connsiteY3-24" fmla="*/ 617220 h 617220"/>
                <a:gd name="connsiteX0-25" fmla="*/ 298609 w 298609"/>
                <a:gd name="connsiteY0-26" fmla="*/ 0 h 612458"/>
                <a:gd name="connsiteX1-27" fmla="*/ 160020 w 298609"/>
                <a:gd name="connsiteY1-28" fmla="*/ 200978 h 612458"/>
                <a:gd name="connsiteX2-29" fmla="*/ 30480 w 298609"/>
                <a:gd name="connsiteY2-30" fmla="*/ 475298 h 612458"/>
                <a:gd name="connsiteX3-31" fmla="*/ 0 w 298609"/>
                <a:gd name="connsiteY3-32" fmla="*/ 612458 h 612458"/>
                <a:gd name="connsiteX0-33" fmla="*/ 312896 w 312896"/>
                <a:gd name="connsiteY0-34" fmla="*/ 0 h 624364"/>
                <a:gd name="connsiteX1-35" fmla="*/ 160020 w 312896"/>
                <a:gd name="connsiteY1-36" fmla="*/ 212884 h 624364"/>
                <a:gd name="connsiteX2-37" fmla="*/ 30480 w 312896"/>
                <a:gd name="connsiteY2-38" fmla="*/ 487204 h 624364"/>
                <a:gd name="connsiteX3-39" fmla="*/ 0 w 312896"/>
                <a:gd name="connsiteY3-40" fmla="*/ 624364 h 624364"/>
                <a:gd name="connsiteX0-41" fmla="*/ 312896 w 312896"/>
                <a:gd name="connsiteY0-42" fmla="*/ 0 h 624364"/>
                <a:gd name="connsiteX1-43" fmla="*/ 160020 w 312896"/>
                <a:gd name="connsiteY1-44" fmla="*/ 212884 h 624364"/>
                <a:gd name="connsiteX2-45" fmla="*/ 30480 w 312896"/>
                <a:gd name="connsiteY2-46" fmla="*/ 487204 h 624364"/>
                <a:gd name="connsiteX3-47" fmla="*/ 0 w 312896"/>
                <a:gd name="connsiteY3-48" fmla="*/ 624364 h 624364"/>
                <a:gd name="connsiteX0-49" fmla="*/ 322421 w 322421"/>
                <a:gd name="connsiteY0-50" fmla="*/ 0 h 624364"/>
                <a:gd name="connsiteX1-51" fmla="*/ 169545 w 322421"/>
                <a:gd name="connsiteY1-52" fmla="*/ 212884 h 624364"/>
                <a:gd name="connsiteX2-53" fmla="*/ 40005 w 322421"/>
                <a:gd name="connsiteY2-54" fmla="*/ 487204 h 624364"/>
                <a:gd name="connsiteX3-55" fmla="*/ 0 w 322421"/>
                <a:gd name="connsiteY3-56" fmla="*/ 624364 h 624364"/>
                <a:gd name="csX0" fmla="*/ 336708 w 336708"/>
                <a:gd name="csY0" fmla="*/ 0 h 605314"/>
                <a:gd name="csX1" fmla="*/ 183832 w 336708"/>
                <a:gd name="csY1" fmla="*/ 212884 h 605314"/>
                <a:gd name="csX2" fmla="*/ 54292 w 336708"/>
                <a:gd name="csY2" fmla="*/ 487204 h 605314"/>
                <a:gd name="csX3" fmla="*/ 0 w 336708"/>
                <a:gd name="csY3" fmla="*/ 605314 h 605314"/>
                <a:gd name="csX0" fmla="*/ 336708 w 336708"/>
                <a:gd name="csY0" fmla="*/ 0 h 605314"/>
                <a:gd name="csX1" fmla="*/ 183832 w 336708"/>
                <a:gd name="csY1" fmla="*/ 212884 h 605314"/>
                <a:gd name="csX2" fmla="*/ 106680 w 336708"/>
                <a:gd name="csY2" fmla="*/ 349091 h 605314"/>
                <a:gd name="csX3" fmla="*/ 0 w 336708"/>
                <a:gd name="csY3" fmla="*/ 605314 h 605314"/>
                <a:gd name="csX0" fmla="*/ 336708 w 336708"/>
                <a:gd name="csY0" fmla="*/ 0 h 605314"/>
                <a:gd name="csX1" fmla="*/ 183832 w 336708"/>
                <a:gd name="csY1" fmla="*/ 212884 h 605314"/>
                <a:gd name="csX2" fmla="*/ 0 w 336708"/>
                <a:gd name="csY2" fmla="*/ 605314 h 60531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336708" h="605314">
                  <a:moveTo>
                    <a:pt x="336708" y="0"/>
                  </a:moveTo>
                  <a:cubicBezTo>
                    <a:pt x="299879" y="81915"/>
                    <a:pt x="239950" y="111998"/>
                    <a:pt x="183832" y="212884"/>
                  </a:cubicBezTo>
                  <a:cubicBezTo>
                    <a:pt x="127714" y="313770"/>
                    <a:pt x="38298" y="523558"/>
                    <a:pt x="0" y="605314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383523E8-1B1F-585A-0D76-F2B8C3BEAC43}"/>
                </a:ext>
              </a:extLst>
            </p:cNvPr>
            <p:cNvSpPr/>
            <p:nvPr/>
          </p:nvSpPr>
          <p:spPr>
            <a:xfrm>
              <a:off x="8190229" y="2781935"/>
              <a:ext cx="1183005" cy="1452245"/>
            </a:xfrm>
            <a:custGeom>
              <a:avLst/>
              <a:gdLst>
                <a:gd name="connsiteX0" fmla="*/ 1478280 w 1478280"/>
                <a:gd name="connsiteY0" fmla="*/ 0 h 1836420"/>
                <a:gd name="connsiteX1" fmla="*/ 967740 w 1478280"/>
                <a:gd name="connsiteY1" fmla="*/ 762000 h 1836420"/>
                <a:gd name="connsiteX2" fmla="*/ 579120 w 1478280"/>
                <a:gd name="connsiteY2" fmla="*/ 1272540 h 1836420"/>
                <a:gd name="connsiteX3" fmla="*/ 0 w 1478280"/>
                <a:gd name="connsiteY3" fmla="*/ 1836420 h 1836420"/>
                <a:gd name="connsiteX0-1" fmla="*/ 1189355 w 1189355"/>
                <a:gd name="connsiteY0-2" fmla="*/ 0 h 1401445"/>
                <a:gd name="connsiteX1-3" fmla="*/ 967740 w 1189355"/>
                <a:gd name="connsiteY1-4" fmla="*/ 327025 h 1401445"/>
                <a:gd name="connsiteX2-5" fmla="*/ 579120 w 1189355"/>
                <a:gd name="connsiteY2-6" fmla="*/ 837565 h 1401445"/>
                <a:gd name="connsiteX3-7" fmla="*/ 0 w 1189355"/>
                <a:gd name="connsiteY3-8" fmla="*/ 1401445 h 1401445"/>
                <a:gd name="csX0" fmla="*/ 1183005 w 1183005"/>
                <a:gd name="csY0" fmla="*/ 0 h 1452245"/>
                <a:gd name="csX1" fmla="*/ 961390 w 1183005"/>
                <a:gd name="csY1" fmla="*/ 327025 h 1452245"/>
                <a:gd name="csX2" fmla="*/ 572770 w 1183005"/>
                <a:gd name="csY2" fmla="*/ 837565 h 1452245"/>
                <a:gd name="csX3" fmla="*/ 0 w 1183005"/>
                <a:gd name="csY3" fmla="*/ 1452245 h 14522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183005" h="1452245">
                  <a:moveTo>
                    <a:pt x="1183005" y="0"/>
                  </a:moveTo>
                  <a:cubicBezTo>
                    <a:pt x="1002665" y="274955"/>
                    <a:pt x="1063096" y="187431"/>
                    <a:pt x="961390" y="327025"/>
                  </a:cubicBezTo>
                  <a:cubicBezTo>
                    <a:pt x="859684" y="466619"/>
                    <a:pt x="734060" y="658495"/>
                    <a:pt x="572770" y="837565"/>
                  </a:cubicBezTo>
                  <a:cubicBezTo>
                    <a:pt x="411480" y="1016635"/>
                    <a:pt x="208915" y="1259840"/>
                    <a:pt x="0" y="1452245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prstDash val="solid"/>
              <a:headEnd type="arrow" w="med" len="sm"/>
              <a:tailEnd type="none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D5179501-6129-637C-04F4-3BCCD0919874}"/>
                </a:ext>
              </a:extLst>
            </p:cNvPr>
            <p:cNvSpPr/>
            <p:nvPr/>
          </p:nvSpPr>
          <p:spPr>
            <a:xfrm>
              <a:off x="13911538" y="3219450"/>
              <a:ext cx="756962" cy="4267200"/>
            </a:xfrm>
            <a:custGeom>
              <a:avLst/>
              <a:gdLst>
                <a:gd name="connsiteX0" fmla="*/ 14012 w 756962"/>
                <a:gd name="connsiteY0" fmla="*/ 0 h 4267200"/>
                <a:gd name="connsiteX1" fmla="*/ 42587 w 756962"/>
                <a:gd name="connsiteY1" fmla="*/ 447675 h 4267200"/>
                <a:gd name="connsiteX2" fmla="*/ 4487 w 756962"/>
                <a:gd name="connsiteY2" fmla="*/ 1333500 h 4267200"/>
                <a:gd name="connsiteX3" fmla="*/ 166412 w 756962"/>
                <a:gd name="connsiteY3" fmla="*/ 2066925 h 4267200"/>
                <a:gd name="connsiteX4" fmla="*/ 756962 w 756962"/>
                <a:gd name="connsiteY4" fmla="*/ 4267200 h 426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962" h="4267200">
                  <a:moveTo>
                    <a:pt x="14012" y="0"/>
                  </a:moveTo>
                  <a:cubicBezTo>
                    <a:pt x="29093" y="112712"/>
                    <a:pt x="44175" y="225425"/>
                    <a:pt x="42587" y="447675"/>
                  </a:cubicBezTo>
                  <a:cubicBezTo>
                    <a:pt x="41000" y="669925"/>
                    <a:pt x="-16151" y="1063625"/>
                    <a:pt x="4487" y="1333500"/>
                  </a:cubicBezTo>
                  <a:cubicBezTo>
                    <a:pt x="25125" y="1603375"/>
                    <a:pt x="41000" y="1577975"/>
                    <a:pt x="166412" y="2066925"/>
                  </a:cubicBezTo>
                  <a:cubicBezTo>
                    <a:pt x="291824" y="2555875"/>
                    <a:pt x="524393" y="3411537"/>
                    <a:pt x="756962" y="4267200"/>
                  </a:cubicBezTo>
                </a:path>
              </a:pathLst>
            </a:custGeom>
            <a:noFill/>
            <a:ln w="25400">
              <a:solidFill>
                <a:schemeClr val="tx1">
                  <a:alpha val="42000"/>
                </a:schemeClr>
              </a:solidFill>
              <a:prstDash val="solid"/>
              <a:headEnd type="arrow" w="med" len="sm"/>
              <a:tailEnd type="arrow" w="med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EB344B36-41CF-13BA-10BE-569A216444C9}"/>
              </a:ext>
            </a:extLst>
          </p:cNvPr>
          <p:cNvSpPr/>
          <p:nvPr/>
        </p:nvSpPr>
        <p:spPr>
          <a:xfrm>
            <a:off x="456285" y="6444490"/>
            <a:ext cx="548807" cy="490130"/>
          </a:xfrm>
          <a:custGeom>
            <a:avLst/>
            <a:gdLst>
              <a:gd name="csX0" fmla="*/ 1211580 w 1211580"/>
              <a:gd name="csY0" fmla="*/ 1082040 h 1082040"/>
              <a:gd name="csX1" fmla="*/ 899160 w 1211580"/>
              <a:gd name="csY1" fmla="*/ 937260 h 1082040"/>
              <a:gd name="csX2" fmla="*/ 617220 w 1211580"/>
              <a:gd name="csY2" fmla="*/ 762000 h 1082040"/>
              <a:gd name="csX3" fmla="*/ 434340 w 1211580"/>
              <a:gd name="csY3" fmla="*/ 624840 h 1082040"/>
              <a:gd name="csX4" fmla="*/ 342900 w 1211580"/>
              <a:gd name="csY4" fmla="*/ 464820 h 1082040"/>
              <a:gd name="csX5" fmla="*/ 0 w 1211580"/>
              <a:gd name="csY5" fmla="*/ 0 h 10820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211580" h="1082040">
                <a:moveTo>
                  <a:pt x="1211580" y="1082040"/>
                </a:moveTo>
                <a:lnTo>
                  <a:pt x="899160" y="937260"/>
                </a:lnTo>
                <a:lnTo>
                  <a:pt x="617220" y="762000"/>
                </a:lnTo>
                <a:lnTo>
                  <a:pt x="434340" y="624840"/>
                </a:lnTo>
                <a:lnTo>
                  <a:pt x="342900" y="46482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tx1">
                <a:alpha val="42000"/>
              </a:schemeClr>
            </a:solidFill>
            <a:headEnd type="none" w="med" len="sm"/>
            <a:tailEnd type="arrow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DBBBCE00-6310-CA24-BBE5-FA35E111023C}"/>
              </a:ext>
            </a:extLst>
          </p:cNvPr>
          <p:cNvSpPr/>
          <p:nvPr/>
        </p:nvSpPr>
        <p:spPr>
          <a:xfrm>
            <a:off x="1001065" y="6472103"/>
            <a:ext cx="2889580" cy="635098"/>
          </a:xfrm>
          <a:custGeom>
            <a:avLst/>
            <a:gdLst>
              <a:gd name="csX0" fmla="*/ 0 w 6309360"/>
              <a:gd name="csY0" fmla="*/ 632460 h 1402080"/>
              <a:gd name="csX1" fmla="*/ 937260 w 6309360"/>
              <a:gd name="csY1" fmla="*/ 1181100 h 1402080"/>
              <a:gd name="csX2" fmla="*/ 2011680 w 6309360"/>
              <a:gd name="csY2" fmla="*/ 1325880 h 1402080"/>
              <a:gd name="csX3" fmla="*/ 2484120 w 6309360"/>
              <a:gd name="csY3" fmla="*/ 1356360 h 1402080"/>
              <a:gd name="csX4" fmla="*/ 2956560 w 6309360"/>
              <a:gd name="csY4" fmla="*/ 1318260 h 1402080"/>
              <a:gd name="csX5" fmla="*/ 3375660 w 6309360"/>
              <a:gd name="csY5" fmla="*/ 1272540 h 1402080"/>
              <a:gd name="csX6" fmla="*/ 3444240 w 6309360"/>
              <a:gd name="csY6" fmla="*/ 1287780 h 1402080"/>
              <a:gd name="csX7" fmla="*/ 3581400 w 6309360"/>
              <a:gd name="csY7" fmla="*/ 1348740 h 1402080"/>
              <a:gd name="csX8" fmla="*/ 3688080 w 6309360"/>
              <a:gd name="csY8" fmla="*/ 1402080 h 1402080"/>
              <a:gd name="csX9" fmla="*/ 3962400 w 6309360"/>
              <a:gd name="csY9" fmla="*/ 1386840 h 1402080"/>
              <a:gd name="csX10" fmla="*/ 4320540 w 6309360"/>
              <a:gd name="csY10" fmla="*/ 1287780 h 1402080"/>
              <a:gd name="csX11" fmla="*/ 4602480 w 6309360"/>
              <a:gd name="csY11" fmla="*/ 1089660 h 1402080"/>
              <a:gd name="csX12" fmla="*/ 4884420 w 6309360"/>
              <a:gd name="csY12" fmla="*/ 1127760 h 1402080"/>
              <a:gd name="csX13" fmla="*/ 4998720 w 6309360"/>
              <a:gd name="csY13" fmla="*/ 1097280 h 1402080"/>
              <a:gd name="csX14" fmla="*/ 5120640 w 6309360"/>
              <a:gd name="csY14" fmla="*/ 1021080 h 1402080"/>
              <a:gd name="csX15" fmla="*/ 5273040 w 6309360"/>
              <a:gd name="csY15" fmla="*/ 899160 h 1402080"/>
              <a:gd name="csX16" fmla="*/ 5394960 w 6309360"/>
              <a:gd name="csY16" fmla="*/ 693420 h 1402080"/>
              <a:gd name="csX17" fmla="*/ 5600700 w 6309360"/>
              <a:gd name="csY17" fmla="*/ 152400 h 1402080"/>
              <a:gd name="csX18" fmla="*/ 6309360 w 6309360"/>
              <a:gd name="csY18" fmla="*/ 0 h 1402080"/>
              <a:gd name="csX0" fmla="*/ 0 w 6379210"/>
              <a:gd name="csY0" fmla="*/ 632460 h 1402080"/>
              <a:gd name="csX1" fmla="*/ 1007110 w 6379210"/>
              <a:gd name="csY1" fmla="*/ 1181100 h 1402080"/>
              <a:gd name="csX2" fmla="*/ 2081530 w 6379210"/>
              <a:gd name="csY2" fmla="*/ 1325880 h 1402080"/>
              <a:gd name="csX3" fmla="*/ 2553970 w 6379210"/>
              <a:gd name="csY3" fmla="*/ 1356360 h 1402080"/>
              <a:gd name="csX4" fmla="*/ 3026410 w 6379210"/>
              <a:gd name="csY4" fmla="*/ 1318260 h 1402080"/>
              <a:gd name="csX5" fmla="*/ 3445510 w 6379210"/>
              <a:gd name="csY5" fmla="*/ 1272540 h 1402080"/>
              <a:gd name="csX6" fmla="*/ 3514090 w 6379210"/>
              <a:gd name="csY6" fmla="*/ 1287780 h 1402080"/>
              <a:gd name="csX7" fmla="*/ 3651250 w 6379210"/>
              <a:gd name="csY7" fmla="*/ 1348740 h 1402080"/>
              <a:gd name="csX8" fmla="*/ 3757930 w 6379210"/>
              <a:gd name="csY8" fmla="*/ 1402080 h 1402080"/>
              <a:gd name="csX9" fmla="*/ 4032250 w 6379210"/>
              <a:gd name="csY9" fmla="*/ 1386840 h 1402080"/>
              <a:gd name="csX10" fmla="*/ 4390390 w 6379210"/>
              <a:gd name="csY10" fmla="*/ 1287780 h 1402080"/>
              <a:gd name="csX11" fmla="*/ 4672330 w 6379210"/>
              <a:gd name="csY11" fmla="*/ 1089660 h 1402080"/>
              <a:gd name="csX12" fmla="*/ 4954270 w 6379210"/>
              <a:gd name="csY12" fmla="*/ 1127760 h 1402080"/>
              <a:gd name="csX13" fmla="*/ 5068570 w 6379210"/>
              <a:gd name="csY13" fmla="*/ 1097280 h 1402080"/>
              <a:gd name="csX14" fmla="*/ 5190490 w 6379210"/>
              <a:gd name="csY14" fmla="*/ 1021080 h 1402080"/>
              <a:gd name="csX15" fmla="*/ 5342890 w 6379210"/>
              <a:gd name="csY15" fmla="*/ 899160 h 1402080"/>
              <a:gd name="csX16" fmla="*/ 5464810 w 6379210"/>
              <a:gd name="csY16" fmla="*/ 693420 h 1402080"/>
              <a:gd name="csX17" fmla="*/ 5670550 w 6379210"/>
              <a:gd name="csY17" fmla="*/ 152400 h 1402080"/>
              <a:gd name="csX18" fmla="*/ 6379210 w 6379210"/>
              <a:gd name="csY18" fmla="*/ 0 h 1402080"/>
              <a:gd name="csX0" fmla="*/ 0 w 6379210"/>
              <a:gd name="csY0" fmla="*/ 632460 h 1402080"/>
              <a:gd name="csX1" fmla="*/ 1013460 w 6379210"/>
              <a:gd name="csY1" fmla="*/ 1171575 h 1402080"/>
              <a:gd name="csX2" fmla="*/ 2081530 w 6379210"/>
              <a:gd name="csY2" fmla="*/ 1325880 h 1402080"/>
              <a:gd name="csX3" fmla="*/ 2553970 w 6379210"/>
              <a:gd name="csY3" fmla="*/ 1356360 h 1402080"/>
              <a:gd name="csX4" fmla="*/ 3026410 w 6379210"/>
              <a:gd name="csY4" fmla="*/ 1318260 h 1402080"/>
              <a:gd name="csX5" fmla="*/ 3445510 w 6379210"/>
              <a:gd name="csY5" fmla="*/ 1272540 h 1402080"/>
              <a:gd name="csX6" fmla="*/ 3514090 w 6379210"/>
              <a:gd name="csY6" fmla="*/ 1287780 h 1402080"/>
              <a:gd name="csX7" fmla="*/ 3651250 w 6379210"/>
              <a:gd name="csY7" fmla="*/ 1348740 h 1402080"/>
              <a:gd name="csX8" fmla="*/ 3757930 w 6379210"/>
              <a:gd name="csY8" fmla="*/ 1402080 h 1402080"/>
              <a:gd name="csX9" fmla="*/ 4032250 w 6379210"/>
              <a:gd name="csY9" fmla="*/ 1386840 h 1402080"/>
              <a:gd name="csX10" fmla="*/ 4390390 w 6379210"/>
              <a:gd name="csY10" fmla="*/ 1287780 h 1402080"/>
              <a:gd name="csX11" fmla="*/ 4672330 w 6379210"/>
              <a:gd name="csY11" fmla="*/ 1089660 h 1402080"/>
              <a:gd name="csX12" fmla="*/ 4954270 w 6379210"/>
              <a:gd name="csY12" fmla="*/ 1127760 h 1402080"/>
              <a:gd name="csX13" fmla="*/ 5068570 w 6379210"/>
              <a:gd name="csY13" fmla="*/ 1097280 h 1402080"/>
              <a:gd name="csX14" fmla="*/ 5190490 w 6379210"/>
              <a:gd name="csY14" fmla="*/ 1021080 h 1402080"/>
              <a:gd name="csX15" fmla="*/ 5342890 w 6379210"/>
              <a:gd name="csY15" fmla="*/ 899160 h 1402080"/>
              <a:gd name="csX16" fmla="*/ 5464810 w 6379210"/>
              <a:gd name="csY16" fmla="*/ 693420 h 1402080"/>
              <a:gd name="csX17" fmla="*/ 5670550 w 6379210"/>
              <a:gd name="csY17" fmla="*/ 152400 h 1402080"/>
              <a:gd name="csX18" fmla="*/ 6379210 w 6379210"/>
              <a:gd name="csY18" fmla="*/ 0 h 1402080"/>
              <a:gd name="csX0" fmla="*/ 0 w 6379210"/>
              <a:gd name="csY0" fmla="*/ 632460 h 1402080"/>
              <a:gd name="csX1" fmla="*/ 1013460 w 6379210"/>
              <a:gd name="csY1" fmla="*/ 1171575 h 1402080"/>
              <a:gd name="csX2" fmla="*/ 1398270 w 6379210"/>
              <a:gd name="csY2" fmla="*/ 1218565 h 1402080"/>
              <a:gd name="csX3" fmla="*/ 2081530 w 6379210"/>
              <a:gd name="csY3" fmla="*/ 1325880 h 1402080"/>
              <a:gd name="csX4" fmla="*/ 2553970 w 6379210"/>
              <a:gd name="csY4" fmla="*/ 1356360 h 1402080"/>
              <a:gd name="csX5" fmla="*/ 3026410 w 6379210"/>
              <a:gd name="csY5" fmla="*/ 1318260 h 1402080"/>
              <a:gd name="csX6" fmla="*/ 3445510 w 6379210"/>
              <a:gd name="csY6" fmla="*/ 1272540 h 1402080"/>
              <a:gd name="csX7" fmla="*/ 3514090 w 6379210"/>
              <a:gd name="csY7" fmla="*/ 1287780 h 1402080"/>
              <a:gd name="csX8" fmla="*/ 3651250 w 6379210"/>
              <a:gd name="csY8" fmla="*/ 1348740 h 1402080"/>
              <a:gd name="csX9" fmla="*/ 3757930 w 6379210"/>
              <a:gd name="csY9" fmla="*/ 1402080 h 1402080"/>
              <a:gd name="csX10" fmla="*/ 4032250 w 6379210"/>
              <a:gd name="csY10" fmla="*/ 1386840 h 1402080"/>
              <a:gd name="csX11" fmla="*/ 4390390 w 6379210"/>
              <a:gd name="csY11" fmla="*/ 1287780 h 1402080"/>
              <a:gd name="csX12" fmla="*/ 4672330 w 6379210"/>
              <a:gd name="csY12" fmla="*/ 1089660 h 1402080"/>
              <a:gd name="csX13" fmla="*/ 4954270 w 6379210"/>
              <a:gd name="csY13" fmla="*/ 1127760 h 1402080"/>
              <a:gd name="csX14" fmla="*/ 5068570 w 6379210"/>
              <a:gd name="csY14" fmla="*/ 1097280 h 1402080"/>
              <a:gd name="csX15" fmla="*/ 5190490 w 6379210"/>
              <a:gd name="csY15" fmla="*/ 1021080 h 1402080"/>
              <a:gd name="csX16" fmla="*/ 5342890 w 6379210"/>
              <a:gd name="csY16" fmla="*/ 899160 h 1402080"/>
              <a:gd name="csX17" fmla="*/ 5464810 w 6379210"/>
              <a:gd name="csY17" fmla="*/ 693420 h 1402080"/>
              <a:gd name="csX18" fmla="*/ 5670550 w 6379210"/>
              <a:gd name="csY18" fmla="*/ 152400 h 1402080"/>
              <a:gd name="csX19" fmla="*/ 6379210 w 6379210"/>
              <a:gd name="csY19" fmla="*/ 0 h 1402080"/>
              <a:gd name="csX0" fmla="*/ 0 w 6379210"/>
              <a:gd name="csY0" fmla="*/ 632460 h 1402080"/>
              <a:gd name="csX1" fmla="*/ 1013460 w 6379210"/>
              <a:gd name="csY1" fmla="*/ 1171575 h 1402080"/>
              <a:gd name="csX2" fmla="*/ 1369695 w 6379210"/>
              <a:gd name="csY2" fmla="*/ 1234440 h 1402080"/>
              <a:gd name="csX3" fmla="*/ 2081530 w 6379210"/>
              <a:gd name="csY3" fmla="*/ 1325880 h 1402080"/>
              <a:gd name="csX4" fmla="*/ 2553970 w 6379210"/>
              <a:gd name="csY4" fmla="*/ 1356360 h 1402080"/>
              <a:gd name="csX5" fmla="*/ 3026410 w 6379210"/>
              <a:gd name="csY5" fmla="*/ 1318260 h 1402080"/>
              <a:gd name="csX6" fmla="*/ 3445510 w 6379210"/>
              <a:gd name="csY6" fmla="*/ 1272540 h 1402080"/>
              <a:gd name="csX7" fmla="*/ 3514090 w 6379210"/>
              <a:gd name="csY7" fmla="*/ 1287780 h 1402080"/>
              <a:gd name="csX8" fmla="*/ 3651250 w 6379210"/>
              <a:gd name="csY8" fmla="*/ 1348740 h 1402080"/>
              <a:gd name="csX9" fmla="*/ 3757930 w 6379210"/>
              <a:gd name="csY9" fmla="*/ 1402080 h 1402080"/>
              <a:gd name="csX10" fmla="*/ 4032250 w 6379210"/>
              <a:gd name="csY10" fmla="*/ 1386840 h 1402080"/>
              <a:gd name="csX11" fmla="*/ 4390390 w 6379210"/>
              <a:gd name="csY11" fmla="*/ 1287780 h 1402080"/>
              <a:gd name="csX12" fmla="*/ 4672330 w 6379210"/>
              <a:gd name="csY12" fmla="*/ 1089660 h 1402080"/>
              <a:gd name="csX13" fmla="*/ 4954270 w 6379210"/>
              <a:gd name="csY13" fmla="*/ 1127760 h 1402080"/>
              <a:gd name="csX14" fmla="*/ 5068570 w 6379210"/>
              <a:gd name="csY14" fmla="*/ 1097280 h 1402080"/>
              <a:gd name="csX15" fmla="*/ 5190490 w 6379210"/>
              <a:gd name="csY15" fmla="*/ 1021080 h 1402080"/>
              <a:gd name="csX16" fmla="*/ 5342890 w 6379210"/>
              <a:gd name="csY16" fmla="*/ 899160 h 1402080"/>
              <a:gd name="csX17" fmla="*/ 5464810 w 6379210"/>
              <a:gd name="csY17" fmla="*/ 693420 h 1402080"/>
              <a:gd name="csX18" fmla="*/ 5670550 w 6379210"/>
              <a:gd name="csY18" fmla="*/ 152400 h 1402080"/>
              <a:gd name="csX19" fmla="*/ 6379210 w 6379210"/>
              <a:gd name="csY19" fmla="*/ 0 h 1402080"/>
              <a:gd name="csX0" fmla="*/ 0 w 6379210"/>
              <a:gd name="csY0" fmla="*/ 632460 h 1402080"/>
              <a:gd name="csX1" fmla="*/ 1013460 w 6379210"/>
              <a:gd name="csY1" fmla="*/ 1171575 h 1402080"/>
              <a:gd name="csX2" fmla="*/ 1369695 w 6379210"/>
              <a:gd name="csY2" fmla="*/ 1234440 h 1402080"/>
              <a:gd name="csX3" fmla="*/ 2056130 w 6379210"/>
              <a:gd name="csY3" fmla="*/ 1341755 h 1402080"/>
              <a:gd name="csX4" fmla="*/ 2553970 w 6379210"/>
              <a:gd name="csY4" fmla="*/ 1356360 h 1402080"/>
              <a:gd name="csX5" fmla="*/ 3026410 w 6379210"/>
              <a:gd name="csY5" fmla="*/ 1318260 h 1402080"/>
              <a:gd name="csX6" fmla="*/ 3445510 w 6379210"/>
              <a:gd name="csY6" fmla="*/ 1272540 h 1402080"/>
              <a:gd name="csX7" fmla="*/ 3514090 w 6379210"/>
              <a:gd name="csY7" fmla="*/ 1287780 h 1402080"/>
              <a:gd name="csX8" fmla="*/ 3651250 w 6379210"/>
              <a:gd name="csY8" fmla="*/ 1348740 h 1402080"/>
              <a:gd name="csX9" fmla="*/ 3757930 w 6379210"/>
              <a:gd name="csY9" fmla="*/ 1402080 h 1402080"/>
              <a:gd name="csX10" fmla="*/ 4032250 w 6379210"/>
              <a:gd name="csY10" fmla="*/ 1386840 h 1402080"/>
              <a:gd name="csX11" fmla="*/ 4390390 w 6379210"/>
              <a:gd name="csY11" fmla="*/ 1287780 h 1402080"/>
              <a:gd name="csX12" fmla="*/ 4672330 w 6379210"/>
              <a:gd name="csY12" fmla="*/ 1089660 h 1402080"/>
              <a:gd name="csX13" fmla="*/ 4954270 w 6379210"/>
              <a:gd name="csY13" fmla="*/ 1127760 h 1402080"/>
              <a:gd name="csX14" fmla="*/ 5068570 w 6379210"/>
              <a:gd name="csY14" fmla="*/ 1097280 h 1402080"/>
              <a:gd name="csX15" fmla="*/ 5190490 w 6379210"/>
              <a:gd name="csY15" fmla="*/ 1021080 h 1402080"/>
              <a:gd name="csX16" fmla="*/ 5342890 w 6379210"/>
              <a:gd name="csY16" fmla="*/ 899160 h 1402080"/>
              <a:gd name="csX17" fmla="*/ 5464810 w 6379210"/>
              <a:gd name="csY17" fmla="*/ 693420 h 1402080"/>
              <a:gd name="csX18" fmla="*/ 5670550 w 6379210"/>
              <a:gd name="csY18" fmla="*/ 152400 h 1402080"/>
              <a:gd name="csX19" fmla="*/ 6379210 w 6379210"/>
              <a:gd name="csY19" fmla="*/ 0 h 14020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6379210" h="1402080">
                <a:moveTo>
                  <a:pt x="0" y="632460"/>
                </a:moveTo>
                <a:lnTo>
                  <a:pt x="1013460" y="1171575"/>
                </a:lnTo>
                <a:lnTo>
                  <a:pt x="1369695" y="1234440"/>
                </a:lnTo>
                <a:lnTo>
                  <a:pt x="2056130" y="1341755"/>
                </a:lnTo>
                <a:lnTo>
                  <a:pt x="2553970" y="1356360"/>
                </a:lnTo>
                <a:lnTo>
                  <a:pt x="3026410" y="1318260"/>
                </a:lnTo>
                <a:lnTo>
                  <a:pt x="3445510" y="1272540"/>
                </a:lnTo>
                <a:lnTo>
                  <a:pt x="3514090" y="1287780"/>
                </a:lnTo>
                <a:lnTo>
                  <a:pt x="3651250" y="1348740"/>
                </a:lnTo>
                <a:lnTo>
                  <a:pt x="3757930" y="1402080"/>
                </a:lnTo>
                <a:lnTo>
                  <a:pt x="4032250" y="1386840"/>
                </a:lnTo>
                <a:lnTo>
                  <a:pt x="4390390" y="1287780"/>
                </a:lnTo>
                <a:lnTo>
                  <a:pt x="4672330" y="1089660"/>
                </a:lnTo>
                <a:lnTo>
                  <a:pt x="4954270" y="1127760"/>
                </a:lnTo>
                <a:lnTo>
                  <a:pt x="5068570" y="1097280"/>
                </a:lnTo>
                <a:lnTo>
                  <a:pt x="5190490" y="1021080"/>
                </a:lnTo>
                <a:lnTo>
                  <a:pt x="5342890" y="899160"/>
                </a:lnTo>
                <a:lnTo>
                  <a:pt x="5464810" y="693420"/>
                </a:lnTo>
                <a:lnTo>
                  <a:pt x="5670550" y="152400"/>
                </a:lnTo>
                <a:lnTo>
                  <a:pt x="6379210" y="0"/>
                </a:lnTo>
              </a:path>
            </a:pathLst>
          </a:custGeom>
          <a:noFill/>
          <a:ln w="25400">
            <a:solidFill>
              <a:schemeClr val="tx1">
                <a:alpha val="42000"/>
              </a:schemeClr>
            </a:solidFill>
            <a:headEnd type="arrow" w="med" len="sm"/>
            <a:tailEnd type="none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CD15B7F-D9F3-4D2D-E476-44880C69DD68}"/>
              </a:ext>
            </a:extLst>
          </p:cNvPr>
          <p:cNvGrpSpPr/>
          <p:nvPr/>
        </p:nvGrpSpPr>
        <p:grpSpPr>
          <a:xfrm>
            <a:off x="752748" y="5787642"/>
            <a:ext cx="3766939" cy="1931439"/>
            <a:chOff x="6762270" y="4083835"/>
            <a:chExt cx="7707179" cy="3951736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C5C4FD23-E937-6B33-3F6F-1BB7AECE6C37}"/>
                </a:ext>
              </a:extLst>
            </p:cNvPr>
            <p:cNvSpPr/>
            <p:nvPr/>
          </p:nvSpPr>
          <p:spPr>
            <a:xfrm rot="21167101">
              <a:off x="11301454" y="5480751"/>
              <a:ext cx="615412" cy="1574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dist" defTabSz="12388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绕城公路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3D1F6592-34C7-631B-C5E7-4DAF61E9EA59}"/>
                </a:ext>
              </a:extLst>
            </p:cNvPr>
            <p:cNvSpPr/>
            <p:nvPr/>
          </p:nvSpPr>
          <p:spPr>
            <a:xfrm rot="20706077">
              <a:off x="14312021" y="5899962"/>
              <a:ext cx="157428" cy="648934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机场高速</a:t>
              </a: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A49076D8-20B8-8F89-A4FD-AC3BF8E9D456}"/>
                </a:ext>
              </a:extLst>
            </p:cNvPr>
            <p:cNvSpPr/>
            <p:nvPr/>
          </p:nvSpPr>
          <p:spPr>
            <a:xfrm rot="2911661">
              <a:off x="6842453" y="6403817"/>
              <a:ext cx="157428" cy="317794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南河</a:t>
              </a: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4FAB6F61-A42A-56B8-CEA4-1CE304A95D46}"/>
                </a:ext>
              </a:extLst>
            </p:cNvPr>
            <p:cNvSpPr/>
            <p:nvPr/>
          </p:nvSpPr>
          <p:spPr>
            <a:xfrm rot="20972809">
              <a:off x="10730515" y="6961973"/>
              <a:ext cx="830353" cy="157428"/>
            </a:xfrm>
            <a:prstGeom prst="rect">
              <a:avLst/>
            </a:prstGeom>
          </p:spPr>
          <p:txBody>
            <a:bodyPr vert="horz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秦淮新河</a:t>
              </a: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8B80D0EE-DD54-FF38-E386-2E83BBCD79AF}"/>
                </a:ext>
              </a:extLst>
            </p:cNvPr>
            <p:cNvSpPr/>
            <p:nvPr/>
          </p:nvSpPr>
          <p:spPr bwMode="auto">
            <a:xfrm rot="2384698">
              <a:off x="6841933" y="7482575"/>
              <a:ext cx="698150" cy="157428"/>
            </a:xfrm>
            <a:prstGeom prst="rect">
              <a:avLst/>
            </a:prstGeom>
          </p:spPr>
          <p:txBody>
            <a:bodyPr vert="horz" wrap="square" lIns="0" tIns="0" rIns="0" bIns="0">
              <a:spAutoFit/>
            </a:bodyPr>
            <a:lstStyle/>
            <a:p>
              <a:pPr algn="dist" defTabSz="1238885"/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秦淮新河</a:t>
              </a: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599436AC-DF0D-B6EF-3BD3-14C3F6A59E7E}"/>
                </a:ext>
              </a:extLst>
            </p:cNvPr>
            <p:cNvSpPr/>
            <p:nvPr/>
          </p:nvSpPr>
          <p:spPr>
            <a:xfrm rot="21167101">
              <a:off x="9237612" y="5898372"/>
              <a:ext cx="783031" cy="1574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dist" defTabSz="12388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数字大道</a:t>
              </a: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6118C284-CA1D-F982-D357-B2B746503EDD}"/>
                </a:ext>
              </a:extLst>
            </p:cNvPr>
            <p:cNvSpPr/>
            <p:nvPr/>
          </p:nvSpPr>
          <p:spPr>
            <a:xfrm rot="21050180">
              <a:off x="9885723" y="6951897"/>
              <a:ext cx="575807" cy="1574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dist" defTabSz="12388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龙西路</a:t>
              </a: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0605203-DDFD-7171-CD98-FE6910B0EC7D}"/>
                </a:ext>
              </a:extLst>
            </p:cNvPr>
            <p:cNvSpPr/>
            <p:nvPr/>
          </p:nvSpPr>
          <p:spPr>
            <a:xfrm rot="19720009">
              <a:off x="13279289" y="5604725"/>
              <a:ext cx="157428" cy="563280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花神大道</a:t>
              </a: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A9865E7F-150F-5B8B-AB46-A007CBF192EF}"/>
                </a:ext>
              </a:extLst>
            </p:cNvPr>
            <p:cNvSpPr/>
            <p:nvPr/>
          </p:nvSpPr>
          <p:spPr>
            <a:xfrm rot="1622364">
              <a:off x="7818259" y="6836116"/>
              <a:ext cx="157428" cy="563280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守正路</a:t>
              </a: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DE4691F8-2A61-28A2-8E7F-76B6F26DE21A}"/>
                </a:ext>
              </a:extLst>
            </p:cNvPr>
            <p:cNvSpPr/>
            <p:nvPr/>
          </p:nvSpPr>
          <p:spPr>
            <a:xfrm rot="1839940">
              <a:off x="7366329" y="5888285"/>
              <a:ext cx="157428" cy="563280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宁芜公路</a:t>
              </a: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9AD6EDDB-E3B5-72F0-52C6-91C42856B656}"/>
                </a:ext>
              </a:extLst>
            </p:cNvPr>
            <p:cNvSpPr/>
            <p:nvPr/>
          </p:nvSpPr>
          <p:spPr>
            <a:xfrm rot="2683265">
              <a:off x="9058660" y="4083835"/>
              <a:ext cx="157428" cy="563280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凤台南路</a:t>
              </a: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FBEB7F11-CB6A-AB54-BC0A-CB310B06D856}"/>
                </a:ext>
              </a:extLst>
            </p:cNvPr>
            <p:cNvSpPr/>
            <p:nvPr/>
          </p:nvSpPr>
          <p:spPr>
            <a:xfrm rot="265023">
              <a:off x="11803270" y="6101080"/>
              <a:ext cx="157428" cy="459691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宁丹路</a:t>
              </a: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EC0250DE-CEE7-5117-B1D5-F8E875CBFD75}"/>
                </a:ext>
              </a:extLst>
            </p:cNvPr>
            <p:cNvSpPr/>
            <p:nvPr/>
          </p:nvSpPr>
          <p:spPr>
            <a:xfrm rot="21369855">
              <a:off x="10404676" y="5380653"/>
              <a:ext cx="157428" cy="607224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西春路</a:t>
              </a: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43B344C0-B577-45D8-910D-97D514B867C0}"/>
                </a:ext>
              </a:extLst>
            </p:cNvPr>
            <p:cNvSpPr/>
            <p:nvPr/>
          </p:nvSpPr>
          <p:spPr>
            <a:xfrm rot="170506">
              <a:off x="8401820" y="7489538"/>
              <a:ext cx="157428" cy="496066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陇淮路</a:t>
              </a: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89C6EE31-8694-619E-179C-391FE0E7B793}"/>
                </a:ext>
              </a:extLst>
            </p:cNvPr>
            <p:cNvSpPr/>
            <p:nvPr/>
          </p:nvSpPr>
          <p:spPr>
            <a:xfrm rot="316422">
              <a:off x="9416455" y="6086758"/>
              <a:ext cx="157428" cy="670231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雨航大道</a:t>
              </a:r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30373894-601F-21E3-6CD6-2A2AB9B6AA25}"/>
                </a:ext>
              </a:extLst>
            </p:cNvPr>
            <p:cNvSpPr/>
            <p:nvPr/>
          </p:nvSpPr>
          <p:spPr>
            <a:xfrm rot="21050180">
              <a:off x="8627159" y="7878143"/>
              <a:ext cx="607150" cy="1574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dist" defTabSz="12388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滨河北路</a:t>
              </a:r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32374725-0134-D302-0B36-7AE699EFC62C}"/>
                </a:ext>
              </a:extLst>
            </p:cNvPr>
            <p:cNvSpPr/>
            <p:nvPr/>
          </p:nvSpPr>
          <p:spPr>
            <a:xfrm rot="21330550">
              <a:off x="9754118" y="6551602"/>
              <a:ext cx="589896" cy="1574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dist" defTabSz="12388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贾西路</a:t>
              </a:r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2C27A628-6C66-48B9-CF8C-8E4A6685240F}"/>
                </a:ext>
              </a:extLst>
            </p:cNvPr>
            <p:cNvSpPr/>
            <p:nvPr/>
          </p:nvSpPr>
          <p:spPr>
            <a:xfrm rot="1750632">
              <a:off x="7394314" y="6920659"/>
              <a:ext cx="157428" cy="563280"/>
            </a:xfrm>
            <a:prstGeom prst="rect">
              <a:avLst/>
            </a:prstGeom>
          </p:spPr>
          <p:txBody>
            <a:bodyPr vert="eaVert" wrap="square" lIns="0" tIns="0" rIns="0" bIns="0">
              <a:spAutoFit/>
            </a:bodyPr>
            <a:lstStyle/>
            <a:p>
              <a:pPr algn="dist" defTabSz="1238885">
                <a:defRPr/>
              </a:pPr>
              <a:r>
                <a:rPr lang="zh-CN" altLang="en-US" sz="5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梅西路</a:t>
              </a:r>
            </a:p>
          </p:txBody>
        </p:sp>
      </p:grp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CD1E338A-EA81-248C-65B7-F98A12D391F8}"/>
              </a:ext>
            </a:extLst>
          </p:cNvPr>
          <p:cNvSpPr/>
          <p:nvPr/>
        </p:nvSpPr>
        <p:spPr>
          <a:xfrm>
            <a:off x="811802" y="7266407"/>
            <a:ext cx="1130405" cy="392622"/>
          </a:xfrm>
          <a:custGeom>
            <a:avLst/>
            <a:gdLst>
              <a:gd name="csX0" fmla="*/ 2495550 w 2495550"/>
              <a:gd name="csY0" fmla="*/ 728662 h 866775"/>
              <a:gd name="csX1" fmla="*/ 2276475 w 2495550"/>
              <a:gd name="csY1" fmla="*/ 842962 h 866775"/>
              <a:gd name="csX2" fmla="*/ 2114550 w 2495550"/>
              <a:gd name="csY2" fmla="*/ 862012 h 866775"/>
              <a:gd name="csX3" fmla="*/ 1757363 w 2495550"/>
              <a:gd name="csY3" fmla="*/ 866775 h 866775"/>
              <a:gd name="csX4" fmla="*/ 1552575 w 2495550"/>
              <a:gd name="csY4" fmla="*/ 828675 h 866775"/>
              <a:gd name="csX5" fmla="*/ 1343025 w 2495550"/>
              <a:gd name="csY5" fmla="*/ 771525 h 866775"/>
              <a:gd name="csX6" fmla="*/ 1185863 w 2495550"/>
              <a:gd name="csY6" fmla="*/ 771525 h 866775"/>
              <a:gd name="csX7" fmla="*/ 1000125 w 2495550"/>
              <a:gd name="csY7" fmla="*/ 738187 h 866775"/>
              <a:gd name="csX8" fmla="*/ 819150 w 2495550"/>
              <a:gd name="csY8" fmla="*/ 638175 h 866775"/>
              <a:gd name="csX9" fmla="*/ 704850 w 2495550"/>
              <a:gd name="csY9" fmla="*/ 590550 h 866775"/>
              <a:gd name="csX10" fmla="*/ 619125 w 2495550"/>
              <a:gd name="csY10" fmla="*/ 561975 h 866775"/>
              <a:gd name="csX11" fmla="*/ 447675 w 2495550"/>
              <a:gd name="csY11" fmla="*/ 414337 h 866775"/>
              <a:gd name="csX12" fmla="*/ 395288 w 2495550"/>
              <a:gd name="csY12" fmla="*/ 323850 h 866775"/>
              <a:gd name="csX13" fmla="*/ 185738 w 2495550"/>
              <a:gd name="csY13" fmla="*/ 138112 h 866775"/>
              <a:gd name="csX14" fmla="*/ 0 w 2495550"/>
              <a:gd name="csY14" fmla="*/ 0 h 8667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495550" h="866775">
                <a:moveTo>
                  <a:pt x="2495550" y="728662"/>
                </a:moveTo>
                <a:lnTo>
                  <a:pt x="2276475" y="842962"/>
                </a:lnTo>
                <a:lnTo>
                  <a:pt x="2114550" y="862012"/>
                </a:lnTo>
                <a:lnTo>
                  <a:pt x="1757363" y="866775"/>
                </a:lnTo>
                <a:lnTo>
                  <a:pt x="1552575" y="828675"/>
                </a:lnTo>
                <a:lnTo>
                  <a:pt x="1343025" y="771525"/>
                </a:lnTo>
                <a:lnTo>
                  <a:pt x="1185863" y="771525"/>
                </a:lnTo>
                <a:lnTo>
                  <a:pt x="1000125" y="738187"/>
                </a:lnTo>
                <a:lnTo>
                  <a:pt x="819150" y="638175"/>
                </a:lnTo>
                <a:lnTo>
                  <a:pt x="704850" y="590550"/>
                </a:lnTo>
                <a:lnTo>
                  <a:pt x="619125" y="561975"/>
                </a:lnTo>
                <a:lnTo>
                  <a:pt x="447675" y="414337"/>
                </a:lnTo>
                <a:lnTo>
                  <a:pt x="395288" y="323850"/>
                </a:lnTo>
                <a:lnTo>
                  <a:pt x="185738" y="13811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tx1">
                <a:alpha val="42000"/>
              </a:schemeClr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7CF4C115-8C91-3ACD-8A6E-F019FDB27A6E}"/>
              </a:ext>
            </a:extLst>
          </p:cNvPr>
          <p:cNvSpPr/>
          <p:nvPr/>
        </p:nvSpPr>
        <p:spPr>
          <a:xfrm>
            <a:off x="898092" y="6645116"/>
            <a:ext cx="573832" cy="927622"/>
          </a:xfrm>
          <a:custGeom>
            <a:avLst/>
            <a:gdLst>
              <a:gd name="csX0" fmla="*/ 1266825 w 1266825"/>
              <a:gd name="csY0" fmla="*/ 0 h 2047875"/>
              <a:gd name="csX1" fmla="*/ 714375 w 1266825"/>
              <a:gd name="csY1" fmla="*/ 914400 h 2047875"/>
              <a:gd name="csX2" fmla="*/ 0 w 1266825"/>
              <a:gd name="csY2" fmla="*/ 2047875 h 20478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266825" h="2047875">
                <a:moveTo>
                  <a:pt x="1266825" y="0"/>
                </a:moveTo>
                <a:lnTo>
                  <a:pt x="714375" y="914400"/>
                </a:lnTo>
                <a:lnTo>
                  <a:pt x="0" y="2047875"/>
                </a:lnTo>
              </a:path>
            </a:pathLst>
          </a:custGeom>
          <a:noFill/>
          <a:ln w="25400">
            <a:solidFill>
              <a:schemeClr val="tx1">
                <a:alpha val="42000"/>
              </a:schemeClr>
            </a:solidFill>
            <a:headEnd type="none" w="med" len="sm"/>
            <a:tailEnd type="arrow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A3CDE124-0582-13B4-795B-FECB487CD3E2}"/>
              </a:ext>
            </a:extLst>
          </p:cNvPr>
          <p:cNvSpPr/>
          <p:nvPr/>
        </p:nvSpPr>
        <p:spPr>
          <a:xfrm>
            <a:off x="1615741" y="6243146"/>
            <a:ext cx="536439" cy="317837"/>
          </a:xfrm>
          <a:custGeom>
            <a:avLst/>
            <a:gdLst>
              <a:gd name="csX0" fmla="*/ 0 w 1184275"/>
              <a:gd name="csY0" fmla="*/ 0 h 701675"/>
              <a:gd name="csX1" fmla="*/ 47625 w 1184275"/>
              <a:gd name="csY1" fmla="*/ 57150 h 701675"/>
              <a:gd name="csX2" fmla="*/ 127000 w 1184275"/>
              <a:gd name="csY2" fmla="*/ 88900 h 701675"/>
              <a:gd name="csX3" fmla="*/ 330200 w 1184275"/>
              <a:gd name="csY3" fmla="*/ 133350 h 701675"/>
              <a:gd name="csX4" fmla="*/ 479425 w 1184275"/>
              <a:gd name="csY4" fmla="*/ 187325 h 701675"/>
              <a:gd name="csX5" fmla="*/ 619125 w 1184275"/>
              <a:gd name="csY5" fmla="*/ 285750 h 701675"/>
              <a:gd name="csX6" fmla="*/ 758825 w 1184275"/>
              <a:gd name="csY6" fmla="*/ 422275 h 701675"/>
              <a:gd name="csX7" fmla="*/ 898525 w 1184275"/>
              <a:gd name="csY7" fmla="*/ 552450 h 701675"/>
              <a:gd name="csX8" fmla="*/ 1082675 w 1184275"/>
              <a:gd name="csY8" fmla="*/ 647700 h 701675"/>
              <a:gd name="csX9" fmla="*/ 1184275 w 1184275"/>
              <a:gd name="csY9" fmla="*/ 701675 h 7016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184275" h="701675">
                <a:moveTo>
                  <a:pt x="0" y="0"/>
                </a:moveTo>
                <a:lnTo>
                  <a:pt x="47625" y="57150"/>
                </a:lnTo>
                <a:lnTo>
                  <a:pt x="127000" y="88900"/>
                </a:lnTo>
                <a:lnTo>
                  <a:pt x="330200" y="133350"/>
                </a:lnTo>
                <a:lnTo>
                  <a:pt x="479425" y="187325"/>
                </a:lnTo>
                <a:lnTo>
                  <a:pt x="619125" y="285750"/>
                </a:lnTo>
                <a:lnTo>
                  <a:pt x="758825" y="422275"/>
                </a:lnTo>
                <a:lnTo>
                  <a:pt x="898525" y="552450"/>
                </a:lnTo>
                <a:lnTo>
                  <a:pt x="1082675" y="647700"/>
                </a:lnTo>
                <a:lnTo>
                  <a:pt x="1184275" y="701675"/>
                </a:lnTo>
              </a:path>
            </a:pathLst>
          </a:custGeom>
          <a:noFill/>
          <a:ln w="25400">
            <a:solidFill>
              <a:schemeClr val="tx1">
                <a:alpha val="42000"/>
              </a:schemeClr>
            </a:solidFill>
            <a:prstDash val="solid"/>
            <a:headEnd type="none" w="med" len="sm"/>
            <a:tailEnd type="none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F315E3EF-39D3-E8FA-CDD5-A295FEFCF1C9}"/>
              </a:ext>
            </a:extLst>
          </p:cNvPr>
          <p:cNvSpPr txBox="1"/>
          <p:nvPr/>
        </p:nvSpPr>
        <p:spPr>
          <a:xfrm>
            <a:off x="2097021" y="5867800"/>
            <a:ext cx="1258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NJZCf030—01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135" name="任意多边形 18">
            <a:extLst>
              <a:ext uri="{FF2B5EF4-FFF2-40B4-BE49-F238E27FC236}">
                <a16:creationId xmlns:a16="http://schemas.microsoft.com/office/drawing/2014/main" id="{5BA5FB44-5528-3276-2911-6E543EE167A5}"/>
              </a:ext>
            </a:extLst>
          </p:cNvPr>
          <p:cNvSpPr/>
          <p:nvPr/>
        </p:nvSpPr>
        <p:spPr>
          <a:xfrm>
            <a:off x="1926634" y="6067573"/>
            <a:ext cx="1338242" cy="227949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" fmla="*/ 0 w 1654115"/>
              <a:gd name="connsiteY0" fmla="*/ 257175 h 257175"/>
              <a:gd name="connsiteX1" fmla="*/ 257175 w 1654115"/>
              <a:gd name="connsiteY1" fmla="*/ 0 h 257175"/>
              <a:gd name="connsiteX2" fmla="*/ 1654115 w 165411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115" h="257175">
                <a:moveTo>
                  <a:pt x="0" y="257175"/>
                </a:moveTo>
                <a:lnTo>
                  <a:pt x="257175" y="0"/>
                </a:lnTo>
                <a:lnTo>
                  <a:pt x="165411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BBDC68AE-D796-D05B-3D01-9C9A76508A4D}"/>
              </a:ext>
            </a:extLst>
          </p:cNvPr>
          <p:cNvSpPr txBox="1"/>
          <p:nvPr/>
        </p:nvSpPr>
        <p:spPr>
          <a:xfrm>
            <a:off x="2047671" y="7749733"/>
            <a:ext cx="1324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NJZCf030</a:t>
            </a:r>
            <a:r>
              <a:rPr lang="zh-CN" altLang="en-US" dirty="0"/>
              <a:t>控规单元</a:t>
            </a:r>
          </a:p>
        </p:txBody>
      </p:sp>
      <p:sp>
        <p:nvSpPr>
          <p:cNvPr id="137" name="任意多边形 18">
            <a:extLst>
              <a:ext uri="{FF2B5EF4-FFF2-40B4-BE49-F238E27FC236}">
                <a16:creationId xmlns:a16="http://schemas.microsoft.com/office/drawing/2014/main" id="{06BCFD5D-6E0C-C68D-942B-51D55F0A2F07}"/>
              </a:ext>
            </a:extLst>
          </p:cNvPr>
          <p:cNvSpPr/>
          <p:nvPr/>
        </p:nvSpPr>
        <p:spPr>
          <a:xfrm flipV="1">
            <a:off x="1893627" y="7730658"/>
            <a:ext cx="1338242" cy="199773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" fmla="*/ 0 w 1654115"/>
              <a:gd name="connsiteY0" fmla="*/ 257175 h 257175"/>
              <a:gd name="connsiteX1" fmla="*/ 257175 w 1654115"/>
              <a:gd name="connsiteY1" fmla="*/ 0 h 257175"/>
              <a:gd name="connsiteX2" fmla="*/ 1654115 w 165411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115" h="257175">
                <a:moveTo>
                  <a:pt x="0" y="257175"/>
                </a:moveTo>
                <a:lnTo>
                  <a:pt x="257175" y="0"/>
                </a:lnTo>
                <a:lnTo>
                  <a:pt x="165411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任意多边形: 形状 138">
            <a:extLst>
              <a:ext uri="{FF2B5EF4-FFF2-40B4-BE49-F238E27FC236}">
                <a16:creationId xmlns:a16="http://schemas.microsoft.com/office/drawing/2014/main" id="{E4979980-DE8D-007D-975C-7A2E2BD249B2}"/>
              </a:ext>
            </a:extLst>
          </p:cNvPr>
          <p:cNvSpPr/>
          <p:nvPr/>
        </p:nvSpPr>
        <p:spPr>
          <a:xfrm>
            <a:off x="7785100" y="2171700"/>
            <a:ext cx="8610600" cy="6400800"/>
          </a:xfrm>
          <a:custGeom>
            <a:avLst/>
            <a:gdLst>
              <a:gd name="csX0" fmla="*/ 3759200 w 8610600"/>
              <a:gd name="csY0" fmla="*/ 0 h 6400800"/>
              <a:gd name="csX1" fmla="*/ 2997200 w 8610600"/>
              <a:gd name="csY1" fmla="*/ 774700 h 6400800"/>
              <a:gd name="csX2" fmla="*/ 2628900 w 8610600"/>
              <a:gd name="csY2" fmla="*/ 1016000 h 6400800"/>
              <a:gd name="csX3" fmla="*/ 2159000 w 8610600"/>
              <a:gd name="csY3" fmla="*/ 1371600 h 6400800"/>
              <a:gd name="csX4" fmla="*/ 419100 w 8610600"/>
              <a:gd name="csY4" fmla="*/ 2882900 h 6400800"/>
              <a:gd name="csX5" fmla="*/ 0 w 8610600"/>
              <a:gd name="csY5" fmla="*/ 3225800 h 6400800"/>
              <a:gd name="csX6" fmla="*/ 1079500 w 8610600"/>
              <a:gd name="csY6" fmla="*/ 4343400 h 6400800"/>
              <a:gd name="csX7" fmla="*/ 1917700 w 8610600"/>
              <a:gd name="csY7" fmla="*/ 5130800 h 6400800"/>
              <a:gd name="csX8" fmla="*/ 2565400 w 8610600"/>
              <a:gd name="csY8" fmla="*/ 5588000 h 6400800"/>
              <a:gd name="csX9" fmla="*/ 3314700 w 8610600"/>
              <a:gd name="csY9" fmla="*/ 5969000 h 6400800"/>
              <a:gd name="csX10" fmla="*/ 4165600 w 8610600"/>
              <a:gd name="csY10" fmla="*/ 6248400 h 6400800"/>
              <a:gd name="csX11" fmla="*/ 4876800 w 8610600"/>
              <a:gd name="csY11" fmla="*/ 6375400 h 6400800"/>
              <a:gd name="csX12" fmla="*/ 5765800 w 8610600"/>
              <a:gd name="csY12" fmla="*/ 6400800 h 6400800"/>
              <a:gd name="csX13" fmla="*/ 6477000 w 8610600"/>
              <a:gd name="csY13" fmla="*/ 6324600 h 6400800"/>
              <a:gd name="csX14" fmla="*/ 7493000 w 8610600"/>
              <a:gd name="csY14" fmla="*/ 6096000 h 6400800"/>
              <a:gd name="csX15" fmla="*/ 8521700 w 8610600"/>
              <a:gd name="csY15" fmla="*/ 5892800 h 6400800"/>
              <a:gd name="csX16" fmla="*/ 8610600 w 8610600"/>
              <a:gd name="csY16" fmla="*/ 3937000 h 6400800"/>
              <a:gd name="csX17" fmla="*/ 8115300 w 8610600"/>
              <a:gd name="csY17" fmla="*/ 3568700 h 6400800"/>
              <a:gd name="csX18" fmla="*/ 7391400 w 8610600"/>
              <a:gd name="csY18" fmla="*/ 2933700 h 6400800"/>
              <a:gd name="csX19" fmla="*/ 6464300 w 8610600"/>
              <a:gd name="csY19" fmla="*/ 2095500 h 6400800"/>
              <a:gd name="csX20" fmla="*/ 5765800 w 8610600"/>
              <a:gd name="csY20" fmla="*/ 1435100 h 6400800"/>
              <a:gd name="csX21" fmla="*/ 5143500 w 8610600"/>
              <a:gd name="csY21" fmla="*/ 889000 h 6400800"/>
              <a:gd name="csX22" fmla="*/ 4673600 w 8610600"/>
              <a:gd name="csY22" fmla="*/ 520700 h 6400800"/>
              <a:gd name="csX23" fmla="*/ 4102100 w 8610600"/>
              <a:gd name="csY23" fmla="*/ 177800 h 6400800"/>
              <a:gd name="csX24" fmla="*/ 3759200 w 8610600"/>
              <a:gd name="csY24" fmla="*/ 0 h 6400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8610600" h="6400800">
                <a:moveTo>
                  <a:pt x="3759200" y="0"/>
                </a:moveTo>
                <a:lnTo>
                  <a:pt x="2997200" y="774700"/>
                </a:lnTo>
                <a:lnTo>
                  <a:pt x="2628900" y="1016000"/>
                </a:lnTo>
                <a:lnTo>
                  <a:pt x="2159000" y="1371600"/>
                </a:lnTo>
                <a:lnTo>
                  <a:pt x="419100" y="2882900"/>
                </a:lnTo>
                <a:lnTo>
                  <a:pt x="0" y="3225800"/>
                </a:lnTo>
                <a:lnTo>
                  <a:pt x="1079500" y="4343400"/>
                </a:lnTo>
                <a:lnTo>
                  <a:pt x="1917700" y="5130800"/>
                </a:lnTo>
                <a:lnTo>
                  <a:pt x="2565400" y="5588000"/>
                </a:lnTo>
                <a:lnTo>
                  <a:pt x="3314700" y="5969000"/>
                </a:lnTo>
                <a:lnTo>
                  <a:pt x="4165600" y="6248400"/>
                </a:lnTo>
                <a:lnTo>
                  <a:pt x="4876800" y="6375400"/>
                </a:lnTo>
                <a:lnTo>
                  <a:pt x="5765800" y="6400800"/>
                </a:lnTo>
                <a:lnTo>
                  <a:pt x="6477000" y="6324600"/>
                </a:lnTo>
                <a:lnTo>
                  <a:pt x="7493000" y="6096000"/>
                </a:lnTo>
                <a:lnTo>
                  <a:pt x="8521700" y="5892800"/>
                </a:lnTo>
                <a:lnTo>
                  <a:pt x="8610600" y="3937000"/>
                </a:lnTo>
                <a:lnTo>
                  <a:pt x="8115300" y="3568700"/>
                </a:lnTo>
                <a:lnTo>
                  <a:pt x="7391400" y="2933700"/>
                </a:lnTo>
                <a:lnTo>
                  <a:pt x="6464300" y="2095500"/>
                </a:lnTo>
                <a:lnTo>
                  <a:pt x="5765800" y="1435100"/>
                </a:lnTo>
                <a:lnTo>
                  <a:pt x="5143500" y="889000"/>
                </a:lnTo>
                <a:lnTo>
                  <a:pt x="4673600" y="520700"/>
                </a:lnTo>
                <a:lnTo>
                  <a:pt x="4102100" y="177800"/>
                </a:lnTo>
                <a:lnTo>
                  <a:pt x="3759200" y="0"/>
                </a:ln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58652" tIns="29326" rIns="58652" bIns="29326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750" b="1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2" name="任意多边形: 形状 141">
            <a:extLst>
              <a:ext uri="{FF2B5EF4-FFF2-40B4-BE49-F238E27FC236}">
                <a16:creationId xmlns:a16="http://schemas.microsoft.com/office/drawing/2014/main" id="{7B5D0B63-DADF-D5DD-D049-BFAEF054C882}"/>
              </a:ext>
            </a:extLst>
          </p:cNvPr>
          <p:cNvSpPr/>
          <p:nvPr/>
        </p:nvSpPr>
        <p:spPr>
          <a:xfrm>
            <a:off x="8578850" y="4508500"/>
            <a:ext cx="1835150" cy="2292350"/>
          </a:xfrm>
          <a:custGeom>
            <a:avLst/>
            <a:gdLst>
              <a:gd name="csX0" fmla="*/ 1778000 w 1835150"/>
              <a:gd name="csY0" fmla="*/ 254000 h 2292350"/>
              <a:gd name="csX1" fmla="*/ 1587500 w 1835150"/>
              <a:gd name="csY1" fmla="*/ 69850 h 2292350"/>
              <a:gd name="csX2" fmla="*/ 1536700 w 1835150"/>
              <a:gd name="csY2" fmla="*/ 0 h 2292350"/>
              <a:gd name="csX3" fmla="*/ 1479550 w 1835150"/>
              <a:gd name="csY3" fmla="*/ 6350 h 2292350"/>
              <a:gd name="csX4" fmla="*/ 1289050 w 1835150"/>
              <a:gd name="csY4" fmla="*/ 190500 h 2292350"/>
              <a:gd name="csX5" fmla="*/ 857250 w 1835150"/>
              <a:gd name="csY5" fmla="*/ 590550 h 2292350"/>
              <a:gd name="csX6" fmla="*/ 647700 w 1835150"/>
              <a:gd name="csY6" fmla="*/ 762000 h 2292350"/>
              <a:gd name="csX7" fmla="*/ 425450 w 1835150"/>
              <a:gd name="csY7" fmla="*/ 946150 h 2292350"/>
              <a:gd name="csX8" fmla="*/ 0 w 1835150"/>
              <a:gd name="csY8" fmla="*/ 1333500 h 2292350"/>
              <a:gd name="csX9" fmla="*/ 958850 w 1835150"/>
              <a:gd name="csY9" fmla="*/ 2292350 h 2292350"/>
              <a:gd name="csX10" fmla="*/ 1117600 w 1835150"/>
              <a:gd name="csY10" fmla="*/ 2006600 h 2292350"/>
              <a:gd name="csX11" fmla="*/ 1244600 w 1835150"/>
              <a:gd name="csY11" fmla="*/ 1809750 h 2292350"/>
              <a:gd name="csX12" fmla="*/ 1714500 w 1835150"/>
              <a:gd name="csY12" fmla="*/ 914400 h 2292350"/>
              <a:gd name="csX13" fmla="*/ 1790700 w 1835150"/>
              <a:gd name="csY13" fmla="*/ 736600 h 2292350"/>
              <a:gd name="csX14" fmla="*/ 1835150 w 1835150"/>
              <a:gd name="csY14" fmla="*/ 635000 h 2292350"/>
              <a:gd name="csX15" fmla="*/ 1619250 w 1835150"/>
              <a:gd name="csY15" fmla="*/ 482600 h 2292350"/>
              <a:gd name="csX16" fmla="*/ 1778000 w 1835150"/>
              <a:gd name="csY16" fmla="*/ 254000 h 22923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1835150" h="2292350">
                <a:moveTo>
                  <a:pt x="1778000" y="254000"/>
                </a:moveTo>
                <a:lnTo>
                  <a:pt x="1587500" y="69850"/>
                </a:lnTo>
                <a:lnTo>
                  <a:pt x="1536700" y="0"/>
                </a:lnTo>
                <a:lnTo>
                  <a:pt x="1479550" y="6350"/>
                </a:lnTo>
                <a:lnTo>
                  <a:pt x="1289050" y="190500"/>
                </a:lnTo>
                <a:lnTo>
                  <a:pt x="857250" y="590550"/>
                </a:lnTo>
                <a:lnTo>
                  <a:pt x="647700" y="762000"/>
                </a:lnTo>
                <a:lnTo>
                  <a:pt x="425450" y="946150"/>
                </a:lnTo>
                <a:lnTo>
                  <a:pt x="0" y="1333500"/>
                </a:lnTo>
                <a:lnTo>
                  <a:pt x="958850" y="2292350"/>
                </a:lnTo>
                <a:lnTo>
                  <a:pt x="1117600" y="2006600"/>
                </a:lnTo>
                <a:lnTo>
                  <a:pt x="1244600" y="1809750"/>
                </a:lnTo>
                <a:lnTo>
                  <a:pt x="1714500" y="914400"/>
                </a:lnTo>
                <a:lnTo>
                  <a:pt x="1790700" y="736600"/>
                </a:lnTo>
                <a:lnTo>
                  <a:pt x="1835150" y="635000"/>
                </a:lnTo>
                <a:lnTo>
                  <a:pt x="1619250" y="482600"/>
                </a:lnTo>
                <a:lnTo>
                  <a:pt x="1778000" y="254000"/>
                </a:lnTo>
                <a:close/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</p:spPr>
        <p:txBody>
          <a:bodyPr rtlCol="0" anchor="ctr">
            <a:noAutofit/>
          </a:bodyPr>
          <a:lstStyle/>
          <a:p>
            <a:pPr algn="ctr"/>
            <a:endParaRPr lang="zh-CN" altLang="en-US" sz="75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5" name="object 7">
            <a:extLst>
              <a:ext uri="{FF2B5EF4-FFF2-40B4-BE49-F238E27FC236}">
                <a16:creationId xmlns:a16="http://schemas.microsoft.com/office/drawing/2014/main" id="{D1D9A382-6CED-6D96-60A0-8E4485E154F3}"/>
              </a:ext>
            </a:extLst>
          </p:cNvPr>
          <p:cNvSpPr txBox="1"/>
          <p:nvPr/>
        </p:nvSpPr>
        <p:spPr>
          <a:xfrm>
            <a:off x="9227593" y="5450455"/>
            <a:ext cx="665979" cy="30777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 eaLnBrk="1" hangingPunct="1"/>
            <a:r>
              <a:rPr lang="en-US" altLang="zh-CN" sz="1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01-016</a:t>
            </a:r>
          </a:p>
          <a:p>
            <a:pPr marL="12700" algn="ctr" eaLnBrk="1" hangingPunct="1"/>
            <a:r>
              <a:rPr lang="en-US" altLang="en-US" sz="1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R2</a:t>
            </a:r>
          </a:p>
        </p:txBody>
      </p:sp>
      <p:sp>
        <p:nvSpPr>
          <p:cNvPr id="146" name="矩形标注 31">
            <a:extLst>
              <a:ext uri="{FF2B5EF4-FFF2-40B4-BE49-F238E27FC236}">
                <a16:creationId xmlns:a16="http://schemas.microsoft.com/office/drawing/2014/main" id="{609F6801-AD33-9AC6-001F-07B436236902}"/>
              </a:ext>
            </a:extLst>
          </p:cNvPr>
          <p:cNvSpPr/>
          <p:nvPr/>
        </p:nvSpPr>
        <p:spPr>
          <a:xfrm>
            <a:off x="11207750" y="2842500"/>
            <a:ext cx="2042877" cy="2146482"/>
          </a:xfrm>
          <a:prstGeom prst="wedgeRectCallout">
            <a:avLst>
              <a:gd name="adj1" fmla="val -97029"/>
              <a:gd name="adj2" fmla="val 3247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01-016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二类居住用地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(R2)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用地面积：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6.15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容积率：≤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2.8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建筑密度：≤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24%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  <a:p>
            <a:pPr>
              <a:lnSpc>
                <a:spcPts val="2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绿地率：≥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775F0CA0-1030-E9F5-2DE4-04D4AABD3D7B}"/>
              </a:ext>
            </a:extLst>
          </p:cNvPr>
          <p:cNvSpPr txBox="1"/>
          <p:nvPr/>
        </p:nvSpPr>
        <p:spPr>
          <a:xfrm rot="3074486">
            <a:off x="9303558" y="4130378"/>
            <a:ext cx="169277" cy="718145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200" b="1" spc="300"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100" dirty="0"/>
              <a:t>宁芜公路</a:t>
            </a: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BD6A29B3-574D-0ECC-583E-3BA75258E4AA}"/>
              </a:ext>
            </a:extLst>
          </p:cNvPr>
          <p:cNvSpPr txBox="1"/>
          <p:nvPr/>
        </p:nvSpPr>
        <p:spPr>
          <a:xfrm rot="1970866">
            <a:off x="9841654" y="7487459"/>
            <a:ext cx="718146" cy="1692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200" b="1" spc="300"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100" dirty="0"/>
              <a:t>数字大道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2EB6F35E-D93D-4BC2-7886-2E18FABAA0E0}"/>
              </a:ext>
            </a:extLst>
          </p:cNvPr>
          <p:cNvSpPr txBox="1"/>
          <p:nvPr/>
        </p:nvSpPr>
        <p:spPr>
          <a:xfrm rot="2515498">
            <a:off x="14127453" y="4366177"/>
            <a:ext cx="718146" cy="1692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200" b="1" spc="300"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100" dirty="0"/>
              <a:t>绕城公路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7ECAAF2D-2D14-91FF-4902-FF37D3183E35}"/>
              </a:ext>
            </a:extLst>
          </p:cNvPr>
          <p:cNvSpPr txBox="1"/>
          <p:nvPr/>
        </p:nvSpPr>
        <p:spPr>
          <a:xfrm rot="1233340">
            <a:off x="11865503" y="5411913"/>
            <a:ext cx="538609" cy="1692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200" b="1" spc="300"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100" dirty="0"/>
              <a:t>明理路</a:t>
            </a: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9B635015-DF4E-F587-1834-E6662A022A4A}"/>
              </a:ext>
            </a:extLst>
          </p:cNvPr>
          <p:cNvSpPr txBox="1"/>
          <p:nvPr/>
        </p:nvSpPr>
        <p:spPr>
          <a:xfrm rot="1233340">
            <a:off x="11332010" y="6604918"/>
            <a:ext cx="538609" cy="1692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200" b="1" spc="300"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100" dirty="0"/>
              <a:t>明育路</a:t>
            </a: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EB977613-6ACF-BEE2-1C98-63FCD9D78F55}"/>
              </a:ext>
            </a:extLst>
          </p:cNvPr>
          <p:cNvSpPr txBox="1"/>
          <p:nvPr/>
        </p:nvSpPr>
        <p:spPr>
          <a:xfrm rot="1587005">
            <a:off x="12262582" y="6202799"/>
            <a:ext cx="169277" cy="538609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200" b="1" spc="300"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100" dirty="0"/>
              <a:t>陇淮路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3022985A-E5A0-F9DB-8AA3-4331DE771D88}"/>
              </a:ext>
            </a:extLst>
          </p:cNvPr>
          <p:cNvSpPr txBox="1"/>
          <p:nvPr/>
        </p:nvSpPr>
        <p:spPr>
          <a:xfrm rot="1587005">
            <a:off x="10133630" y="5529128"/>
            <a:ext cx="169277" cy="538609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200" b="1" spc="300"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100" dirty="0"/>
              <a:t>霖梅路</a:t>
            </a: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BEF835DC-B9FA-4C57-041E-F7A9AC86A774}"/>
              </a:ext>
            </a:extLst>
          </p:cNvPr>
          <p:cNvSpPr txBox="1"/>
          <p:nvPr/>
        </p:nvSpPr>
        <p:spPr>
          <a:xfrm rot="1388234">
            <a:off x="13361721" y="6883663"/>
            <a:ext cx="169277" cy="538609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200" b="1" spc="300"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100" dirty="0"/>
              <a:t>育群路</a:t>
            </a: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AD66F158-A22D-B2B1-E225-12BB024A95C5}"/>
              </a:ext>
            </a:extLst>
          </p:cNvPr>
          <p:cNvSpPr txBox="1"/>
          <p:nvPr/>
        </p:nvSpPr>
        <p:spPr>
          <a:xfrm rot="190541">
            <a:off x="16189849" y="6665446"/>
            <a:ext cx="169277" cy="986099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200" b="1" spc="300"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100" dirty="0" smtClean="0"/>
              <a:t>雨航大道</a:t>
            </a:r>
            <a:endParaRPr lang="zh-CN" altLang="en-US" sz="1100" dirty="0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EDD663-8E78-C774-BA72-CD44804A4D3F}"/>
              </a:ext>
            </a:extLst>
          </p:cNvPr>
          <p:cNvSpPr/>
          <p:nvPr/>
        </p:nvSpPr>
        <p:spPr bwMode="auto">
          <a:xfrm>
            <a:off x="575657" y="6134564"/>
            <a:ext cx="3978949" cy="1647101"/>
          </a:xfrm>
          <a:custGeom>
            <a:avLst/>
            <a:gdLst>
              <a:gd name="csX0" fmla="*/ 2775924 w 9995930"/>
              <a:gd name="csY0" fmla="*/ 15185 h 4147617"/>
              <a:gd name="csX1" fmla="*/ 2880772 w 9995930"/>
              <a:gd name="csY1" fmla="*/ 78093 h 4147617"/>
              <a:gd name="csX2" fmla="*/ 3019604 w 9995930"/>
              <a:gd name="csY2" fmla="*/ 156187 h 4147617"/>
              <a:gd name="csX3" fmla="*/ 3158436 w 9995930"/>
              <a:gd name="csY3" fmla="*/ 277665 h 4147617"/>
              <a:gd name="csX4" fmla="*/ 3384039 w 9995930"/>
              <a:gd name="csY4" fmla="*/ 494590 h 4147617"/>
              <a:gd name="csX5" fmla="*/ 3705089 w 9995930"/>
              <a:gd name="csY5" fmla="*/ 780932 h 4147617"/>
              <a:gd name="csX6" fmla="*/ 3948045 w 9995930"/>
              <a:gd name="csY6" fmla="*/ 954473 h 4147617"/>
              <a:gd name="csX7" fmla="*/ 4104232 w 9995930"/>
              <a:gd name="csY7" fmla="*/ 1075951 h 4147617"/>
              <a:gd name="csX8" fmla="*/ 4364542 w 9995930"/>
              <a:gd name="csY8" fmla="*/ 1180075 h 4147617"/>
              <a:gd name="csX9" fmla="*/ 4702946 w 9995930"/>
              <a:gd name="csY9" fmla="*/ 1249492 h 4147617"/>
              <a:gd name="csX10" fmla="*/ 4989288 w 9995930"/>
              <a:gd name="csY10" fmla="*/ 1266846 h 4147617"/>
              <a:gd name="csX11" fmla="*/ 5197536 w 9995930"/>
              <a:gd name="csY11" fmla="*/ 1249492 h 4147617"/>
              <a:gd name="csX12" fmla="*/ 6429674 w 9995930"/>
              <a:gd name="csY12" fmla="*/ 1032566 h 4147617"/>
              <a:gd name="csX13" fmla="*/ 7887414 w 9995930"/>
              <a:gd name="csY13" fmla="*/ 772255 h 4147617"/>
              <a:gd name="csX14" fmla="*/ 9388538 w 9995930"/>
              <a:gd name="csY14" fmla="*/ 511944 h 4147617"/>
              <a:gd name="csX15" fmla="*/ 9397215 w 9995930"/>
              <a:gd name="csY15" fmla="*/ 642100 h 4147617"/>
              <a:gd name="csX16" fmla="*/ 9431924 w 9995930"/>
              <a:gd name="csY16" fmla="*/ 789609 h 4147617"/>
              <a:gd name="csX17" fmla="*/ 9527371 w 9995930"/>
              <a:gd name="csY17" fmla="*/ 1084628 h 4147617"/>
              <a:gd name="csX18" fmla="*/ 9761650 w 9995930"/>
              <a:gd name="csY18" fmla="*/ 1943653 h 4147617"/>
              <a:gd name="csX19" fmla="*/ 9995930 w 9995930"/>
              <a:gd name="csY19" fmla="*/ 2750616 h 4147617"/>
              <a:gd name="csX20" fmla="*/ 9006786 w 9995930"/>
              <a:gd name="csY20" fmla="*/ 2593496 h 4147617"/>
              <a:gd name="csX21" fmla="*/ 9019540 w 9995930"/>
              <a:gd name="csY21" fmla="*/ 2520616 h 4147617"/>
              <a:gd name="csX22" fmla="*/ 7952740 w 9995930"/>
              <a:gd name="csY22" fmla="*/ 2375836 h 4147617"/>
              <a:gd name="csX23" fmla="*/ 7944118 w 9995930"/>
              <a:gd name="csY23" fmla="*/ 2424697 h 4147617"/>
              <a:gd name="csX24" fmla="*/ 7592394 w 9995930"/>
              <a:gd name="csY24" fmla="*/ 2368827 h 4147617"/>
              <a:gd name="csX25" fmla="*/ 7210606 w 9995930"/>
              <a:gd name="csY25" fmla="*/ 2464275 h 4147617"/>
              <a:gd name="csX26" fmla="*/ 6698662 w 9995930"/>
              <a:gd name="csY26" fmla="*/ 2577076 h 4147617"/>
              <a:gd name="csX27" fmla="*/ 6308196 w 9995930"/>
              <a:gd name="csY27" fmla="*/ 2681200 h 4147617"/>
              <a:gd name="csX28" fmla="*/ 5692127 w 9995930"/>
              <a:gd name="csY28" fmla="*/ 2846064 h 4147617"/>
              <a:gd name="csX29" fmla="*/ 5284306 w 9995930"/>
              <a:gd name="csY29" fmla="*/ 2880772 h 4147617"/>
              <a:gd name="csX30" fmla="*/ 4997965 w 9995930"/>
              <a:gd name="csY30" fmla="*/ 2889449 h 4147617"/>
              <a:gd name="csX31" fmla="*/ 4876486 w 9995930"/>
              <a:gd name="csY31" fmla="*/ 2889449 h 4147617"/>
              <a:gd name="csX32" fmla="*/ 4590145 w 9995930"/>
              <a:gd name="csY32" fmla="*/ 2889449 h 4147617"/>
              <a:gd name="csX33" fmla="*/ 4355866 w 9995930"/>
              <a:gd name="csY33" fmla="*/ 3002250 h 4147617"/>
              <a:gd name="csX34" fmla="*/ 4217033 w 9995930"/>
              <a:gd name="csY34" fmla="*/ 3089020 h 4147617"/>
              <a:gd name="csX35" fmla="*/ 4034816 w 9995930"/>
              <a:gd name="csY35" fmla="*/ 3323300 h 4147617"/>
              <a:gd name="csX36" fmla="*/ 3887306 w 9995930"/>
              <a:gd name="csY36" fmla="*/ 3566257 h 4147617"/>
              <a:gd name="csX37" fmla="*/ 3739797 w 9995930"/>
              <a:gd name="csY37" fmla="*/ 3765828 h 4147617"/>
              <a:gd name="csX38" fmla="*/ 3653026 w 9995930"/>
              <a:gd name="csY38" fmla="*/ 3835244 h 4147617"/>
              <a:gd name="csX39" fmla="*/ 3496840 w 9995930"/>
              <a:gd name="csY39" fmla="*/ 3913338 h 4147617"/>
              <a:gd name="csX40" fmla="*/ 3349331 w 9995930"/>
              <a:gd name="csY40" fmla="*/ 3965400 h 4147617"/>
              <a:gd name="csX41" fmla="*/ 3106374 w 9995930"/>
              <a:gd name="csY41" fmla="*/ 4086878 h 4147617"/>
              <a:gd name="csX42" fmla="*/ 2811355 w 9995930"/>
              <a:gd name="csY42" fmla="*/ 4138940 h 4147617"/>
              <a:gd name="csX43" fmla="*/ 2585753 w 9995930"/>
              <a:gd name="csY43" fmla="*/ 4138940 h 4147617"/>
              <a:gd name="csX44" fmla="*/ 2377504 w 9995930"/>
              <a:gd name="csY44" fmla="*/ 4147617 h 4147617"/>
              <a:gd name="csX45" fmla="*/ 2169256 w 9995930"/>
              <a:gd name="csY45" fmla="*/ 4086878 h 4147617"/>
              <a:gd name="csX46" fmla="*/ 1987038 w 9995930"/>
              <a:gd name="csY46" fmla="*/ 4008785 h 4147617"/>
              <a:gd name="csX47" fmla="*/ 1440386 w 9995930"/>
              <a:gd name="csY47" fmla="*/ 3670381 h 4147617"/>
              <a:gd name="csX48" fmla="*/ 1266845 w 9995930"/>
              <a:gd name="csY48" fmla="*/ 3566257 h 4147617"/>
              <a:gd name="csX49" fmla="*/ 1023889 w 9995930"/>
              <a:gd name="csY49" fmla="*/ 3410070 h 4147617"/>
              <a:gd name="csX50" fmla="*/ 728870 w 9995930"/>
              <a:gd name="csY50" fmla="*/ 3149759 h 4147617"/>
              <a:gd name="csX51" fmla="*/ 364435 w 9995930"/>
              <a:gd name="csY51" fmla="*/ 2854741 h 4147617"/>
              <a:gd name="csX52" fmla="*/ 199572 w 9995930"/>
              <a:gd name="csY52" fmla="*/ 2794002 h 4147617"/>
              <a:gd name="csX53" fmla="*/ 34708 w 9995930"/>
              <a:gd name="csY53" fmla="*/ 2785325 h 4147617"/>
              <a:gd name="csX54" fmla="*/ 52062 w 9995930"/>
              <a:gd name="csY54" fmla="*/ 2646492 h 4147617"/>
              <a:gd name="csX55" fmla="*/ 0 w 9995930"/>
              <a:gd name="csY55" fmla="*/ 2629138 h 4147617"/>
              <a:gd name="csX56" fmla="*/ 0 w 9995930"/>
              <a:gd name="csY56" fmla="*/ 2551045 h 4147617"/>
              <a:gd name="csX57" fmla="*/ 138833 w 9995930"/>
              <a:gd name="csY57" fmla="*/ 2507660 h 4147617"/>
              <a:gd name="csX58" fmla="*/ 286342 w 9995930"/>
              <a:gd name="csY58" fmla="*/ 2490306 h 4147617"/>
              <a:gd name="csX59" fmla="*/ 494591 w 9995930"/>
              <a:gd name="csY59" fmla="*/ 2438244 h 4147617"/>
              <a:gd name="csX60" fmla="*/ 633423 w 9995930"/>
              <a:gd name="csY60" fmla="*/ 2299411 h 4147617"/>
              <a:gd name="csX61" fmla="*/ 763578 w 9995930"/>
              <a:gd name="csY61" fmla="*/ 2212641 h 4147617"/>
              <a:gd name="csX62" fmla="*/ 841671 w 9995930"/>
              <a:gd name="csY62" fmla="*/ 2186610 h 4147617"/>
              <a:gd name="csX63" fmla="*/ 885057 w 9995930"/>
              <a:gd name="csY63" fmla="*/ 2065132 h 4147617"/>
              <a:gd name="csX64" fmla="*/ 971827 w 9995930"/>
              <a:gd name="csY64" fmla="*/ 1995715 h 4147617"/>
              <a:gd name="csX65" fmla="*/ 1041243 w 9995930"/>
              <a:gd name="csY65" fmla="*/ 1908945 h 4147617"/>
              <a:gd name="csX66" fmla="*/ 1101982 w 9995930"/>
              <a:gd name="csY66" fmla="*/ 1839529 h 4147617"/>
              <a:gd name="csX67" fmla="*/ 1162721 w 9995930"/>
              <a:gd name="csY67" fmla="*/ 1700697 h 4147617"/>
              <a:gd name="csX68" fmla="*/ 1206106 w 9995930"/>
              <a:gd name="csY68" fmla="*/ 1622603 h 4147617"/>
              <a:gd name="csX69" fmla="*/ 1284200 w 9995930"/>
              <a:gd name="csY69" fmla="*/ 1509802 h 4147617"/>
              <a:gd name="csX70" fmla="*/ 1310231 w 9995930"/>
              <a:gd name="csY70" fmla="*/ 1414355 h 4147617"/>
              <a:gd name="csX71" fmla="*/ 1362293 w 9995930"/>
              <a:gd name="csY71" fmla="*/ 1292877 h 4147617"/>
              <a:gd name="csX72" fmla="*/ 1466417 w 9995930"/>
              <a:gd name="csY72" fmla="*/ 1188752 h 4147617"/>
              <a:gd name="csX73" fmla="*/ 1570541 w 9995930"/>
              <a:gd name="csY73" fmla="*/ 1067274 h 4147617"/>
              <a:gd name="csX74" fmla="*/ 1657311 w 9995930"/>
              <a:gd name="csY74" fmla="*/ 937119 h 4147617"/>
              <a:gd name="csX75" fmla="*/ 1830852 w 9995930"/>
              <a:gd name="csY75" fmla="*/ 815640 h 4147617"/>
              <a:gd name="csX76" fmla="*/ 2047778 w 9995930"/>
              <a:gd name="csY76" fmla="*/ 598715 h 4147617"/>
              <a:gd name="csX77" fmla="*/ 2342796 w 9995930"/>
              <a:gd name="csY77" fmla="*/ 355758 h 4147617"/>
              <a:gd name="csX78" fmla="*/ 2577076 w 9995930"/>
              <a:gd name="csY78" fmla="*/ 182218 h 4147617"/>
              <a:gd name="csX79" fmla="*/ 2750616 w 9995930"/>
              <a:gd name="csY79" fmla="*/ 0 h 4147617"/>
              <a:gd name="csX80" fmla="*/ 2794001 w 9995930"/>
              <a:gd name="csY80" fmla="*/ 0 h 4147617"/>
              <a:gd name="csX81" fmla="*/ 2775924 w 9995930"/>
              <a:gd name="csY81" fmla="*/ 15185 h 4147617"/>
              <a:gd name="csX0" fmla="*/ 2775924 w 9995930"/>
              <a:gd name="csY0" fmla="*/ 15185 h 4147617"/>
              <a:gd name="csX1" fmla="*/ 2880772 w 9995930"/>
              <a:gd name="csY1" fmla="*/ 78093 h 4147617"/>
              <a:gd name="csX2" fmla="*/ 3019604 w 9995930"/>
              <a:gd name="csY2" fmla="*/ 156187 h 4147617"/>
              <a:gd name="csX3" fmla="*/ 3158436 w 9995930"/>
              <a:gd name="csY3" fmla="*/ 277665 h 4147617"/>
              <a:gd name="csX4" fmla="*/ 3384039 w 9995930"/>
              <a:gd name="csY4" fmla="*/ 494590 h 4147617"/>
              <a:gd name="csX5" fmla="*/ 3705089 w 9995930"/>
              <a:gd name="csY5" fmla="*/ 780932 h 4147617"/>
              <a:gd name="csX6" fmla="*/ 3948045 w 9995930"/>
              <a:gd name="csY6" fmla="*/ 954473 h 4147617"/>
              <a:gd name="csX7" fmla="*/ 4104232 w 9995930"/>
              <a:gd name="csY7" fmla="*/ 1075951 h 4147617"/>
              <a:gd name="csX8" fmla="*/ 4364542 w 9995930"/>
              <a:gd name="csY8" fmla="*/ 1180075 h 4147617"/>
              <a:gd name="csX9" fmla="*/ 4702946 w 9995930"/>
              <a:gd name="csY9" fmla="*/ 1249492 h 4147617"/>
              <a:gd name="csX10" fmla="*/ 4989288 w 9995930"/>
              <a:gd name="csY10" fmla="*/ 1266846 h 4147617"/>
              <a:gd name="csX11" fmla="*/ 5197536 w 9995930"/>
              <a:gd name="csY11" fmla="*/ 1249492 h 4147617"/>
              <a:gd name="csX12" fmla="*/ 6429674 w 9995930"/>
              <a:gd name="csY12" fmla="*/ 1032566 h 4147617"/>
              <a:gd name="csX13" fmla="*/ 7887414 w 9995930"/>
              <a:gd name="csY13" fmla="*/ 772255 h 4147617"/>
              <a:gd name="csX14" fmla="*/ 9388538 w 9995930"/>
              <a:gd name="csY14" fmla="*/ 511944 h 4147617"/>
              <a:gd name="csX15" fmla="*/ 9397215 w 9995930"/>
              <a:gd name="csY15" fmla="*/ 642100 h 4147617"/>
              <a:gd name="csX16" fmla="*/ 9431924 w 9995930"/>
              <a:gd name="csY16" fmla="*/ 789609 h 4147617"/>
              <a:gd name="csX17" fmla="*/ 9527371 w 9995930"/>
              <a:gd name="csY17" fmla="*/ 1084628 h 4147617"/>
              <a:gd name="csX18" fmla="*/ 9761650 w 9995930"/>
              <a:gd name="csY18" fmla="*/ 1943653 h 4147617"/>
              <a:gd name="csX19" fmla="*/ 9995930 w 9995930"/>
              <a:gd name="csY19" fmla="*/ 2750616 h 4147617"/>
              <a:gd name="csX20" fmla="*/ 9006786 w 9995930"/>
              <a:gd name="csY20" fmla="*/ 2593496 h 4147617"/>
              <a:gd name="csX21" fmla="*/ 9019540 w 9995930"/>
              <a:gd name="csY21" fmla="*/ 2520616 h 4147617"/>
              <a:gd name="csX22" fmla="*/ 7952740 w 9995930"/>
              <a:gd name="csY22" fmla="*/ 2375836 h 4147617"/>
              <a:gd name="csX23" fmla="*/ 7944118 w 9995930"/>
              <a:gd name="csY23" fmla="*/ 2424697 h 4147617"/>
              <a:gd name="csX24" fmla="*/ 7592394 w 9995930"/>
              <a:gd name="csY24" fmla="*/ 2368827 h 4147617"/>
              <a:gd name="csX25" fmla="*/ 7210606 w 9995930"/>
              <a:gd name="csY25" fmla="*/ 2464275 h 4147617"/>
              <a:gd name="csX26" fmla="*/ 6698662 w 9995930"/>
              <a:gd name="csY26" fmla="*/ 2577076 h 4147617"/>
              <a:gd name="csX27" fmla="*/ 6308196 w 9995930"/>
              <a:gd name="csY27" fmla="*/ 2681200 h 4147617"/>
              <a:gd name="csX28" fmla="*/ 5692127 w 9995930"/>
              <a:gd name="csY28" fmla="*/ 2846064 h 4147617"/>
              <a:gd name="csX29" fmla="*/ 5284306 w 9995930"/>
              <a:gd name="csY29" fmla="*/ 2880772 h 4147617"/>
              <a:gd name="csX30" fmla="*/ 4997965 w 9995930"/>
              <a:gd name="csY30" fmla="*/ 2889449 h 4147617"/>
              <a:gd name="csX31" fmla="*/ 4876486 w 9995930"/>
              <a:gd name="csY31" fmla="*/ 2889449 h 4147617"/>
              <a:gd name="csX32" fmla="*/ 4590145 w 9995930"/>
              <a:gd name="csY32" fmla="*/ 2889449 h 4147617"/>
              <a:gd name="csX33" fmla="*/ 4355866 w 9995930"/>
              <a:gd name="csY33" fmla="*/ 3002250 h 4147617"/>
              <a:gd name="csX34" fmla="*/ 4217033 w 9995930"/>
              <a:gd name="csY34" fmla="*/ 3089020 h 4147617"/>
              <a:gd name="csX35" fmla="*/ 4034816 w 9995930"/>
              <a:gd name="csY35" fmla="*/ 3323300 h 4147617"/>
              <a:gd name="csX36" fmla="*/ 3887306 w 9995930"/>
              <a:gd name="csY36" fmla="*/ 3566257 h 4147617"/>
              <a:gd name="csX37" fmla="*/ 3739797 w 9995930"/>
              <a:gd name="csY37" fmla="*/ 3765828 h 4147617"/>
              <a:gd name="csX38" fmla="*/ 3653026 w 9995930"/>
              <a:gd name="csY38" fmla="*/ 3835244 h 4147617"/>
              <a:gd name="csX39" fmla="*/ 3496840 w 9995930"/>
              <a:gd name="csY39" fmla="*/ 3913338 h 4147617"/>
              <a:gd name="csX40" fmla="*/ 3349331 w 9995930"/>
              <a:gd name="csY40" fmla="*/ 3965400 h 4147617"/>
              <a:gd name="csX41" fmla="*/ 3106374 w 9995930"/>
              <a:gd name="csY41" fmla="*/ 4086878 h 4147617"/>
              <a:gd name="csX42" fmla="*/ 2811355 w 9995930"/>
              <a:gd name="csY42" fmla="*/ 4138940 h 4147617"/>
              <a:gd name="csX43" fmla="*/ 2585753 w 9995930"/>
              <a:gd name="csY43" fmla="*/ 4138940 h 4147617"/>
              <a:gd name="csX44" fmla="*/ 2377504 w 9995930"/>
              <a:gd name="csY44" fmla="*/ 4147617 h 4147617"/>
              <a:gd name="csX45" fmla="*/ 2169256 w 9995930"/>
              <a:gd name="csY45" fmla="*/ 4086878 h 4147617"/>
              <a:gd name="csX46" fmla="*/ 1987038 w 9995930"/>
              <a:gd name="csY46" fmla="*/ 4008785 h 4147617"/>
              <a:gd name="csX47" fmla="*/ 1440386 w 9995930"/>
              <a:gd name="csY47" fmla="*/ 3670381 h 4147617"/>
              <a:gd name="csX48" fmla="*/ 1266845 w 9995930"/>
              <a:gd name="csY48" fmla="*/ 3566257 h 4147617"/>
              <a:gd name="csX49" fmla="*/ 1023889 w 9995930"/>
              <a:gd name="csY49" fmla="*/ 3410070 h 4147617"/>
              <a:gd name="csX50" fmla="*/ 728870 w 9995930"/>
              <a:gd name="csY50" fmla="*/ 3149759 h 4147617"/>
              <a:gd name="csX51" fmla="*/ 364435 w 9995930"/>
              <a:gd name="csY51" fmla="*/ 2854741 h 4147617"/>
              <a:gd name="csX52" fmla="*/ 199572 w 9995930"/>
              <a:gd name="csY52" fmla="*/ 2794002 h 4147617"/>
              <a:gd name="csX53" fmla="*/ 34708 w 9995930"/>
              <a:gd name="csY53" fmla="*/ 2785325 h 4147617"/>
              <a:gd name="csX54" fmla="*/ 52062 w 9995930"/>
              <a:gd name="csY54" fmla="*/ 2646492 h 4147617"/>
              <a:gd name="csX55" fmla="*/ 0 w 9995930"/>
              <a:gd name="csY55" fmla="*/ 2629138 h 4147617"/>
              <a:gd name="csX56" fmla="*/ 0 w 9995930"/>
              <a:gd name="csY56" fmla="*/ 2551045 h 4147617"/>
              <a:gd name="csX57" fmla="*/ 138833 w 9995930"/>
              <a:gd name="csY57" fmla="*/ 2507660 h 4147617"/>
              <a:gd name="csX58" fmla="*/ 286342 w 9995930"/>
              <a:gd name="csY58" fmla="*/ 2490306 h 4147617"/>
              <a:gd name="csX59" fmla="*/ 494591 w 9995930"/>
              <a:gd name="csY59" fmla="*/ 2438244 h 4147617"/>
              <a:gd name="csX60" fmla="*/ 633423 w 9995930"/>
              <a:gd name="csY60" fmla="*/ 2299411 h 4147617"/>
              <a:gd name="csX61" fmla="*/ 763578 w 9995930"/>
              <a:gd name="csY61" fmla="*/ 2212641 h 4147617"/>
              <a:gd name="csX62" fmla="*/ 841671 w 9995930"/>
              <a:gd name="csY62" fmla="*/ 2186610 h 4147617"/>
              <a:gd name="csX63" fmla="*/ 885057 w 9995930"/>
              <a:gd name="csY63" fmla="*/ 2065132 h 4147617"/>
              <a:gd name="csX64" fmla="*/ 971827 w 9995930"/>
              <a:gd name="csY64" fmla="*/ 1995715 h 4147617"/>
              <a:gd name="csX65" fmla="*/ 1041243 w 9995930"/>
              <a:gd name="csY65" fmla="*/ 1908945 h 4147617"/>
              <a:gd name="csX66" fmla="*/ 1101982 w 9995930"/>
              <a:gd name="csY66" fmla="*/ 1839529 h 4147617"/>
              <a:gd name="csX67" fmla="*/ 1162721 w 9995930"/>
              <a:gd name="csY67" fmla="*/ 1700697 h 4147617"/>
              <a:gd name="csX68" fmla="*/ 1206106 w 9995930"/>
              <a:gd name="csY68" fmla="*/ 1622603 h 4147617"/>
              <a:gd name="csX69" fmla="*/ 1284200 w 9995930"/>
              <a:gd name="csY69" fmla="*/ 1509802 h 4147617"/>
              <a:gd name="csX70" fmla="*/ 1310231 w 9995930"/>
              <a:gd name="csY70" fmla="*/ 1414355 h 4147617"/>
              <a:gd name="csX71" fmla="*/ 1362293 w 9995930"/>
              <a:gd name="csY71" fmla="*/ 1292877 h 4147617"/>
              <a:gd name="csX72" fmla="*/ 1466417 w 9995930"/>
              <a:gd name="csY72" fmla="*/ 1188752 h 4147617"/>
              <a:gd name="csX73" fmla="*/ 1570541 w 9995930"/>
              <a:gd name="csY73" fmla="*/ 1067274 h 4147617"/>
              <a:gd name="csX74" fmla="*/ 1657311 w 9995930"/>
              <a:gd name="csY74" fmla="*/ 937119 h 4147617"/>
              <a:gd name="csX75" fmla="*/ 1830852 w 9995930"/>
              <a:gd name="csY75" fmla="*/ 815640 h 4147617"/>
              <a:gd name="csX76" fmla="*/ 2047778 w 9995930"/>
              <a:gd name="csY76" fmla="*/ 598715 h 4147617"/>
              <a:gd name="csX77" fmla="*/ 2342796 w 9995930"/>
              <a:gd name="csY77" fmla="*/ 355758 h 4147617"/>
              <a:gd name="csX78" fmla="*/ 2577076 w 9995930"/>
              <a:gd name="csY78" fmla="*/ 182218 h 4147617"/>
              <a:gd name="csX79" fmla="*/ 2775924 w 9995930"/>
              <a:gd name="csY79" fmla="*/ 15185 h 4147617"/>
              <a:gd name="csX80" fmla="*/ 2775924 w 9995930"/>
              <a:gd name="csY80" fmla="*/ 15185 h 4147617"/>
              <a:gd name="csX81" fmla="*/ 2794001 w 9995930"/>
              <a:gd name="csY81" fmla="*/ 0 h 4147617"/>
              <a:gd name="csX82" fmla="*/ 2775924 w 9995930"/>
              <a:gd name="csY82" fmla="*/ 15185 h 4147617"/>
              <a:gd name="csX0" fmla="*/ 2775924 w 9995930"/>
              <a:gd name="csY0" fmla="*/ 0 h 4132432"/>
              <a:gd name="csX1" fmla="*/ 2880772 w 9995930"/>
              <a:gd name="csY1" fmla="*/ 62908 h 4132432"/>
              <a:gd name="csX2" fmla="*/ 3019604 w 9995930"/>
              <a:gd name="csY2" fmla="*/ 141002 h 4132432"/>
              <a:gd name="csX3" fmla="*/ 3158436 w 9995930"/>
              <a:gd name="csY3" fmla="*/ 262480 h 4132432"/>
              <a:gd name="csX4" fmla="*/ 3384039 w 9995930"/>
              <a:gd name="csY4" fmla="*/ 479405 h 4132432"/>
              <a:gd name="csX5" fmla="*/ 3705089 w 9995930"/>
              <a:gd name="csY5" fmla="*/ 765747 h 4132432"/>
              <a:gd name="csX6" fmla="*/ 3948045 w 9995930"/>
              <a:gd name="csY6" fmla="*/ 939288 h 4132432"/>
              <a:gd name="csX7" fmla="*/ 4104232 w 9995930"/>
              <a:gd name="csY7" fmla="*/ 1060766 h 4132432"/>
              <a:gd name="csX8" fmla="*/ 4364542 w 9995930"/>
              <a:gd name="csY8" fmla="*/ 1164890 h 4132432"/>
              <a:gd name="csX9" fmla="*/ 4702946 w 9995930"/>
              <a:gd name="csY9" fmla="*/ 1234307 h 4132432"/>
              <a:gd name="csX10" fmla="*/ 4989288 w 9995930"/>
              <a:gd name="csY10" fmla="*/ 1251661 h 4132432"/>
              <a:gd name="csX11" fmla="*/ 5197536 w 9995930"/>
              <a:gd name="csY11" fmla="*/ 1234307 h 4132432"/>
              <a:gd name="csX12" fmla="*/ 6429674 w 9995930"/>
              <a:gd name="csY12" fmla="*/ 1017381 h 4132432"/>
              <a:gd name="csX13" fmla="*/ 7887414 w 9995930"/>
              <a:gd name="csY13" fmla="*/ 757070 h 4132432"/>
              <a:gd name="csX14" fmla="*/ 9388538 w 9995930"/>
              <a:gd name="csY14" fmla="*/ 496759 h 4132432"/>
              <a:gd name="csX15" fmla="*/ 9397215 w 9995930"/>
              <a:gd name="csY15" fmla="*/ 626915 h 4132432"/>
              <a:gd name="csX16" fmla="*/ 9431924 w 9995930"/>
              <a:gd name="csY16" fmla="*/ 774424 h 4132432"/>
              <a:gd name="csX17" fmla="*/ 9527371 w 9995930"/>
              <a:gd name="csY17" fmla="*/ 1069443 h 4132432"/>
              <a:gd name="csX18" fmla="*/ 9761650 w 9995930"/>
              <a:gd name="csY18" fmla="*/ 1928468 h 4132432"/>
              <a:gd name="csX19" fmla="*/ 9995930 w 9995930"/>
              <a:gd name="csY19" fmla="*/ 2735431 h 4132432"/>
              <a:gd name="csX20" fmla="*/ 9006786 w 9995930"/>
              <a:gd name="csY20" fmla="*/ 2578311 h 4132432"/>
              <a:gd name="csX21" fmla="*/ 9019540 w 9995930"/>
              <a:gd name="csY21" fmla="*/ 2505431 h 4132432"/>
              <a:gd name="csX22" fmla="*/ 7952740 w 9995930"/>
              <a:gd name="csY22" fmla="*/ 2360651 h 4132432"/>
              <a:gd name="csX23" fmla="*/ 7944118 w 9995930"/>
              <a:gd name="csY23" fmla="*/ 2409512 h 4132432"/>
              <a:gd name="csX24" fmla="*/ 7592394 w 9995930"/>
              <a:gd name="csY24" fmla="*/ 2353642 h 4132432"/>
              <a:gd name="csX25" fmla="*/ 7210606 w 9995930"/>
              <a:gd name="csY25" fmla="*/ 2449090 h 4132432"/>
              <a:gd name="csX26" fmla="*/ 6698662 w 9995930"/>
              <a:gd name="csY26" fmla="*/ 2561891 h 4132432"/>
              <a:gd name="csX27" fmla="*/ 6308196 w 9995930"/>
              <a:gd name="csY27" fmla="*/ 2666015 h 4132432"/>
              <a:gd name="csX28" fmla="*/ 5692127 w 9995930"/>
              <a:gd name="csY28" fmla="*/ 2830879 h 4132432"/>
              <a:gd name="csX29" fmla="*/ 5284306 w 9995930"/>
              <a:gd name="csY29" fmla="*/ 2865587 h 4132432"/>
              <a:gd name="csX30" fmla="*/ 4997965 w 9995930"/>
              <a:gd name="csY30" fmla="*/ 2874264 h 4132432"/>
              <a:gd name="csX31" fmla="*/ 4876486 w 9995930"/>
              <a:gd name="csY31" fmla="*/ 2874264 h 4132432"/>
              <a:gd name="csX32" fmla="*/ 4590145 w 9995930"/>
              <a:gd name="csY32" fmla="*/ 2874264 h 4132432"/>
              <a:gd name="csX33" fmla="*/ 4355866 w 9995930"/>
              <a:gd name="csY33" fmla="*/ 2987065 h 4132432"/>
              <a:gd name="csX34" fmla="*/ 4217033 w 9995930"/>
              <a:gd name="csY34" fmla="*/ 3073835 h 4132432"/>
              <a:gd name="csX35" fmla="*/ 4034816 w 9995930"/>
              <a:gd name="csY35" fmla="*/ 3308115 h 4132432"/>
              <a:gd name="csX36" fmla="*/ 3887306 w 9995930"/>
              <a:gd name="csY36" fmla="*/ 3551072 h 4132432"/>
              <a:gd name="csX37" fmla="*/ 3739797 w 9995930"/>
              <a:gd name="csY37" fmla="*/ 3750643 h 4132432"/>
              <a:gd name="csX38" fmla="*/ 3653026 w 9995930"/>
              <a:gd name="csY38" fmla="*/ 3820059 h 4132432"/>
              <a:gd name="csX39" fmla="*/ 3496840 w 9995930"/>
              <a:gd name="csY39" fmla="*/ 3898153 h 4132432"/>
              <a:gd name="csX40" fmla="*/ 3349331 w 9995930"/>
              <a:gd name="csY40" fmla="*/ 3950215 h 4132432"/>
              <a:gd name="csX41" fmla="*/ 3106374 w 9995930"/>
              <a:gd name="csY41" fmla="*/ 4071693 h 4132432"/>
              <a:gd name="csX42" fmla="*/ 2811355 w 9995930"/>
              <a:gd name="csY42" fmla="*/ 4123755 h 4132432"/>
              <a:gd name="csX43" fmla="*/ 2585753 w 9995930"/>
              <a:gd name="csY43" fmla="*/ 4123755 h 4132432"/>
              <a:gd name="csX44" fmla="*/ 2377504 w 9995930"/>
              <a:gd name="csY44" fmla="*/ 4132432 h 4132432"/>
              <a:gd name="csX45" fmla="*/ 2169256 w 9995930"/>
              <a:gd name="csY45" fmla="*/ 4071693 h 4132432"/>
              <a:gd name="csX46" fmla="*/ 1987038 w 9995930"/>
              <a:gd name="csY46" fmla="*/ 3993600 h 4132432"/>
              <a:gd name="csX47" fmla="*/ 1440386 w 9995930"/>
              <a:gd name="csY47" fmla="*/ 3655196 h 4132432"/>
              <a:gd name="csX48" fmla="*/ 1266845 w 9995930"/>
              <a:gd name="csY48" fmla="*/ 3551072 h 4132432"/>
              <a:gd name="csX49" fmla="*/ 1023889 w 9995930"/>
              <a:gd name="csY49" fmla="*/ 3394885 h 4132432"/>
              <a:gd name="csX50" fmla="*/ 728870 w 9995930"/>
              <a:gd name="csY50" fmla="*/ 3134574 h 4132432"/>
              <a:gd name="csX51" fmla="*/ 364435 w 9995930"/>
              <a:gd name="csY51" fmla="*/ 2839556 h 4132432"/>
              <a:gd name="csX52" fmla="*/ 199572 w 9995930"/>
              <a:gd name="csY52" fmla="*/ 2778817 h 4132432"/>
              <a:gd name="csX53" fmla="*/ 34708 w 9995930"/>
              <a:gd name="csY53" fmla="*/ 2770140 h 4132432"/>
              <a:gd name="csX54" fmla="*/ 52062 w 9995930"/>
              <a:gd name="csY54" fmla="*/ 2631307 h 4132432"/>
              <a:gd name="csX55" fmla="*/ 0 w 9995930"/>
              <a:gd name="csY55" fmla="*/ 2613953 h 4132432"/>
              <a:gd name="csX56" fmla="*/ 0 w 9995930"/>
              <a:gd name="csY56" fmla="*/ 2535860 h 4132432"/>
              <a:gd name="csX57" fmla="*/ 138833 w 9995930"/>
              <a:gd name="csY57" fmla="*/ 2492475 h 4132432"/>
              <a:gd name="csX58" fmla="*/ 286342 w 9995930"/>
              <a:gd name="csY58" fmla="*/ 2475121 h 4132432"/>
              <a:gd name="csX59" fmla="*/ 494591 w 9995930"/>
              <a:gd name="csY59" fmla="*/ 2423059 h 4132432"/>
              <a:gd name="csX60" fmla="*/ 633423 w 9995930"/>
              <a:gd name="csY60" fmla="*/ 2284226 h 4132432"/>
              <a:gd name="csX61" fmla="*/ 763578 w 9995930"/>
              <a:gd name="csY61" fmla="*/ 2197456 h 4132432"/>
              <a:gd name="csX62" fmla="*/ 841671 w 9995930"/>
              <a:gd name="csY62" fmla="*/ 2171425 h 4132432"/>
              <a:gd name="csX63" fmla="*/ 885057 w 9995930"/>
              <a:gd name="csY63" fmla="*/ 2049947 h 4132432"/>
              <a:gd name="csX64" fmla="*/ 971827 w 9995930"/>
              <a:gd name="csY64" fmla="*/ 1980530 h 4132432"/>
              <a:gd name="csX65" fmla="*/ 1041243 w 9995930"/>
              <a:gd name="csY65" fmla="*/ 1893760 h 4132432"/>
              <a:gd name="csX66" fmla="*/ 1101982 w 9995930"/>
              <a:gd name="csY66" fmla="*/ 1824344 h 4132432"/>
              <a:gd name="csX67" fmla="*/ 1162721 w 9995930"/>
              <a:gd name="csY67" fmla="*/ 1685512 h 4132432"/>
              <a:gd name="csX68" fmla="*/ 1206106 w 9995930"/>
              <a:gd name="csY68" fmla="*/ 1607418 h 4132432"/>
              <a:gd name="csX69" fmla="*/ 1284200 w 9995930"/>
              <a:gd name="csY69" fmla="*/ 1494617 h 4132432"/>
              <a:gd name="csX70" fmla="*/ 1310231 w 9995930"/>
              <a:gd name="csY70" fmla="*/ 1399170 h 4132432"/>
              <a:gd name="csX71" fmla="*/ 1362293 w 9995930"/>
              <a:gd name="csY71" fmla="*/ 1277692 h 4132432"/>
              <a:gd name="csX72" fmla="*/ 1466417 w 9995930"/>
              <a:gd name="csY72" fmla="*/ 1173567 h 4132432"/>
              <a:gd name="csX73" fmla="*/ 1570541 w 9995930"/>
              <a:gd name="csY73" fmla="*/ 1052089 h 4132432"/>
              <a:gd name="csX74" fmla="*/ 1657311 w 9995930"/>
              <a:gd name="csY74" fmla="*/ 921934 h 4132432"/>
              <a:gd name="csX75" fmla="*/ 1830852 w 9995930"/>
              <a:gd name="csY75" fmla="*/ 800455 h 4132432"/>
              <a:gd name="csX76" fmla="*/ 2047778 w 9995930"/>
              <a:gd name="csY76" fmla="*/ 583530 h 4132432"/>
              <a:gd name="csX77" fmla="*/ 2342796 w 9995930"/>
              <a:gd name="csY77" fmla="*/ 340573 h 4132432"/>
              <a:gd name="csX78" fmla="*/ 2577076 w 9995930"/>
              <a:gd name="csY78" fmla="*/ 167033 h 4132432"/>
              <a:gd name="csX79" fmla="*/ 2775924 w 9995930"/>
              <a:gd name="csY79" fmla="*/ 0 h 4132432"/>
              <a:gd name="csX0" fmla="*/ 2775924 w 9995930"/>
              <a:gd name="csY0" fmla="*/ 0 h 4132432"/>
              <a:gd name="csX1" fmla="*/ 2880772 w 9995930"/>
              <a:gd name="csY1" fmla="*/ 62908 h 4132432"/>
              <a:gd name="csX2" fmla="*/ 3019604 w 9995930"/>
              <a:gd name="csY2" fmla="*/ 141002 h 4132432"/>
              <a:gd name="csX3" fmla="*/ 3158436 w 9995930"/>
              <a:gd name="csY3" fmla="*/ 262480 h 4132432"/>
              <a:gd name="csX4" fmla="*/ 3384039 w 9995930"/>
              <a:gd name="csY4" fmla="*/ 479405 h 4132432"/>
              <a:gd name="csX5" fmla="*/ 3705089 w 9995930"/>
              <a:gd name="csY5" fmla="*/ 765747 h 4132432"/>
              <a:gd name="csX6" fmla="*/ 3948045 w 9995930"/>
              <a:gd name="csY6" fmla="*/ 939288 h 4132432"/>
              <a:gd name="csX7" fmla="*/ 4104232 w 9995930"/>
              <a:gd name="csY7" fmla="*/ 1060766 h 4132432"/>
              <a:gd name="csX8" fmla="*/ 4364542 w 9995930"/>
              <a:gd name="csY8" fmla="*/ 1164890 h 4132432"/>
              <a:gd name="csX9" fmla="*/ 4702946 w 9995930"/>
              <a:gd name="csY9" fmla="*/ 1234307 h 4132432"/>
              <a:gd name="csX10" fmla="*/ 4989288 w 9995930"/>
              <a:gd name="csY10" fmla="*/ 1251661 h 4132432"/>
              <a:gd name="csX11" fmla="*/ 5197536 w 9995930"/>
              <a:gd name="csY11" fmla="*/ 1234307 h 4132432"/>
              <a:gd name="csX12" fmla="*/ 6429674 w 9995930"/>
              <a:gd name="csY12" fmla="*/ 1017381 h 4132432"/>
              <a:gd name="csX13" fmla="*/ 7887414 w 9995930"/>
              <a:gd name="csY13" fmla="*/ 757070 h 4132432"/>
              <a:gd name="csX14" fmla="*/ 9388538 w 9995930"/>
              <a:gd name="csY14" fmla="*/ 496759 h 4132432"/>
              <a:gd name="csX15" fmla="*/ 9397215 w 9995930"/>
              <a:gd name="csY15" fmla="*/ 626915 h 4132432"/>
              <a:gd name="csX16" fmla="*/ 9431924 w 9995930"/>
              <a:gd name="csY16" fmla="*/ 774424 h 4132432"/>
              <a:gd name="csX17" fmla="*/ 9527371 w 9995930"/>
              <a:gd name="csY17" fmla="*/ 1069443 h 4132432"/>
              <a:gd name="csX18" fmla="*/ 9761650 w 9995930"/>
              <a:gd name="csY18" fmla="*/ 1928468 h 4132432"/>
              <a:gd name="csX19" fmla="*/ 9995930 w 9995930"/>
              <a:gd name="csY19" fmla="*/ 2735431 h 4132432"/>
              <a:gd name="csX20" fmla="*/ 9006786 w 9995930"/>
              <a:gd name="csY20" fmla="*/ 2578311 h 4132432"/>
              <a:gd name="csX21" fmla="*/ 9019540 w 9995930"/>
              <a:gd name="csY21" fmla="*/ 2505431 h 4132432"/>
              <a:gd name="csX22" fmla="*/ 7952740 w 9995930"/>
              <a:gd name="csY22" fmla="*/ 2360651 h 4132432"/>
              <a:gd name="csX23" fmla="*/ 7944118 w 9995930"/>
              <a:gd name="csY23" fmla="*/ 2409512 h 4132432"/>
              <a:gd name="csX24" fmla="*/ 7592394 w 9995930"/>
              <a:gd name="csY24" fmla="*/ 2353642 h 4132432"/>
              <a:gd name="csX25" fmla="*/ 7210606 w 9995930"/>
              <a:gd name="csY25" fmla="*/ 2449090 h 4132432"/>
              <a:gd name="csX26" fmla="*/ 6698662 w 9995930"/>
              <a:gd name="csY26" fmla="*/ 2561891 h 4132432"/>
              <a:gd name="csX27" fmla="*/ 6308196 w 9995930"/>
              <a:gd name="csY27" fmla="*/ 2666015 h 4132432"/>
              <a:gd name="csX28" fmla="*/ 5692127 w 9995930"/>
              <a:gd name="csY28" fmla="*/ 2830879 h 4132432"/>
              <a:gd name="csX29" fmla="*/ 5284306 w 9995930"/>
              <a:gd name="csY29" fmla="*/ 2865587 h 4132432"/>
              <a:gd name="csX30" fmla="*/ 4997965 w 9995930"/>
              <a:gd name="csY30" fmla="*/ 2874264 h 4132432"/>
              <a:gd name="csX31" fmla="*/ 4876486 w 9995930"/>
              <a:gd name="csY31" fmla="*/ 2874264 h 4132432"/>
              <a:gd name="csX32" fmla="*/ 4590145 w 9995930"/>
              <a:gd name="csY32" fmla="*/ 2874264 h 4132432"/>
              <a:gd name="csX33" fmla="*/ 4355866 w 9995930"/>
              <a:gd name="csY33" fmla="*/ 2987065 h 4132432"/>
              <a:gd name="csX34" fmla="*/ 4217033 w 9995930"/>
              <a:gd name="csY34" fmla="*/ 3073835 h 4132432"/>
              <a:gd name="csX35" fmla="*/ 4034816 w 9995930"/>
              <a:gd name="csY35" fmla="*/ 3308115 h 4132432"/>
              <a:gd name="csX36" fmla="*/ 3887306 w 9995930"/>
              <a:gd name="csY36" fmla="*/ 3551072 h 4132432"/>
              <a:gd name="csX37" fmla="*/ 3739797 w 9995930"/>
              <a:gd name="csY37" fmla="*/ 3750643 h 4132432"/>
              <a:gd name="csX38" fmla="*/ 3653026 w 9995930"/>
              <a:gd name="csY38" fmla="*/ 3820059 h 4132432"/>
              <a:gd name="csX39" fmla="*/ 3496840 w 9995930"/>
              <a:gd name="csY39" fmla="*/ 3898153 h 4132432"/>
              <a:gd name="csX40" fmla="*/ 3349331 w 9995930"/>
              <a:gd name="csY40" fmla="*/ 3950215 h 4132432"/>
              <a:gd name="csX41" fmla="*/ 3106374 w 9995930"/>
              <a:gd name="csY41" fmla="*/ 4071693 h 4132432"/>
              <a:gd name="csX42" fmla="*/ 2811355 w 9995930"/>
              <a:gd name="csY42" fmla="*/ 4123755 h 4132432"/>
              <a:gd name="csX43" fmla="*/ 2585753 w 9995930"/>
              <a:gd name="csY43" fmla="*/ 4123755 h 4132432"/>
              <a:gd name="csX44" fmla="*/ 2377504 w 9995930"/>
              <a:gd name="csY44" fmla="*/ 4132432 h 4132432"/>
              <a:gd name="csX45" fmla="*/ 2169256 w 9995930"/>
              <a:gd name="csY45" fmla="*/ 4071693 h 4132432"/>
              <a:gd name="csX46" fmla="*/ 1987038 w 9995930"/>
              <a:gd name="csY46" fmla="*/ 3993600 h 4132432"/>
              <a:gd name="csX47" fmla="*/ 1440386 w 9995930"/>
              <a:gd name="csY47" fmla="*/ 3655196 h 4132432"/>
              <a:gd name="csX48" fmla="*/ 1266845 w 9995930"/>
              <a:gd name="csY48" fmla="*/ 3551072 h 4132432"/>
              <a:gd name="csX49" fmla="*/ 1023889 w 9995930"/>
              <a:gd name="csY49" fmla="*/ 3394885 h 4132432"/>
              <a:gd name="csX50" fmla="*/ 728870 w 9995930"/>
              <a:gd name="csY50" fmla="*/ 3134574 h 4132432"/>
              <a:gd name="csX51" fmla="*/ 364435 w 9995930"/>
              <a:gd name="csY51" fmla="*/ 2839556 h 4132432"/>
              <a:gd name="csX52" fmla="*/ 199572 w 9995930"/>
              <a:gd name="csY52" fmla="*/ 2778817 h 4132432"/>
              <a:gd name="csX53" fmla="*/ 34708 w 9995930"/>
              <a:gd name="csY53" fmla="*/ 2770140 h 4132432"/>
              <a:gd name="csX54" fmla="*/ 52062 w 9995930"/>
              <a:gd name="csY54" fmla="*/ 2631307 h 4132432"/>
              <a:gd name="csX55" fmla="*/ 0 w 9995930"/>
              <a:gd name="csY55" fmla="*/ 2613953 h 4132432"/>
              <a:gd name="csX56" fmla="*/ 0 w 9995930"/>
              <a:gd name="csY56" fmla="*/ 2535860 h 4132432"/>
              <a:gd name="csX57" fmla="*/ 138833 w 9995930"/>
              <a:gd name="csY57" fmla="*/ 2492475 h 4132432"/>
              <a:gd name="csX58" fmla="*/ 286342 w 9995930"/>
              <a:gd name="csY58" fmla="*/ 2475121 h 4132432"/>
              <a:gd name="csX59" fmla="*/ 494591 w 9995930"/>
              <a:gd name="csY59" fmla="*/ 2423059 h 4132432"/>
              <a:gd name="csX60" fmla="*/ 633423 w 9995930"/>
              <a:gd name="csY60" fmla="*/ 2284226 h 4132432"/>
              <a:gd name="csX61" fmla="*/ 763578 w 9995930"/>
              <a:gd name="csY61" fmla="*/ 2197456 h 4132432"/>
              <a:gd name="csX62" fmla="*/ 841671 w 9995930"/>
              <a:gd name="csY62" fmla="*/ 2171425 h 4132432"/>
              <a:gd name="csX63" fmla="*/ 885057 w 9995930"/>
              <a:gd name="csY63" fmla="*/ 2049947 h 4132432"/>
              <a:gd name="csX64" fmla="*/ 971827 w 9995930"/>
              <a:gd name="csY64" fmla="*/ 1980530 h 4132432"/>
              <a:gd name="csX65" fmla="*/ 1041243 w 9995930"/>
              <a:gd name="csY65" fmla="*/ 1893760 h 4132432"/>
              <a:gd name="csX66" fmla="*/ 1101982 w 9995930"/>
              <a:gd name="csY66" fmla="*/ 1824344 h 4132432"/>
              <a:gd name="csX67" fmla="*/ 1162721 w 9995930"/>
              <a:gd name="csY67" fmla="*/ 1685512 h 4132432"/>
              <a:gd name="csX68" fmla="*/ 1206106 w 9995930"/>
              <a:gd name="csY68" fmla="*/ 1607418 h 4132432"/>
              <a:gd name="csX69" fmla="*/ 1284200 w 9995930"/>
              <a:gd name="csY69" fmla="*/ 1494617 h 4132432"/>
              <a:gd name="csX70" fmla="*/ 1310231 w 9995930"/>
              <a:gd name="csY70" fmla="*/ 1399170 h 4132432"/>
              <a:gd name="csX71" fmla="*/ 1362293 w 9995930"/>
              <a:gd name="csY71" fmla="*/ 1277692 h 4132432"/>
              <a:gd name="csX72" fmla="*/ 1466417 w 9995930"/>
              <a:gd name="csY72" fmla="*/ 1173567 h 4132432"/>
              <a:gd name="csX73" fmla="*/ 1570541 w 9995930"/>
              <a:gd name="csY73" fmla="*/ 1052089 h 4132432"/>
              <a:gd name="csX74" fmla="*/ 1657311 w 9995930"/>
              <a:gd name="csY74" fmla="*/ 921934 h 4132432"/>
              <a:gd name="csX75" fmla="*/ 1830852 w 9995930"/>
              <a:gd name="csY75" fmla="*/ 800455 h 4132432"/>
              <a:gd name="csX76" fmla="*/ 2085714 w 9995930"/>
              <a:gd name="csY76" fmla="*/ 583530 h 4132432"/>
              <a:gd name="csX77" fmla="*/ 2342796 w 9995930"/>
              <a:gd name="csY77" fmla="*/ 340573 h 4132432"/>
              <a:gd name="csX78" fmla="*/ 2577076 w 9995930"/>
              <a:gd name="csY78" fmla="*/ 167033 h 4132432"/>
              <a:gd name="csX79" fmla="*/ 2775924 w 9995930"/>
              <a:gd name="csY79" fmla="*/ 0 h 4132432"/>
              <a:gd name="csX0" fmla="*/ 2775924 w 9995930"/>
              <a:gd name="csY0" fmla="*/ 0 h 4132432"/>
              <a:gd name="csX1" fmla="*/ 2880772 w 9995930"/>
              <a:gd name="csY1" fmla="*/ 62908 h 4132432"/>
              <a:gd name="csX2" fmla="*/ 3019604 w 9995930"/>
              <a:gd name="csY2" fmla="*/ 141002 h 4132432"/>
              <a:gd name="csX3" fmla="*/ 3158436 w 9995930"/>
              <a:gd name="csY3" fmla="*/ 262480 h 4132432"/>
              <a:gd name="csX4" fmla="*/ 3384039 w 9995930"/>
              <a:gd name="csY4" fmla="*/ 479405 h 4132432"/>
              <a:gd name="csX5" fmla="*/ 3705089 w 9995930"/>
              <a:gd name="csY5" fmla="*/ 765747 h 4132432"/>
              <a:gd name="csX6" fmla="*/ 3948045 w 9995930"/>
              <a:gd name="csY6" fmla="*/ 939288 h 4132432"/>
              <a:gd name="csX7" fmla="*/ 4104232 w 9995930"/>
              <a:gd name="csY7" fmla="*/ 1060766 h 4132432"/>
              <a:gd name="csX8" fmla="*/ 4364542 w 9995930"/>
              <a:gd name="csY8" fmla="*/ 1164890 h 4132432"/>
              <a:gd name="csX9" fmla="*/ 4702946 w 9995930"/>
              <a:gd name="csY9" fmla="*/ 1234307 h 4132432"/>
              <a:gd name="csX10" fmla="*/ 4989288 w 9995930"/>
              <a:gd name="csY10" fmla="*/ 1251661 h 4132432"/>
              <a:gd name="csX11" fmla="*/ 5197536 w 9995930"/>
              <a:gd name="csY11" fmla="*/ 1234307 h 4132432"/>
              <a:gd name="csX12" fmla="*/ 6429674 w 9995930"/>
              <a:gd name="csY12" fmla="*/ 1017381 h 4132432"/>
              <a:gd name="csX13" fmla="*/ 7887414 w 9995930"/>
              <a:gd name="csY13" fmla="*/ 757070 h 4132432"/>
              <a:gd name="csX14" fmla="*/ 9388538 w 9995930"/>
              <a:gd name="csY14" fmla="*/ 496759 h 4132432"/>
              <a:gd name="csX15" fmla="*/ 9397215 w 9995930"/>
              <a:gd name="csY15" fmla="*/ 626915 h 4132432"/>
              <a:gd name="csX16" fmla="*/ 9431924 w 9995930"/>
              <a:gd name="csY16" fmla="*/ 774424 h 4132432"/>
              <a:gd name="csX17" fmla="*/ 9527371 w 9995930"/>
              <a:gd name="csY17" fmla="*/ 1069443 h 4132432"/>
              <a:gd name="csX18" fmla="*/ 9761650 w 9995930"/>
              <a:gd name="csY18" fmla="*/ 1928468 h 4132432"/>
              <a:gd name="csX19" fmla="*/ 9995930 w 9995930"/>
              <a:gd name="csY19" fmla="*/ 2735431 h 4132432"/>
              <a:gd name="csX20" fmla="*/ 9006786 w 9995930"/>
              <a:gd name="csY20" fmla="*/ 2578311 h 4132432"/>
              <a:gd name="csX21" fmla="*/ 9019540 w 9995930"/>
              <a:gd name="csY21" fmla="*/ 2505431 h 4132432"/>
              <a:gd name="csX22" fmla="*/ 7952740 w 9995930"/>
              <a:gd name="csY22" fmla="*/ 2360651 h 4132432"/>
              <a:gd name="csX23" fmla="*/ 7944118 w 9995930"/>
              <a:gd name="csY23" fmla="*/ 2409512 h 4132432"/>
              <a:gd name="csX24" fmla="*/ 7592394 w 9995930"/>
              <a:gd name="csY24" fmla="*/ 2353642 h 4132432"/>
              <a:gd name="csX25" fmla="*/ 7210606 w 9995930"/>
              <a:gd name="csY25" fmla="*/ 2449090 h 4132432"/>
              <a:gd name="csX26" fmla="*/ 6698662 w 9995930"/>
              <a:gd name="csY26" fmla="*/ 2561891 h 4132432"/>
              <a:gd name="csX27" fmla="*/ 6308196 w 9995930"/>
              <a:gd name="csY27" fmla="*/ 2666015 h 4132432"/>
              <a:gd name="csX28" fmla="*/ 5692127 w 9995930"/>
              <a:gd name="csY28" fmla="*/ 2830879 h 4132432"/>
              <a:gd name="csX29" fmla="*/ 5284306 w 9995930"/>
              <a:gd name="csY29" fmla="*/ 2865587 h 4132432"/>
              <a:gd name="csX30" fmla="*/ 4997965 w 9995930"/>
              <a:gd name="csY30" fmla="*/ 2874264 h 4132432"/>
              <a:gd name="csX31" fmla="*/ 4876486 w 9995930"/>
              <a:gd name="csY31" fmla="*/ 2874264 h 4132432"/>
              <a:gd name="csX32" fmla="*/ 4590145 w 9995930"/>
              <a:gd name="csY32" fmla="*/ 2874264 h 4132432"/>
              <a:gd name="csX33" fmla="*/ 4355866 w 9995930"/>
              <a:gd name="csY33" fmla="*/ 2987065 h 4132432"/>
              <a:gd name="csX34" fmla="*/ 4217033 w 9995930"/>
              <a:gd name="csY34" fmla="*/ 3073835 h 4132432"/>
              <a:gd name="csX35" fmla="*/ 4034816 w 9995930"/>
              <a:gd name="csY35" fmla="*/ 3308115 h 4132432"/>
              <a:gd name="csX36" fmla="*/ 3887306 w 9995930"/>
              <a:gd name="csY36" fmla="*/ 3551072 h 4132432"/>
              <a:gd name="csX37" fmla="*/ 3739797 w 9995930"/>
              <a:gd name="csY37" fmla="*/ 3750643 h 4132432"/>
              <a:gd name="csX38" fmla="*/ 3653026 w 9995930"/>
              <a:gd name="csY38" fmla="*/ 3820059 h 4132432"/>
              <a:gd name="csX39" fmla="*/ 3496840 w 9995930"/>
              <a:gd name="csY39" fmla="*/ 3898153 h 4132432"/>
              <a:gd name="csX40" fmla="*/ 3349331 w 9995930"/>
              <a:gd name="csY40" fmla="*/ 3950215 h 4132432"/>
              <a:gd name="csX41" fmla="*/ 3106374 w 9995930"/>
              <a:gd name="csY41" fmla="*/ 4071693 h 4132432"/>
              <a:gd name="csX42" fmla="*/ 2811355 w 9995930"/>
              <a:gd name="csY42" fmla="*/ 4123755 h 4132432"/>
              <a:gd name="csX43" fmla="*/ 2585753 w 9995930"/>
              <a:gd name="csY43" fmla="*/ 4123755 h 4132432"/>
              <a:gd name="csX44" fmla="*/ 2377504 w 9995930"/>
              <a:gd name="csY44" fmla="*/ 4132432 h 4132432"/>
              <a:gd name="csX45" fmla="*/ 2169256 w 9995930"/>
              <a:gd name="csY45" fmla="*/ 4071693 h 4132432"/>
              <a:gd name="csX46" fmla="*/ 1987038 w 9995930"/>
              <a:gd name="csY46" fmla="*/ 3993600 h 4132432"/>
              <a:gd name="csX47" fmla="*/ 1440386 w 9995930"/>
              <a:gd name="csY47" fmla="*/ 3655196 h 4132432"/>
              <a:gd name="csX48" fmla="*/ 1266845 w 9995930"/>
              <a:gd name="csY48" fmla="*/ 3551072 h 4132432"/>
              <a:gd name="csX49" fmla="*/ 1023889 w 9995930"/>
              <a:gd name="csY49" fmla="*/ 3394885 h 4132432"/>
              <a:gd name="csX50" fmla="*/ 728870 w 9995930"/>
              <a:gd name="csY50" fmla="*/ 3134574 h 4132432"/>
              <a:gd name="csX51" fmla="*/ 364435 w 9995930"/>
              <a:gd name="csY51" fmla="*/ 2839556 h 4132432"/>
              <a:gd name="csX52" fmla="*/ 199572 w 9995930"/>
              <a:gd name="csY52" fmla="*/ 2778817 h 4132432"/>
              <a:gd name="csX53" fmla="*/ 34708 w 9995930"/>
              <a:gd name="csY53" fmla="*/ 2770140 h 4132432"/>
              <a:gd name="csX54" fmla="*/ 52062 w 9995930"/>
              <a:gd name="csY54" fmla="*/ 2631307 h 4132432"/>
              <a:gd name="csX55" fmla="*/ 0 w 9995930"/>
              <a:gd name="csY55" fmla="*/ 2613953 h 4132432"/>
              <a:gd name="csX56" fmla="*/ 0 w 9995930"/>
              <a:gd name="csY56" fmla="*/ 2535860 h 4132432"/>
              <a:gd name="csX57" fmla="*/ 138833 w 9995930"/>
              <a:gd name="csY57" fmla="*/ 2492475 h 4132432"/>
              <a:gd name="csX58" fmla="*/ 286342 w 9995930"/>
              <a:gd name="csY58" fmla="*/ 2475121 h 4132432"/>
              <a:gd name="csX59" fmla="*/ 494591 w 9995930"/>
              <a:gd name="csY59" fmla="*/ 2423059 h 4132432"/>
              <a:gd name="csX60" fmla="*/ 633423 w 9995930"/>
              <a:gd name="csY60" fmla="*/ 2284226 h 4132432"/>
              <a:gd name="csX61" fmla="*/ 763578 w 9995930"/>
              <a:gd name="csY61" fmla="*/ 2197456 h 4132432"/>
              <a:gd name="csX62" fmla="*/ 841671 w 9995930"/>
              <a:gd name="csY62" fmla="*/ 2171425 h 4132432"/>
              <a:gd name="csX63" fmla="*/ 885057 w 9995930"/>
              <a:gd name="csY63" fmla="*/ 2049947 h 4132432"/>
              <a:gd name="csX64" fmla="*/ 971827 w 9995930"/>
              <a:gd name="csY64" fmla="*/ 1980530 h 4132432"/>
              <a:gd name="csX65" fmla="*/ 1041243 w 9995930"/>
              <a:gd name="csY65" fmla="*/ 1893760 h 4132432"/>
              <a:gd name="csX66" fmla="*/ 1101982 w 9995930"/>
              <a:gd name="csY66" fmla="*/ 1824344 h 4132432"/>
              <a:gd name="csX67" fmla="*/ 1162721 w 9995930"/>
              <a:gd name="csY67" fmla="*/ 1685512 h 4132432"/>
              <a:gd name="csX68" fmla="*/ 1206106 w 9995930"/>
              <a:gd name="csY68" fmla="*/ 1607418 h 4132432"/>
              <a:gd name="csX69" fmla="*/ 1284200 w 9995930"/>
              <a:gd name="csY69" fmla="*/ 1494617 h 4132432"/>
              <a:gd name="csX70" fmla="*/ 1310231 w 9995930"/>
              <a:gd name="csY70" fmla="*/ 1399170 h 4132432"/>
              <a:gd name="csX71" fmla="*/ 1362293 w 9995930"/>
              <a:gd name="csY71" fmla="*/ 1277692 h 4132432"/>
              <a:gd name="csX72" fmla="*/ 1466417 w 9995930"/>
              <a:gd name="csY72" fmla="*/ 1173567 h 4132432"/>
              <a:gd name="csX73" fmla="*/ 1570541 w 9995930"/>
              <a:gd name="csY73" fmla="*/ 1052089 h 4132432"/>
              <a:gd name="csX74" fmla="*/ 1657311 w 9995930"/>
              <a:gd name="csY74" fmla="*/ 921934 h 4132432"/>
              <a:gd name="csX75" fmla="*/ 1830852 w 9995930"/>
              <a:gd name="csY75" fmla="*/ 800455 h 4132432"/>
              <a:gd name="csX76" fmla="*/ 2085714 w 9995930"/>
              <a:gd name="csY76" fmla="*/ 583530 h 4132432"/>
              <a:gd name="csX77" fmla="*/ 2369894 w 9995930"/>
              <a:gd name="csY77" fmla="*/ 351412 h 4132432"/>
              <a:gd name="csX78" fmla="*/ 2577076 w 9995930"/>
              <a:gd name="csY78" fmla="*/ 167033 h 4132432"/>
              <a:gd name="csX79" fmla="*/ 2775924 w 9995930"/>
              <a:gd name="csY79" fmla="*/ 0 h 4132432"/>
              <a:gd name="csX0" fmla="*/ 2775924 w 9995930"/>
              <a:gd name="csY0" fmla="*/ 0 h 4132432"/>
              <a:gd name="csX1" fmla="*/ 2880772 w 9995930"/>
              <a:gd name="csY1" fmla="*/ 62908 h 4132432"/>
              <a:gd name="csX2" fmla="*/ 3019604 w 9995930"/>
              <a:gd name="csY2" fmla="*/ 141002 h 4132432"/>
              <a:gd name="csX3" fmla="*/ 3158436 w 9995930"/>
              <a:gd name="csY3" fmla="*/ 262480 h 4132432"/>
              <a:gd name="csX4" fmla="*/ 3384039 w 9995930"/>
              <a:gd name="csY4" fmla="*/ 479405 h 4132432"/>
              <a:gd name="csX5" fmla="*/ 3705089 w 9995930"/>
              <a:gd name="csY5" fmla="*/ 765747 h 4132432"/>
              <a:gd name="csX6" fmla="*/ 3948045 w 9995930"/>
              <a:gd name="csY6" fmla="*/ 939288 h 4132432"/>
              <a:gd name="csX7" fmla="*/ 4104232 w 9995930"/>
              <a:gd name="csY7" fmla="*/ 1060766 h 4132432"/>
              <a:gd name="csX8" fmla="*/ 4364542 w 9995930"/>
              <a:gd name="csY8" fmla="*/ 1164890 h 4132432"/>
              <a:gd name="csX9" fmla="*/ 4702946 w 9995930"/>
              <a:gd name="csY9" fmla="*/ 1234307 h 4132432"/>
              <a:gd name="csX10" fmla="*/ 4989288 w 9995930"/>
              <a:gd name="csY10" fmla="*/ 1251661 h 4132432"/>
              <a:gd name="csX11" fmla="*/ 5197536 w 9995930"/>
              <a:gd name="csY11" fmla="*/ 1234307 h 4132432"/>
              <a:gd name="csX12" fmla="*/ 6429674 w 9995930"/>
              <a:gd name="csY12" fmla="*/ 1017381 h 4132432"/>
              <a:gd name="csX13" fmla="*/ 7887414 w 9995930"/>
              <a:gd name="csY13" fmla="*/ 757070 h 4132432"/>
              <a:gd name="csX14" fmla="*/ 9388538 w 9995930"/>
              <a:gd name="csY14" fmla="*/ 496759 h 4132432"/>
              <a:gd name="csX15" fmla="*/ 9397215 w 9995930"/>
              <a:gd name="csY15" fmla="*/ 626915 h 4132432"/>
              <a:gd name="csX16" fmla="*/ 9431924 w 9995930"/>
              <a:gd name="csY16" fmla="*/ 774424 h 4132432"/>
              <a:gd name="csX17" fmla="*/ 9527371 w 9995930"/>
              <a:gd name="csY17" fmla="*/ 1069443 h 4132432"/>
              <a:gd name="csX18" fmla="*/ 9761650 w 9995930"/>
              <a:gd name="csY18" fmla="*/ 1928468 h 4132432"/>
              <a:gd name="csX19" fmla="*/ 9995930 w 9995930"/>
              <a:gd name="csY19" fmla="*/ 2735431 h 4132432"/>
              <a:gd name="csX20" fmla="*/ 9006786 w 9995930"/>
              <a:gd name="csY20" fmla="*/ 2578311 h 4132432"/>
              <a:gd name="csX21" fmla="*/ 9019540 w 9995930"/>
              <a:gd name="csY21" fmla="*/ 2505431 h 4132432"/>
              <a:gd name="csX22" fmla="*/ 7952740 w 9995930"/>
              <a:gd name="csY22" fmla="*/ 2360651 h 4132432"/>
              <a:gd name="csX23" fmla="*/ 7944118 w 9995930"/>
              <a:gd name="csY23" fmla="*/ 2409512 h 4132432"/>
              <a:gd name="csX24" fmla="*/ 7592394 w 9995930"/>
              <a:gd name="csY24" fmla="*/ 2353642 h 4132432"/>
              <a:gd name="csX25" fmla="*/ 7210606 w 9995930"/>
              <a:gd name="csY25" fmla="*/ 2449090 h 4132432"/>
              <a:gd name="csX26" fmla="*/ 6698662 w 9995930"/>
              <a:gd name="csY26" fmla="*/ 2561891 h 4132432"/>
              <a:gd name="csX27" fmla="*/ 6308196 w 9995930"/>
              <a:gd name="csY27" fmla="*/ 2666015 h 4132432"/>
              <a:gd name="csX28" fmla="*/ 5692127 w 9995930"/>
              <a:gd name="csY28" fmla="*/ 2830879 h 4132432"/>
              <a:gd name="csX29" fmla="*/ 5284306 w 9995930"/>
              <a:gd name="csY29" fmla="*/ 2865587 h 4132432"/>
              <a:gd name="csX30" fmla="*/ 4997965 w 9995930"/>
              <a:gd name="csY30" fmla="*/ 2874264 h 4132432"/>
              <a:gd name="csX31" fmla="*/ 4876486 w 9995930"/>
              <a:gd name="csY31" fmla="*/ 2874264 h 4132432"/>
              <a:gd name="csX32" fmla="*/ 4590145 w 9995930"/>
              <a:gd name="csY32" fmla="*/ 2874264 h 4132432"/>
              <a:gd name="csX33" fmla="*/ 4355866 w 9995930"/>
              <a:gd name="csY33" fmla="*/ 2987065 h 4132432"/>
              <a:gd name="csX34" fmla="*/ 4217033 w 9995930"/>
              <a:gd name="csY34" fmla="*/ 3073835 h 4132432"/>
              <a:gd name="csX35" fmla="*/ 4034816 w 9995930"/>
              <a:gd name="csY35" fmla="*/ 3308115 h 4132432"/>
              <a:gd name="csX36" fmla="*/ 3887306 w 9995930"/>
              <a:gd name="csY36" fmla="*/ 3551072 h 4132432"/>
              <a:gd name="csX37" fmla="*/ 3739797 w 9995930"/>
              <a:gd name="csY37" fmla="*/ 3750643 h 4132432"/>
              <a:gd name="csX38" fmla="*/ 3653026 w 9995930"/>
              <a:gd name="csY38" fmla="*/ 3820059 h 4132432"/>
              <a:gd name="csX39" fmla="*/ 3496840 w 9995930"/>
              <a:gd name="csY39" fmla="*/ 3898153 h 4132432"/>
              <a:gd name="csX40" fmla="*/ 3349331 w 9995930"/>
              <a:gd name="csY40" fmla="*/ 3950215 h 4132432"/>
              <a:gd name="csX41" fmla="*/ 3106374 w 9995930"/>
              <a:gd name="csY41" fmla="*/ 4071693 h 4132432"/>
              <a:gd name="csX42" fmla="*/ 2811355 w 9995930"/>
              <a:gd name="csY42" fmla="*/ 4123755 h 4132432"/>
              <a:gd name="csX43" fmla="*/ 2585753 w 9995930"/>
              <a:gd name="csY43" fmla="*/ 4123755 h 4132432"/>
              <a:gd name="csX44" fmla="*/ 2377504 w 9995930"/>
              <a:gd name="csY44" fmla="*/ 4132432 h 4132432"/>
              <a:gd name="csX45" fmla="*/ 2169256 w 9995930"/>
              <a:gd name="csY45" fmla="*/ 4071693 h 4132432"/>
              <a:gd name="csX46" fmla="*/ 1987038 w 9995930"/>
              <a:gd name="csY46" fmla="*/ 3993600 h 4132432"/>
              <a:gd name="csX47" fmla="*/ 1440386 w 9995930"/>
              <a:gd name="csY47" fmla="*/ 3655196 h 4132432"/>
              <a:gd name="csX48" fmla="*/ 1266845 w 9995930"/>
              <a:gd name="csY48" fmla="*/ 3551072 h 4132432"/>
              <a:gd name="csX49" fmla="*/ 1023889 w 9995930"/>
              <a:gd name="csY49" fmla="*/ 3394885 h 4132432"/>
              <a:gd name="csX50" fmla="*/ 728870 w 9995930"/>
              <a:gd name="csY50" fmla="*/ 3134574 h 4132432"/>
              <a:gd name="csX51" fmla="*/ 364435 w 9995930"/>
              <a:gd name="csY51" fmla="*/ 2839556 h 4132432"/>
              <a:gd name="csX52" fmla="*/ 199572 w 9995930"/>
              <a:gd name="csY52" fmla="*/ 2778817 h 4132432"/>
              <a:gd name="csX53" fmla="*/ 34708 w 9995930"/>
              <a:gd name="csY53" fmla="*/ 2770140 h 4132432"/>
              <a:gd name="csX54" fmla="*/ 52062 w 9995930"/>
              <a:gd name="csY54" fmla="*/ 2631307 h 4132432"/>
              <a:gd name="csX55" fmla="*/ 0 w 9995930"/>
              <a:gd name="csY55" fmla="*/ 2613953 h 4132432"/>
              <a:gd name="csX56" fmla="*/ 0 w 9995930"/>
              <a:gd name="csY56" fmla="*/ 2535860 h 4132432"/>
              <a:gd name="csX57" fmla="*/ 138833 w 9995930"/>
              <a:gd name="csY57" fmla="*/ 2492475 h 4132432"/>
              <a:gd name="csX58" fmla="*/ 286342 w 9995930"/>
              <a:gd name="csY58" fmla="*/ 2475121 h 4132432"/>
              <a:gd name="csX59" fmla="*/ 494591 w 9995930"/>
              <a:gd name="csY59" fmla="*/ 2423059 h 4132432"/>
              <a:gd name="csX60" fmla="*/ 633423 w 9995930"/>
              <a:gd name="csY60" fmla="*/ 2284226 h 4132432"/>
              <a:gd name="csX61" fmla="*/ 763578 w 9995930"/>
              <a:gd name="csY61" fmla="*/ 2197456 h 4132432"/>
              <a:gd name="csX62" fmla="*/ 841671 w 9995930"/>
              <a:gd name="csY62" fmla="*/ 2171425 h 4132432"/>
              <a:gd name="csX63" fmla="*/ 885057 w 9995930"/>
              <a:gd name="csY63" fmla="*/ 2049947 h 4132432"/>
              <a:gd name="csX64" fmla="*/ 971827 w 9995930"/>
              <a:gd name="csY64" fmla="*/ 1980530 h 4132432"/>
              <a:gd name="csX65" fmla="*/ 1041243 w 9995930"/>
              <a:gd name="csY65" fmla="*/ 1893760 h 4132432"/>
              <a:gd name="csX66" fmla="*/ 1101982 w 9995930"/>
              <a:gd name="csY66" fmla="*/ 1824344 h 4132432"/>
              <a:gd name="csX67" fmla="*/ 1162721 w 9995930"/>
              <a:gd name="csY67" fmla="*/ 1685512 h 4132432"/>
              <a:gd name="csX68" fmla="*/ 1206106 w 9995930"/>
              <a:gd name="csY68" fmla="*/ 1607418 h 4132432"/>
              <a:gd name="csX69" fmla="*/ 1284200 w 9995930"/>
              <a:gd name="csY69" fmla="*/ 1494617 h 4132432"/>
              <a:gd name="csX70" fmla="*/ 1310231 w 9995930"/>
              <a:gd name="csY70" fmla="*/ 1399170 h 4132432"/>
              <a:gd name="csX71" fmla="*/ 1362293 w 9995930"/>
              <a:gd name="csY71" fmla="*/ 1277692 h 4132432"/>
              <a:gd name="csX72" fmla="*/ 1466417 w 9995930"/>
              <a:gd name="csY72" fmla="*/ 1173567 h 4132432"/>
              <a:gd name="csX73" fmla="*/ 1570541 w 9995930"/>
              <a:gd name="csY73" fmla="*/ 1052089 h 4132432"/>
              <a:gd name="csX74" fmla="*/ 1657311 w 9995930"/>
              <a:gd name="csY74" fmla="*/ 921934 h 4132432"/>
              <a:gd name="csX75" fmla="*/ 1830852 w 9995930"/>
              <a:gd name="csY75" fmla="*/ 800455 h 4132432"/>
              <a:gd name="csX76" fmla="*/ 2085714 w 9995930"/>
              <a:gd name="csY76" fmla="*/ 583530 h 4132432"/>
              <a:gd name="csX77" fmla="*/ 2369894 w 9995930"/>
              <a:gd name="csY77" fmla="*/ 351412 h 4132432"/>
              <a:gd name="csX78" fmla="*/ 2593335 w 9995930"/>
              <a:gd name="csY78" fmla="*/ 167033 h 4132432"/>
              <a:gd name="csX79" fmla="*/ 2775924 w 9995930"/>
              <a:gd name="csY79" fmla="*/ 0 h 4132432"/>
              <a:gd name="csX0" fmla="*/ 2759665 w 9995930"/>
              <a:gd name="csY0" fmla="*/ 0 h 4137852"/>
              <a:gd name="csX1" fmla="*/ 2880772 w 9995930"/>
              <a:gd name="csY1" fmla="*/ 68328 h 4137852"/>
              <a:gd name="csX2" fmla="*/ 3019604 w 9995930"/>
              <a:gd name="csY2" fmla="*/ 146422 h 4137852"/>
              <a:gd name="csX3" fmla="*/ 3158436 w 9995930"/>
              <a:gd name="csY3" fmla="*/ 267900 h 4137852"/>
              <a:gd name="csX4" fmla="*/ 3384039 w 9995930"/>
              <a:gd name="csY4" fmla="*/ 484825 h 4137852"/>
              <a:gd name="csX5" fmla="*/ 3705089 w 9995930"/>
              <a:gd name="csY5" fmla="*/ 771167 h 4137852"/>
              <a:gd name="csX6" fmla="*/ 3948045 w 9995930"/>
              <a:gd name="csY6" fmla="*/ 944708 h 4137852"/>
              <a:gd name="csX7" fmla="*/ 4104232 w 9995930"/>
              <a:gd name="csY7" fmla="*/ 1066186 h 4137852"/>
              <a:gd name="csX8" fmla="*/ 4364542 w 9995930"/>
              <a:gd name="csY8" fmla="*/ 1170310 h 4137852"/>
              <a:gd name="csX9" fmla="*/ 4702946 w 9995930"/>
              <a:gd name="csY9" fmla="*/ 1239727 h 4137852"/>
              <a:gd name="csX10" fmla="*/ 4989288 w 9995930"/>
              <a:gd name="csY10" fmla="*/ 1257081 h 4137852"/>
              <a:gd name="csX11" fmla="*/ 5197536 w 9995930"/>
              <a:gd name="csY11" fmla="*/ 1239727 h 4137852"/>
              <a:gd name="csX12" fmla="*/ 6429674 w 9995930"/>
              <a:gd name="csY12" fmla="*/ 1022801 h 4137852"/>
              <a:gd name="csX13" fmla="*/ 7887414 w 9995930"/>
              <a:gd name="csY13" fmla="*/ 762490 h 4137852"/>
              <a:gd name="csX14" fmla="*/ 9388538 w 9995930"/>
              <a:gd name="csY14" fmla="*/ 502179 h 4137852"/>
              <a:gd name="csX15" fmla="*/ 9397215 w 9995930"/>
              <a:gd name="csY15" fmla="*/ 632335 h 4137852"/>
              <a:gd name="csX16" fmla="*/ 9431924 w 9995930"/>
              <a:gd name="csY16" fmla="*/ 779844 h 4137852"/>
              <a:gd name="csX17" fmla="*/ 9527371 w 9995930"/>
              <a:gd name="csY17" fmla="*/ 1074863 h 4137852"/>
              <a:gd name="csX18" fmla="*/ 9761650 w 9995930"/>
              <a:gd name="csY18" fmla="*/ 1933888 h 4137852"/>
              <a:gd name="csX19" fmla="*/ 9995930 w 9995930"/>
              <a:gd name="csY19" fmla="*/ 2740851 h 4137852"/>
              <a:gd name="csX20" fmla="*/ 9006786 w 9995930"/>
              <a:gd name="csY20" fmla="*/ 2583731 h 4137852"/>
              <a:gd name="csX21" fmla="*/ 9019540 w 9995930"/>
              <a:gd name="csY21" fmla="*/ 2510851 h 4137852"/>
              <a:gd name="csX22" fmla="*/ 7952740 w 9995930"/>
              <a:gd name="csY22" fmla="*/ 2366071 h 4137852"/>
              <a:gd name="csX23" fmla="*/ 7944118 w 9995930"/>
              <a:gd name="csY23" fmla="*/ 2414932 h 4137852"/>
              <a:gd name="csX24" fmla="*/ 7592394 w 9995930"/>
              <a:gd name="csY24" fmla="*/ 2359062 h 4137852"/>
              <a:gd name="csX25" fmla="*/ 7210606 w 9995930"/>
              <a:gd name="csY25" fmla="*/ 2454510 h 4137852"/>
              <a:gd name="csX26" fmla="*/ 6698662 w 9995930"/>
              <a:gd name="csY26" fmla="*/ 2567311 h 4137852"/>
              <a:gd name="csX27" fmla="*/ 6308196 w 9995930"/>
              <a:gd name="csY27" fmla="*/ 2671435 h 4137852"/>
              <a:gd name="csX28" fmla="*/ 5692127 w 9995930"/>
              <a:gd name="csY28" fmla="*/ 2836299 h 4137852"/>
              <a:gd name="csX29" fmla="*/ 5284306 w 9995930"/>
              <a:gd name="csY29" fmla="*/ 2871007 h 4137852"/>
              <a:gd name="csX30" fmla="*/ 4997965 w 9995930"/>
              <a:gd name="csY30" fmla="*/ 2879684 h 4137852"/>
              <a:gd name="csX31" fmla="*/ 4876486 w 9995930"/>
              <a:gd name="csY31" fmla="*/ 2879684 h 4137852"/>
              <a:gd name="csX32" fmla="*/ 4590145 w 9995930"/>
              <a:gd name="csY32" fmla="*/ 2879684 h 4137852"/>
              <a:gd name="csX33" fmla="*/ 4355866 w 9995930"/>
              <a:gd name="csY33" fmla="*/ 2992485 h 4137852"/>
              <a:gd name="csX34" fmla="*/ 4217033 w 9995930"/>
              <a:gd name="csY34" fmla="*/ 3079255 h 4137852"/>
              <a:gd name="csX35" fmla="*/ 4034816 w 9995930"/>
              <a:gd name="csY35" fmla="*/ 3313535 h 4137852"/>
              <a:gd name="csX36" fmla="*/ 3887306 w 9995930"/>
              <a:gd name="csY36" fmla="*/ 3556492 h 4137852"/>
              <a:gd name="csX37" fmla="*/ 3739797 w 9995930"/>
              <a:gd name="csY37" fmla="*/ 3756063 h 4137852"/>
              <a:gd name="csX38" fmla="*/ 3653026 w 9995930"/>
              <a:gd name="csY38" fmla="*/ 3825479 h 4137852"/>
              <a:gd name="csX39" fmla="*/ 3496840 w 9995930"/>
              <a:gd name="csY39" fmla="*/ 3903573 h 4137852"/>
              <a:gd name="csX40" fmla="*/ 3349331 w 9995930"/>
              <a:gd name="csY40" fmla="*/ 3955635 h 4137852"/>
              <a:gd name="csX41" fmla="*/ 3106374 w 9995930"/>
              <a:gd name="csY41" fmla="*/ 4077113 h 4137852"/>
              <a:gd name="csX42" fmla="*/ 2811355 w 9995930"/>
              <a:gd name="csY42" fmla="*/ 4129175 h 4137852"/>
              <a:gd name="csX43" fmla="*/ 2585753 w 9995930"/>
              <a:gd name="csY43" fmla="*/ 4129175 h 4137852"/>
              <a:gd name="csX44" fmla="*/ 2377504 w 9995930"/>
              <a:gd name="csY44" fmla="*/ 4137852 h 4137852"/>
              <a:gd name="csX45" fmla="*/ 2169256 w 9995930"/>
              <a:gd name="csY45" fmla="*/ 4077113 h 4137852"/>
              <a:gd name="csX46" fmla="*/ 1987038 w 9995930"/>
              <a:gd name="csY46" fmla="*/ 3999020 h 4137852"/>
              <a:gd name="csX47" fmla="*/ 1440386 w 9995930"/>
              <a:gd name="csY47" fmla="*/ 3660616 h 4137852"/>
              <a:gd name="csX48" fmla="*/ 1266845 w 9995930"/>
              <a:gd name="csY48" fmla="*/ 3556492 h 4137852"/>
              <a:gd name="csX49" fmla="*/ 1023889 w 9995930"/>
              <a:gd name="csY49" fmla="*/ 3400305 h 4137852"/>
              <a:gd name="csX50" fmla="*/ 728870 w 9995930"/>
              <a:gd name="csY50" fmla="*/ 3139994 h 4137852"/>
              <a:gd name="csX51" fmla="*/ 364435 w 9995930"/>
              <a:gd name="csY51" fmla="*/ 2844976 h 4137852"/>
              <a:gd name="csX52" fmla="*/ 199572 w 9995930"/>
              <a:gd name="csY52" fmla="*/ 2784237 h 4137852"/>
              <a:gd name="csX53" fmla="*/ 34708 w 9995930"/>
              <a:gd name="csY53" fmla="*/ 2775560 h 4137852"/>
              <a:gd name="csX54" fmla="*/ 52062 w 9995930"/>
              <a:gd name="csY54" fmla="*/ 2636727 h 4137852"/>
              <a:gd name="csX55" fmla="*/ 0 w 9995930"/>
              <a:gd name="csY55" fmla="*/ 2619373 h 4137852"/>
              <a:gd name="csX56" fmla="*/ 0 w 9995930"/>
              <a:gd name="csY56" fmla="*/ 2541280 h 4137852"/>
              <a:gd name="csX57" fmla="*/ 138833 w 9995930"/>
              <a:gd name="csY57" fmla="*/ 2497895 h 4137852"/>
              <a:gd name="csX58" fmla="*/ 286342 w 9995930"/>
              <a:gd name="csY58" fmla="*/ 2480541 h 4137852"/>
              <a:gd name="csX59" fmla="*/ 494591 w 9995930"/>
              <a:gd name="csY59" fmla="*/ 2428479 h 4137852"/>
              <a:gd name="csX60" fmla="*/ 633423 w 9995930"/>
              <a:gd name="csY60" fmla="*/ 2289646 h 4137852"/>
              <a:gd name="csX61" fmla="*/ 763578 w 9995930"/>
              <a:gd name="csY61" fmla="*/ 2202876 h 4137852"/>
              <a:gd name="csX62" fmla="*/ 841671 w 9995930"/>
              <a:gd name="csY62" fmla="*/ 2176845 h 4137852"/>
              <a:gd name="csX63" fmla="*/ 885057 w 9995930"/>
              <a:gd name="csY63" fmla="*/ 2055367 h 4137852"/>
              <a:gd name="csX64" fmla="*/ 971827 w 9995930"/>
              <a:gd name="csY64" fmla="*/ 1985950 h 4137852"/>
              <a:gd name="csX65" fmla="*/ 1041243 w 9995930"/>
              <a:gd name="csY65" fmla="*/ 1899180 h 4137852"/>
              <a:gd name="csX66" fmla="*/ 1101982 w 9995930"/>
              <a:gd name="csY66" fmla="*/ 1829764 h 4137852"/>
              <a:gd name="csX67" fmla="*/ 1162721 w 9995930"/>
              <a:gd name="csY67" fmla="*/ 1690932 h 4137852"/>
              <a:gd name="csX68" fmla="*/ 1206106 w 9995930"/>
              <a:gd name="csY68" fmla="*/ 1612838 h 4137852"/>
              <a:gd name="csX69" fmla="*/ 1284200 w 9995930"/>
              <a:gd name="csY69" fmla="*/ 1500037 h 4137852"/>
              <a:gd name="csX70" fmla="*/ 1310231 w 9995930"/>
              <a:gd name="csY70" fmla="*/ 1404590 h 4137852"/>
              <a:gd name="csX71" fmla="*/ 1362293 w 9995930"/>
              <a:gd name="csY71" fmla="*/ 1283112 h 4137852"/>
              <a:gd name="csX72" fmla="*/ 1466417 w 9995930"/>
              <a:gd name="csY72" fmla="*/ 1178987 h 4137852"/>
              <a:gd name="csX73" fmla="*/ 1570541 w 9995930"/>
              <a:gd name="csY73" fmla="*/ 1057509 h 4137852"/>
              <a:gd name="csX74" fmla="*/ 1657311 w 9995930"/>
              <a:gd name="csY74" fmla="*/ 927354 h 4137852"/>
              <a:gd name="csX75" fmla="*/ 1830852 w 9995930"/>
              <a:gd name="csY75" fmla="*/ 805875 h 4137852"/>
              <a:gd name="csX76" fmla="*/ 2085714 w 9995930"/>
              <a:gd name="csY76" fmla="*/ 588950 h 4137852"/>
              <a:gd name="csX77" fmla="*/ 2369894 w 9995930"/>
              <a:gd name="csY77" fmla="*/ 356832 h 4137852"/>
              <a:gd name="csX78" fmla="*/ 2593335 w 9995930"/>
              <a:gd name="csY78" fmla="*/ 172453 h 4137852"/>
              <a:gd name="csX79" fmla="*/ 2759665 w 9995930"/>
              <a:gd name="csY79" fmla="*/ 0 h 4137852"/>
              <a:gd name="csX0" fmla="*/ 2759665 w 9995930"/>
              <a:gd name="csY0" fmla="*/ 0 h 4137852"/>
              <a:gd name="csX1" fmla="*/ 2880772 w 9995930"/>
              <a:gd name="csY1" fmla="*/ 68328 h 4137852"/>
              <a:gd name="csX2" fmla="*/ 3019604 w 9995930"/>
              <a:gd name="csY2" fmla="*/ 146422 h 4137852"/>
              <a:gd name="csX3" fmla="*/ 3158436 w 9995930"/>
              <a:gd name="csY3" fmla="*/ 267900 h 4137852"/>
              <a:gd name="csX4" fmla="*/ 3384039 w 9995930"/>
              <a:gd name="csY4" fmla="*/ 484825 h 4137852"/>
              <a:gd name="csX5" fmla="*/ 3705089 w 9995930"/>
              <a:gd name="csY5" fmla="*/ 771167 h 4137852"/>
              <a:gd name="csX6" fmla="*/ 3931787 w 9995930"/>
              <a:gd name="csY6" fmla="*/ 939288 h 4137852"/>
              <a:gd name="csX7" fmla="*/ 4104232 w 9995930"/>
              <a:gd name="csY7" fmla="*/ 1066186 h 4137852"/>
              <a:gd name="csX8" fmla="*/ 4364542 w 9995930"/>
              <a:gd name="csY8" fmla="*/ 1170310 h 4137852"/>
              <a:gd name="csX9" fmla="*/ 4702946 w 9995930"/>
              <a:gd name="csY9" fmla="*/ 1239727 h 4137852"/>
              <a:gd name="csX10" fmla="*/ 4989288 w 9995930"/>
              <a:gd name="csY10" fmla="*/ 1257081 h 4137852"/>
              <a:gd name="csX11" fmla="*/ 5197536 w 9995930"/>
              <a:gd name="csY11" fmla="*/ 1239727 h 4137852"/>
              <a:gd name="csX12" fmla="*/ 6429674 w 9995930"/>
              <a:gd name="csY12" fmla="*/ 1022801 h 4137852"/>
              <a:gd name="csX13" fmla="*/ 7887414 w 9995930"/>
              <a:gd name="csY13" fmla="*/ 762490 h 4137852"/>
              <a:gd name="csX14" fmla="*/ 9388538 w 9995930"/>
              <a:gd name="csY14" fmla="*/ 502179 h 4137852"/>
              <a:gd name="csX15" fmla="*/ 9397215 w 9995930"/>
              <a:gd name="csY15" fmla="*/ 632335 h 4137852"/>
              <a:gd name="csX16" fmla="*/ 9431924 w 9995930"/>
              <a:gd name="csY16" fmla="*/ 779844 h 4137852"/>
              <a:gd name="csX17" fmla="*/ 9527371 w 9995930"/>
              <a:gd name="csY17" fmla="*/ 1074863 h 4137852"/>
              <a:gd name="csX18" fmla="*/ 9761650 w 9995930"/>
              <a:gd name="csY18" fmla="*/ 1933888 h 4137852"/>
              <a:gd name="csX19" fmla="*/ 9995930 w 9995930"/>
              <a:gd name="csY19" fmla="*/ 2740851 h 4137852"/>
              <a:gd name="csX20" fmla="*/ 9006786 w 9995930"/>
              <a:gd name="csY20" fmla="*/ 2583731 h 4137852"/>
              <a:gd name="csX21" fmla="*/ 9019540 w 9995930"/>
              <a:gd name="csY21" fmla="*/ 2510851 h 4137852"/>
              <a:gd name="csX22" fmla="*/ 7952740 w 9995930"/>
              <a:gd name="csY22" fmla="*/ 2366071 h 4137852"/>
              <a:gd name="csX23" fmla="*/ 7944118 w 9995930"/>
              <a:gd name="csY23" fmla="*/ 2414932 h 4137852"/>
              <a:gd name="csX24" fmla="*/ 7592394 w 9995930"/>
              <a:gd name="csY24" fmla="*/ 2359062 h 4137852"/>
              <a:gd name="csX25" fmla="*/ 7210606 w 9995930"/>
              <a:gd name="csY25" fmla="*/ 2454510 h 4137852"/>
              <a:gd name="csX26" fmla="*/ 6698662 w 9995930"/>
              <a:gd name="csY26" fmla="*/ 2567311 h 4137852"/>
              <a:gd name="csX27" fmla="*/ 6308196 w 9995930"/>
              <a:gd name="csY27" fmla="*/ 2671435 h 4137852"/>
              <a:gd name="csX28" fmla="*/ 5692127 w 9995930"/>
              <a:gd name="csY28" fmla="*/ 2836299 h 4137852"/>
              <a:gd name="csX29" fmla="*/ 5284306 w 9995930"/>
              <a:gd name="csY29" fmla="*/ 2871007 h 4137852"/>
              <a:gd name="csX30" fmla="*/ 4997965 w 9995930"/>
              <a:gd name="csY30" fmla="*/ 2879684 h 4137852"/>
              <a:gd name="csX31" fmla="*/ 4876486 w 9995930"/>
              <a:gd name="csY31" fmla="*/ 2879684 h 4137852"/>
              <a:gd name="csX32" fmla="*/ 4590145 w 9995930"/>
              <a:gd name="csY32" fmla="*/ 2879684 h 4137852"/>
              <a:gd name="csX33" fmla="*/ 4355866 w 9995930"/>
              <a:gd name="csY33" fmla="*/ 2992485 h 4137852"/>
              <a:gd name="csX34" fmla="*/ 4217033 w 9995930"/>
              <a:gd name="csY34" fmla="*/ 3079255 h 4137852"/>
              <a:gd name="csX35" fmla="*/ 4034816 w 9995930"/>
              <a:gd name="csY35" fmla="*/ 3313535 h 4137852"/>
              <a:gd name="csX36" fmla="*/ 3887306 w 9995930"/>
              <a:gd name="csY36" fmla="*/ 3556492 h 4137852"/>
              <a:gd name="csX37" fmla="*/ 3739797 w 9995930"/>
              <a:gd name="csY37" fmla="*/ 3756063 h 4137852"/>
              <a:gd name="csX38" fmla="*/ 3653026 w 9995930"/>
              <a:gd name="csY38" fmla="*/ 3825479 h 4137852"/>
              <a:gd name="csX39" fmla="*/ 3496840 w 9995930"/>
              <a:gd name="csY39" fmla="*/ 3903573 h 4137852"/>
              <a:gd name="csX40" fmla="*/ 3349331 w 9995930"/>
              <a:gd name="csY40" fmla="*/ 3955635 h 4137852"/>
              <a:gd name="csX41" fmla="*/ 3106374 w 9995930"/>
              <a:gd name="csY41" fmla="*/ 4077113 h 4137852"/>
              <a:gd name="csX42" fmla="*/ 2811355 w 9995930"/>
              <a:gd name="csY42" fmla="*/ 4129175 h 4137852"/>
              <a:gd name="csX43" fmla="*/ 2585753 w 9995930"/>
              <a:gd name="csY43" fmla="*/ 4129175 h 4137852"/>
              <a:gd name="csX44" fmla="*/ 2377504 w 9995930"/>
              <a:gd name="csY44" fmla="*/ 4137852 h 4137852"/>
              <a:gd name="csX45" fmla="*/ 2169256 w 9995930"/>
              <a:gd name="csY45" fmla="*/ 4077113 h 4137852"/>
              <a:gd name="csX46" fmla="*/ 1987038 w 9995930"/>
              <a:gd name="csY46" fmla="*/ 3999020 h 4137852"/>
              <a:gd name="csX47" fmla="*/ 1440386 w 9995930"/>
              <a:gd name="csY47" fmla="*/ 3660616 h 4137852"/>
              <a:gd name="csX48" fmla="*/ 1266845 w 9995930"/>
              <a:gd name="csY48" fmla="*/ 3556492 h 4137852"/>
              <a:gd name="csX49" fmla="*/ 1023889 w 9995930"/>
              <a:gd name="csY49" fmla="*/ 3400305 h 4137852"/>
              <a:gd name="csX50" fmla="*/ 728870 w 9995930"/>
              <a:gd name="csY50" fmla="*/ 3139994 h 4137852"/>
              <a:gd name="csX51" fmla="*/ 364435 w 9995930"/>
              <a:gd name="csY51" fmla="*/ 2844976 h 4137852"/>
              <a:gd name="csX52" fmla="*/ 199572 w 9995930"/>
              <a:gd name="csY52" fmla="*/ 2784237 h 4137852"/>
              <a:gd name="csX53" fmla="*/ 34708 w 9995930"/>
              <a:gd name="csY53" fmla="*/ 2775560 h 4137852"/>
              <a:gd name="csX54" fmla="*/ 52062 w 9995930"/>
              <a:gd name="csY54" fmla="*/ 2636727 h 4137852"/>
              <a:gd name="csX55" fmla="*/ 0 w 9995930"/>
              <a:gd name="csY55" fmla="*/ 2619373 h 4137852"/>
              <a:gd name="csX56" fmla="*/ 0 w 9995930"/>
              <a:gd name="csY56" fmla="*/ 2541280 h 4137852"/>
              <a:gd name="csX57" fmla="*/ 138833 w 9995930"/>
              <a:gd name="csY57" fmla="*/ 2497895 h 4137852"/>
              <a:gd name="csX58" fmla="*/ 286342 w 9995930"/>
              <a:gd name="csY58" fmla="*/ 2480541 h 4137852"/>
              <a:gd name="csX59" fmla="*/ 494591 w 9995930"/>
              <a:gd name="csY59" fmla="*/ 2428479 h 4137852"/>
              <a:gd name="csX60" fmla="*/ 633423 w 9995930"/>
              <a:gd name="csY60" fmla="*/ 2289646 h 4137852"/>
              <a:gd name="csX61" fmla="*/ 763578 w 9995930"/>
              <a:gd name="csY61" fmla="*/ 2202876 h 4137852"/>
              <a:gd name="csX62" fmla="*/ 841671 w 9995930"/>
              <a:gd name="csY62" fmla="*/ 2176845 h 4137852"/>
              <a:gd name="csX63" fmla="*/ 885057 w 9995930"/>
              <a:gd name="csY63" fmla="*/ 2055367 h 4137852"/>
              <a:gd name="csX64" fmla="*/ 971827 w 9995930"/>
              <a:gd name="csY64" fmla="*/ 1985950 h 4137852"/>
              <a:gd name="csX65" fmla="*/ 1041243 w 9995930"/>
              <a:gd name="csY65" fmla="*/ 1899180 h 4137852"/>
              <a:gd name="csX66" fmla="*/ 1101982 w 9995930"/>
              <a:gd name="csY66" fmla="*/ 1829764 h 4137852"/>
              <a:gd name="csX67" fmla="*/ 1162721 w 9995930"/>
              <a:gd name="csY67" fmla="*/ 1690932 h 4137852"/>
              <a:gd name="csX68" fmla="*/ 1206106 w 9995930"/>
              <a:gd name="csY68" fmla="*/ 1612838 h 4137852"/>
              <a:gd name="csX69" fmla="*/ 1284200 w 9995930"/>
              <a:gd name="csY69" fmla="*/ 1500037 h 4137852"/>
              <a:gd name="csX70" fmla="*/ 1310231 w 9995930"/>
              <a:gd name="csY70" fmla="*/ 1404590 h 4137852"/>
              <a:gd name="csX71" fmla="*/ 1362293 w 9995930"/>
              <a:gd name="csY71" fmla="*/ 1283112 h 4137852"/>
              <a:gd name="csX72" fmla="*/ 1466417 w 9995930"/>
              <a:gd name="csY72" fmla="*/ 1178987 h 4137852"/>
              <a:gd name="csX73" fmla="*/ 1570541 w 9995930"/>
              <a:gd name="csY73" fmla="*/ 1057509 h 4137852"/>
              <a:gd name="csX74" fmla="*/ 1657311 w 9995930"/>
              <a:gd name="csY74" fmla="*/ 927354 h 4137852"/>
              <a:gd name="csX75" fmla="*/ 1830852 w 9995930"/>
              <a:gd name="csY75" fmla="*/ 805875 h 4137852"/>
              <a:gd name="csX76" fmla="*/ 2085714 w 9995930"/>
              <a:gd name="csY76" fmla="*/ 588950 h 4137852"/>
              <a:gd name="csX77" fmla="*/ 2369894 w 9995930"/>
              <a:gd name="csY77" fmla="*/ 356832 h 4137852"/>
              <a:gd name="csX78" fmla="*/ 2593335 w 9995930"/>
              <a:gd name="csY78" fmla="*/ 172453 h 4137852"/>
              <a:gd name="csX79" fmla="*/ 2759665 w 9995930"/>
              <a:gd name="csY79" fmla="*/ 0 h 41378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</a:cxnLst>
            <a:rect l="l" t="t" r="r" b="b"/>
            <a:pathLst>
              <a:path w="9995930" h="4137852">
                <a:moveTo>
                  <a:pt x="2759665" y="0"/>
                </a:moveTo>
                <a:lnTo>
                  <a:pt x="2880772" y="68328"/>
                </a:lnTo>
                <a:lnTo>
                  <a:pt x="3019604" y="146422"/>
                </a:lnTo>
                <a:lnTo>
                  <a:pt x="3158436" y="267900"/>
                </a:lnTo>
                <a:lnTo>
                  <a:pt x="3384039" y="484825"/>
                </a:lnTo>
                <a:lnTo>
                  <a:pt x="3705089" y="771167"/>
                </a:lnTo>
                <a:lnTo>
                  <a:pt x="3931787" y="939288"/>
                </a:lnTo>
                <a:lnTo>
                  <a:pt x="4104232" y="1066186"/>
                </a:lnTo>
                <a:lnTo>
                  <a:pt x="4364542" y="1170310"/>
                </a:lnTo>
                <a:lnTo>
                  <a:pt x="4702946" y="1239727"/>
                </a:lnTo>
                <a:lnTo>
                  <a:pt x="4989288" y="1257081"/>
                </a:lnTo>
                <a:lnTo>
                  <a:pt x="5197536" y="1239727"/>
                </a:lnTo>
                <a:lnTo>
                  <a:pt x="6429674" y="1022801"/>
                </a:lnTo>
                <a:lnTo>
                  <a:pt x="7887414" y="762490"/>
                </a:lnTo>
                <a:lnTo>
                  <a:pt x="9388538" y="502179"/>
                </a:lnTo>
                <a:lnTo>
                  <a:pt x="9397215" y="632335"/>
                </a:lnTo>
                <a:lnTo>
                  <a:pt x="9431924" y="779844"/>
                </a:lnTo>
                <a:lnTo>
                  <a:pt x="9527371" y="1074863"/>
                </a:lnTo>
                <a:lnTo>
                  <a:pt x="9761650" y="1933888"/>
                </a:lnTo>
                <a:lnTo>
                  <a:pt x="9995930" y="2740851"/>
                </a:lnTo>
                <a:lnTo>
                  <a:pt x="9006786" y="2583731"/>
                </a:lnTo>
                <a:lnTo>
                  <a:pt x="9019540" y="2510851"/>
                </a:lnTo>
                <a:lnTo>
                  <a:pt x="7952740" y="2366071"/>
                </a:lnTo>
                <a:lnTo>
                  <a:pt x="7944118" y="2414932"/>
                </a:lnTo>
                <a:lnTo>
                  <a:pt x="7592394" y="2359062"/>
                </a:lnTo>
                <a:lnTo>
                  <a:pt x="7210606" y="2454510"/>
                </a:lnTo>
                <a:lnTo>
                  <a:pt x="6698662" y="2567311"/>
                </a:lnTo>
                <a:lnTo>
                  <a:pt x="6308196" y="2671435"/>
                </a:lnTo>
                <a:lnTo>
                  <a:pt x="5692127" y="2836299"/>
                </a:lnTo>
                <a:lnTo>
                  <a:pt x="5284306" y="2871007"/>
                </a:lnTo>
                <a:lnTo>
                  <a:pt x="4997965" y="2879684"/>
                </a:lnTo>
                <a:lnTo>
                  <a:pt x="4876486" y="2879684"/>
                </a:lnTo>
                <a:lnTo>
                  <a:pt x="4590145" y="2879684"/>
                </a:lnTo>
                <a:lnTo>
                  <a:pt x="4355866" y="2992485"/>
                </a:lnTo>
                <a:lnTo>
                  <a:pt x="4217033" y="3079255"/>
                </a:lnTo>
                <a:lnTo>
                  <a:pt x="4034816" y="3313535"/>
                </a:lnTo>
                <a:lnTo>
                  <a:pt x="3887306" y="3556492"/>
                </a:lnTo>
                <a:lnTo>
                  <a:pt x="3739797" y="3756063"/>
                </a:lnTo>
                <a:lnTo>
                  <a:pt x="3653026" y="3825479"/>
                </a:lnTo>
                <a:lnTo>
                  <a:pt x="3496840" y="3903573"/>
                </a:lnTo>
                <a:lnTo>
                  <a:pt x="3349331" y="3955635"/>
                </a:lnTo>
                <a:lnTo>
                  <a:pt x="3106374" y="4077113"/>
                </a:lnTo>
                <a:lnTo>
                  <a:pt x="2811355" y="4129175"/>
                </a:lnTo>
                <a:lnTo>
                  <a:pt x="2585753" y="4129175"/>
                </a:lnTo>
                <a:lnTo>
                  <a:pt x="2377504" y="4137852"/>
                </a:lnTo>
                <a:lnTo>
                  <a:pt x="2169256" y="4077113"/>
                </a:lnTo>
                <a:lnTo>
                  <a:pt x="1987038" y="3999020"/>
                </a:lnTo>
                <a:lnTo>
                  <a:pt x="1440386" y="3660616"/>
                </a:lnTo>
                <a:lnTo>
                  <a:pt x="1266845" y="3556492"/>
                </a:lnTo>
                <a:lnTo>
                  <a:pt x="1023889" y="3400305"/>
                </a:lnTo>
                <a:lnTo>
                  <a:pt x="728870" y="3139994"/>
                </a:lnTo>
                <a:lnTo>
                  <a:pt x="364435" y="2844976"/>
                </a:lnTo>
                <a:lnTo>
                  <a:pt x="199572" y="2784237"/>
                </a:lnTo>
                <a:lnTo>
                  <a:pt x="34708" y="2775560"/>
                </a:lnTo>
                <a:lnTo>
                  <a:pt x="52062" y="2636727"/>
                </a:lnTo>
                <a:lnTo>
                  <a:pt x="0" y="2619373"/>
                </a:lnTo>
                <a:lnTo>
                  <a:pt x="0" y="2541280"/>
                </a:lnTo>
                <a:lnTo>
                  <a:pt x="138833" y="2497895"/>
                </a:lnTo>
                <a:lnTo>
                  <a:pt x="286342" y="2480541"/>
                </a:lnTo>
                <a:lnTo>
                  <a:pt x="494591" y="2428479"/>
                </a:lnTo>
                <a:lnTo>
                  <a:pt x="633423" y="2289646"/>
                </a:lnTo>
                <a:lnTo>
                  <a:pt x="763578" y="2202876"/>
                </a:lnTo>
                <a:lnTo>
                  <a:pt x="841671" y="2176845"/>
                </a:lnTo>
                <a:lnTo>
                  <a:pt x="885057" y="2055367"/>
                </a:lnTo>
                <a:lnTo>
                  <a:pt x="971827" y="1985950"/>
                </a:lnTo>
                <a:lnTo>
                  <a:pt x="1041243" y="1899180"/>
                </a:lnTo>
                <a:lnTo>
                  <a:pt x="1101982" y="1829764"/>
                </a:lnTo>
                <a:lnTo>
                  <a:pt x="1162721" y="1690932"/>
                </a:lnTo>
                <a:lnTo>
                  <a:pt x="1206106" y="1612838"/>
                </a:lnTo>
                <a:lnTo>
                  <a:pt x="1284200" y="1500037"/>
                </a:lnTo>
                <a:lnTo>
                  <a:pt x="1310231" y="1404590"/>
                </a:lnTo>
                <a:lnTo>
                  <a:pt x="1362293" y="1283112"/>
                </a:lnTo>
                <a:lnTo>
                  <a:pt x="1466417" y="1178987"/>
                </a:lnTo>
                <a:lnTo>
                  <a:pt x="1570541" y="1057509"/>
                </a:lnTo>
                <a:lnTo>
                  <a:pt x="1657311" y="927354"/>
                </a:lnTo>
                <a:lnTo>
                  <a:pt x="1830852" y="805875"/>
                </a:lnTo>
                <a:lnTo>
                  <a:pt x="2085714" y="588950"/>
                </a:lnTo>
                <a:lnTo>
                  <a:pt x="2369894" y="356832"/>
                </a:lnTo>
                <a:lnTo>
                  <a:pt x="2593335" y="172453"/>
                </a:lnTo>
                <a:lnTo>
                  <a:pt x="2759665" y="0"/>
                </a:lnTo>
                <a:close/>
              </a:path>
            </a:pathLst>
          </a:custGeom>
          <a:noFill/>
          <a:ln w="15875" cap="flat" cmpd="sng" algn="ctr">
            <a:solidFill>
              <a:srgbClr val="1900D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C66B82DC-CB17-E314-A104-E7FE7F3757B7}"/>
              </a:ext>
            </a:extLst>
          </p:cNvPr>
          <p:cNvSpPr/>
          <p:nvPr/>
        </p:nvSpPr>
        <p:spPr>
          <a:xfrm>
            <a:off x="1299343" y="6136721"/>
            <a:ext cx="857152" cy="634235"/>
          </a:xfrm>
          <a:custGeom>
            <a:avLst/>
            <a:gdLst>
              <a:gd name="csX0" fmla="*/ 0 w 1892300"/>
              <a:gd name="csY0" fmla="*/ 708025 h 1400175"/>
              <a:gd name="csX1" fmla="*/ 257175 w 1892300"/>
              <a:gd name="csY1" fmla="*/ 971550 h 1400175"/>
              <a:gd name="csX2" fmla="*/ 473075 w 1892300"/>
              <a:gd name="csY2" fmla="*/ 1155700 h 1400175"/>
              <a:gd name="csX3" fmla="*/ 615950 w 1892300"/>
              <a:gd name="csY3" fmla="*/ 1241425 h 1400175"/>
              <a:gd name="csX4" fmla="*/ 812800 w 1892300"/>
              <a:gd name="csY4" fmla="*/ 1330325 h 1400175"/>
              <a:gd name="csX5" fmla="*/ 1022350 w 1892300"/>
              <a:gd name="csY5" fmla="*/ 1384300 h 1400175"/>
              <a:gd name="csX6" fmla="*/ 1168400 w 1892300"/>
              <a:gd name="csY6" fmla="*/ 1400175 h 1400175"/>
              <a:gd name="csX7" fmla="*/ 1438275 w 1892300"/>
              <a:gd name="csY7" fmla="*/ 1368425 h 1400175"/>
              <a:gd name="csX8" fmla="*/ 1717675 w 1892300"/>
              <a:gd name="csY8" fmla="*/ 1314450 h 1400175"/>
              <a:gd name="csX9" fmla="*/ 1860550 w 1892300"/>
              <a:gd name="csY9" fmla="*/ 1292225 h 1400175"/>
              <a:gd name="csX10" fmla="*/ 1892300 w 1892300"/>
              <a:gd name="csY10" fmla="*/ 857250 h 1400175"/>
              <a:gd name="csX11" fmla="*/ 1708150 w 1892300"/>
              <a:gd name="csY11" fmla="*/ 720725 h 1400175"/>
              <a:gd name="csX12" fmla="*/ 1539875 w 1892300"/>
              <a:gd name="csY12" fmla="*/ 565150 h 1400175"/>
              <a:gd name="csX13" fmla="*/ 1346200 w 1892300"/>
              <a:gd name="csY13" fmla="*/ 390525 h 1400175"/>
              <a:gd name="csX14" fmla="*/ 1190625 w 1892300"/>
              <a:gd name="csY14" fmla="*/ 241300 h 1400175"/>
              <a:gd name="csX15" fmla="*/ 1035050 w 1892300"/>
              <a:gd name="csY15" fmla="*/ 120650 h 1400175"/>
              <a:gd name="csX16" fmla="*/ 920750 w 1892300"/>
              <a:gd name="csY16" fmla="*/ 53975 h 1400175"/>
              <a:gd name="csX17" fmla="*/ 819150 w 1892300"/>
              <a:gd name="csY17" fmla="*/ 0 h 1400175"/>
              <a:gd name="csX18" fmla="*/ 663575 w 1892300"/>
              <a:gd name="csY18" fmla="*/ 158750 h 1400175"/>
              <a:gd name="csX19" fmla="*/ 0 w 1892300"/>
              <a:gd name="csY19" fmla="*/ 708025 h 14001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892300" h="1400175">
                <a:moveTo>
                  <a:pt x="0" y="708025"/>
                </a:moveTo>
                <a:lnTo>
                  <a:pt x="257175" y="971550"/>
                </a:lnTo>
                <a:lnTo>
                  <a:pt x="473075" y="1155700"/>
                </a:lnTo>
                <a:lnTo>
                  <a:pt x="615950" y="1241425"/>
                </a:lnTo>
                <a:lnTo>
                  <a:pt x="812800" y="1330325"/>
                </a:lnTo>
                <a:lnTo>
                  <a:pt x="1022350" y="1384300"/>
                </a:lnTo>
                <a:lnTo>
                  <a:pt x="1168400" y="1400175"/>
                </a:lnTo>
                <a:lnTo>
                  <a:pt x="1438275" y="1368425"/>
                </a:lnTo>
                <a:lnTo>
                  <a:pt x="1717675" y="1314450"/>
                </a:lnTo>
                <a:lnTo>
                  <a:pt x="1860550" y="1292225"/>
                </a:lnTo>
                <a:lnTo>
                  <a:pt x="1892300" y="857250"/>
                </a:lnTo>
                <a:lnTo>
                  <a:pt x="1708150" y="720725"/>
                </a:lnTo>
                <a:lnTo>
                  <a:pt x="1539875" y="565150"/>
                </a:lnTo>
                <a:lnTo>
                  <a:pt x="1346200" y="390525"/>
                </a:lnTo>
                <a:lnTo>
                  <a:pt x="1190625" y="241300"/>
                </a:lnTo>
                <a:lnTo>
                  <a:pt x="1035050" y="120650"/>
                </a:lnTo>
                <a:lnTo>
                  <a:pt x="920750" y="53975"/>
                </a:lnTo>
                <a:lnTo>
                  <a:pt x="819150" y="0"/>
                </a:lnTo>
                <a:lnTo>
                  <a:pt x="663575" y="158750"/>
                </a:lnTo>
                <a:lnTo>
                  <a:pt x="0" y="708025"/>
                </a:lnTo>
                <a:close/>
              </a:path>
            </a:pathLst>
          </a:custGeom>
          <a:noFill/>
          <a:ln w="25400" cap="flat" cmpd="sng" algn="ctr">
            <a:solidFill>
              <a:srgbClr val="C00000">
                <a:alpha val="70000"/>
              </a:srgbClr>
            </a:solidFill>
            <a:prstDash val="sysDash"/>
            <a:round/>
            <a:headEnd type="none" w="med" len="med"/>
            <a:tailEnd type="none" w="med" len="med"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050" kern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47539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4953</TotalTime>
  <Words>474</Words>
  <Application>Microsoft Office PowerPoint</Application>
  <PresentationFormat>自定义</PresentationFormat>
  <Paragraphs>69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等线</vt:lpstr>
      <vt:lpstr>宋体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419</cp:revision>
  <cp:lastPrinted>2026-06-04T07:00:23Z</cp:lastPrinted>
  <dcterms:created xsi:type="dcterms:W3CDTF">2019-11-04T11:42:00Z</dcterms:created>
  <dcterms:modified xsi:type="dcterms:W3CDTF">2026-06-11T01:50:49Z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2019-11-11T00:00:00Z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2052-11.1.0.12302</vt:lpwstr>
  </property>
</Properties>
</file>