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63" r:id="rId5"/>
  </p:sldIdLst>
  <p:sldSz cx="20104100" cy="10058400"/>
  <p:notesSz cx="14355445" cy="9926320"/>
  <p:custDataLst>
    <p:tags r:id="rId9"/>
  </p:custDataLst>
  <p:defaultTextStyle>
    <a:defPPr>
      <a:defRPr lang="zh-CN"/>
    </a:defPPr>
    <a:lvl1pPr marL="0" lvl="0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68" userDrawn="1">
          <p15:clr>
            <a:srgbClr val="A4A3A4"/>
          </p15:clr>
        </p15:guide>
        <p15:guide id="2" pos="633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0000"/>
    <a:srgbClr val="D42324"/>
    <a:srgbClr val="FFFFFF"/>
    <a:srgbClr val="0108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740" autoAdjust="0"/>
    <p:restoredTop sz="96331" autoAdjust="0"/>
  </p:normalViewPr>
  <p:slideViewPr>
    <p:cSldViewPr showGuides="1">
      <p:cViewPr varScale="1">
        <p:scale>
          <a:sx n="69" d="100"/>
          <a:sy n="69" d="100"/>
        </p:scale>
        <p:origin x="126" y="294"/>
      </p:cViewPr>
      <p:guideLst>
        <p:guide orient="horz" pos="3168"/>
        <p:guide pos="6332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tags" Target="tags/tag4.xml"/><Relationship Id="rId8" Type="http://schemas.openxmlformats.org/officeDocument/2006/relationships/tableStyles" Target="tableStyles.xml"/><Relationship Id="rId7" Type="http://schemas.openxmlformats.org/officeDocument/2006/relationships/viewProps" Target="viewProps.xml"/><Relationship Id="rId6" Type="http://schemas.openxmlformats.org/officeDocument/2006/relationships/presProps" Target="presProps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3" y="2"/>
            <a:ext cx="6221133" cy="498212"/>
          </a:xfrm>
          <a:prstGeom prst="rect">
            <a:avLst/>
          </a:prstGeom>
        </p:spPr>
        <p:txBody>
          <a:bodyPr vert="horz" lIns="73587" tIns="36794" rIns="73587" bIns="36794" rtlCol="0"/>
          <a:lstStyle>
            <a:lvl1pPr algn="l">
              <a:defRPr sz="1000"/>
            </a:lvl1pPr>
          </a:lstStyle>
          <a:p>
            <a:pPr defTabSz="735965"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8131230" y="2"/>
            <a:ext cx="6221133" cy="498212"/>
          </a:xfrm>
          <a:prstGeom prst="rect">
            <a:avLst/>
          </a:prstGeom>
        </p:spPr>
        <p:txBody>
          <a:bodyPr vert="horz" lIns="73587" tIns="36794" rIns="73587" bIns="36794" rtlCol="0"/>
          <a:lstStyle>
            <a:lvl1pPr algn="r">
              <a:defRPr sz="1000"/>
            </a:lvl1pPr>
          </a:lstStyle>
          <a:p>
            <a:pPr defTabSz="735965">
              <a:defRPr/>
            </a:pPr>
            <a:fld id="{C1DB716A-964D-4EB2-8D0E-86C29F8A49E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33813" y="1243013"/>
            <a:ext cx="6688137" cy="3346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73587" tIns="36794" rIns="73587" bIns="36794" rtlCol="0" anchor="ctr"/>
          <a:lstStyle/>
          <a:p>
            <a:pPr marL="0" marR="0" lvl="0" indent="0" algn="l" defTabSz="73596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1435126" y="4776884"/>
            <a:ext cx="11485517" cy="3908927"/>
          </a:xfrm>
          <a:prstGeom prst="rect">
            <a:avLst/>
          </a:prstGeom>
        </p:spPr>
        <p:txBody>
          <a:bodyPr vert="horz" lIns="73587" tIns="36794" rIns="73587" bIns="36794" rtlCol="0"/>
          <a:lstStyle/>
          <a:p>
            <a:pPr marL="0" marR="0" lvl="0" indent="0" algn="l" defTabSz="73596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8300" marR="0" lvl="1" indent="0" algn="l" defTabSz="73596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二级</a:t>
            </a: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35965" marR="0" lvl="2" indent="0" algn="l" defTabSz="73596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三级</a:t>
            </a: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103630" marR="0" lvl="3" indent="0" algn="l" defTabSz="73596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四级</a:t>
            </a: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471930" marR="0" lvl="4" indent="0" algn="l" defTabSz="73596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五级</a:t>
            </a: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3" y="9428428"/>
            <a:ext cx="6221133" cy="498212"/>
          </a:xfrm>
          <a:prstGeom prst="rect">
            <a:avLst/>
          </a:prstGeom>
        </p:spPr>
        <p:txBody>
          <a:bodyPr vert="horz" lIns="73587" tIns="36794" rIns="73587" bIns="36794" rtlCol="0" anchor="b"/>
          <a:lstStyle>
            <a:lvl1pPr algn="l">
              <a:defRPr sz="1000"/>
            </a:lvl1pPr>
          </a:lstStyle>
          <a:p>
            <a:pPr defTabSz="735965"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8131230" y="9428428"/>
            <a:ext cx="6221133" cy="498212"/>
          </a:xfrm>
          <a:prstGeom prst="rect">
            <a:avLst/>
          </a:prstGeom>
        </p:spPr>
        <p:txBody>
          <a:bodyPr vert="horz" wrap="square" lIns="73587" tIns="36794" rIns="73587" bIns="36794" numCol="1" anchor="b" anchorCtr="0" compatLnSpc="1"/>
          <a:lstStyle>
            <a:lvl1pPr algn="r">
              <a:defRPr sz="1000"/>
            </a:lvl1pPr>
          </a:lstStyle>
          <a:p>
            <a:pPr defTabSz="735965">
              <a:defRPr/>
            </a:pPr>
            <a:fld id="{213A655C-B1AC-4425-A5A8-AB2C31E517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3118104"/>
            <a:ext cx="17088485" cy="211226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5632704"/>
            <a:ext cx="14072869" cy="25146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/>
        </p:txBody>
      </p:sp>
      <p:sp>
        <p:nvSpPr>
          <p:cNvPr id="9" name="Holder 4"/>
          <p:cNvSpPr>
            <a:spLocks noGrp="1"/>
          </p:cNvSpPr>
          <p:nvPr>
            <p:ph type="ftr" sz="quarter" idx="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5"/>
          <p:cNvSpPr>
            <a:spLocks noGrp="1"/>
          </p:cNvSpPr>
          <p:nvPr>
            <p:ph type="dt" sz="half" idx="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20275FD-135D-4BC5-ABA7-171CF6D46488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6"/>
          <p:cNvSpPr>
            <a:spLocks noGrp="1"/>
          </p:cNvSpPr>
          <p:nvPr>
            <p:ph type="sldNum" sz="quarter" idx="1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AE77DD5-325A-4769-9C55-E302D77FA1AB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lvl1pPr>
              <a:defRPr/>
            </a:lvl1pPr>
          </a:lstStyle>
          <a:p/>
        </p:txBody>
      </p:sp>
      <p:sp>
        <p:nvSpPr>
          <p:cNvPr id="9" name="Holder 4"/>
          <p:cNvSpPr>
            <a:spLocks noGrp="1"/>
          </p:cNvSpPr>
          <p:nvPr>
            <p:ph type="ftr" sz="quarter" idx="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5"/>
          <p:cNvSpPr>
            <a:spLocks noGrp="1"/>
          </p:cNvSpPr>
          <p:nvPr>
            <p:ph type="dt" sz="half" idx="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B41257D-445D-4368-B419-9FA411A0CAA6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6"/>
          <p:cNvSpPr>
            <a:spLocks noGrp="1"/>
          </p:cNvSpPr>
          <p:nvPr>
            <p:ph type="sldNum" sz="quarter" idx="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95C69B-6AB9-4BA6-9AF6-127A8972002B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2313432"/>
            <a:ext cx="8745283" cy="66385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2313432"/>
            <a:ext cx="8745283" cy="66385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/>
        </p:txBody>
      </p:sp>
      <p:sp>
        <p:nvSpPr>
          <p:cNvPr id="9" name="Holder 5"/>
          <p:cNvSpPr>
            <a:spLocks noGrp="1"/>
          </p:cNvSpPr>
          <p:nvPr>
            <p:ph type="ftr" sz="quarter" idx="1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6"/>
          <p:cNvSpPr>
            <a:spLocks noGrp="1"/>
          </p:cNvSpPr>
          <p:nvPr>
            <p:ph type="dt" sz="half" idx="1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581978B-FCDE-44CA-AB9F-210F33591AC9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7"/>
          <p:cNvSpPr>
            <a:spLocks noGrp="1"/>
          </p:cNvSpPr>
          <p:nvPr>
            <p:ph type="sldNum" sz="quarter" idx="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00BB6B4-23BD-4279-B4C6-9EA1EDC7902A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/>
        </p:txBody>
      </p:sp>
      <p:sp>
        <p:nvSpPr>
          <p:cNvPr id="9" name="Holder 3"/>
          <p:cNvSpPr>
            <a:spLocks noGrp="1"/>
          </p:cNvSpPr>
          <p:nvPr>
            <p:ph type="ftr" sz="quarter" idx="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4"/>
          <p:cNvSpPr>
            <a:spLocks noGrp="1"/>
          </p:cNvSpPr>
          <p:nvPr>
            <p:ph type="dt" sz="half" idx="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4387D2B-5DC5-486C-88BF-A8AF506FA990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5"/>
          <p:cNvSpPr>
            <a:spLocks noGrp="1"/>
          </p:cNvSpPr>
          <p:nvPr>
            <p:ph type="sldNum" sz="quarter" idx="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7583100-B881-4647-9371-B59ADAC7C855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Holder 2"/>
          <p:cNvSpPr>
            <a:spLocks noGrp="1"/>
          </p:cNvSpPr>
          <p:nvPr>
            <p:ph type="ftr" sz="quarter" idx="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3"/>
          <p:cNvSpPr>
            <a:spLocks noGrp="1"/>
          </p:cNvSpPr>
          <p:nvPr>
            <p:ph type="dt" sz="half" idx="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7E9C50C-75B2-4F8F-B4F2-C18ECBD5904B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4"/>
          <p:cNvSpPr>
            <a:spLocks noGrp="1"/>
          </p:cNvSpPr>
          <p:nvPr>
            <p:ph type="sldNum" sz="quarter" idx="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5DFF8DC-8E9D-43EA-9E9C-D93CD9131DF5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7" Type="http://schemas.openxmlformats.org/officeDocument/2006/relationships/theme" Target="../theme/theme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bk object 17"/>
          <p:cNvSpPr/>
          <p:nvPr/>
        </p:nvSpPr>
        <p:spPr>
          <a:xfrm>
            <a:off x="0" y="0"/>
            <a:ext cx="0" cy="1588"/>
          </a:xfrm>
          <a:custGeom>
            <a:avLst/>
            <a:gdLst/>
            <a:ahLst/>
            <a:cxnLst>
              <a:cxn ang="0">
                <a:pos x="0" y="98202"/>
              </a:cxn>
              <a:cxn ang="0">
                <a:pos x="0" y="344956"/>
              </a:cxn>
            </a:cxnLst>
            <a:rect l="0" t="0" r="0" b="0"/>
            <a:pathLst>
              <a:path w="1" h="1270">
                <a:moveTo>
                  <a:pt x="0" y="461"/>
                </a:moveTo>
                <a:lnTo>
                  <a:pt x="0" y="1617"/>
                </a:lnTo>
              </a:path>
            </a:pathLst>
          </a:custGeom>
          <a:noFill/>
          <a:ln w="3175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28" name="Holder 2"/>
          <p:cNvSpPr>
            <a:spLocks noGrp="1"/>
          </p:cNvSpPr>
          <p:nvPr>
            <p:ph type="title"/>
          </p:nvPr>
        </p:nvSpPr>
        <p:spPr>
          <a:xfrm>
            <a:off x="1004888" y="401638"/>
            <a:ext cx="18094325" cy="160972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lvl="0"/>
            <a:endParaRPr lang="zh-CN" altLang="zh-CN" dirty="0"/>
          </a:p>
        </p:txBody>
      </p:sp>
      <p:sp>
        <p:nvSpPr>
          <p:cNvPr id="1029" name="Holder 3"/>
          <p:cNvSpPr>
            <a:spLocks noGrp="1"/>
          </p:cNvSpPr>
          <p:nvPr>
            <p:ph type="body"/>
          </p:nvPr>
        </p:nvSpPr>
        <p:spPr>
          <a:xfrm>
            <a:off x="1004888" y="2312988"/>
            <a:ext cx="18094325" cy="663892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lvl="0"/>
            <a:endParaRPr lang="zh-CN" altLang="zh-CN" dirty="0"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 eaLnBrk="1" fontAlgn="auto" hangingPunct="1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eaLnBrk="1" fontAlgn="auto" hangingPunct="1">
              <a:defRPr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A187F2E-D3FA-4D89-8BC6-EEA6E98D90A6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 algn="r" eaLnBrk="1" hangingPunct="1">
              <a:defRPr noProof="1">
                <a:solidFill>
                  <a:srgbClr val="898989"/>
                </a:solidFill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6844445-4DBC-44DA-80E1-FCFBF76E9E15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" y="0"/>
            <a:ext cx="20098512" cy="100584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0" fontAlgn="base" hangingPunct="0">
        <a:spcBef>
          <a:spcPct val="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0" fontAlgn="base" hangingPunct="0">
        <a:spcBef>
          <a:spcPct val="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0" fontAlgn="base" hangingPunct="0">
        <a:spcBef>
          <a:spcPct val="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0" fontAlgn="base" hangingPunct="0">
        <a:spcBef>
          <a:spcPct val="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286000">
        <a:defRPr sz="2000">
          <a:latin typeface="+mn-lt"/>
          <a:ea typeface="+mn-ea"/>
          <a:cs typeface="+mn-cs"/>
        </a:defRPr>
      </a:lvl6pPr>
      <a:lvl7pPr marL="2743200">
        <a:defRPr sz="2000">
          <a:latin typeface="+mn-lt"/>
          <a:ea typeface="+mn-ea"/>
          <a:cs typeface="+mn-cs"/>
        </a:defRPr>
      </a:lvl7pPr>
      <a:lvl8pPr marL="3200400">
        <a:defRPr sz="2000">
          <a:latin typeface="+mn-lt"/>
          <a:ea typeface="+mn-ea"/>
          <a:cs typeface="+mn-cs"/>
        </a:defRPr>
      </a:lvl8pPr>
      <a:lvl9pPr marL="3657600">
        <a:defRPr sz="2000"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5.xml"/><Relationship Id="rId4" Type="http://schemas.openxmlformats.org/officeDocument/2006/relationships/image" Target="../media/image5.png"/><Relationship Id="rId3" Type="http://schemas.microsoft.com/office/2007/relationships/hdphoto" Target="../media/image4.wdp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.xml"/><Relationship Id="rId7" Type="http://schemas.openxmlformats.org/officeDocument/2006/relationships/tags" Target="../tags/tag3.xml"/><Relationship Id="rId6" Type="http://schemas.openxmlformats.org/officeDocument/2006/relationships/tags" Target="../tags/tag2.xml"/><Relationship Id="rId5" Type="http://schemas.openxmlformats.org/officeDocument/2006/relationships/tags" Target="../tags/tag1.xml"/><Relationship Id="rId4" Type="http://schemas.openxmlformats.org/officeDocument/2006/relationships/image" Target="../media/image9.png"/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0" descr="G:/项目/2021项目/11高淳太安圩调规/调整PPT配图等/主城太安圩及城北.jpg主城太安圩及城北"/>
          <p:cNvPicPr>
            <a:picLocks noChangeAspect="1" noChangeArrowheads="1"/>
          </p:cNvPicPr>
          <p:nvPr/>
        </p:nvPicPr>
        <p:blipFill rotWithShape="1">
          <a:blip r:embed="rId2">
            <a:alphaModFix amt="70000"/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41" b="342"/>
          <a:stretch>
            <a:fillRect/>
          </a:stretch>
        </p:blipFill>
        <p:spPr bwMode="auto">
          <a:xfrm>
            <a:off x="10052050" y="5797407"/>
            <a:ext cx="5122864" cy="4260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10052050" y="5797407"/>
            <a:ext cx="5122864" cy="4260993"/>
          </a:xfrm>
          <a:prstGeom prst="rect">
            <a:avLst/>
          </a:prstGeom>
          <a:solidFill>
            <a:srgbClr val="FFFFFF">
              <a:alpha val="20000"/>
            </a:srgbClr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2968374" y="619172"/>
            <a:ext cx="69487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南京市国土空间规划编制成果公布</a:t>
            </a:r>
            <a:endParaRPr lang="zh-CN" altLang="en-US" sz="9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196" name="object 4"/>
          <p:cNvSpPr txBox="1"/>
          <p:nvPr/>
        </p:nvSpPr>
        <p:spPr>
          <a:xfrm>
            <a:off x="10052050" y="9058223"/>
            <a:ext cx="5122864" cy="578172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374650" indent="-363220" algn="ctr" eaLnBrk="1" hangingPunct="1">
              <a:lnSpc>
                <a:spcPct val="153000"/>
              </a:lnSpc>
            </a:pPr>
            <a:r>
              <a:rPr lang="en-US" altLang="zh-CN" sz="14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南京市规划和自然资源局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74650" indent="-363220" algn="ctr" eaLnBrk="1" hangingPunct="1">
              <a:lnSpc>
                <a:spcPct val="153000"/>
              </a:lnSpc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2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二O</a:t>
            </a:r>
            <a:r>
              <a:rPr lang="en-US" altLang="en-US" sz="12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二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六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六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endParaRPr lang="en-US" altLang="zh-CN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199" name="object 7"/>
          <p:cNvSpPr txBox="1"/>
          <p:nvPr/>
        </p:nvSpPr>
        <p:spPr>
          <a:xfrm>
            <a:off x="15844664" y="609716"/>
            <a:ext cx="3712442" cy="1953612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indent="-12700" algn="just" eaLnBrk="1" hangingPunct="1">
              <a:lnSpc>
                <a:spcPts val="1975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altLang="zh-CN" sz="9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前言</a:t>
            </a:r>
            <a:endParaRPr lang="en-US" altLang="zh-CN" sz="9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  为了促进产业高质量发展，满足产业特殊工艺需求，我局会同高淳区政府组织开展了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《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高淳经济开发区控制性详细规划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》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NJGCb060-02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规划管理单元图则技术修正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工作。</a:t>
            </a:r>
            <a:endParaRPr lang="en-US" altLang="zh-CN" sz="9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  根据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中华人民共和国城乡规划法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南京市国土空间规划条例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，现将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高淳经济开发区控制性详细规划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》NJGCb060-02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规划管理单元图则技术修正成果向社会予以公布。</a:t>
            </a:r>
            <a:endParaRPr lang="zh-CN" altLang="en-US" sz="9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203" name="object 16"/>
          <p:cNvSpPr txBox="1"/>
          <p:nvPr/>
        </p:nvSpPr>
        <p:spPr>
          <a:xfrm>
            <a:off x="5434013" y="8665409"/>
            <a:ext cx="2689225" cy="100796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marL="184150" indent="-171450" eaLnBrk="1" hangingPunct="1"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地 址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南京市鼓楼区</a:t>
            </a:r>
            <a:r>
              <a:rPr lang="en-US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中山路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171号</a:t>
            </a:r>
            <a:endParaRPr lang="en-US" altLang="zh-CN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4150" indent="-171450" eaLnBrk="1" hangingPunct="1">
              <a:spcBef>
                <a:spcPts val="65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邮 编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210005</a:t>
            </a:r>
            <a:endParaRPr lang="en-US" altLang="zh-CN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4150" indent="-171450" eaLnBrk="1" hangingPunct="1">
              <a:spcBef>
                <a:spcPts val="65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网 址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http://ghj.nanjing.gov.cn</a:t>
            </a:r>
            <a:endParaRPr lang="en-US" altLang="zh-CN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4150" indent="-171450" eaLnBrk="1" hangingPunct="1">
              <a:spcBef>
                <a:spcPts val="650"/>
              </a:spcBef>
              <a:buFont typeface="Arial" panose="020B0604020202020204" pitchFamily="34" charset="0"/>
              <a:buChar char="•"/>
            </a:pPr>
            <a:r>
              <a:rPr lang="en-US" altLang="zh-CN" sz="12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咨询电话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57307900</a:t>
            </a:r>
            <a:endParaRPr lang="zh-CN" altLang="en-US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object 12"/>
          <p:cNvSpPr txBox="1"/>
          <p:nvPr/>
        </p:nvSpPr>
        <p:spPr>
          <a:xfrm>
            <a:off x="15844664" y="6520894"/>
            <a:ext cx="3712442" cy="2272417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indent="-12700" algn="just" eaLnBrk="1" hangingPunct="1">
              <a:lnSpc>
                <a:spcPts val="1975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说明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1、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本规划</a:t>
            </a:r>
            <a:r>
              <a:rPr lang="en-US" altLang="zh-CN" sz="9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是城市发展的控制与引导性文件，不代表具体的项目实施计划和实施方案。一旦有建设行为，应依据批准的具体项目建设方案实施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9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2、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国土空间规划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是不断优化更新的过程，规划内容以南京市规划和自然资源局存档备查的最新版本为准，同一地区同内容深度规划若有更新，南京市规划和自然资源局将</a:t>
            </a:r>
            <a:r>
              <a:rPr lang="en-US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依法及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时在网站上公布，本材料自动作废。</a:t>
            </a:r>
            <a:endParaRPr lang="en-US" altLang="zh-CN" sz="9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en-US" altLang="zh-CN" sz="900" noProof="1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900" noProof="1">
                <a:latin typeface="微软雅黑" panose="020B0503020204020204" pitchFamily="34" charset="-122"/>
                <a:ea typeface="微软雅黑" panose="020B0503020204020204" pitchFamily="34" charset="-122"/>
              </a:rPr>
              <a:t>、本材料版权及解释权归南京市规划和自然资源局所有，未取得版权人的书面授权，谢绝改变、分发、发布或使用本材料图文资料。</a:t>
            </a:r>
            <a:endParaRPr lang="zh-CN" altLang="en-US" sz="900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 2"/>
          <p:cNvPicPr>
            <a:picLocks noChangeAspect="1"/>
          </p:cNvPicPr>
          <p:nvPr/>
        </p:nvPicPr>
        <p:blipFill rotWithShape="1">
          <a:blip r:embed="rId4"/>
          <a:srcRect r="79277"/>
          <a:stretch>
            <a:fillRect/>
          </a:stretch>
        </p:blipFill>
        <p:spPr>
          <a:xfrm>
            <a:off x="12566650" y="533400"/>
            <a:ext cx="473732" cy="530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object 5"/>
          <p:cNvSpPr txBox="1"/>
          <p:nvPr/>
        </p:nvSpPr>
        <p:spPr>
          <a:xfrm>
            <a:off x="10966426" y="2367905"/>
            <a:ext cx="4267088" cy="474169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1430" algn="ctr" eaLnBrk="1" hangingPunct="1">
              <a:lnSpc>
                <a:spcPct val="102000"/>
              </a:lnSpc>
            </a:pPr>
            <a:r>
              <a:rPr lang="en-US" altLang="zh-CN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《</a:t>
            </a:r>
            <a:r>
              <a:rPr lang="zh-CN" altLang="en-US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高淳经济开发区控制性详细规划</a:t>
            </a:r>
            <a:r>
              <a:rPr lang="en-US" altLang="zh-CN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》</a:t>
            </a:r>
            <a:endParaRPr lang="en-US" altLang="zh-CN" sz="1600" b="1" dirty="0">
              <a:solidFill>
                <a:srgbClr val="FFFFFF"/>
              </a:solidFill>
              <a:latin typeface="宋体" panose="02010600030101010101" pitchFamily="2" charset="-122"/>
            </a:endParaRPr>
          </a:p>
          <a:p>
            <a:pPr marL="468630" lvl="1" algn="ctr" eaLnBrk="1" hangingPunct="1">
              <a:lnSpc>
                <a:spcPct val="102000"/>
              </a:lnSpc>
            </a:pPr>
            <a:r>
              <a:rPr lang="en-US" altLang="zh-CN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NJGCb060-02</a:t>
            </a:r>
            <a:r>
              <a:rPr lang="zh-CN" altLang="en-US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规划管理单元图则技术修正</a:t>
            </a:r>
            <a:endParaRPr lang="zh-CN" altLang="en-US" sz="1600" b="1" dirty="0">
              <a:solidFill>
                <a:srgbClr val="FFFFFF"/>
              </a:solidFill>
              <a:latin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图片 49"/>
          <p:cNvPicPr>
            <a:picLocks noChangeAspect="1"/>
          </p:cNvPicPr>
          <p:nvPr/>
        </p:nvPicPr>
        <p:blipFill rotWithShape="1">
          <a:blip r:embed="rId1" cstate="hqprint"/>
          <a:srcRect l="2115" t="22301" r="100" b="10742"/>
          <a:stretch>
            <a:fillRect/>
          </a:stretch>
        </p:blipFill>
        <p:spPr>
          <a:xfrm>
            <a:off x="449857" y="5340115"/>
            <a:ext cx="4495833" cy="391599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28" name="任意多边形: 形状 127"/>
          <p:cNvSpPr/>
          <p:nvPr/>
        </p:nvSpPr>
        <p:spPr>
          <a:xfrm>
            <a:off x="428159" y="5306740"/>
            <a:ext cx="4495833" cy="3954167"/>
          </a:xfrm>
          <a:custGeom>
            <a:avLst/>
            <a:gdLst>
              <a:gd name="connsiteX0" fmla="*/ 1223871 w 4495833"/>
              <a:gd name="connsiteY0" fmla="*/ 1863755 h 3954167"/>
              <a:gd name="connsiteX1" fmla="*/ 1169666 w 4495833"/>
              <a:gd name="connsiteY1" fmla="*/ 1921574 h 3954167"/>
              <a:gd name="connsiteX2" fmla="*/ 1080528 w 4495833"/>
              <a:gd name="connsiteY2" fmla="*/ 1986620 h 3954167"/>
              <a:gd name="connsiteX3" fmla="*/ 962481 w 4495833"/>
              <a:gd name="connsiteY3" fmla="*/ 2062507 h 3954167"/>
              <a:gd name="connsiteX4" fmla="*/ 848048 w 4495833"/>
              <a:gd name="connsiteY4" fmla="*/ 2139599 h 3954167"/>
              <a:gd name="connsiteX5" fmla="*/ 748069 w 4495833"/>
              <a:gd name="connsiteY5" fmla="*/ 2204646 h 3954167"/>
              <a:gd name="connsiteX6" fmla="*/ 687841 w 4495833"/>
              <a:gd name="connsiteY6" fmla="*/ 2262464 h 3954167"/>
              <a:gd name="connsiteX7" fmla="*/ 640864 w 4495833"/>
              <a:gd name="connsiteY7" fmla="*/ 2329920 h 3954167"/>
              <a:gd name="connsiteX8" fmla="*/ 596295 w 4495833"/>
              <a:gd name="connsiteY8" fmla="*/ 2392557 h 3954167"/>
              <a:gd name="connsiteX9" fmla="*/ 505953 w 4495833"/>
              <a:gd name="connsiteY9" fmla="*/ 2468444 h 3954167"/>
              <a:gd name="connsiteX10" fmla="*/ 483066 w 4495833"/>
              <a:gd name="connsiteY10" fmla="*/ 2490126 h 3954167"/>
              <a:gd name="connsiteX11" fmla="*/ 516794 w 4495833"/>
              <a:gd name="connsiteY11" fmla="*/ 2544331 h 3954167"/>
              <a:gd name="connsiteX12" fmla="*/ 552931 w 4495833"/>
              <a:gd name="connsiteY12" fmla="*/ 2584082 h 3954167"/>
              <a:gd name="connsiteX13" fmla="*/ 599908 w 4495833"/>
              <a:gd name="connsiteY13" fmla="*/ 2603355 h 3954167"/>
              <a:gd name="connsiteX14" fmla="*/ 674591 w 4495833"/>
              <a:gd name="connsiteY14" fmla="*/ 2620219 h 3954167"/>
              <a:gd name="connsiteX15" fmla="*/ 727592 w 4495833"/>
              <a:gd name="connsiteY15" fmla="*/ 2632264 h 3954167"/>
              <a:gd name="connsiteX16" fmla="*/ 756501 w 4495833"/>
              <a:gd name="connsiteY16" fmla="*/ 2653946 h 3954167"/>
              <a:gd name="connsiteX17" fmla="*/ 821548 w 4495833"/>
              <a:gd name="connsiteY17" fmla="*/ 2700924 h 3954167"/>
              <a:gd name="connsiteX18" fmla="*/ 962481 w 4495833"/>
              <a:gd name="connsiteY18" fmla="*/ 2788857 h 3954167"/>
              <a:gd name="connsiteX19" fmla="*/ 1078119 w 4495833"/>
              <a:gd name="connsiteY19" fmla="*/ 2634674 h 3954167"/>
              <a:gd name="connsiteX20" fmla="*/ 1167256 w 4495833"/>
              <a:gd name="connsiteY20" fmla="*/ 2532286 h 3954167"/>
              <a:gd name="connsiteX21" fmla="*/ 1249166 w 4495833"/>
              <a:gd name="connsiteY21" fmla="*/ 2447967 h 3954167"/>
              <a:gd name="connsiteX22" fmla="*/ 1411782 w 4495833"/>
              <a:gd name="connsiteY22" fmla="*/ 2274510 h 3954167"/>
              <a:gd name="connsiteX23" fmla="*/ 1502124 w 4495833"/>
              <a:gd name="connsiteY23" fmla="*/ 2167304 h 3954167"/>
              <a:gd name="connsiteX24" fmla="*/ 1223871 w 4495833"/>
              <a:gd name="connsiteY24" fmla="*/ 1863755 h 3954167"/>
              <a:gd name="connsiteX25" fmla="*/ 0 w 4495833"/>
              <a:gd name="connsiteY25" fmla="*/ 0 h 3954167"/>
              <a:gd name="connsiteX26" fmla="*/ 4495833 w 4495833"/>
              <a:gd name="connsiteY26" fmla="*/ 0 h 3954167"/>
              <a:gd name="connsiteX27" fmla="*/ 4495833 w 4495833"/>
              <a:gd name="connsiteY27" fmla="*/ 3954167 h 3954167"/>
              <a:gd name="connsiteX28" fmla="*/ 0 w 4495833"/>
              <a:gd name="connsiteY28" fmla="*/ 3954167 h 3954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4495833" h="3954167">
                <a:moveTo>
                  <a:pt x="1223871" y="1863755"/>
                </a:moveTo>
                <a:cubicBezTo>
                  <a:pt x="1223871" y="1861346"/>
                  <a:pt x="1193556" y="1900695"/>
                  <a:pt x="1169666" y="1921574"/>
                </a:cubicBezTo>
                <a:cubicBezTo>
                  <a:pt x="1145775" y="1942453"/>
                  <a:pt x="1115059" y="1963131"/>
                  <a:pt x="1080528" y="1986620"/>
                </a:cubicBezTo>
                <a:cubicBezTo>
                  <a:pt x="1045997" y="2010109"/>
                  <a:pt x="1001228" y="2037011"/>
                  <a:pt x="962481" y="2062507"/>
                </a:cubicBezTo>
                <a:cubicBezTo>
                  <a:pt x="923734" y="2088004"/>
                  <a:pt x="883783" y="2115910"/>
                  <a:pt x="848048" y="2139599"/>
                </a:cubicBezTo>
                <a:cubicBezTo>
                  <a:pt x="812313" y="2163289"/>
                  <a:pt x="774770" y="2184168"/>
                  <a:pt x="748069" y="2204646"/>
                </a:cubicBezTo>
                <a:cubicBezTo>
                  <a:pt x="721368" y="2225123"/>
                  <a:pt x="705709" y="2241585"/>
                  <a:pt x="687841" y="2262464"/>
                </a:cubicBezTo>
                <a:cubicBezTo>
                  <a:pt x="669974" y="2283343"/>
                  <a:pt x="656121" y="2308238"/>
                  <a:pt x="640864" y="2329920"/>
                </a:cubicBezTo>
                <a:cubicBezTo>
                  <a:pt x="625606" y="2351602"/>
                  <a:pt x="618780" y="2369470"/>
                  <a:pt x="596295" y="2392557"/>
                </a:cubicBezTo>
                <a:cubicBezTo>
                  <a:pt x="573810" y="2415644"/>
                  <a:pt x="524824" y="2452183"/>
                  <a:pt x="505953" y="2468444"/>
                </a:cubicBezTo>
                <a:cubicBezTo>
                  <a:pt x="487081" y="2484706"/>
                  <a:pt x="491498" y="2484103"/>
                  <a:pt x="483066" y="2490126"/>
                </a:cubicBezTo>
                <a:cubicBezTo>
                  <a:pt x="495112" y="2510905"/>
                  <a:pt x="505150" y="2528672"/>
                  <a:pt x="516794" y="2544331"/>
                </a:cubicBezTo>
                <a:cubicBezTo>
                  <a:pt x="528438" y="2559991"/>
                  <a:pt x="539078" y="2574245"/>
                  <a:pt x="552931" y="2584082"/>
                </a:cubicBezTo>
                <a:cubicBezTo>
                  <a:pt x="566783" y="2593919"/>
                  <a:pt x="579632" y="2597332"/>
                  <a:pt x="599908" y="2603355"/>
                </a:cubicBezTo>
                <a:cubicBezTo>
                  <a:pt x="620185" y="2609378"/>
                  <a:pt x="653311" y="2615401"/>
                  <a:pt x="674591" y="2620219"/>
                </a:cubicBezTo>
                <a:cubicBezTo>
                  <a:pt x="674591" y="2620219"/>
                  <a:pt x="713940" y="2626643"/>
                  <a:pt x="727592" y="2632264"/>
                </a:cubicBezTo>
                <a:cubicBezTo>
                  <a:pt x="741244" y="2637886"/>
                  <a:pt x="740842" y="2642503"/>
                  <a:pt x="756501" y="2653946"/>
                </a:cubicBezTo>
                <a:cubicBezTo>
                  <a:pt x="772161" y="2665390"/>
                  <a:pt x="787218" y="2678439"/>
                  <a:pt x="821548" y="2700924"/>
                </a:cubicBezTo>
                <a:lnTo>
                  <a:pt x="962481" y="2788857"/>
                </a:lnTo>
                <a:cubicBezTo>
                  <a:pt x="1003235" y="2733146"/>
                  <a:pt x="1043990" y="2677435"/>
                  <a:pt x="1078119" y="2634674"/>
                </a:cubicBezTo>
                <a:cubicBezTo>
                  <a:pt x="1112248" y="2591912"/>
                  <a:pt x="1138748" y="2563404"/>
                  <a:pt x="1167256" y="2532286"/>
                </a:cubicBezTo>
                <a:cubicBezTo>
                  <a:pt x="1195764" y="2501168"/>
                  <a:pt x="1208412" y="2490929"/>
                  <a:pt x="1249166" y="2447967"/>
                </a:cubicBezTo>
                <a:cubicBezTo>
                  <a:pt x="1289921" y="2405004"/>
                  <a:pt x="1369623" y="2321287"/>
                  <a:pt x="1411782" y="2274510"/>
                </a:cubicBezTo>
                <a:cubicBezTo>
                  <a:pt x="1453942" y="2227733"/>
                  <a:pt x="1472010" y="2203039"/>
                  <a:pt x="1502124" y="2167304"/>
                </a:cubicBezTo>
                <a:cubicBezTo>
                  <a:pt x="1409373" y="2066121"/>
                  <a:pt x="1223871" y="1866164"/>
                  <a:pt x="1223871" y="1863755"/>
                </a:cubicBezTo>
                <a:close/>
                <a:moveTo>
                  <a:pt x="0" y="0"/>
                </a:moveTo>
                <a:lnTo>
                  <a:pt x="4495833" y="0"/>
                </a:lnTo>
                <a:lnTo>
                  <a:pt x="4495833" y="3954167"/>
                </a:lnTo>
                <a:lnTo>
                  <a:pt x="0" y="3954167"/>
                </a:lnTo>
                <a:close/>
              </a:path>
            </a:pathLst>
          </a:custGeom>
          <a:solidFill>
            <a:sysClr val="window" lastClr="FFFFFF">
              <a:alpha val="70000"/>
            </a:sys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 anchor="ctr">
            <a:noAutofit/>
          </a:bodyPr>
          <a:lstStyle/>
          <a:p>
            <a:pPr algn="ctr"/>
            <a:endParaRPr lang="zh-CN" altLang="en-US" sz="1050" kern="0">
              <a:solidFill>
                <a:prstClr val="black"/>
              </a:solidFill>
              <a:latin typeface="Calibri" panose="020F0502020204030204" pitchFamily="34" charset="0"/>
              <a:ea typeface="等线" panose="02010600030101010101" pitchFamily="2" charset="-122"/>
            </a:endParaRPr>
          </a:p>
        </p:txBody>
      </p:sp>
      <p:pic>
        <p:nvPicPr>
          <p:cNvPr id="98" name="图片 97"/>
          <p:cNvPicPr>
            <a:picLocks noChangeAspect="1"/>
          </p:cNvPicPr>
          <p:nvPr/>
        </p:nvPicPr>
        <p:blipFill rotWithShape="1">
          <a:blip r:embed="rId2"/>
          <a:srcRect t="1782" b="2944"/>
          <a:stretch>
            <a:fillRect/>
          </a:stretch>
        </p:blipFill>
        <p:spPr>
          <a:xfrm>
            <a:off x="6800606" y="2214084"/>
            <a:ext cx="9912184" cy="6694389"/>
          </a:xfrm>
          <a:prstGeom prst="rect">
            <a:avLst/>
          </a:prstGeom>
        </p:spPr>
      </p:pic>
      <p:sp>
        <p:nvSpPr>
          <p:cNvPr id="114" name="任意多边形: 形状 113"/>
          <p:cNvSpPr/>
          <p:nvPr/>
        </p:nvSpPr>
        <p:spPr>
          <a:xfrm>
            <a:off x="6796764" y="2214084"/>
            <a:ext cx="9861679" cy="6694390"/>
          </a:xfrm>
          <a:custGeom>
            <a:avLst/>
            <a:gdLst>
              <a:gd name="connsiteX0" fmla="*/ 6790708 w 9861679"/>
              <a:gd name="connsiteY0" fmla="*/ 2422209 h 6694390"/>
              <a:gd name="connsiteX1" fmla="*/ 6394879 w 9861679"/>
              <a:gd name="connsiteY1" fmla="*/ 2827352 h 6694390"/>
              <a:gd name="connsiteX2" fmla="*/ 6148069 w 9861679"/>
              <a:gd name="connsiteY2" fmla="*/ 3097446 h 6694390"/>
              <a:gd name="connsiteX3" fmla="*/ 5766210 w 9861679"/>
              <a:gd name="connsiteY3" fmla="*/ 3469990 h 6694390"/>
              <a:gd name="connsiteX4" fmla="*/ 5649790 w 9861679"/>
              <a:gd name="connsiteY4" fmla="*/ 3577097 h 6694390"/>
              <a:gd name="connsiteX5" fmla="*/ 6082873 w 9861679"/>
              <a:gd name="connsiteY5" fmla="*/ 3996210 h 6694390"/>
              <a:gd name="connsiteX6" fmla="*/ 6134098 w 9861679"/>
              <a:gd name="connsiteY6" fmla="*/ 4042778 h 6694390"/>
              <a:gd name="connsiteX7" fmla="*/ 6315714 w 9861679"/>
              <a:gd name="connsiteY7" fmla="*/ 4205766 h 6694390"/>
              <a:gd name="connsiteX8" fmla="*/ 6753453 w 9861679"/>
              <a:gd name="connsiteY8" fmla="*/ 3758713 h 6694390"/>
              <a:gd name="connsiteX9" fmla="*/ 7098058 w 9861679"/>
              <a:gd name="connsiteY9" fmla="*/ 3386168 h 6694390"/>
              <a:gd name="connsiteX10" fmla="*/ 7386779 w 9861679"/>
              <a:gd name="connsiteY10" fmla="*/ 3069506 h 6694390"/>
              <a:gd name="connsiteX11" fmla="*/ 0 w 9861679"/>
              <a:gd name="connsiteY11" fmla="*/ 0 h 6694390"/>
              <a:gd name="connsiteX12" fmla="*/ 9861679 w 9861679"/>
              <a:gd name="connsiteY12" fmla="*/ 0 h 6694390"/>
              <a:gd name="connsiteX13" fmla="*/ 9861679 w 9861679"/>
              <a:gd name="connsiteY13" fmla="*/ 6694390 h 6694390"/>
              <a:gd name="connsiteX14" fmla="*/ 0 w 9861679"/>
              <a:gd name="connsiteY14" fmla="*/ 6694390 h 6694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861679" h="6694390">
                <a:moveTo>
                  <a:pt x="6790708" y="2422209"/>
                </a:moveTo>
                <a:lnTo>
                  <a:pt x="6394879" y="2827352"/>
                </a:lnTo>
                <a:lnTo>
                  <a:pt x="6148069" y="3097446"/>
                </a:lnTo>
                <a:lnTo>
                  <a:pt x="5766210" y="3469990"/>
                </a:lnTo>
                <a:lnTo>
                  <a:pt x="5649790" y="3577097"/>
                </a:lnTo>
                <a:lnTo>
                  <a:pt x="6082873" y="3996210"/>
                </a:lnTo>
                <a:lnTo>
                  <a:pt x="6134098" y="4042778"/>
                </a:lnTo>
                <a:lnTo>
                  <a:pt x="6315714" y="4205766"/>
                </a:lnTo>
                <a:lnTo>
                  <a:pt x="6753453" y="3758713"/>
                </a:lnTo>
                <a:lnTo>
                  <a:pt x="7098058" y="3386168"/>
                </a:lnTo>
                <a:lnTo>
                  <a:pt x="7386779" y="3069506"/>
                </a:lnTo>
                <a:close/>
                <a:moveTo>
                  <a:pt x="0" y="0"/>
                </a:moveTo>
                <a:lnTo>
                  <a:pt x="9861679" y="0"/>
                </a:lnTo>
                <a:lnTo>
                  <a:pt x="9861679" y="6694390"/>
                </a:lnTo>
                <a:lnTo>
                  <a:pt x="0" y="6694390"/>
                </a:lnTo>
                <a:close/>
              </a:path>
            </a:pathLst>
          </a:custGeom>
          <a:solidFill>
            <a:schemeClr val="bg1">
              <a:alpha val="37000"/>
            </a:schemeClr>
          </a:solidFill>
          <a:ln w="25400" cap="flat" cmpd="sng" algn="ctr">
            <a:noFill/>
            <a:prstDash val="dash"/>
            <a:round/>
            <a:headEnd type="none" w="med" len="med"/>
            <a:tailEnd type="none" w="med" len="med"/>
          </a:ln>
        </p:spPr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object 7"/>
          <p:cNvSpPr txBox="1"/>
          <p:nvPr/>
        </p:nvSpPr>
        <p:spPr>
          <a:xfrm>
            <a:off x="316098" y="945541"/>
            <a:ext cx="1454150" cy="222250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marL="12700" eaLnBrk="1" hangingPunct="1"/>
            <a:r>
              <a:rPr lang="en-US" altLang="zh-CN" sz="1400" b="1" dirty="0" err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区位</a:t>
            </a:r>
            <a:endParaRPr lang="en-US" altLang="zh-CN" sz="140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object 8"/>
          <p:cNvSpPr/>
          <p:nvPr/>
        </p:nvSpPr>
        <p:spPr>
          <a:xfrm>
            <a:off x="0" y="779463"/>
            <a:ext cx="20104100" cy="0"/>
          </a:xfrm>
          <a:custGeom>
            <a:avLst/>
            <a:gdLst>
              <a:gd name="txL" fmla="*/ 0 w 20104100"/>
              <a:gd name="txT" fmla="*/ 0 h 1"/>
              <a:gd name="txR" fmla="*/ 20104100 w 20104100"/>
              <a:gd name="txB" fmla="*/ 0 h 1"/>
            </a:gdLst>
            <a:ahLst/>
            <a:cxnLst>
              <a:cxn ang="0">
                <a:pos x="0" y="0"/>
              </a:cxn>
              <a:cxn ang="0">
                <a:pos x="20104100" y="0"/>
              </a:cxn>
            </a:cxnLst>
            <a:rect l="txL" t="txT" r="txR" b="txB"/>
            <a:pathLst>
              <a:path w="20104100" h="1">
                <a:moveTo>
                  <a:pt x="0" y="0"/>
                </a:moveTo>
                <a:lnTo>
                  <a:pt x="20104099" y="0"/>
                </a:lnTo>
              </a:path>
            </a:pathLst>
          </a:custGeom>
          <a:noFill/>
          <a:ln w="8666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" name="object 9"/>
          <p:cNvSpPr/>
          <p:nvPr/>
        </p:nvSpPr>
        <p:spPr>
          <a:xfrm>
            <a:off x="0" y="0"/>
            <a:ext cx="0" cy="10053638"/>
          </a:xfrm>
          <a:custGeom>
            <a:avLst/>
            <a:gdLst>
              <a:gd name="txL" fmla="*/ 0 w 1"/>
              <a:gd name="txT" fmla="*/ 0 h 10053320"/>
              <a:gd name="txR" fmla="*/ 0 w 1"/>
              <a:gd name="txB" fmla="*/ 10053320 h 10053320"/>
            </a:gdLst>
            <a:ahLst/>
            <a:cxnLst>
              <a:cxn ang="0">
                <a:pos x="0" y="0"/>
              </a:cxn>
              <a:cxn ang="0">
                <a:pos x="0" y="10060684"/>
              </a:cxn>
            </a:cxnLst>
            <a:rect l="txL" t="txT" r="txR" b="txB"/>
            <a:pathLst>
              <a:path w="1" h="10053320">
                <a:moveTo>
                  <a:pt x="0" y="0"/>
                </a:moveTo>
                <a:lnTo>
                  <a:pt x="0" y="10052740"/>
                </a:lnTo>
              </a:path>
            </a:pathLst>
          </a:custGeom>
          <a:noFill/>
          <a:ln w="8666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9" name="object 10"/>
          <p:cNvSpPr/>
          <p:nvPr/>
        </p:nvSpPr>
        <p:spPr>
          <a:xfrm>
            <a:off x="-639" y="10034588"/>
            <a:ext cx="20104100" cy="0"/>
          </a:xfrm>
          <a:custGeom>
            <a:avLst/>
            <a:gdLst>
              <a:gd name="txL" fmla="*/ 0 w 20104100"/>
              <a:gd name="txT" fmla="*/ 0 h 1"/>
              <a:gd name="txR" fmla="*/ 20104100 w 20104100"/>
              <a:gd name="txB" fmla="*/ 0 h 1"/>
            </a:gdLst>
            <a:ahLst/>
            <a:cxnLst>
              <a:cxn ang="0">
                <a:pos x="0" y="0"/>
              </a:cxn>
              <a:cxn ang="0">
                <a:pos x="20104100" y="0"/>
              </a:cxn>
            </a:cxnLst>
            <a:rect l="txL" t="txT" r="txR" b="txB"/>
            <a:pathLst>
              <a:path w="20104100" h="1">
                <a:moveTo>
                  <a:pt x="0" y="0"/>
                </a:moveTo>
                <a:lnTo>
                  <a:pt x="20104099" y="0"/>
                </a:lnTo>
              </a:path>
            </a:pathLst>
          </a:custGeom>
          <a:noFill/>
          <a:ln w="8666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object 7"/>
          <p:cNvSpPr txBox="1"/>
          <p:nvPr/>
        </p:nvSpPr>
        <p:spPr>
          <a:xfrm>
            <a:off x="5643991" y="924744"/>
            <a:ext cx="2174875" cy="21526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marL="12700" eaLnBrk="1" hangingPunct="1"/>
            <a:r>
              <a:rPr lang="zh-CN" altLang="en-US" sz="14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图则技术修正内容</a:t>
            </a:r>
            <a:endParaRPr lang="en-US" altLang="en-US" sz="1400" b="1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191510" y="783478"/>
            <a:ext cx="0" cy="9117013"/>
          </a:xfrm>
          <a:custGeom>
            <a:avLst/>
            <a:gdLst>
              <a:gd name="txL" fmla="*/ 0 w 1"/>
              <a:gd name="txT" fmla="*/ 0 h 9116695"/>
              <a:gd name="txR" fmla="*/ 0 w 1"/>
              <a:gd name="txB" fmla="*/ 9116695 h 9116695"/>
            </a:gdLst>
            <a:ahLst/>
            <a:cxnLst>
              <a:cxn ang="0">
                <a:pos x="0" y="0"/>
              </a:cxn>
              <a:cxn ang="0">
                <a:pos x="0" y="9124211"/>
              </a:cxn>
            </a:cxnLst>
            <a:rect l="txL" t="txT" r="txR" b="txB"/>
            <a:pathLst>
              <a:path w="1" h="9116695">
                <a:moveTo>
                  <a:pt x="0" y="0"/>
                </a:moveTo>
                <a:lnTo>
                  <a:pt x="0" y="9116254"/>
                </a:lnTo>
              </a:path>
            </a:pathLst>
          </a:custGeom>
          <a:noFill/>
          <a:ln w="8666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2" name="object 2"/>
          <p:cNvSpPr txBox="1"/>
          <p:nvPr/>
        </p:nvSpPr>
        <p:spPr>
          <a:xfrm>
            <a:off x="-639" y="362749"/>
            <a:ext cx="20104099" cy="285078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algn="ctr">
              <a:lnSpc>
                <a:spcPct val="150000"/>
              </a:lnSpc>
            </a:pPr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《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高淳经济开发区控制性详细规划</a:t>
            </a:r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》NJGCb060—02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规划管理单元图则技术修正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8038644" y="1857817"/>
            <a:ext cx="507121" cy="152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2414188" y="1857816"/>
            <a:ext cx="609584" cy="1996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5236358" y="1231948"/>
            <a:ext cx="8794908" cy="8988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700" indent="323850" eaLnBrk="1" fontAlgn="auto" hangingPunct="1">
              <a:lnSpc>
                <a:spcPct val="150000"/>
              </a:lnSpc>
              <a:defRPr/>
            </a:pP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调整局部路网，取消东西向规划支路龙井路（双湖路以西段），并结合路网调整优化地块两侧街旁绿地、防护绿地用地边界。</a:t>
            </a:r>
            <a:endParaRPr lang="en-US" altLang="zh-CN" sz="900" spc="20" dirty="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12700" indent="323850" eaLnBrk="1" fontAlgn="auto" hangingPunct="1">
              <a:lnSpc>
                <a:spcPct val="150000"/>
              </a:lnSpc>
              <a:defRPr/>
            </a:pP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02-031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地块：用地性质为一类工业用地（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M1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），用地面积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13.14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公顷，容积率≤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2.0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，建筑密度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——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，建筑高度≤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40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米，绿地率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——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；</a:t>
            </a:r>
            <a:endParaRPr lang="zh-CN" altLang="en-US" sz="900" spc="20" dirty="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12700" indent="323850" eaLnBrk="1" fontAlgn="auto" hangingPunct="1">
              <a:lnSpc>
                <a:spcPct val="150000"/>
              </a:lnSpc>
              <a:defRPr/>
            </a:pP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02-030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地块：用地性质为防护绿地（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G2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），用地面积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0.70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公顷，绿地率≥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70%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；</a:t>
            </a:r>
            <a:endParaRPr lang="zh-CN" altLang="en-US" sz="900" spc="20" dirty="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12700" indent="323850" eaLnBrk="1" fontAlgn="auto" hangingPunct="1">
              <a:lnSpc>
                <a:spcPct val="150000"/>
              </a:lnSpc>
              <a:defRPr/>
            </a:pP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02-035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地块：用地性质为街旁绿地（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G1c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），用地面积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2.34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公顷，绿地率≥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70% 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zh-CN" altLang="en-US" sz="900" spc="20" dirty="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325880" y="9396675"/>
            <a:ext cx="231695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zh-CN" altLang="en-US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本</a:t>
            </a:r>
            <a:r>
              <a:rPr lang="zh-CN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图则在</a:t>
            </a:r>
            <a:r>
              <a:rPr lang="en-US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NJGCb060</a:t>
            </a:r>
            <a:r>
              <a:rPr lang="zh-CN" altLang="en-US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控规</a:t>
            </a:r>
            <a:r>
              <a:rPr lang="zh-CN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单元的位置</a:t>
            </a:r>
            <a:endParaRPr lang="zh-CN" altLang="zh-CN" sz="900" kern="10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70839" y="4842822"/>
            <a:ext cx="4019281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zh-CN" altLang="en-US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本</a:t>
            </a:r>
            <a:r>
              <a:rPr lang="zh-CN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图则在</a:t>
            </a:r>
            <a:r>
              <a:rPr lang="zh-CN" altLang="en-US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高淳</a:t>
            </a:r>
            <a:r>
              <a:rPr lang="zh-CN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区的位置</a:t>
            </a:r>
            <a:endParaRPr lang="zh-CN" altLang="zh-CN" sz="900" kern="10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2" name="object 3"/>
          <p:cNvSpPr txBox="1"/>
          <p:nvPr/>
        </p:nvSpPr>
        <p:spPr>
          <a:xfrm>
            <a:off x="316098" y="1298656"/>
            <a:ext cx="4694055" cy="391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12700" indent="323850" algn="just" eaLnBrk="1" fontAlgn="auto" hangingPunct="1">
              <a:lnSpc>
                <a:spcPct val="150000"/>
              </a:lnSpc>
              <a:defRPr/>
            </a:pPr>
            <a:r>
              <a:rPr lang="en-US" altLang="zh-CN" sz="900" spc="2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NJGCb060—02</a:t>
            </a:r>
            <a:r>
              <a:rPr lang="zh-CN" altLang="en-US" sz="900" spc="2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规划管理单元图则位于高淳经济开发区，东至双湖路、南至梅园路，西至凤山路、北至花园大道，用地面积约</a:t>
            </a:r>
            <a:r>
              <a:rPr lang="en-US" altLang="zh-CN" sz="900" spc="2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202.72</a:t>
            </a:r>
            <a:r>
              <a:rPr lang="zh-CN" altLang="en-US" sz="900" spc="2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公顷。</a:t>
            </a:r>
            <a:endParaRPr lang="en-US" altLang="zh-CN" sz="900" spc="2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8038644" y="1857817"/>
            <a:ext cx="507121" cy="152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12414188" y="1857816"/>
            <a:ext cx="609584" cy="1996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6136726" y="9124553"/>
          <a:ext cx="3333750" cy="54424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23685"/>
                <a:gridCol w="2810065"/>
              </a:tblGrid>
              <a:tr h="29221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1" lang="zh-CN" altLang="en-US" sz="900" b="0" kern="1200" noProof="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批准单位</a:t>
                      </a:r>
                      <a:endParaRPr kumimoji="1" lang="zh-CN" altLang="en-US" sz="900" b="0" kern="1200" noProof="0" dirty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1" lang="zh-CN" altLang="en-US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南京市规划和自然资源局</a:t>
                      </a:r>
                      <a:endParaRPr kumimoji="1" lang="zh-CN" altLang="en-US" sz="900" b="0" kern="1200" dirty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 anchorCtr="1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5202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1" lang="zh-CN" altLang="en-US" sz="900" b="0" kern="1200" noProof="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批准文号</a:t>
                      </a:r>
                      <a:endParaRPr kumimoji="1" lang="zh-CN" altLang="en-US" sz="900" b="0" kern="1200" noProof="0" dirty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1" lang="zh-CN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宁规划资源办〔</a:t>
                      </a:r>
                      <a:r>
                        <a:rPr kumimoji="1" lang="en-US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2026</a:t>
                      </a:r>
                      <a:r>
                        <a:rPr kumimoji="1" lang="zh-CN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〕</a:t>
                      </a:r>
                      <a:r>
                        <a:rPr kumimoji="1" lang="en-US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55</a:t>
                      </a:r>
                      <a:r>
                        <a:rPr kumimoji="1" lang="zh-CN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号</a:t>
                      </a:r>
                      <a:endParaRPr kumimoji="1" lang="zh-CN" altLang="zh-CN" sz="900" b="0" kern="1200" dirty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 anchorCtr="1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34" name="组合 33"/>
          <p:cNvGrpSpPr/>
          <p:nvPr/>
        </p:nvGrpSpPr>
        <p:grpSpPr>
          <a:xfrm>
            <a:off x="14031270" y="8833448"/>
            <a:ext cx="1696666" cy="904863"/>
            <a:chOff x="17976523" y="7056099"/>
            <a:chExt cx="1696666" cy="904863"/>
          </a:xfrm>
        </p:grpSpPr>
        <p:sp>
          <p:nvSpPr>
            <p:cNvPr id="35" name="矩形 34"/>
            <p:cNvSpPr/>
            <p:nvPr/>
          </p:nvSpPr>
          <p:spPr>
            <a:xfrm>
              <a:off x="17976523" y="7443214"/>
              <a:ext cx="349281" cy="129117"/>
            </a:xfrm>
            <a:prstGeom prst="rect">
              <a:avLst/>
            </a:prstGeom>
            <a:noFill/>
            <a:ln w="19050">
              <a:solidFill>
                <a:srgbClr val="1C21F6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00" dirty="0"/>
            </a:p>
          </p:txBody>
        </p:sp>
        <p:grpSp>
          <p:nvGrpSpPr>
            <p:cNvPr id="36" name="组合 35"/>
            <p:cNvGrpSpPr/>
            <p:nvPr/>
          </p:nvGrpSpPr>
          <p:grpSpPr>
            <a:xfrm>
              <a:off x="17976523" y="7056099"/>
              <a:ext cx="1696666" cy="904863"/>
              <a:chOff x="17976523" y="7056099"/>
              <a:chExt cx="1696666" cy="904863"/>
            </a:xfrm>
          </p:grpSpPr>
          <p:sp>
            <p:nvSpPr>
              <p:cNvPr id="37" name="文本框 36"/>
              <p:cNvSpPr txBox="1"/>
              <p:nvPr/>
            </p:nvSpPr>
            <p:spPr>
              <a:xfrm>
                <a:off x="18431927" y="7056099"/>
                <a:ext cx="1241262" cy="904863"/>
              </a:xfrm>
              <a:prstGeom prst="rect">
                <a:avLst/>
              </a:prstGeom>
              <a:noFill/>
            </p:spPr>
            <p:txBody>
              <a:bodyPr wrap="square" lIns="0" rIns="0" rtlCol="0">
                <a:spAutoFit/>
              </a:bodyPr>
              <a:lstStyle/>
              <a:p>
                <a:pPr>
                  <a:lnSpc>
                    <a:spcPct val="160000"/>
                  </a:lnSpc>
                </a:pPr>
                <a:r>
                  <a:rPr lang="zh-CN" altLang="en-US" sz="1100" b="1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图则单元边界</a:t>
                </a:r>
                <a:endParaRPr lang="en-US" altLang="zh-CN" sz="1100" b="1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>
                  <a:lnSpc>
                    <a:spcPct val="160000"/>
                  </a:lnSpc>
                </a:pPr>
                <a:r>
                  <a:rPr lang="zh-CN" altLang="en-US" sz="1100" b="1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技术修正地块范围</a:t>
                </a:r>
                <a:endParaRPr lang="zh-CN" altLang="en-US" sz="1100" b="1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>
                  <a:lnSpc>
                    <a:spcPct val="160000"/>
                  </a:lnSpc>
                </a:pPr>
                <a:endParaRPr lang="en-US" altLang="zh-CN" sz="1100" b="1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8" name="矩形 37"/>
              <p:cNvSpPr/>
              <p:nvPr/>
            </p:nvSpPr>
            <p:spPr>
              <a:xfrm>
                <a:off x="17976523" y="7193276"/>
                <a:ext cx="349281" cy="129117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  <a:prstDash val="sysDash"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vertOverflow="overflow" horzOverflow="overflow" vert="horz" wrap="square" numCol="1" spcCol="0" rtlCol="0" fromWordArt="0" anchor="ctr" anchorCtr="0" forceAA="0" compatLnSpc="1">
                <a:noAutofit/>
              </a:bodyPr>
              <a:lstStyle/>
              <a:p>
                <a:pPr lvl="0" algn="ctr">
                  <a:buClrTx/>
                  <a:buSzTx/>
                  <a:buFontTx/>
                </a:pPr>
                <a:endParaRPr lang="zh-CN" altLang="en-US" sz="1000">
                  <a:sym typeface="+mn-ea"/>
                </a:endParaRPr>
              </a:p>
            </p:txBody>
          </p:sp>
        </p:grpSp>
      </p:grpSp>
      <p:pic>
        <p:nvPicPr>
          <p:cNvPr id="45" name="图片 44"/>
          <p:cNvPicPr>
            <a:picLocks noChangeAspect="1"/>
          </p:cNvPicPr>
          <p:nvPr/>
        </p:nvPicPr>
        <p:blipFill rotWithShape="1">
          <a:blip r:embed="rId3" cstate="hqprint"/>
          <a:srcRect l="462" b="7342"/>
          <a:stretch>
            <a:fillRect/>
          </a:stretch>
        </p:blipFill>
        <p:spPr>
          <a:xfrm>
            <a:off x="220706" y="1933885"/>
            <a:ext cx="4851626" cy="288376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6" name="矩形 45"/>
          <p:cNvSpPr/>
          <p:nvPr/>
        </p:nvSpPr>
        <p:spPr>
          <a:xfrm>
            <a:off x="220706" y="1933886"/>
            <a:ext cx="4851626" cy="2883764"/>
          </a:xfrm>
          <a:prstGeom prst="rect">
            <a:avLst/>
          </a:prstGeom>
          <a:solidFill>
            <a:schemeClr val="bg1">
              <a:alpha val="60000"/>
            </a:schemeClr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7" name="椭圆 46"/>
          <p:cNvSpPr/>
          <p:nvPr/>
        </p:nvSpPr>
        <p:spPr>
          <a:xfrm>
            <a:off x="2183534" y="3273289"/>
            <a:ext cx="136602" cy="136602"/>
          </a:xfrm>
          <a:prstGeom prst="ellips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8" name="文本框 47"/>
          <p:cNvSpPr txBox="1"/>
          <p:nvPr/>
        </p:nvSpPr>
        <p:spPr>
          <a:xfrm>
            <a:off x="1646541" y="3409891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NJGCb060-02</a:t>
            </a:r>
            <a:endParaRPr lang="en-US" altLang="zh-CN" sz="1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1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规划管理单元图则</a:t>
            </a:r>
            <a:endParaRPr lang="zh-CN" altLang="en-US" sz="1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5" name="图片 54"/>
          <p:cNvPicPr>
            <a:picLocks noChangeAspect="1"/>
          </p:cNvPicPr>
          <p:nvPr/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449857" y="5341923"/>
            <a:ext cx="607523" cy="597048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864639" y="6278099"/>
            <a:ext cx="3520094" cy="2843836"/>
            <a:chOff x="5560464" y="3408020"/>
            <a:chExt cx="3520094" cy="2843836"/>
          </a:xfrm>
        </p:grpSpPr>
        <p:sp>
          <p:nvSpPr>
            <p:cNvPr id="57" name="文本框 56"/>
            <p:cNvSpPr txBox="1"/>
            <p:nvPr/>
          </p:nvSpPr>
          <p:spPr>
            <a:xfrm rot="19261312">
              <a:off x="6053241" y="3493840"/>
              <a:ext cx="939680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溧芜高速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8" name="文本框 57"/>
            <p:cNvSpPr txBox="1"/>
            <p:nvPr/>
          </p:nvSpPr>
          <p:spPr>
            <a:xfrm rot="18411284">
              <a:off x="8695837" y="4332041"/>
              <a:ext cx="569387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漆桥河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9" name="文本框 58"/>
            <p:cNvSpPr txBox="1"/>
            <p:nvPr/>
          </p:nvSpPr>
          <p:spPr>
            <a:xfrm rot="3094880">
              <a:off x="5347878" y="5185684"/>
              <a:ext cx="625228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石固河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0" name="文本框 59"/>
            <p:cNvSpPr txBox="1"/>
            <p:nvPr/>
          </p:nvSpPr>
          <p:spPr>
            <a:xfrm rot="749637">
              <a:off x="6386462" y="6051801"/>
              <a:ext cx="774490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滨湖新城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4" name="文本框 83"/>
            <p:cNvSpPr txBox="1"/>
            <p:nvPr/>
          </p:nvSpPr>
          <p:spPr>
            <a:xfrm rot="19261312">
              <a:off x="6324809" y="3848606"/>
              <a:ext cx="634540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凤山路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5" name="文本框 84"/>
            <p:cNvSpPr txBox="1"/>
            <p:nvPr/>
          </p:nvSpPr>
          <p:spPr>
            <a:xfrm rot="19261312">
              <a:off x="6548574" y="4131428"/>
              <a:ext cx="634540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双湖路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6" name="文本框 85"/>
            <p:cNvSpPr txBox="1"/>
            <p:nvPr/>
          </p:nvSpPr>
          <p:spPr>
            <a:xfrm rot="2880447">
              <a:off x="6539986" y="4680647"/>
              <a:ext cx="706479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花园大道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7" name="文本框 86"/>
            <p:cNvSpPr txBox="1"/>
            <p:nvPr/>
          </p:nvSpPr>
          <p:spPr>
            <a:xfrm rot="1798701">
              <a:off x="6588347" y="5596369"/>
              <a:ext cx="706479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芜太公路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8" name="文本框 87"/>
            <p:cNvSpPr txBox="1"/>
            <p:nvPr/>
          </p:nvSpPr>
          <p:spPr>
            <a:xfrm rot="4001135">
              <a:off x="7131217" y="4299540"/>
              <a:ext cx="706479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古檀大道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9" name="文本框 88"/>
            <p:cNvSpPr txBox="1"/>
            <p:nvPr/>
          </p:nvSpPr>
          <p:spPr>
            <a:xfrm rot="3123398">
              <a:off x="7925767" y="3661232"/>
              <a:ext cx="706479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沧溪路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64" name="文本框 63"/>
          <p:cNvSpPr txBox="1"/>
          <p:nvPr/>
        </p:nvSpPr>
        <p:spPr>
          <a:xfrm rot="2802509">
            <a:off x="3520546" y="7964320"/>
            <a:ext cx="2154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R="0" algn="ctr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 kumimoji="0" sz="700" b="1" strike="noStrike" kern="0" cap="none" spc="300" normalizeH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漆桥河路</a:t>
            </a:r>
            <a:endParaRPr lang="zh-CN" altLang="en-US" dirty="0"/>
          </a:p>
        </p:txBody>
      </p:sp>
      <p:sp>
        <p:nvSpPr>
          <p:cNvPr id="71" name="任意多边形: 形状 70"/>
          <p:cNvSpPr/>
          <p:nvPr/>
        </p:nvSpPr>
        <p:spPr bwMode="auto">
          <a:xfrm>
            <a:off x="557212" y="5398967"/>
            <a:ext cx="4276725" cy="3795712"/>
          </a:xfrm>
          <a:custGeom>
            <a:avLst/>
            <a:gdLst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305175 w 4286250"/>
              <a:gd name="connsiteY46" fmla="*/ 619125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76625 w 4286250"/>
              <a:gd name="connsiteY70" fmla="*/ 1019175 h 3795712"/>
              <a:gd name="connsiteX71" fmla="*/ 3519487 w 4286250"/>
              <a:gd name="connsiteY71" fmla="*/ 1033462 h 3795712"/>
              <a:gd name="connsiteX72" fmla="*/ 3538537 w 4286250"/>
              <a:gd name="connsiteY72" fmla="*/ 981075 h 3795712"/>
              <a:gd name="connsiteX73" fmla="*/ 3538537 w 4286250"/>
              <a:gd name="connsiteY73" fmla="*/ 942975 h 3795712"/>
              <a:gd name="connsiteX74" fmla="*/ 3586162 w 4286250"/>
              <a:gd name="connsiteY74" fmla="*/ 933450 h 3795712"/>
              <a:gd name="connsiteX75" fmla="*/ 3562350 w 4286250"/>
              <a:gd name="connsiteY75" fmla="*/ 909637 h 3795712"/>
              <a:gd name="connsiteX76" fmla="*/ 3586162 w 4286250"/>
              <a:gd name="connsiteY76" fmla="*/ 876300 h 3795712"/>
              <a:gd name="connsiteX77" fmla="*/ 3552825 w 4286250"/>
              <a:gd name="connsiteY77" fmla="*/ 866775 h 3795712"/>
              <a:gd name="connsiteX78" fmla="*/ 3552825 w 4286250"/>
              <a:gd name="connsiteY78" fmla="*/ 804862 h 3795712"/>
              <a:gd name="connsiteX79" fmla="*/ 3586162 w 4286250"/>
              <a:gd name="connsiteY79" fmla="*/ 795337 h 3795712"/>
              <a:gd name="connsiteX80" fmla="*/ 3600450 w 4286250"/>
              <a:gd name="connsiteY80" fmla="*/ 857250 h 3795712"/>
              <a:gd name="connsiteX81" fmla="*/ 3638550 w 4286250"/>
              <a:gd name="connsiteY81" fmla="*/ 852487 h 3795712"/>
              <a:gd name="connsiteX82" fmla="*/ 3690937 w 4286250"/>
              <a:gd name="connsiteY82" fmla="*/ 876300 h 3795712"/>
              <a:gd name="connsiteX83" fmla="*/ 3719512 w 4286250"/>
              <a:gd name="connsiteY83" fmla="*/ 900112 h 3795712"/>
              <a:gd name="connsiteX84" fmla="*/ 3738562 w 4286250"/>
              <a:gd name="connsiteY84" fmla="*/ 881062 h 3795712"/>
              <a:gd name="connsiteX85" fmla="*/ 3743325 w 4286250"/>
              <a:gd name="connsiteY85" fmla="*/ 852487 h 3795712"/>
              <a:gd name="connsiteX86" fmla="*/ 3757612 w 4286250"/>
              <a:gd name="connsiteY86" fmla="*/ 842962 h 3795712"/>
              <a:gd name="connsiteX87" fmla="*/ 3800475 w 4286250"/>
              <a:gd name="connsiteY87" fmla="*/ 838200 h 3795712"/>
              <a:gd name="connsiteX88" fmla="*/ 3786187 w 4286250"/>
              <a:gd name="connsiteY88" fmla="*/ 800100 h 3795712"/>
              <a:gd name="connsiteX89" fmla="*/ 3767137 w 4286250"/>
              <a:gd name="connsiteY89" fmla="*/ 757237 h 3795712"/>
              <a:gd name="connsiteX90" fmla="*/ 3781425 w 4286250"/>
              <a:gd name="connsiteY90" fmla="*/ 719137 h 3795712"/>
              <a:gd name="connsiteX91" fmla="*/ 3829050 w 4286250"/>
              <a:gd name="connsiteY91" fmla="*/ 747712 h 3795712"/>
              <a:gd name="connsiteX92" fmla="*/ 3833812 w 4286250"/>
              <a:gd name="connsiteY92" fmla="*/ 709612 h 3795712"/>
              <a:gd name="connsiteX93" fmla="*/ 3871912 w 4286250"/>
              <a:gd name="connsiteY93" fmla="*/ 695325 h 3795712"/>
              <a:gd name="connsiteX94" fmla="*/ 3905250 w 4286250"/>
              <a:gd name="connsiteY94" fmla="*/ 700087 h 3795712"/>
              <a:gd name="connsiteX95" fmla="*/ 3952875 w 4286250"/>
              <a:gd name="connsiteY95" fmla="*/ 685800 h 3795712"/>
              <a:gd name="connsiteX96" fmla="*/ 3976687 w 4286250"/>
              <a:gd name="connsiteY96" fmla="*/ 647700 h 3795712"/>
              <a:gd name="connsiteX97" fmla="*/ 3990975 w 4286250"/>
              <a:gd name="connsiteY97" fmla="*/ 609600 h 3795712"/>
              <a:gd name="connsiteX98" fmla="*/ 3976687 w 4286250"/>
              <a:gd name="connsiteY98" fmla="*/ 581025 h 3795712"/>
              <a:gd name="connsiteX99" fmla="*/ 3990975 w 4286250"/>
              <a:gd name="connsiteY99" fmla="*/ 561975 h 3795712"/>
              <a:gd name="connsiteX100" fmla="*/ 4000500 w 4286250"/>
              <a:gd name="connsiteY100" fmla="*/ 528637 h 3795712"/>
              <a:gd name="connsiteX101" fmla="*/ 4038600 w 4286250"/>
              <a:gd name="connsiteY101" fmla="*/ 514350 h 3795712"/>
              <a:gd name="connsiteX102" fmla="*/ 4076700 w 4286250"/>
              <a:gd name="connsiteY102" fmla="*/ 495300 h 3795712"/>
              <a:gd name="connsiteX103" fmla="*/ 4067175 w 4286250"/>
              <a:gd name="connsiteY103" fmla="*/ 452437 h 3795712"/>
              <a:gd name="connsiteX104" fmla="*/ 4076700 w 4286250"/>
              <a:gd name="connsiteY104" fmla="*/ 428625 h 3795712"/>
              <a:gd name="connsiteX105" fmla="*/ 4062412 w 4286250"/>
              <a:gd name="connsiteY105" fmla="*/ 395287 h 3795712"/>
              <a:gd name="connsiteX106" fmla="*/ 4062412 w 4286250"/>
              <a:gd name="connsiteY106" fmla="*/ 371475 h 3795712"/>
              <a:gd name="connsiteX107" fmla="*/ 4090987 w 4286250"/>
              <a:gd name="connsiteY107" fmla="*/ 357187 h 3795712"/>
              <a:gd name="connsiteX108" fmla="*/ 4114800 w 4286250"/>
              <a:gd name="connsiteY108" fmla="*/ 366712 h 3795712"/>
              <a:gd name="connsiteX109" fmla="*/ 4152900 w 4286250"/>
              <a:gd name="connsiteY109" fmla="*/ 333375 h 3795712"/>
              <a:gd name="connsiteX110" fmla="*/ 4162425 w 4286250"/>
              <a:gd name="connsiteY110" fmla="*/ 314325 h 3795712"/>
              <a:gd name="connsiteX111" fmla="*/ 4138612 w 4286250"/>
              <a:gd name="connsiteY111" fmla="*/ 266700 h 3795712"/>
              <a:gd name="connsiteX112" fmla="*/ 4148137 w 4286250"/>
              <a:gd name="connsiteY112" fmla="*/ 242887 h 3795712"/>
              <a:gd name="connsiteX113" fmla="*/ 4157662 w 4286250"/>
              <a:gd name="connsiteY113" fmla="*/ 223837 h 3795712"/>
              <a:gd name="connsiteX114" fmla="*/ 4171950 w 4286250"/>
              <a:gd name="connsiteY114" fmla="*/ 195262 h 3795712"/>
              <a:gd name="connsiteX115" fmla="*/ 4224337 w 4286250"/>
              <a:gd name="connsiteY115" fmla="*/ 204787 h 3795712"/>
              <a:gd name="connsiteX116" fmla="*/ 4238625 w 4286250"/>
              <a:gd name="connsiteY116" fmla="*/ 200025 h 3795712"/>
              <a:gd name="connsiteX117" fmla="*/ 4286250 w 4286250"/>
              <a:gd name="connsiteY117" fmla="*/ 223837 h 3795712"/>
              <a:gd name="connsiteX118" fmla="*/ 4205287 w 4286250"/>
              <a:gd name="connsiteY118" fmla="*/ 638175 h 3795712"/>
              <a:gd name="connsiteX119" fmla="*/ 4205287 w 4286250"/>
              <a:gd name="connsiteY119" fmla="*/ 723900 h 3795712"/>
              <a:gd name="connsiteX120" fmla="*/ 4224337 w 4286250"/>
              <a:gd name="connsiteY120" fmla="*/ 814387 h 3795712"/>
              <a:gd name="connsiteX121" fmla="*/ 4233862 w 4286250"/>
              <a:gd name="connsiteY121" fmla="*/ 895350 h 3795712"/>
              <a:gd name="connsiteX122" fmla="*/ 4248150 w 4286250"/>
              <a:gd name="connsiteY122" fmla="*/ 976312 h 3795712"/>
              <a:gd name="connsiteX123" fmla="*/ 4152900 w 4286250"/>
              <a:gd name="connsiteY123" fmla="*/ 1104900 h 3795712"/>
              <a:gd name="connsiteX124" fmla="*/ 4124325 w 4286250"/>
              <a:gd name="connsiteY124" fmla="*/ 1166812 h 3795712"/>
              <a:gd name="connsiteX125" fmla="*/ 4076700 w 4286250"/>
              <a:gd name="connsiteY125" fmla="*/ 1223962 h 3795712"/>
              <a:gd name="connsiteX126" fmla="*/ 4043362 w 4286250"/>
              <a:gd name="connsiteY126" fmla="*/ 1257300 h 3795712"/>
              <a:gd name="connsiteX127" fmla="*/ 4005262 w 4286250"/>
              <a:gd name="connsiteY127" fmla="*/ 1285875 h 3795712"/>
              <a:gd name="connsiteX128" fmla="*/ 3976687 w 4286250"/>
              <a:gd name="connsiteY128" fmla="*/ 1323975 h 3795712"/>
              <a:gd name="connsiteX129" fmla="*/ 3962400 w 4286250"/>
              <a:gd name="connsiteY129" fmla="*/ 1385887 h 3795712"/>
              <a:gd name="connsiteX130" fmla="*/ 3914775 w 4286250"/>
              <a:gd name="connsiteY130" fmla="*/ 1452562 h 3795712"/>
              <a:gd name="connsiteX131" fmla="*/ 3890962 w 4286250"/>
              <a:gd name="connsiteY131" fmla="*/ 1504950 h 3795712"/>
              <a:gd name="connsiteX132" fmla="*/ 3900487 w 4286250"/>
              <a:gd name="connsiteY132" fmla="*/ 1543050 h 3795712"/>
              <a:gd name="connsiteX133" fmla="*/ 3876675 w 4286250"/>
              <a:gd name="connsiteY133" fmla="*/ 1581150 h 3795712"/>
              <a:gd name="connsiteX134" fmla="*/ 3714750 w 4286250"/>
              <a:gd name="connsiteY134" fmla="*/ 1790700 h 3795712"/>
              <a:gd name="connsiteX135" fmla="*/ 3590925 w 4286250"/>
              <a:gd name="connsiteY135" fmla="*/ 1952625 h 3795712"/>
              <a:gd name="connsiteX136" fmla="*/ 3538537 w 4286250"/>
              <a:gd name="connsiteY136" fmla="*/ 2028825 h 3795712"/>
              <a:gd name="connsiteX137" fmla="*/ 3505200 w 4286250"/>
              <a:gd name="connsiteY137" fmla="*/ 2100262 h 3795712"/>
              <a:gd name="connsiteX138" fmla="*/ 3486150 w 4286250"/>
              <a:gd name="connsiteY138" fmla="*/ 2181225 h 3795712"/>
              <a:gd name="connsiteX139" fmla="*/ 3486150 w 4286250"/>
              <a:gd name="connsiteY139" fmla="*/ 2228850 h 3795712"/>
              <a:gd name="connsiteX140" fmla="*/ 3486150 w 4286250"/>
              <a:gd name="connsiteY140" fmla="*/ 2290762 h 3795712"/>
              <a:gd name="connsiteX141" fmla="*/ 3486150 w 4286250"/>
              <a:gd name="connsiteY141" fmla="*/ 2366962 h 3795712"/>
              <a:gd name="connsiteX142" fmla="*/ 3443287 w 4286250"/>
              <a:gd name="connsiteY142" fmla="*/ 2462212 h 3795712"/>
              <a:gd name="connsiteX143" fmla="*/ 3400425 w 4286250"/>
              <a:gd name="connsiteY143" fmla="*/ 2552700 h 3795712"/>
              <a:gd name="connsiteX144" fmla="*/ 3367087 w 4286250"/>
              <a:gd name="connsiteY144" fmla="*/ 2624137 h 3795712"/>
              <a:gd name="connsiteX145" fmla="*/ 3309937 w 4286250"/>
              <a:gd name="connsiteY145" fmla="*/ 2686050 h 3795712"/>
              <a:gd name="connsiteX146" fmla="*/ 3281362 w 4286250"/>
              <a:gd name="connsiteY146" fmla="*/ 2714625 h 3795712"/>
              <a:gd name="connsiteX147" fmla="*/ 3257550 w 4286250"/>
              <a:gd name="connsiteY147" fmla="*/ 2762250 h 3795712"/>
              <a:gd name="connsiteX148" fmla="*/ 3248025 w 4286250"/>
              <a:gd name="connsiteY148" fmla="*/ 2809875 h 3795712"/>
              <a:gd name="connsiteX149" fmla="*/ 3267075 w 4286250"/>
              <a:gd name="connsiteY149" fmla="*/ 2900362 h 3795712"/>
              <a:gd name="connsiteX150" fmla="*/ 3267075 w 4286250"/>
              <a:gd name="connsiteY150" fmla="*/ 2981325 h 3795712"/>
              <a:gd name="connsiteX151" fmla="*/ 3248025 w 4286250"/>
              <a:gd name="connsiteY151" fmla="*/ 3024187 h 3795712"/>
              <a:gd name="connsiteX152" fmla="*/ 3167062 w 4286250"/>
              <a:gd name="connsiteY152" fmla="*/ 3024187 h 3795712"/>
              <a:gd name="connsiteX153" fmla="*/ 3100387 w 4286250"/>
              <a:gd name="connsiteY153" fmla="*/ 3014662 h 3795712"/>
              <a:gd name="connsiteX154" fmla="*/ 3038475 w 4286250"/>
              <a:gd name="connsiteY154" fmla="*/ 3028950 h 3795712"/>
              <a:gd name="connsiteX155" fmla="*/ 2981325 w 4286250"/>
              <a:gd name="connsiteY155" fmla="*/ 3076575 h 3795712"/>
              <a:gd name="connsiteX156" fmla="*/ 2928937 w 4286250"/>
              <a:gd name="connsiteY156" fmla="*/ 3148012 h 3795712"/>
              <a:gd name="connsiteX157" fmla="*/ 2876550 w 4286250"/>
              <a:gd name="connsiteY157" fmla="*/ 3200400 h 3795712"/>
              <a:gd name="connsiteX158" fmla="*/ 2809875 w 4286250"/>
              <a:gd name="connsiteY158" fmla="*/ 3228975 h 3795712"/>
              <a:gd name="connsiteX159" fmla="*/ 2786062 w 4286250"/>
              <a:gd name="connsiteY159" fmla="*/ 3257550 h 3795712"/>
              <a:gd name="connsiteX160" fmla="*/ 2767012 w 4286250"/>
              <a:gd name="connsiteY160" fmla="*/ 3300412 h 3795712"/>
              <a:gd name="connsiteX161" fmla="*/ 2776537 w 4286250"/>
              <a:gd name="connsiteY161" fmla="*/ 3333750 h 3795712"/>
              <a:gd name="connsiteX162" fmla="*/ 2814637 w 4286250"/>
              <a:gd name="connsiteY162" fmla="*/ 3381375 h 3795712"/>
              <a:gd name="connsiteX163" fmla="*/ 2833687 w 4286250"/>
              <a:gd name="connsiteY163" fmla="*/ 3409950 h 3795712"/>
              <a:gd name="connsiteX164" fmla="*/ 2814637 w 4286250"/>
              <a:gd name="connsiteY164" fmla="*/ 3443287 h 3795712"/>
              <a:gd name="connsiteX165" fmla="*/ 2776537 w 4286250"/>
              <a:gd name="connsiteY165" fmla="*/ 3467100 h 3795712"/>
              <a:gd name="connsiteX166" fmla="*/ 2752725 w 4286250"/>
              <a:gd name="connsiteY166" fmla="*/ 3490912 h 3795712"/>
              <a:gd name="connsiteX167" fmla="*/ 2752725 w 4286250"/>
              <a:gd name="connsiteY167" fmla="*/ 3524250 h 3795712"/>
              <a:gd name="connsiteX168" fmla="*/ 2752725 w 4286250"/>
              <a:gd name="connsiteY168" fmla="*/ 3548062 h 3795712"/>
              <a:gd name="connsiteX169" fmla="*/ 2705100 w 4286250"/>
              <a:gd name="connsiteY169" fmla="*/ 3567112 h 3795712"/>
              <a:gd name="connsiteX170" fmla="*/ 2652712 w 4286250"/>
              <a:gd name="connsiteY170" fmla="*/ 3605212 h 3795712"/>
              <a:gd name="connsiteX171" fmla="*/ 2619375 w 4286250"/>
              <a:gd name="connsiteY171" fmla="*/ 3690937 h 3795712"/>
              <a:gd name="connsiteX172" fmla="*/ 2605087 w 4286250"/>
              <a:gd name="connsiteY172" fmla="*/ 3733800 h 3795712"/>
              <a:gd name="connsiteX173" fmla="*/ 2566987 w 4286250"/>
              <a:gd name="connsiteY173" fmla="*/ 3762375 h 3795712"/>
              <a:gd name="connsiteX174" fmla="*/ 2509837 w 4286250"/>
              <a:gd name="connsiteY174" fmla="*/ 3767137 h 3795712"/>
              <a:gd name="connsiteX175" fmla="*/ 2452687 w 4286250"/>
              <a:gd name="connsiteY175" fmla="*/ 3767137 h 3795712"/>
              <a:gd name="connsiteX176" fmla="*/ 2419350 w 4286250"/>
              <a:gd name="connsiteY176" fmla="*/ 3790950 h 3795712"/>
              <a:gd name="connsiteX177" fmla="*/ 2333625 w 4286250"/>
              <a:gd name="connsiteY177" fmla="*/ 3714750 h 3795712"/>
              <a:gd name="connsiteX178" fmla="*/ 2271712 w 4286250"/>
              <a:gd name="connsiteY178" fmla="*/ 3795712 h 3795712"/>
              <a:gd name="connsiteX179" fmla="*/ 1733550 w 4286250"/>
              <a:gd name="connsiteY179" fmla="*/ 3600450 h 3795712"/>
              <a:gd name="connsiteX180" fmla="*/ 1628775 w 4286250"/>
              <a:gd name="connsiteY180" fmla="*/ 3552825 h 3795712"/>
              <a:gd name="connsiteX181" fmla="*/ 1447800 w 4286250"/>
              <a:gd name="connsiteY181" fmla="*/ 3486150 h 3795712"/>
              <a:gd name="connsiteX182" fmla="*/ 1328737 w 4286250"/>
              <a:gd name="connsiteY182" fmla="*/ 3490912 h 3795712"/>
              <a:gd name="connsiteX183" fmla="*/ 1285875 w 4286250"/>
              <a:gd name="connsiteY183" fmla="*/ 3495675 h 3795712"/>
              <a:gd name="connsiteX184" fmla="*/ 1285875 w 4286250"/>
              <a:gd name="connsiteY184" fmla="*/ 3495675 h 3795712"/>
              <a:gd name="connsiteX185" fmla="*/ 1238250 w 4286250"/>
              <a:gd name="connsiteY185" fmla="*/ 3529012 h 3795712"/>
              <a:gd name="connsiteX186" fmla="*/ 1185862 w 4286250"/>
              <a:gd name="connsiteY186" fmla="*/ 3529012 h 3795712"/>
              <a:gd name="connsiteX187" fmla="*/ 1185862 w 4286250"/>
              <a:gd name="connsiteY187" fmla="*/ 3529012 h 3795712"/>
              <a:gd name="connsiteX188" fmla="*/ 1104900 w 4286250"/>
              <a:gd name="connsiteY188" fmla="*/ 3529012 h 3795712"/>
              <a:gd name="connsiteX189" fmla="*/ 1033462 w 4286250"/>
              <a:gd name="connsiteY189" fmla="*/ 3557587 h 3795712"/>
              <a:gd name="connsiteX190" fmla="*/ 947737 w 4286250"/>
              <a:gd name="connsiteY190" fmla="*/ 3600450 h 3795712"/>
              <a:gd name="connsiteX191" fmla="*/ 914400 w 4286250"/>
              <a:gd name="connsiteY191" fmla="*/ 3619500 h 3795712"/>
              <a:gd name="connsiteX192" fmla="*/ 847725 w 4286250"/>
              <a:gd name="connsiteY192" fmla="*/ 3519487 h 3795712"/>
              <a:gd name="connsiteX193" fmla="*/ 790575 w 4286250"/>
              <a:gd name="connsiteY193" fmla="*/ 3381375 h 3795712"/>
              <a:gd name="connsiteX194" fmla="*/ 714375 w 4286250"/>
              <a:gd name="connsiteY194" fmla="*/ 3429000 h 3795712"/>
              <a:gd name="connsiteX195" fmla="*/ 571500 w 4286250"/>
              <a:gd name="connsiteY195" fmla="*/ 2995612 h 3795712"/>
              <a:gd name="connsiteX196" fmla="*/ 595312 w 4286250"/>
              <a:gd name="connsiteY196" fmla="*/ 2986087 h 3795712"/>
              <a:gd name="connsiteX197" fmla="*/ 581025 w 4286250"/>
              <a:gd name="connsiteY197" fmla="*/ 2914650 h 3795712"/>
              <a:gd name="connsiteX198" fmla="*/ 542925 w 4286250"/>
              <a:gd name="connsiteY198" fmla="*/ 2847975 h 3795712"/>
              <a:gd name="connsiteX199" fmla="*/ 481012 w 4286250"/>
              <a:gd name="connsiteY199" fmla="*/ 2771775 h 3795712"/>
              <a:gd name="connsiteX200" fmla="*/ 328612 w 4286250"/>
              <a:gd name="connsiteY200" fmla="*/ 2595562 h 3795712"/>
              <a:gd name="connsiteX201" fmla="*/ 247650 w 4286250"/>
              <a:gd name="connsiteY201" fmla="*/ 2524125 h 3795712"/>
              <a:gd name="connsiteX202" fmla="*/ 214312 w 4286250"/>
              <a:gd name="connsiteY202" fmla="*/ 2466975 h 3795712"/>
              <a:gd name="connsiteX203" fmla="*/ 171450 w 4286250"/>
              <a:gd name="connsiteY203" fmla="*/ 2400300 h 3795712"/>
              <a:gd name="connsiteX204" fmla="*/ 104775 w 4286250"/>
              <a:gd name="connsiteY204" fmla="*/ 2357437 h 3795712"/>
              <a:gd name="connsiteX205" fmla="*/ 52387 w 4286250"/>
              <a:gd name="connsiteY205" fmla="*/ 2324100 h 3795712"/>
              <a:gd name="connsiteX206" fmla="*/ 0 w 4286250"/>
              <a:gd name="connsiteY206" fmla="*/ 2209800 h 3795712"/>
              <a:gd name="connsiteX207" fmla="*/ 290512 w 4286250"/>
              <a:gd name="connsiteY207" fmla="*/ 2000250 h 3795712"/>
              <a:gd name="connsiteX208" fmla="*/ 504825 w 4286250"/>
              <a:gd name="connsiteY208" fmla="*/ 1828800 h 3795712"/>
              <a:gd name="connsiteX209" fmla="*/ 742950 w 4286250"/>
              <a:gd name="connsiteY209" fmla="*/ 1557337 h 3795712"/>
              <a:gd name="connsiteX210" fmla="*/ 900112 w 4286250"/>
              <a:gd name="connsiteY210" fmla="*/ 1428750 h 3795712"/>
              <a:gd name="connsiteX211" fmla="*/ 1162050 w 4286250"/>
              <a:gd name="connsiteY211" fmla="*/ 1243012 h 3795712"/>
              <a:gd name="connsiteX212" fmla="*/ 1466850 w 4286250"/>
              <a:gd name="connsiteY212" fmla="*/ 1028700 h 3795712"/>
              <a:gd name="connsiteX213" fmla="*/ 1690687 w 4286250"/>
              <a:gd name="connsiteY213" fmla="*/ 833437 h 3795712"/>
              <a:gd name="connsiteX214" fmla="*/ 1871662 w 4286250"/>
              <a:gd name="connsiteY214" fmla="*/ 614362 h 3795712"/>
              <a:gd name="connsiteX215" fmla="*/ 2062162 w 4286250"/>
              <a:gd name="connsiteY215" fmla="*/ 366712 h 3795712"/>
              <a:gd name="connsiteX216" fmla="*/ 2214562 w 4286250"/>
              <a:gd name="connsiteY216" fmla="*/ 161925 h 3795712"/>
              <a:gd name="connsiteX217" fmla="*/ 2286000 w 4286250"/>
              <a:gd name="connsiteY217" fmla="*/ 76200 h 3795712"/>
              <a:gd name="connsiteX218" fmla="*/ 2343150 w 4286250"/>
              <a:gd name="connsiteY218" fmla="*/ 0 h 3795712"/>
              <a:gd name="connsiteX0-1" fmla="*/ 2343150 w 4286250"/>
              <a:gd name="connsiteY0-2" fmla="*/ 0 h 3795712"/>
              <a:gd name="connsiteX1-3" fmla="*/ 2405062 w 4286250"/>
              <a:gd name="connsiteY1-4" fmla="*/ 19050 h 3795712"/>
              <a:gd name="connsiteX2-5" fmla="*/ 2433637 w 4286250"/>
              <a:gd name="connsiteY2-6" fmla="*/ 23812 h 3795712"/>
              <a:gd name="connsiteX3-7" fmla="*/ 2452687 w 4286250"/>
              <a:gd name="connsiteY3-8" fmla="*/ 52387 h 3795712"/>
              <a:gd name="connsiteX4-9" fmla="*/ 2509837 w 4286250"/>
              <a:gd name="connsiteY4-10" fmla="*/ 38100 h 3795712"/>
              <a:gd name="connsiteX5-11" fmla="*/ 2552700 w 4286250"/>
              <a:gd name="connsiteY5-12" fmla="*/ 38100 h 3795712"/>
              <a:gd name="connsiteX6-13" fmla="*/ 2619375 w 4286250"/>
              <a:gd name="connsiteY6-14" fmla="*/ 38100 h 3795712"/>
              <a:gd name="connsiteX7-15" fmla="*/ 2647950 w 4286250"/>
              <a:gd name="connsiteY7-16" fmla="*/ 57150 h 3795712"/>
              <a:gd name="connsiteX8-17" fmla="*/ 2662237 w 4286250"/>
              <a:gd name="connsiteY8-18" fmla="*/ 95250 h 3795712"/>
              <a:gd name="connsiteX9-19" fmla="*/ 2624137 w 4286250"/>
              <a:gd name="connsiteY9-20" fmla="*/ 114300 h 3795712"/>
              <a:gd name="connsiteX10-21" fmla="*/ 2662237 w 4286250"/>
              <a:gd name="connsiteY10-22" fmla="*/ 133350 h 3795712"/>
              <a:gd name="connsiteX11-23" fmla="*/ 2695575 w 4286250"/>
              <a:gd name="connsiteY11-24" fmla="*/ 161925 h 3795712"/>
              <a:gd name="connsiteX12-25" fmla="*/ 2728912 w 4286250"/>
              <a:gd name="connsiteY12-26" fmla="*/ 128587 h 3795712"/>
              <a:gd name="connsiteX13-27" fmla="*/ 2762250 w 4286250"/>
              <a:gd name="connsiteY13-28" fmla="*/ 161925 h 3795712"/>
              <a:gd name="connsiteX14-29" fmla="*/ 2814637 w 4286250"/>
              <a:gd name="connsiteY14-30" fmla="*/ 190500 h 3795712"/>
              <a:gd name="connsiteX15-31" fmla="*/ 2871787 w 4286250"/>
              <a:gd name="connsiteY15-32" fmla="*/ 209550 h 3795712"/>
              <a:gd name="connsiteX16-33" fmla="*/ 2871787 w 4286250"/>
              <a:gd name="connsiteY16-34" fmla="*/ 209550 h 3795712"/>
              <a:gd name="connsiteX17-35" fmla="*/ 2900362 w 4286250"/>
              <a:gd name="connsiteY17-36" fmla="*/ 257175 h 3795712"/>
              <a:gd name="connsiteX18-37" fmla="*/ 2952750 w 4286250"/>
              <a:gd name="connsiteY18-38" fmla="*/ 300037 h 3795712"/>
              <a:gd name="connsiteX19-39" fmla="*/ 2990850 w 4286250"/>
              <a:gd name="connsiteY19-40" fmla="*/ 342900 h 3795712"/>
              <a:gd name="connsiteX20-41" fmla="*/ 3043237 w 4286250"/>
              <a:gd name="connsiteY20-42" fmla="*/ 357187 h 3795712"/>
              <a:gd name="connsiteX21-43" fmla="*/ 3033712 w 4286250"/>
              <a:gd name="connsiteY21-44" fmla="*/ 395287 h 3795712"/>
              <a:gd name="connsiteX22-45" fmla="*/ 3019425 w 4286250"/>
              <a:gd name="connsiteY22-46" fmla="*/ 438150 h 3795712"/>
              <a:gd name="connsiteX23-47" fmla="*/ 3019425 w 4286250"/>
              <a:gd name="connsiteY23-48" fmla="*/ 438150 h 3795712"/>
              <a:gd name="connsiteX24-49" fmla="*/ 3043237 w 4286250"/>
              <a:gd name="connsiteY24-50" fmla="*/ 481012 h 3795712"/>
              <a:gd name="connsiteX25-51" fmla="*/ 3000375 w 4286250"/>
              <a:gd name="connsiteY25-52" fmla="*/ 485775 h 3795712"/>
              <a:gd name="connsiteX26-53" fmla="*/ 2986087 w 4286250"/>
              <a:gd name="connsiteY26-54" fmla="*/ 495300 h 3795712"/>
              <a:gd name="connsiteX27-55" fmla="*/ 2986087 w 4286250"/>
              <a:gd name="connsiteY27-56" fmla="*/ 495300 h 3795712"/>
              <a:gd name="connsiteX28-57" fmla="*/ 2971800 w 4286250"/>
              <a:gd name="connsiteY28-58" fmla="*/ 547687 h 3795712"/>
              <a:gd name="connsiteX29-59" fmla="*/ 2971800 w 4286250"/>
              <a:gd name="connsiteY29-60" fmla="*/ 547687 h 3795712"/>
              <a:gd name="connsiteX30-61" fmla="*/ 2928937 w 4286250"/>
              <a:gd name="connsiteY30-62" fmla="*/ 576262 h 3795712"/>
              <a:gd name="connsiteX31-63" fmla="*/ 2914650 w 4286250"/>
              <a:gd name="connsiteY31-64" fmla="*/ 595312 h 3795712"/>
              <a:gd name="connsiteX32-65" fmla="*/ 2933700 w 4286250"/>
              <a:gd name="connsiteY32-66" fmla="*/ 619125 h 3795712"/>
              <a:gd name="connsiteX33-67" fmla="*/ 2952750 w 4286250"/>
              <a:gd name="connsiteY33-68" fmla="*/ 652462 h 3795712"/>
              <a:gd name="connsiteX34-69" fmla="*/ 2952750 w 4286250"/>
              <a:gd name="connsiteY34-70" fmla="*/ 652462 h 3795712"/>
              <a:gd name="connsiteX35-71" fmla="*/ 2914650 w 4286250"/>
              <a:gd name="connsiteY35-72" fmla="*/ 690562 h 3795712"/>
              <a:gd name="connsiteX36-73" fmla="*/ 2909887 w 4286250"/>
              <a:gd name="connsiteY36-74" fmla="*/ 709612 h 3795712"/>
              <a:gd name="connsiteX37-75" fmla="*/ 2976562 w 4286250"/>
              <a:gd name="connsiteY37-76" fmla="*/ 704850 h 3795712"/>
              <a:gd name="connsiteX38-77" fmla="*/ 3038475 w 4286250"/>
              <a:gd name="connsiteY38-78" fmla="*/ 704850 h 3795712"/>
              <a:gd name="connsiteX39-79" fmla="*/ 3081337 w 4286250"/>
              <a:gd name="connsiteY39-80" fmla="*/ 690562 h 3795712"/>
              <a:gd name="connsiteX40-81" fmla="*/ 3119437 w 4286250"/>
              <a:gd name="connsiteY40-82" fmla="*/ 685800 h 3795712"/>
              <a:gd name="connsiteX41-83" fmla="*/ 3157537 w 4286250"/>
              <a:gd name="connsiteY41-84" fmla="*/ 681037 h 3795712"/>
              <a:gd name="connsiteX42-85" fmla="*/ 3157537 w 4286250"/>
              <a:gd name="connsiteY42-86" fmla="*/ 681037 h 3795712"/>
              <a:gd name="connsiteX43-87" fmla="*/ 3190875 w 4286250"/>
              <a:gd name="connsiteY43-88" fmla="*/ 638175 h 3795712"/>
              <a:gd name="connsiteX44-89" fmla="*/ 3276600 w 4286250"/>
              <a:gd name="connsiteY44-90" fmla="*/ 671512 h 3795712"/>
              <a:gd name="connsiteX45-91" fmla="*/ 3314700 w 4286250"/>
              <a:gd name="connsiteY45-92" fmla="*/ 657225 h 3795712"/>
              <a:gd name="connsiteX46-93" fmla="*/ 3305175 w 4286250"/>
              <a:gd name="connsiteY46-94" fmla="*/ 619125 h 3795712"/>
              <a:gd name="connsiteX47-95" fmla="*/ 3352800 w 4286250"/>
              <a:gd name="connsiteY47-96" fmla="*/ 661987 h 3795712"/>
              <a:gd name="connsiteX48-97" fmla="*/ 3381375 w 4286250"/>
              <a:gd name="connsiteY48-98" fmla="*/ 681037 h 3795712"/>
              <a:gd name="connsiteX49-99" fmla="*/ 3424237 w 4286250"/>
              <a:gd name="connsiteY49-100" fmla="*/ 723900 h 3795712"/>
              <a:gd name="connsiteX50-101" fmla="*/ 3471862 w 4286250"/>
              <a:gd name="connsiteY50-102" fmla="*/ 742950 h 3795712"/>
              <a:gd name="connsiteX51-103" fmla="*/ 3419475 w 4286250"/>
              <a:gd name="connsiteY51-104" fmla="*/ 771525 h 3795712"/>
              <a:gd name="connsiteX52-105" fmla="*/ 3419475 w 4286250"/>
              <a:gd name="connsiteY52-106" fmla="*/ 804862 h 3795712"/>
              <a:gd name="connsiteX53-107" fmla="*/ 3419475 w 4286250"/>
              <a:gd name="connsiteY53-108" fmla="*/ 838200 h 3795712"/>
              <a:gd name="connsiteX54-109" fmla="*/ 3419475 w 4286250"/>
              <a:gd name="connsiteY54-110" fmla="*/ 852487 h 3795712"/>
              <a:gd name="connsiteX55-111" fmla="*/ 3386137 w 4286250"/>
              <a:gd name="connsiteY55-112" fmla="*/ 852487 h 3795712"/>
              <a:gd name="connsiteX56-113" fmla="*/ 3357562 w 4286250"/>
              <a:gd name="connsiteY56-114" fmla="*/ 852487 h 3795712"/>
              <a:gd name="connsiteX57-115" fmla="*/ 3309937 w 4286250"/>
              <a:gd name="connsiteY57-116" fmla="*/ 857250 h 3795712"/>
              <a:gd name="connsiteX58-117" fmla="*/ 3348037 w 4286250"/>
              <a:gd name="connsiteY58-118" fmla="*/ 895350 h 3795712"/>
              <a:gd name="connsiteX59-119" fmla="*/ 3367087 w 4286250"/>
              <a:gd name="connsiteY59-120" fmla="*/ 928687 h 3795712"/>
              <a:gd name="connsiteX60-121" fmla="*/ 3395662 w 4286250"/>
              <a:gd name="connsiteY60-122" fmla="*/ 947737 h 3795712"/>
              <a:gd name="connsiteX61-123" fmla="*/ 3395662 w 4286250"/>
              <a:gd name="connsiteY61-124" fmla="*/ 976312 h 3795712"/>
              <a:gd name="connsiteX62-125" fmla="*/ 3400425 w 4286250"/>
              <a:gd name="connsiteY62-126" fmla="*/ 1004887 h 3795712"/>
              <a:gd name="connsiteX63-127" fmla="*/ 3390900 w 4286250"/>
              <a:gd name="connsiteY63-128" fmla="*/ 1038225 h 3795712"/>
              <a:gd name="connsiteX64-129" fmla="*/ 3405187 w 4286250"/>
              <a:gd name="connsiteY64-130" fmla="*/ 1057275 h 3795712"/>
              <a:gd name="connsiteX65-131" fmla="*/ 3438525 w 4286250"/>
              <a:gd name="connsiteY65-132" fmla="*/ 1033462 h 3795712"/>
              <a:gd name="connsiteX66-133" fmla="*/ 3448050 w 4286250"/>
              <a:gd name="connsiteY66-134" fmla="*/ 981075 h 3795712"/>
              <a:gd name="connsiteX67-135" fmla="*/ 3462337 w 4286250"/>
              <a:gd name="connsiteY67-136" fmla="*/ 966787 h 3795712"/>
              <a:gd name="connsiteX68-137" fmla="*/ 3486150 w 4286250"/>
              <a:gd name="connsiteY68-138" fmla="*/ 976312 h 3795712"/>
              <a:gd name="connsiteX69-139" fmla="*/ 3476625 w 4286250"/>
              <a:gd name="connsiteY69-140" fmla="*/ 1019175 h 3795712"/>
              <a:gd name="connsiteX70-141" fmla="*/ 3452813 w 4286250"/>
              <a:gd name="connsiteY70-142" fmla="*/ 1033463 h 3795712"/>
              <a:gd name="connsiteX71-143" fmla="*/ 3519487 w 4286250"/>
              <a:gd name="connsiteY71-144" fmla="*/ 1033462 h 3795712"/>
              <a:gd name="connsiteX72-145" fmla="*/ 3538537 w 4286250"/>
              <a:gd name="connsiteY72-146" fmla="*/ 981075 h 3795712"/>
              <a:gd name="connsiteX73-147" fmla="*/ 3538537 w 4286250"/>
              <a:gd name="connsiteY73-148" fmla="*/ 942975 h 3795712"/>
              <a:gd name="connsiteX74-149" fmla="*/ 3586162 w 4286250"/>
              <a:gd name="connsiteY74-150" fmla="*/ 933450 h 3795712"/>
              <a:gd name="connsiteX75-151" fmla="*/ 3562350 w 4286250"/>
              <a:gd name="connsiteY75-152" fmla="*/ 909637 h 3795712"/>
              <a:gd name="connsiteX76-153" fmla="*/ 3586162 w 4286250"/>
              <a:gd name="connsiteY76-154" fmla="*/ 876300 h 3795712"/>
              <a:gd name="connsiteX77-155" fmla="*/ 3552825 w 4286250"/>
              <a:gd name="connsiteY77-156" fmla="*/ 866775 h 3795712"/>
              <a:gd name="connsiteX78-157" fmla="*/ 3552825 w 4286250"/>
              <a:gd name="connsiteY78-158" fmla="*/ 804862 h 3795712"/>
              <a:gd name="connsiteX79-159" fmla="*/ 3586162 w 4286250"/>
              <a:gd name="connsiteY79-160" fmla="*/ 795337 h 3795712"/>
              <a:gd name="connsiteX80-161" fmla="*/ 3600450 w 4286250"/>
              <a:gd name="connsiteY80-162" fmla="*/ 857250 h 3795712"/>
              <a:gd name="connsiteX81-163" fmla="*/ 3638550 w 4286250"/>
              <a:gd name="connsiteY81-164" fmla="*/ 852487 h 3795712"/>
              <a:gd name="connsiteX82-165" fmla="*/ 3690937 w 4286250"/>
              <a:gd name="connsiteY82-166" fmla="*/ 876300 h 3795712"/>
              <a:gd name="connsiteX83-167" fmla="*/ 3719512 w 4286250"/>
              <a:gd name="connsiteY83-168" fmla="*/ 900112 h 3795712"/>
              <a:gd name="connsiteX84-169" fmla="*/ 3738562 w 4286250"/>
              <a:gd name="connsiteY84-170" fmla="*/ 881062 h 3795712"/>
              <a:gd name="connsiteX85-171" fmla="*/ 3743325 w 4286250"/>
              <a:gd name="connsiteY85-172" fmla="*/ 852487 h 3795712"/>
              <a:gd name="connsiteX86-173" fmla="*/ 3757612 w 4286250"/>
              <a:gd name="connsiteY86-174" fmla="*/ 842962 h 3795712"/>
              <a:gd name="connsiteX87-175" fmla="*/ 3800475 w 4286250"/>
              <a:gd name="connsiteY87-176" fmla="*/ 838200 h 3795712"/>
              <a:gd name="connsiteX88-177" fmla="*/ 3786187 w 4286250"/>
              <a:gd name="connsiteY88-178" fmla="*/ 800100 h 3795712"/>
              <a:gd name="connsiteX89-179" fmla="*/ 3767137 w 4286250"/>
              <a:gd name="connsiteY89-180" fmla="*/ 757237 h 3795712"/>
              <a:gd name="connsiteX90-181" fmla="*/ 3781425 w 4286250"/>
              <a:gd name="connsiteY90-182" fmla="*/ 719137 h 3795712"/>
              <a:gd name="connsiteX91-183" fmla="*/ 3829050 w 4286250"/>
              <a:gd name="connsiteY91-184" fmla="*/ 747712 h 3795712"/>
              <a:gd name="connsiteX92-185" fmla="*/ 3833812 w 4286250"/>
              <a:gd name="connsiteY92-186" fmla="*/ 709612 h 3795712"/>
              <a:gd name="connsiteX93-187" fmla="*/ 3871912 w 4286250"/>
              <a:gd name="connsiteY93-188" fmla="*/ 695325 h 3795712"/>
              <a:gd name="connsiteX94-189" fmla="*/ 3905250 w 4286250"/>
              <a:gd name="connsiteY94-190" fmla="*/ 700087 h 3795712"/>
              <a:gd name="connsiteX95-191" fmla="*/ 3952875 w 4286250"/>
              <a:gd name="connsiteY95-192" fmla="*/ 685800 h 3795712"/>
              <a:gd name="connsiteX96-193" fmla="*/ 3976687 w 4286250"/>
              <a:gd name="connsiteY96-194" fmla="*/ 647700 h 3795712"/>
              <a:gd name="connsiteX97-195" fmla="*/ 3990975 w 4286250"/>
              <a:gd name="connsiteY97-196" fmla="*/ 609600 h 3795712"/>
              <a:gd name="connsiteX98-197" fmla="*/ 3976687 w 4286250"/>
              <a:gd name="connsiteY98-198" fmla="*/ 581025 h 3795712"/>
              <a:gd name="connsiteX99-199" fmla="*/ 3990975 w 4286250"/>
              <a:gd name="connsiteY99-200" fmla="*/ 561975 h 3795712"/>
              <a:gd name="connsiteX100-201" fmla="*/ 4000500 w 4286250"/>
              <a:gd name="connsiteY100-202" fmla="*/ 528637 h 3795712"/>
              <a:gd name="connsiteX101-203" fmla="*/ 4038600 w 4286250"/>
              <a:gd name="connsiteY101-204" fmla="*/ 514350 h 3795712"/>
              <a:gd name="connsiteX102-205" fmla="*/ 4076700 w 4286250"/>
              <a:gd name="connsiteY102-206" fmla="*/ 495300 h 3795712"/>
              <a:gd name="connsiteX103-207" fmla="*/ 4067175 w 4286250"/>
              <a:gd name="connsiteY103-208" fmla="*/ 452437 h 3795712"/>
              <a:gd name="connsiteX104-209" fmla="*/ 4076700 w 4286250"/>
              <a:gd name="connsiteY104-210" fmla="*/ 428625 h 3795712"/>
              <a:gd name="connsiteX105-211" fmla="*/ 4062412 w 4286250"/>
              <a:gd name="connsiteY105-212" fmla="*/ 395287 h 3795712"/>
              <a:gd name="connsiteX106-213" fmla="*/ 4062412 w 4286250"/>
              <a:gd name="connsiteY106-214" fmla="*/ 371475 h 3795712"/>
              <a:gd name="connsiteX107-215" fmla="*/ 4090987 w 4286250"/>
              <a:gd name="connsiteY107-216" fmla="*/ 357187 h 3795712"/>
              <a:gd name="connsiteX108-217" fmla="*/ 4114800 w 4286250"/>
              <a:gd name="connsiteY108-218" fmla="*/ 366712 h 3795712"/>
              <a:gd name="connsiteX109-219" fmla="*/ 4152900 w 4286250"/>
              <a:gd name="connsiteY109-220" fmla="*/ 333375 h 3795712"/>
              <a:gd name="connsiteX110-221" fmla="*/ 4162425 w 4286250"/>
              <a:gd name="connsiteY110-222" fmla="*/ 314325 h 3795712"/>
              <a:gd name="connsiteX111-223" fmla="*/ 4138612 w 4286250"/>
              <a:gd name="connsiteY111-224" fmla="*/ 266700 h 3795712"/>
              <a:gd name="connsiteX112-225" fmla="*/ 4148137 w 4286250"/>
              <a:gd name="connsiteY112-226" fmla="*/ 242887 h 3795712"/>
              <a:gd name="connsiteX113-227" fmla="*/ 4157662 w 4286250"/>
              <a:gd name="connsiteY113-228" fmla="*/ 223837 h 3795712"/>
              <a:gd name="connsiteX114-229" fmla="*/ 4171950 w 4286250"/>
              <a:gd name="connsiteY114-230" fmla="*/ 195262 h 3795712"/>
              <a:gd name="connsiteX115-231" fmla="*/ 4224337 w 4286250"/>
              <a:gd name="connsiteY115-232" fmla="*/ 204787 h 3795712"/>
              <a:gd name="connsiteX116-233" fmla="*/ 4238625 w 4286250"/>
              <a:gd name="connsiteY116-234" fmla="*/ 200025 h 3795712"/>
              <a:gd name="connsiteX117-235" fmla="*/ 4286250 w 4286250"/>
              <a:gd name="connsiteY117-236" fmla="*/ 223837 h 3795712"/>
              <a:gd name="connsiteX118-237" fmla="*/ 4205287 w 4286250"/>
              <a:gd name="connsiteY118-238" fmla="*/ 638175 h 3795712"/>
              <a:gd name="connsiteX119-239" fmla="*/ 4205287 w 4286250"/>
              <a:gd name="connsiteY119-240" fmla="*/ 723900 h 3795712"/>
              <a:gd name="connsiteX120-241" fmla="*/ 4224337 w 4286250"/>
              <a:gd name="connsiteY120-242" fmla="*/ 814387 h 3795712"/>
              <a:gd name="connsiteX121-243" fmla="*/ 4233862 w 4286250"/>
              <a:gd name="connsiteY121-244" fmla="*/ 895350 h 3795712"/>
              <a:gd name="connsiteX122-245" fmla="*/ 4248150 w 4286250"/>
              <a:gd name="connsiteY122-246" fmla="*/ 976312 h 3795712"/>
              <a:gd name="connsiteX123-247" fmla="*/ 4152900 w 4286250"/>
              <a:gd name="connsiteY123-248" fmla="*/ 1104900 h 3795712"/>
              <a:gd name="connsiteX124-249" fmla="*/ 4124325 w 4286250"/>
              <a:gd name="connsiteY124-250" fmla="*/ 1166812 h 3795712"/>
              <a:gd name="connsiteX125-251" fmla="*/ 4076700 w 4286250"/>
              <a:gd name="connsiteY125-252" fmla="*/ 1223962 h 3795712"/>
              <a:gd name="connsiteX126-253" fmla="*/ 4043362 w 4286250"/>
              <a:gd name="connsiteY126-254" fmla="*/ 1257300 h 3795712"/>
              <a:gd name="connsiteX127-255" fmla="*/ 4005262 w 4286250"/>
              <a:gd name="connsiteY127-256" fmla="*/ 1285875 h 3795712"/>
              <a:gd name="connsiteX128-257" fmla="*/ 3976687 w 4286250"/>
              <a:gd name="connsiteY128-258" fmla="*/ 1323975 h 3795712"/>
              <a:gd name="connsiteX129-259" fmla="*/ 3962400 w 4286250"/>
              <a:gd name="connsiteY129-260" fmla="*/ 1385887 h 3795712"/>
              <a:gd name="connsiteX130-261" fmla="*/ 3914775 w 4286250"/>
              <a:gd name="connsiteY130-262" fmla="*/ 1452562 h 3795712"/>
              <a:gd name="connsiteX131-263" fmla="*/ 3890962 w 4286250"/>
              <a:gd name="connsiteY131-264" fmla="*/ 1504950 h 3795712"/>
              <a:gd name="connsiteX132-265" fmla="*/ 3900487 w 4286250"/>
              <a:gd name="connsiteY132-266" fmla="*/ 1543050 h 3795712"/>
              <a:gd name="connsiteX133-267" fmla="*/ 3876675 w 4286250"/>
              <a:gd name="connsiteY133-268" fmla="*/ 1581150 h 3795712"/>
              <a:gd name="connsiteX134-269" fmla="*/ 3714750 w 4286250"/>
              <a:gd name="connsiteY134-270" fmla="*/ 1790700 h 3795712"/>
              <a:gd name="connsiteX135-271" fmla="*/ 3590925 w 4286250"/>
              <a:gd name="connsiteY135-272" fmla="*/ 1952625 h 3795712"/>
              <a:gd name="connsiteX136-273" fmla="*/ 3538537 w 4286250"/>
              <a:gd name="connsiteY136-274" fmla="*/ 2028825 h 3795712"/>
              <a:gd name="connsiteX137-275" fmla="*/ 3505200 w 4286250"/>
              <a:gd name="connsiteY137-276" fmla="*/ 2100262 h 3795712"/>
              <a:gd name="connsiteX138-277" fmla="*/ 3486150 w 4286250"/>
              <a:gd name="connsiteY138-278" fmla="*/ 2181225 h 3795712"/>
              <a:gd name="connsiteX139-279" fmla="*/ 3486150 w 4286250"/>
              <a:gd name="connsiteY139-280" fmla="*/ 2228850 h 3795712"/>
              <a:gd name="connsiteX140-281" fmla="*/ 3486150 w 4286250"/>
              <a:gd name="connsiteY140-282" fmla="*/ 2290762 h 3795712"/>
              <a:gd name="connsiteX141-283" fmla="*/ 3486150 w 4286250"/>
              <a:gd name="connsiteY141-284" fmla="*/ 2366962 h 3795712"/>
              <a:gd name="connsiteX142-285" fmla="*/ 3443287 w 4286250"/>
              <a:gd name="connsiteY142-286" fmla="*/ 2462212 h 3795712"/>
              <a:gd name="connsiteX143-287" fmla="*/ 3400425 w 4286250"/>
              <a:gd name="connsiteY143-288" fmla="*/ 2552700 h 3795712"/>
              <a:gd name="connsiteX144-289" fmla="*/ 3367087 w 4286250"/>
              <a:gd name="connsiteY144-290" fmla="*/ 2624137 h 3795712"/>
              <a:gd name="connsiteX145-291" fmla="*/ 3309937 w 4286250"/>
              <a:gd name="connsiteY145-292" fmla="*/ 2686050 h 3795712"/>
              <a:gd name="connsiteX146-293" fmla="*/ 3281362 w 4286250"/>
              <a:gd name="connsiteY146-294" fmla="*/ 2714625 h 3795712"/>
              <a:gd name="connsiteX147-295" fmla="*/ 3257550 w 4286250"/>
              <a:gd name="connsiteY147-296" fmla="*/ 2762250 h 3795712"/>
              <a:gd name="connsiteX148-297" fmla="*/ 3248025 w 4286250"/>
              <a:gd name="connsiteY148-298" fmla="*/ 2809875 h 3795712"/>
              <a:gd name="connsiteX149-299" fmla="*/ 3267075 w 4286250"/>
              <a:gd name="connsiteY149-300" fmla="*/ 2900362 h 3795712"/>
              <a:gd name="connsiteX150-301" fmla="*/ 3267075 w 4286250"/>
              <a:gd name="connsiteY150-302" fmla="*/ 2981325 h 3795712"/>
              <a:gd name="connsiteX151-303" fmla="*/ 3248025 w 4286250"/>
              <a:gd name="connsiteY151-304" fmla="*/ 3024187 h 3795712"/>
              <a:gd name="connsiteX152-305" fmla="*/ 3167062 w 4286250"/>
              <a:gd name="connsiteY152-306" fmla="*/ 3024187 h 3795712"/>
              <a:gd name="connsiteX153-307" fmla="*/ 3100387 w 4286250"/>
              <a:gd name="connsiteY153-308" fmla="*/ 3014662 h 3795712"/>
              <a:gd name="connsiteX154-309" fmla="*/ 3038475 w 4286250"/>
              <a:gd name="connsiteY154-310" fmla="*/ 3028950 h 3795712"/>
              <a:gd name="connsiteX155-311" fmla="*/ 2981325 w 4286250"/>
              <a:gd name="connsiteY155-312" fmla="*/ 3076575 h 3795712"/>
              <a:gd name="connsiteX156-313" fmla="*/ 2928937 w 4286250"/>
              <a:gd name="connsiteY156-314" fmla="*/ 3148012 h 3795712"/>
              <a:gd name="connsiteX157-315" fmla="*/ 2876550 w 4286250"/>
              <a:gd name="connsiteY157-316" fmla="*/ 3200400 h 3795712"/>
              <a:gd name="connsiteX158-317" fmla="*/ 2809875 w 4286250"/>
              <a:gd name="connsiteY158-318" fmla="*/ 3228975 h 3795712"/>
              <a:gd name="connsiteX159-319" fmla="*/ 2786062 w 4286250"/>
              <a:gd name="connsiteY159-320" fmla="*/ 3257550 h 3795712"/>
              <a:gd name="connsiteX160-321" fmla="*/ 2767012 w 4286250"/>
              <a:gd name="connsiteY160-322" fmla="*/ 3300412 h 3795712"/>
              <a:gd name="connsiteX161-323" fmla="*/ 2776537 w 4286250"/>
              <a:gd name="connsiteY161-324" fmla="*/ 3333750 h 3795712"/>
              <a:gd name="connsiteX162-325" fmla="*/ 2814637 w 4286250"/>
              <a:gd name="connsiteY162-326" fmla="*/ 3381375 h 3795712"/>
              <a:gd name="connsiteX163-327" fmla="*/ 2833687 w 4286250"/>
              <a:gd name="connsiteY163-328" fmla="*/ 3409950 h 3795712"/>
              <a:gd name="connsiteX164-329" fmla="*/ 2814637 w 4286250"/>
              <a:gd name="connsiteY164-330" fmla="*/ 3443287 h 3795712"/>
              <a:gd name="connsiteX165-331" fmla="*/ 2776537 w 4286250"/>
              <a:gd name="connsiteY165-332" fmla="*/ 3467100 h 3795712"/>
              <a:gd name="connsiteX166-333" fmla="*/ 2752725 w 4286250"/>
              <a:gd name="connsiteY166-334" fmla="*/ 3490912 h 3795712"/>
              <a:gd name="connsiteX167-335" fmla="*/ 2752725 w 4286250"/>
              <a:gd name="connsiteY167-336" fmla="*/ 3524250 h 3795712"/>
              <a:gd name="connsiteX168-337" fmla="*/ 2752725 w 4286250"/>
              <a:gd name="connsiteY168-338" fmla="*/ 3548062 h 3795712"/>
              <a:gd name="connsiteX169-339" fmla="*/ 2705100 w 4286250"/>
              <a:gd name="connsiteY169-340" fmla="*/ 3567112 h 3795712"/>
              <a:gd name="connsiteX170-341" fmla="*/ 2652712 w 4286250"/>
              <a:gd name="connsiteY170-342" fmla="*/ 3605212 h 3795712"/>
              <a:gd name="connsiteX171-343" fmla="*/ 2619375 w 4286250"/>
              <a:gd name="connsiteY171-344" fmla="*/ 3690937 h 3795712"/>
              <a:gd name="connsiteX172-345" fmla="*/ 2605087 w 4286250"/>
              <a:gd name="connsiteY172-346" fmla="*/ 3733800 h 3795712"/>
              <a:gd name="connsiteX173-347" fmla="*/ 2566987 w 4286250"/>
              <a:gd name="connsiteY173-348" fmla="*/ 3762375 h 3795712"/>
              <a:gd name="connsiteX174-349" fmla="*/ 2509837 w 4286250"/>
              <a:gd name="connsiteY174-350" fmla="*/ 3767137 h 3795712"/>
              <a:gd name="connsiteX175-351" fmla="*/ 2452687 w 4286250"/>
              <a:gd name="connsiteY175-352" fmla="*/ 3767137 h 3795712"/>
              <a:gd name="connsiteX176-353" fmla="*/ 2419350 w 4286250"/>
              <a:gd name="connsiteY176-354" fmla="*/ 3790950 h 3795712"/>
              <a:gd name="connsiteX177-355" fmla="*/ 2333625 w 4286250"/>
              <a:gd name="connsiteY177-356" fmla="*/ 3714750 h 3795712"/>
              <a:gd name="connsiteX178-357" fmla="*/ 2271712 w 4286250"/>
              <a:gd name="connsiteY178-358" fmla="*/ 3795712 h 3795712"/>
              <a:gd name="connsiteX179-359" fmla="*/ 1733550 w 4286250"/>
              <a:gd name="connsiteY179-360" fmla="*/ 3600450 h 3795712"/>
              <a:gd name="connsiteX180-361" fmla="*/ 1628775 w 4286250"/>
              <a:gd name="connsiteY180-362" fmla="*/ 3552825 h 3795712"/>
              <a:gd name="connsiteX181-363" fmla="*/ 1447800 w 4286250"/>
              <a:gd name="connsiteY181-364" fmla="*/ 3486150 h 3795712"/>
              <a:gd name="connsiteX182-365" fmla="*/ 1328737 w 4286250"/>
              <a:gd name="connsiteY182-366" fmla="*/ 3490912 h 3795712"/>
              <a:gd name="connsiteX183-367" fmla="*/ 1285875 w 4286250"/>
              <a:gd name="connsiteY183-368" fmla="*/ 3495675 h 3795712"/>
              <a:gd name="connsiteX184-369" fmla="*/ 1285875 w 4286250"/>
              <a:gd name="connsiteY184-370" fmla="*/ 3495675 h 3795712"/>
              <a:gd name="connsiteX185-371" fmla="*/ 1238250 w 4286250"/>
              <a:gd name="connsiteY185-372" fmla="*/ 3529012 h 3795712"/>
              <a:gd name="connsiteX186-373" fmla="*/ 1185862 w 4286250"/>
              <a:gd name="connsiteY186-374" fmla="*/ 3529012 h 3795712"/>
              <a:gd name="connsiteX187-375" fmla="*/ 1185862 w 4286250"/>
              <a:gd name="connsiteY187-376" fmla="*/ 3529012 h 3795712"/>
              <a:gd name="connsiteX188-377" fmla="*/ 1104900 w 4286250"/>
              <a:gd name="connsiteY188-378" fmla="*/ 3529012 h 3795712"/>
              <a:gd name="connsiteX189-379" fmla="*/ 1033462 w 4286250"/>
              <a:gd name="connsiteY189-380" fmla="*/ 3557587 h 3795712"/>
              <a:gd name="connsiteX190-381" fmla="*/ 947737 w 4286250"/>
              <a:gd name="connsiteY190-382" fmla="*/ 3600450 h 3795712"/>
              <a:gd name="connsiteX191-383" fmla="*/ 914400 w 4286250"/>
              <a:gd name="connsiteY191-384" fmla="*/ 3619500 h 3795712"/>
              <a:gd name="connsiteX192-385" fmla="*/ 847725 w 4286250"/>
              <a:gd name="connsiteY192-386" fmla="*/ 3519487 h 3795712"/>
              <a:gd name="connsiteX193-387" fmla="*/ 790575 w 4286250"/>
              <a:gd name="connsiteY193-388" fmla="*/ 3381375 h 3795712"/>
              <a:gd name="connsiteX194-389" fmla="*/ 714375 w 4286250"/>
              <a:gd name="connsiteY194-390" fmla="*/ 3429000 h 3795712"/>
              <a:gd name="connsiteX195-391" fmla="*/ 571500 w 4286250"/>
              <a:gd name="connsiteY195-392" fmla="*/ 2995612 h 3795712"/>
              <a:gd name="connsiteX196-393" fmla="*/ 595312 w 4286250"/>
              <a:gd name="connsiteY196-394" fmla="*/ 2986087 h 3795712"/>
              <a:gd name="connsiteX197-395" fmla="*/ 581025 w 4286250"/>
              <a:gd name="connsiteY197-396" fmla="*/ 2914650 h 3795712"/>
              <a:gd name="connsiteX198-397" fmla="*/ 542925 w 4286250"/>
              <a:gd name="connsiteY198-398" fmla="*/ 2847975 h 3795712"/>
              <a:gd name="connsiteX199-399" fmla="*/ 481012 w 4286250"/>
              <a:gd name="connsiteY199-400" fmla="*/ 2771775 h 3795712"/>
              <a:gd name="connsiteX200-401" fmla="*/ 328612 w 4286250"/>
              <a:gd name="connsiteY200-402" fmla="*/ 2595562 h 3795712"/>
              <a:gd name="connsiteX201-403" fmla="*/ 247650 w 4286250"/>
              <a:gd name="connsiteY201-404" fmla="*/ 2524125 h 3795712"/>
              <a:gd name="connsiteX202-405" fmla="*/ 214312 w 4286250"/>
              <a:gd name="connsiteY202-406" fmla="*/ 2466975 h 3795712"/>
              <a:gd name="connsiteX203-407" fmla="*/ 171450 w 4286250"/>
              <a:gd name="connsiteY203-408" fmla="*/ 2400300 h 3795712"/>
              <a:gd name="connsiteX204-409" fmla="*/ 104775 w 4286250"/>
              <a:gd name="connsiteY204-410" fmla="*/ 2357437 h 3795712"/>
              <a:gd name="connsiteX205-411" fmla="*/ 52387 w 4286250"/>
              <a:gd name="connsiteY205-412" fmla="*/ 2324100 h 3795712"/>
              <a:gd name="connsiteX206-413" fmla="*/ 0 w 4286250"/>
              <a:gd name="connsiteY206-414" fmla="*/ 2209800 h 3795712"/>
              <a:gd name="connsiteX207-415" fmla="*/ 290512 w 4286250"/>
              <a:gd name="connsiteY207-416" fmla="*/ 2000250 h 3795712"/>
              <a:gd name="connsiteX208-417" fmla="*/ 504825 w 4286250"/>
              <a:gd name="connsiteY208-418" fmla="*/ 1828800 h 3795712"/>
              <a:gd name="connsiteX209-419" fmla="*/ 742950 w 4286250"/>
              <a:gd name="connsiteY209-420" fmla="*/ 1557337 h 3795712"/>
              <a:gd name="connsiteX210-421" fmla="*/ 900112 w 4286250"/>
              <a:gd name="connsiteY210-422" fmla="*/ 1428750 h 3795712"/>
              <a:gd name="connsiteX211-423" fmla="*/ 1162050 w 4286250"/>
              <a:gd name="connsiteY211-424" fmla="*/ 1243012 h 3795712"/>
              <a:gd name="connsiteX212-425" fmla="*/ 1466850 w 4286250"/>
              <a:gd name="connsiteY212-426" fmla="*/ 1028700 h 3795712"/>
              <a:gd name="connsiteX213-427" fmla="*/ 1690687 w 4286250"/>
              <a:gd name="connsiteY213-428" fmla="*/ 833437 h 3795712"/>
              <a:gd name="connsiteX214-429" fmla="*/ 1871662 w 4286250"/>
              <a:gd name="connsiteY214-430" fmla="*/ 614362 h 3795712"/>
              <a:gd name="connsiteX215-431" fmla="*/ 2062162 w 4286250"/>
              <a:gd name="connsiteY215-432" fmla="*/ 366712 h 3795712"/>
              <a:gd name="connsiteX216-433" fmla="*/ 2214562 w 4286250"/>
              <a:gd name="connsiteY216-434" fmla="*/ 161925 h 3795712"/>
              <a:gd name="connsiteX217-435" fmla="*/ 2286000 w 4286250"/>
              <a:gd name="connsiteY217-436" fmla="*/ 76200 h 3795712"/>
              <a:gd name="connsiteX218-437" fmla="*/ 2343150 w 4286250"/>
              <a:gd name="connsiteY218-438" fmla="*/ 0 h 3795712"/>
              <a:gd name="connsiteX0-439" fmla="*/ 2343150 w 4286250"/>
              <a:gd name="connsiteY0-440" fmla="*/ 0 h 3795712"/>
              <a:gd name="connsiteX1-441" fmla="*/ 2405062 w 4286250"/>
              <a:gd name="connsiteY1-442" fmla="*/ 19050 h 3795712"/>
              <a:gd name="connsiteX2-443" fmla="*/ 2433637 w 4286250"/>
              <a:gd name="connsiteY2-444" fmla="*/ 23812 h 3795712"/>
              <a:gd name="connsiteX3-445" fmla="*/ 2452687 w 4286250"/>
              <a:gd name="connsiteY3-446" fmla="*/ 52387 h 3795712"/>
              <a:gd name="connsiteX4-447" fmla="*/ 2509837 w 4286250"/>
              <a:gd name="connsiteY4-448" fmla="*/ 38100 h 3795712"/>
              <a:gd name="connsiteX5-449" fmla="*/ 2552700 w 4286250"/>
              <a:gd name="connsiteY5-450" fmla="*/ 38100 h 3795712"/>
              <a:gd name="connsiteX6-451" fmla="*/ 2619375 w 4286250"/>
              <a:gd name="connsiteY6-452" fmla="*/ 38100 h 3795712"/>
              <a:gd name="connsiteX7-453" fmla="*/ 2647950 w 4286250"/>
              <a:gd name="connsiteY7-454" fmla="*/ 57150 h 3795712"/>
              <a:gd name="connsiteX8-455" fmla="*/ 2662237 w 4286250"/>
              <a:gd name="connsiteY8-456" fmla="*/ 95250 h 3795712"/>
              <a:gd name="connsiteX9-457" fmla="*/ 2624137 w 4286250"/>
              <a:gd name="connsiteY9-458" fmla="*/ 114300 h 3795712"/>
              <a:gd name="connsiteX10-459" fmla="*/ 2662237 w 4286250"/>
              <a:gd name="connsiteY10-460" fmla="*/ 133350 h 3795712"/>
              <a:gd name="connsiteX11-461" fmla="*/ 2695575 w 4286250"/>
              <a:gd name="connsiteY11-462" fmla="*/ 161925 h 3795712"/>
              <a:gd name="connsiteX12-463" fmla="*/ 2728912 w 4286250"/>
              <a:gd name="connsiteY12-464" fmla="*/ 128587 h 3795712"/>
              <a:gd name="connsiteX13-465" fmla="*/ 2762250 w 4286250"/>
              <a:gd name="connsiteY13-466" fmla="*/ 161925 h 3795712"/>
              <a:gd name="connsiteX14-467" fmla="*/ 2814637 w 4286250"/>
              <a:gd name="connsiteY14-468" fmla="*/ 190500 h 3795712"/>
              <a:gd name="connsiteX15-469" fmla="*/ 2871787 w 4286250"/>
              <a:gd name="connsiteY15-470" fmla="*/ 209550 h 3795712"/>
              <a:gd name="connsiteX16-471" fmla="*/ 2871787 w 4286250"/>
              <a:gd name="connsiteY16-472" fmla="*/ 209550 h 3795712"/>
              <a:gd name="connsiteX17-473" fmla="*/ 2900362 w 4286250"/>
              <a:gd name="connsiteY17-474" fmla="*/ 257175 h 3795712"/>
              <a:gd name="connsiteX18-475" fmla="*/ 2952750 w 4286250"/>
              <a:gd name="connsiteY18-476" fmla="*/ 300037 h 3795712"/>
              <a:gd name="connsiteX19-477" fmla="*/ 2990850 w 4286250"/>
              <a:gd name="connsiteY19-478" fmla="*/ 342900 h 3795712"/>
              <a:gd name="connsiteX20-479" fmla="*/ 3043237 w 4286250"/>
              <a:gd name="connsiteY20-480" fmla="*/ 357187 h 3795712"/>
              <a:gd name="connsiteX21-481" fmla="*/ 3033712 w 4286250"/>
              <a:gd name="connsiteY21-482" fmla="*/ 395287 h 3795712"/>
              <a:gd name="connsiteX22-483" fmla="*/ 3019425 w 4286250"/>
              <a:gd name="connsiteY22-484" fmla="*/ 438150 h 3795712"/>
              <a:gd name="connsiteX23-485" fmla="*/ 3019425 w 4286250"/>
              <a:gd name="connsiteY23-486" fmla="*/ 438150 h 3795712"/>
              <a:gd name="connsiteX24-487" fmla="*/ 3043237 w 4286250"/>
              <a:gd name="connsiteY24-488" fmla="*/ 481012 h 3795712"/>
              <a:gd name="connsiteX25-489" fmla="*/ 3000375 w 4286250"/>
              <a:gd name="connsiteY25-490" fmla="*/ 485775 h 3795712"/>
              <a:gd name="connsiteX26-491" fmla="*/ 2986087 w 4286250"/>
              <a:gd name="connsiteY26-492" fmla="*/ 495300 h 3795712"/>
              <a:gd name="connsiteX27-493" fmla="*/ 2986087 w 4286250"/>
              <a:gd name="connsiteY27-494" fmla="*/ 495300 h 3795712"/>
              <a:gd name="connsiteX28-495" fmla="*/ 2971800 w 4286250"/>
              <a:gd name="connsiteY28-496" fmla="*/ 547687 h 3795712"/>
              <a:gd name="connsiteX29-497" fmla="*/ 2971800 w 4286250"/>
              <a:gd name="connsiteY29-498" fmla="*/ 547687 h 3795712"/>
              <a:gd name="connsiteX30-499" fmla="*/ 2928937 w 4286250"/>
              <a:gd name="connsiteY30-500" fmla="*/ 576262 h 3795712"/>
              <a:gd name="connsiteX31-501" fmla="*/ 2914650 w 4286250"/>
              <a:gd name="connsiteY31-502" fmla="*/ 595312 h 3795712"/>
              <a:gd name="connsiteX32-503" fmla="*/ 2933700 w 4286250"/>
              <a:gd name="connsiteY32-504" fmla="*/ 619125 h 3795712"/>
              <a:gd name="connsiteX33-505" fmla="*/ 2952750 w 4286250"/>
              <a:gd name="connsiteY33-506" fmla="*/ 652462 h 3795712"/>
              <a:gd name="connsiteX34-507" fmla="*/ 2952750 w 4286250"/>
              <a:gd name="connsiteY34-508" fmla="*/ 652462 h 3795712"/>
              <a:gd name="connsiteX35-509" fmla="*/ 2914650 w 4286250"/>
              <a:gd name="connsiteY35-510" fmla="*/ 690562 h 3795712"/>
              <a:gd name="connsiteX36-511" fmla="*/ 2909887 w 4286250"/>
              <a:gd name="connsiteY36-512" fmla="*/ 709612 h 3795712"/>
              <a:gd name="connsiteX37-513" fmla="*/ 2976562 w 4286250"/>
              <a:gd name="connsiteY37-514" fmla="*/ 704850 h 3795712"/>
              <a:gd name="connsiteX38-515" fmla="*/ 3038475 w 4286250"/>
              <a:gd name="connsiteY38-516" fmla="*/ 704850 h 3795712"/>
              <a:gd name="connsiteX39-517" fmla="*/ 3081337 w 4286250"/>
              <a:gd name="connsiteY39-518" fmla="*/ 690562 h 3795712"/>
              <a:gd name="connsiteX40-519" fmla="*/ 3119437 w 4286250"/>
              <a:gd name="connsiteY40-520" fmla="*/ 685800 h 3795712"/>
              <a:gd name="connsiteX41-521" fmla="*/ 3157537 w 4286250"/>
              <a:gd name="connsiteY41-522" fmla="*/ 681037 h 3795712"/>
              <a:gd name="connsiteX42-523" fmla="*/ 3157537 w 4286250"/>
              <a:gd name="connsiteY42-524" fmla="*/ 681037 h 3795712"/>
              <a:gd name="connsiteX43-525" fmla="*/ 3190875 w 4286250"/>
              <a:gd name="connsiteY43-526" fmla="*/ 638175 h 3795712"/>
              <a:gd name="connsiteX44-527" fmla="*/ 3276600 w 4286250"/>
              <a:gd name="connsiteY44-528" fmla="*/ 671512 h 3795712"/>
              <a:gd name="connsiteX45-529" fmla="*/ 3314700 w 4286250"/>
              <a:gd name="connsiteY45-530" fmla="*/ 657225 h 3795712"/>
              <a:gd name="connsiteX46-531" fmla="*/ 3305175 w 4286250"/>
              <a:gd name="connsiteY46-532" fmla="*/ 619125 h 3795712"/>
              <a:gd name="connsiteX47-533" fmla="*/ 3352800 w 4286250"/>
              <a:gd name="connsiteY47-534" fmla="*/ 661987 h 3795712"/>
              <a:gd name="connsiteX48-535" fmla="*/ 3381375 w 4286250"/>
              <a:gd name="connsiteY48-536" fmla="*/ 681037 h 3795712"/>
              <a:gd name="connsiteX49-537" fmla="*/ 3424237 w 4286250"/>
              <a:gd name="connsiteY49-538" fmla="*/ 723900 h 3795712"/>
              <a:gd name="connsiteX50-539" fmla="*/ 3471862 w 4286250"/>
              <a:gd name="connsiteY50-540" fmla="*/ 742950 h 3795712"/>
              <a:gd name="connsiteX51-541" fmla="*/ 3419475 w 4286250"/>
              <a:gd name="connsiteY51-542" fmla="*/ 771525 h 3795712"/>
              <a:gd name="connsiteX52-543" fmla="*/ 3419475 w 4286250"/>
              <a:gd name="connsiteY52-544" fmla="*/ 804862 h 3795712"/>
              <a:gd name="connsiteX53-545" fmla="*/ 3419475 w 4286250"/>
              <a:gd name="connsiteY53-546" fmla="*/ 838200 h 3795712"/>
              <a:gd name="connsiteX54-547" fmla="*/ 3419475 w 4286250"/>
              <a:gd name="connsiteY54-548" fmla="*/ 852487 h 3795712"/>
              <a:gd name="connsiteX55-549" fmla="*/ 3386137 w 4286250"/>
              <a:gd name="connsiteY55-550" fmla="*/ 852487 h 3795712"/>
              <a:gd name="connsiteX56-551" fmla="*/ 3357562 w 4286250"/>
              <a:gd name="connsiteY56-552" fmla="*/ 852487 h 3795712"/>
              <a:gd name="connsiteX57-553" fmla="*/ 3309937 w 4286250"/>
              <a:gd name="connsiteY57-554" fmla="*/ 857250 h 3795712"/>
              <a:gd name="connsiteX58-555" fmla="*/ 3348037 w 4286250"/>
              <a:gd name="connsiteY58-556" fmla="*/ 895350 h 3795712"/>
              <a:gd name="connsiteX59-557" fmla="*/ 3367087 w 4286250"/>
              <a:gd name="connsiteY59-558" fmla="*/ 928687 h 3795712"/>
              <a:gd name="connsiteX60-559" fmla="*/ 3395662 w 4286250"/>
              <a:gd name="connsiteY60-560" fmla="*/ 947737 h 3795712"/>
              <a:gd name="connsiteX61-561" fmla="*/ 3395662 w 4286250"/>
              <a:gd name="connsiteY61-562" fmla="*/ 976312 h 3795712"/>
              <a:gd name="connsiteX62-563" fmla="*/ 3400425 w 4286250"/>
              <a:gd name="connsiteY62-564" fmla="*/ 1004887 h 3795712"/>
              <a:gd name="connsiteX63-565" fmla="*/ 3390900 w 4286250"/>
              <a:gd name="connsiteY63-566" fmla="*/ 1038225 h 3795712"/>
              <a:gd name="connsiteX64-567" fmla="*/ 3405187 w 4286250"/>
              <a:gd name="connsiteY64-568" fmla="*/ 1057275 h 3795712"/>
              <a:gd name="connsiteX65-569" fmla="*/ 3438525 w 4286250"/>
              <a:gd name="connsiteY65-570" fmla="*/ 1033462 h 3795712"/>
              <a:gd name="connsiteX66-571" fmla="*/ 3448050 w 4286250"/>
              <a:gd name="connsiteY66-572" fmla="*/ 981075 h 3795712"/>
              <a:gd name="connsiteX67-573" fmla="*/ 3462337 w 4286250"/>
              <a:gd name="connsiteY67-574" fmla="*/ 966787 h 3795712"/>
              <a:gd name="connsiteX68-575" fmla="*/ 3486150 w 4286250"/>
              <a:gd name="connsiteY68-576" fmla="*/ 976312 h 3795712"/>
              <a:gd name="connsiteX69-577" fmla="*/ 3476625 w 4286250"/>
              <a:gd name="connsiteY69-578" fmla="*/ 1019175 h 3795712"/>
              <a:gd name="connsiteX70-579" fmla="*/ 3452813 w 4286250"/>
              <a:gd name="connsiteY70-580" fmla="*/ 1033463 h 3795712"/>
              <a:gd name="connsiteX71-581" fmla="*/ 3495674 w 4286250"/>
              <a:gd name="connsiteY71-582" fmla="*/ 1059656 h 3795712"/>
              <a:gd name="connsiteX72-583" fmla="*/ 3538537 w 4286250"/>
              <a:gd name="connsiteY72-584" fmla="*/ 981075 h 3795712"/>
              <a:gd name="connsiteX73-585" fmla="*/ 3538537 w 4286250"/>
              <a:gd name="connsiteY73-586" fmla="*/ 942975 h 3795712"/>
              <a:gd name="connsiteX74-587" fmla="*/ 3586162 w 4286250"/>
              <a:gd name="connsiteY74-588" fmla="*/ 933450 h 3795712"/>
              <a:gd name="connsiteX75-589" fmla="*/ 3562350 w 4286250"/>
              <a:gd name="connsiteY75-590" fmla="*/ 909637 h 3795712"/>
              <a:gd name="connsiteX76-591" fmla="*/ 3586162 w 4286250"/>
              <a:gd name="connsiteY76-592" fmla="*/ 876300 h 3795712"/>
              <a:gd name="connsiteX77-593" fmla="*/ 3552825 w 4286250"/>
              <a:gd name="connsiteY77-594" fmla="*/ 866775 h 3795712"/>
              <a:gd name="connsiteX78-595" fmla="*/ 3552825 w 4286250"/>
              <a:gd name="connsiteY78-596" fmla="*/ 804862 h 3795712"/>
              <a:gd name="connsiteX79-597" fmla="*/ 3586162 w 4286250"/>
              <a:gd name="connsiteY79-598" fmla="*/ 795337 h 3795712"/>
              <a:gd name="connsiteX80-599" fmla="*/ 3600450 w 4286250"/>
              <a:gd name="connsiteY80-600" fmla="*/ 857250 h 3795712"/>
              <a:gd name="connsiteX81-601" fmla="*/ 3638550 w 4286250"/>
              <a:gd name="connsiteY81-602" fmla="*/ 852487 h 3795712"/>
              <a:gd name="connsiteX82-603" fmla="*/ 3690937 w 4286250"/>
              <a:gd name="connsiteY82-604" fmla="*/ 876300 h 3795712"/>
              <a:gd name="connsiteX83-605" fmla="*/ 3719512 w 4286250"/>
              <a:gd name="connsiteY83-606" fmla="*/ 900112 h 3795712"/>
              <a:gd name="connsiteX84-607" fmla="*/ 3738562 w 4286250"/>
              <a:gd name="connsiteY84-608" fmla="*/ 881062 h 3795712"/>
              <a:gd name="connsiteX85-609" fmla="*/ 3743325 w 4286250"/>
              <a:gd name="connsiteY85-610" fmla="*/ 852487 h 3795712"/>
              <a:gd name="connsiteX86-611" fmla="*/ 3757612 w 4286250"/>
              <a:gd name="connsiteY86-612" fmla="*/ 842962 h 3795712"/>
              <a:gd name="connsiteX87-613" fmla="*/ 3800475 w 4286250"/>
              <a:gd name="connsiteY87-614" fmla="*/ 838200 h 3795712"/>
              <a:gd name="connsiteX88-615" fmla="*/ 3786187 w 4286250"/>
              <a:gd name="connsiteY88-616" fmla="*/ 800100 h 3795712"/>
              <a:gd name="connsiteX89-617" fmla="*/ 3767137 w 4286250"/>
              <a:gd name="connsiteY89-618" fmla="*/ 757237 h 3795712"/>
              <a:gd name="connsiteX90-619" fmla="*/ 3781425 w 4286250"/>
              <a:gd name="connsiteY90-620" fmla="*/ 719137 h 3795712"/>
              <a:gd name="connsiteX91-621" fmla="*/ 3829050 w 4286250"/>
              <a:gd name="connsiteY91-622" fmla="*/ 747712 h 3795712"/>
              <a:gd name="connsiteX92-623" fmla="*/ 3833812 w 4286250"/>
              <a:gd name="connsiteY92-624" fmla="*/ 709612 h 3795712"/>
              <a:gd name="connsiteX93-625" fmla="*/ 3871912 w 4286250"/>
              <a:gd name="connsiteY93-626" fmla="*/ 695325 h 3795712"/>
              <a:gd name="connsiteX94-627" fmla="*/ 3905250 w 4286250"/>
              <a:gd name="connsiteY94-628" fmla="*/ 700087 h 3795712"/>
              <a:gd name="connsiteX95-629" fmla="*/ 3952875 w 4286250"/>
              <a:gd name="connsiteY95-630" fmla="*/ 685800 h 3795712"/>
              <a:gd name="connsiteX96-631" fmla="*/ 3976687 w 4286250"/>
              <a:gd name="connsiteY96-632" fmla="*/ 647700 h 3795712"/>
              <a:gd name="connsiteX97-633" fmla="*/ 3990975 w 4286250"/>
              <a:gd name="connsiteY97-634" fmla="*/ 609600 h 3795712"/>
              <a:gd name="connsiteX98-635" fmla="*/ 3976687 w 4286250"/>
              <a:gd name="connsiteY98-636" fmla="*/ 581025 h 3795712"/>
              <a:gd name="connsiteX99-637" fmla="*/ 3990975 w 4286250"/>
              <a:gd name="connsiteY99-638" fmla="*/ 561975 h 3795712"/>
              <a:gd name="connsiteX100-639" fmla="*/ 4000500 w 4286250"/>
              <a:gd name="connsiteY100-640" fmla="*/ 528637 h 3795712"/>
              <a:gd name="connsiteX101-641" fmla="*/ 4038600 w 4286250"/>
              <a:gd name="connsiteY101-642" fmla="*/ 514350 h 3795712"/>
              <a:gd name="connsiteX102-643" fmla="*/ 4076700 w 4286250"/>
              <a:gd name="connsiteY102-644" fmla="*/ 495300 h 3795712"/>
              <a:gd name="connsiteX103-645" fmla="*/ 4067175 w 4286250"/>
              <a:gd name="connsiteY103-646" fmla="*/ 452437 h 3795712"/>
              <a:gd name="connsiteX104-647" fmla="*/ 4076700 w 4286250"/>
              <a:gd name="connsiteY104-648" fmla="*/ 428625 h 3795712"/>
              <a:gd name="connsiteX105-649" fmla="*/ 4062412 w 4286250"/>
              <a:gd name="connsiteY105-650" fmla="*/ 395287 h 3795712"/>
              <a:gd name="connsiteX106-651" fmla="*/ 4062412 w 4286250"/>
              <a:gd name="connsiteY106-652" fmla="*/ 371475 h 3795712"/>
              <a:gd name="connsiteX107-653" fmla="*/ 4090987 w 4286250"/>
              <a:gd name="connsiteY107-654" fmla="*/ 357187 h 3795712"/>
              <a:gd name="connsiteX108-655" fmla="*/ 4114800 w 4286250"/>
              <a:gd name="connsiteY108-656" fmla="*/ 366712 h 3795712"/>
              <a:gd name="connsiteX109-657" fmla="*/ 4152900 w 4286250"/>
              <a:gd name="connsiteY109-658" fmla="*/ 333375 h 3795712"/>
              <a:gd name="connsiteX110-659" fmla="*/ 4162425 w 4286250"/>
              <a:gd name="connsiteY110-660" fmla="*/ 314325 h 3795712"/>
              <a:gd name="connsiteX111-661" fmla="*/ 4138612 w 4286250"/>
              <a:gd name="connsiteY111-662" fmla="*/ 266700 h 3795712"/>
              <a:gd name="connsiteX112-663" fmla="*/ 4148137 w 4286250"/>
              <a:gd name="connsiteY112-664" fmla="*/ 242887 h 3795712"/>
              <a:gd name="connsiteX113-665" fmla="*/ 4157662 w 4286250"/>
              <a:gd name="connsiteY113-666" fmla="*/ 223837 h 3795712"/>
              <a:gd name="connsiteX114-667" fmla="*/ 4171950 w 4286250"/>
              <a:gd name="connsiteY114-668" fmla="*/ 195262 h 3795712"/>
              <a:gd name="connsiteX115-669" fmla="*/ 4224337 w 4286250"/>
              <a:gd name="connsiteY115-670" fmla="*/ 204787 h 3795712"/>
              <a:gd name="connsiteX116-671" fmla="*/ 4238625 w 4286250"/>
              <a:gd name="connsiteY116-672" fmla="*/ 200025 h 3795712"/>
              <a:gd name="connsiteX117-673" fmla="*/ 4286250 w 4286250"/>
              <a:gd name="connsiteY117-674" fmla="*/ 223837 h 3795712"/>
              <a:gd name="connsiteX118-675" fmla="*/ 4205287 w 4286250"/>
              <a:gd name="connsiteY118-676" fmla="*/ 638175 h 3795712"/>
              <a:gd name="connsiteX119-677" fmla="*/ 4205287 w 4286250"/>
              <a:gd name="connsiteY119-678" fmla="*/ 723900 h 3795712"/>
              <a:gd name="connsiteX120-679" fmla="*/ 4224337 w 4286250"/>
              <a:gd name="connsiteY120-680" fmla="*/ 814387 h 3795712"/>
              <a:gd name="connsiteX121-681" fmla="*/ 4233862 w 4286250"/>
              <a:gd name="connsiteY121-682" fmla="*/ 895350 h 3795712"/>
              <a:gd name="connsiteX122-683" fmla="*/ 4248150 w 4286250"/>
              <a:gd name="connsiteY122-684" fmla="*/ 976312 h 3795712"/>
              <a:gd name="connsiteX123-685" fmla="*/ 4152900 w 4286250"/>
              <a:gd name="connsiteY123-686" fmla="*/ 1104900 h 3795712"/>
              <a:gd name="connsiteX124-687" fmla="*/ 4124325 w 4286250"/>
              <a:gd name="connsiteY124-688" fmla="*/ 1166812 h 3795712"/>
              <a:gd name="connsiteX125-689" fmla="*/ 4076700 w 4286250"/>
              <a:gd name="connsiteY125-690" fmla="*/ 1223962 h 3795712"/>
              <a:gd name="connsiteX126-691" fmla="*/ 4043362 w 4286250"/>
              <a:gd name="connsiteY126-692" fmla="*/ 1257300 h 3795712"/>
              <a:gd name="connsiteX127-693" fmla="*/ 4005262 w 4286250"/>
              <a:gd name="connsiteY127-694" fmla="*/ 1285875 h 3795712"/>
              <a:gd name="connsiteX128-695" fmla="*/ 3976687 w 4286250"/>
              <a:gd name="connsiteY128-696" fmla="*/ 1323975 h 3795712"/>
              <a:gd name="connsiteX129-697" fmla="*/ 3962400 w 4286250"/>
              <a:gd name="connsiteY129-698" fmla="*/ 1385887 h 3795712"/>
              <a:gd name="connsiteX130-699" fmla="*/ 3914775 w 4286250"/>
              <a:gd name="connsiteY130-700" fmla="*/ 1452562 h 3795712"/>
              <a:gd name="connsiteX131-701" fmla="*/ 3890962 w 4286250"/>
              <a:gd name="connsiteY131-702" fmla="*/ 1504950 h 3795712"/>
              <a:gd name="connsiteX132-703" fmla="*/ 3900487 w 4286250"/>
              <a:gd name="connsiteY132-704" fmla="*/ 1543050 h 3795712"/>
              <a:gd name="connsiteX133-705" fmla="*/ 3876675 w 4286250"/>
              <a:gd name="connsiteY133-706" fmla="*/ 1581150 h 3795712"/>
              <a:gd name="connsiteX134-707" fmla="*/ 3714750 w 4286250"/>
              <a:gd name="connsiteY134-708" fmla="*/ 1790700 h 3795712"/>
              <a:gd name="connsiteX135-709" fmla="*/ 3590925 w 4286250"/>
              <a:gd name="connsiteY135-710" fmla="*/ 1952625 h 3795712"/>
              <a:gd name="connsiteX136-711" fmla="*/ 3538537 w 4286250"/>
              <a:gd name="connsiteY136-712" fmla="*/ 2028825 h 3795712"/>
              <a:gd name="connsiteX137-713" fmla="*/ 3505200 w 4286250"/>
              <a:gd name="connsiteY137-714" fmla="*/ 2100262 h 3795712"/>
              <a:gd name="connsiteX138-715" fmla="*/ 3486150 w 4286250"/>
              <a:gd name="connsiteY138-716" fmla="*/ 2181225 h 3795712"/>
              <a:gd name="connsiteX139-717" fmla="*/ 3486150 w 4286250"/>
              <a:gd name="connsiteY139-718" fmla="*/ 2228850 h 3795712"/>
              <a:gd name="connsiteX140-719" fmla="*/ 3486150 w 4286250"/>
              <a:gd name="connsiteY140-720" fmla="*/ 2290762 h 3795712"/>
              <a:gd name="connsiteX141-721" fmla="*/ 3486150 w 4286250"/>
              <a:gd name="connsiteY141-722" fmla="*/ 2366962 h 3795712"/>
              <a:gd name="connsiteX142-723" fmla="*/ 3443287 w 4286250"/>
              <a:gd name="connsiteY142-724" fmla="*/ 2462212 h 3795712"/>
              <a:gd name="connsiteX143-725" fmla="*/ 3400425 w 4286250"/>
              <a:gd name="connsiteY143-726" fmla="*/ 2552700 h 3795712"/>
              <a:gd name="connsiteX144-727" fmla="*/ 3367087 w 4286250"/>
              <a:gd name="connsiteY144-728" fmla="*/ 2624137 h 3795712"/>
              <a:gd name="connsiteX145-729" fmla="*/ 3309937 w 4286250"/>
              <a:gd name="connsiteY145-730" fmla="*/ 2686050 h 3795712"/>
              <a:gd name="connsiteX146-731" fmla="*/ 3281362 w 4286250"/>
              <a:gd name="connsiteY146-732" fmla="*/ 2714625 h 3795712"/>
              <a:gd name="connsiteX147-733" fmla="*/ 3257550 w 4286250"/>
              <a:gd name="connsiteY147-734" fmla="*/ 2762250 h 3795712"/>
              <a:gd name="connsiteX148-735" fmla="*/ 3248025 w 4286250"/>
              <a:gd name="connsiteY148-736" fmla="*/ 2809875 h 3795712"/>
              <a:gd name="connsiteX149-737" fmla="*/ 3267075 w 4286250"/>
              <a:gd name="connsiteY149-738" fmla="*/ 2900362 h 3795712"/>
              <a:gd name="connsiteX150-739" fmla="*/ 3267075 w 4286250"/>
              <a:gd name="connsiteY150-740" fmla="*/ 2981325 h 3795712"/>
              <a:gd name="connsiteX151-741" fmla="*/ 3248025 w 4286250"/>
              <a:gd name="connsiteY151-742" fmla="*/ 3024187 h 3795712"/>
              <a:gd name="connsiteX152-743" fmla="*/ 3167062 w 4286250"/>
              <a:gd name="connsiteY152-744" fmla="*/ 3024187 h 3795712"/>
              <a:gd name="connsiteX153-745" fmla="*/ 3100387 w 4286250"/>
              <a:gd name="connsiteY153-746" fmla="*/ 3014662 h 3795712"/>
              <a:gd name="connsiteX154-747" fmla="*/ 3038475 w 4286250"/>
              <a:gd name="connsiteY154-748" fmla="*/ 3028950 h 3795712"/>
              <a:gd name="connsiteX155-749" fmla="*/ 2981325 w 4286250"/>
              <a:gd name="connsiteY155-750" fmla="*/ 3076575 h 3795712"/>
              <a:gd name="connsiteX156-751" fmla="*/ 2928937 w 4286250"/>
              <a:gd name="connsiteY156-752" fmla="*/ 3148012 h 3795712"/>
              <a:gd name="connsiteX157-753" fmla="*/ 2876550 w 4286250"/>
              <a:gd name="connsiteY157-754" fmla="*/ 3200400 h 3795712"/>
              <a:gd name="connsiteX158-755" fmla="*/ 2809875 w 4286250"/>
              <a:gd name="connsiteY158-756" fmla="*/ 3228975 h 3795712"/>
              <a:gd name="connsiteX159-757" fmla="*/ 2786062 w 4286250"/>
              <a:gd name="connsiteY159-758" fmla="*/ 3257550 h 3795712"/>
              <a:gd name="connsiteX160-759" fmla="*/ 2767012 w 4286250"/>
              <a:gd name="connsiteY160-760" fmla="*/ 3300412 h 3795712"/>
              <a:gd name="connsiteX161-761" fmla="*/ 2776537 w 4286250"/>
              <a:gd name="connsiteY161-762" fmla="*/ 3333750 h 3795712"/>
              <a:gd name="connsiteX162-763" fmla="*/ 2814637 w 4286250"/>
              <a:gd name="connsiteY162-764" fmla="*/ 3381375 h 3795712"/>
              <a:gd name="connsiteX163-765" fmla="*/ 2833687 w 4286250"/>
              <a:gd name="connsiteY163-766" fmla="*/ 3409950 h 3795712"/>
              <a:gd name="connsiteX164-767" fmla="*/ 2814637 w 4286250"/>
              <a:gd name="connsiteY164-768" fmla="*/ 3443287 h 3795712"/>
              <a:gd name="connsiteX165-769" fmla="*/ 2776537 w 4286250"/>
              <a:gd name="connsiteY165-770" fmla="*/ 3467100 h 3795712"/>
              <a:gd name="connsiteX166-771" fmla="*/ 2752725 w 4286250"/>
              <a:gd name="connsiteY166-772" fmla="*/ 3490912 h 3795712"/>
              <a:gd name="connsiteX167-773" fmla="*/ 2752725 w 4286250"/>
              <a:gd name="connsiteY167-774" fmla="*/ 3524250 h 3795712"/>
              <a:gd name="connsiteX168-775" fmla="*/ 2752725 w 4286250"/>
              <a:gd name="connsiteY168-776" fmla="*/ 3548062 h 3795712"/>
              <a:gd name="connsiteX169-777" fmla="*/ 2705100 w 4286250"/>
              <a:gd name="connsiteY169-778" fmla="*/ 3567112 h 3795712"/>
              <a:gd name="connsiteX170-779" fmla="*/ 2652712 w 4286250"/>
              <a:gd name="connsiteY170-780" fmla="*/ 3605212 h 3795712"/>
              <a:gd name="connsiteX171-781" fmla="*/ 2619375 w 4286250"/>
              <a:gd name="connsiteY171-782" fmla="*/ 3690937 h 3795712"/>
              <a:gd name="connsiteX172-783" fmla="*/ 2605087 w 4286250"/>
              <a:gd name="connsiteY172-784" fmla="*/ 3733800 h 3795712"/>
              <a:gd name="connsiteX173-785" fmla="*/ 2566987 w 4286250"/>
              <a:gd name="connsiteY173-786" fmla="*/ 3762375 h 3795712"/>
              <a:gd name="connsiteX174-787" fmla="*/ 2509837 w 4286250"/>
              <a:gd name="connsiteY174-788" fmla="*/ 3767137 h 3795712"/>
              <a:gd name="connsiteX175-789" fmla="*/ 2452687 w 4286250"/>
              <a:gd name="connsiteY175-790" fmla="*/ 3767137 h 3795712"/>
              <a:gd name="connsiteX176-791" fmla="*/ 2419350 w 4286250"/>
              <a:gd name="connsiteY176-792" fmla="*/ 3790950 h 3795712"/>
              <a:gd name="connsiteX177-793" fmla="*/ 2333625 w 4286250"/>
              <a:gd name="connsiteY177-794" fmla="*/ 3714750 h 3795712"/>
              <a:gd name="connsiteX178-795" fmla="*/ 2271712 w 4286250"/>
              <a:gd name="connsiteY178-796" fmla="*/ 3795712 h 3795712"/>
              <a:gd name="connsiteX179-797" fmla="*/ 1733550 w 4286250"/>
              <a:gd name="connsiteY179-798" fmla="*/ 3600450 h 3795712"/>
              <a:gd name="connsiteX180-799" fmla="*/ 1628775 w 4286250"/>
              <a:gd name="connsiteY180-800" fmla="*/ 3552825 h 3795712"/>
              <a:gd name="connsiteX181-801" fmla="*/ 1447800 w 4286250"/>
              <a:gd name="connsiteY181-802" fmla="*/ 3486150 h 3795712"/>
              <a:gd name="connsiteX182-803" fmla="*/ 1328737 w 4286250"/>
              <a:gd name="connsiteY182-804" fmla="*/ 3490912 h 3795712"/>
              <a:gd name="connsiteX183-805" fmla="*/ 1285875 w 4286250"/>
              <a:gd name="connsiteY183-806" fmla="*/ 3495675 h 3795712"/>
              <a:gd name="connsiteX184-807" fmla="*/ 1285875 w 4286250"/>
              <a:gd name="connsiteY184-808" fmla="*/ 3495675 h 3795712"/>
              <a:gd name="connsiteX185-809" fmla="*/ 1238250 w 4286250"/>
              <a:gd name="connsiteY185-810" fmla="*/ 3529012 h 3795712"/>
              <a:gd name="connsiteX186-811" fmla="*/ 1185862 w 4286250"/>
              <a:gd name="connsiteY186-812" fmla="*/ 3529012 h 3795712"/>
              <a:gd name="connsiteX187-813" fmla="*/ 1185862 w 4286250"/>
              <a:gd name="connsiteY187-814" fmla="*/ 3529012 h 3795712"/>
              <a:gd name="connsiteX188-815" fmla="*/ 1104900 w 4286250"/>
              <a:gd name="connsiteY188-816" fmla="*/ 3529012 h 3795712"/>
              <a:gd name="connsiteX189-817" fmla="*/ 1033462 w 4286250"/>
              <a:gd name="connsiteY189-818" fmla="*/ 3557587 h 3795712"/>
              <a:gd name="connsiteX190-819" fmla="*/ 947737 w 4286250"/>
              <a:gd name="connsiteY190-820" fmla="*/ 3600450 h 3795712"/>
              <a:gd name="connsiteX191-821" fmla="*/ 914400 w 4286250"/>
              <a:gd name="connsiteY191-822" fmla="*/ 3619500 h 3795712"/>
              <a:gd name="connsiteX192-823" fmla="*/ 847725 w 4286250"/>
              <a:gd name="connsiteY192-824" fmla="*/ 3519487 h 3795712"/>
              <a:gd name="connsiteX193-825" fmla="*/ 790575 w 4286250"/>
              <a:gd name="connsiteY193-826" fmla="*/ 3381375 h 3795712"/>
              <a:gd name="connsiteX194-827" fmla="*/ 714375 w 4286250"/>
              <a:gd name="connsiteY194-828" fmla="*/ 3429000 h 3795712"/>
              <a:gd name="connsiteX195-829" fmla="*/ 571500 w 4286250"/>
              <a:gd name="connsiteY195-830" fmla="*/ 2995612 h 3795712"/>
              <a:gd name="connsiteX196-831" fmla="*/ 595312 w 4286250"/>
              <a:gd name="connsiteY196-832" fmla="*/ 2986087 h 3795712"/>
              <a:gd name="connsiteX197-833" fmla="*/ 581025 w 4286250"/>
              <a:gd name="connsiteY197-834" fmla="*/ 2914650 h 3795712"/>
              <a:gd name="connsiteX198-835" fmla="*/ 542925 w 4286250"/>
              <a:gd name="connsiteY198-836" fmla="*/ 2847975 h 3795712"/>
              <a:gd name="connsiteX199-837" fmla="*/ 481012 w 4286250"/>
              <a:gd name="connsiteY199-838" fmla="*/ 2771775 h 3795712"/>
              <a:gd name="connsiteX200-839" fmla="*/ 328612 w 4286250"/>
              <a:gd name="connsiteY200-840" fmla="*/ 2595562 h 3795712"/>
              <a:gd name="connsiteX201-841" fmla="*/ 247650 w 4286250"/>
              <a:gd name="connsiteY201-842" fmla="*/ 2524125 h 3795712"/>
              <a:gd name="connsiteX202-843" fmla="*/ 214312 w 4286250"/>
              <a:gd name="connsiteY202-844" fmla="*/ 2466975 h 3795712"/>
              <a:gd name="connsiteX203-845" fmla="*/ 171450 w 4286250"/>
              <a:gd name="connsiteY203-846" fmla="*/ 2400300 h 3795712"/>
              <a:gd name="connsiteX204-847" fmla="*/ 104775 w 4286250"/>
              <a:gd name="connsiteY204-848" fmla="*/ 2357437 h 3795712"/>
              <a:gd name="connsiteX205-849" fmla="*/ 52387 w 4286250"/>
              <a:gd name="connsiteY205-850" fmla="*/ 2324100 h 3795712"/>
              <a:gd name="connsiteX206-851" fmla="*/ 0 w 4286250"/>
              <a:gd name="connsiteY206-852" fmla="*/ 2209800 h 3795712"/>
              <a:gd name="connsiteX207-853" fmla="*/ 290512 w 4286250"/>
              <a:gd name="connsiteY207-854" fmla="*/ 2000250 h 3795712"/>
              <a:gd name="connsiteX208-855" fmla="*/ 504825 w 4286250"/>
              <a:gd name="connsiteY208-856" fmla="*/ 1828800 h 3795712"/>
              <a:gd name="connsiteX209-857" fmla="*/ 742950 w 4286250"/>
              <a:gd name="connsiteY209-858" fmla="*/ 1557337 h 3795712"/>
              <a:gd name="connsiteX210-859" fmla="*/ 900112 w 4286250"/>
              <a:gd name="connsiteY210-860" fmla="*/ 1428750 h 3795712"/>
              <a:gd name="connsiteX211-861" fmla="*/ 1162050 w 4286250"/>
              <a:gd name="connsiteY211-862" fmla="*/ 1243012 h 3795712"/>
              <a:gd name="connsiteX212-863" fmla="*/ 1466850 w 4286250"/>
              <a:gd name="connsiteY212-864" fmla="*/ 1028700 h 3795712"/>
              <a:gd name="connsiteX213-865" fmla="*/ 1690687 w 4286250"/>
              <a:gd name="connsiteY213-866" fmla="*/ 833437 h 3795712"/>
              <a:gd name="connsiteX214-867" fmla="*/ 1871662 w 4286250"/>
              <a:gd name="connsiteY214-868" fmla="*/ 614362 h 3795712"/>
              <a:gd name="connsiteX215-869" fmla="*/ 2062162 w 4286250"/>
              <a:gd name="connsiteY215-870" fmla="*/ 366712 h 3795712"/>
              <a:gd name="connsiteX216-871" fmla="*/ 2214562 w 4286250"/>
              <a:gd name="connsiteY216-872" fmla="*/ 161925 h 3795712"/>
              <a:gd name="connsiteX217-873" fmla="*/ 2286000 w 4286250"/>
              <a:gd name="connsiteY217-874" fmla="*/ 76200 h 3795712"/>
              <a:gd name="connsiteX218-875" fmla="*/ 2343150 w 4286250"/>
              <a:gd name="connsiteY218-876" fmla="*/ 0 h 3795712"/>
              <a:gd name="connsiteX0-877" fmla="*/ 2343150 w 4286250"/>
              <a:gd name="connsiteY0-878" fmla="*/ 0 h 3795712"/>
              <a:gd name="connsiteX1-879" fmla="*/ 2405062 w 4286250"/>
              <a:gd name="connsiteY1-880" fmla="*/ 19050 h 3795712"/>
              <a:gd name="connsiteX2-881" fmla="*/ 2433637 w 4286250"/>
              <a:gd name="connsiteY2-882" fmla="*/ 23812 h 3795712"/>
              <a:gd name="connsiteX3-883" fmla="*/ 2452687 w 4286250"/>
              <a:gd name="connsiteY3-884" fmla="*/ 52387 h 3795712"/>
              <a:gd name="connsiteX4-885" fmla="*/ 2509837 w 4286250"/>
              <a:gd name="connsiteY4-886" fmla="*/ 38100 h 3795712"/>
              <a:gd name="connsiteX5-887" fmla="*/ 2552700 w 4286250"/>
              <a:gd name="connsiteY5-888" fmla="*/ 38100 h 3795712"/>
              <a:gd name="connsiteX6-889" fmla="*/ 2619375 w 4286250"/>
              <a:gd name="connsiteY6-890" fmla="*/ 38100 h 3795712"/>
              <a:gd name="connsiteX7-891" fmla="*/ 2647950 w 4286250"/>
              <a:gd name="connsiteY7-892" fmla="*/ 57150 h 3795712"/>
              <a:gd name="connsiteX8-893" fmla="*/ 2662237 w 4286250"/>
              <a:gd name="connsiteY8-894" fmla="*/ 95250 h 3795712"/>
              <a:gd name="connsiteX9-895" fmla="*/ 2624137 w 4286250"/>
              <a:gd name="connsiteY9-896" fmla="*/ 114300 h 3795712"/>
              <a:gd name="connsiteX10-897" fmla="*/ 2662237 w 4286250"/>
              <a:gd name="connsiteY10-898" fmla="*/ 133350 h 3795712"/>
              <a:gd name="connsiteX11-899" fmla="*/ 2695575 w 4286250"/>
              <a:gd name="connsiteY11-900" fmla="*/ 161925 h 3795712"/>
              <a:gd name="connsiteX12-901" fmla="*/ 2728912 w 4286250"/>
              <a:gd name="connsiteY12-902" fmla="*/ 128587 h 3795712"/>
              <a:gd name="connsiteX13-903" fmla="*/ 2762250 w 4286250"/>
              <a:gd name="connsiteY13-904" fmla="*/ 161925 h 3795712"/>
              <a:gd name="connsiteX14-905" fmla="*/ 2814637 w 4286250"/>
              <a:gd name="connsiteY14-906" fmla="*/ 190500 h 3795712"/>
              <a:gd name="connsiteX15-907" fmla="*/ 2871787 w 4286250"/>
              <a:gd name="connsiteY15-908" fmla="*/ 209550 h 3795712"/>
              <a:gd name="connsiteX16-909" fmla="*/ 2871787 w 4286250"/>
              <a:gd name="connsiteY16-910" fmla="*/ 209550 h 3795712"/>
              <a:gd name="connsiteX17-911" fmla="*/ 2900362 w 4286250"/>
              <a:gd name="connsiteY17-912" fmla="*/ 257175 h 3795712"/>
              <a:gd name="connsiteX18-913" fmla="*/ 2952750 w 4286250"/>
              <a:gd name="connsiteY18-914" fmla="*/ 300037 h 3795712"/>
              <a:gd name="connsiteX19-915" fmla="*/ 2990850 w 4286250"/>
              <a:gd name="connsiteY19-916" fmla="*/ 342900 h 3795712"/>
              <a:gd name="connsiteX20-917" fmla="*/ 3043237 w 4286250"/>
              <a:gd name="connsiteY20-918" fmla="*/ 357187 h 3795712"/>
              <a:gd name="connsiteX21-919" fmla="*/ 3033712 w 4286250"/>
              <a:gd name="connsiteY21-920" fmla="*/ 395287 h 3795712"/>
              <a:gd name="connsiteX22-921" fmla="*/ 3019425 w 4286250"/>
              <a:gd name="connsiteY22-922" fmla="*/ 438150 h 3795712"/>
              <a:gd name="connsiteX23-923" fmla="*/ 3019425 w 4286250"/>
              <a:gd name="connsiteY23-924" fmla="*/ 438150 h 3795712"/>
              <a:gd name="connsiteX24-925" fmla="*/ 3043237 w 4286250"/>
              <a:gd name="connsiteY24-926" fmla="*/ 481012 h 3795712"/>
              <a:gd name="connsiteX25-927" fmla="*/ 3000375 w 4286250"/>
              <a:gd name="connsiteY25-928" fmla="*/ 485775 h 3795712"/>
              <a:gd name="connsiteX26-929" fmla="*/ 2986087 w 4286250"/>
              <a:gd name="connsiteY26-930" fmla="*/ 495300 h 3795712"/>
              <a:gd name="connsiteX27-931" fmla="*/ 2986087 w 4286250"/>
              <a:gd name="connsiteY27-932" fmla="*/ 495300 h 3795712"/>
              <a:gd name="connsiteX28-933" fmla="*/ 2971800 w 4286250"/>
              <a:gd name="connsiteY28-934" fmla="*/ 547687 h 3795712"/>
              <a:gd name="connsiteX29-935" fmla="*/ 2971800 w 4286250"/>
              <a:gd name="connsiteY29-936" fmla="*/ 547687 h 3795712"/>
              <a:gd name="connsiteX30-937" fmla="*/ 2928937 w 4286250"/>
              <a:gd name="connsiteY30-938" fmla="*/ 576262 h 3795712"/>
              <a:gd name="connsiteX31-939" fmla="*/ 2914650 w 4286250"/>
              <a:gd name="connsiteY31-940" fmla="*/ 595312 h 3795712"/>
              <a:gd name="connsiteX32-941" fmla="*/ 2933700 w 4286250"/>
              <a:gd name="connsiteY32-942" fmla="*/ 619125 h 3795712"/>
              <a:gd name="connsiteX33-943" fmla="*/ 2952750 w 4286250"/>
              <a:gd name="connsiteY33-944" fmla="*/ 652462 h 3795712"/>
              <a:gd name="connsiteX34-945" fmla="*/ 2952750 w 4286250"/>
              <a:gd name="connsiteY34-946" fmla="*/ 652462 h 3795712"/>
              <a:gd name="connsiteX35-947" fmla="*/ 2914650 w 4286250"/>
              <a:gd name="connsiteY35-948" fmla="*/ 690562 h 3795712"/>
              <a:gd name="connsiteX36-949" fmla="*/ 2909887 w 4286250"/>
              <a:gd name="connsiteY36-950" fmla="*/ 709612 h 3795712"/>
              <a:gd name="connsiteX37-951" fmla="*/ 2976562 w 4286250"/>
              <a:gd name="connsiteY37-952" fmla="*/ 704850 h 3795712"/>
              <a:gd name="connsiteX38-953" fmla="*/ 3038475 w 4286250"/>
              <a:gd name="connsiteY38-954" fmla="*/ 704850 h 3795712"/>
              <a:gd name="connsiteX39-955" fmla="*/ 3081337 w 4286250"/>
              <a:gd name="connsiteY39-956" fmla="*/ 690562 h 3795712"/>
              <a:gd name="connsiteX40-957" fmla="*/ 3119437 w 4286250"/>
              <a:gd name="connsiteY40-958" fmla="*/ 685800 h 3795712"/>
              <a:gd name="connsiteX41-959" fmla="*/ 3157537 w 4286250"/>
              <a:gd name="connsiteY41-960" fmla="*/ 681037 h 3795712"/>
              <a:gd name="connsiteX42-961" fmla="*/ 3157537 w 4286250"/>
              <a:gd name="connsiteY42-962" fmla="*/ 681037 h 3795712"/>
              <a:gd name="connsiteX43-963" fmla="*/ 3190875 w 4286250"/>
              <a:gd name="connsiteY43-964" fmla="*/ 638175 h 3795712"/>
              <a:gd name="connsiteX44-965" fmla="*/ 3276600 w 4286250"/>
              <a:gd name="connsiteY44-966" fmla="*/ 671512 h 3795712"/>
              <a:gd name="connsiteX45-967" fmla="*/ 3314700 w 4286250"/>
              <a:gd name="connsiteY45-968" fmla="*/ 657225 h 3795712"/>
              <a:gd name="connsiteX46-969" fmla="*/ 3305175 w 4286250"/>
              <a:gd name="connsiteY46-970" fmla="*/ 619125 h 3795712"/>
              <a:gd name="connsiteX47-971" fmla="*/ 3352800 w 4286250"/>
              <a:gd name="connsiteY47-972" fmla="*/ 661987 h 3795712"/>
              <a:gd name="connsiteX48-973" fmla="*/ 3381375 w 4286250"/>
              <a:gd name="connsiteY48-974" fmla="*/ 681037 h 3795712"/>
              <a:gd name="connsiteX49-975" fmla="*/ 3424237 w 4286250"/>
              <a:gd name="connsiteY49-976" fmla="*/ 723900 h 3795712"/>
              <a:gd name="connsiteX50-977" fmla="*/ 3471862 w 4286250"/>
              <a:gd name="connsiteY50-978" fmla="*/ 742950 h 3795712"/>
              <a:gd name="connsiteX51-979" fmla="*/ 3419475 w 4286250"/>
              <a:gd name="connsiteY51-980" fmla="*/ 771525 h 3795712"/>
              <a:gd name="connsiteX52-981" fmla="*/ 3419475 w 4286250"/>
              <a:gd name="connsiteY52-982" fmla="*/ 804862 h 3795712"/>
              <a:gd name="connsiteX53-983" fmla="*/ 3419475 w 4286250"/>
              <a:gd name="connsiteY53-984" fmla="*/ 838200 h 3795712"/>
              <a:gd name="connsiteX54-985" fmla="*/ 3419475 w 4286250"/>
              <a:gd name="connsiteY54-986" fmla="*/ 852487 h 3795712"/>
              <a:gd name="connsiteX55-987" fmla="*/ 3386137 w 4286250"/>
              <a:gd name="connsiteY55-988" fmla="*/ 852487 h 3795712"/>
              <a:gd name="connsiteX56-989" fmla="*/ 3357562 w 4286250"/>
              <a:gd name="connsiteY56-990" fmla="*/ 852487 h 3795712"/>
              <a:gd name="connsiteX57-991" fmla="*/ 3309937 w 4286250"/>
              <a:gd name="connsiteY57-992" fmla="*/ 857250 h 3795712"/>
              <a:gd name="connsiteX58-993" fmla="*/ 3348037 w 4286250"/>
              <a:gd name="connsiteY58-994" fmla="*/ 895350 h 3795712"/>
              <a:gd name="connsiteX59-995" fmla="*/ 3367087 w 4286250"/>
              <a:gd name="connsiteY59-996" fmla="*/ 928687 h 3795712"/>
              <a:gd name="connsiteX60-997" fmla="*/ 3395662 w 4286250"/>
              <a:gd name="connsiteY60-998" fmla="*/ 947737 h 3795712"/>
              <a:gd name="connsiteX61-999" fmla="*/ 3395662 w 4286250"/>
              <a:gd name="connsiteY61-1000" fmla="*/ 976312 h 3795712"/>
              <a:gd name="connsiteX62-1001" fmla="*/ 3400425 w 4286250"/>
              <a:gd name="connsiteY62-1002" fmla="*/ 1004887 h 3795712"/>
              <a:gd name="connsiteX63-1003" fmla="*/ 3390900 w 4286250"/>
              <a:gd name="connsiteY63-1004" fmla="*/ 1038225 h 3795712"/>
              <a:gd name="connsiteX64-1005" fmla="*/ 3405187 w 4286250"/>
              <a:gd name="connsiteY64-1006" fmla="*/ 1057275 h 3795712"/>
              <a:gd name="connsiteX65-1007" fmla="*/ 3438525 w 4286250"/>
              <a:gd name="connsiteY65-1008" fmla="*/ 1033462 h 3795712"/>
              <a:gd name="connsiteX66-1009" fmla="*/ 3448050 w 4286250"/>
              <a:gd name="connsiteY66-1010" fmla="*/ 981075 h 3795712"/>
              <a:gd name="connsiteX67-1011" fmla="*/ 3462337 w 4286250"/>
              <a:gd name="connsiteY67-1012" fmla="*/ 966787 h 3795712"/>
              <a:gd name="connsiteX68-1013" fmla="*/ 3486150 w 4286250"/>
              <a:gd name="connsiteY68-1014" fmla="*/ 976312 h 3795712"/>
              <a:gd name="connsiteX69-1015" fmla="*/ 3476625 w 4286250"/>
              <a:gd name="connsiteY69-1016" fmla="*/ 1019175 h 3795712"/>
              <a:gd name="connsiteX70-1017" fmla="*/ 3452813 w 4286250"/>
              <a:gd name="connsiteY70-1018" fmla="*/ 1033463 h 3795712"/>
              <a:gd name="connsiteX71-1019" fmla="*/ 3495674 w 4286250"/>
              <a:gd name="connsiteY71-1020" fmla="*/ 1059656 h 3795712"/>
              <a:gd name="connsiteX72-1021" fmla="*/ 3538537 w 4286250"/>
              <a:gd name="connsiteY72-1022" fmla="*/ 981075 h 3795712"/>
              <a:gd name="connsiteX73-1023" fmla="*/ 3538537 w 4286250"/>
              <a:gd name="connsiteY73-1024" fmla="*/ 942975 h 3795712"/>
              <a:gd name="connsiteX74-1025" fmla="*/ 3586162 w 4286250"/>
              <a:gd name="connsiteY74-1026" fmla="*/ 933450 h 3795712"/>
              <a:gd name="connsiteX75-1027" fmla="*/ 3562350 w 4286250"/>
              <a:gd name="connsiteY75-1028" fmla="*/ 909637 h 3795712"/>
              <a:gd name="connsiteX76-1029" fmla="*/ 3586162 w 4286250"/>
              <a:gd name="connsiteY76-1030" fmla="*/ 876300 h 3795712"/>
              <a:gd name="connsiteX77-1031" fmla="*/ 3552825 w 4286250"/>
              <a:gd name="connsiteY77-1032" fmla="*/ 866775 h 3795712"/>
              <a:gd name="connsiteX78-1033" fmla="*/ 3552825 w 4286250"/>
              <a:gd name="connsiteY78-1034" fmla="*/ 804862 h 3795712"/>
              <a:gd name="connsiteX79-1035" fmla="*/ 3586162 w 4286250"/>
              <a:gd name="connsiteY79-1036" fmla="*/ 795337 h 3795712"/>
              <a:gd name="connsiteX80-1037" fmla="*/ 3600450 w 4286250"/>
              <a:gd name="connsiteY80-1038" fmla="*/ 857250 h 3795712"/>
              <a:gd name="connsiteX81-1039" fmla="*/ 3638550 w 4286250"/>
              <a:gd name="connsiteY81-1040" fmla="*/ 852487 h 3795712"/>
              <a:gd name="connsiteX82-1041" fmla="*/ 3690937 w 4286250"/>
              <a:gd name="connsiteY82-1042" fmla="*/ 876300 h 3795712"/>
              <a:gd name="connsiteX83-1043" fmla="*/ 3719512 w 4286250"/>
              <a:gd name="connsiteY83-1044" fmla="*/ 900112 h 3795712"/>
              <a:gd name="connsiteX84-1045" fmla="*/ 3738562 w 4286250"/>
              <a:gd name="connsiteY84-1046" fmla="*/ 881062 h 3795712"/>
              <a:gd name="connsiteX85-1047" fmla="*/ 3743325 w 4286250"/>
              <a:gd name="connsiteY85-1048" fmla="*/ 852487 h 3795712"/>
              <a:gd name="connsiteX86-1049" fmla="*/ 3757612 w 4286250"/>
              <a:gd name="connsiteY86-1050" fmla="*/ 842962 h 3795712"/>
              <a:gd name="connsiteX87-1051" fmla="*/ 3800475 w 4286250"/>
              <a:gd name="connsiteY87-1052" fmla="*/ 838200 h 3795712"/>
              <a:gd name="connsiteX88-1053" fmla="*/ 3786187 w 4286250"/>
              <a:gd name="connsiteY88-1054" fmla="*/ 800100 h 3795712"/>
              <a:gd name="connsiteX89-1055" fmla="*/ 3767137 w 4286250"/>
              <a:gd name="connsiteY89-1056" fmla="*/ 757237 h 3795712"/>
              <a:gd name="connsiteX90-1057" fmla="*/ 3781425 w 4286250"/>
              <a:gd name="connsiteY90-1058" fmla="*/ 719137 h 3795712"/>
              <a:gd name="connsiteX91-1059" fmla="*/ 3829050 w 4286250"/>
              <a:gd name="connsiteY91-1060" fmla="*/ 747712 h 3795712"/>
              <a:gd name="connsiteX92-1061" fmla="*/ 3833812 w 4286250"/>
              <a:gd name="connsiteY92-1062" fmla="*/ 709612 h 3795712"/>
              <a:gd name="connsiteX93-1063" fmla="*/ 3871912 w 4286250"/>
              <a:gd name="connsiteY93-1064" fmla="*/ 695325 h 3795712"/>
              <a:gd name="connsiteX94-1065" fmla="*/ 3905250 w 4286250"/>
              <a:gd name="connsiteY94-1066" fmla="*/ 700087 h 3795712"/>
              <a:gd name="connsiteX95-1067" fmla="*/ 3952875 w 4286250"/>
              <a:gd name="connsiteY95-1068" fmla="*/ 685800 h 3795712"/>
              <a:gd name="connsiteX96-1069" fmla="*/ 3976687 w 4286250"/>
              <a:gd name="connsiteY96-1070" fmla="*/ 647700 h 3795712"/>
              <a:gd name="connsiteX97-1071" fmla="*/ 3990975 w 4286250"/>
              <a:gd name="connsiteY97-1072" fmla="*/ 609600 h 3795712"/>
              <a:gd name="connsiteX98-1073" fmla="*/ 3976687 w 4286250"/>
              <a:gd name="connsiteY98-1074" fmla="*/ 581025 h 3795712"/>
              <a:gd name="connsiteX99-1075" fmla="*/ 3990975 w 4286250"/>
              <a:gd name="connsiteY99-1076" fmla="*/ 561975 h 3795712"/>
              <a:gd name="connsiteX100-1077" fmla="*/ 4000500 w 4286250"/>
              <a:gd name="connsiteY100-1078" fmla="*/ 528637 h 3795712"/>
              <a:gd name="connsiteX101-1079" fmla="*/ 4038600 w 4286250"/>
              <a:gd name="connsiteY101-1080" fmla="*/ 514350 h 3795712"/>
              <a:gd name="connsiteX102-1081" fmla="*/ 4076700 w 4286250"/>
              <a:gd name="connsiteY102-1082" fmla="*/ 495300 h 3795712"/>
              <a:gd name="connsiteX103-1083" fmla="*/ 4067175 w 4286250"/>
              <a:gd name="connsiteY103-1084" fmla="*/ 452437 h 3795712"/>
              <a:gd name="connsiteX104-1085" fmla="*/ 4076700 w 4286250"/>
              <a:gd name="connsiteY104-1086" fmla="*/ 428625 h 3795712"/>
              <a:gd name="connsiteX105-1087" fmla="*/ 4062412 w 4286250"/>
              <a:gd name="connsiteY105-1088" fmla="*/ 395287 h 3795712"/>
              <a:gd name="connsiteX106-1089" fmla="*/ 4062412 w 4286250"/>
              <a:gd name="connsiteY106-1090" fmla="*/ 371475 h 3795712"/>
              <a:gd name="connsiteX107-1091" fmla="*/ 4090987 w 4286250"/>
              <a:gd name="connsiteY107-1092" fmla="*/ 357187 h 3795712"/>
              <a:gd name="connsiteX108-1093" fmla="*/ 4114800 w 4286250"/>
              <a:gd name="connsiteY108-1094" fmla="*/ 366712 h 3795712"/>
              <a:gd name="connsiteX109-1095" fmla="*/ 4152900 w 4286250"/>
              <a:gd name="connsiteY109-1096" fmla="*/ 333375 h 3795712"/>
              <a:gd name="connsiteX110-1097" fmla="*/ 4162425 w 4286250"/>
              <a:gd name="connsiteY110-1098" fmla="*/ 314325 h 3795712"/>
              <a:gd name="connsiteX111-1099" fmla="*/ 4138612 w 4286250"/>
              <a:gd name="connsiteY111-1100" fmla="*/ 266700 h 3795712"/>
              <a:gd name="connsiteX112-1101" fmla="*/ 4148137 w 4286250"/>
              <a:gd name="connsiteY112-1102" fmla="*/ 242887 h 3795712"/>
              <a:gd name="connsiteX113-1103" fmla="*/ 4157662 w 4286250"/>
              <a:gd name="connsiteY113-1104" fmla="*/ 223837 h 3795712"/>
              <a:gd name="connsiteX114-1105" fmla="*/ 4171950 w 4286250"/>
              <a:gd name="connsiteY114-1106" fmla="*/ 195262 h 3795712"/>
              <a:gd name="connsiteX115-1107" fmla="*/ 4224337 w 4286250"/>
              <a:gd name="connsiteY115-1108" fmla="*/ 204787 h 3795712"/>
              <a:gd name="connsiteX116-1109" fmla="*/ 4238625 w 4286250"/>
              <a:gd name="connsiteY116-1110" fmla="*/ 200025 h 3795712"/>
              <a:gd name="connsiteX117-1111" fmla="*/ 4286250 w 4286250"/>
              <a:gd name="connsiteY117-1112" fmla="*/ 223837 h 3795712"/>
              <a:gd name="connsiteX118-1113" fmla="*/ 4205287 w 4286250"/>
              <a:gd name="connsiteY118-1114" fmla="*/ 638175 h 3795712"/>
              <a:gd name="connsiteX119-1115" fmla="*/ 4205287 w 4286250"/>
              <a:gd name="connsiteY119-1116" fmla="*/ 723900 h 3795712"/>
              <a:gd name="connsiteX120-1117" fmla="*/ 4224337 w 4286250"/>
              <a:gd name="connsiteY120-1118" fmla="*/ 814387 h 3795712"/>
              <a:gd name="connsiteX121-1119" fmla="*/ 4233862 w 4286250"/>
              <a:gd name="connsiteY121-1120" fmla="*/ 895350 h 3795712"/>
              <a:gd name="connsiteX122-1121" fmla="*/ 4248150 w 4286250"/>
              <a:gd name="connsiteY122-1122" fmla="*/ 976312 h 3795712"/>
              <a:gd name="connsiteX123-1123" fmla="*/ 4152900 w 4286250"/>
              <a:gd name="connsiteY123-1124" fmla="*/ 1104900 h 3795712"/>
              <a:gd name="connsiteX124-1125" fmla="*/ 4124325 w 4286250"/>
              <a:gd name="connsiteY124-1126" fmla="*/ 1166812 h 3795712"/>
              <a:gd name="connsiteX125-1127" fmla="*/ 4076700 w 4286250"/>
              <a:gd name="connsiteY125-1128" fmla="*/ 1223962 h 3795712"/>
              <a:gd name="connsiteX126-1129" fmla="*/ 4043362 w 4286250"/>
              <a:gd name="connsiteY126-1130" fmla="*/ 1257300 h 3795712"/>
              <a:gd name="connsiteX127-1131" fmla="*/ 4005262 w 4286250"/>
              <a:gd name="connsiteY127-1132" fmla="*/ 1285875 h 3795712"/>
              <a:gd name="connsiteX128-1133" fmla="*/ 3976687 w 4286250"/>
              <a:gd name="connsiteY128-1134" fmla="*/ 1323975 h 3795712"/>
              <a:gd name="connsiteX129-1135" fmla="*/ 3962400 w 4286250"/>
              <a:gd name="connsiteY129-1136" fmla="*/ 1385887 h 3795712"/>
              <a:gd name="connsiteX130-1137" fmla="*/ 3914775 w 4286250"/>
              <a:gd name="connsiteY130-1138" fmla="*/ 1452562 h 3795712"/>
              <a:gd name="connsiteX131-1139" fmla="*/ 3890962 w 4286250"/>
              <a:gd name="connsiteY131-1140" fmla="*/ 1504950 h 3795712"/>
              <a:gd name="connsiteX132-1141" fmla="*/ 3900487 w 4286250"/>
              <a:gd name="connsiteY132-1142" fmla="*/ 1543050 h 3795712"/>
              <a:gd name="connsiteX133-1143" fmla="*/ 3876675 w 4286250"/>
              <a:gd name="connsiteY133-1144" fmla="*/ 1581150 h 3795712"/>
              <a:gd name="connsiteX134-1145" fmla="*/ 3714750 w 4286250"/>
              <a:gd name="connsiteY134-1146" fmla="*/ 1790700 h 3795712"/>
              <a:gd name="connsiteX135-1147" fmla="*/ 3590925 w 4286250"/>
              <a:gd name="connsiteY135-1148" fmla="*/ 1952625 h 3795712"/>
              <a:gd name="connsiteX136-1149" fmla="*/ 3538537 w 4286250"/>
              <a:gd name="connsiteY136-1150" fmla="*/ 2028825 h 3795712"/>
              <a:gd name="connsiteX137-1151" fmla="*/ 3505200 w 4286250"/>
              <a:gd name="connsiteY137-1152" fmla="*/ 2100262 h 3795712"/>
              <a:gd name="connsiteX138-1153" fmla="*/ 3486150 w 4286250"/>
              <a:gd name="connsiteY138-1154" fmla="*/ 2181225 h 3795712"/>
              <a:gd name="connsiteX139-1155" fmla="*/ 3486150 w 4286250"/>
              <a:gd name="connsiteY139-1156" fmla="*/ 2228850 h 3795712"/>
              <a:gd name="connsiteX140-1157" fmla="*/ 3486150 w 4286250"/>
              <a:gd name="connsiteY140-1158" fmla="*/ 2290762 h 3795712"/>
              <a:gd name="connsiteX141-1159" fmla="*/ 3486150 w 4286250"/>
              <a:gd name="connsiteY141-1160" fmla="*/ 2366962 h 3795712"/>
              <a:gd name="connsiteX142-1161" fmla="*/ 3443287 w 4286250"/>
              <a:gd name="connsiteY142-1162" fmla="*/ 2462212 h 3795712"/>
              <a:gd name="connsiteX143-1163" fmla="*/ 3400425 w 4286250"/>
              <a:gd name="connsiteY143-1164" fmla="*/ 2552700 h 3795712"/>
              <a:gd name="connsiteX144-1165" fmla="*/ 3367087 w 4286250"/>
              <a:gd name="connsiteY144-1166" fmla="*/ 2624137 h 3795712"/>
              <a:gd name="connsiteX145-1167" fmla="*/ 3309937 w 4286250"/>
              <a:gd name="connsiteY145-1168" fmla="*/ 2686050 h 3795712"/>
              <a:gd name="connsiteX146-1169" fmla="*/ 3281362 w 4286250"/>
              <a:gd name="connsiteY146-1170" fmla="*/ 2714625 h 3795712"/>
              <a:gd name="connsiteX147-1171" fmla="*/ 3257550 w 4286250"/>
              <a:gd name="connsiteY147-1172" fmla="*/ 2762250 h 3795712"/>
              <a:gd name="connsiteX148-1173" fmla="*/ 3248025 w 4286250"/>
              <a:gd name="connsiteY148-1174" fmla="*/ 2809875 h 3795712"/>
              <a:gd name="connsiteX149-1175" fmla="*/ 3267075 w 4286250"/>
              <a:gd name="connsiteY149-1176" fmla="*/ 2900362 h 3795712"/>
              <a:gd name="connsiteX150-1177" fmla="*/ 3267075 w 4286250"/>
              <a:gd name="connsiteY150-1178" fmla="*/ 2981325 h 3795712"/>
              <a:gd name="connsiteX151-1179" fmla="*/ 3248025 w 4286250"/>
              <a:gd name="connsiteY151-1180" fmla="*/ 3024187 h 3795712"/>
              <a:gd name="connsiteX152-1181" fmla="*/ 3167062 w 4286250"/>
              <a:gd name="connsiteY152-1182" fmla="*/ 3024187 h 3795712"/>
              <a:gd name="connsiteX153-1183" fmla="*/ 3100387 w 4286250"/>
              <a:gd name="connsiteY153-1184" fmla="*/ 3014662 h 3795712"/>
              <a:gd name="connsiteX154-1185" fmla="*/ 3038475 w 4286250"/>
              <a:gd name="connsiteY154-1186" fmla="*/ 3028950 h 3795712"/>
              <a:gd name="connsiteX155-1187" fmla="*/ 2981325 w 4286250"/>
              <a:gd name="connsiteY155-1188" fmla="*/ 3076575 h 3795712"/>
              <a:gd name="connsiteX156-1189" fmla="*/ 2928937 w 4286250"/>
              <a:gd name="connsiteY156-1190" fmla="*/ 3148012 h 3795712"/>
              <a:gd name="connsiteX157-1191" fmla="*/ 2876550 w 4286250"/>
              <a:gd name="connsiteY157-1192" fmla="*/ 3200400 h 3795712"/>
              <a:gd name="connsiteX158-1193" fmla="*/ 2809875 w 4286250"/>
              <a:gd name="connsiteY158-1194" fmla="*/ 3228975 h 3795712"/>
              <a:gd name="connsiteX159-1195" fmla="*/ 2786062 w 4286250"/>
              <a:gd name="connsiteY159-1196" fmla="*/ 3257550 h 3795712"/>
              <a:gd name="connsiteX160-1197" fmla="*/ 2767012 w 4286250"/>
              <a:gd name="connsiteY160-1198" fmla="*/ 3300412 h 3795712"/>
              <a:gd name="connsiteX161-1199" fmla="*/ 2776537 w 4286250"/>
              <a:gd name="connsiteY161-1200" fmla="*/ 3333750 h 3795712"/>
              <a:gd name="connsiteX162-1201" fmla="*/ 2814637 w 4286250"/>
              <a:gd name="connsiteY162-1202" fmla="*/ 3381375 h 3795712"/>
              <a:gd name="connsiteX163-1203" fmla="*/ 2833687 w 4286250"/>
              <a:gd name="connsiteY163-1204" fmla="*/ 3409950 h 3795712"/>
              <a:gd name="connsiteX164-1205" fmla="*/ 2814637 w 4286250"/>
              <a:gd name="connsiteY164-1206" fmla="*/ 3443287 h 3795712"/>
              <a:gd name="connsiteX165-1207" fmla="*/ 2776537 w 4286250"/>
              <a:gd name="connsiteY165-1208" fmla="*/ 3467100 h 3795712"/>
              <a:gd name="connsiteX166-1209" fmla="*/ 2752725 w 4286250"/>
              <a:gd name="connsiteY166-1210" fmla="*/ 3490912 h 3795712"/>
              <a:gd name="connsiteX167-1211" fmla="*/ 2752725 w 4286250"/>
              <a:gd name="connsiteY167-1212" fmla="*/ 3524250 h 3795712"/>
              <a:gd name="connsiteX168-1213" fmla="*/ 2752725 w 4286250"/>
              <a:gd name="connsiteY168-1214" fmla="*/ 3548062 h 3795712"/>
              <a:gd name="connsiteX169-1215" fmla="*/ 2705100 w 4286250"/>
              <a:gd name="connsiteY169-1216" fmla="*/ 3567112 h 3795712"/>
              <a:gd name="connsiteX170-1217" fmla="*/ 2652712 w 4286250"/>
              <a:gd name="connsiteY170-1218" fmla="*/ 3605212 h 3795712"/>
              <a:gd name="connsiteX171-1219" fmla="*/ 2619375 w 4286250"/>
              <a:gd name="connsiteY171-1220" fmla="*/ 3690937 h 3795712"/>
              <a:gd name="connsiteX172-1221" fmla="*/ 2605087 w 4286250"/>
              <a:gd name="connsiteY172-1222" fmla="*/ 3733800 h 3795712"/>
              <a:gd name="connsiteX173-1223" fmla="*/ 2566987 w 4286250"/>
              <a:gd name="connsiteY173-1224" fmla="*/ 3762375 h 3795712"/>
              <a:gd name="connsiteX174-1225" fmla="*/ 2509837 w 4286250"/>
              <a:gd name="connsiteY174-1226" fmla="*/ 3767137 h 3795712"/>
              <a:gd name="connsiteX175-1227" fmla="*/ 2452687 w 4286250"/>
              <a:gd name="connsiteY175-1228" fmla="*/ 3767137 h 3795712"/>
              <a:gd name="connsiteX176-1229" fmla="*/ 2419350 w 4286250"/>
              <a:gd name="connsiteY176-1230" fmla="*/ 3790950 h 3795712"/>
              <a:gd name="connsiteX177-1231" fmla="*/ 2333625 w 4286250"/>
              <a:gd name="connsiteY177-1232" fmla="*/ 3714750 h 3795712"/>
              <a:gd name="connsiteX178-1233" fmla="*/ 2271712 w 4286250"/>
              <a:gd name="connsiteY178-1234" fmla="*/ 3795712 h 3795712"/>
              <a:gd name="connsiteX179-1235" fmla="*/ 1733550 w 4286250"/>
              <a:gd name="connsiteY179-1236" fmla="*/ 3600450 h 3795712"/>
              <a:gd name="connsiteX180-1237" fmla="*/ 1628775 w 4286250"/>
              <a:gd name="connsiteY180-1238" fmla="*/ 3552825 h 3795712"/>
              <a:gd name="connsiteX181-1239" fmla="*/ 1447800 w 4286250"/>
              <a:gd name="connsiteY181-1240" fmla="*/ 3486150 h 3795712"/>
              <a:gd name="connsiteX182-1241" fmla="*/ 1328737 w 4286250"/>
              <a:gd name="connsiteY182-1242" fmla="*/ 3490912 h 3795712"/>
              <a:gd name="connsiteX183-1243" fmla="*/ 1285875 w 4286250"/>
              <a:gd name="connsiteY183-1244" fmla="*/ 3495675 h 3795712"/>
              <a:gd name="connsiteX184-1245" fmla="*/ 1285875 w 4286250"/>
              <a:gd name="connsiteY184-1246" fmla="*/ 3495675 h 3795712"/>
              <a:gd name="connsiteX185-1247" fmla="*/ 1238250 w 4286250"/>
              <a:gd name="connsiteY185-1248" fmla="*/ 3529012 h 3795712"/>
              <a:gd name="connsiteX186-1249" fmla="*/ 1185862 w 4286250"/>
              <a:gd name="connsiteY186-1250" fmla="*/ 3529012 h 3795712"/>
              <a:gd name="connsiteX187-1251" fmla="*/ 1185862 w 4286250"/>
              <a:gd name="connsiteY187-1252" fmla="*/ 3529012 h 3795712"/>
              <a:gd name="connsiteX188-1253" fmla="*/ 1104900 w 4286250"/>
              <a:gd name="connsiteY188-1254" fmla="*/ 3529012 h 3795712"/>
              <a:gd name="connsiteX189-1255" fmla="*/ 1033462 w 4286250"/>
              <a:gd name="connsiteY189-1256" fmla="*/ 3557587 h 3795712"/>
              <a:gd name="connsiteX190-1257" fmla="*/ 947737 w 4286250"/>
              <a:gd name="connsiteY190-1258" fmla="*/ 3600450 h 3795712"/>
              <a:gd name="connsiteX191-1259" fmla="*/ 914400 w 4286250"/>
              <a:gd name="connsiteY191-1260" fmla="*/ 3619500 h 3795712"/>
              <a:gd name="connsiteX192-1261" fmla="*/ 847725 w 4286250"/>
              <a:gd name="connsiteY192-1262" fmla="*/ 3519487 h 3795712"/>
              <a:gd name="connsiteX193-1263" fmla="*/ 790575 w 4286250"/>
              <a:gd name="connsiteY193-1264" fmla="*/ 3381375 h 3795712"/>
              <a:gd name="connsiteX194-1265" fmla="*/ 714375 w 4286250"/>
              <a:gd name="connsiteY194-1266" fmla="*/ 3429000 h 3795712"/>
              <a:gd name="connsiteX195-1267" fmla="*/ 571500 w 4286250"/>
              <a:gd name="connsiteY195-1268" fmla="*/ 2995612 h 3795712"/>
              <a:gd name="connsiteX196-1269" fmla="*/ 595312 w 4286250"/>
              <a:gd name="connsiteY196-1270" fmla="*/ 2986087 h 3795712"/>
              <a:gd name="connsiteX197-1271" fmla="*/ 581025 w 4286250"/>
              <a:gd name="connsiteY197-1272" fmla="*/ 2914650 h 3795712"/>
              <a:gd name="connsiteX198-1273" fmla="*/ 542925 w 4286250"/>
              <a:gd name="connsiteY198-1274" fmla="*/ 2847975 h 3795712"/>
              <a:gd name="connsiteX199-1275" fmla="*/ 481012 w 4286250"/>
              <a:gd name="connsiteY199-1276" fmla="*/ 2771775 h 3795712"/>
              <a:gd name="connsiteX200-1277" fmla="*/ 328612 w 4286250"/>
              <a:gd name="connsiteY200-1278" fmla="*/ 2595562 h 3795712"/>
              <a:gd name="connsiteX201-1279" fmla="*/ 247650 w 4286250"/>
              <a:gd name="connsiteY201-1280" fmla="*/ 2524125 h 3795712"/>
              <a:gd name="connsiteX202-1281" fmla="*/ 214312 w 4286250"/>
              <a:gd name="connsiteY202-1282" fmla="*/ 2466975 h 3795712"/>
              <a:gd name="connsiteX203-1283" fmla="*/ 171450 w 4286250"/>
              <a:gd name="connsiteY203-1284" fmla="*/ 2400300 h 3795712"/>
              <a:gd name="connsiteX204-1285" fmla="*/ 104775 w 4286250"/>
              <a:gd name="connsiteY204-1286" fmla="*/ 2357437 h 3795712"/>
              <a:gd name="connsiteX205-1287" fmla="*/ 52387 w 4286250"/>
              <a:gd name="connsiteY205-1288" fmla="*/ 2324100 h 3795712"/>
              <a:gd name="connsiteX206-1289" fmla="*/ 0 w 4286250"/>
              <a:gd name="connsiteY206-1290" fmla="*/ 2209800 h 3795712"/>
              <a:gd name="connsiteX207-1291" fmla="*/ 290512 w 4286250"/>
              <a:gd name="connsiteY207-1292" fmla="*/ 2000250 h 3795712"/>
              <a:gd name="connsiteX208-1293" fmla="*/ 504825 w 4286250"/>
              <a:gd name="connsiteY208-1294" fmla="*/ 1828800 h 3795712"/>
              <a:gd name="connsiteX209-1295" fmla="*/ 742950 w 4286250"/>
              <a:gd name="connsiteY209-1296" fmla="*/ 1557337 h 3795712"/>
              <a:gd name="connsiteX210-1297" fmla="*/ 900112 w 4286250"/>
              <a:gd name="connsiteY210-1298" fmla="*/ 1428750 h 3795712"/>
              <a:gd name="connsiteX211-1299" fmla="*/ 1162050 w 4286250"/>
              <a:gd name="connsiteY211-1300" fmla="*/ 1243012 h 3795712"/>
              <a:gd name="connsiteX212-1301" fmla="*/ 1466850 w 4286250"/>
              <a:gd name="connsiteY212-1302" fmla="*/ 1028700 h 3795712"/>
              <a:gd name="connsiteX213-1303" fmla="*/ 1690687 w 4286250"/>
              <a:gd name="connsiteY213-1304" fmla="*/ 833437 h 3795712"/>
              <a:gd name="connsiteX214-1305" fmla="*/ 1871662 w 4286250"/>
              <a:gd name="connsiteY214-1306" fmla="*/ 614362 h 3795712"/>
              <a:gd name="connsiteX215-1307" fmla="*/ 2062162 w 4286250"/>
              <a:gd name="connsiteY215-1308" fmla="*/ 366712 h 3795712"/>
              <a:gd name="connsiteX216-1309" fmla="*/ 2214562 w 4286250"/>
              <a:gd name="connsiteY216-1310" fmla="*/ 161925 h 3795712"/>
              <a:gd name="connsiteX217-1311" fmla="*/ 2286000 w 4286250"/>
              <a:gd name="connsiteY217-1312" fmla="*/ 76200 h 3795712"/>
              <a:gd name="connsiteX218-1313" fmla="*/ 2343150 w 4286250"/>
              <a:gd name="connsiteY218-1314" fmla="*/ 0 h 3795712"/>
              <a:gd name="connsiteX0-1315" fmla="*/ 2343150 w 4286250"/>
              <a:gd name="connsiteY0-1316" fmla="*/ 0 h 3795712"/>
              <a:gd name="connsiteX1-1317" fmla="*/ 2405062 w 4286250"/>
              <a:gd name="connsiteY1-1318" fmla="*/ 19050 h 3795712"/>
              <a:gd name="connsiteX2-1319" fmla="*/ 2433637 w 4286250"/>
              <a:gd name="connsiteY2-1320" fmla="*/ 23812 h 3795712"/>
              <a:gd name="connsiteX3-1321" fmla="*/ 2452687 w 4286250"/>
              <a:gd name="connsiteY3-1322" fmla="*/ 52387 h 3795712"/>
              <a:gd name="connsiteX4-1323" fmla="*/ 2509837 w 4286250"/>
              <a:gd name="connsiteY4-1324" fmla="*/ 38100 h 3795712"/>
              <a:gd name="connsiteX5-1325" fmla="*/ 2552700 w 4286250"/>
              <a:gd name="connsiteY5-1326" fmla="*/ 38100 h 3795712"/>
              <a:gd name="connsiteX6-1327" fmla="*/ 2619375 w 4286250"/>
              <a:gd name="connsiteY6-1328" fmla="*/ 38100 h 3795712"/>
              <a:gd name="connsiteX7-1329" fmla="*/ 2647950 w 4286250"/>
              <a:gd name="connsiteY7-1330" fmla="*/ 57150 h 3795712"/>
              <a:gd name="connsiteX8-1331" fmla="*/ 2662237 w 4286250"/>
              <a:gd name="connsiteY8-1332" fmla="*/ 95250 h 3795712"/>
              <a:gd name="connsiteX9-1333" fmla="*/ 2624137 w 4286250"/>
              <a:gd name="connsiteY9-1334" fmla="*/ 114300 h 3795712"/>
              <a:gd name="connsiteX10-1335" fmla="*/ 2662237 w 4286250"/>
              <a:gd name="connsiteY10-1336" fmla="*/ 133350 h 3795712"/>
              <a:gd name="connsiteX11-1337" fmla="*/ 2695575 w 4286250"/>
              <a:gd name="connsiteY11-1338" fmla="*/ 161925 h 3795712"/>
              <a:gd name="connsiteX12-1339" fmla="*/ 2728912 w 4286250"/>
              <a:gd name="connsiteY12-1340" fmla="*/ 128587 h 3795712"/>
              <a:gd name="connsiteX13-1341" fmla="*/ 2762250 w 4286250"/>
              <a:gd name="connsiteY13-1342" fmla="*/ 161925 h 3795712"/>
              <a:gd name="connsiteX14-1343" fmla="*/ 2814637 w 4286250"/>
              <a:gd name="connsiteY14-1344" fmla="*/ 190500 h 3795712"/>
              <a:gd name="connsiteX15-1345" fmla="*/ 2871787 w 4286250"/>
              <a:gd name="connsiteY15-1346" fmla="*/ 209550 h 3795712"/>
              <a:gd name="connsiteX16-1347" fmla="*/ 2871787 w 4286250"/>
              <a:gd name="connsiteY16-1348" fmla="*/ 209550 h 3795712"/>
              <a:gd name="connsiteX17-1349" fmla="*/ 2900362 w 4286250"/>
              <a:gd name="connsiteY17-1350" fmla="*/ 257175 h 3795712"/>
              <a:gd name="connsiteX18-1351" fmla="*/ 2952750 w 4286250"/>
              <a:gd name="connsiteY18-1352" fmla="*/ 300037 h 3795712"/>
              <a:gd name="connsiteX19-1353" fmla="*/ 2990850 w 4286250"/>
              <a:gd name="connsiteY19-1354" fmla="*/ 342900 h 3795712"/>
              <a:gd name="connsiteX20-1355" fmla="*/ 3043237 w 4286250"/>
              <a:gd name="connsiteY20-1356" fmla="*/ 357187 h 3795712"/>
              <a:gd name="connsiteX21-1357" fmla="*/ 3033712 w 4286250"/>
              <a:gd name="connsiteY21-1358" fmla="*/ 395287 h 3795712"/>
              <a:gd name="connsiteX22-1359" fmla="*/ 3019425 w 4286250"/>
              <a:gd name="connsiteY22-1360" fmla="*/ 438150 h 3795712"/>
              <a:gd name="connsiteX23-1361" fmla="*/ 3019425 w 4286250"/>
              <a:gd name="connsiteY23-1362" fmla="*/ 438150 h 3795712"/>
              <a:gd name="connsiteX24-1363" fmla="*/ 3043237 w 4286250"/>
              <a:gd name="connsiteY24-1364" fmla="*/ 481012 h 3795712"/>
              <a:gd name="connsiteX25-1365" fmla="*/ 3000375 w 4286250"/>
              <a:gd name="connsiteY25-1366" fmla="*/ 485775 h 3795712"/>
              <a:gd name="connsiteX26-1367" fmla="*/ 2986087 w 4286250"/>
              <a:gd name="connsiteY26-1368" fmla="*/ 495300 h 3795712"/>
              <a:gd name="connsiteX27-1369" fmla="*/ 2986087 w 4286250"/>
              <a:gd name="connsiteY27-1370" fmla="*/ 495300 h 3795712"/>
              <a:gd name="connsiteX28-1371" fmla="*/ 2971800 w 4286250"/>
              <a:gd name="connsiteY28-1372" fmla="*/ 547687 h 3795712"/>
              <a:gd name="connsiteX29-1373" fmla="*/ 2971800 w 4286250"/>
              <a:gd name="connsiteY29-1374" fmla="*/ 547687 h 3795712"/>
              <a:gd name="connsiteX30-1375" fmla="*/ 2928937 w 4286250"/>
              <a:gd name="connsiteY30-1376" fmla="*/ 576262 h 3795712"/>
              <a:gd name="connsiteX31-1377" fmla="*/ 2914650 w 4286250"/>
              <a:gd name="connsiteY31-1378" fmla="*/ 595312 h 3795712"/>
              <a:gd name="connsiteX32-1379" fmla="*/ 2933700 w 4286250"/>
              <a:gd name="connsiteY32-1380" fmla="*/ 619125 h 3795712"/>
              <a:gd name="connsiteX33-1381" fmla="*/ 2952750 w 4286250"/>
              <a:gd name="connsiteY33-1382" fmla="*/ 652462 h 3795712"/>
              <a:gd name="connsiteX34-1383" fmla="*/ 2952750 w 4286250"/>
              <a:gd name="connsiteY34-1384" fmla="*/ 652462 h 3795712"/>
              <a:gd name="connsiteX35-1385" fmla="*/ 2914650 w 4286250"/>
              <a:gd name="connsiteY35-1386" fmla="*/ 690562 h 3795712"/>
              <a:gd name="connsiteX36-1387" fmla="*/ 2909887 w 4286250"/>
              <a:gd name="connsiteY36-1388" fmla="*/ 709612 h 3795712"/>
              <a:gd name="connsiteX37-1389" fmla="*/ 2976562 w 4286250"/>
              <a:gd name="connsiteY37-1390" fmla="*/ 704850 h 3795712"/>
              <a:gd name="connsiteX38-1391" fmla="*/ 3038475 w 4286250"/>
              <a:gd name="connsiteY38-1392" fmla="*/ 704850 h 3795712"/>
              <a:gd name="connsiteX39-1393" fmla="*/ 3081337 w 4286250"/>
              <a:gd name="connsiteY39-1394" fmla="*/ 690562 h 3795712"/>
              <a:gd name="connsiteX40-1395" fmla="*/ 3119437 w 4286250"/>
              <a:gd name="connsiteY40-1396" fmla="*/ 685800 h 3795712"/>
              <a:gd name="connsiteX41-1397" fmla="*/ 3157537 w 4286250"/>
              <a:gd name="connsiteY41-1398" fmla="*/ 681037 h 3795712"/>
              <a:gd name="connsiteX42-1399" fmla="*/ 3157537 w 4286250"/>
              <a:gd name="connsiteY42-1400" fmla="*/ 681037 h 3795712"/>
              <a:gd name="connsiteX43-1401" fmla="*/ 3190875 w 4286250"/>
              <a:gd name="connsiteY43-1402" fmla="*/ 638175 h 3795712"/>
              <a:gd name="connsiteX44-1403" fmla="*/ 3276600 w 4286250"/>
              <a:gd name="connsiteY44-1404" fmla="*/ 671512 h 3795712"/>
              <a:gd name="connsiteX45-1405" fmla="*/ 3314700 w 4286250"/>
              <a:gd name="connsiteY45-1406" fmla="*/ 657225 h 3795712"/>
              <a:gd name="connsiteX46-1407" fmla="*/ 3305175 w 4286250"/>
              <a:gd name="connsiteY46-1408" fmla="*/ 619125 h 3795712"/>
              <a:gd name="connsiteX47-1409" fmla="*/ 3352800 w 4286250"/>
              <a:gd name="connsiteY47-1410" fmla="*/ 661987 h 3795712"/>
              <a:gd name="connsiteX48-1411" fmla="*/ 3381375 w 4286250"/>
              <a:gd name="connsiteY48-1412" fmla="*/ 681037 h 3795712"/>
              <a:gd name="connsiteX49-1413" fmla="*/ 3424237 w 4286250"/>
              <a:gd name="connsiteY49-1414" fmla="*/ 723900 h 3795712"/>
              <a:gd name="connsiteX50-1415" fmla="*/ 3471862 w 4286250"/>
              <a:gd name="connsiteY50-1416" fmla="*/ 742950 h 3795712"/>
              <a:gd name="connsiteX51-1417" fmla="*/ 3419475 w 4286250"/>
              <a:gd name="connsiteY51-1418" fmla="*/ 771525 h 3795712"/>
              <a:gd name="connsiteX52-1419" fmla="*/ 3419475 w 4286250"/>
              <a:gd name="connsiteY52-1420" fmla="*/ 804862 h 3795712"/>
              <a:gd name="connsiteX53-1421" fmla="*/ 3419475 w 4286250"/>
              <a:gd name="connsiteY53-1422" fmla="*/ 838200 h 3795712"/>
              <a:gd name="connsiteX54-1423" fmla="*/ 3419475 w 4286250"/>
              <a:gd name="connsiteY54-1424" fmla="*/ 852487 h 3795712"/>
              <a:gd name="connsiteX55-1425" fmla="*/ 3386137 w 4286250"/>
              <a:gd name="connsiteY55-1426" fmla="*/ 852487 h 3795712"/>
              <a:gd name="connsiteX56-1427" fmla="*/ 3357562 w 4286250"/>
              <a:gd name="connsiteY56-1428" fmla="*/ 852487 h 3795712"/>
              <a:gd name="connsiteX57-1429" fmla="*/ 3309937 w 4286250"/>
              <a:gd name="connsiteY57-1430" fmla="*/ 857250 h 3795712"/>
              <a:gd name="connsiteX58-1431" fmla="*/ 3348037 w 4286250"/>
              <a:gd name="connsiteY58-1432" fmla="*/ 895350 h 3795712"/>
              <a:gd name="connsiteX59-1433" fmla="*/ 3367087 w 4286250"/>
              <a:gd name="connsiteY59-1434" fmla="*/ 928687 h 3795712"/>
              <a:gd name="connsiteX60-1435" fmla="*/ 3395662 w 4286250"/>
              <a:gd name="connsiteY60-1436" fmla="*/ 947737 h 3795712"/>
              <a:gd name="connsiteX61-1437" fmla="*/ 3395662 w 4286250"/>
              <a:gd name="connsiteY61-1438" fmla="*/ 976312 h 3795712"/>
              <a:gd name="connsiteX62-1439" fmla="*/ 3400425 w 4286250"/>
              <a:gd name="connsiteY62-1440" fmla="*/ 1004887 h 3795712"/>
              <a:gd name="connsiteX63-1441" fmla="*/ 3390900 w 4286250"/>
              <a:gd name="connsiteY63-1442" fmla="*/ 1038225 h 3795712"/>
              <a:gd name="connsiteX64-1443" fmla="*/ 3405187 w 4286250"/>
              <a:gd name="connsiteY64-1444" fmla="*/ 1057275 h 3795712"/>
              <a:gd name="connsiteX65-1445" fmla="*/ 3438525 w 4286250"/>
              <a:gd name="connsiteY65-1446" fmla="*/ 1033462 h 3795712"/>
              <a:gd name="connsiteX66-1447" fmla="*/ 3448050 w 4286250"/>
              <a:gd name="connsiteY66-1448" fmla="*/ 981075 h 3795712"/>
              <a:gd name="connsiteX67-1449" fmla="*/ 3462337 w 4286250"/>
              <a:gd name="connsiteY67-1450" fmla="*/ 966787 h 3795712"/>
              <a:gd name="connsiteX68-1451" fmla="*/ 3486150 w 4286250"/>
              <a:gd name="connsiteY68-1452" fmla="*/ 976312 h 3795712"/>
              <a:gd name="connsiteX69-1453" fmla="*/ 3476625 w 4286250"/>
              <a:gd name="connsiteY69-1454" fmla="*/ 1019175 h 3795712"/>
              <a:gd name="connsiteX70-1455" fmla="*/ 3452813 w 4286250"/>
              <a:gd name="connsiteY70-1456" fmla="*/ 1033463 h 3795712"/>
              <a:gd name="connsiteX71-1457" fmla="*/ 3495674 w 4286250"/>
              <a:gd name="connsiteY71-1458" fmla="*/ 1059656 h 3795712"/>
              <a:gd name="connsiteX72-1459" fmla="*/ 3524250 w 4286250"/>
              <a:gd name="connsiteY72-1460" fmla="*/ 978694 h 3795712"/>
              <a:gd name="connsiteX73-1461" fmla="*/ 3538537 w 4286250"/>
              <a:gd name="connsiteY73-1462" fmla="*/ 942975 h 3795712"/>
              <a:gd name="connsiteX74-1463" fmla="*/ 3586162 w 4286250"/>
              <a:gd name="connsiteY74-1464" fmla="*/ 933450 h 3795712"/>
              <a:gd name="connsiteX75-1465" fmla="*/ 3562350 w 4286250"/>
              <a:gd name="connsiteY75-1466" fmla="*/ 909637 h 3795712"/>
              <a:gd name="connsiteX76-1467" fmla="*/ 3586162 w 4286250"/>
              <a:gd name="connsiteY76-1468" fmla="*/ 876300 h 3795712"/>
              <a:gd name="connsiteX77-1469" fmla="*/ 3552825 w 4286250"/>
              <a:gd name="connsiteY77-1470" fmla="*/ 866775 h 3795712"/>
              <a:gd name="connsiteX78-1471" fmla="*/ 3552825 w 4286250"/>
              <a:gd name="connsiteY78-1472" fmla="*/ 804862 h 3795712"/>
              <a:gd name="connsiteX79-1473" fmla="*/ 3586162 w 4286250"/>
              <a:gd name="connsiteY79-1474" fmla="*/ 795337 h 3795712"/>
              <a:gd name="connsiteX80-1475" fmla="*/ 3600450 w 4286250"/>
              <a:gd name="connsiteY80-1476" fmla="*/ 857250 h 3795712"/>
              <a:gd name="connsiteX81-1477" fmla="*/ 3638550 w 4286250"/>
              <a:gd name="connsiteY81-1478" fmla="*/ 852487 h 3795712"/>
              <a:gd name="connsiteX82-1479" fmla="*/ 3690937 w 4286250"/>
              <a:gd name="connsiteY82-1480" fmla="*/ 876300 h 3795712"/>
              <a:gd name="connsiteX83-1481" fmla="*/ 3719512 w 4286250"/>
              <a:gd name="connsiteY83-1482" fmla="*/ 900112 h 3795712"/>
              <a:gd name="connsiteX84-1483" fmla="*/ 3738562 w 4286250"/>
              <a:gd name="connsiteY84-1484" fmla="*/ 881062 h 3795712"/>
              <a:gd name="connsiteX85-1485" fmla="*/ 3743325 w 4286250"/>
              <a:gd name="connsiteY85-1486" fmla="*/ 852487 h 3795712"/>
              <a:gd name="connsiteX86-1487" fmla="*/ 3757612 w 4286250"/>
              <a:gd name="connsiteY86-1488" fmla="*/ 842962 h 3795712"/>
              <a:gd name="connsiteX87-1489" fmla="*/ 3800475 w 4286250"/>
              <a:gd name="connsiteY87-1490" fmla="*/ 838200 h 3795712"/>
              <a:gd name="connsiteX88-1491" fmla="*/ 3786187 w 4286250"/>
              <a:gd name="connsiteY88-1492" fmla="*/ 800100 h 3795712"/>
              <a:gd name="connsiteX89-1493" fmla="*/ 3767137 w 4286250"/>
              <a:gd name="connsiteY89-1494" fmla="*/ 757237 h 3795712"/>
              <a:gd name="connsiteX90-1495" fmla="*/ 3781425 w 4286250"/>
              <a:gd name="connsiteY90-1496" fmla="*/ 719137 h 3795712"/>
              <a:gd name="connsiteX91-1497" fmla="*/ 3829050 w 4286250"/>
              <a:gd name="connsiteY91-1498" fmla="*/ 747712 h 3795712"/>
              <a:gd name="connsiteX92-1499" fmla="*/ 3833812 w 4286250"/>
              <a:gd name="connsiteY92-1500" fmla="*/ 709612 h 3795712"/>
              <a:gd name="connsiteX93-1501" fmla="*/ 3871912 w 4286250"/>
              <a:gd name="connsiteY93-1502" fmla="*/ 695325 h 3795712"/>
              <a:gd name="connsiteX94-1503" fmla="*/ 3905250 w 4286250"/>
              <a:gd name="connsiteY94-1504" fmla="*/ 700087 h 3795712"/>
              <a:gd name="connsiteX95-1505" fmla="*/ 3952875 w 4286250"/>
              <a:gd name="connsiteY95-1506" fmla="*/ 685800 h 3795712"/>
              <a:gd name="connsiteX96-1507" fmla="*/ 3976687 w 4286250"/>
              <a:gd name="connsiteY96-1508" fmla="*/ 647700 h 3795712"/>
              <a:gd name="connsiteX97-1509" fmla="*/ 3990975 w 4286250"/>
              <a:gd name="connsiteY97-1510" fmla="*/ 609600 h 3795712"/>
              <a:gd name="connsiteX98-1511" fmla="*/ 3976687 w 4286250"/>
              <a:gd name="connsiteY98-1512" fmla="*/ 581025 h 3795712"/>
              <a:gd name="connsiteX99-1513" fmla="*/ 3990975 w 4286250"/>
              <a:gd name="connsiteY99-1514" fmla="*/ 561975 h 3795712"/>
              <a:gd name="connsiteX100-1515" fmla="*/ 4000500 w 4286250"/>
              <a:gd name="connsiteY100-1516" fmla="*/ 528637 h 3795712"/>
              <a:gd name="connsiteX101-1517" fmla="*/ 4038600 w 4286250"/>
              <a:gd name="connsiteY101-1518" fmla="*/ 514350 h 3795712"/>
              <a:gd name="connsiteX102-1519" fmla="*/ 4076700 w 4286250"/>
              <a:gd name="connsiteY102-1520" fmla="*/ 495300 h 3795712"/>
              <a:gd name="connsiteX103-1521" fmla="*/ 4067175 w 4286250"/>
              <a:gd name="connsiteY103-1522" fmla="*/ 452437 h 3795712"/>
              <a:gd name="connsiteX104-1523" fmla="*/ 4076700 w 4286250"/>
              <a:gd name="connsiteY104-1524" fmla="*/ 428625 h 3795712"/>
              <a:gd name="connsiteX105-1525" fmla="*/ 4062412 w 4286250"/>
              <a:gd name="connsiteY105-1526" fmla="*/ 395287 h 3795712"/>
              <a:gd name="connsiteX106-1527" fmla="*/ 4062412 w 4286250"/>
              <a:gd name="connsiteY106-1528" fmla="*/ 371475 h 3795712"/>
              <a:gd name="connsiteX107-1529" fmla="*/ 4090987 w 4286250"/>
              <a:gd name="connsiteY107-1530" fmla="*/ 357187 h 3795712"/>
              <a:gd name="connsiteX108-1531" fmla="*/ 4114800 w 4286250"/>
              <a:gd name="connsiteY108-1532" fmla="*/ 366712 h 3795712"/>
              <a:gd name="connsiteX109-1533" fmla="*/ 4152900 w 4286250"/>
              <a:gd name="connsiteY109-1534" fmla="*/ 333375 h 3795712"/>
              <a:gd name="connsiteX110-1535" fmla="*/ 4162425 w 4286250"/>
              <a:gd name="connsiteY110-1536" fmla="*/ 314325 h 3795712"/>
              <a:gd name="connsiteX111-1537" fmla="*/ 4138612 w 4286250"/>
              <a:gd name="connsiteY111-1538" fmla="*/ 266700 h 3795712"/>
              <a:gd name="connsiteX112-1539" fmla="*/ 4148137 w 4286250"/>
              <a:gd name="connsiteY112-1540" fmla="*/ 242887 h 3795712"/>
              <a:gd name="connsiteX113-1541" fmla="*/ 4157662 w 4286250"/>
              <a:gd name="connsiteY113-1542" fmla="*/ 223837 h 3795712"/>
              <a:gd name="connsiteX114-1543" fmla="*/ 4171950 w 4286250"/>
              <a:gd name="connsiteY114-1544" fmla="*/ 195262 h 3795712"/>
              <a:gd name="connsiteX115-1545" fmla="*/ 4224337 w 4286250"/>
              <a:gd name="connsiteY115-1546" fmla="*/ 204787 h 3795712"/>
              <a:gd name="connsiteX116-1547" fmla="*/ 4238625 w 4286250"/>
              <a:gd name="connsiteY116-1548" fmla="*/ 200025 h 3795712"/>
              <a:gd name="connsiteX117-1549" fmla="*/ 4286250 w 4286250"/>
              <a:gd name="connsiteY117-1550" fmla="*/ 223837 h 3795712"/>
              <a:gd name="connsiteX118-1551" fmla="*/ 4205287 w 4286250"/>
              <a:gd name="connsiteY118-1552" fmla="*/ 638175 h 3795712"/>
              <a:gd name="connsiteX119-1553" fmla="*/ 4205287 w 4286250"/>
              <a:gd name="connsiteY119-1554" fmla="*/ 723900 h 3795712"/>
              <a:gd name="connsiteX120-1555" fmla="*/ 4224337 w 4286250"/>
              <a:gd name="connsiteY120-1556" fmla="*/ 814387 h 3795712"/>
              <a:gd name="connsiteX121-1557" fmla="*/ 4233862 w 4286250"/>
              <a:gd name="connsiteY121-1558" fmla="*/ 895350 h 3795712"/>
              <a:gd name="connsiteX122-1559" fmla="*/ 4248150 w 4286250"/>
              <a:gd name="connsiteY122-1560" fmla="*/ 976312 h 3795712"/>
              <a:gd name="connsiteX123-1561" fmla="*/ 4152900 w 4286250"/>
              <a:gd name="connsiteY123-1562" fmla="*/ 1104900 h 3795712"/>
              <a:gd name="connsiteX124-1563" fmla="*/ 4124325 w 4286250"/>
              <a:gd name="connsiteY124-1564" fmla="*/ 1166812 h 3795712"/>
              <a:gd name="connsiteX125-1565" fmla="*/ 4076700 w 4286250"/>
              <a:gd name="connsiteY125-1566" fmla="*/ 1223962 h 3795712"/>
              <a:gd name="connsiteX126-1567" fmla="*/ 4043362 w 4286250"/>
              <a:gd name="connsiteY126-1568" fmla="*/ 1257300 h 3795712"/>
              <a:gd name="connsiteX127-1569" fmla="*/ 4005262 w 4286250"/>
              <a:gd name="connsiteY127-1570" fmla="*/ 1285875 h 3795712"/>
              <a:gd name="connsiteX128-1571" fmla="*/ 3976687 w 4286250"/>
              <a:gd name="connsiteY128-1572" fmla="*/ 1323975 h 3795712"/>
              <a:gd name="connsiteX129-1573" fmla="*/ 3962400 w 4286250"/>
              <a:gd name="connsiteY129-1574" fmla="*/ 1385887 h 3795712"/>
              <a:gd name="connsiteX130-1575" fmla="*/ 3914775 w 4286250"/>
              <a:gd name="connsiteY130-1576" fmla="*/ 1452562 h 3795712"/>
              <a:gd name="connsiteX131-1577" fmla="*/ 3890962 w 4286250"/>
              <a:gd name="connsiteY131-1578" fmla="*/ 1504950 h 3795712"/>
              <a:gd name="connsiteX132-1579" fmla="*/ 3900487 w 4286250"/>
              <a:gd name="connsiteY132-1580" fmla="*/ 1543050 h 3795712"/>
              <a:gd name="connsiteX133-1581" fmla="*/ 3876675 w 4286250"/>
              <a:gd name="connsiteY133-1582" fmla="*/ 1581150 h 3795712"/>
              <a:gd name="connsiteX134-1583" fmla="*/ 3714750 w 4286250"/>
              <a:gd name="connsiteY134-1584" fmla="*/ 1790700 h 3795712"/>
              <a:gd name="connsiteX135-1585" fmla="*/ 3590925 w 4286250"/>
              <a:gd name="connsiteY135-1586" fmla="*/ 1952625 h 3795712"/>
              <a:gd name="connsiteX136-1587" fmla="*/ 3538537 w 4286250"/>
              <a:gd name="connsiteY136-1588" fmla="*/ 2028825 h 3795712"/>
              <a:gd name="connsiteX137-1589" fmla="*/ 3505200 w 4286250"/>
              <a:gd name="connsiteY137-1590" fmla="*/ 2100262 h 3795712"/>
              <a:gd name="connsiteX138-1591" fmla="*/ 3486150 w 4286250"/>
              <a:gd name="connsiteY138-1592" fmla="*/ 2181225 h 3795712"/>
              <a:gd name="connsiteX139-1593" fmla="*/ 3486150 w 4286250"/>
              <a:gd name="connsiteY139-1594" fmla="*/ 2228850 h 3795712"/>
              <a:gd name="connsiteX140-1595" fmla="*/ 3486150 w 4286250"/>
              <a:gd name="connsiteY140-1596" fmla="*/ 2290762 h 3795712"/>
              <a:gd name="connsiteX141-1597" fmla="*/ 3486150 w 4286250"/>
              <a:gd name="connsiteY141-1598" fmla="*/ 2366962 h 3795712"/>
              <a:gd name="connsiteX142-1599" fmla="*/ 3443287 w 4286250"/>
              <a:gd name="connsiteY142-1600" fmla="*/ 2462212 h 3795712"/>
              <a:gd name="connsiteX143-1601" fmla="*/ 3400425 w 4286250"/>
              <a:gd name="connsiteY143-1602" fmla="*/ 2552700 h 3795712"/>
              <a:gd name="connsiteX144-1603" fmla="*/ 3367087 w 4286250"/>
              <a:gd name="connsiteY144-1604" fmla="*/ 2624137 h 3795712"/>
              <a:gd name="connsiteX145-1605" fmla="*/ 3309937 w 4286250"/>
              <a:gd name="connsiteY145-1606" fmla="*/ 2686050 h 3795712"/>
              <a:gd name="connsiteX146-1607" fmla="*/ 3281362 w 4286250"/>
              <a:gd name="connsiteY146-1608" fmla="*/ 2714625 h 3795712"/>
              <a:gd name="connsiteX147-1609" fmla="*/ 3257550 w 4286250"/>
              <a:gd name="connsiteY147-1610" fmla="*/ 2762250 h 3795712"/>
              <a:gd name="connsiteX148-1611" fmla="*/ 3248025 w 4286250"/>
              <a:gd name="connsiteY148-1612" fmla="*/ 2809875 h 3795712"/>
              <a:gd name="connsiteX149-1613" fmla="*/ 3267075 w 4286250"/>
              <a:gd name="connsiteY149-1614" fmla="*/ 2900362 h 3795712"/>
              <a:gd name="connsiteX150-1615" fmla="*/ 3267075 w 4286250"/>
              <a:gd name="connsiteY150-1616" fmla="*/ 2981325 h 3795712"/>
              <a:gd name="connsiteX151-1617" fmla="*/ 3248025 w 4286250"/>
              <a:gd name="connsiteY151-1618" fmla="*/ 3024187 h 3795712"/>
              <a:gd name="connsiteX152-1619" fmla="*/ 3167062 w 4286250"/>
              <a:gd name="connsiteY152-1620" fmla="*/ 3024187 h 3795712"/>
              <a:gd name="connsiteX153-1621" fmla="*/ 3100387 w 4286250"/>
              <a:gd name="connsiteY153-1622" fmla="*/ 3014662 h 3795712"/>
              <a:gd name="connsiteX154-1623" fmla="*/ 3038475 w 4286250"/>
              <a:gd name="connsiteY154-1624" fmla="*/ 3028950 h 3795712"/>
              <a:gd name="connsiteX155-1625" fmla="*/ 2981325 w 4286250"/>
              <a:gd name="connsiteY155-1626" fmla="*/ 3076575 h 3795712"/>
              <a:gd name="connsiteX156-1627" fmla="*/ 2928937 w 4286250"/>
              <a:gd name="connsiteY156-1628" fmla="*/ 3148012 h 3795712"/>
              <a:gd name="connsiteX157-1629" fmla="*/ 2876550 w 4286250"/>
              <a:gd name="connsiteY157-1630" fmla="*/ 3200400 h 3795712"/>
              <a:gd name="connsiteX158-1631" fmla="*/ 2809875 w 4286250"/>
              <a:gd name="connsiteY158-1632" fmla="*/ 3228975 h 3795712"/>
              <a:gd name="connsiteX159-1633" fmla="*/ 2786062 w 4286250"/>
              <a:gd name="connsiteY159-1634" fmla="*/ 3257550 h 3795712"/>
              <a:gd name="connsiteX160-1635" fmla="*/ 2767012 w 4286250"/>
              <a:gd name="connsiteY160-1636" fmla="*/ 3300412 h 3795712"/>
              <a:gd name="connsiteX161-1637" fmla="*/ 2776537 w 4286250"/>
              <a:gd name="connsiteY161-1638" fmla="*/ 3333750 h 3795712"/>
              <a:gd name="connsiteX162-1639" fmla="*/ 2814637 w 4286250"/>
              <a:gd name="connsiteY162-1640" fmla="*/ 3381375 h 3795712"/>
              <a:gd name="connsiteX163-1641" fmla="*/ 2833687 w 4286250"/>
              <a:gd name="connsiteY163-1642" fmla="*/ 3409950 h 3795712"/>
              <a:gd name="connsiteX164-1643" fmla="*/ 2814637 w 4286250"/>
              <a:gd name="connsiteY164-1644" fmla="*/ 3443287 h 3795712"/>
              <a:gd name="connsiteX165-1645" fmla="*/ 2776537 w 4286250"/>
              <a:gd name="connsiteY165-1646" fmla="*/ 3467100 h 3795712"/>
              <a:gd name="connsiteX166-1647" fmla="*/ 2752725 w 4286250"/>
              <a:gd name="connsiteY166-1648" fmla="*/ 3490912 h 3795712"/>
              <a:gd name="connsiteX167-1649" fmla="*/ 2752725 w 4286250"/>
              <a:gd name="connsiteY167-1650" fmla="*/ 3524250 h 3795712"/>
              <a:gd name="connsiteX168-1651" fmla="*/ 2752725 w 4286250"/>
              <a:gd name="connsiteY168-1652" fmla="*/ 3548062 h 3795712"/>
              <a:gd name="connsiteX169-1653" fmla="*/ 2705100 w 4286250"/>
              <a:gd name="connsiteY169-1654" fmla="*/ 3567112 h 3795712"/>
              <a:gd name="connsiteX170-1655" fmla="*/ 2652712 w 4286250"/>
              <a:gd name="connsiteY170-1656" fmla="*/ 3605212 h 3795712"/>
              <a:gd name="connsiteX171-1657" fmla="*/ 2619375 w 4286250"/>
              <a:gd name="connsiteY171-1658" fmla="*/ 3690937 h 3795712"/>
              <a:gd name="connsiteX172-1659" fmla="*/ 2605087 w 4286250"/>
              <a:gd name="connsiteY172-1660" fmla="*/ 3733800 h 3795712"/>
              <a:gd name="connsiteX173-1661" fmla="*/ 2566987 w 4286250"/>
              <a:gd name="connsiteY173-1662" fmla="*/ 3762375 h 3795712"/>
              <a:gd name="connsiteX174-1663" fmla="*/ 2509837 w 4286250"/>
              <a:gd name="connsiteY174-1664" fmla="*/ 3767137 h 3795712"/>
              <a:gd name="connsiteX175-1665" fmla="*/ 2452687 w 4286250"/>
              <a:gd name="connsiteY175-1666" fmla="*/ 3767137 h 3795712"/>
              <a:gd name="connsiteX176-1667" fmla="*/ 2419350 w 4286250"/>
              <a:gd name="connsiteY176-1668" fmla="*/ 3790950 h 3795712"/>
              <a:gd name="connsiteX177-1669" fmla="*/ 2333625 w 4286250"/>
              <a:gd name="connsiteY177-1670" fmla="*/ 3714750 h 3795712"/>
              <a:gd name="connsiteX178-1671" fmla="*/ 2271712 w 4286250"/>
              <a:gd name="connsiteY178-1672" fmla="*/ 3795712 h 3795712"/>
              <a:gd name="connsiteX179-1673" fmla="*/ 1733550 w 4286250"/>
              <a:gd name="connsiteY179-1674" fmla="*/ 3600450 h 3795712"/>
              <a:gd name="connsiteX180-1675" fmla="*/ 1628775 w 4286250"/>
              <a:gd name="connsiteY180-1676" fmla="*/ 3552825 h 3795712"/>
              <a:gd name="connsiteX181-1677" fmla="*/ 1447800 w 4286250"/>
              <a:gd name="connsiteY181-1678" fmla="*/ 3486150 h 3795712"/>
              <a:gd name="connsiteX182-1679" fmla="*/ 1328737 w 4286250"/>
              <a:gd name="connsiteY182-1680" fmla="*/ 3490912 h 3795712"/>
              <a:gd name="connsiteX183-1681" fmla="*/ 1285875 w 4286250"/>
              <a:gd name="connsiteY183-1682" fmla="*/ 3495675 h 3795712"/>
              <a:gd name="connsiteX184-1683" fmla="*/ 1285875 w 4286250"/>
              <a:gd name="connsiteY184-1684" fmla="*/ 3495675 h 3795712"/>
              <a:gd name="connsiteX185-1685" fmla="*/ 1238250 w 4286250"/>
              <a:gd name="connsiteY185-1686" fmla="*/ 3529012 h 3795712"/>
              <a:gd name="connsiteX186-1687" fmla="*/ 1185862 w 4286250"/>
              <a:gd name="connsiteY186-1688" fmla="*/ 3529012 h 3795712"/>
              <a:gd name="connsiteX187-1689" fmla="*/ 1185862 w 4286250"/>
              <a:gd name="connsiteY187-1690" fmla="*/ 3529012 h 3795712"/>
              <a:gd name="connsiteX188-1691" fmla="*/ 1104900 w 4286250"/>
              <a:gd name="connsiteY188-1692" fmla="*/ 3529012 h 3795712"/>
              <a:gd name="connsiteX189-1693" fmla="*/ 1033462 w 4286250"/>
              <a:gd name="connsiteY189-1694" fmla="*/ 3557587 h 3795712"/>
              <a:gd name="connsiteX190-1695" fmla="*/ 947737 w 4286250"/>
              <a:gd name="connsiteY190-1696" fmla="*/ 3600450 h 3795712"/>
              <a:gd name="connsiteX191-1697" fmla="*/ 914400 w 4286250"/>
              <a:gd name="connsiteY191-1698" fmla="*/ 3619500 h 3795712"/>
              <a:gd name="connsiteX192-1699" fmla="*/ 847725 w 4286250"/>
              <a:gd name="connsiteY192-1700" fmla="*/ 3519487 h 3795712"/>
              <a:gd name="connsiteX193-1701" fmla="*/ 790575 w 4286250"/>
              <a:gd name="connsiteY193-1702" fmla="*/ 3381375 h 3795712"/>
              <a:gd name="connsiteX194-1703" fmla="*/ 714375 w 4286250"/>
              <a:gd name="connsiteY194-1704" fmla="*/ 3429000 h 3795712"/>
              <a:gd name="connsiteX195-1705" fmla="*/ 571500 w 4286250"/>
              <a:gd name="connsiteY195-1706" fmla="*/ 2995612 h 3795712"/>
              <a:gd name="connsiteX196-1707" fmla="*/ 595312 w 4286250"/>
              <a:gd name="connsiteY196-1708" fmla="*/ 2986087 h 3795712"/>
              <a:gd name="connsiteX197-1709" fmla="*/ 581025 w 4286250"/>
              <a:gd name="connsiteY197-1710" fmla="*/ 2914650 h 3795712"/>
              <a:gd name="connsiteX198-1711" fmla="*/ 542925 w 4286250"/>
              <a:gd name="connsiteY198-1712" fmla="*/ 2847975 h 3795712"/>
              <a:gd name="connsiteX199-1713" fmla="*/ 481012 w 4286250"/>
              <a:gd name="connsiteY199-1714" fmla="*/ 2771775 h 3795712"/>
              <a:gd name="connsiteX200-1715" fmla="*/ 328612 w 4286250"/>
              <a:gd name="connsiteY200-1716" fmla="*/ 2595562 h 3795712"/>
              <a:gd name="connsiteX201-1717" fmla="*/ 247650 w 4286250"/>
              <a:gd name="connsiteY201-1718" fmla="*/ 2524125 h 3795712"/>
              <a:gd name="connsiteX202-1719" fmla="*/ 214312 w 4286250"/>
              <a:gd name="connsiteY202-1720" fmla="*/ 2466975 h 3795712"/>
              <a:gd name="connsiteX203-1721" fmla="*/ 171450 w 4286250"/>
              <a:gd name="connsiteY203-1722" fmla="*/ 2400300 h 3795712"/>
              <a:gd name="connsiteX204-1723" fmla="*/ 104775 w 4286250"/>
              <a:gd name="connsiteY204-1724" fmla="*/ 2357437 h 3795712"/>
              <a:gd name="connsiteX205-1725" fmla="*/ 52387 w 4286250"/>
              <a:gd name="connsiteY205-1726" fmla="*/ 2324100 h 3795712"/>
              <a:gd name="connsiteX206-1727" fmla="*/ 0 w 4286250"/>
              <a:gd name="connsiteY206-1728" fmla="*/ 2209800 h 3795712"/>
              <a:gd name="connsiteX207-1729" fmla="*/ 290512 w 4286250"/>
              <a:gd name="connsiteY207-1730" fmla="*/ 2000250 h 3795712"/>
              <a:gd name="connsiteX208-1731" fmla="*/ 504825 w 4286250"/>
              <a:gd name="connsiteY208-1732" fmla="*/ 1828800 h 3795712"/>
              <a:gd name="connsiteX209-1733" fmla="*/ 742950 w 4286250"/>
              <a:gd name="connsiteY209-1734" fmla="*/ 1557337 h 3795712"/>
              <a:gd name="connsiteX210-1735" fmla="*/ 900112 w 4286250"/>
              <a:gd name="connsiteY210-1736" fmla="*/ 1428750 h 3795712"/>
              <a:gd name="connsiteX211-1737" fmla="*/ 1162050 w 4286250"/>
              <a:gd name="connsiteY211-1738" fmla="*/ 1243012 h 3795712"/>
              <a:gd name="connsiteX212-1739" fmla="*/ 1466850 w 4286250"/>
              <a:gd name="connsiteY212-1740" fmla="*/ 1028700 h 3795712"/>
              <a:gd name="connsiteX213-1741" fmla="*/ 1690687 w 4286250"/>
              <a:gd name="connsiteY213-1742" fmla="*/ 833437 h 3795712"/>
              <a:gd name="connsiteX214-1743" fmla="*/ 1871662 w 4286250"/>
              <a:gd name="connsiteY214-1744" fmla="*/ 614362 h 3795712"/>
              <a:gd name="connsiteX215-1745" fmla="*/ 2062162 w 4286250"/>
              <a:gd name="connsiteY215-1746" fmla="*/ 366712 h 3795712"/>
              <a:gd name="connsiteX216-1747" fmla="*/ 2214562 w 4286250"/>
              <a:gd name="connsiteY216-1748" fmla="*/ 161925 h 3795712"/>
              <a:gd name="connsiteX217-1749" fmla="*/ 2286000 w 4286250"/>
              <a:gd name="connsiteY217-1750" fmla="*/ 76200 h 3795712"/>
              <a:gd name="connsiteX218-1751" fmla="*/ 2343150 w 4286250"/>
              <a:gd name="connsiteY218-1752" fmla="*/ 0 h 3795712"/>
              <a:gd name="connsiteX0-1753" fmla="*/ 2343150 w 4286250"/>
              <a:gd name="connsiteY0-1754" fmla="*/ 0 h 3795712"/>
              <a:gd name="connsiteX1-1755" fmla="*/ 2405062 w 4286250"/>
              <a:gd name="connsiteY1-1756" fmla="*/ 19050 h 3795712"/>
              <a:gd name="connsiteX2-1757" fmla="*/ 2433637 w 4286250"/>
              <a:gd name="connsiteY2-1758" fmla="*/ 23812 h 3795712"/>
              <a:gd name="connsiteX3-1759" fmla="*/ 2452687 w 4286250"/>
              <a:gd name="connsiteY3-1760" fmla="*/ 52387 h 3795712"/>
              <a:gd name="connsiteX4-1761" fmla="*/ 2509837 w 4286250"/>
              <a:gd name="connsiteY4-1762" fmla="*/ 38100 h 3795712"/>
              <a:gd name="connsiteX5-1763" fmla="*/ 2552700 w 4286250"/>
              <a:gd name="connsiteY5-1764" fmla="*/ 38100 h 3795712"/>
              <a:gd name="connsiteX6-1765" fmla="*/ 2619375 w 4286250"/>
              <a:gd name="connsiteY6-1766" fmla="*/ 38100 h 3795712"/>
              <a:gd name="connsiteX7-1767" fmla="*/ 2647950 w 4286250"/>
              <a:gd name="connsiteY7-1768" fmla="*/ 57150 h 3795712"/>
              <a:gd name="connsiteX8-1769" fmla="*/ 2662237 w 4286250"/>
              <a:gd name="connsiteY8-1770" fmla="*/ 95250 h 3795712"/>
              <a:gd name="connsiteX9-1771" fmla="*/ 2624137 w 4286250"/>
              <a:gd name="connsiteY9-1772" fmla="*/ 114300 h 3795712"/>
              <a:gd name="connsiteX10-1773" fmla="*/ 2662237 w 4286250"/>
              <a:gd name="connsiteY10-1774" fmla="*/ 133350 h 3795712"/>
              <a:gd name="connsiteX11-1775" fmla="*/ 2695575 w 4286250"/>
              <a:gd name="connsiteY11-1776" fmla="*/ 161925 h 3795712"/>
              <a:gd name="connsiteX12-1777" fmla="*/ 2728912 w 4286250"/>
              <a:gd name="connsiteY12-1778" fmla="*/ 128587 h 3795712"/>
              <a:gd name="connsiteX13-1779" fmla="*/ 2762250 w 4286250"/>
              <a:gd name="connsiteY13-1780" fmla="*/ 161925 h 3795712"/>
              <a:gd name="connsiteX14-1781" fmla="*/ 2814637 w 4286250"/>
              <a:gd name="connsiteY14-1782" fmla="*/ 190500 h 3795712"/>
              <a:gd name="connsiteX15-1783" fmla="*/ 2871787 w 4286250"/>
              <a:gd name="connsiteY15-1784" fmla="*/ 209550 h 3795712"/>
              <a:gd name="connsiteX16-1785" fmla="*/ 2871787 w 4286250"/>
              <a:gd name="connsiteY16-1786" fmla="*/ 209550 h 3795712"/>
              <a:gd name="connsiteX17-1787" fmla="*/ 2900362 w 4286250"/>
              <a:gd name="connsiteY17-1788" fmla="*/ 257175 h 3795712"/>
              <a:gd name="connsiteX18-1789" fmla="*/ 2952750 w 4286250"/>
              <a:gd name="connsiteY18-1790" fmla="*/ 300037 h 3795712"/>
              <a:gd name="connsiteX19-1791" fmla="*/ 2990850 w 4286250"/>
              <a:gd name="connsiteY19-1792" fmla="*/ 342900 h 3795712"/>
              <a:gd name="connsiteX20-1793" fmla="*/ 3043237 w 4286250"/>
              <a:gd name="connsiteY20-1794" fmla="*/ 357187 h 3795712"/>
              <a:gd name="connsiteX21-1795" fmla="*/ 3033712 w 4286250"/>
              <a:gd name="connsiteY21-1796" fmla="*/ 395287 h 3795712"/>
              <a:gd name="connsiteX22-1797" fmla="*/ 3019425 w 4286250"/>
              <a:gd name="connsiteY22-1798" fmla="*/ 438150 h 3795712"/>
              <a:gd name="connsiteX23-1799" fmla="*/ 3019425 w 4286250"/>
              <a:gd name="connsiteY23-1800" fmla="*/ 438150 h 3795712"/>
              <a:gd name="connsiteX24-1801" fmla="*/ 3043237 w 4286250"/>
              <a:gd name="connsiteY24-1802" fmla="*/ 481012 h 3795712"/>
              <a:gd name="connsiteX25-1803" fmla="*/ 3000375 w 4286250"/>
              <a:gd name="connsiteY25-1804" fmla="*/ 485775 h 3795712"/>
              <a:gd name="connsiteX26-1805" fmla="*/ 2986087 w 4286250"/>
              <a:gd name="connsiteY26-1806" fmla="*/ 495300 h 3795712"/>
              <a:gd name="connsiteX27-1807" fmla="*/ 2986087 w 4286250"/>
              <a:gd name="connsiteY27-1808" fmla="*/ 495300 h 3795712"/>
              <a:gd name="connsiteX28-1809" fmla="*/ 2971800 w 4286250"/>
              <a:gd name="connsiteY28-1810" fmla="*/ 547687 h 3795712"/>
              <a:gd name="connsiteX29-1811" fmla="*/ 2971800 w 4286250"/>
              <a:gd name="connsiteY29-1812" fmla="*/ 547687 h 3795712"/>
              <a:gd name="connsiteX30-1813" fmla="*/ 2928937 w 4286250"/>
              <a:gd name="connsiteY30-1814" fmla="*/ 576262 h 3795712"/>
              <a:gd name="connsiteX31-1815" fmla="*/ 2914650 w 4286250"/>
              <a:gd name="connsiteY31-1816" fmla="*/ 595312 h 3795712"/>
              <a:gd name="connsiteX32-1817" fmla="*/ 2933700 w 4286250"/>
              <a:gd name="connsiteY32-1818" fmla="*/ 619125 h 3795712"/>
              <a:gd name="connsiteX33-1819" fmla="*/ 2952750 w 4286250"/>
              <a:gd name="connsiteY33-1820" fmla="*/ 652462 h 3795712"/>
              <a:gd name="connsiteX34-1821" fmla="*/ 2952750 w 4286250"/>
              <a:gd name="connsiteY34-1822" fmla="*/ 652462 h 3795712"/>
              <a:gd name="connsiteX35-1823" fmla="*/ 2914650 w 4286250"/>
              <a:gd name="connsiteY35-1824" fmla="*/ 690562 h 3795712"/>
              <a:gd name="connsiteX36-1825" fmla="*/ 2909887 w 4286250"/>
              <a:gd name="connsiteY36-1826" fmla="*/ 709612 h 3795712"/>
              <a:gd name="connsiteX37-1827" fmla="*/ 2976562 w 4286250"/>
              <a:gd name="connsiteY37-1828" fmla="*/ 704850 h 3795712"/>
              <a:gd name="connsiteX38-1829" fmla="*/ 3038475 w 4286250"/>
              <a:gd name="connsiteY38-1830" fmla="*/ 704850 h 3795712"/>
              <a:gd name="connsiteX39-1831" fmla="*/ 3081337 w 4286250"/>
              <a:gd name="connsiteY39-1832" fmla="*/ 690562 h 3795712"/>
              <a:gd name="connsiteX40-1833" fmla="*/ 3119437 w 4286250"/>
              <a:gd name="connsiteY40-1834" fmla="*/ 685800 h 3795712"/>
              <a:gd name="connsiteX41-1835" fmla="*/ 3157537 w 4286250"/>
              <a:gd name="connsiteY41-1836" fmla="*/ 681037 h 3795712"/>
              <a:gd name="connsiteX42-1837" fmla="*/ 3157537 w 4286250"/>
              <a:gd name="connsiteY42-1838" fmla="*/ 681037 h 3795712"/>
              <a:gd name="connsiteX43-1839" fmla="*/ 3190875 w 4286250"/>
              <a:gd name="connsiteY43-1840" fmla="*/ 638175 h 3795712"/>
              <a:gd name="connsiteX44-1841" fmla="*/ 3276600 w 4286250"/>
              <a:gd name="connsiteY44-1842" fmla="*/ 671512 h 3795712"/>
              <a:gd name="connsiteX45-1843" fmla="*/ 3314700 w 4286250"/>
              <a:gd name="connsiteY45-1844" fmla="*/ 657225 h 3795712"/>
              <a:gd name="connsiteX46-1845" fmla="*/ 3305175 w 4286250"/>
              <a:gd name="connsiteY46-1846" fmla="*/ 619125 h 3795712"/>
              <a:gd name="connsiteX47-1847" fmla="*/ 3352800 w 4286250"/>
              <a:gd name="connsiteY47-1848" fmla="*/ 661987 h 3795712"/>
              <a:gd name="connsiteX48-1849" fmla="*/ 3381375 w 4286250"/>
              <a:gd name="connsiteY48-1850" fmla="*/ 681037 h 3795712"/>
              <a:gd name="connsiteX49-1851" fmla="*/ 3424237 w 4286250"/>
              <a:gd name="connsiteY49-1852" fmla="*/ 723900 h 3795712"/>
              <a:gd name="connsiteX50-1853" fmla="*/ 3471862 w 4286250"/>
              <a:gd name="connsiteY50-1854" fmla="*/ 742950 h 3795712"/>
              <a:gd name="connsiteX51-1855" fmla="*/ 3419475 w 4286250"/>
              <a:gd name="connsiteY51-1856" fmla="*/ 771525 h 3795712"/>
              <a:gd name="connsiteX52-1857" fmla="*/ 3419475 w 4286250"/>
              <a:gd name="connsiteY52-1858" fmla="*/ 804862 h 3795712"/>
              <a:gd name="connsiteX53-1859" fmla="*/ 3419475 w 4286250"/>
              <a:gd name="connsiteY53-1860" fmla="*/ 838200 h 3795712"/>
              <a:gd name="connsiteX54-1861" fmla="*/ 3419475 w 4286250"/>
              <a:gd name="connsiteY54-1862" fmla="*/ 852487 h 3795712"/>
              <a:gd name="connsiteX55-1863" fmla="*/ 3386137 w 4286250"/>
              <a:gd name="connsiteY55-1864" fmla="*/ 852487 h 3795712"/>
              <a:gd name="connsiteX56-1865" fmla="*/ 3357562 w 4286250"/>
              <a:gd name="connsiteY56-1866" fmla="*/ 852487 h 3795712"/>
              <a:gd name="connsiteX57-1867" fmla="*/ 3309937 w 4286250"/>
              <a:gd name="connsiteY57-1868" fmla="*/ 857250 h 3795712"/>
              <a:gd name="connsiteX58-1869" fmla="*/ 3348037 w 4286250"/>
              <a:gd name="connsiteY58-1870" fmla="*/ 895350 h 3795712"/>
              <a:gd name="connsiteX59-1871" fmla="*/ 3367087 w 4286250"/>
              <a:gd name="connsiteY59-1872" fmla="*/ 928687 h 3795712"/>
              <a:gd name="connsiteX60-1873" fmla="*/ 3395662 w 4286250"/>
              <a:gd name="connsiteY60-1874" fmla="*/ 947737 h 3795712"/>
              <a:gd name="connsiteX61-1875" fmla="*/ 3395662 w 4286250"/>
              <a:gd name="connsiteY61-1876" fmla="*/ 976312 h 3795712"/>
              <a:gd name="connsiteX62-1877" fmla="*/ 3400425 w 4286250"/>
              <a:gd name="connsiteY62-1878" fmla="*/ 1004887 h 3795712"/>
              <a:gd name="connsiteX63-1879" fmla="*/ 3390900 w 4286250"/>
              <a:gd name="connsiteY63-1880" fmla="*/ 1038225 h 3795712"/>
              <a:gd name="connsiteX64-1881" fmla="*/ 3405187 w 4286250"/>
              <a:gd name="connsiteY64-1882" fmla="*/ 1057275 h 3795712"/>
              <a:gd name="connsiteX65-1883" fmla="*/ 3438525 w 4286250"/>
              <a:gd name="connsiteY65-1884" fmla="*/ 1033462 h 3795712"/>
              <a:gd name="connsiteX66-1885" fmla="*/ 3448050 w 4286250"/>
              <a:gd name="connsiteY66-1886" fmla="*/ 981075 h 3795712"/>
              <a:gd name="connsiteX67-1887" fmla="*/ 3462337 w 4286250"/>
              <a:gd name="connsiteY67-1888" fmla="*/ 966787 h 3795712"/>
              <a:gd name="connsiteX68-1889" fmla="*/ 3486150 w 4286250"/>
              <a:gd name="connsiteY68-1890" fmla="*/ 976312 h 3795712"/>
              <a:gd name="connsiteX69-1891" fmla="*/ 3476625 w 4286250"/>
              <a:gd name="connsiteY69-1892" fmla="*/ 1019175 h 3795712"/>
              <a:gd name="connsiteX70-1893" fmla="*/ 3452813 w 4286250"/>
              <a:gd name="connsiteY70-1894" fmla="*/ 1033463 h 3795712"/>
              <a:gd name="connsiteX71-1895" fmla="*/ 3495674 w 4286250"/>
              <a:gd name="connsiteY71-1896" fmla="*/ 1059656 h 3795712"/>
              <a:gd name="connsiteX72-1897" fmla="*/ 3502818 w 4286250"/>
              <a:gd name="connsiteY72-1898" fmla="*/ 1028700 h 3795712"/>
              <a:gd name="connsiteX73-1899" fmla="*/ 3524250 w 4286250"/>
              <a:gd name="connsiteY73-1900" fmla="*/ 978694 h 3795712"/>
              <a:gd name="connsiteX74-1901" fmla="*/ 3538537 w 4286250"/>
              <a:gd name="connsiteY74-1902" fmla="*/ 942975 h 3795712"/>
              <a:gd name="connsiteX75-1903" fmla="*/ 3586162 w 4286250"/>
              <a:gd name="connsiteY75-1904" fmla="*/ 933450 h 3795712"/>
              <a:gd name="connsiteX76-1905" fmla="*/ 3562350 w 4286250"/>
              <a:gd name="connsiteY76-1906" fmla="*/ 909637 h 3795712"/>
              <a:gd name="connsiteX77-1907" fmla="*/ 3586162 w 4286250"/>
              <a:gd name="connsiteY77-1908" fmla="*/ 876300 h 3795712"/>
              <a:gd name="connsiteX78-1909" fmla="*/ 3552825 w 4286250"/>
              <a:gd name="connsiteY78-1910" fmla="*/ 866775 h 3795712"/>
              <a:gd name="connsiteX79-1911" fmla="*/ 3552825 w 4286250"/>
              <a:gd name="connsiteY79-1912" fmla="*/ 804862 h 3795712"/>
              <a:gd name="connsiteX80-1913" fmla="*/ 3586162 w 4286250"/>
              <a:gd name="connsiteY80-1914" fmla="*/ 795337 h 3795712"/>
              <a:gd name="connsiteX81-1915" fmla="*/ 3600450 w 4286250"/>
              <a:gd name="connsiteY81-1916" fmla="*/ 857250 h 3795712"/>
              <a:gd name="connsiteX82-1917" fmla="*/ 3638550 w 4286250"/>
              <a:gd name="connsiteY82-1918" fmla="*/ 852487 h 3795712"/>
              <a:gd name="connsiteX83-1919" fmla="*/ 3690937 w 4286250"/>
              <a:gd name="connsiteY83-1920" fmla="*/ 876300 h 3795712"/>
              <a:gd name="connsiteX84-1921" fmla="*/ 3719512 w 4286250"/>
              <a:gd name="connsiteY84-1922" fmla="*/ 900112 h 3795712"/>
              <a:gd name="connsiteX85-1923" fmla="*/ 3738562 w 4286250"/>
              <a:gd name="connsiteY85-1924" fmla="*/ 881062 h 3795712"/>
              <a:gd name="connsiteX86-1925" fmla="*/ 3743325 w 4286250"/>
              <a:gd name="connsiteY86-1926" fmla="*/ 852487 h 3795712"/>
              <a:gd name="connsiteX87-1927" fmla="*/ 3757612 w 4286250"/>
              <a:gd name="connsiteY87-1928" fmla="*/ 842962 h 3795712"/>
              <a:gd name="connsiteX88-1929" fmla="*/ 3800475 w 4286250"/>
              <a:gd name="connsiteY88-1930" fmla="*/ 838200 h 3795712"/>
              <a:gd name="connsiteX89-1931" fmla="*/ 3786187 w 4286250"/>
              <a:gd name="connsiteY89-1932" fmla="*/ 800100 h 3795712"/>
              <a:gd name="connsiteX90-1933" fmla="*/ 3767137 w 4286250"/>
              <a:gd name="connsiteY90-1934" fmla="*/ 757237 h 3795712"/>
              <a:gd name="connsiteX91-1935" fmla="*/ 3781425 w 4286250"/>
              <a:gd name="connsiteY91-1936" fmla="*/ 719137 h 3795712"/>
              <a:gd name="connsiteX92-1937" fmla="*/ 3829050 w 4286250"/>
              <a:gd name="connsiteY92-1938" fmla="*/ 747712 h 3795712"/>
              <a:gd name="connsiteX93-1939" fmla="*/ 3833812 w 4286250"/>
              <a:gd name="connsiteY93-1940" fmla="*/ 709612 h 3795712"/>
              <a:gd name="connsiteX94-1941" fmla="*/ 3871912 w 4286250"/>
              <a:gd name="connsiteY94-1942" fmla="*/ 695325 h 3795712"/>
              <a:gd name="connsiteX95-1943" fmla="*/ 3905250 w 4286250"/>
              <a:gd name="connsiteY95-1944" fmla="*/ 700087 h 3795712"/>
              <a:gd name="connsiteX96-1945" fmla="*/ 3952875 w 4286250"/>
              <a:gd name="connsiteY96-1946" fmla="*/ 685800 h 3795712"/>
              <a:gd name="connsiteX97-1947" fmla="*/ 3976687 w 4286250"/>
              <a:gd name="connsiteY97-1948" fmla="*/ 647700 h 3795712"/>
              <a:gd name="connsiteX98-1949" fmla="*/ 3990975 w 4286250"/>
              <a:gd name="connsiteY98-1950" fmla="*/ 609600 h 3795712"/>
              <a:gd name="connsiteX99-1951" fmla="*/ 3976687 w 4286250"/>
              <a:gd name="connsiteY99-1952" fmla="*/ 581025 h 3795712"/>
              <a:gd name="connsiteX100-1953" fmla="*/ 3990975 w 4286250"/>
              <a:gd name="connsiteY100-1954" fmla="*/ 561975 h 3795712"/>
              <a:gd name="connsiteX101-1955" fmla="*/ 4000500 w 4286250"/>
              <a:gd name="connsiteY101-1956" fmla="*/ 528637 h 3795712"/>
              <a:gd name="connsiteX102-1957" fmla="*/ 4038600 w 4286250"/>
              <a:gd name="connsiteY102-1958" fmla="*/ 514350 h 3795712"/>
              <a:gd name="connsiteX103-1959" fmla="*/ 4076700 w 4286250"/>
              <a:gd name="connsiteY103-1960" fmla="*/ 495300 h 3795712"/>
              <a:gd name="connsiteX104-1961" fmla="*/ 4067175 w 4286250"/>
              <a:gd name="connsiteY104-1962" fmla="*/ 452437 h 3795712"/>
              <a:gd name="connsiteX105-1963" fmla="*/ 4076700 w 4286250"/>
              <a:gd name="connsiteY105-1964" fmla="*/ 428625 h 3795712"/>
              <a:gd name="connsiteX106-1965" fmla="*/ 4062412 w 4286250"/>
              <a:gd name="connsiteY106-1966" fmla="*/ 395287 h 3795712"/>
              <a:gd name="connsiteX107-1967" fmla="*/ 4062412 w 4286250"/>
              <a:gd name="connsiteY107-1968" fmla="*/ 371475 h 3795712"/>
              <a:gd name="connsiteX108-1969" fmla="*/ 4090987 w 4286250"/>
              <a:gd name="connsiteY108-1970" fmla="*/ 357187 h 3795712"/>
              <a:gd name="connsiteX109-1971" fmla="*/ 4114800 w 4286250"/>
              <a:gd name="connsiteY109-1972" fmla="*/ 366712 h 3795712"/>
              <a:gd name="connsiteX110-1973" fmla="*/ 4152900 w 4286250"/>
              <a:gd name="connsiteY110-1974" fmla="*/ 333375 h 3795712"/>
              <a:gd name="connsiteX111-1975" fmla="*/ 4162425 w 4286250"/>
              <a:gd name="connsiteY111-1976" fmla="*/ 314325 h 3795712"/>
              <a:gd name="connsiteX112-1977" fmla="*/ 4138612 w 4286250"/>
              <a:gd name="connsiteY112-1978" fmla="*/ 266700 h 3795712"/>
              <a:gd name="connsiteX113-1979" fmla="*/ 4148137 w 4286250"/>
              <a:gd name="connsiteY113-1980" fmla="*/ 242887 h 3795712"/>
              <a:gd name="connsiteX114-1981" fmla="*/ 4157662 w 4286250"/>
              <a:gd name="connsiteY114-1982" fmla="*/ 223837 h 3795712"/>
              <a:gd name="connsiteX115-1983" fmla="*/ 4171950 w 4286250"/>
              <a:gd name="connsiteY115-1984" fmla="*/ 195262 h 3795712"/>
              <a:gd name="connsiteX116-1985" fmla="*/ 4224337 w 4286250"/>
              <a:gd name="connsiteY116-1986" fmla="*/ 204787 h 3795712"/>
              <a:gd name="connsiteX117-1987" fmla="*/ 4238625 w 4286250"/>
              <a:gd name="connsiteY117-1988" fmla="*/ 200025 h 3795712"/>
              <a:gd name="connsiteX118-1989" fmla="*/ 4286250 w 4286250"/>
              <a:gd name="connsiteY118-1990" fmla="*/ 223837 h 3795712"/>
              <a:gd name="connsiteX119-1991" fmla="*/ 4205287 w 4286250"/>
              <a:gd name="connsiteY119-1992" fmla="*/ 638175 h 3795712"/>
              <a:gd name="connsiteX120-1993" fmla="*/ 4205287 w 4286250"/>
              <a:gd name="connsiteY120-1994" fmla="*/ 723900 h 3795712"/>
              <a:gd name="connsiteX121-1995" fmla="*/ 4224337 w 4286250"/>
              <a:gd name="connsiteY121-1996" fmla="*/ 814387 h 3795712"/>
              <a:gd name="connsiteX122-1997" fmla="*/ 4233862 w 4286250"/>
              <a:gd name="connsiteY122-1998" fmla="*/ 895350 h 3795712"/>
              <a:gd name="connsiteX123-1999" fmla="*/ 4248150 w 4286250"/>
              <a:gd name="connsiteY123-2000" fmla="*/ 976312 h 3795712"/>
              <a:gd name="connsiteX124-2001" fmla="*/ 4152900 w 4286250"/>
              <a:gd name="connsiteY124-2002" fmla="*/ 1104900 h 3795712"/>
              <a:gd name="connsiteX125-2003" fmla="*/ 4124325 w 4286250"/>
              <a:gd name="connsiteY125-2004" fmla="*/ 1166812 h 3795712"/>
              <a:gd name="connsiteX126-2005" fmla="*/ 4076700 w 4286250"/>
              <a:gd name="connsiteY126-2006" fmla="*/ 1223962 h 3795712"/>
              <a:gd name="connsiteX127-2007" fmla="*/ 4043362 w 4286250"/>
              <a:gd name="connsiteY127-2008" fmla="*/ 1257300 h 3795712"/>
              <a:gd name="connsiteX128-2009" fmla="*/ 4005262 w 4286250"/>
              <a:gd name="connsiteY128-2010" fmla="*/ 1285875 h 3795712"/>
              <a:gd name="connsiteX129-2011" fmla="*/ 3976687 w 4286250"/>
              <a:gd name="connsiteY129-2012" fmla="*/ 1323975 h 3795712"/>
              <a:gd name="connsiteX130-2013" fmla="*/ 3962400 w 4286250"/>
              <a:gd name="connsiteY130-2014" fmla="*/ 1385887 h 3795712"/>
              <a:gd name="connsiteX131-2015" fmla="*/ 3914775 w 4286250"/>
              <a:gd name="connsiteY131-2016" fmla="*/ 1452562 h 3795712"/>
              <a:gd name="connsiteX132-2017" fmla="*/ 3890962 w 4286250"/>
              <a:gd name="connsiteY132-2018" fmla="*/ 1504950 h 3795712"/>
              <a:gd name="connsiteX133-2019" fmla="*/ 3900487 w 4286250"/>
              <a:gd name="connsiteY133-2020" fmla="*/ 1543050 h 3795712"/>
              <a:gd name="connsiteX134-2021" fmla="*/ 3876675 w 4286250"/>
              <a:gd name="connsiteY134-2022" fmla="*/ 1581150 h 3795712"/>
              <a:gd name="connsiteX135-2023" fmla="*/ 3714750 w 4286250"/>
              <a:gd name="connsiteY135-2024" fmla="*/ 1790700 h 3795712"/>
              <a:gd name="connsiteX136-2025" fmla="*/ 3590925 w 4286250"/>
              <a:gd name="connsiteY136-2026" fmla="*/ 1952625 h 3795712"/>
              <a:gd name="connsiteX137-2027" fmla="*/ 3538537 w 4286250"/>
              <a:gd name="connsiteY137-2028" fmla="*/ 2028825 h 3795712"/>
              <a:gd name="connsiteX138-2029" fmla="*/ 3505200 w 4286250"/>
              <a:gd name="connsiteY138-2030" fmla="*/ 2100262 h 3795712"/>
              <a:gd name="connsiteX139-2031" fmla="*/ 3486150 w 4286250"/>
              <a:gd name="connsiteY139-2032" fmla="*/ 2181225 h 3795712"/>
              <a:gd name="connsiteX140-2033" fmla="*/ 3486150 w 4286250"/>
              <a:gd name="connsiteY140-2034" fmla="*/ 2228850 h 3795712"/>
              <a:gd name="connsiteX141-2035" fmla="*/ 3486150 w 4286250"/>
              <a:gd name="connsiteY141-2036" fmla="*/ 2290762 h 3795712"/>
              <a:gd name="connsiteX142-2037" fmla="*/ 3486150 w 4286250"/>
              <a:gd name="connsiteY142-2038" fmla="*/ 2366962 h 3795712"/>
              <a:gd name="connsiteX143-2039" fmla="*/ 3443287 w 4286250"/>
              <a:gd name="connsiteY143-2040" fmla="*/ 2462212 h 3795712"/>
              <a:gd name="connsiteX144-2041" fmla="*/ 3400425 w 4286250"/>
              <a:gd name="connsiteY144-2042" fmla="*/ 2552700 h 3795712"/>
              <a:gd name="connsiteX145-2043" fmla="*/ 3367087 w 4286250"/>
              <a:gd name="connsiteY145-2044" fmla="*/ 2624137 h 3795712"/>
              <a:gd name="connsiteX146-2045" fmla="*/ 3309937 w 4286250"/>
              <a:gd name="connsiteY146-2046" fmla="*/ 2686050 h 3795712"/>
              <a:gd name="connsiteX147-2047" fmla="*/ 3281362 w 4286250"/>
              <a:gd name="connsiteY147-2048" fmla="*/ 2714625 h 3795712"/>
              <a:gd name="connsiteX148-2049" fmla="*/ 3257550 w 4286250"/>
              <a:gd name="connsiteY148-2050" fmla="*/ 2762250 h 3795712"/>
              <a:gd name="connsiteX149-2051" fmla="*/ 3248025 w 4286250"/>
              <a:gd name="connsiteY149-2052" fmla="*/ 2809875 h 3795712"/>
              <a:gd name="connsiteX150-2053" fmla="*/ 3267075 w 4286250"/>
              <a:gd name="connsiteY150-2054" fmla="*/ 2900362 h 3795712"/>
              <a:gd name="connsiteX151-2055" fmla="*/ 3267075 w 4286250"/>
              <a:gd name="connsiteY151-2056" fmla="*/ 2981325 h 3795712"/>
              <a:gd name="connsiteX152-2057" fmla="*/ 3248025 w 4286250"/>
              <a:gd name="connsiteY152-2058" fmla="*/ 3024187 h 3795712"/>
              <a:gd name="connsiteX153-2059" fmla="*/ 3167062 w 4286250"/>
              <a:gd name="connsiteY153-2060" fmla="*/ 3024187 h 3795712"/>
              <a:gd name="connsiteX154-2061" fmla="*/ 3100387 w 4286250"/>
              <a:gd name="connsiteY154-2062" fmla="*/ 3014662 h 3795712"/>
              <a:gd name="connsiteX155-2063" fmla="*/ 3038475 w 4286250"/>
              <a:gd name="connsiteY155-2064" fmla="*/ 3028950 h 3795712"/>
              <a:gd name="connsiteX156-2065" fmla="*/ 2981325 w 4286250"/>
              <a:gd name="connsiteY156-2066" fmla="*/ 3076575 h 3795712"/>
              <a:gd name="connsiteX157-2067" fmla="*/ 2928937 w 4286250"/>
              <a:gd name="connsiteY157-2068" fmla="*/ 3148012 h 3795712"/>
              <a:gd name="connsiteX158-2069" fmla="*/ 2876550 w 4286250"/>
              <a:gd name="connsiteY158-2070" fmla="*/ 3200400 h 3795712"/>
              <a:gd name="connsiteX159-2071" fmla="*/ 2809875 w 4286250"/>
              <a:gd name="connsiteY159-2072" fmla="*/ 3228975 h 3795712"/>
              <a:gd name="connsiteX160-2073" fmla="*/ 2786062 w 4286250"/>
              <a:gd name="connsiteY160-2074" fmla="*/ 3257550 h 3795712"/>
              <a:gd name="connsiteX161-2075" fmla="*/ 2767012 w 4286250"/>
              <a:gd name="connsiteY161-2076" fmla="*/ 3300412 h 3795712"/>
              <a:gd name="connsiteX162-2077" fmla="*/ 2776537 w 4286250"/>
              <a:gd name="connsiteY162-2078" fmla="*/ 3333750 h 3795712"/>
              <a:gd name="connsiteX163-2079" fmla="*/ 2814637 w 4286250"/>
              <a:gd name="connsiteY163-2080" fmla="*/ 3381375 h 3795712"/>
              <a:gd name="connsiteX164-2081" fmla="*/ 2833687 w 4286250"/>
              <a:gd name="connsiteY164-2082" fmla="*/ 3409950 h 3795712"/>
              <a:gd name="connsiteX165-2083" fmla="*/ 2814637 w 4286250"/>
              <a:gd name="connsiteY165-2084" fmla="*/ 3443287 h 3795712"/>
              <a:gd name="connsiteX166-2085" fmla="*/ 2776537 w 4286250"/>
              <a:gd name="connsiteY166-2086" fmla="*/ 3467100 h 3795712"/>
              <a:gd name="connsiteX167-2087" fmla="*/ 2752725 w 4286250"/>
              <a:gd name="connsiteY167-2088" fmla="*/ 3490912 h 3795712"/>
              <a:gd name="connsiteX168-2089" fmla="*/ 2752725 w 4286250"/>
              <a:gd name="connsiteY168-2090" fmla="*/ 3524250 h 3795712"/>
              <a:gd name="connsiteX169-2091" fmla="*/ 2752725 w 4286250"/>
              <a:gd name="connsiteY169-2092" fmla="*/ 3548062 h 3795712"/>
              <a:gd name="connsiteX170-2093" fmla="*/ 2705100 w 4286250"/>
              <a:gd name="connsiteY170-2094" fmla="*/ 3567112 h 3795712"/>
              <a:gd name="connsiteX171-2095" fmla="*/ 2652712 w 4286250"/>
              <a:gd name="connsiteY171-2096" fmla="*/ 3605212 h 3795712"/>
              <a:gd name="connsiteX172-2097" fmla="*/ 2619375 w 4286250"/>
              <a:gd name="connsiteY172-2098" fmla="*/ 3690937 h 3795712"/>
              <a:gd name="connsiteX173-2099" fmla="*/ 2605087 w 4286250"/>
              <a:gd name="connsiteY173-2100" fmla="*/ 3733800 h 3795712"/>
              <a:gd name="connsiteX174-2101" fmla="*/ 2566987 w 4286250"/>
              <a:gd name="connsiteY174-2102" fmla="*/ 3762375 h 3795712"/>
              <a:gd name="connsiteX175-2103" fmla="*/ 2509837 w 4286250"/>
              <a:gd name="connsiteY175-2104" fmla="*/ 3767137 h 3795712"/>
              <a:gd name="connsiteX176-2105" fmla="*/ 2452687 w 4286250"/>
              <a:gd name="connsiteY176-2106" fmla="*/ 3767137 h 3795712"/>
              <a:gd name="connsiteX177-2107" fmla="*/ 2419350 w 4286250"/>
              <a:gd name="connsiteY177-2108" fmla="*/ 3790950 h 3795712"/>
              <a:gd name="connsiteX178-2109" fmla="*/ 2333625 w 4286250"/>
              <a:gd name="connsiteY178-2110" fmla="*/ 3714750 h 3795712"/>
              <a:gd name="connsiteX179-2111" fmla="*/ 2271712 w 4286250"/>
              <a:gd name="connsiteY179-2112" fmla="*/ 3795712 h 3795712"/>
              <a:gd name="connsiteX180-2113" fmla="*/ 1733550 w 4286250"/>
              <a:gd name="connsiteY180-2114" fmla="*/ 3600450 h 3795712"/>
              <a:gd name="connsiteX181-2115" fmla="*/ 1628775 w 4286250"/>
              <a:gd name="connsiteY181-2116" fmla="*/ 3552825 h 3795712"/>
              <a:gd name="connsiteX182-2117" fmla="*/ 1447800 w 4286250"/>
              <a:gd name="connsiteY182-2118" fmla="*/ 3486150 h 3795712"/>
              <a:gd name="connsiteX183-2119" fmla="*/ 1328737 w 4286250"/>
              <a:gd name="connsiteY183-2120" fmla="*/ 3490912 h 3795712"/>
              <a:gd name="connsiteX184-2121" fmla="*/ 1285875 w 4286250"/>
              <a:gd name="connsiteY184-2122" fmla="*/ 3495675 h 3795712"/>
              <a:gd name="connsiteX185-2123" fmla="*/ 1285875 w 4286250"/>
              <a:gd name="connsiteY185-2124" fmla="*/ 3495675 h 3795712"/>
              <a:gd name="connsiteX186-2125" fmla="*/ 1238250 w 4286250"/>
              <a:gd name="connsiteY186-2126" fmla="*/ 3529012 h 3795712"/>
              <a:gd name="connsiteX187-2127" fmla="*/ 1185862 w 4286250"/>
              <a:gd name="connsiteY187-2128" fmla="*/ 3529012 h 3795712"/>
              <a:gd name="connsiteX188-2129" fmla="*/ 1185862 w 4286250"/>
              <a:gd name="connsiteY188-2130" fmla="*/ 3529012 h 3795712"/>
              <a:gd name="connsiteX189-2131" fmla="*/ 1104900 w 4286250"/>
              <a:gd name="connsiteY189-2132" fmla="*/ 3529012 h 3795712"/>
              <a:gd name="connsiteX190-2133" fmla="*/ 1033462 w 4286250"/>
              <a:gd name="connsiteY190-2134" fmla="*/ 3557587 h 3795712"/>
              <a:gd name="connsiteX191-2135" fmla="*/ 947737 w 4286250"/>
              <a:gd name="connsiteY191-2136" fmla="*/ 3600450 h 3795712"/>
              <a:gd name="connsiteX192-2137" fmla="*/ 914400 w 4286250"/>
              <a:gd name="connsiteY192-2138" fmla="*/ 3619500 h 3795712"/>
              <a:gd name="connsiteX193-2139" fmla="*/ 847725 w 4286250"/>
              <a:gd name="connsiteY193-2140" fmla="*/ 3519487 h 3795712"/>
              <a:gd name="connsiteX194-2141" fmla="*/ 790575 w 4286250"/>
              <a:gd name="connsiteY194-2142" fmla="*/ 3381375 h 3795712"/>
              <a:gd name="connsiteX195-2143" fmla="*/ 714375 w 4286250"/>
              <a:gd name="connsiteY195-2144" fmla="*/ 3429000 h 3795712"/>
              <a:gd name="connsiteX196-2145" fmla="*/ 571500 w 4286250"/>
              <a:gd name="connsiteY196-2146" fmla="*/ 2995612 h 3795712"/>
              <a:gd name="connsiteX197-2147" fmla="*/ 595312 w 4286250"/>
              <a:gd name="connsiteY197-2148" fmla="*/ 2986087 h 3795712"/>
              <a:gd name="connsiteX198-2149" fmla="*/ 581025 w 4286250"/>
              <a:gd name="connsiteY198-2150" fmla="*/ 2914650 h 3795712"/>
              <a:gd name="connsiteX199-2151" fmla="*/ 542925 w 4286250"/>
              <a:gd name="connsiteY199-2152" fmla="*/ 2847975 h 3795712"/>
              <a:gd name="connsiteX200-2153" fmla="*/ 481012 w 4286250"/>
              <a:gd name="connsiteY200-2154" fmla="*/ 2771775 h 3795712"/>
              <a:gd name="connsiteX201-2155" fmla="*/ 328612 w 4286250"/>
              <a:gd name="connsiteY201-2156" fmla="*/ 2595562 h 3795712"/>
              <a:gd name="connsiteX202-2157" fmla="*/ 247650 w 4286250"/>
              <a:gd name="connsiteY202-2158" fmla="*/ 2524125 h 3795712"/>
              <a:gd name="connsiteX203-2159" fmla="*/ 214312 w 4286250"/>
              <a:gd name="connsiteY203-2160" fmla="*/ 2466975 h 3795712"/>
              <a:gd name="connsiteX204-2161" fmla="*/ 171450 w 4286250"/>
              <a:gd name="connsiteY204-2162" fmla="*/ 2400300 h 3795712"/>
              <a:gd name="connsiteX205-2163" fmla="*/ 104775 w 4286250"/>
              <a:gd name="connsiteY205-2164" fmla="*/ 2357437 h 3795712"/>
              <a:gd name="connsiteX206-2165" fmla="*/ 52387 w 4286250"/>
              <a:gd name="connsiteY206-2166" fmla="*/ 2324100 h 3795712"/>
              <a:gd name="connsiteX207-2167" fmla="*/ 0 w 4286250"/>
              <a:gd name="connsiteY207-2168" fmla="*/ 2209800 h 3795712"/>
              <a:gd name="connsiteX208-2169" fmla="*/ 290512 w 4286250"/>
              <a:gd name="connsiteY208-2170" fmla="*/ 2000250 h 3795712"/>
              <a:gd name="connsiteX209-2171" fmla="*/ 504825 w 4286250"/>
              <a:gd name="connsiteY209-2172" fmla="*/ 1828800 h 3795712"/>
              <a:gd name="connsiteX210-2173" fmla="*/ 742950 w 4286250"/>
              <a:gd name="connsiteY210-2174" fmla="*/ 1557337 h 3795712"/>
              <a:gd name="connsiteX211-2175" fmla="*/ 900112 w 4286250"/>
              <a:gd name="connsiteY211-2176" fmla="*/ 1428750 h 3795712"/>
              <a:gd name="connsiteX212-2177" fmla="*/ 1162050 w 4286250"/>
              <a:gd name="connsiteY212-2178" fmla="*/ 1243012 h 3795712"/>
              <a:gd name="connsiteX213-2179" fmla="*/ 1466850 w 4286250"/>
              <a:gd name="connsiteY213-2180" fmla="*/ 1028700 h 3795712"/>
              <a:gd name="connsiteX214-2181" fmla="*/ 1690687 w 4286250"/>
              <a:gd name="connsiteY214-2182" fmla="*/ 833437 h 3795712"/>
              <a:gd name="connsiteX215-2183" fmla="*/ 1871662 w 4286250"/>
              <a:gd name="connsiteY215-2184" fmla="*/ 614362 h 3795712"/>
              <a:gd name="connsiteX216-2185" fmla="*/ 2062162 w 4286250"/>
              <a:gd name="connsiteY216-2186" fmla="*/ 366712 h 3795712"/>
              <a:gd name="connsiteX217-2187" fmla="*/ 2214562 w 4286250"/>
              <a:gd name="connsiteY217-2188" fmla="*/ 161925 h 3795712"/>
              <a:gd name="connsiteX218-2189" fmla="*/ 2286000 w 4286250"/>
              <a:gd name="connsiteY218-2190" fmla="*/ 76200 h 3795712"/>
              <a:gd name="connsiteX219" fmla="*/ 2343150 w 4286250"/>
              <a:gd name="connsiteY219" fmla="*/ 0 h 3795712"/>
              <a:gd name="connsiteX0-2191" fmla="*/ 2343150 w 4286250"/>
              <a:gd name="connsiteY0-2192" fmla="*/ 0 h 3795712"/>
              <a:gd name="connsiteX1-2193" fmla="*/ 2405062 w 4286250"/>
              <a:gd name="connsiteY1-2194" fmla="*/ 19050 h 3795712"/>
              <a:gd name="connsiteX2-2195" fmla="*/ 2433637 w 4286250"/>
              <a:gd name="connsiteY2-2196" fmla="*/ 23812 h 3795712"/>
              <a:gd name="connsiteX3-2197" fmla="*/ 2452687 w 4286250"/>
              <a:gd name="connsiteY3-2198" fmla="*/ 52387 h 3795712"/>
              <a:gd name="connsiteX4-2199" fmla="*/ 2509837 w 4286250"/>
              <a:gd name="connsiteY4-2200" fmla="*/ 38100 h 3795712"/>
              <a:gd name="connsiteX5-2201" fmla="*/ 2552700 w 4286250"/>
              <a:gd name="connsiteY5-2202" fmla="*/ 38100 h 3795712"/>
              <a:gd name="connsiteX6-2203" fmla="*/ 2619375 w 4286250"/>
              <a:gd name="connsiteY6-2204" fmla="*/ 38100 h 3795712"/>
              <a:gd name="connsiteX7-2205" fmla="*/ 2647950 w 4286250"/>
              <a:gd name="connsiteY7-2206" fmla="*/ 57150 h 3795712"/>
              <a:gd name="connsiteX8-2207" fmla="*/ 2662237 w 4286250"/>
              <a:gd name="connsiteY8-2208" fmla="*/ 95250 h 3795712"/>
              <a:gd name="connsiteX9-2209" fmla="*/ 2624137 w 4286250"/>
              <a:gd name="connsiteY9-2210" fmla="*/ 114300 h 3795712"/>
              <a:gd name="connsiteX10-2211" fmla="*/ 2662237 w 4286250"/>
              <a:gd name="connsiteY10-2212" fmla="*/ 133350 h 3795712"/>
              <a:gd name="connsiteX11-2213" fmla="*/ 2695575 w 4286250"/>
              <a:gd name="connsiteY11-2214" fmla="*/ 161925 h 3795712"/>
              <a:gd name="connsiteX12-2215" fmla="*/ 2728912 w 4286250"/>
              <a:gd name="connsiteY12-2216" fmla="*/ 128587 h 3795712"/>
              <a:gd name="connsiteX13-2217" fmla="*/ 2762250 w 4286250"/>
              <a:gd name="connsiteY13-2218" fmla="*/ 161925 h 3795712"/>
              <a:gd name="connsiteX14-2219" fmla="*/ 2814637 w 4286250"/>
              <a:gd name="connsiteY14-2220" fmla="*/ 190500 h 3795712"/>
              <a:gd name="connsiteX15-2221" fmla="*/ 2871787 w 4286250"/>
              <a:gd name="connsiteY15-2222" fmla="*/ 209550 h 3795712"/>
              <a:gd name="connsiteX16-2223" fmla="*/ 2871787 w 4286250"/>
              <a:gd name="connsiteY16-2224" fmla="*/ 209550 h 3795712"/>
              <a:gd name="connsiteX17-2225" fmla="*/ 2900362 w 4286250"/>
              <a:gd name="connsiteY17-2226" fmla="*/ 257175 h 3795712"/>
              <a:gd name="connsiteX18-2227" fmla="*/ 2952750 w 4286250"/>
              <a:gd name="connsiteY18-2228" fmla="*/ 300037 h 3795712"/>
              <a:gd name="connsiteX19-2229" fmla="*/ 2990850 w 4286250"/>
              <a:gd name="connsiteY19-2230" fmla="*/ 342900 h 3795712"/>
              <a:gd name="connsiteX20-2231" fmla="*/ 3043237 w 4286250"/>
              <a:gd name="connsiteY20-2232" fmla="*/ 357187 h 3795712"/>
              <a:gd name="connsiteX21-2233" fmla="*/ 3033712 w 4286250"/>
              <a:gd name="connsiteY21-2234" fmla="*/ 395287 h 3795712"/>
              <a:gd name="connsiteX22-2235" fmla="*/ 3019425 w 4286250"/>
              <a:gd name="connsiteY22-2236" fmla="*/ 438150 h 3795712"/>
              <a:gd name="connsiteX23-2237" fmla="*/ 3019425 w 4286250"/>
              <a:gd name="connsiteY23-2238" fmla="*/ 438150 h 3795712"/>
              <a:gd name="connsiteX24-2239" fmla="*/ 3043237 w 4286250"/>
              <a:gd name="connsiteY24-2240" fmla="*/ 481012 h 3795712"/>
              <a:gd name="connsiteX25-2241" fmla="*/ 3000375 w 4286250"/>
              <a:gd name="connsiteY25-2242" fmla="*/ 485775 h 3795712"/>
              <a:gd name="connsiteX26-2243" fmla="*/ 2986087 w 4286250"/>
              <a:gd name="connsiteY26-2244" fmla="*/ 495300 h 3795712"/>
              <a:gd name="connsiteX27-2245" fmla="*/ 2986087 w 4286250"/>
              <a:gd name="connsiteY27-2246" fmla="*/ 495300 h 3795712"/>
              <a:gd name="connsiteX28-2247" fmla="*/ 2971800 w 4286250"/>
              <a:gd name="connsiteY28-2248" fmla="*/ 547687 h 3795712"/>
              <a:gd name="connsiteX29-2249" fmla="*/ 2971800 w 4286250"/>
              <a:gd name="connsiteY29-2250" fmla="*/ 547687 h 3795712"/>
              <a:gd name="connsiteX30-2251" fmla="*/ 2928937 w 4286250"/>
              <a:gd name="connsiteY30-2252" fmla="*/ 576262 h 3795712"/>
              <a:gd name="connsiteX31-2253" fmla="*/ 2914650 w 4286250"/>
              <a:gd name="connsiteY31-2254" fmla="*/ 595312 h 3795712"/>
              <a:gd name="connsiteX32-2255" fmla="*/ 2933700 w 4286250"/>
              <a:gd name="connsiteY32-2256" fmla="*/ 619125 h 3795712"/>
              <a:gd name="connsiteX33-2257" fmla="*/ 2952750 w 4286250"/>
              <a:gd name="connsiteY33-2258" fmla="*/ 652462 h 3795712"/>
              <a:gd name="connsiteX34-2259" fmla="*/ 2952750 w 4286250"/>
              <a:gd name="connsiteY34-2260" fmla="*/ 652462 h 3795712"/>
              <a:gd name="connsiteX35-2261" fmla="*/ 2914650 w 4286250"/>
              <a:gd name="connsiteY35-2262" fmla="*/ 690562 h 3795712"/>
              <a:gd name="connsiteX36-2263" fmla="*/ 2909887 w 4286250"/>
              <a:gd name="connsiteY36-2264" fmla="*/ 709612 h 3795712"/>
              <a:gd name="connsiteX37-2265" fmla="*/ 2976562 w 4286250"/>
              <a:gd name="connsiteY37-2266" fmla="*/ 704850 h 3795712"/>
              <a:gd name="connsiteX38-2267" fmla="*/ 3038475 w 4286250"/>
              <a:gd name="connsiteY38-2268" fmla="*/ 704850 h 3795712"/>
              <a:gd name="connsiteX39-2269" fmla="*/ 3081337 w 4286250"/>
              <a:gd name="connsiteY39-2270" fmla="*/ 690562 h 3795712"/>
              <a:gd name="connsiteX40-2271" fmla="*/ 3119437 w 4286250"/>
              <a:gd name="connsiteY40-2272" fmla="*/ 685800 h 3795712"/>
              <a:gd name="connsiteX41-2273" fmla="*/ 3157537 w 4286250"/>
              <a:gd name="connsiteY41-2274" fmla="*/ 681037 h 3795712"/>
              <a:gd name="connsiteX42-2275" fmla="*/ 3157537 w 4286250"/>
              <a:gd name="connsiteY42-2276" fmla="*/ 681037 h 3795712"/>
              <a:gd name="connsiteX43-2277" fmla="*/ 3190875 w 4286250"/>
              <a:gd name="connsiteY43-2278" fmla="*/ 638175 h 3795712"/>
              <a:gd name="connsiteX44-2279" fmla="*/ 3276600 w 4286250"/>
              <a:gd name="connsiteY44-2280" fmla="*/ 671512 h 3795712"/>
              <a:gd name="connsiteX45-2281" fmla="*/ 3314700 w 4286250"/>
              <a:gd name="connsiteY45-2282" fmla="*/ 657225 h 3795712"/>
              <a:gd name="connsiteX46-2283" fmla="*/ 3305175 w 4286250"/>
              <a:gd name="connsiteY46-2284" fmla="*/ 619125 h 3795712"/>
              <a:gd name="connsiteX47-2285" fmla="*/ 3352800 w 4286250"/>
              <a:gd name="connsiteY47-2286" fmla="*/ 661987 h 3795712"/>
              <a:gd name="connsiteX48-2287" fmla="*/ 3381375 w 4286250"/>
              <a:gd name="connsiteY48-2288" fmla="*/ 681037 h 3795712"/>
              <a:gd name="connsiteX49-2289" fmla="*/ 3424237 w 4286250"/>
              <a:gd name="connsiteY49-2290" fmla="*/ 723900 h 3795712"/>
              <a:gd name="connsiteX50-2291" fmla="*/ 3471862 w 4286250"/>
              <a:gd name="connsiteY50-2292" fmla="*/ 742950 h 3795712"/>
              <a:gd name="connsiteX51-2293" fmla="*/ 3419475 w 4286250"/>
              <a:gd name="connsiteY51-2294" fmla="*/ 771525 h 3795712"/>
              <a:gd name="connsiteX52-2295" fmla="*/ 3419475 w 4286250"/>
              <a:gd name="connsiteY52-2296" fmla="*/ 804862 h 3795712"/>
              <a:gd name="connsiteX53-2297" fmla="*/ 3419475 w 4286250"/>
              <a:gd name="connsiteY53-2298" fmla="*/ 838200 h 3795712"/>
              <a:gd name="connsiteX54-2299" fmla="*/ 3419475 w 4286250"/>
              <a:gd name="connsiteY54-2300" fmla="*/ 852487 h 3795712"/>
              <a:gd name="connsiteX55-2301" fmla="*/ 3386137 w 4286250"/>
              <a:gd name="connsiteY55-2302" fmla="*/ 852487 h 3795712"/>
              <a:gd name="connsiteX56-2303" fmla="*/ 3357562 w 4286250"/>
              <a:gd name="connsiteY56-2304" fmla="*/ 852487 h 3795712"/>
              <a:gd name="connsiteX57-2305" fmla="*/ 3309937 w 4286250"/>
              <a:gd name="connsiteY57-2306" fmla="*/ 857250 h 3795712"/>
              <a:gd name="connsiteX58-2307" fmla="*/ 3348037 w 4286250"/>
              <a:gd name="connsiteY58-2308" fmla="*/ 895350 h 3795712"/>
              <a:gd name="connsiteX59-2309" fmla="*/ 3367087 w 4286250"/>
              <a:gd name="connsiteY59-2310" fmla="*/ 928687 h 3795712"/>
              <a:gd name="connsiteX60-2311" fmla="*/ 3395662 w 4286250"/>
              <a:gd name="connsiteY60-2312" fmla="*/ 947737 h 3795712"/>
              <a:gd name="connsiteX61-2313" fmla="*/ 3395662 w 4286250"/>
              <a:gd name="connsiteY61-2314" fmla="*/ 976312 h 3795712"/>
              <a:gd name="connsiteX62-2315" fmla="*/ 3400425 w 4286250"/>
              <a:gd name="connsiteY62-2316" fmla="*/ 1004887 h 3795712"/>
              <a:gd name="connsiteX63-2317" fmla="*/ 3390900 w 4286250"/>
              <a:gd name="connsiteY63-2318" fmla="*/ 1038225 h 3795712"/>
              <a:gd name="connsiteX64-2319" fmla="*/ 3405187 w 4286250"/>
              <a:gd name="connsiteY64-2320" fmla="*/ 1057275 h 3795712"/>
              <a:gd name="connsiteX65-2321" fmla="*/ 3438525 w 4286250"/>
              <a:gd name="connsiteY65-2322" fmla="*/ 1033462 h 3795712"/>
              <a:gd name="connsiteX66-2323" fmla="*/ 3448050 w 4286250"/>
              <a:gd name="connsiteY66-2324" fmla="*/ 981075 h 3795712"/>
              <a:gd name="connsiteX67-2325" fmla="*/ 3462337 w 4286250"/>
              <a:gd name="connsiteY67-2326" fmla="*/ 966787 h 3795712"/>
              <a:gd name="connsiteX68-2327" fmla="*/ 3486150 w 4286250"/>
              <a:gd name="connsiteY68-2328" fmla="*/ 976312 h 3795712"/>
              <a:gd name="connsiteX69-2329" fmla="*/ 3476625 w 4286250"/>
              <a:gd name="connsiteY69-2330" fmla="*/ 1019175 h 3795712"/>
              <a:gd name="connsiteX70-2331" fmla="*/ 3452813 w 4286250"/>
              <a:gd name="connsiteY70-2332" fmla="*/ 1033463 h 3795712"/>
              <a:gd name="connsiteX71-2333" fmla="*/ 3495674 w 4286250"/>
              <a:gd name="connsiteY71-2334" fmla="*/ 1059656 h 3795712"/>
              <a:gd name="connsiteX72-2335" fmla="*/ 3521868 w 4286250"/>
              <a:gd name="connsiteY72-2336" fmla="*/ 1026318 h 3795712"/>
              <a:gd name="connsiteX73-2337" fmla="*/ 3524250 w 4286250"/>
              <a:gd name="connsiteY73-2338" fmla="*/ 978694 h 3795712"/>
              <a:gd name="connsiteX74-2339" fmla="*/ 3538537 w 4286250"/>
              <a:gd name="connsiteY74-2340" fmla="*/ 942975 h 3795712"/>
              <a:gd name="connsiteX75-2341" fmla="*/ 3586162 w 4286250"/>
              <a:gd name="connsiteY75-2342" fmla="*/ 933450 h 3795712"/>
              <a:gd name="connsiteX76-2343" fmla="*/ 3562350 w 4286250"/>
              <a:gd name="connsiteY76-2344" fmla="*/ 909637 h 3795712"/>
              <a:gd name="connsiteX77-2345" fmla="*/ 3586162 w 4286250"/>
              <a:gd name="connsiteY77-2346" fmla="*/ 876300 h 3795712"/>
              <a:gd name="connsiteX78-2347" fmla="*/ 3552825 w 4286250"/>
              <a:gd name="connsiteY78-2348" fmla="*/ 866775 h 3795712"/>
              <a:gd name="connsiteX79-2349" fmla="*/ 3552825 w 4286250"/>
              <a:gd name="connsiteY79-2350" fmla="*/ 804862 h 3795712"/>
              <a:gd name="connsiteX80-2351" fmla="*/ 3586162 w 4286250"/>
              <a:gd name="connsiteY80-2352" fmla="*/ 795337 h 3795712"/>
              <a:gd name="connsiteX81-2353" fmla="*/ 3600450 w 4286250"/>
              <a:gd name="connsiteY81-2354" fmla="*/ 857250 h 3795712"/>
              <a:gd name="connsiteX82-2355" fmla="*/ 3638550 w 4286250"/>
              <a:gd name="connsiteY82-2356" fmla="*/ 852487 h 3795712"/>
              <a:gd name="connsiteX83-2357" fmla="*/ 3690937 w 4286250"/>
              <a:gd name="connsiteY83-2358" fmla="*/ 876300 h 3795712"/>
              <a:gd name="connsiteX84-2359" fmla="*/ 3719512 w 4286250"/>
              <a:gd name="connsiteY84-2360" fmla="*/ 900112 h 3795712"/>
              <a:gd name="connsiteX85-2361" fmla="*/ 3738562 w 4286250"/>
              <a:gd name="connsiteY85-2362" fmla="*/ 881062 h 3795712"/>
              <a:gd name="connsiteX86-2363" fmla="*/ 3743325 w 4286250"/>
              <a:gd name="connsiteY86-2364" fmla="*/ 852487 h 3795712"/>
              <a:gd name="connsiteX87-2365" fmla="*/ 3757612 w 4286250"/>
              <a:gd name="connsiteY87-2366" fmla="*/ 842962 h 3795712"/>
              <a:gd name="connsiteX88-2367" fmla="*/ 3800475 w 4286250"/>
              <a:gd name="connsiteY88-2368" fmla="*/ 838200 h 3795712"/>
              <a:gd name="connsiteX89-2369" fmla="*/ 3786187 w 4286250"/>
              <a:gd name="connsiteY89-2370" fmla="*/ 800100 h 3795712"/>
              <a:gd name="connsiteX90-2371" fmla="*/ 3767137 w 4286250"/>
              <a:gd name="connsiteY90-2372" fmla="*/ 757237 h 3795712"/>
              <a:gd name="connsiteX91-2373" fmla="*/ 3781425 w 4286250"/>
              <a:gd name="connsiteY91-2374" fmla="*/ 719137 h 3795712"/>
              <a:gd name="connsiteX92-2375" fmla="*/ 3829050 w 4286250"/>
              <a:gd name="connsiteY92-2376" fmla="*/ 747712 h 3795712"/>
              <a:gd name="connsiteX93-2377" fmla="*/ 3833812 w 4286250"/>
              <a:gd name="connsiteY93-2378" fmla="*/ 709612 h 3795712"/>
              <a:gd name="connsiteX94-2379" fmla="*/ 3871912 w 4286250"/>
              <a:gd name="connsiteY94-2380" fmla="*/ 695325 h 3795712"/>
              <a:gd name="connsiteX95-2381" fmla="*/ 3905250 w 4286250"/>
              <a:gd name="connsiteY95-2382" fmla="*/ 700087 h 3795712"/>
              <a:gd name="connsiteX96-2383" fmla="*/ 3952875 w 4286250"/>
              <a:gd name="connsiteY96-2384" fmla="*/ 685800 h 3795712"/>
              <a:gd name="connsiteX97-2385" fmla="*/ 3976687 w 4286250"/>
              <a:gd name="connsiteY97-2386" fmla="*/ 647700 h 3795712"/>
              <a:gd name="connsiteX98-2387" fmla="*/ 3990975 w 4286250"/>
              <a:gd name="connsiteY98-2388" fmla="*/ 609600 h 3795712"/>
              <a:gd name="connsiteX99-2389" fmla="*/ 3976687 w 4286250"/>
              <a:gd name="connsiteY99-2390" fmla="*/ 581025 h 3795712"/>
              <a:gd name="connsiteX100-2391" fmla="*/ 3990975 w 4286250"/>
              <a:gd name="connsiteY100-2392" fmla="*/ 561975 h 3795712"/>
              <a:gd name="connsiteX101-2393" fmla="*/ 4000500 w 4286250"/>
              <a:gd name="connsiteY101-2394" fmla="*/ 528637 h 3795712"/>
              <a:gd name="connsiteX102-2395" fmla="*/ 4038600 w 4286250"/>
              <a:gd name="connsiteY102-2396" fmla="*/ 514350 h 3795712"/>
              <a:gd name="connsiteX103-2397" fmla="*/ 4076700 w 4286250"/>
              <a:gd name="connsiteY103-2398" fmla="*/ 495300 h 3795712"/>
              <a:gd name="connsiteX104-2399" fmla="*/ 4067175 w 4286250"/>
              <a:gd name="connsiteY104-2400" fmla="*/ 452437 h 3795712"/>
              <a:gd name="connsiteX105-2401" fmla="*/ 4076700 w 4286250"/>
              <a:gd name="connsiteY105-2402" fmla="*/ 428625 h 3795712"/>
              <a:gd name="connsiteX106-2403" fmla="*/ 4062412 w 4286250"/>
              <a:gd name="connsiteY106-2404" fmla="*/ 395287 h 3795712"/>
              <a:gd name="connsiteX107-2405" fmla="*/ 4062412 w 4286250"/>
              <a:gd name="connsiteY107-2406" fmla="*/ 371475 h 3795712"/>
              <a:gd name="connsiteX108-2407" fmla="*/ 4090987 w 4286250"/>
              <a:gd name="connsiteY108-2408" fmla="*/ 357187 h 3795712"/>
              <a:gd name="connsiteX109-2409" fmla="*/ 4114800 w 4286250"/>
              <a:gd name="connsiteY109-2410" fmla="*/ 366712 h 3795712"/>
              <a:gd name="connsiteX110-2411" fmla="*/ 4152900 w 4286250"/>
              <a:gd name="connsiteY110-2412" fmla="*/ 333375 h 3795712"/>
              <a:gd name="connsiteX111-2413" fmla="*/ 4162425 w 4286250"/>
              <a:gd name="connsiteY111-2414" fmla="*/ 314325 h 3795712"/>
              <a:gd name="connsiteX112-2415" fmla="*/ 4138612 w 4286250"/>
              <a:gd name="connsiteY112-2416" fmla="*/ 266700 h 3795712"/>
              <a:gd name="connsiteX113-2417" fmla="*/ 4148137 w 4286250"/>
              <a:gd name="connsiteY113-2418" fmla="*/ 242887 h 3795712"/>
              <a:gd name="connsiteX114-2419" fmla="*/ 4157662 w 4286250"/>
              <a:gd name="connsiteY114-2420" fmla="*/ 223837 h 3795712"/>
              <a:gd name="connsiteX115-2421" fmla="*/ 4171950 w 4286250"/>
              <a:gd name="connsiteY115-2422" fmla="*/ 195262 h 3795712"/>
              <a:gd name="connsiteX116-2423" fmla="*/ 4224337 w 4286250"/>
              <a:gd name="connsiteY116-2424" fmla="*/ 204787 h 3795712"/>
              <a:gd name="connsiteX117-2425" fmla="*/ 4238625 w 4286250"/>
              <a:gd name="connsiteY117-2426" fmla="*/ 200025 h 3795712"/>
              <a:gd name="connsiteX118-2427" fmla="*/ 4286250 w 4286250"/>
              <a:gd name="connsiteY118-2428" fmla="*/ 223837 h 3795712"/>
              <a:gd name="connsiteX119-2429" fmla="*/ 4205287 w 4286250"/>
              <a:gd name="connsiteY119-2430" fmla="*/ 638175 h 3795712"/>
              <a:gd name="connsiteX120-2431" fmla="*/ 4205287 w 4286250"/>
              <a:gd name="connsiteY120-2432" fmla="*/ 723900 h 3795712"/>
              <a:gd name="connsiteX121-2433" fmla="*/ 4224337 w 4286250"/>
              <a:gd name="connsiteY121-2434" fmla="*/ 814387 h 3795712"/>
              <a:gd name="connsiteX122-2435" fmla="*/ 4233862 w 4286250"/>
              <a:gd name="connsiteY122-2436" fmla="*/ 895350 h 3795712"/>
              <a:gd name="connsiteX123-2437" fmla="*/ 4248150 w 4286250"/>
              <a:gd name="connsiteY123-2438" fmla="*/ 976312 h 3795712"/>
              <a:gd name="connsiteX124-2439" fmla="*/ 4152900 w 4286250"/>
              <a:gd name="connsiteY124-2440" fmla="*/ 1104900 h 3795712"/>
              <a:gd name="connsiteX125-2441" fmla="*/ 4124325 w 4286250"/>
              <a:gd name="connsiteY125-2442" fmla="*/ 1166812 h 3795712"/>
              <a:gd name="connsiteX126-2443" fmla="*/ 4076700 w 4286250"/>
              <a:gd name="connsiteY126-2444" fmla="*/ 1223962 h 3795712"/>
              <a:gd name="connsiteX127-2445" fmla="*/ 4043362 w 4286250"/>
              <a:gd name="connsiteY127-2446" fmla="*/ 1257300 h 3795712"/>
              <a:gd name="connsiteX128-2447" fmla="*/ 4005262 w 4286250"/>
              <a:gd name="connsiteY128-2448" fmla="*/ 1285875 h 3795712"/>
              <a:gd name="connsiteX129-2449" fmla="*/ 3976687 w 4286250"/>
              <a:gd name="connsiteY129-2450" fmla="*/ 1323975 h 3795712"/>
              <a:gd name="connsiteX130-2451" fmla="*/ 3962400 w 4286250"/>
              <a:gd name="connsiteY130-2452" fmla="*/ 1385887 h 3795712"/>
              <a:gd name="connsiteX131-2453" fmla="*/ 3914775 w 4286250"/>
              <a:gd name="connsiteY131-2454" fmla="*/ 1452562 h 3795712"/>
              <a:gd name="connsiteX132-2455" fmla="*/ 3890962 w 4286250"/>
              <a:gd name="connsiteY132-2456" fmla="*/ 1504950 h 3795712"/>
              <a:gd name="connsiteX133-2457" fmla="*/ 3900487 w 4286250"/>
              <a:gd name="connsiteY133-2458" fmla="*/ 1543050 h 3795712"/>
              <a:gd name="connsiteX134-2459" fmla="*/ 3876675 w 4286250"/>
              <a:gd name="connsiteY134-2460" fmla="*/ 1581150 h 3795712"/>
              <a:gd name="connsiteX135-2461" fmla="*/ 3714750 w 4286250"/>
              <a:gd name="connsiteY135-2462" fmla="*/ 1790700 h 3795712"/>
              <a:gd name="connsiteX136-2463" fmla="*/ 3590925 w 4286250"/>
              <a:gd name="connsiteY136-2464" fmla="*/ 1952625 h 3795712"/>
              <a:gd name="connsiteX137-2465" fmla="*/ 3538537 w 4286250"/>
              <a:gd name="connsiteY137-2466" fmla="*/ 2028825 h 3795712"/>
              <a:gd name="connsiteX138-2467" fmla="*/ 3505200 w 4286250"/>
              <a:gd name="connsiteY138-2468" fmla="*/ 2100262 h 3795712"/>
              <a:gd name="connsiteX139-2469" fmla="*/ 3486150 w 4286250"/>
              <a:gd name="connsiteY139-2470" fmla="*/ 2181225 h 3795712"/>
              <a:gd name="connsiteX140-2471" fmla="*/ 3486150 w 4286250"/>
              <a:gd name="connsiteY140-2472" fmla="*/ 2228850 h 3795712"/>
              <a:gd name="connsiteX141-2473" fmla="*/ 3486150 w 4286250"/>
              <a:gd name="connsiteY141-2474" fmla="*/ 2290762 h 3795712"/>
              <a:gd name="connsiteX142-2475" fmla="*/ 3486150 w 4286250"/>
              <a:gd name="connsiteY142-2476" fmla="*/ 2366962 h 3795712"/>
              <a:gd name="connsiteX143-2477" fmla="*/ 3443287 w 4286250"/>
              <a:gd name="connsiteY143-2478" fmla="*/ 2462212 h 3795712"/>
              <a:gd name="connsiteX144-2479" fmla="*/ 3400425 w 4286250"/>
              <a:gd name="connsiteY144-2480" fmla="*/ 2552700 h 3795712"/>
              <a:gd name="connsiteX145-2481" fmla="*/ 3367087 w 4286250"/>
              <a:gd name="connsiteY145-2482" fmla="*/ 2624137 h 3795712"/>
              <a:gd name="connsiteX146-2483" fmla="*/ 3309937 w 4286250"/>
              <a:gd name="connsiteY146-2484" fmla="*/ 2686050 h 3795712"/>
              <a:gd name="connsiteX147-2485" fmla="*/ 3281362 w 4286250"/>
              <a:gd name="connsiteY147-2486" fmla="*/ 2714625 h 3795712"/>
              <a:gd name="connsiteX148-2487" fmla="*/ 3257550 w 4286250"/>
              <a:gd name="connsiteY148-2488" fmla="*/ 2762250 h 3795712"/>
              <a:gd name="connsiteX149-2489" fmla="*/ 3248025 w 4286250"/>
              <a:gd name="connsiteY149-2490" fmla="*/ 2809875 h 3795712"/>
              <a:gd name="connsiteX150-2491" fmla="*/ 3267075 w 4286250"/>
              <a:gd name="connsiteY150-2492" fmla="*/ 2900362 h 3795712"/>
              <a:gd name="connsiteX151-2493" fmla="*/ 3267075 w 4286250"/>
              <a:gd name="connsiteY151-2494" fmla="*/ 2981325 h 3795712"/>
              <a:gd name="connsiteX152-2495" fmla="*/ 3248025 w 4286250"/>
              <a:gd name="connsiteY152-2496" fmla="*/ 3024187 h 3795712"/>
              <a:gd name="connsiteX153-2497" fmla="*/ 3167062 w 4286250"/>
              <a:gd name="connsiteY153-2498" fmla="*/ 3024187 h 3795712"/>
              <a:gd name="connsiteX154-2499" fmla="*/ 3100387 w 4286250"/>
              <a:gd name="connsiteY154-2500" fmla="*/ 3014662 h 3795712"/>
              <a:gd name="connsiteX155-2501" fmla="*/ 3038475 w 4286250"/>
              <a:gd name="connsiteY155-2502" fmla="*/ 3028950 h 3795712"/>
              <a:gd name="connsiteX156-2503" fmla="*/ 2981325 w 4286250"/>
              <a:gd name="connsiteY156-2504" fmla="*/ 3076575 h 3795712"/>
              <a:gd name="connsiteX157-2505" fmla="*/ 2928937 w 4286250"/>
              <a:gd name="connsiteY157-2506" fmla="*/ 3148012 h 3795712"/>
              <a:gd name="connsiteX158-2507" fmla="*/ 2876550 w 4286250"/>
              <a:gd name="connsiteY158-2508" fmla="*/ 3200400 h 3795712"/>
              <a:gd name="connsiteX159-2509" fmla="*/ 2809875 w 4286250"/>
              <a:gd name="connsiteY159-2510" fmla="*/ 3228975 h 3795712"/>
              <a:gd name="connsiteX160-2511" fmla="*/ 2786062 w 4286250"/>
              <a:gd name="connsiteY160-2512" fmla="*/ 3257550 h 3795712"/>
              <a:gd name="connsiteX161-2513" fmla="*/ 2767012 w 4286250"/>
              <a:gd name="connsiteY161-2514" fmla="*/ 3300412 h 3795712"/>
              <a:gd name="connsiteX162-2515" fmla="*/ 2776537 w 4286250"/>
              <a:gd name="connsiteY162-2516" fmla="*/ 3333750 h 3795712"/>
              <a:gd name="connsiteX163-2517" fmla="*/ 2814637 w 4286250"/>
              <a:gd name="connsiteY163-2518" fmla="*/ 3381375 h 3795712"/>
              <a:gd name="connsiteX164-2519" fmla="*/ 2833687 w 4286250"/>
              <a:gd name="connsiteY164-2520" fmla="*/ 3409950 h 3795712"/>
              <a:gd name="connsiteX165-2521" fmla="*/ 2814637 w 4286250"/>
              <a:gd name="connsiteY165-2522" fmla="*/ 3443287 h 3795712"/>
              <a:gd name="connsiteX166-2523" fmla="*/ 2776537 w 4286250"/>
              <a:gd name="connsiteY166-2524" fmla="*/ 3467100 h 3795712"/>
              <a:gd name="connsiteX167-2525" fmla="*/ 2752725 w 4286250"/>
              <a:gd name="connsiteY167-2526" fmla="*/ 3490912 h 3795712"/>
              <a:gd name="connsiteX168-2527" fmla="*/ 2752725 w 4286250"/>
              <a:gd name="connsiteY168-2528" fmla="*/ 3524250 h 3795712"/>
              <a:gd name="connsiteX169-2529" fmla="*/ 2752725 w 4286250"/>
              <a:gd name="connsiteY169-2530" fmla="*/ 3548062 h 3795712"/>
              <a:gd name="connsiteX170-2531" fmla="*/ 2705100 w 4286250"/>
              <a:gd name="connsiteY170-2532" fmla="*/ 3567112 h 3795712"/>
              <a:gd name="connsiteX171-2533" fmla="*/ 2652712 w 4286250"/>
              <a:gd name="connsiteY171-2534" fmla="*/ 3605212 h 3795712"/>
              <a:gd name="connsiteX172-2535" fmla="*/ 2619375 w 4286250"/>
              <a:gd name="connsiteY172-2536" fmla="*/ 3690937 h 3795712"/>
              <a:gd name="connsiteX173-2537" fmla="*/ 2605087 w 4286250"/>
              <a:gd name="connsiteY173-2538" fmla="*/ 3733800 h 3795712"/>
              <a:gd name="connsiteX174-2539" fmla="*/ 2566987 w 4286250"/>
              <a:gd name="connsiteY174-2540" fmla="*/ 3762375 h 3795712"/>
              <a:gd name="connsiteX175-2541" fmla="*/ 2509837 w 4286250"/>
              <a:gd name="connsiteY175-2542" fmla="*/ 3767137 h 3795712"/>
              <a:gd name="connsiteX176-2543" fmla="*/ 2452687 w 4286250"/>
              <a:gd name="connsiteY176-2544" fmla="*/ 3767137 h 3795712"/>
              <a:gd name="connsiteX177-2545" fmla="*/ 2419350 w 4286250"/>
              <a:gd name="connsiteY177-2546" fmla="*/ 3790950 h 3795712"/>
              <a:gd name="connsiteX178-2547" fmla="*/ 2333625 w 4286250"/>
              <a:gd name="connsiteY178-2548" fmla="*/ 3714750 h 3795712"/>
              <a:gd name="connsiteX179-2549" fmla="*/ 2271712 w 4286250"/>
              <a:gd name="connsiteY179-2550" fmla="*/ 3795712 h 3795712"/>
              <a:gd name="connsiteX180-2551" fmla="*/ 1733550 w 4286250"/>
              <a:gd name="connsiteY180-2552" fmla="*/ 3600450 h 3795712"/>
              <a:gd name="connsiteX181-2553" fmla="*/ 1628775 w 4286250"/>
              <a:gd name="connsiteY181-2554" fmla="*/ 3552825 h 3795712"/>
              <a:gd name="connsiteX182-2555" fmla="*/ 1447800 w 4286250"/>
              <a:gd name="connsiteY182-2556" fmla="*/ 3486150 h 3795712"/>
              <a:gd name="connsiteX183-2557" fmla="*/ 1328737 w 4286250"/>
              <a:gd name="connsiteY183-2558" fmla="*/ 3490912 h 3795712"/>
              <a:gd name="connsiteX184-2559" fmla="*/ 1285875 w 4286250"/>
              <a:gd name="connsiteY184-2560" fmla="*/ 3495675 h 3795712"/>
              <a:gd name="connsiteX185-2561" fmla="*/ 1285875 w 4286250"/>
              <a:gd name="connsiteY185-2562" fmla="*/ 3495675 h 3795712"/>
              <a:gd name="connsiteX186-2563" fmla="*/ 1238250 w 4286250"/>
              <a:gd name="connsiteY186-2564" fmla="*/ 3529012 h 3795712"/>
              <a:gd name="connsiteX187-2565" fmla="*/ 1185862 w 4286250"/>
              <a:gd name="connsiteY187-2566" fmla="*/ 3529012 h 3795712"/>
              <a:gd name="connsiteX188-2567" fmla="*/ 1185862 w 4286250"/>
              <a:gd name="connsiteY188-2568" fmla="*/ 3529012 h 3795712"/>
              <a:gd name="connsiteX189-2569" fmla="*/ 1104900 w 4286250"/>
              <a:gd name="connsiteY189-2570" fmla="*/ 3529012 h 3795712"/>
              <a:gd name="connsiteX190-2571" fmla="*/ 1033462 w 4286250"/>
              <a:gd name="connsiteY190-2572" fmla="*/ 3557587 h 3795712"/>
              <a:gd name="connsiteX191-2573" fmla="*/ 947737 w 4286250"/>
              <a:gd name="connsiteY191-2574" fmla="*/ 3600450 h 3795712"/>
              <a:gd name="connsiteX192-2575" fmla="*/ 914400 w 4286250"/>
              <a:gd name="connsiteY192-2576" fmla="*/ 3619500 h 3795712"/>
              <a:gd name="connsiteX193-2577" fmla="*/ 847725 w 4286250"/>
              <a:gd name="connsiteY193-2578" fmla="*/ 3519487 h 3795712"/>
              <a:gd name="connsiteX194-2579" fmla="*/ 790575 w 4286250"/>
              <a:gd name="connsiteY194-2580" fmla="*/ 3381375 h 3795712"/>
              <a:gd name="connsiteX195-2581" fmla="*/ 714375 w 4286250"/>
              <a:gd name="connsiteY195-2582" fmla="*/ 3429000 h 3795712"/>
              <a:gd name="connsiteX196-2583" fmla="*/ 571500 w 4286250"/>
              <a:gd name="connsiteY196-2584" fmla="*/ 2995612 h 3795712"/>
              <a:gd name="connsiteX197-2585" fmla="*/ 595312 w 4286250"/>
              <a:gd name="connsiteY197-2586" fmla="*/ 2986087 h 3795712"/>
              <a:gd name="connsiteX198-2587" fmla="*/ 581025 w 4286250"/>
              <a:gd name="connsiteY198-2588" fmla="*/ 2914650 h 3795712"/>
              <a:gd name="connsiteX199-2589" fmla="*/ 542925 w 4286250"/>
              <a:gd name="connsiteY199-2590" fmla="*/ 2847975 h 3795712"/>
              <a:gd name="connsiteX200-2591" fmla="*/ 481012 w 4286250"/>
              <a:gd name="connsiteY200-2592" fmla="*/ 2771775 h 3795712"/>
              <a:gd name="connsiteX201-2593" fmla="*/ 328612 w 4286250"/>
              <a:gd name="connsiteY201-2594" fmla="*/ 2595562 h 3795712"/>
              <a:gd name="connsiteX202-2595" fmla="*/ 247650 w 4286250"/>
              <a:gd name="connsiteY202-2596" fmla="*/ 2524125 h 3795712"/>
              <a:gd name="connsiteX203-2597" fmla="*/ 214312 w 4286250"/>
              <a:gd name="connsiteY203-2598" fmla="*/ 2466975 h 3795712"/>
              <a:gd name="connsiteX204-2599" fmla="*/ 171450 w 4286250"/>
              <a:gd name="connsiteY204-2600" fmla="*/ 2400300 h 3795712"/>
              <a:gd name="connsiteX205-2601" fmla="*/ 104775 w 4286250"/>
              <a:gd name="connsiteY205-2602" fmla="*/ 2357437 h 3795712"/>
              <a:gd name="connsiteX206-2603" fmla="*/ 52387 w 4286250"/>
              <a:gd name="connsiteY206-2604" fmla="*/ 2324100 h 3795712"/>
              <a:gd name="connsiteX207-2605" fmla="*/ 0 w 4286250"/>
              <a:gd name="connsiteY207-2606" fmla="*/ 2209800 h 3795712"/>
              <a:gd name="connsiteX208-2607" fmla="*/ 290512 w 4286250"/>
              <a:gd name="connsiteY208-2608" fmla="*/ 2000250 h 3795712"/>
              <a:gd name="connsiteX209-2609" fmla="*/ 504825 w 4286250"/>
              <a:gd name="connsiteY209-2610" fmla="*/ 1828800 h 3795712"/>
              <a:gd name="connsiteX210-2611" fmla="*/ 742950 w 4286250"/>
              <a:gd name="connsiteY210-2612" fmla="*/ 1557337 h 3795712"/>
              <a:gd name="connsiteX211-2613" fmla="*/ 900112 w 4286250"/>
              <a:gd name="connsiteY211-2614" fmla="*/ 1428750 h 3795712"/>
              <a:gd name="connsiteX212-2615" fmla="*/ 1162050 w 4286250"/>
              <a:gd name="connsiteY212-2616" fmla="*/ 1243012 h 3795712"/>
              <a:gd name="connsiteX213-2617" fmla="*/ 1466850 w 4286250"/>
              <a:gd name="connsiteY213-2618" fmla="*/ 1028700 h 3795712"/>
              <a:gd name="connsiteX214-2619" fmla="*/ 1690687 w 4286250"/>
              <a:gd name="connsiteY214-2620" fmla="*/ 833437 h 3795712"/>
              <a:gd name="connsiteX215-2621" fmla="*/ 1871662 w 4286250"/>
              <a:gd name="connsiteY215-2622" fmla="*/ 614362 h 3795712"/>
              <a:gd name="connsiteX216-2623" fmla="*/ 2062162 w 4286250"/>
              <a:gd name="connsiteY216-2624" fmla="*/ 366712 h 3795712"/>
              <a:gd name="connsiteX217-2625" fmla="*/ 2214562 w 4286250"/>
              <a:gd name="connsiteY217-2626" fmla="*/ 161925 h 3795712"/>
              <a:gd name="connsiteX218-2627" fmla="*/ 2286000 w 4286250"/>
              <a:gd name="connsiteY218-2628" fmla="*/ 76200 h 3795712"/>
              <a:gd name="connsiteX219-2629" fmla="*/ 2343150 w 4286250"/>
              <a:gd name="connsiteY219-2630" fmla="*/ 0 h 3795712"/>
              <a:gd name="connsiteX0-2631" fmla="*/ 2343150 w 4286250"/>
              <a:gd name="connsiteY0-2632" fmla="*/ 0 h 3795712"/>
              <a:gd name="connsiteX1-2633" fmla="*/ 2405062 w 4286250"/>
              <a:gd name="connsiteY1-2634" fmla="*/ 19050 h 3795712"/>
              <a:gd name="connsiteX2-2635" fmla="*/ 2433637 w 4286250"/>
              <a:gd name="connsiteY2-2636" fmla="*/ 23812 h 3795712"/>
              <a:gd name="connsiteX3-2637" fmla="*/ 2452687 w 4286250"/>
              <a:gd name="connsiteY3-2638" fmla="*/ 52387 h 3795712"/>
              <a:gd name="connsiteX4-2639" fmla="*/ 2509837 w 4286250"/>
              <a:gd name="connsiteY4-2640" fmla="*/ 38100 h 3795712"/>
              <a:gd name="connsiteX5-2641" fmla="*/ 2552700 w 4286250"/>
              <a:gd name="connsiteY5-2642" fmla="*/ 38100 h 3795712"/>
              <a:gd name="connsiteX6-2643" fmla="*/ 2619375 w 4286250"/>
              <a:gd name="connsiteY6-2644" fmla="*/ 38100 h 3795712"/>
              <a:gd name="connsiteX7-2645" fmla="*/ 2647950 w 4286250"/>
              <a:gd name="connsiteY7-2646" fmla="*/ 57150 h 3795712"/>
              <a:gd name="connsiteX8-2647" fmla="*/ 2662237 w 4286250"/>
              <a:gd name="connsiteY8-2648" fmla="*/ 95250 h 3795712"/>
              <a:gd name="connsiteX9-2649" fmla="*/ 2624137 w 4286250"/>
              <a:gd name="connsiteY9-2650" fmla="*/ 114300 h 3795712"/>
              <a:gd name="connsiteX10-2651" fmla="*/ 2662237 w 4286250"/>
              <a:gd name="connsiteY10-2652" fmla="*/ 133350 h 3795712"/>
              <a:gd name="connsiteX11-2653" fmla="*/ 2695575 w 4286250"/>
              <a:gd name="connsiteY11-2654" fmla="*/ 161925 h 3795712"/>
              <a:gd name="connsiteX12-2655" fmla="*/ 2728912 w 4286250"/>
              <a:gd name="connsiteY12-2656" fmla="*/ 128587 h 3795712"/>
              <a:gd name="connsiteX13-2657" fmla="*/ 2762250 w 4286250"/>
              <a:gd name="connsiteY13-2658" fmla="*/ 161925 h 3795712"/>
              <a:gd name="connsiteX14-2659" fmla="*/ 2814637 w 4286250"/>
              <a:gd name="connsiteY14-2660" fmla="*/ 190500 h 3795712"/>
              <a:gd name="connsiteX15-2661" fmla="*/ 2871787 w 4286250"/>
              <a:gd name="connsiteY15-2662" fmla="*/ 209550 h 3795712"/>
              <a:gd name="connsiteX16-2663" fmla="*/ 2871787 w 4286250"/>
              <a:gd name="connsiteY16-2664" fmla="*/ 209550 h 3795712"/>
              <a:gd name="connsiteX17-2665" fmla="*/ 2900362 w 4286250"/>
              <a:gd name="connsiteY17-2666" fmla="*/ 257175 h 3795712"/>
              <a:gd name="connsiteX18-2667" fmla="*/ 2952750 w 4286250"/>
              <a:gd name="connsiteY18-2668" fmla="*/ 300037 h 3795712"/>
              <a:gd name="connsiteX19-2669" fmla="*/ 2990850 w 4286250"/>
              <a:gd name="connsiteY19-2670" fmla="*/ 342900 h 3795712"/>
              <a:gd name="connsiteX20-2671" fmla="*/ 3043237 w 4286250"/>
              <a:gd name="connsiteY20-2672" fmla="*/ 357187 h 3795712"/>
              <a:gd name="connsiteX21-2673" fmla="*/ 3033712 w 4286250"/>
              <a:gd name="connsiteY21-2674" fmla="*/ 395287 h 3795712"/>
              <a:gd name="connsiteX22-2675" fmla="*/ 3019425 w 4286250"/>
              <a:gd name="connsiteY22-2676" fmla="*/ 438150 h 3795712"/>
              <a:gd name="connsiteX23-2677" fmla="*/ 3019425 w 4286250"/>
              <a:gd name="connsiteY23-2678" fmla="*/ 438150 h 3795712"/>
              <a:gd name="connsiteX24-2679" fmla="*/ 3043237 w 4286250"/>
              <a:gd name="connsiteY24-2680" fmla="*/ 481012 h 3795712"/>
              <a:gd name="connsiteX25-2681" fmla="*/ 3000375 w 4286250"/>
              <a:gd name="connsiteY25-2682" fmla="*/ 485775 h 3795712"/>
              <a:gd name="connsiteX26-2683" fmla="*/ 2986087 w 4286250"/>
              <a:gd name="connsiteY26-2684" fmla="*/ 495300 h 3795712"/>
              <a:gd name="connsiteX27-2685" fmla="*/ 2986087 w 4286250"/>
              <a:gd name="connsiteY27-2686" fmla="*/ 495300 h 3795712"/>
              <a:gd name="connsiteX28-2687" fmla="*/ 2971800 w 4286250"/>
              <a:gd name="connsiteY28-2688" fmla="*/ 547687 h 3795712"/>
              <a:gd name="connsiteX29-2689" fmla="*/ 2971800 w 4286250"/>
              <a:gd name="connsiteY29-2690" fmla="*/ 547687 h 3795712"/>
              <a:gd name="connsiteX30-2691" fmla="*/ 2928937 w 4286250"/>
              <a:gd name="connsiteY30-2692" fmla="*/ 576262 h 3795712"/>
              <a:gd name="connsiteX31-2693" fmla="*/ 2914650 w 4286250"/>
              <a:gd name="connsiteY31-2694" fmla="*/ 595312 h 3795712"/>
              <a:gd name="connsiteX32-2695" fmla="*/ 2933700 w 4286250"/>
              <a:gd name="connsiteY32-2696" fmla="*/ 619125 h 3795712"/>
              <a:gd name="connsiteX33-2697" fmla="*/ 2952750 w 4286250"/>
              <a:gd name="connsiteY33-2698" fmla="*/ 652462 h 3795712"/>
              <a:gd name="connsiteX34-2699" fmla="*/ 2952750 w 4286250"/>
              <a:gd name="connsiteY34-2700" fmla="*/ 652462 h 3795712"/>
              <a:gd name="connsiteX35-2701" fmla="*/ 2914650 w 4286250"/>
              <a:gd name="connsiteY35-2702" fmla="*/ 690562 h 3795712"/>
              <a:gd name="connsiteX36-2703" fmla="*/ 2909887 w 4286250"/>
              <a:gd name="connsiteY36-2704" fmla="*/ 709612 h 3795712"/>
              <a:gd name="connsiteX37-2705" fmla="*/ 2976562 w 4286250"/>
              <a:gd name="connsiteY37-2706" fmla="*/ 704850 h 3795712"/>
              <a:gd name="connsiteX38-2707" fmla="*/ 3038475 w 4286250"/>
              <a:gd name="connsiteY38-2708" fmla="*/ 704850 h 3795712"/>
              <a:gd name="connsiteX39-2709" fmla="*/ 3081337 w 4286250"/>
              <a:gd name="connsiteY39-2710" fmla="*/ 690562 h 3795712"/>
              <a:gd name="connsiteX40-2711" fmla="*/ 3119437 w 4286250"/>
              <a:gd name="connsiteY40-2712" fmla="*/ 685800 h 3795712"/>
              <a:gd name="connsiteX41-2713" fmla="*/ 3157537 w 4286250"/>
              <a:gd name="connsiteY41-2714" fmla="*/ 681037 h 3795712"/>
              <a:gd name="connsiteX42-2715" fmla="*/ 3157537 w 4286250"/>
              <a:gd name="connsiteY42-2716" fmla="*/ 681037 h 3795712"/>
              <a:gd name="connsiteX43-2717" fmla="*/ 3190875 w 4286250"/>
              <a:gd name="connsiteY43-2718" fmla="*/ 638175 h 3795712"/>
              <a:gd name="connsiteX44-2719" fmla="*/ 3276600 w 4286250"/>
              <a:gd name="connsiteY44-2720" fmla="*/ 671512 h 3795712"/>
              <a:gd name="connsiteX45-2721" fmla="*/ 3314700 w 4286250"/>
              <a:gd name="connsiteY45-2722" fmla="*/ 657225 h 3795712"/>
              <a:gd name="connsiteX46-2723" fmla="*/ 3283744 w 4286250"/>
              <a:gd name="connsiteY46-2724" fmla="*/ 623888 h 3795712"/>
              <a:gd name="connsiteX47-2725" fmla="*/ 3352800 w 4286250"/>
              <a:gd name="connsiteY47-2726" fmla="*/ 661987 h 3795712"/>
              <a:gd name="connsiteX48-2727" fmla="*/ 3381375 w 4286250"/>
              <a:gd name="connsiteY48-2728" fmla="*/ 681037 h 3795712"/>
              <a:gd name="connsiteX49-2729" fmla="*/ 3424237 w 4286250"/>
              <a:gd name="connsiteY49-2730" fmla="*/ 723900 h 3795712"/>
              <a:gd name="connsiteX50-2731" fmla="*/ 3471862 w 4286250"/>
              <a:gd name="connsiteY50-2732" fmla="*/ 742950 h 3795712"/>
              <a:gd name="connsiteX51-2733" fmla="*/ 3419475 w 4286250"/>
              <a:gd name="connsiteY51-2734" fmla="*/ 771525 h 3795712"/>
              <a:gd name="connsiteX52-2735" fmla="*/ 3419475 w 4286250"/>
              <a:gd name="connsiteY52-2736" fmla="*/ 804862 h 3795712"/>
              <a:gd name="connsiteX53-2737" fmla="*/ 3419475 w 4286250"/>
              <a:gd name="connsiteY53-2738" fmla="*/ 838200 h 3795712"/>
              <a:gd name="connsiteX54-2739" fmla="*/ 3419475 w 4286250"/>
              <a:gd name="connsiteY54-2740" fmla="*/ 852487 h 3795712"/>
              <a:gd name="connsiteX55-2741" fmla="*/ 3386137 w 4286250"/>
              <a:gd name="connsiteY55-2742" fmla="*/ 852487 h 3795712"/>
              <a:gd name="connsiteX56-2743" fmla="*/ 3357562 w 4286250"/>
              <a:gd name="connsiteY56-2744" fmla="*/ 852487 h 3795712"/>
              <a:gd name="connsiteX57-2745" fmla="*/ 3309937 w 4286250"/>
              <a:gd name="connsiteY57-2746" fmla="*/ 857250 h 3795712"/>
              <a:gd name="connsiteX58-2747" fmla="*/ 3348037 w 4286250"/>
              <a:gd name="connsiteY58-2748" fmla="*/ 895350 h 3795712"/>
              <a:gd name="connsiteX59-2749" fmla="*/ 3367087 w 4286250"/>
              <a:gd name="connsiteY59-2750" fmla="*/ 928687 h 3795712"/>
              <a:gd name="connsiteX60-2751" fmla="*/ 3395662 w 4286250"/>
              <a:gd name="connsiteY60-2752" fmla="*/ 947737 h 3795712"/>
              <a:gd name="connsiteX61-2753" fmla="*/ 3395662 w 4286250"/>
              <a:gd name="connsiteY61-2754" fmla="*/ 976312 h 3795712"/>
              <a:gd name="connsiteX62-2755" fmla="*/ 3400425 w 4286250"/>
              <a:gd name="connsiteY62-2756" fmla="*/ 1004887 h 3795712"/>
              <a:gd name="connsiteX63-2757" fmla="*/ 3390900 w 4286250"/>
              <a:gd name="connsiteY63-2758" fmla="*/ 1038225 h 3795712"/>
              <a:gd name="connsiteX64-2759" fmla="*/ 3405187 w 4286250"/>
              <a:gd name="connsiteY64-2760" fmla="*/ 1057275 h 3795712"/>
              <a:gd name="connsiteX65-2761" fmla="*/ 3438525 w 4286250"/>
              <a:gd name="connsiteY65-2762" fmla="*/ 1033462 h 3795712"/>
              <a:gd name="connsiteX66-2763" fmla="*/ 3448050 w 4286250"/>
              <a:gd name="connsiteY66-2764" fmla="*/ 981075 h 3795712"/>
              <a:gd name="connsiteX67-2765" fmla="*/ 3462337 w 4286250"/>
              <a:gd name="connsiteY67-2766" fmla="*/ 966787 h 3795712"/>
              <a:gd name="connsiteX68-2767" fmla="*/ 3486150 w 4286250"/>
              <a:gd name="connsiteY68-2768" fmla="*/ 976312 h 3795712"/>
              <a:gd name="connsiteX69-2769" fmla="*/ 3476625 w 4286250"/>
              <a:gd name="connsiteY69-2770" fmla="*/ 1019175 h 3795712"/>
              <a:gd name="connsiteX70-2771" fmla="*/ 3452813 w 4286250"/>
              <a:gd name="connsiteY70-2772" fmla="*/ 1033463 h 3795712"/>
              <a:gd name="connsiteX71-2773" fmla="*/ 3495674 w 4286250"/>
              <a:gd name="connsiteY71-2774" fmla="*/ 1059656 h 3795712"/>
              <a:gd name="connsiteX72-2775" fmla="*/ 3521868 w 4286250"/>
              <a:gd name="connsiteY72-2776" fmla="*/ 1026318 h 3795712"/>
              <a:gd name="connsiteX73-2777" fmla="*/ 3524250 w 4286250"/>
              <a:gd name="connsiteY73-2778" fmla="*/ 978694 h 3795712"/>
              <a:gd name="connsiteX74-2779" fmla="*/ 3538537 w 4286250"/>
              <a:gd name="connsiteY74-2780" fmla="*/ 942975 h 3795712"/>
              <a:gd name="connsiteX75-2781" fmla="*/ 3586162 w 4286250"/>
              <a:gd name="connsiteY75-2782" fmla="*/ 933450 h 3795712"/>
              <a:gd name="connsiteX76-2783" fmla="*/ 3562350 w 4286250"/>
              <a:gd name="connsiteY76-2784" fmla="*/ 909637 h 3795712"/>
              <a:gd name="connsiteX77-2785" fmla="*/ 3586162 w 4286250"/>
              <a:gd name="connsiteY77-2786" fmla="*/ 876300 h 3795712"/>
              <a:gd name="connsiteX78-2787" fmla="*/ 3552825 w 4286250"/>
              <a:gd name="connsiteY78-2788" fmla="*/ 866775 h 3795712"/>
              <a:gd name="connsiteX79-2789" fmla="*/ 3552825 w 4286250"/>
              <a:gd name="connsiteY79-2790" fmla="*/ 804862 h 3795712"/>
              <a:gd name="connsiteX80-2791" fmla="*/ 3586162 w 4286250"/>
              <a:gd name="connsiteY80-2792" fmla="*/ 795337 h 3795712"/>
              <a:gd name="connsiteX81-2793" fmla="*/ 3600450 w 4286250"/>
              <a:gd name="connsiteY81-2794" fmla="*/ 857250 h 3795712"/>
              <a:gd name="connsiteX82-2795" fmla="*/ 3638550 w 4286250"/>
              <a:gd name="connsiteY82-2796" fmla="*/ 852487 h 3795712"/>
              <a:gd name="connsiteX83-2797" fmla="*/ 3690937 w 4286250"/>
              <a:gd name="connsiteY83-2798" fmla="*/ 876300 h 3795712"/>
              <a:gd name="connsiteX84-2799" fmla="*/ 3719512 w 4286250"/>
              <a:gd name="connsiteY84-2800" fmla="*/ 900112 h 3795712"/>
              <a:gd name="connsiteX85-2801" fmla="*/ 3738562 w 4286250"/>
              <a:gd name="connsiteY85-2802" fmla="*/ 881062 h 3795712"/>
              <a:gd name="connsiteX86-2803" fmla="*/ 3743325 w 4286250"/>
              <a:gd name="connsiteY86-2804" fmla="*/ 852487 h 3795712"/>
              <a:gd name="connsiteX87-2805" fmla="*/ 3757612 w 4286250"/>
              <a:gd name="connsiteY87-2806" fmla="*/ 842962 h 3795712"/>
              <a:gd name="connsiteX88-2807" fmla="*/ 3800475 w 4286250"/>
              <a:gd name="connsiteY88-2808" fmla="*/ 838200 h 3795712"/>
              <a:gd name="connsiteX89-2809" fmla="*/ 3786187 w 4286250"/>
              <a:gd name="connsiteY89-2810" fmla="*/ 800100 h 3795712"/>
              <a:gd name="connsiteX90-2811" fmla="*/ 3767137 w 4286250"/>
              <a:gd name="connsiteY90-2812" fmla="*/ 757237 h 3795712"/>
              <a:gd name="connsiteX91-2813" fmla="*/ 3781425 w 4286250"/>
              <a:gd name="connsiteY91-2814" fmla="*/ 719137 h 3795712"/>
              <a:gd name="connsiteX92-2815" fmla="*/ 3829050 w 4286250"/>
              <a:gd name="connsiteY92-2816" fmla="*/ 747712 h 3795712"/>
              <a:gd name="connsiteX93-2817" fmla="*/ 3833812 w 4286250"/>
              <a:gd name="connsiteY93-2818" fmla="*/ 709612 h 3795712"/>
              <a:gd name="connsiteX94-2819" fmla="*/ 3871912 w 4286250"/>
              <a:gd name="connsiteY94-2820" fmla="*/ 695325 h 3795712"/>
              <a:gd name="connsiteX95-2821" fmla="*/ 3905250 w 4286250"/>
              <a:gd name="connsiteY95-2822" fmla="*/ 700087 h 3795712"/>
              <a:gd name="connsiteX96-2823" fmla="*/ 3952875 w 4286250"/>
              <a:gd name="connsiteY96-2824" fmla="*/ 685800 h 3795712"/>
              <a:gd name="connsiteX97-2825" fmla="*/ 3976687 w 4286250"/>
              <a:gd name="connsiteY97-2826" fmla="*/ 647700 h 3795712"/>
              <a:gd name="connsiteX98-2827" fmla="*/ 3990975 w 4286250"/>
              <a:gd name="connsiteY98-2828" fmla="*/ 609600 h 3795712"/>
              <a:gd name="connsiteX99-2829" fmla="*/ 3976687 w 4286250"/>
              <a:gd name="connsiteY99-2830" fmla="*/ 581025 h 3795712"/>
              <a:gd name="connsiteX100-2831" fmla="*/ 3990975 w 4286250"/>
              <a:gd name="connsiteY100-2832" fmla="*/ 561975 h 3795712"/>
              <a:gd name="connsiteX101-2833" fmla="*/ 4000500 w 4286250"/>
              <a:gd name="connsiteY101-2834" fmla="*/ 528637 h 3795712"/>
              <a:gd name="connsiteX102-2835" fmla="*/ 4038600 w 4286250"/>
              <a:gd name="connsiteY102-2836" fmla="*/ 514350 h 3795712"/>
              <a:gd name="connsiteX103-2837" fmla="*/ 4076700 w 4286250"/>
              <a:gd name="connsiteY103-2838" fmla="*/ 495300 h 3795712"/>
              <a:gd name="connsiteX104-2839" fmla="*/ 4067175 w 4286250"/>
              <a:gd name="connsiteY104-2840" fmla="*/ 452437 h 3795712"/>
              <a:gd name="connsiteX105-2841" fmla="*/ 4076700 w 4286250"/>
              <a:gd name="connsiteY105-2842" fmla="*/ 428625 h 3795712"/>
              <a:gd name="connsiteX106-2843" fmla="*/ 4062412 w 4286250"/>
              <a:gd name="connsiteY106-2844" fmla="*/ 395287 h 3795712"/>
              <a:gd name="connsiteX107-2845" fmla="*/ 4062412 w 4286250"/>
              <a:gd name="connsiteY107-2846" fmla="*/ 371475 h 3795712"/>
              <a:gd name="connsiteX108-2847" fmla="*/ 4090987 w 4286250"/>
              <a:gd name="connsiteY108-2848" fmla="*/ 357187 h 3795712"/>
              <a:gd name="connsiteX109-2849" fmla="*/ 4114800 w 4286250"/>
              <a:gd name="connsiteY109-2850" fmla="*/ 366712 h 3795712"/>
              <a:gd name="connsiteX110-2851" fmla="*/ 4152900 w 4286250"/>
              <a:gd name="connsiteY110-2852" fmla="*/ 333375 h 3795712"/>
              <a:gd name="connsiteX111-2853" fmla="*/ 4162425 w 4286250"/>
              <a:gd name="connsiteY111-2854" fmla="*/ 314325 h 3795712"/>
              <a:gd name="connsiteX112-2855" fmla="*/ 4138612 w 4286250"/>
              <a:gd name="connsiteY112-2856" fmla="*/ 266700 h 3795712"/>
              <a:gd name="connsiteX113-2857" fmla="*/ 4148137 w 4286250"/>
              <a:gd name="connsiteY113-2858" fmla="*/ 242887 h 3795712"/>
              <a:gd name="connsiteX114-2859" fmla="*/ 4157662 w 4286250"/>
              <a:gd name="connsiteY114-2860" fmla="*/ 223837 h 3795712"/>
              <a:gd name="connsiteX115-2861" fmla="*/ 4171950 w 4286250"/>
              <a:gd name="connsiteY115-2862" fmla="*/ 195262 h 3795712"/>
              <a:gd name="connsiteX116-2863" fmla="*/ 4224337 w 4286250"/>
              <a:gd name="connsiteY116-2864" fmla="*/ 204787 h 3795712"/>
              <a:gd name="connsiteX117-2865" fmla="*/ 4238625 w 4286250"/>
              <a:gd name="connsiteY117-2866" fmla="*/ 200025 h 3795712"/>
              <a:gd name="connsiteX118-2867" fmla="*/ 4286250 w 4286250"/>
              <a:gd name="connsiteY118-2868" fmla="*/ 223837 h 3795712"/>
              <a:gd name="connsiteX119-2869" fmla="*/ 4205287 w 4286250"/>
              <a:gd name="connsiteY119-2870" fmla="*/ 638175 h 3795712"/>
              <a:gd name="connsiteX120-2871" fmla="*/ 4205287 w 4286250"/>
              <a:gd name="connsiteY120-2872" fmla="*/ 723900 h 3795712"/>
              <a:gd name="connsiteX121-2873" fmla="*/ 4224337 w 4286250"/>
              <a:gd name="connsiteY121-2874" fmla="*/ 814387 h 3795712"/>
              <a:gd name="connsiteX122-2875" fmla="*/ 4233862 w 4286250"/>
              <a:gd name="connsiteY122-2876" fmla="*/ 895350 h 3795712"/>
              <a:gd name="connsiteX123-2877" fmla="*/ 4248150 w 4286250"/>
              <a:gd name="connsiteY123-2878" fmla="*/ 976312 h 3795712"/>
              <a:gd name="connsiteX124-2879" fmla="*/ 4152900 w 4286250"/>
              <a:gd name="connsiteY124-2880" fmla="*/ 1104900 h 3795712"/>
              <a:gd name="connsiteX125-2881" fmla="*/ 4124325 w 4286250"/>
              <a:gd name="connsiteY125-2882" fmla="*/ 1166812 h 3795712"/>
              <a:gd name="connsiteX126-2883" fmla="*/ 4076700 w 4286250"/>
              <a:gd name="connsiteY126-2884" fmla="*/ 1223962 h 3795712"/>
              <a:gd name="connsiteX127-2885" fmla="*/ 4043362 w 4286250"/>
              <a:gd name="connsiteY127-2886" fmla="*/ 1257300 h 3795712"/>
              <a:gd name="connsiteX128-2887" fmla="*/ 4005262 w 4286250"/>
              <a:gd name="connsiteY128-2888" fmla="*/ 1285875 h 3795712"/>
              <a:gd name="connsiteX129-2889" fmla="*/ 3976687 w 4286250"/>
              <a:gd name="connsiteY129-2890" fmla="*/ 1323975 h 3795712"/>
              <a:gd name="connsiteX130-2891" fmla="*/ 3962400 w 4286250"/>
              <a:gd name="connsiteY130-2892" fmla="*/ 1385887 h 3795712"/>
              <a:gd name="connsiteX131-2893" fmla="*/ 3914775 w 4286250"/>
              <a:gd name="connsiteY131-2894" fmla="*/ 1452562 h 3795712"/>
              <a:gd name="connsiteX132-2895" fmla="*/ 3890962 w 4286250"/>
              <a:gd name="connsiteY132-2896" fmla="*/ 1504950 h 3795712"/>
              <a:gd name="connsiteX133-2897" fmla="*/ 3900487 w 4286250"/>
              <a:gd name="connsiteY133-2898" fmla="*/ 1543050 h 3795712"/>
              <a:gd name="connsiteX134-2899" fmla="*/ 3876675 w 4286250"/>
              <a:gd name="connsiteY134-2900" fmla="*/ 1581150 h 3795712"/>
              <a:gd name="connsiteX135-2901" fmla="*/ 3714750 w 4286250"/>
              <a:gd name="connsiteY135-2902" fmla="*/ 1790700 h 3795712"/>
              <a:gd name="connsiteX136-2903" fmla="*/ 3590925 w 4286250"/>
              <a:gd name="connsiteY136-2904" fmla="*/ 1952625 h 3795712"/>
              <a:gd name="connsiteX137-2905" fmla="*/ 3538537 w 4286250"/>
              <a:gd name="connsiteY137-2906" fmla="*/ 2028825 h 3795712"/>
              <a:gd name="connsiteX138-2907" fmla="*/ 3505200 w 4286250"/>
              <a:gd name="connsiteY138-2908" fmla="*/ 2100262 h 3795712"/>
              <a:gd name="connsiteX139-2909" fmla="*/ 3486150 w 4286250"/>
              <a:gd name="connsiteY139-2910" fmla="*/ 2181225 h 3795712"/>
              <a:gd name="connsiteX140-2911" fmla="*/ 3486150 w 4286250"/>
              <a:gd name="connsiteY140-2912" fmla="*/ 2228850 h 3795712"/>
              <a:gd name="connsiteX141-2913" fmla="*/ 3486150 w 4286250"/>
              <a:gd name="connsiteY141-2914" fmla="*/ 2290762 h 3795712"/>
              <a:gd name="connsiteX142-2915" fmla="*/ 3486150 w 4286250"/>
              <a:gd name="connsiteY142-2916" fmla="*/ 2366962 h 3795712"/>
              <a:gd name="connsiteX143-2917" fmla="*/ 3443287 w 4286250"/>
              <a:gd name="connsiteY143-2918" fmla="*/ 2462212 h 3795712"/>
              <a:gd name="connsiteX144-2919" fmla="*/ 3400425 w 4286250"/>
              <a:gd name="connsiteY144-2920" fmla="*/ 2552700 h 3795712"/>
              <a:gd name="connsiteX145-2921" fmla="*/ 3367087 w 4286250"/>
              <a:gd name="connsiteY145-2922" fmla="*/ 2624137 h 3795712"/>
              <a:gd name="connsiteX146-2923" fmla="*/ 3309937 w 4286250"/>
              <a:gd name="connsiteY146-2924" fmla="*/ 2686050 h 3795712"/>
              <a:gd name="connsiteX147-2925" fmla="*/ 3281362 w 4286250"/>
              <a:gd name="connsiteY147-2926" fmla="*/ 2714625 h 3795712"/>
              <a:gd name="connsiteX148-2927" fmla="*/ 3257550 w 4286250"/>
              <a:gd name="connsiteY148-2928" fmla="*/ 2762250 h 3795712"/>
              <a:gd name="connsiteX149-2929" fmla="*/ 3248025 w 4286250"/>
              <a:gd name="connsiteY149-2930" fmla="*/ 2809875 h 3795712"/>
              <a:gd name="connsiteX150-2931" fmla="*/ 3267075 w 4286250"/>
              <a:gd name="connsiteY150-2932" fmla="*/ 2900362 h 3795712"/>
              <a:gd name="connsiteX151-2933" fmla="*/ 3267075 w 4286250"/>
              <a:gd name="connsiteY151-2934" fmla="*/ 2981325 h 3795712"/>
              <a:gd name="connsiteX152-2935" fmla="*/ 3248025 w 4286250"/>
              <a:gd name="connsiteY152-2936" fmla="*/ 3024187 h 3795712"/>
              <a:gd name="connsiteX153-2937" fmla="*/ 3167062 w 4286250"/>
              <a:gd name="connsiteY153-2938" fmla="*/ 3024187 h 3795712"/>
              <a:gd name="connsiteX154-2939" fmla="*/ 3100387 w 4286250"/>
              <a:gd name="connsiteY154-2940" fmla="*/ 3014662 h 3795712"/>
              <a:gd name="connsiteX155-2941" fmla="*/ 3038475 w 4286250"/>
              <a:gd name="connsiteY155-2942" fmla="*/ 3028950 h 3795712"/>
              <a:gd name="connsiteX156-2943" fmla="*/ 2981325 w 4286250"/>
              <a:gd name="connsiteY156-2944" fmla="*/ 3076575 h 3795712"/>
              <a:gd name="connsiteX157-2945" fmla="*/ 2928937 w 4286250"/>
              <a:gd name="connsiteY157-2946" fmla="*/ 3148012 h 3795712"/>
              <a:gd name="connsiteX158-2947" fmla="*/ 2876550 w 4286250"/>
              <a:gd name="connsiteY158-2948" fmla="*/ 3200400 h 3795712"/>
              <a:gd name="connsiteX159-2949" fmla="*/ 2809875 w 4286250"/>
              <a:gd name="connsiteY159-2950" fmla="*/ 3228975 h 3795712"/>
              <a:gd name="connsiteX160-2951" fmla="*/ 2786062 w 4286250"/>
              <a:gd name="connsiteY160-2952" fmla="*/ 3257550 h 3795712"/>
              <a:gd name="connsiteX161-2953" fmla="*/ 2767012 w 4286250"/>
              <a:gd name="connsiteY161-2954" fmla="*/ 3300412 h 3795712"/>
              <a:gd name="connsiteX162-2955" fmla="*/ 2776537 w 4286250"/>
              <a:gd name="connsiteY162-2956" fmla="*/ 3333750 h 3795712"/>
              <a:gd name="connsiteX163-2957" fmla="*/ 2814637 w 4286250"/>
              <a:gd name="connsiteY163-2958" fmla="*/ 3381375 h 3795712"/>
              <a:gd name="connsiteX164-2959" fmla="*/ 2833687 w 4286250"/>
              <a:gd name="connsiteY164-2960" fmla="*/ 3409950 h 3795712"/>
              <a:gd name="connsiteX165-2961" fmla="*/ 2814637 w 4286250"/>
              <a:gd name="connsiteY165-2962" fmla="*/ 3443287 h 3795712"/>
              <a:gd name="connsiteX166-2963" fmla="*/ 2776537 w 4286250"/>
              <a:gd name="connsiteY166-2964" fmla="*/ 3467100 h 3795712"/>
              <a:gd name="connsiteX167-2965" fmla="*/ 2752725 w 4286250"/>
              <a:gd name="connsiteY167-2966" fmla="*/ 3490912 h 3795712"/>
              <a:gd name="connsiteX168-2967" fmla="*/ 2752725 w 4286250"/>
              <a:gd name="connsiteY168-2968" fmla="*/ 3524250 h 3795712"/>
              <a:gd name="connsiteX169-2969" fmla="*/ 2752725 w 4286250"/>
              <a:gd name="connsiteY169-2970" fmla="*/ 3548062 h 3795712"/>
              <a:gd name="connsiteX170-2971" fmla="*/ 2705100 w 4286250"/>
              <a:gd name="connsiteY170-2972" fmla="*/ 3567112 h 3795712"/>
              <a:gd name="connsiteX171-2973" fmla="*/ 2652712 w 4286250"/>
              <a:gd name="connsiteY171-2974" fmla="*/ 3605212 h 3795712"/>
              <a:gd name="connsiteX172-2975" fmla="*/ 2619375 w 4286250"/>
              <a:gd name="connsiteY172-2976" fmla="*/ 3690937 h 3795712"/>
              <a:gd name="connsiteX173-2977" fmla="*/ 2605087 w 4286250"/>
              <a:gd name="connsiteY173-2978" fmla="*/ 3733800 h 3795712"/>
              <a:gd name="connsiteX174-2979" fmla="*/ 2566987 w 4286250"/>
              <a:gd name="connsiteY174-2980" fmla="*/ 3762375 h 3795712"/>
              <a:gd name="connsiteX175-2981" fmla="*/ 2509837 w 4286250"/>
              <a:gd name="connsiteY175-2982" fmla="*/ 3767137 h 3795712"/>
              <a:gd name="connsiteX176-2983" fmla="*/ 2452687 w 4286250"/>
              <a:gd name="connsiteY176-2984" fmla="*/ 3767137 h 3795712"/>
              <a:gd name="connsiteX177-2985" fmla="*/ 2419350 w 4286250"/>
              <a:gd name="connsiteY177-2986" fmla="*/ 3790950 h 3795712"/>
              <a:gd name="connsiteX178-2987" fmla="*/ 2333625 w 4286250"/>
              <a:gd name="connsiteY178-2988" fmla="*/ 3714750 h 3795712"/>
              <a:gd name="connsiteX179-2989" fmla="*/ 2271712 w 4286250"/>
              <a:gd name="connsiteY179-2990" fmla="*/ 3795712 h 3795712"/>
              <a:gd name="connsiteX180-2991" fmla="*/ 1733550 w 4286250"/>
              <a:gd name="connsiteY180-2992" fmla="*/ 3600450 h 3795712"/>
              <a:gd name="connsiteX181-2993" fmla="*/ 1628775 w 4286250"/>
              <a:gd name="connsiteY181-2994" fmla="*/ 3552825 h 3795712"/>
              <a:gd name="connsiteX182-2995" fmla="*/ 1447800 w 4286250"/>
              <a:gd name="connsiteY182-2996" fmla="*/ 3486150 h 3795712"/>
              <a:gd name="connsiteX183-2997" fmla="*/ 1328737 w 4286250"/>
              <a:gd name="connsiteY183-2998" fmla="*/ 3490912 h 3795712"/>
              <a:gd name="connsiteX184-2999" fmla="*/ 1285875 w 4286250"/>
              <a:gd name="connsiteY184-3000" fmla="*/ 3495675 h 3795712"/>
              <a:gd name="connsiteX185-3001" fmla="*/ 1285875 w 4286250"/>
              <a:gd name="connsiteY185-3002" fmla="*/ 3495675 h 3795712"/>
              <a:gd name="connsiteX186-3003" fmla="*/ 1238250 w 4286250"/>
              <a:gd name="connsiteY186-3004" fmla="*/ 3529012 h 3795712"/>
              <a:gd name="connsiteX187-3005" fmla="*/ 1185862 w 4286250"/>
              <a:gd name="connsiteY187-3006" fmla="*/ 3529012 h 3795712"/>
              <a:gd name="connsiteX188-3007" fmla="*/ 1185862 w 4286250"/>
              <a:gd name="connsiteY188-3008" fmla="*/ 3529012 h 3795712"/>
              <a:gd name="connsiteX189-3009" fmla="*/ 1104900 w 4286250"/>
              <a:gd name="connsiteY189-3010" fmla="*/ 3529012 h 3795712"/>
              <a:gd name="connsiteX190-3011" fmla="*/ 1033462 w 4286250"/>
              <a:gd name="connsiteY190-3012" fmla="*/ 3557587 h 3795712"/>
              <a:gd name="connsiteX191-3013" fmla="*/ 947737 w 4286250"/>
              <a:gd name="connsiteY191-3014" fmla="*/ 3600450 h 3795712"/>
              <a:gd name="connsiteX192-3015" fmla="*/ 914400 w 4286250"/>
              <a:gd name="connsiteY192-3016" fmla="*/ 3619500 h 3795712"/>
              <a:gd name="connsiteX193-3017" fmla="*/ 847725 w 4286250"/>
              <a:gd name="connsiteY193-3018" fmla="*/ 3519487 h 3795712"/>
              <a:gd name="connsiteX194-3019" fmla="*/ 790575 w 4286250"/>
              <a:gd name="connsiteY194-3020" fmla="*/ 3381375 h 3795712"/>
              <a:gd name="connsiteX195-3021" fmla="*/ 714375 w 4286250"/>
              <a:gd name="connsiteY195-3022" fmla="*/ 3429000 h 3795712"/>
              <a:gd name="connsiteX196-3023" fmla="*/ 571500 w 4286250"/>
              <a:gd name="connsiteY196-3024" fmla="*/ 2995612 h 3795712"/>
              <a:gd name="connsiteX197-3025" fmla="*/ 595312 w 4286250"/>
              <a:gd name="connsiteY197-3026" fmla="*/ 2986087 h 3795712"/>
              <a:gd name="connsiteX198-3027" fmla="*/ 581025 w 4286250"/>
              <a:gd name="connsiteY198-3028" fmla="*/ 2914650 h 3795712"/>
              <a:gd name="connsiteX199-3029" fmla="*/ 542925 w 4286250"/>
              <a:gd name="connsiteY199-3030" fmla="*/ 2847975 h 3795712"/>
              <a:gd name="connsiteX200-3031" fmla="*/ 481012 w 4286250"/>
              <a:gd name="connsiteY200-3032" fmla="*/ 2771775 h 3795712"/>
              <a:gd name="connsiteX201-3033" fmla="*/ 328612 w 4286250"/>
              <a:gd name="connsiteY201-3034" fmla="*/ 2595562 h 3795712"/>
              <a:gd name="connsiteX202-3035" fmla="*/ 247650 w 4286250"/>
              <a:gd name="connsiteY202-3036" fmla="*/ 2524125 h 3795712"/>
              <a:gd name="connsiteX203-3037" fmla="*/ 214312 w 4286250"/>
              <a:gd name="connsiteY203-3038" fmla="*/ 2466975 h 3795712"/>
              <a:gd name="connsiteX204-3039" fmla="*/ 171450 w 4286250"/>
              <a:gd name="connsiteY204-3040" fmla="*/ 2400300 h 3795712"/>
              <a:gd name="connsiteX205-3041" fmla="*/ 104775 w 4286250"/>
              <a:gd name="connsiteY205-3042" fmla="*/ 2357437 h 3795712"/>
              <a:gd name="connsiteX206-3043" fmla="*/ 52387 w 4286250"/>
              <a:gd name="connsiteY206-3044" fmla="*/ 2324100 h 3795712"/>
              <a:gd name="connsiteX207-3045" fmla="*/ 0 w 4286250"/>
              <a:gd name="connsiteY207-3046" fmla="*/ 2209800 h 3795712"/>
              <a:gd name="connsiteX208-3047" fmla="*/ 290512 w 4286250"/>
              <a:gd name="connsiteY208-3048" fmla="*/ 2000250 h 3795712"/>
              <a:gd name="connsiteX209-3049" fmla="*/ 504825 w 4286250"/>
              <a:gd name="connsiteY209-3050" fmla="*/ 1828800 h 3795712"/>
              <a:gd name="connsiteX210-3051" fmla="*/ 742950 w 4286250"/>
              <a:gd name="connsiteY210-3052" fmla="*/ 1557337 h 3795712"/>
              <a:gd name="connsiteX211-3053" fmla="*/ 900112 w 4286250"/>
              <a:gd name="connsiteY211-3054" fmla="*/ 1428750 h 3795712"/>
              <a:gd name="connsiteX212-3055" fmla="*/ 1162050 w 4286250"/>
              <a:gd name="connsiteY212-3056" fmla="*/ 1243012 h 3795712"/>
              <a:gd name="connsiteX213-3057" fmla="*/ 1466850 w 4286250"/>
              <a:gd name="connsiteY213-3058" fmla="*/ 1028700 h 3795712"/>
              <a:gd name="connsiteX214-3059" fmla="*/ 1690687 w 4286250"/>
              <a:gd name="connsiteY214-3060" fmla="*/ 833437 h 3795712"/>
              <a:gd name="connsiteX215-3061" fmla="*/ 1871662 w 4286250"/>
              <a:gd name="connsiteY215-3062" fmla="*/ 614362 h 3795712"/>
              <a:gd name="connsiteX216-3063" fmla="*/ 2062162 w 4286250"/>
              <a:gd name="connsiteY216-3064" fmla="*/ 366712 h 3795712"/>
              <a:gd name="connsiteX217-3065" fmla="*/ 2214562 w 4286250"/>
              <a:gd name="connsiteY217-3066" fmla="*/ 161925 h 3795712"/>
              <a:gd name="connsiteX218-3067" fmla="*/ 2286000 w 4286250"/>
              <a:gd name="connsiteY218-3068" fmla="*/ 76200 h 3795712"/>
              <a:gd name="connsiteX219-3069" fmla="*/ 2343150 w 4286250"/>
              <a:gd name="connsiteY219-3070" fmla="*/ 0 h 3795712"/>
              <a:gd name="connsiteX0-3071" fmla="*/ 2343150 w 4286250"/>
              <a:gd name="connsiteY0-3072" fmla="*/ 0 h 3795712"/>
              <a:gd name="connsiteX1-3073" fmla="*/ 2405062 w 4286250"/>
              <a:gd name="connsiteY1-3074" fmla="*/ 19050 h 3795712"/>
              <a:gd name="connsiteX2-3075" fmla="*/ 2433637 w 4286250"/>
              <a:gd name="connsiteY2-3076" fmla="*/ 23812 h 3795712"/>
              <a:gd name="connsiteX3-3077" fmla="*/ 2452687 w 4286250"/>
              <a:gd name="connsiteY3-3078" fmla="*/ 52387 h 3795712"/>
              <a:gd name="connsiteX4-3079" fmla="*/ 2509837 w 4286250"/>
              <a:gd name="connsiteY4-3080" fmla="*/ 38100 h 3795712"/>
              <a:gd name="connsiteX5-3081" fmla="*/ 2552700 w 4286250"/>
              <a:gd name="connsiteY5-3082" fmla="*/ 38100 h 3795712"/>
              <a:gd name="connsiteX6-3083" fmla="*/ 2619375 w 4286250"/>
              <a:gd name="connsiteY6-3084" fmla="*/ 38100 h 3795712"/>
              <a:gd name="connsiteX7-3085" fmla="*/ 2647950 w 4286250"/>
              <a:gd name="connsiteY7-3086" fmla="*/ 57150 h 3795712"/>
              <a:gd name="connsiteX8-3087" fmla="*/ 2662237 w 4286250"/>
              <a:gd name="connsiteY8-3088" fmla="*/ 95250 h 3795712"/>
              <a:gd name="connsiteX9-3089" fmla="*/ 2624137 w 4286250"/>
              <a:gd name="connsiteY9-3090" fmla="*/ 114300 h 3795712"/>
              <a:gd name="connsiteX10-3091" fmla="*/ 2662237 w 4286250"/>
              <a:gd name="connsiteY10-3092" fmla="*/ 133350 h 3795712"/>
              <a:gd name="connsiteX11-3093" fmla="*/ 2695575 w 4286250"/>
              <a:gd name="connsiteY11-3094" fmla="*/ 161925 h 3795712"/>
              <a:gd name="connsiteX12-3095" fmla="*/ 2728912 w 4286250"/>
              <a:gd name="connsiteY12-3096" fmla="*/ 128587 h 3795712"/>
              <a:gd name="connsiteX13-3097" fmla="*/ 2762250 w 4286250"/>
              <a:gd name="connsiteY13-3098" fmla="*/ 161925 h 3795712"/>
              <a:gd name="connsiteX14-3099" fmla="*/ 2814637 w 4286250"/>
              <a:gd name="connsiteY14-3100" fmla="*/ 190500 h 3795712"/>
              <a:gd name="connsiteX15-3101" fmla="*/ 2871787 w 4286250"/>
              <a:gd name="connsiteY15-3102" fmla="*/ 209550 h 3795712"/>
              <a:gd name="connsiteX16-3103" fmla="*/ 2871787 w 4286250"/>
              <a:gd name="connsiteY16-3104" fmla="*/ 209550 h 3795712"/>
              <a:gd name="connsiteX17-3105" fmla="*/ 2900362 w 4286250"/>
              <a:gd name="connsiteY17-3106" fmla="*/ 257175 h 3795712"/>
              <a:gd name="connsiteX18-3107" fmla="*/ 2952750 w 4286250"/>
              <a:gd name="connsiteY18-3108" fmla="*/ 300037 h 3795712"/>
              <a:gd name="connsiteX19-3109" fmla="*/ 2990850 w 4286250"/>
              <a:gd name="connsiteY19-3110" fmla="*/ 342900 h 3795712"/>
              <a:gd name="connsiteX20-3111" fmla="*/ 3043237 w 4286250"/>
              <a:gd name="connsiteY20-3112" fmla="*/ 357187 h 3795712"/>
              <a:gd name="connsiteX21-3113" fmla="*/ 3033712 w 4286250"/>
              <a:gd name="connsiteY21-3114" fmla="*/ 395287 h 3795712"/>
              <a:gd name="connsiteX22-3115" fmla="*/ 3019425 w 4286250"/>
              <a:gd name="connsiteY22-3116" fmla="*/ 438150 h 3795712"/>
              <a:gd name="connsiteX23-3117" fmla="*/ 3019425 w 4286250"/>
              <a:gd name="connsiteY23-3118" fmla="*/ 438150 h 3795712"/>
              <a:gd name="connsiteX24-3119" fmla="*/ 3043237 w 4286250"/>
              <a:gd name="connsiteY24-3120" fmla="*/ 481012 h 3795712"/>
              <a:gd name="connsiteX25-3121" fmla="*/ 3000375 w 4286250"/>
              <a:gd name="connsiteY25-3122" fmla="*/ 485775 h 3795712"/>
              <a:gd name="connsiteX26-3123" fmla="*/ 2986087 w 4286250"/>
              <a:gd name="connsiteY26-3124" fmla="*/ 495300 h 3795712"/>
              <a:gd name="connsiteX27-3125" fmla="*/ 2986087 w 4286250"/>
              <a:gd name="connsiteY27-3126" fmla="*/ 495300 h 3795712"/>
              <a:gd name="connsiteX28-3127" fmla="*/ 2971800 w 4286250"/>
              <a:gd name="connsiteY28-3128" fmla="*/ 547687 h 3795712"/>
              <a:gd name="connsiteX29-3129" fmla="*/ 2971800 w 4286250"/>
              <a:gd name="connsiteY29-3130" fmla="*/ 547687 h 3795712"/>
              <a:gd name="connsiteX30-3131" fmla="*/ 2928937 w 4286250"/>
              <a:gd name="connsiteY30-3132" fmla="*/ 576262 h 3795712"/>
              <a:gd name="connsiteX31-3133" fmla="*/ 2914650 w 4286250"/>
              <a:gd name="connsiteY31-3134" fmla="*/ 595312 h 3795712"/>
              <a:gd name="connsiteX32-3135" fmla="*/ 2933700 w 4286250"/>
              <a:gd name="connsiteY32-3136" fmla="*/ 619125 h 3795712"/>
              <a:gd name="connsiteX33-3137" fmla="*/ 2952750 w 4286250"/>
              <a:gd name="connsiteY33-3138" fmla="*/ 652462 h 3795712"/>
              <a:gd name="connsiteX34-3139" fmla="*/ 2952750 w 4286250"/>
              <a:gd name="connsiteY34-3140" fmla="*/ 652462 h 3795712"/>
              <a:gd name="connsiteX35-3141" fmla="*/ 2914650 w 4286250"/>
              <a:gd name="connsiteY35-3142" fmla="*/ 690562 h 3795712"/>
              <a:gd name="connsiteX36-3143" fmla="*/ 2909887 w 4286250"/>
              <a:gd name="connsiteY36-3144" fmla="*/ 709612 h 3795712"/>
              <a:gd name="connsiteX37-3145" fmla="*/ 2976562 w 4286250"/>
              <a:gd name="connsiteY37-3146" fmla="*/ 704850 h 3795712"/>
              <a:gd name="connsiteX38-3147" fmla="*/ 3038475 w 4286250"/>
              <a:gd name="connsiteY38-3148" fmla="*/ 704850 h 3795712"/>
              <a:gd name="connsiteX39-3149" fmla="*/ 3081337 w 4286250"/>
              <a:gd name="connsiteY39-3150" fmla="*/ 690562 h 3795712"/>
              <a:gd name="connsiteX40-3151" fmla="*/ 3119437 w 4286250"/>
              <a:gd name="connsiteY40-3152" fmla="*/ 685800 h 3795712"/>
              <a:gd name="connsiteX41-3153" fmla="*/ 3157537 w 4286250"/>
              <a:gd name="connsiteY41-3154" fmla="*/ 681037 h 3795712"/>
              <a:gd name="connsiteX42-3155" fmla="*/ 3157537 w 4286250"/>
              <a:gd name="connsiteY42-3156" fmla="*/ 681037 h 3795712"/>
              <a:gd name="connsiteX43-3157" fmla="*/ 3190875 w 4286250"/>
              <a:gd name="connsiteY43-3158" fmla="*/ 638175 h 3795712"/>
              <a:gd name="connsiteX44-3159" fmla="*/ 3276600 w 4286250"/>
              <a:gd name="connsiteY44-3160" fmla="*/ 671512 h 3795712"/>
              <a:gd name="connsiteX45-3161" fmla="*/ 3307556 w 4286250"/>
              <a:gd name="connsiteY45-3162" fmla="*/ 666750 h 3795712"/>
              <a:gd name="connsiteX46-3163" fmla="*/ 3283744 w 4286250"/>
              <a:gd name="connsiteY46-3164" fmla="*/ 623888 h 3795712"/>
              <a:gd name="connsiteX47-3165" fmla="*/ 3352800 w 4286250"/>
              <a:gd name="connsiteY47-3166" fmla="*/ 661987 h 3795712"/>
              <a:gd name="connsiteX48-3167" fmla="*/ 3381375 w 4286250"/>
              <a:gd name="connsiteY48-3168" fmla="*/ 681037 h 3795712"/>
              <a:gd name="connsiteX49-3169" fmla="*/ 3424237 w 4286250"/>
              <a:gd name="connsiteY49-3170" fmla="*/ 723900 h 3795712"/>
              <a:gd name="connsiteX50-3171" fmla="*/ 3471862 w 4286250"/>
              <a:gd name="connsiteY50-3172" fmla="*/ 742950 h 3795712"/>
              <a:gd name="connsiteX51-3173" fmla="*/ 3419475 w 4286250"/>
              <a:gd name="connsiteY51-3174" fmla="*/ 771525 h 3795712"/>
              <a:gd name="connsiteX52-3175" fmla="*/ 3419475 w 4286250"/>
              <a:gd name="connsiteY52-3176" fmla="*/ 804862 h 3795712"/>
              <a:gd name="connsiteX53-3177" fmla="*/ 3419475 w 4286250"/>
              <a:gd name="connsiteY53-3178" fmla="*/ 838200 h 3795712"/>
              <a:gd name="connsiteX54-3179" fmla="*/ 3419475 w 4286250"/>
              <a:gd name="connsiteY54-3180" fmla="*/ 852487 h 3795712"/>
              <a:gd name="connsiteX55-3181" fmla="*/ 3386137 w 4286250"/>
              <a:gd name="connsiteY55-3182" fmla="*/ 852487 h 3795712"/>
              <a:gd name="connsiteX56-3183" fmla="*/ 3357562 w 4286250"/>
              <a:gd name="connsiteY56-3184" fmla="*/ 852487 h 3795712"/>
              <a:gd name="connsiteX57-3185" fmla="*/ 3309937 w 4286250"/>
              <a:gd name="connsiteY57-3186" fmla="*/ 857250 h 3795712"/>
              <a:gd name="connsiteX58-3187" fmla="*/ 3348037 w 4286250"/>
              <a:gd name="connsiteY58-3188" fmla="*/ 895350 h 3795712"/>
              <a:gd name="connsiteX59-3189" fmla="*/ 3367087 w 4286250"/>
              <a:gd name="connsiteY59-3190" fmla="*/ 928687 h 3795712"/>
              <a:gd name="connsiteX60-3191" fmla="*/ 3395662 w 4286250"/>
              <a:gd name="connsiteY60-3192" fmla="*/ 947737 h 3795712"/>
              <a:gd name="connsiteX61-3193" fmla="*/ 3395662 w 4286250"/>
              <a:gd name="connsiteY61-3194" fmla="*/ 976312 h 3795712"/>
              <a:gd name="connsiteX62-3195" fmla="*/ 3400425 w 4286250"/>
              <a:gd name="connsiteY62-3196" fmla="*/ 1004887 h 3795712"/>
              <a:gd name="connsiteX63-3197" fmla="*/ 3390900 w 4286250"/>
              <a:gd name="connsiteY63-3198" fmla="*/ 1038225 h 3795712"/>
              <a:gd name="connsiteX64-3199" fmla="*/ 3405187 w 4286250"/>
              <a:gd name="connsiteY64-3200" fmla="*/ 1057275 h 3795712"/>
              <a:gd name="connsiteX65-3201" fmla="*/ 3438525 w 4286250"/>
              <a:gd name="connsiteY65-3202" fmla="*/ 1033462 h 3795712"/>
              <a:gd name="connsiteX66-3203" fmla="*/ 3448050 w 4286250"/>
              <a:gd name="connsiteY66-3204" fmla="*/ 981075 h 3795712"/>
              <a:gd name="connsiteX67-3205" fmla="*/ 3462337 w 4286250"/>
              <a:gd name="connsiteY67-3206" fmla="*/ 966787 h 3795712"/>
              <a:gd name="connsiteX68-3207" fmla="*/ 3486150 w 4286250"/>
              <a:gd name="connsiteY68-3208" fmla="*/ 976312 h 3795712"/>
              <a:gd name="connsiteX69-3209" fmla="*/ 3476625 w 4286250"/>
              <a:gd name="connsiteY69-3210" fmla="*/ 1019175 h 3795712"/>
              <a:gd name="connsiteX70-3211" fmla="*/ 3452813 w 4286250"/>
              <a:gd name="connsiteY70-3212" fmla="*/ 1033463 h 3795712"/>
              <a:gd name="connsiteX71-3213" fmla="*/ 3495674 w 4286250"/>
              <a:gd name="connsiteY71-3214" fmla="*/ 1059656 h 3795712"/>
              <a:gd name="connsiteX72-3215" fmla="*/ 3521868 w 4286250"/>
              <a:gd name="connsiteY72-3216" fmla="*/ 1026318 h 3795712"/>
              <a:gd name="connsiteX73-3217" fmla="*/ 3524250 w 4286250"/>
              <a:gd name="connsiteY73-3218" fmla="*/ 978694 h 3795712"/>
              <a:gd name="connsiteX74-3219" fmla="*/ 3538537 w 4286250"/>
              <a:gd name="connsiteY74-3220" fmla="*/ 942975 h 3795712"/>
              <a:gd name="connsiteX75-3221" fmla="*/ 3586162 w 4286250"/>
              <a:gd name="connsiteY75-3222" fmla="*/ 933450 h 3795712"/>
              <a:gd name="connsiteX76-3223" fmla="*/ 3562350 w 4286250"/>
              <a:gd name="connsiteY76-3224" fmla="*/ 909637 h 3795712"/>
              <a:gd name="connsiteX77-3225" fmla="*/ 3586162 w 4286250"/>
              <a:gd name="connsiteY77-3226" fmla="*/ 876300 h 3795712"/>
              <a:gd name="connsiteX78-3227" fmla="*/ 3552825 w 4286250"/>
              <a:gd name="connsiteY78-3228" fmla="*/ 866775 h 3795712"/>
              <a:gd name="connsiteX79-3229" fmla="*/ 3552825 w 4286250"/>
              <a:gd name="connsiteY79-3230" fmla="*/ 804862 h 3795712"/>
              <a:gd name="connsiteX80-3231" fmla="*/ 3586162 w 4286250"/>
              <a:gd name="connsiteY80-3232" fmla="*/ 795337 h 3795712"/>
              <a:gd name="connsiteX81-3233" fmla="*/ 3600450 w 4286250"/>
              <a:gd name="connsiteY81-3234" fmla="*/ 857250 h 3795712"/>
              <a:gd name="connsiteX82-3235" fmla="*/ 3638550 w 4286250"/>
              <a:gd name="connsiteY82-3236" fmla="*/ 852487 h 3795712"/>
              <a:gd name="connsiteX83-3237" fmla="*/ 3690937 w 4286250"/>
              <a:gd name="connsiteY83-3238" fmla="*/ 876300 h 3795712"/>
              <a:gd name="connsiteX84-3239" fmla="*/ 3719512 w 4286250"/>
              <a:gd name="connsiteY84-3240" fmla="*/ 900112 h 3795712"/>
              <a:gd name="connsiteX85-3241" fmla="*/ 3738562 w 4286250"/>
              <a:gd name="connsiteY85-3242" fmla="*/ 881062 h 3795712"/>
              <a:gd name="connsiteX86-3243" fmla="*/ 3743325 w 4286250"/>
              <a:gd name="connsiteY86-3244" fmla="*/ 852487 h 3795712"/>
              <a:gd name="connsiteX87-3245" fmla="*/ 3757612 w 4286250"/>
              <a:gd name="connsiteY87-3246" fmla="*/ 842962 h 3795712"/>
              <a:gd name="connsiteX88-3247" fmla="*/ 3800475 w 4286250"/>
              <a:gd name="connsiteY88-3248" fmla="*/ 838200 h 3795712"/>
              <a:gd name="connsiteX89-3249" fmla="*/ 3786187 w 4286250"/>
              <a:gd name="connsiteY89-3250" fmla="*/ 800100 h 3795712"/>
              <a:gd name="connsiteX90-3251" fmla="*/ 3767137 w 4286250"/>
              <a:gd name="connsiteY90-3252" fmla="*/ 757237 h 3795712"/>
              <a:gd name="connsiteX91-3253" fmla="*/ 3781425 w 4286250"/>
              <a:gd name="connsiteY91-3254" fmla="*/ 719137 h 3795712"/>
              <a:gd name="connsiteX92-3255" fmla="*/ 3829050 w 4286250"/>
              <a:gd name="connsiteY92-3256" fmla="*/ 747712 h 3795712"/>
              <a:gd name="connsiteX93-3257" fmla="*/ 3833812 w 4286250"/>
              <a:gd name="connsiteY93-3258" fmla="*/ 709612 h 3795712"/>
              <a:gd name="connsiteX94-3259" fmla="*/ 3871912 w 4286250"/>
              <a:gd name="connsiteY94-3260" fmla="*/ 695325 h 3795712"/>
              <a:gd name="connsiteX95-3261" fmla="*/ 3905250 w 4286250"/>
              <a:gd name="connsiteY95-3262" fmla="*/ 700087 h 3795712"/>
              <a:gd name="connsiteX96-3263" fmla="*/ 3952875 w 4286250"/>
              <a:gd name="connsiteY96-3264" fmla="*/ 685800 h 3795712"/>
              <a:gd name="connsiteX97-3265" fmla="*/ 3976687 w 4286250"/>
              <a:gd name="connsiteY97-3266" fmla="*/ 647700 h 3795712"/>
              <a:gd name="connsiteX98-3267" fmla="*/ 3990975 w 4286250"/>
              <a:gd name="connsiteY98-3268" fmla="*/ 609600 h 3795712"/>
              <a:gd name="connsiteX99-3269" fmla="*/ 3976687 w 4286250"/>
              <a:gd name="connsiteY99-3270" fmla="*/ 581025 h 3795712"/>
              <a:gd name="connsiteX100-3271" fmla="*/ 3990975 w 4286250"/>
              <a:gd name="connsiteY100-3272" fmla="*/ 561975 h 3795712"/>
              <a:gd name="connsiteX101-3273" fmla="*/ 4000500 w 4286250"/>
              <a:gd name="connsiteY101-3274" fmla="*/ 528637 h 3795712"/>
              <a:gd name="connsiteX102-3275" fmla="*/ 4038600 w 4286250"/>
              <a:gd name="connsiteY102-3276" fmla="*/ 514350 h 3795712"/>
              <a:gd name="connsiteX103-3277" fmla="*/ 4076700 w 4286250"/>
              <a:gd name="connsiteY103-3278" fmla="*/ 495300 h 3795712"/>
              <a:gd name="connsiteX104-3279" fmla="*/ 4067175 w 4286250"/>
              <a:gd name="connsiteY104-3280" fmla="*/ 452437 h 3795712"/>
              <a:gd name="connsiteX105-3281" fmla="*/ 4076700 w 4286250"/>
              <a:gd name="connsiteY105-3282" fmla="*/ 428625 h 3795712"/>
              <a:gd name="connsiteX106-3283" fmla="*/ 4062412 w 4286250"/>
              <a:gd name="connsiteY106-3284" fmla="*/ 395287 h 3795712"/>
              <a:gd name="connsiteX107-3285" fmla="*/ 4062412 w 4286250"/>
              <a:gd name="connsiteY107-3286" fmla="*/ 371475 h 3795712"/>
              <a:gd name="connsiteX108-3287" fmla="*/ 4090987 w 4286250"/>
              <a:gd name="connsiteY108-3288" fmla="*/ 357187 h 3795712"/>
              <a:gd name="connsiteX109-3289" fmla="*/ 4114800 w 4286250"/>
              <a:gd name="connsiteY109-3290" fmla="*/ 366712 h 3795712"/>
              <a:gd name="connsiteX110-3291" fmla="*/ 4152900 w 4286250"/>
              <a:gd name="connsiteY110-3292" fmla="*/ 333375 h 3795712"/>
              <a:gd name="connsiteX111-3293" fmla="*/ 4162425 w 4286250"/>
              <a:gd name="connsiteY111-3294" fmla="*/ 314325 h 3795712"/>
              <a:gd name="connsiteX112-3295" fmla="*/ 4138612 w 4286250"/>
              <a:gd name="connsiteY112-3296" fmla="*/ 266700 h 3795712"/>
              <a:gd name="connsiteX113-3297" fmla="*/ 4148137 w 4286250"/>
              <a:gd name="connsiteY113-3298" fmla="*/ 242887 h 3795712"/>
              <a:gd name="connsiteX114-3299" fmla="*/ 4157662 w 4286250"/>
              <a:gd name="connsiteY114-3300" fmla="*/ 223837 h 3795712"/>
              <a:gd name="connsiteX115-3301" fmla="*/ 4171950 w 4286250"/>
              <a:gd name="connsiteY115-3302" fmla="*/ 195262 h 3795712"/>
              <a:gd name="connsiteX116-3303" fmla="*/ 4224337 w 4286250"/>
              <a:gd name="connsiteY116-3304" fmla="*/ 204787 h 3795712"/>
              <a:gd name="connsiteX117-3305" fmla="*/ 4238625 w 4286250"/>
              <a:gd name="connsiteY117-3306" fmla="*/ 200025 h 3795712"/>
              <a:gd name="connsiteX118-3307" fmla="*/ 4286250 w 4286250"/>
              <a:gd name="connsiteY118-3308" fmla="*/ 223837 h 3795712"/>
              <a:gd name="connsiteX119-3309" fmla="*/ 4205287 w 4286250"/>
              <a:gd name="connsiteY119-3310" fmla="*/ 638175 h 3795712"/>
              <a:gd name="connsiteX120-3311" fmla="*/ 4205287 w 4286250"/>
              <a:gd name="connsiteY120-3312" fmla="*/ 723900 h 3795712"/>
              <a:gd name="connsiteX121-3313" fmla="*/ 4224337 w 4286250"/>
              <a:gd name="connsiteY121-3314" fmla="*/ 814387 h 3795712"/>
              <a:gd name="connsiteX122-3315" fmla="*/ 4233862 w 4286250"/>
              <a:gd name="connsiteY122-3316" fmla="*/ 895350 h 3795712"/>
              <a:gd name="connsiteX123-3317" fmla="*/ 4248150 w 4286250"/>
              <a:gd name="connsiteY123-3318" fmla="*/ 976312 h 3795712"/>
              <a:gd name="connsiteX124-3319" fmla="*/ 4152900 w 4286250"/>
              <a:gd name="connsiteY124-3320" fmla="*/ 1104900 h 3795712"/>
              <a:gd name="connsiteX125-3321" fmla="*/ 4124325 w 4286250"/>
              <a:gd name="connsiteY125-3322" fmla="*/ 1166812 h 3795712"/>
              <a:gd name="connsiteX126-3323" fmla="*/ 4076700 w 4286250"/>
              <a:gd name="connsiteY126-3324" fmla="*/ 1223962 h 3795712"/>
              <a:gd name="connsiteX127-3325" fmla="*/ 4043362 w 4286250"/>
              <a:gd name="connsiteY127-3326" fmla="*/ 1257300 h 3795712"/>
              <a:gd name="connsiteX128-3327" fmla="*/ 4005262 w 4286250"/>
              <a:gd name="connsiteY128-3328" fmla="*/ 1285875 h 3795712"/>
              <a:gd name="connsiteX129-3329" fmla="*/ 3976687 w 4286250"/>
              <a:gd name="connsiteY129-3330" fmla="*/ 1323975 h 3795712"/>
              <a:gd name="connsiteX130-3331" fmla="*/ 3962400 w 4286250"/>
              <a:gd name="connsiteY130-3332" fmla="*/ 1385887 h 3795712"/>
              <a:gd name="connsiteX131-3333" fmla="*/ 3914775 w 4286250"/>
              <a:gd name="connsiteY131-3334" fmla="*/ 1452562 h 3795712"/>
              <a:gd name="connsiteX132-3335" fmla="*/ 3890962 w 4286250"/>
              <a:gd name="connsiteY132-3336" fmla="*/ 1504950 h 3795712"/>
              <a:gd name="connsiteX133-3337" fmla="*/ 3900487 w 4286250"/>
              <a:gd name="connsiteY133-3338" fmla="*/ 1543050 h 3795712"/>
              <a:gd name="connsiteX134-3339" fmla="*/ 3876675 w 4286250"/>
              <a:gd name="connsiteY134-3340" fmla="*/ 1581150 h 3795712"/>
              <a:gd name="connsiteX135-3341" fmla="*/ 3714750 w 4286250"/>
              <a:gd name="connsiteY135-3342" fmla="*/ 1790700 h 3795712"/>
              <a:gd name="connsiteX136-3343" fmla="*/ 3590925 w 4286250"/>
              <a:gd name="connsiteY136-3344" fmla="*/ 1952625 h 3795712"/>
              <a:gd name="connsiteX137-3345" fmla="*/ 3538537 w 4286250"/>
              <a:gd name="connsiteY137-3346" fmla="*/ 2028825 h 3795712"/>
              <a:gd name="connsiteX138-3347" fmla="*/ 3505200 w 4286250"/>
              <a:gd name="connsiteY138-3348" fmla="*/ 2100262 h 3795712"/>
              <a:gd name="connsiteX139-3349" fmla="*/ 3486150 w 4286250"/>
              <a:gd name="connsiteY139-3350" fmla="*/ 2181225 h 3795712"/>
              <a:gd name="connsiteX140-3351" fmla="*/ 3486150 w 4286250"/>
              <a:gd name="connsiteY140-3352" fmla="*/ 2228850 h 3795712"/>
              <a:gd name="connsiteX141-3353" fmla="*/ 3486150 w 4286250"/>
              <a:gd name="connsiteY141-3354" fmla="*/ 2290762 h 3795712"/>
              <a:gd name="connsiteX142-3355" fmla="*/ 3486150 w 4286250"/>
              <a:gd name="connsiteY142-3356" fmla="*/ 2366962 h 3795712"/>
              <a:gd name="connsiteX143-3357" fmla="*/ 3443287 w 4286250"/>
              <a:gd name="connsiteY143-3358" fmla="*/ 2462212 h 3795712"/>
              <a:gd name="connsiteX144-3359" fmla="*/ 3400425 w 4286250"/>
              <a:gd name="connsiteY144-3360" fmla="*/ 2552700 h 3795712"/>
              <a:gd name="connsiteX145-3361" fmla="*/ 3367087 w 4286250"/>
              <a:gd name="connsiteY145-3362" fmla="*/ 2624137 h 3795712"/>
              <a:gd name="connsiteX146-3363" fmla="*/ 3309937 w 4286250"/>
              <a:gd name="connsiteY146-3364" fmla="*/ 2686050 h 3795712"/>
              <a:gd name="connsiteX147-3365" fmla="*/ 3281362 w 4286250"/>
              <a:gd name="connsiteY147-3366" fmla="*/ 2714625 h 3795712"/>
              <a:gd name="connsiteX148-3367" fmla="*/ 3257550 w 4286250"/>
              <a:gd name="connsiteY148-3368" fmla="*/ 2762250 h 3795712"/>
              <a:gd name="connsiteX149-3369" fmla="*/ 3248025 w 4286250"/>
              <a:gd name="connsiteY149-3370" fmla="*/ 2809875 h 3795712"/>
              <a:gd name="connsiteX150-3371" fmla="*/ 3267075 w 4286250"/>
              <a:gd name="connsiteY150-3372" fmla="*/ 2900362 h 3795712"/>
              <a:gd name="connsiteX151-3373" fmla="*/ 3267075 w 4286250"/>
              <a:gd name="connsiteY151-3374" fmla="*/ 2981325 h 3795712"/>
              <a:gd name="connsiteX152-3375" fmla="*/ 3248025 w 4286250"/>
              <a:gd name="connsiteY152-3376" fmla="*/ 3024187 h 3795712"/>
              <a:gd name="connsiteX153-3377" fmla="*/ 3167062 w 4286250"/>
              <a:gd name="connsiteY153-3378" fmla="*/ 3024187 h 3795712"/>
              <a:gd name="connsiteX154-3379" fmla="*/ 3100387 w 4286250"/>
              <a:gd name="connsiteY154-3380" fmla="*/ 3014662 h 3795712"/>
              <a:gd name="connsiteX155-3381" fmla="*/ 3038475 w 4286250"/>
              <a:gd name="connsiteY155-3382" fmla="*/ 3028950 h 3795712"/>
              <a:gd name="connsiteX156-3383" fmla="*/ 2981325 w 4286250"/>
              <a:gd name="connsiteY156-3384" fmla="*/ 3076575 h 3795712"/>
              <a:gd name="connsiteX157-3385" fmla="*/ 2928937 w 4286250"/>
              <a:gd name="connsiteY157-3386" fmla="*/ 3148012 h 3795712"/>
              <a:gd name="connsiteX158-3387" fmla="*/ 2876550 w 4286250"/>
              <a:gd name="connsiteY158-3388" fmla="*/ 3200400 h 3795712"/>
              <a:gd name="connsiteX159-3389" fmla="*/ 2809875 w 4286250"/>
              <a:gd name="connsiteY159-3390" fmla="*/ 3228975 h 3795712"/>
              <a:gd name="connsiteX160-3391" fmla="*/ 2786062 w 4286250"/>
              <a:gd name="connsiteY160-3392" fmla="*/ 3257550 h 3795712"/>
              <a:gd name="connsiteX161-3393" fmla="*/ 2767012 w 4286250"/>
              <a:gd name="connsiteY161-3394" fmla="*/ 3300412 h 3795712"/>
              <a:gd name="connsiteX162-3395" fmla="*/ 2776537 w 4286250"/>
              <a:gd name="connsiteY162-3396" fmla="*/ 3333750 h 3795712"/>
              <a:gd name="connsiteX163-3397" fmla="*/ 2814637 w 4286250"/>
              <a:gd name="connsiteY163-3398" fmla="*/ 3381375 h 3795712"/>
              <a:gd name="connsiteX164-3399" fmla="*/ 2833687 w 4286250"/>
              <a:gd name="connsiteY164-3400" fmla="*/ 3409950 h 3795712"/>
              <a:gd name="connsiteX165-3401" fmla="*/ 2814637 w 4286250"/>
              <a:gd name="connsiteY165-3402" fmla="*/ 3443287 h 3795712"/>
              <a:gd name="connsiteX166-3403" fmla="*/ 2776537 w 4286250"/>
              <a:gd name="connsiteY166-3404" fmla="*/ 3467100 h 3795712"/>
              <a:gd name="connsiteX167-3405" fmla="*/ 2752725 w 4286250"/>
              <a:gd name="connsiteY167-3406" fmla="*/ 3490912 h 3795712"/>
              <a:gd name="connsiteX168-3407" fmla="*/ 2752725 w 4286250"/>
              <a:gd name="connsiteY168-3408" fmla="*/ 3524250 h 3795712"/>
              <a:gd name="connsiteX169-3409" fmla="*/ 2752725 w 4286250"/>
              <a:gd name="connsiteY169-3410" fmla="*/ 3548062 h 3795712"/>
              <a:gd name="connsiteX170-3411" fmla="*/ 2705100 w 4286250"/>
              <a:gd name="connsiteY170-3412" fmla="*/ 3567112 h 3795712"/>
              <a:gd name="connsiteX171-3413" fmla="*/ 2652712 w 4286250"/>
              <a:gd name="connsiteY171-3414" fmla="*/ 3605212 h 3795712"/>
              <a:gd name="connsiteX172-3415" fmla="*/ 2619375 w 4286250"/>
              <a:gd name="connsiteY172-3416" fmla="*/ 3690937 h 3795712"/>
              <a:gd name="connsiteX173-3417" fmla="*/ 2605087 w 4286250"/>
              <a:gd name="connsiteY173-3418" fmla="*/ 3733800 h 3795712"/>
              <a:gd name="connsiteX174-3419" fmla="*/ 2566987 w 4286250"/>
              <a:gd name="connsiteY174-3420" fmla="*/ 3762375 h 3795712"/>
              <a:gd name="connsiteX175-3421" fmla="*/ 2509837 w 4286250"/>
              <a:gd name="connsiteY175-3422" fmla="*/ 3767137 h 3795712"/>
              <a:gd name="connsiteX176-3423" fmla="*/ 2452687 w 4286250"/>
              <a:gd name="connsiteY176-3424" fmla="*/ 3767137 h 3795712"/>
              <a:gd name="connsiteX177-3425" fmla="*/ 2419350 w 4286250"/>
              <a:gd name="connsiteY177-3426" fmla="*/ 3790950 h 3795712"/>
              <a:gd name="connsiteX178-3427" fmla="*/ 2333625 w 4286250"/>
              <a:gd name="connsiteY178-3428" fmla="*/ 3714750 h 3795712"/>
              <a:gd name="connsiteX179-3429" fmla="*/ 2271712 w 4286250"/>
              <a:gd name="connsiteY179-3430" fmla="*/ 3795712 h 3795712"/>
              <a:gd name="connsiteX180-3431" fmla="*/ 1733550 w 4286250"/>
              <a:gd name="connsiteY180-3432" fmla="*/ 3600450 h 3795712"/>
              <a:gd name="connsiteX181-3433" fmla="*/ 1628775 w 4286250"/>
              <a:gd name="connsiteY181-3434" fmla="*/ 3552825 h 3795712"/>
              <a:gd name="connsiteX182-3435" fmla="*/ 1447800 w 4286250"/>
              <a:gd name="connsiteY182-3436" fmla="*/ 3486150 h 3795712"/>
              <a:gd name="connsiteX183-3437" fmla="*/ 1328737 w 4286250"/>
              <a:gd name="connsiteY183-3438" fmla="*/ 3490912 h 3795712"/>
              <a:gd name="connsiteX184-3439" fmla="*/ 1285875 w 4286250"/>
              <a:gd name="connsiteY184-3440" fmla="*/ 3495675 h 3795712"/>
              <a:gd name="connsiteX185-3441" fmla="*/ 1285875 w 4286250"/>
              <a:gd name="connsiteY185-3442" fmla="*/ 3495675 h 3795712"/>
              <a:gd name="connsiteX186-3443" fmla="*/ 1238250 w 4286250"/>
              <a:gd name="connsiteY186-3444" fmla="*/ 3529012 h 3795712"/>
              <a:gd name="connsiteX187-3445" fmla="*/ 1185862 w 4286250"/>
              <a:gd name="connsiteY187-3446" fmla="*/ 3529012 h 3795712"/>
              <a:gd name="connsiteX188-3447" fmla="*/ 1185862 w 4286250"/>
              <a:gd name="connsiteY188-3448" fmla="*/ 3529012 h 3795712"/>
              <a:gd name="connsiteX189-3449" fmla="*/ 1104900 w 4286250"/>
              <a:gd name="connsiteY189-3450" fmla="*/ 3529012 h 3795712"/>
              <a:gd name="connsiteX190-3451" fmla="*/ 1033462 w 4286250"/>
              <a:gd name="connsiteY190-3452" fmla="*/ 3557587 h 3795712"/>
              <a:gd name="connsiteX191-3453" fmla="*/ 947737 w 4286250"/>
              <a:gd name="connsiteY191-3454" fmla="*/ 3600450 h 3795712"/>
              <a:gd name="connsiteX192-3455" fmla="*/ 914400 w 4286250"/>
              <a:gd name="connsiteY192-3456" fmla="*/ 3619500 h 3795712"/>
              <a:gd name="connsiteX193-3457" fmla="*/ 847725 w 4286250"/>
              <a:gd name="connsiteY193-3458" fmla="*/ 3519487 h 3795712"/>
              <a:gd name="connsiteX194-3459" fmla="*/ 790575 w 4286250"/>
              <a:gd name="connsiteY194-3460" fmla="*/ 3381375 h 3795712"/>
              <a:gd name="connsiteX195-3461" fmla="*/ 714375 w 4286250"/>
              <a:gd name="connsiteY195-3462" fmla="*/ 3429000 h 3795712"/>
              <a:gd name="connsiteX196-3463" fmla="*/ 571500 w 4286250"/>
              <a:gd name="connsiteY196-3464" fmla="*/ 2995612 h 3795712"/>
              <a:gd name="connsiteX197-3465" fmla="*/ 595312 w 4286250"/>
              <a:gd name="connsiteY197-3466" fmla="*/ 2986087 h 3795712"/>
              <a:gd name="connsiteX198-3467" fmla="*/ 581025 w 4286250"/>
              <a:gd name="connsiteY198-3468" fmla="*/ 2914650 h 3795712"/>
              <a:gd name="connsiteX199-3469" fmla="*/ 542925 w 4286250"/>
              <a:gd name="connsiteY199-3470" fmla="*/ 2847975 h 3795712"/>
              <a:gd name="connsiteX200-3471" fmla="*/ 481012 w 4286250"/>
              <a:gd name="connsiteY200-3472" fmla="*/ 2771775 h 3795712"/>
              <a:gd name="connsiteX201-3473" fmla="*/ 328612 w 4286250"/>
              <a:gd name="connsiteY201-3474" fmla="*/ 2595562 h 3795712"/>
              <a:gd name="connsiteX202-3475" fmla="*/ 247650 w 4286250"/>
              <a:gd name="connsiteY202-3476" fmla="*/ 2524125 h 3795712"/>
              <a:gd name="connsiteX203-3477" fmla="*/ 214312 w 4286250"/>
              <a:gd name="connsiteY203-3478" fmla="*/ 2466975 h 3795712"/>
              <a:gd name="connsiteX204-3479" fmla="*/ 171450 w 4286250"/>
              <a:gd name="connsiteY204-3480" fmla="*/ 2400300 h 3795712"/>
              <a:gd name="connsiteX205-3481" fmla="*/ 104775 w 4286250"/>
              <a:gd name="connsiteY205-3482" fmla="*/ 2357437 h 3795712"/>
              <a:gd name="connsiteX206-3483" fmla="*/ 52387 w 4286250"/>
              <a:gd name="connsiteY206-3484" fmla="*/ 2324100 h 3795712"/>
              <a:gd name="connsiteX207-3485" fmla="*/ 0 w 4286250"/>
              <a:gd name="connsiteY207-3486" fmla="*/ 2209800 h 3795712"/>
              <a:gd name="connsiteX208-3487" fmla="*/ 290512 w 4286250"/>
              <a:gd name="connsiteY208-3488" fmla="*/ 2000250 h 3795712"/>
              <a:gd name="connsiteX209-3489" fmla="*/ 504825 w 4286250"/>
              <a:gd name="connsiteY209-3490" fmla="*/ 1828800 h 3795712"/>
              <a:gd name="connsiteX210-3491" fmla="*/ 742950 w 4286250"/>
              <a:gd name="connsiteY210-3492" fmla="*/ 1557337 h 3795712"/>
              <a:gd name="connsiteX211-3493" fmla="*/ 900112 w 4286250"/>
              <a:gd name="connsiteY211-3494" fmla="*/ 1428750 h 3795712"/>
              <a:gd name="connsiteX212-3495" fmla="*/ 1162050 w 4286250"/>
              <a:gd name="connsiteY212-3496" fmla="*/ 1243012 h 3795712"/>
              <a:gd name="connsiteX213-3497" fmla="*/ 1466850 w 4286250"/>
              <a:gd name="connsiteY213-3498" fmla="*/ 1028700 h 3795712"/>
              <a:gd name="connsiteX214-3499" fmla="*/ 1690687 w 4286250"/>
              <a:gd name="connsiteY214-3500" fmla="*/ 833437 h 3795712"/>
              <a:gd name="connsiteX215-3501" fmla="*/ 1871662 w 4286250"/>
              <a:gd name="connsiteY215-3502" fmla="*/ 614362 h 3795712"/>
              <a:gd name="connsiteX216-3503" fmla="*/ 2062162 w 4286250"/>
              <a:gd name="connsiteY216-3504" fmla="*/ 366712 h 3795712"/>
              <a:gd name="connsiteX217-3505" fmla="*/ 2214562 w 4286250"/>
              <a:gd name="connsiteY217-3506" fmla="*/ 161925 h 3795712"/>
              <a:gd name="connsiteX218-3507" fmla="*/ 2286000 w 4286250"/>
              <a:gd name="connsiteY218-3508" fmla="*/ 76200 h 3795712"/>
              <a:gd name="connsiteX219-3509" fmla="*/ 2343150 w 4286250"/>
              <a:gd name="connsiteY219-3510" fmla="*/ 0 h 3795712"/>
              <a:gd name="connsiteX0-3511" fmla="*/ 2343150 w 4276725"/>
              <a:gd name="connsiteY0-3512" fmla="*/ 0 h 3795712"/>
              <a:gd name="connsiteX1-3513" fmla="*/ 2405062 w 4276725"/>
              <a:gd name="connsiteY1-3514" fmla="*/ 19050 h 3795712"/>
              <a:gd name="connsiteX2-3515" fmla="*/ 2433637 w 4276725"/>
              <a:gd name="connsiteY2-3516" fmla="*/ 23812 h 3795712"/>
              <a:gd name="connsiteX3-3517" fmla="*/ 2452687 w 4276725"/>
              <a:gd name="connsiteY3-3518" fmla="*/ 52387 h 3795712"/>
              <a:gd name="connsiteX4-3519" fmla="*/ 2509837 w 4276725"/>
              <a:gd name="connsiteY4-3520" fmla="*/ 38100 h 3795712"/>
              <a:gd name="connsiteX5-3521" fmla="*/ 2552700 w 4276725"/>
              <a:gd name="connsiteY5-3522" fmla="*/ 38100 h 3795712"/>
              <a:gd name="connsiteX6-3523" fmla="*/ 2619375 w 4276725"/>
              <a:gd name="connsiteY6-3524" fmla="*/ 38100 h 3795712"/>
              <a:gd name="connsiteX7-3525" fmla="*/ 2647950 w 4276725"/>
              <a:gd name="connsiteY7-3526" fmla="*/ 57150 h 3795712"/>
              <a:gd name="connsiteX8-3527" fmla="*/ 2662237 w 4276725"/>
              <a:gd name="connsiteY8-3528" fmla="*/ 95250 h 3795712"/>
              <a:gd name="connsiteX9-3529" fmla="*/ 2624137 w 4276725"/>
              <a:gd name="connsiteY9-3530" fmla="*/ 114300 h 3795712"/>
              <a:gd name="connsiteX10-3531" fmla="*/ 2662237 w 4276725"/>
              <a:gd name="connsiteY10-3532" fmla="*/ 133350 h 3795712"/>
              <a:gd name="connsiteX11-3533" fmla="*/ 2695575 w 4276725"/>
              <a:gd name="connsiteY11-3534" fmla="*/ 161925 h 3795712"/>
              <a:gd name="connsiteX12-3535" fmla="*/ 2728912 w 4276725"/>
              <a:gd name="connsiteY12-3536" fmla="*/ 128587 h 3795712"/>
              <a:gd name="connsiteX13-3537" fmla="*/ 2762250 w 4276725"/>
              <a:gd name="connsiteY13-3538" fmla="*/ 161925 h 3795712"/>
              <a:gd name="connsiteX14-3539" fmla="*/ 2814637 w 4276725"/>
              <a:gd name="connsiteY14-3540" fmla="*/ 190500 h 3795712"/>
              <a:gd name="connsiteX15-3541" fmla="*/ 2871787 w 4276725"/>
              <a:gd name="connsiteY15-3542" fmla="*/ 209550 h 3795712"/>
              <a:gd name="connsiteX16-3543" fmla="*/ 2871787 w 4276725"/>
              <a:gd name="connsiteY16-3544" fmla="*/ 209550 h 3795712"/>
              <a:gd name="connsiteX17-3545" fmla="*/ 2900362 w 4276725"/>
              <a:gd name="connsiteY17-3546" fmla="*/ 257175 h 3795712"/>
              <a:gd name="connsiteX18-3547" fmla="*/ 2952750 w 4276725"/>
              <a:gd name="connsiteY18-3548" fmla="*/ 300037 h 3795712"/>
              <a:gd name="connsiteX19-3549" fmla="*/ 2990850 w 4276725"/>
              <a:gd name="connsiteY19-3550" fmla="*/ 342900 h 3795712"/>
              <a:gd name="connsiteX20-3551" fmla="*/ 3043237 w 4276725"/>
              <a:gd name="connsiteY20-3552" fmla="*/ 357187 h 3795712"/>
              <a:gd name="connsiteX21-3553" fmla="*/ 3033712 w 4276725"/>
              <a:gd name="connsiteY21-3554" fmla="*/ 395287 h 3795712"/>
              <a:gd name="connsiteX22-3555" fmla="*/ 3019425 w 4276725"/>
              <a:gd name="connsiteY22-3556" fmla="*/ 438150 h 3795712"/>
              <a:gd name="connsiteX23-3557" fmla="*/ 3019425 w 4276725"/>
              <a:gd name="connsiteY23-3558" fmla="*/ 438150 h 3795712"/>
              <a:gd name="connsiteX24-3559" fmla="*/ 3043237 w 4276725"/>
              <a:gd name="connsiteY24-3560" fmla="*/ 481012 h 3795712"/>
              <a:gd name="connsiteX25-3561" fmla="*/ 3000375 w 4276725"/>
              <a:gd name="connsiteY25-3562" fmla="*/ 485775 h 3795712"/>
              <a:gd name="connsiteX26-3563" fmla="*/ 2986087 w 4276725"/>
              <a:gd name="connsiteY26-3564" fmla="*/ 495300 h 3795712"/>
              <a:gd name="connsiteX27-3565" fmla="*/ 2986087 w 4276725"/>
              <a:gd name="connsiteY27-3566" fmla="*/ 495300 h 3795712"/>
              <a:gd name="connsiteX28-3567" fmla="*/ 2971800 w 4276725"/>
              <a:gd name="connsiteY28-3568" fmla="*/ 547687 h 3795712"/>
              <a:gd name="connsiteX29-3569" fmla="*/ 2971800 w 4276725"/>
              <a:gd name="connsiteY29-3570" fmla="*/ 547687 h 3795712"/>
              <a:gd name="connsiteX30-3571" fmla="*/ 2928937 w 4276725"/>
              <a:gd name="connsiteY30-3572" fmla="*/ 576262 h 3795712"/>
              <a:gd name="connsiteX31-3573" fmla="*/ 2914650 w 4276725"/>
              <a:gd name="connsiteY31-3574" fmla="*/ 595312 h 3795712"/>
              <a:gd name="connsiteX32-3575" fmla="*/ 2933700 w 4276725"/>
              <a:gd name="connsiteY32-3576" fmla="*/ 619125 h 3795712"/>
              <a:gd name="connsiteX33-3577" fmla="*/ 2952750 w 4276725"/>
              <a:gd name="connsiteY33-3578" fmla="*/ 652462 h 3795712"/>
              <a:gd name="connsiteX34-3579" fmla="*/ 2952750 w 4276725"/>
              <a:gd name="connsiteY34-3580" fmla="*/ 652462 h 3795712"/>
              <a:gd name="connsiteX35-3581" fmla="*/ 2914650 w 4276725"/>
              <a:gd name="connsiteY35-3582" fmla="*/ 690562 h 3795712"/>
              <a:gd name="connsiteX36-3583" fmla="*/ 2909887 w 4276725"/>
              <a:gd name="connsiteY36-3584" fmla="*/ 709612 h 3795712"/>
              <a:gd name="connsiteX37-3585" fmla="*/ 2976562 w 4276725"/>
              <a:gd name="connsiteY37-3586" fmla="*/ 704850 h 3795712"/>
              <a:gd name="connsiteX38-3587" fmla="*/ 3038475 w 4276725"/>
              <a:gd name="connsiteY38-3588" fmla="*/ 704850 h 3795712"/>
              <a:gd name="connsiteX39-3589" fmla="*/ 3081337 w 4276725"/>
              <a:gd name="connsiteY39-3590" fmla="*/ 690562 h 3795712"/>
              <a:gd name="connsiteX40-3591" fmla="*/ 3119437 w 4276725"/>
              <a:gd name="connsiteY40-3592" fmla="*/ 685800 h 3795712"/>
              <a:gd name="connsiteX41-3593" fmla="*/ 3157537 w 4276725"/>
              <a:gd name="connsiteY41-3594" fmla="*/ 681037 h 3795712"/>
              <a:gd name="connsiteX42-3595" fmla="*/ 3157537 w 4276725"/>
              <a:gd name="connsiteY42-3596" fmla="*/ 681037 h 3795712"/>
              <a:gd name="connsiteX43-3597" fmla="*/ 3190875 w 4276725"/>
              <a:gd name="connsiteY43-3598" fmla="*/ 638175 h 3795712"/>
              <a:gd name="connsiteX44-3599" fmla="*/ 3276600 w 4276725"/>
              <a:gd name="connsiteY44-3600" fmla="*/ 671512 h 3795712"/>
              <a:gd name="connsiteX45-3601" fmla="*/ 3307556 w 4276725"/>
              <a:gd name="connsiteY45-3602" fmla="*/ 666750 h 3795712"/>
              <a:gd name="connsiteX46-3603" fmla="*/ 3283744 w 4276725"/>
              <a:gd name="connsiteY46-3604" fmla="*/ 623888 h 3795712"/>
              <a:gd name="connsiteX47-3605" fmla="*/ 3352800 w 4276725"/>
              <a:gd name="connsiteY47-3606" fmla="*/ 661987 h 3795712"/>
              <a:gd name="connsiteX48-3607" fmla="*/ 3381375 w 4276725"/>
              <a:gd name="connsiteY48-3608" fmla="*/ 681037 h 3795712"/>
              <a:gd name="connsiteX49-3609" fmla="*/ 3424237 w 4276725"/>
              <a:gd name="connsiteY49-3610" fmla="*/ 723900 h 3795712"/>
              <a:gd name="connsiteX50-3611" fmla="*/ 3471862 w 4276725"/>
              <a:gd name="connsiteY50-3612" fmla="*/ 742950 h 3795712"/>
              <a:gd name="connsiteX51-3613" fmla="*/ 3419475 w 4276725"/>
              <a:gd name="connsiteY51-3614" fmla="*/ 771525 h 3795712"/>
              <a:gd name="connsiteX52-3615" fmla="*/ 3419475 w 4276725"/>
              <a:gd name="connsiteY52-3616" fmla="*/ 804862 h 3795712"/>
              <a:gd name="connsiteX53-3617" fmla="*/ 3419475 w 4276725"/>
              <a:gd name="connsiteY53-3618" fmla="*/ 838200 h 3795712"/>
              <a:gd name="connsiteX54-3619" fmla="*/ 3419475 w 4276725"/>
              <a:gd name="connsiteY54-3620" fmla="*/ 852487 h 3795712"/>
              <a:gd name="connsiteX55-3621" fmla="*/ 3386137 w 4276725"/>
              <a:gd name="connsiteY55-3622" fmla="*/ 852487 h 3795712"/>
              <a:gd name="connsiteX56-3623" fmla="*/ 3357562 w 4276725"/>
              <a:gd name="connsiteY56-3624" fmla="*/ 852487 h 3795712"/>
              <a:gd name="connsiteX57-3625" fmla="*/ 3309937 w 4276725"/>
              <a:gd name="connsiteY57-3626" fmla="*/ 857250 h 3795712"/>
              <a:gd name="connsiteX58-3627" fmla="*/ 3348037 w 4276725"/>
              <a:gd name="connsiteY58-3628" fmla="*/ 895350 h 3795712"/>
              <a:gd name="connsiteX59-3629" fmla="*/ 3367087 w 4276725"/>
              <a:gd name="connsiteY59-3630" fmla="*/ 928687 h 3795712"/>
              <a:gd name="connsiteX60-3631" fmla="*/ 3395662 w 4276725"/>
              <a:gd name="connsiteY60-3632" fmla="*/ 947737 h 3795712"/>
              <a:gd name="connsiteX61-3633" fmla="*/ 3395662 w 4276725"/>
              <a:gd name="connsiteY61-3634" fmla="*/ 976312 h 3795712"/>
              <a:gd name="connsiteX62-3635" fmla="*/ 3400425 w 4276725"/>
              <a:gd name="connsiteY62-3636" fmla="*/ 1004887 h 3795712"/>
              <a:gd name="connsiteX63-3637" fmla="*/ 3390900 w 4276725"/>
              <a:gd name="connsiteY63-3638" fmla="*/ 1038225 h 3795712"/>
              <a:gd name="connsiteX64-3639" fmla="*/ 3405187 w 4276725"/>
              <a:gd name="connsiteY64-3640" fmla="*/ 1057275 h 3795712"/>
              <a:gd name="connsiteX65-3641" fmla="*/ 3438525 w 4276725"/>
              <a:gd name="connsiteY65-3642" fmla="*/ 1033462 h 3795712"/>
              <a:gd name="connsiteX66-3643" fmla="*/ 3448050 w 4276725"/>
              <a:gd name="connsiteY66-3644" fmla="*/ 981075 h 3795712"/>
              <a:gd name="connsiteX67-3645" fmla="*/ 3462337 w 4276725"/>
              <a:gd name="connsiteY67-3646" fmla="*/ 966787 h 3795712"/>
              <a:gd name="connsiteX68-3647" fmla="*/ 3486150 w 4276725"/>
              <a:gd name="connsiteY68-3648" fmla="*/ 976312 h 3795712"/>
              <a:gd name="connsiteX69-3649" fmla="*/ 3476625 w 4276725"/>
              <a:gd name="connsiteY69-3650" fmla="*/ 1019175 h 3795712"/>
              <a:gd name="connsiteX70-3651" fmla="*/ 3452813 w 4276725"/>
              <a:gd name="connsiteY70-3652" fmla="*/ 1033463 h 3795712"/>
              <a:gd name="connsiteX71-3653" fmla="*/ 3495674 w 4276725"/>
              <a:gd name="connsiteY71-3654" fmla="*/ 1059656 h 3795712"/>
              <a:gd name="connsiteX72-3655" fmla="*/ 3521868 w 4276725"/>
              <a:gd name="connsiteY72-3656" fmla="*/ 1026318 h 3795712"/>
              <a:gd name="connsiteX73-3657" fmla="*/ 3524250 w 4276725"/>
              <a:gd name="connsiteY73-3658" fmla="*/ 978694 h 3795712"/>
              <a:gd name="connsiteX74-3659" fmla="*/ 3538537 w 4276725"/>
              <a:gd name="connsiteY74-3660" fmla="*/ 942975 h 3795712"/>
              <a:gd name="connsiteX75-3661" fmla="*/ 3586162 w 4276725"/>
              <a:gd name="connsiteY75-3662" fmla="*/ 933450 h 3795712"/>
              <a:gd name="connsiteX76-3663" fmla="*/ 3562350 w 4276725"/>
              <a:gd name="connsiteY76-3664" fmla="*/ 909637 h 3795712"/>
              <a:gd name="connsiteX77-3665" fmla="*/ 3586162 w 4276725"/>
              <a:gd name="connsiteY77-3666" fmla="*/ 876300 h 3795712"/>
              <a:gd name="connsiteX78-3667" fmla="*/ 3552825 w 4276725"/>
              <a:gd name="connsiteY78-3668" fmla="*/ 866775 h 3795712"/>
              <a:gd name="connsiteX79-3669" fmla="*/ 3552825 w 4276725"/>
              <a:gd name="connsiteY79-3670" fmla="*/ 804862 h 3795712"/>
              <a:gd name="connsiteX80-3671" fmla="*/ 3586162 w 4276725"/>
              <a:gd name="connsiteY80-3672" fmla="*/ 795337 h 3795712"/>
              <a:gd name="connsiteX81-3673" fmla="*/ 3600450 w 4276725"/>
              <a:gd name="connsiteY81-3674" fmla="*/ 857250 h 3795712"/>
              <a:gd name="connsiteX82-3675" fmla="*/ 3638550 w 4276725"/>
              <a:gd name="connsiteY82-3676" fmla="*/ 852487 h 3795712"/>
              <a:gd name="connsiteX83-3677" fmla="*/ 3690937 w 4276725"/>
              <a:gd name="connsiteY83-3678" fmla="*/ 876300 h 3795712"/>
              <a:gd name="connsiteX84-3679" fmla="*/ 3719512 w 4276725"/>
              <a:gd name="connsiteY84-3680" fmla="*/ 900112 h 3795712"/>
              <a:gd name="connsiteX85-3681" fmla="*/ 3738562 w 4276725"/>
              <a:gd name="connsiteY85-3682" fmla="*/ 881062 h 3795712"/>
              <a:gd name="connsiteX86-3683" fmla="*/ 3743325 w 4276725"/>
              <a:gd name="connsiteY86-3684" fmla="*/ 852487 h 3795712"/>
              <a:gd name="connsiteX87-3685" fmla="*/ 3757612 w 4276725"/>
              <a:gd name="connsiteY87-3686" fmla="*/ 842962 h 3795712"/>
              <a:gd name="connsiteX88-3687" fmla="*/ 3800475 w 4276725"/>
              <a:gd name="connsiteY88-3688" fmla="*/ 838200 h 3795712"/>
              <a:gd name="connsiteX89-3689" fmla="*/ 3786187 w 4276725"/>
              <a:gd name="connsiteY89-3690" fmla="*/ 800100 h 3795712"/>
              <a:gd name="connsiteX90-3691" fmla="*/ 3767137 w 4276725"/>
              <a:gd name="connsiteY90-3692" fmla="*/ 757237 h 3795712"/>
              <a:gd name="connsiteX91-3693" fmla="*/ 3781425 w 4276725"/>
              <a:gd name="connsiteY91-3694" fmla="*/ 719137 h 3795712"/>
              <a:gd name="connsiteX92-3695" fmla="*/ 3829050 w 4276725"/>
              <a:gd name="connsiteY92-3696" fmla="*/ 747712 h 3795712"/>
              <a:gd name="connsiteX93-3697" fmla="*/ 3833812 w 4276725"/>
              <a:gd name="connsiteY93-3698" fmla="*/ 709612 h 3795712"/>
              <a:gd name="connsiteX94-3699" fmla="*/ 3871912 w 4276725"/>
              <a:gd name="connsiteY94-3700" fmla="*/ 695325 h 3795712"/>
              <a:gd name="connsiteX95-3701" fmla="*/ 3905250 w 4276725"/>
              <a:gd name="connsiteY95-3702" fmla="*/ 700087 h 3795712"/>
              <a:gd name="connsiteX96-3703" fmla="*/ 3952875 w 4276725"/>
              <a:gd name="connsiteY96-3704" fmla="*/ 685800 h 3795712"/>
              <a:gd name="connsiteX97-3705" fmla="*/ 3976687 w 4276725"/>
              <a:gd name="connsiteY97-3706" fmla="*/ 647700 h 3795712"/>
              <a:gd name="connsiteX98-3707" fmla="*/ 3990975 w 4276725"/>
              <a:gd name="connsiteY98-3708" fmla="*/ 609600 h 3795712"/>
              <a:gd name="connsiteX99-3709" fmla="*/ 3976687 w 4276725"/>
              <a:gd name="connsiteY99-3710" fmla="*/ 581025 h 3795712"/>
              <a:gd name="connsiteX100-3711" fmla="*/ 3990975 w 4276725"/>
              <a:gd name="connsiteY100-3712" fmla="*/ 561975 h 3795712"/>
              <a:gd name="connsiteX101-3713" fmla="*/ 4000500 w 4276725"/>
              <a:gd name="connsiteY101-3714" fmla="*/ 528637 h 3795712"/>
              <a:gd name="connsiteX102-3715" fmla="*/ 4038600 w 4276725"/>
              <a:gd name="connsiteY102-3716" fmla="*/ 514350 h 3795712"/>
              <a:gd name="connsiteX103-3717" fmla="*/ 4076700 w 4276725"/>
              <a:gd name="connsiteY103-3718" fmla="*/ 495300 h 3795712"/>
              <a:gd name="connsiteX104-3719" fmla="*/ 4067175 w 4276725"/>
              <a:gd name="connsiteY104-3720" fmla="*/ 452437 h 3795712"/>
              <a:gd name="connsiteX105-3721" fmla="*/ 4076700 w 4276725"/>
              <a:gd name="connsiteY105-3722" fmla="*/ 428625 h 3795712"/>
              <a:gd name="connsiteX106-3723" fmla="*/ 4062412 w 4276725"/>
              <a:gd name="connsiteY106-3724" fmla="*/ 395287 h 3795712"/>
              <a:gd name="connsiteX107-3725" fmla="*/ 4062412 w 4276725"/>
              <a:gd name="connsiteY107-3726" fmla="*/ 371475 h 3795712"/>
              <a:gd name="connsiteX108-3727" fmla="*/ 4090987 w 4276725"/>
              <a:gd name="connsiteY108-3728" fmla="*/ 357187 h 3795712"/>
              <a:gd name="connsiteX109-3729" fmla="*/ 4114800 w 4276725"/>
              <a:gd name="connsiteY109-3730" fmla="*/ 366712 h 3795712"/>
              <a:gd name="connsiteX110-3731" fmla="*/ 4152900 w 4276725"/>
              <a:gd name="connsiteY110-3732" fmla="*/ 333375 h 3795712"/>
              <a:gd name="connsiteX111-3733" fmla="*/ 4162425 w 4276725"/>
              <a:gd name="connsiteY111-3734" fmla="*/ 314325 h 3795712"/>
              <a:gd name="connsiteX112-3735" fmla="*/ 4138612 w 4276725"/>
              <a:gd name="connsiteY112-3736" fmla="*/ 266700 h 3795712"/>
              <a:gd name="connsiteX113-3737" fmla="*/ 4148137 w 4276725"/>
              <a:gd name="connsiteY113-3738" fmla="*/ 242887 h 3795712"/>
              <a:gd name="connsiteX114-3739" fmla="*/ 4157662 w 4276725"/>
              <a:gd name="connsiteY114-3740" fmla="*/ 223837 h 3795712"/>
              <a:gd name="connsiteX115-3741" fmla="*/ 4171950 w 4276725"/>
              <a:gd name="connsiteY115-3742" fmla="*/ 195262 h 3795712"/>
              <a:gd name="connsiteX116-3743" fmla="*/ 4224337 w 4276725"/>
              <a:gd name="connsiteY116-3744" fmla="*/ 204787 h 3795712"/>
              <a:gd name="connsiteX117-3745" fmla="*/ 4238625 w 4276725"/>
              <a:gd name="connsiteY117-3746" fmla="*/ 200025 h 3795712"/>
              <a:gd name="connsiteX118-3747" fmla="*/ 4276725 w 4276725"/>
              <a:gd name="connsiteY118-3748" fmla="*/ 214312 h 3795712"/>
              <a:gd name="connsiteX119-3749" fmla="*/ 4205287 w 4276725"/>
              <a:gd name="connsiteY119-3750" fmla="*/ 638175 h 3795712"/>
              <a:gd name="connsiteX120-3751" fmla="*/ 4205287 w 4276725"/>
              <a:gd name="connsiteY120-3752" fmla="*/ 723900 h 3795712"/>
              <a:gd name="connsiteX121-3753" fmla="*/ 4224337 w 4276725"/>
              <a:gd name="connsiteY121-3754" fmla="*/ 814387 h 3795712"/>
              <a:gd name="connsiteX122-3755" fmla="*/ 4233862 w 4276725"/>
              <a:gd name="connsiteY122-3756" fmla="*/ 895350 h 3795712"/>
              <a:gd name="connsiteX123-3757" fmla="*/ 4248150 w 4276725"/>
              <a:gd name="connsiteY123-3758" fmla="*/ 976312 h 3795712"/>
              <a:gd name="connsiteX124-3759" fmla="*/ 4152900 w 4276725"/>
              <a:gd name="connsiteY124-3760" fmla="*/ 1104900 h 3795712"/>
              <a:gd name="connsiteX125-3761" fmla="*/ 4124325 w 4276725"/>
              <a:gd name="connsiteY125-3762" fmla="*/ 1166812 h 3795712"/>
              <a:gd name="connsiteX126-3763" fmla="*/ 4076700 w 4276725"/>
              <a:gd name="connsiteY126-3764" fmla="*/ 1223962 h 3795712"/>
              <a:gd name="connsiteX127-3765" fmla="*/ 4043362 w 4276725"/>
              <a:gd name="connsiteY127-3766" fmla="*/ 1257300 h 3795712"/>
              <a:gd name="connsiteX128-3767" fmla="*/ 4005262 w 4276725"/>
              <a:gd name="connsiteY128-3768" fmla="*/ 1285875 h 3795712"/>
              <a:gd name="connsiteX129-3769" fmla="*/ 3976687 w 4276725"/>
              <a:gd name="connsiteY129-3770" fmla="*/ 1323975 h 3795712"/>
              <a:gd name="connsiteX130-3771" fmla="*/ 3962400 w 4276725"/>
              <a:gd name="connsiteY130-3772" fmla="*/ 1385887 h 3795712"/>
              <a:gd name="connsiteX131-3773" fmla="*/ 3914775 w 4276725"/>
              <a:gd name="connsiteY131-3774" fmla="*/ 1452562 h 3795712"/>
              <a:gd name="connsiteX132-3775" fmla="*/ 3890962 w 4276725"/>
              <a:gd name="connsiteY132-3776" fmla="*/ 1504950 h 3795712"/>
              <a:gd name="connsiteX133-3777" fmla="*/ 3900487 w 4276725"/>
              <a:gd name="connsiteY133-3778" fmla="*/ 1543050 h 3795712"/>
              <a:gd name="connsiteX134-3779" fmla="*/ 3876675 w 4276725"/>
              <a:gd name="connsiteY134-3780" fmla="*/ 1581150 h 3795712"/>
              <a:gd name="connsiteX135-3781" fmla="*/ 3714750 w 4276725"/>
              <a:gd name="connsiteY135-3782" fmla="*/ 1790700 h 3795712"/>
              <a:gd name="connsiteX136-3783" fmla="*/ 3590925 w 4276725"/>
              <a:gd name="connsiteY136-3784" fmla="*/ 1952625 h 3795712"/>
              <a:gd name="connsiteX137-3785" fmla="*/ 3538537 w 4276725"/>
              <a:gd name="connsiteY137-3786" fmla="*/ 2028825 h 3795712"/>
              <a:gd name="connsiteX138-3787" fmla="*/ 3505200 w 4276725"/>
              <a:gd name="connsiteY138-3788" fmla="*/ 2100262 h 3795712"/>
              <a:gd name="connsiteX139-3789" fmla="*/ 3486150 w 4276725"/>
              <a:gd name="connsiteY139-3790" fmla="*/ 2181225 h 3795712"/>
              <a:gd name="connsiteX140-3791" fmla="*/ 3486150 w 4276725"/>
              <a:gd name="connsiteY140-3792" fmla="*/ 2228850 h 3795712"/>
              <a:gd name="connsiteX141-3793" fmla="*/ 3486150 w 4276725"/>
              <a:gd name="connsiteY141-3794" fmla="*/ 2290762 h 3795712"/>
              <a:gd name="connsiteX142-3795" fmla="*/ 3486150 w 4276725"/>
              <a:gd name="connsiteY142-3796" fmla="*/ 2366962 h 3795712"/>
              <a:gd name="connsiteX143-3797" fmla="*/ 3443287 w 4276725"/>
              <a:gd name="connsiteY143-3798" fmla="*/ 2462212 h 3795712"/>
              <a:gd name="connsiteX144-3799" fmla="*/ 3400425 w 4276725"/>
              <a:gd name="connsiteY144-3800" fmla="*/ 2552700 h 3795712"/>
              <a:gd name="connsiteX145-3801" fmla="*/ 3367087 w 4276725"/>
              <a:gd name="connsiteY145-3802" fmla="*/ 2624137 h 3795712"/>
              <a:gd name="connsiteX146-3803" fmla="*/ 3309937 w 4276725"/>
              <a:gd name="connsiteY146-3804" fmla="*/ 2686050 h 3795712"/>
              <a:gd name="connsiteX147-3805" fmla="*/ 3281362 w 4276725"/>
              <a:gd name="connsiteY147-3806" fmla="*/ 2714625 h 3795712"/>
              <a:gd name="connsiteX148-3807" fmla="*/ 3257550 w 4276725"/>
              <a:gd name="connsiteY148-3808" fmla="*/ 2762250 h 3795712"/>
              <a:gd name="connsiteX149-3809" fmla="*/ 3248025 w 4276725"/>
              <a:gd name="connsiteY149-3810" fmla="*/ 2809875 h 3795712"/>
              <a:gd name="connsiteX150-3811" fmla="*/ 3267075 w 4276725"/>
              <a:gd name="connsiteY150-3812" fmla="*/ 2900362 h 3795712"/>
              <a:gd name="connsiteX151-3813" fmla="*/ 3267075 w 4276725"/>
              <a:gd name="connsiteY151-3814" fmla="*/ 2981325 h 3795712"/>
              <a:gd name="connsiteX152-3815" fmla="*/ 3248025 w 4276725"/>
              <a:gd name="connsiteY152-3816" fmla="*/ 3024187 h 3795712"/>
              <a:gd name="connsiteX153-3817" fmla="*/ 3167062 w 4276725"/>
              <a:gd name="connsiteY153-3818" fmla="*/ 3024187 h 3795712"/>
              <a:gd name="connsiteX154-3819" fmla="*/ 3100387 w 4276725"/>
              <a:gd name="connsiteY154-3820" fmla="*/ 3014662 h 3795712"/>
              <a:gd name="connsiteX155-3821" fmla="*/ 3038475 w 4276725"/>
              <a:gd name="connsiteY155-3822" fmla="*/ 3028950 h 3795712"/>
              <a:gd name="connsiteX156-3823" fmla="*/ 2981325 w 4276725"/>
              <a:gd name="connsiteY156-3824" fmla="*/ 3076575 h 3795712"/>
              <a:gd name="connsiteX157-3825" fmla="*/ 2928937 w 4276725"/>
              <a:gd name="connsiteY157-3826" fmla="*/ 3148012 h 3795712"/>
              <a:gd name="connsiteX158-3827" fmla="*/ 2876550 w 4276725"/>
              <a:gd name="connsiteY158-3828" fmla="*/ 3200400 h 3795712"/>
              <a:gd name="connsiteX159-3829" fmla="*/ 2809875 w 4276725"/>
              <a:gd name="connsiteY159-3830" fmla="*/ 3228975 h 3795712"/>
              <a:gd name="connsiteX160-3831" fmla="*/ 2786062 w 4276725"/>
              <a:gd name="connsiteY160-3832" fmla="*/ 3257550 h 3795712"/>
              <a:gd name="connsiteX161-3833" fmla="*/ 2767012 w 4276725"/>
              <a:gd name="connsiteY161-3834" fmla="*/ 3300412 h 3795712"/>
              <a:gd name="connsiteX162-3835" fmla="*/ 2776537 w 4276725"/>
              <a:gd name="connsiteY162-3836" fmla="*/ 3333750 h 3795712"/>
              <a:gd name="connsiteX163-3837" fmla="*/ 2814637 w 4276725"/>
              <a:gd name="connsiteY163-3838" fmla="*/ 3381375 h 3795712"/>
              <a:gd name="connsiteX164-3839" fmla="*/ 2833687 w 4276725"/>
              <a:gd name="connsiteY164-3840" fmla="*/ 3409950 h 3795712"/>
              <a:gd name="connsiteX165-3841" fmla="*/ 2814637 w 4276725"/>
              <a:gd name="connsiteY165-3842" fmla="*/ 3443287 h 3795712"/>
              <a:gd name="connsiteX166-3843" fmla="*/ 2776537 w 4276725"/>
              <a:gd name="connsiteY166-3844" fmla="*/ 3467100 h 3795712"/>
              <a:gd name="connsiteX167-3845" fmla="*/ 2752725 w 4276725"/>
              <a:gd name="connsiteY167-3846" fmla="*/ 3490912 h 3795712"/>
              <a:gd name="connsiteX168-3847" fmla="*/ 2752725 w 4276725"/>
              <a:gd name="connsiteY168-3848" fmla="*/ 3524250 h 3795712"/>
              <a:gd name="connsiteX169-3849" fmla="*/ 2752725 w 4276725"/>
              <a:gd name="connsiteY169-3850" fmla="*/ 3548062 h 3795712"/>
              <a:gd name="connsiteX170-3851" fmla="*/ 2705100 w 4276725"/>
              <a:gd name="connsiteY170-3852" fmla="*/ 3567112 h 3795712"/>
              <a:gd name="connsiteX171-3853" fmla="*/ 2652712 w 4276725"/>
              <a:gd name="connsiteY171-3854" fmla="*/ 3605212 h 3795712"/>
              <a:gd name="connsiteX172-3855" fmla="*/ 2619375 w 4276725"/>
              <a:gd name="connsiteY172-3856" fmla="*/ 3690937 h 3795712"/>
              <a:gd name="connsiteX173-3857" fmla="*/ 2605087 w 4276725"/>
              <a:gd name="connsiteY173-3858" fmla="*/ 3733800 h 3795712"/>
              <a:gd name="connsiteX174-3859" fmla="*/ 2566987 w 4276725"/>
              <a:gd name="connsiteY174-3860" fmla="*/ 3762375 h 3795712"/>
              <a:gd name="connsiteX175-3861" fmla="*/ 2509837 w 4276725"/>
              <a:gd name="connsiteY175-3862" fmla="*/ 3767137 h 3795712"/>
              <a:gd name="connsiteX176-3863" fmla="*/ 2452687 w 4276725"/>
              <a:gd name="connsiteY176-3864" fmla="*/ 3767137 h 3795712"/>
              <a:gd name="connsiteX177-3865" fmla="*/ 2419350 w 4276725"/>
              <a:gd name="connsiteY177-3866" fmla="*/ 3790950 h 3795712"/>
              <a:gd name="connsiteX178-3867" fmla="*/ 2333625 w 4276725"/>
              <a:gd name="connsiteY178-3868" fmla="*/ 3714750 h 3795712"/>
              <a:gd name="connsiteX179-3869" fmla="*/ 2271712 w 4276725"/>
              <a:gd name="connsiteY179-3870" fmla="*/ 3795712 h 3795712"/>
              <a:gd name="connsiteX180-3871" fmla="*/ 1733550 w 4276725"/>
              <a:gd name="connsiteY180-3872" fmla="*/ 3600450 h 3795712"/>
              <a:gd name="connsiteX181-3873" fmla="*/ 1628775 w 4276725"/>
              <a:gd name="connsiteY181-3874" fmla="*/ 3552825 h 3795712"/>
              <a:gd name="connsiteX182-3875" fmla="*/ 1447800 w 4276725"/>
              <a:gd name="connsiteY182-3876" fmla="*/ 3486150 h 3795712"/>
              <a:gd name="connsiteX183-3877" fmla="*/ 1328737 w 4276725"/>
              <a:gd name="connsiteY183-3878" fmla="*/ 3490912 h 3795712"/>
              <a:gd name="connsiteX184-3879" fmla="*/ 1285875 w 4276725"/>
              <a:gd name="connsiteY184-3880" fmla="*/ 3495675 h 3795712"/>
              <a:gd name="connsiteX185-3881" fmla="*/ 1285875 w 4276725"/>
              <a:gd name="connsiteY185-3882" fmla="*/ 3495675 h 3795712"/>
              <a:gd name="connsiteX186-3883" fmla="*/ 1238250 w 4276725"/>
              <a:gd name="connsiteY186-3884" fmla="*/ 3529012 h 3795712"/>
              <a:gd name="connsiteX187-3885" fmla="*/ 1185862 w 4276725"/>
              <a:gd name="connsiteY187-3886" fmla="*/ 3529012 h 3795712"/>
              <a:gd name="connsiteX188-3887" fmla="*/ 1185862 w 4276725"/>
              <a:gd name="connsiteY188-3888" fmla="*/ 3529012 h 3795712"/>
              <a:gd name="connsiteX189-3889" fmla="*/ 1104900 w 4276725"/>
              <a:gd name="connsiteY189-3890" fmla="*/ 3529012 h 3795712"/>
              <a:gd name="connsiteX190-3891" fmla="*/ 1033462 w 4276725"/>
              <a:gd name="connsiteY190-3892" fmla="*/ 3557587 h 3795712"/>
              <a:gd name="connsiteX191-3893" fmla="*/ 947737 w 4276725"/>
              <a:gd name="connsiteY191-3894" fmla="*/ 3600450 h 3795712"/>
              <a:gd name="connsiteX192-3895" fmla="*/ 914400 w 4276725"/>
              <a:gd name="connsiteY192-3896" fmla="*/ 3619500 h 3795712"/>
              <a:gd name="connsiteX193-3897" fmla="*/ 847725 w 4276725"/>
              <a:gd name="connsiteY193-3898" fmla="*/ 3519487 h 3795712"/>
              <a:gd name="connsiteX194-3899" fmla="*/ 790575 w 4276725"/>
              <a:gd name="connsiteY194-3900" fmla="*/ 3381375 h 3795712"/>
              <a:gd name="connsiteX195-3901" fmla="*/ 714375 w 4276725"/>
              <a:gd name="connsiteY195-3902" fmla="*/ 3429000 h 3795712"/>
              <a:gd name="connsiteX196-3903" fmla="*/ 571500 w 4276725"/>
              <a:gd name="connsiteY196-3904" fmla="*/ 2995612 h 3795712"/>
              <a:gd name="connsiteX197-3905" fmla="*/ 595312 w 4276725"/>
              <a:gd name="connsiteY197-3906" fmla="*/ 2986087 h 3795712"/>
              <a:gd name="connsiteX198-3907" fmla="*/ 581025 w 4276725"/>
              <a:gd name="connsiteY198-3908" fmla="*/ 2914650 h 3795712"/>
              <a:gd name="connsiteX199-3909" fmla="*/ 542925 w 4276725"/>
              <a:gd name="connsiteY199-3910" fmla="*/ 2847975 h 3795712"/>
              <a:gd name="connsiteX200-3911" fmla="*/ 481012 w 4276725"/>
              <a:gd name="connsiteY200-3912" fmla="*/ 2771775 h 3795712"/>
              <a:gd name="connsiteX201-3913" fmla="*/ 328612 w 4276725"/>
              <a:gd name="connsiteY201-3914" fmla="*/ 2595562 h 3795712"/>
              <a:gd name="connsiteX202-3915" fmla="*/ 247650 w 4276725"/>
              <a:gd name="connsiteY202-3916" fmla="*/ 2524125 h 3795712"/>
              <a:gd name="connsiteX203-3917" fmla="*/ 214312 w 4276725"/>
              <a:gd name="connsiteY203-3918" fmla="*/ 2466975 h 3795712"/>
              <a:gd name="connsiteX204-3919" fmla="*/ 171450 w 4276725"/>
              <a:gd name="connsiteY204-3920" fmla="*/ 2400300 h 3795712"/>
              <a:gd name="connsiteX205-3921" fmla="*/ 104775 w 4276725"/>
              <a:gd name="connsiteY205-3922" fmla="*/ 2357437 h 3795712"/>
              <a:gd name="connsiteX206-3923" fmla="*/ 52387 w 4276725"/>
              <a:gd name="connsiteY206-3924" fmla="*/ 2324100 h 3795712"/>
              <a:gd name="connsiteX207-3925" fmla="*/ 0 w 4276725"/>
              <a:gd name="connsiteY207-3926" fmla="*/ 2209800 h 3795712"/>
              <a:gd name="connsiteX208-3927" fmla="*/ 290512 w 4276725"/>
              <a:gd name="connsiteY208-3928" fmla="*/ 2000250 h 3795712"/>
              <a:gd name="connsiteX209-3929" fmla="*/ 504825 w 4276725"/>
              <a:gd name="connsiteY209-3930" fmla="*/ 1828800 h 3795712"/>
              <a:gd name="connsiteX210-3931" fmla="*/ 742950 w 4276725"/>
              <a:gd name="connsiteY210-3932" fmla="*/ 1557337 h 3795712"/>
              <a:gd name="connsiteX211-3933" fmla="*/ 900112 w 4276725"/>
              <a:gd name="connsiteY211-3934" fmla="*/ 1428750 h 3795712"/>
              <a:gd name="connsiteX212-3935" fmla="*/ 1162050 w 4276725"/>
              <a:gd name="connsiteY212-3936" fmla="*/ 1243012 h 3795712"/>
              <a:gd name="connsiteX213-3937" fmla="*/ 1466850 w 4276725"/>
              <a:gd name="connsiteY213-3938" fmla="*/ 1028700 h 3795712"/>
              <a:gd name="connsiteX214-3939" fmla="*/ 1690687 w 4276725"/>
              <a:gd name="connsiteY214-3940" fmla="*/ 833437 h 3795712"/>
              <a:gd name="connsiteX215-3941" fmla="*/ 1871662 w 4276725"/>
              <a:gd name="connsiteY215-3942" fmla="*/ 614362 h 3795712"/>
              <a:gd name="connsiteX216-3943" fmla="*/ 2062162 w 4276725"/>
              <a:gd name="connsiteY216-3944" fmla="*/ 366712 h 3795712"/>
              <a:gd name="connsiteX217-3945" fmla="*/ 2214562 w 4276725"/>
              <a:gd name="connsiteY217-3946" fmla="*/ 161925 h 3795712"/>
              <a:gd name="connsiteX218-3947" fmla="*/ 2286000 w 4276725"/>
              <a:gd name="connsiteY218-3948" fmla="*/ 76200 h 3795712"/>
              <a:gd name="connsiteX219-3949" fmla="*/ 2343150 w 4276725"/>
              <a:gd name="connsiteY219-3950" fmla="*/ 0 h 3795712"/>
              <a:gd name="connsiteX0-3951" fmla="*/ 2343150 w 4276725"/>
              <a:gd name="connsiteY0-3952" fmla="*/ 0 h 3795712"/>
              <a:gd name="connsiteX1-3953" fmla="*/ 2405062 w 4276725"/>
              <a:gd name="connsiteY1-3954" fmla="*/ 19050 h 3795712"/>
              <a:gd name="connsiteX2-3955" fmla="*/ 2433637 w 4276725"/>
              <a:gd name="connsiteY2-3956" fmla="*/ 23812 h 3795712"/>
              <a:gd name="connsiteX3-3957" fmla="*/ 2452687 w 4276725"/>
              <a:gd name="connsiteY3-3958" fmla="*/ 52387 h 3795712"/>
              <a:gd name="connsiteX4-3959" fmla="*/ 2509837 w 4276725"/>
              <a:gd name="connsiteY4-3960" fmla="*/ 38100 h 3795712"/>
              <a:gd name="connsiteX5-3961" fmla="*/ 2552700 w 4276725"/>
              <a:gd name="connsiteY5-3962" fmla="*/ 38100 h 3795712"/>
              <a:gd name="connsiteX6-3963" fmla="*/ 2619375 w 4276725"/>
              <a:gd name="connsiteY6-3964" fmla="*/ 38100 h 3795712"/>
              <a:gd name="connsiteX7-3965" fmla="*/ 2647950 w 4276725"/>
              <a:gd name="connsiteY7-3966" fmla="*/ 57150 h 3795712"/>
              <a:gd name="connsiteX8-3967" fmla="*/ 2662237 w 4276725"/>
              <a:gd name="connsiteY8-3968" fmla="*/ 95250 h 3795712"/>
              <a:gd name="connsiteX9-3969" fmla="*/ 2624137 w 4276725"/>
              <a:gd name="connsiteY9-3970" fmla="*/ 114300 h 3795712"/>
              <a:gd name="connsiteX10-3971" fmla="*/ 2662237 w 4276725"/>
              <a:gd name="connsiteY10-3972" fmla="*/ 133350 h 3795712"/>
              <a:gd name="connsiteX11-3973" fmla="*/ 2695575 w 4276725"/>
              <a:gd name="connsiteY11-3974" fmla="*/ 161925 h 3795712"/>
              <a:gd name="connsiteX12-3975" fmla="*/ 2728912 w 4276725"/>
              <a:gd name="connsiteY12-3976" fmla="*/ 128587 h 3795712"/>
              <a:gd name="connsiteX13-3977" fmla="*/ 2762250 w 4276725"/>
              <a:gd name="connsiteY13-3978" fmla="*/ 161925 h 3795712"/>
              <a:gd name="connsiteX14-3979" fmla="*/ 2814637 w 4276725"/>
              <a:gd name="connsiteY14-3980" fmla="*/ 190500 h 3795712"/>
              <a:gd name="connsiteX15-3981" fmla="*/ 2871787 w 4276725"/>
              <a:gd name="connsiteY15-3982" fmla="*/ 209550 h 3795712"/>
              <a:gd name="connsiteX16-3983" fmla="*/ 2871787 w 4276725"/>
              <a:gd name="connsiteY16-3984" fmla="*/ 209550 h 3795712"/>
              <a:gd name="connsiteX17-3985" fmla="*/ 2900362 w 4276725"/>
              <a:gd name="connsiteY17-3986" fmla="*/ 257175 h 3795712"/>
              <a:gd name="connsiteX18-3987" fmla="*/ 2952750 w 4276725"/>
              <a:gd name="connsiteY18-3988" fmla="*/ 300037 h 3795712"/>
              <a:gd name="connsiteX19-3989" fmla="*/ 2990850 w 4276725"/>
              <a:gd name="connsiteY19-3990" fmla="*/ 342900 h 3795712"/>
              <a:gd name="connsiteX20-3991" fmla="*/ 3043237 w 4276725"/>
              <a:gd name="connsiteY20-3992" fmla="*/ 357187 h 3795712"/>
              <a:gd name="connsiteX21-3993" fmla="*/ 3033712 w 4276725"/>
              <a:gd name="connsiteY21-3994" fmla="*/ 395287 h 3795712"/>
              <a:gd name="connsiteX22-3995" fmla="*/ 3019425 w 4276725"/>
              <a:gd name="connsiteY22-3996" fmla="*/ 438150 h 3795712"/>
              <a:gd name="connsiteX23-3997" fmla="*/ 3019425 w 4276725"/>
              <a:gd name="connsiteY23-3998" fmla="*/ 438150 h 3795712"/>
              <a:gd name="connsiteX24-3999" fmla="*/ 3043237 w 4276725"/>
              <a:gd name="connsiteY24-4000" fmla="*/ 481012 h 3795712"/>
              <a:gd name="connsiteX25-4001" fmla="*/ 3000375 w 4276725"/>
              <a:gd name="connsiteY25-4002" fmla="*/ 485775 h 3795712"/>
              <a:gd name="connsiteX26-4003" fmla="*/ 2986087 w 4276725"/>
              <a:gd name="connsiteY26-4004" fmla="*/ 495300 h 3795712"/>
              <a:gd name="connsiteX27-4005" fmla="*/ 2986087 w 4276725"/>
              <a:gd name="connsiteY27-4006" fmla="*/ 495300 h 3795712"/>
              <a:gd name="connsiteX28-4007" fmla="*/ 2971800 w 4276725"/>
              <a:gd name="connsiteY28-4008" fmla="*/ 547687 h 3795712"/>
              <a:gd name="connsiteX29-4009" fmla="*/ 2971800 w 4276725"/>
              <a:gd name="connsiteY29-4010" fmla="*/ 547687 h 3795712"/>
              <a:gd name="connsiteX30-4011" fmla="*/ 2928937 w 4276725"/>
              <a:gd name="connsiteY30-4012" fmla="*/ 576262 h 3795712"/>
              <a:gd name="connsiteX31-4013" fmla="*/ 2914650 w 4276725"/>
              <a:gd name="connsiteY31-4014" fmla="*/ 595312 h 3795712"/>
              <a:gd name="connsiteX32-4015" fmla="*/ 2933700 w 4276725"/>
              <a:gd name="connsiteY32-4016" fmla="*/ 619125 h 3795712"/>
              <a:gd name="connsiteX33-4017" fmla="*/ 2952750 w 4276725"/>
              <a:gd name="connsiteY33-4018" fmla="*/ 652462 h 3795712"/>
              <a:gd name="connsiteX34-4019" fmla="*/ 2952750 w 4276725"/>
              <a:gd name="connsiteY34-4020" fmla="*/ 652462 h 3795712"/>
              <a:gd name="connsiteX35-4021" fmla="*/ 2914650 w 4276725"/>
              <a:gd name="connsiteY35-4022" fmla="*/ 690562 h 3795712"/>
              <a:gd name="connsiteX36-4023" fmla="*/ 2909887 w 4276725"/>
              <a:gd name="connsiteY36-4024" fmla="*/ 709612 h 3795712"/>
              <a:gd name="connsiteX37-4025" fmla="*/ 2976562 w 4276725"/>
              <a:gd name="connsiteY37-4026" fmla="*/ 704850 h 3795712"/>
              <a:gd name="connsiteX38-4027" fmla="*/ 3038475 w 4276725"/>
              <a:gd name="connsiteY38-4028" fmla="*/ 704850 h 3795712"/>
              <a:gd name="connsiteX39-4029" fmla="*/ 3081337 w 4276725"/>
              <a:gd name="connsiteY39-4030" fmla="*/ 690562 h 3795712"/>
              <a:gd name="connsiteX40-4031" fmla="*/ 3119437 w 4276725"/>
              <a:gd name="connsiteY40-4032" fmla="*/ 685800 h 3795712"/>
              <a:gd name="connsiteX41-4033" fmla="*/ 3157537 w 4276725"/>
              <a:gd name="connsiteY41-4034" fmla="*/ 681037 h 3795712"/>
              <a:gd name="connsiteX42-4035" fmla="*/ 3157537 w 4276725"/>
              <a:gd name="connsiteY42-4036" fmla="*/ 681037 h 3795712"/>
              <a:gd name="connsiteX43-4037" fmla="*/ 3190875 w 4276725"/>
              <a:gd name="connsiteY43-4038" fmla="*/ 638175 h 3795712"/>
              <a:gd name="connsiteX44-4039" fmla="*/ 3276600 w 4276725"/>
              <a:gd name="connsiteY44-4040" fmla="*/ 671512 h 3795712"/>
              <a:gd name="connsiteX45-4041" fmla="*/ 3307556 w 4276725"/>
              <a:gd name="connsiteY45-4042" fmla="*/ 666750 h 3795712"/>
              <a:gd name="connsiteX46-4043" fmla="*/ 3283744 w 4276725"/>
              <a:gd name="connsiteY46-4044" fmla="*/ 623888 h 3795712"/>
              <a:gd name="connsiteX47-4045" fmla="*/ 3352800 w 4276725"/>
              <a:gd name="connsiteY47-4046" fmla="*/ 661987 h 3795712"/>
              <a:gd name="connsiteX48-4047" fmla="*/ 3381375 w 4276725"/>
              <a:gd name="connsiteY48-4048" fmla="*/ 681037 h 3795712"/>
              <a:gd name="connsiteX49-4049" fmla="*/ 3424237 w 4276725"/>
              <a:gd name="connsiteY49-4050" fmla="*/ 723900 h 3795712"/>
              <a:gd name="connsiteX50-4051" fmla="*/ 3471862 w 4276725"/>
              <a:gd name="connsiteY50-4052" fmla="*/ 742950 h 3795712"/>
              <a:gd name="connsiteX51-4053" fmla="*/ 3419475 w 4276725"/>
              <a:gd name="connsiteY51-4054" fmla="*/ 771525 h 3795712"/>
              <a:gd name="connsiteX52-4055" fmla="*/ 3419475 w 4276725"/>
              <a:gd name="connsiteY52-4056" fmla="*/ 804862 h 3795712"/>
              <a:gd name="connsiteX53-4057" fmla="*/ 3419475 w 4276725"/>
              <a:gd name="connsiteY53-4058" fmla="*/ 838200 h 3795712"/>
              <a:gd name="connsiteX54-4059" fmla="*/ 3419475 w 4276725"/>
              <a:gd name="connsiteY54-4060" fmla="*/ 852487 h 3795712"/>
              <a:gd name="connsiteX55-4061" fmla="*/ 3386137 w 4276725"/>
              <a:gd name="connsiteY55-4062" fmla="*/ 852487 h 3795712"/>
              <a:gd name="connsiteX56-4063" fmla="*/ 3357562 w 4276725"/>
              <a:gd name="connsiteY56-4064" fmla="*/ 852487 h 3795712"/>
              <a:gd name="connsiteX57-4065" fmla="*/ 3309937 w 4276725"/>
              <a:gd name="connsiteY57-4066" fmla="*/ 857250 h 3795712"/>
              <a:gd name="connsiteX58-4067" fmla="*/ 3348037 w 4276725"/>
              <a:gd name="connsiteY58-4068" fmla="*/ 895350 h 3795712"/>
              <a:gd name="connsiteX59-4069" fmla="*/ 3367087 w 4276725"/>
              <a:gd name="connsiteY59-4070" fmla="*/ 928687 h 3795712"/>
              <a:gd name="connsiteX60-4071" fmla="*/ 3395662 w 4276725"/>
              <a:gd name="connsiteY60-4072" fmla="*/ 947737 h 3795712"/>
              <a:gd name="connsiteX61-4073" fmla="*/ 3395662 w 4276725"/>
              <a:gd name="connsiteY61-4074" fmla="*/ 976312 h 3795712"/>
              <a:gd name="connsiteX62-4075" fmla="*/ 3400425 w 4276725"/>
              <a:gd name="connsiteY62-4076" fmla="*/ 1004887 h 3795712"/>
              <a:gd name="connsiteX63-4077" fmla="*/ 3390900 w 4276725"/>
              <a:gd name="connsiteY63-4078" fmla="*/ 1038225 h 3795712"/>
              <a:gd name="connsiteX64-4079" fmla="*/ 3405187 w 4276725"/>
              <a:gd name="connsiteY64-4080" fmla="*/ 1057275 h 3795712"/>
              <a:gd name="connsiteX65-4081" fmla="*/ 3438525 w 4276725"/>
              <a:gd name="connsiteY65-4082" fmla="*/ 1033462 h 3795712"/>
              <a:gd name="connsiteX66-4083" fmla="*/ 3448050 w 4276725"/>
              <a:gd name="connsiteY66-4084" fmla="*/ 981075 h 3795712"/>
              <a:gd name="connsiteX67-4085" fmla="*/ 3462337 w 4276725"/>
              <a:gd name="connsiteY67-4086" fmla="*/ 966787 h 3795712"/>
              <a:gd name="connsiteX68-4087" fmla="*/ 3486150 w 4276725"/>
              <a:gd name="connsiteY68-4088" fmla="*/ 976312 h 3795712"/>
              <a:gd name="connsiteX69-4089" fmla="*/ 3476625 w 4276725"/>
              <a:gd name="connsiteY69-4090" fmla="*/ 1019175 h 3795712"/>
              <a:gd name="connsiteX70-4091" fmla="*/ 3452813 w 4276725"/>
              <a:gd name="connsiteY70-4092" fmla="*/ 1033463 h 3795712"/>
              <a:gd name="connsiteX71-4093" fmla="*/ 3495674 w 4276725"/>
              <a:gd name="connsiteY71-4094" fmla="*/ 1059656 h 3795712"/>
              <a:gd name="connsiteX72-4095" fmla="*/ 3521868 w 4276725"/>
              <a:gd name="connsiteY72-4096" fmla="*/ 1026318 h 3795712"/>
              <a:gd name="connsiteX73-4097" fmla="*/ 3524250 w 4276725"/>
              <a:gd name="connsiteY73-4098" fmla="*/ 978694 h 3795712"/>
              <a:gd name="connsiteX74-4099" fmla="*/ 3538537 w 4276725"/>
              <a:gd name="connsiteY74-4100" fmla="*/ 942975 h 3795712"/>
              <a:gd name="connsiteX75-4101" fmla="*/ 3586162 w 4276725"/>
              <a:gd name="connsiteY75-4102" fmla="*/ 933450 h 3795712"/>
              <a:gd name="connsiteX76-4103" fmla="*/ 3562350 w 4276725"/>
              <a:gd name="connsiteY76-4104" fmla="*/ 909637 h 3795712"/>
              <a:gd name="connsiteX77-4105" fmla="*/ 3586162 w 4276725"/>
              <a:gd name="connsiteY77-4106" fmla="*/ 876300 h 3795712"/>
              <a:gd name="connsiteX78-4107" fmla="*/ 3552825 w 4276725"/>
              <a:gd name="connsiteY78-4108" fmla="*/ 866775 h 3795712"/>
              <a:gd name="connsiteX79-4109" fmla="*/ 3552825 w 4276725"/>
              <a:gd name="connsiteY79-4110" fmla="*/ 804862 h 3795712"/>
              <a:gd name="connsiteX80-4111" fmla="*/ 3586162 w 4276725"/>
              <a:gd name="connsiteY80-4112" fmla="*/ 795337 h 3795712"/>
              <a:gd name="connsiteX81-4113" fmla="*/ 3600450 w 4276725"/>
              <a:gd name="connsiteY81-4114" fmla="*/ 857250 h 3795712"/>
              <a:gd name="connsiteX82-4115" fmla="*/ 3638550 w 4276725"/>
              <a:gd name="connsiteY82-4116" fmla="*/ 852487 h 3795712"/>
              <a:gd name="connsiteX83-4117" fmla="*/ 3690937 w 4276725"/>
              <a:gd name="connsiteY83-4118" fmla="*/ 876300 h 3795712"/>
              <a:gd name="connsiteX84-4119" fmla="*/ 3719512 w 4276725"/>
              <a:gd name="connsiteY84-4120" fmla="*/ 900112 h 3795712"/>
              <a:gd name="connsiteX85-4121" fmla="*/ 3738562 w 4276725"/>
              <a:gd name="connsiteY85-4122" fmla="*/ 881062 h 3795712"/>
              <a:gd name="connsiteX86-4123" fmla="*/ 3743325 w 4276725"/>
              <a:gd name="connsiteY86-4124" fmla="*/ 852487 h 3795712"/>
              <a:gd name="connsiteX87-4125" fmla="*/ 3757612 w 4276725"/>
              <a:gd name="connsiteY87-4126" fmla="*/ 842962 h 3795712"/>
              <a:gd name="connsiteX88-4127" fmla="*/ 3800475 w 4276725"/>
              <a:gd name="connsiteY88-4128" fmla="*/ 838200 h 3795712"/>
              <a:gd name="connsiteX89-4129" fmla="*/ 3786187 w 4276725"/>
              <a:gd name="connsiteY89-4130" fmla="*/ 800100 h 3795712"/>
              <a:gd name="connsiteX90-4131" fmla="*/ 3767137 w 4276725"/>
              <a:gd name="connsiteY90-4132" fmla="*/ 757237 h 3795712"/>
              <a:gd name="connsiteX91-4133" fmla="*/ 3781425 w 4276725"/>
              <a:gd name="connsiteY91-4134" fmla="*/ 719137 h 3795712"/>
              <a:gd name="connsiteX92-4135" fmla="*/ 3829050 w 4276725"/>
              <a:gd name="connsiteY92-4136" fmla="*/ 747712 h 3795712"/>
              <a:gd name="connsiteX93-4137" fmla="*/ 3833812 w 4276725"/>
              <a:gd name="connsiteY93-4138" fmla="*/ 709612 h 3795712"/>
              <a:gd name="connsiteX94-4139" fmla="*/ 3871912 w 4276725"/>
              <a:gd name="connsiteY94-4140" fmla="*/ 695325 h 3795712"/>
              <a:gd name="connsiteX95-4141" fmla="*/ 3905250 w 4276725"/>
              <a:gd name="connsiteY95-4142" fmla="*/ 700087 h 3795712"/>
              <a:gd name="connsiteX96-4143" fmla="*/ 3952875 w 4276725"/>
              <a:gd name="connsiteY96-4144" fmla="*/ 685800 h 3795712"/>
              <a:gd name="connsiteX97-4145" fmla="*/ 3976687 w 4276725"/>
              <a:gd name="connsiteY97-4146" fmla="*/ 647700 h 3795712"/>
              <a:gd name="connsiteX98-4147" fmla="*/ 3990975 w 4276725"/>
              <a:gd name="connsiteY98-4148" fmla="*/ 609600 h 3795712"/>
              <a:gd name="connsiteX99-4149" fmla="*/ 3976687 w 4276725"/>
              <a:gd name="connsiteY99-4150" fmla="*/ 581025 h 3795712"/>
              <a:gd name="connsiteX100-4151" fmla="*/ 3990975 w 4276725"/>
              <a:gd name="connsiteY100-4152" fmla="*/ 561975 h 3795712"/>
              <a:gd name="connsiteX101-4153" fmla="*/ 4000500 w 4276725"/>
              <a:gd name="connsiteY101-4154" fmla="*/ 528637 h 3795712"/>
              <a:gd name="connsiteX102-4155" fmla="*/ 4038600 w 4276725"/>
              <a:gd name="connsiteY102-4156" fmla="*/ 514350 h 3795712"/>
              <a:gd name="connsiteX103-4157" fmla="*/ 4076700 w 4276725"/>
              <a:gd name="connsiteY103-4158" fmla="*/ 495300 h 3795712"/>
              <a:gd name="connsiteX104-4159" fmla="*/ 4067175 w 4276725"/>
              <a:gd name="connsiteY104-4160" fmla="*/ 452437 h 3795712"/>
              <a:gd name="connsiteX105-4161" fmla="*/ 4076700 w 4276725"/>
              <a:gd name="connsiteY105-4162" fmla="*/ 428625 h 3795712"/>
              <a:gd name="connsiteX106-4163" fmla="*/ 4062412 w 4276725"/>
              <a:gd name="connsiteY106-4164" fmla="*/ 395287 h 3795712"/>
              <a:gd name="connsiteX107-4165" fmla="*/ 4062412 w 4276725"/>
              <a:gd name="connsiteY107-4166" fmla="*/ 371475 h 3795712"/>
              <a:gd name="connsiteX108-4167" fmla="*/ 4090987 w 4276725"/>
              <a:gd name="connsiteY108-4168" fmla="*/ 357187 h 3795712"/>
              <a:gd name="connsiteX109-4169" fmla="*/ 4114800 w 4276725"/>
              <a:gd name="connsiteY109-4170" fmla="*/ 366712 h 3795712"/>
              <a:gd name="connsiteX110-4171" fmla="*/ 4152900 w 4276725"/>
              <a:gd name="connsiteY110-4172" fmla="*/ 333375 h 3795712"/>
              <a:gd name="connsiteX111-4173" fmla="*/ 4162425 w 4276725"/>
              <a:gd name="connsiteY111-4174" fmla="*/ 314325 h 3795712"/>
              <a:gd name="connsiteX112-4175" fmla="*/ 4138612 w 4276725"/>
              <a:gd name="connsiteY112-4176" fmla="*/ 266700 h 3795712"/>
              <a:gd name="connsiteX113-4177" fmla="*/ 4148137 w 4276725"/>
              <a:gd name="connsiteY113-4178" fmla="*/ 242887 h 3795712"/>
              <a:gd name="connsiteX114-4179" fmla="*/ 4157662 w 4276725"/>
              <a:gd name="connsiteY114-4180" fmla="*/ 223837 h 3795712"/>
              <a:gd name="connsiteX115-4181" fmla="*/ 4171950 w 4276725"/>
              <a:gd name="connsiteY115-4182" fmla="*/ 195262 h 3795712"/>
              <a:gd name="connsiteX116-4183" fmla="*/ 4224337 w 4276725"/>
              <a:gd name="connsiteY116-4184" fmla="*/ 204787 h 3795712"/>
              <a:gd name="connsiteX117-4185" fmla="*/ 4229100 w 4276725"/>
              <a:gd name="connsiteY117-4186" fmla="*/ 145256 h 3795712"/>
              <a:gd name="connsiteX118-4187" fmla="*/ 4276725 w 4276725"/>
              <a:gd name="connsiteY118-4188" fmla="*/ 214312 h 3795712"/>
              <a:gd name="connsiteX119-4189" fmla="*/ 4205287 w 4276725"/>
              <a:gd name="connsiteY119-4190" fmla="*/ 638175 h 3795712"/>
              <a:gd name="connsiteX120-4191" fmla="*/ 4205287 w 4276725"/>
              <a:gd name="connsiteY120-4192" fmla="*/ 723900 h 3795712"/>
              <a:gd name="connsiteX121-4193" fmla="*/ 4224337 w 4276725"/>
              <a:gd name="connsiteY121-4194" fmla="*/ 814387 h 3795712"/>
              <a:gd name="connsiteX122-4195" fmla="*/ 4233862 w 4276725"/>
              <a:gd name="connsiteY122-4196" fmla="*/ 895350 h 3795712"/>
              <a:gd name="connsiteX123-4197" fmla="*/ 4248150 w 4276725"/>
              <a:gd name="connsiteY123-4198" fmla="*/ 976312 h 3795712"/>
              <a:gd name="connsiteX124-4199" fmla="*/ 4152900 w 4276725"/>
              <a:gd name="connsiteY124-4200" fmla="*/ 1104900 h 3795712"/>
              <a:gd name="connsiteX125-4201" fmla="*/ 4124325 w 4276725"/>
              <a:gd name="connsiteY125-4202" fmla="*/ 1166812 h 3795712"/>
              <a:gd name="connsiteX126-4203" fmla="*/ 4076700 w 4276725"/>
              <a:gd name="connsiteY126-4204" fmla="*/ 1223962 h 3795712"/>
              <a:gd name="connsiteX127-4205" fmla="*/ 4043362 w 4276725"/>
              <a:gd name="connsiteY127-4206" fmla="*/ 1257300 h 3795712"/>
              <a:gd name="connsiteX128-4207" fmla="*/ 4005262 w 4276725"/>
              <a:gd name="connsiteY128-4208" fmla="*/ 1285875 h 3795712"/>
              <a:gd name="connsiteX129-4209" fmla="*/ 3976687 w 4276725"/>
              <a:gd name="connsiteY129-4210" fmla="*/ 1323975 h 3795712"/>
              <a:gd name="connsiteX130-4211" fmla="*/ 3962400 w 4276725"/>
              <a:gd name="connsiteY130-4212" fmla="*/ 1385887 h 3795712"/>
              <a:gd name="connsiteX131-4213" fmla="*/ 3914775 w 4276725"/>
              <a:gd name="connsiteY131-4214" fmla="*/ 1452562 h 3795712"/>
              <a:gd name="connsiteX132-4215" fmla="*/ 3890962 w 4276725"/>
              <a:gd name="connsiteY132-4216" fmla="*/ 1504950 h 3795712"/>
              <a:gd name="connsiteX133-4217" fmla="*/ 3900487 w 4276725"/>
              <a:gd name="connsiteY133-4218" fmla="*/ 1543050 h 3795712"/>
              <a:gd name="connsiteX134-4219" fmla="*/ 3876675 w 4276725"/>
              <a:gd name="connsiteY134-4220" fmla="*/ 1581150 h 3795712"/>
              <a:gd name="connsiteX135-4221" fmla="*/ 3714750 w 4276725"/>
              <a:gd name="connsiteY135-4222" fmla="*/ 1790700 h 3795712"/>
              <a:gd name="connsiteX136-4223" fmla="*/ 3590925 w 4276725"/>
              <a:gd name="connsiteY136-4224" fmla="*/ 1952625 h 3795712"/>
              <a:gd name="connsiteX137-4225" fmla="*/ 3538537 w 4276725"/>
              <a:gd name="connsiteY137-4226" fmla="*/ 2028825 h 3795712"/>
              <a:gd name="connsiteX138-4227" fmla="*/ 3505200 w 4276725"/>
              <a:gd name="connsiteY138-4228" fmla="*/ 2100262 h 3795712"/>
              <a:gd name="connsiteX139-4229" fmla="*/ 3486150 w 4276725"/>
              <a:gd name="connsiteY139-4230" fmla="*/ 2181225 h 3795712"/>
              <a:gd name="connsiteX140-4231" fmla="*/ 3486150 w 4276725"/>
              <a:gd name="connsiteY140-4232" fmla="*/ 2228850 h 3795712"/>
              <a:gd name="connsiteX141-4233" fmla="*/ 3486150 w 4276725"/>
              <a:gd name="connsiteY141-4234" fmla="*/ 2290762 h 3795712"/>
              <a:gd name="connsiteX142-4235" fmla="*/ 3486150 w 4276725"/>
              <a:gd name="connsiteY142-4236" fmla="*/ 2366962 h 3795712"/>
              <a:gd name="connsiteX143-4237" fmla="*/ 3443287 w 4276725"/>
              <a:gd name="connsiteY143-4238" fmla="*/ 2462212 h 3795712"/>
              <a:gd name="connsiteX144-4239" fmla="*/ 3400425 w 4276725"/>
              <a:gd name="connsiteY144-4240" fmla="*/ 2552700 h 3795712"/>
              <a:gd name="connsiteX145-4241" fmla="*/ 3367087 w 4276725"/>
              <a:gd name="connsiteY145-4242" fmla="*/ 2624137 h 3795712"/>
              <a:gd name="connsiteX146-4243" fmla="*/ 3309937 w 4276725"/>
              <a:gd name="connsiteY146-4244" fmla="*/ 2686050 h 3795712"/>
              <a:gd name="connsiteX147-4245" fmla="*/ 3281362 w 4276725"/>
              <a:gd name="connsiteY147-4246" fmla="*/ 2714625 h 3795712"/>
              <a:gd name="connsiteX148-4247" fmla="*/ 3257550 w 4276725"/>
              <a:gd name="connsiteY148-4248" fmla="*/ 2762250 h 3795712"/>
              <a:gd name="connsiteX149-4249" fmla="*/ 3248025 w 4276725"/>
              <a:gd name="connsiteY149-4250" fmla="*/ 2809875 h 3795712"/>
              <a:gd name="connsiteX150-4251" fmla="*/ 3267075 w 4276725"/>
              <a:gd name="connsiteY150-4252" fmla="*/ 2900362 h 3795712"/>
              <a:gd name="connsiteX151-4253" fmla="*/ 3267075 w 4276725"/>
              <a:gd name="connsiteY151-4254" fmla="*/ 2981325 h 3795712"/>
              <a:gd name="connsiteX152-4255" fmla="*/ 3248025 w 4276725"/>
              <a:gd name="connsiteY152-4256" fmla="*/ 3024187 h 3795712"/>
              <a:gd name="connsiteX153-4257" fmla="*/ 3167062 w 4276725"/>
              <a:gd name="connsiteY153-4258" fmla="*/ 3024187 h 3795712"/>
              <a:gd name="connsiteX154-4259" fmla="*/ 3100387 w 4276725"/>
              <a:gd name="connsiteY154-4260" fmla="*/ 3014662 h 3795712"/>
              <a:gd name="connsiteX155-4261" fmla="*/ 3038475 w 4276725"/>
              <a:gd name="connsiteY155-4262" fmla="*/ 3028950 h 3795712"/>
              <a:gd name="connsiteX156-4263" fmla="*/ 2981325 w 4276725"/>
              <a:gd name="connsiteY156-4264" fmla="*/ 3076575 h 3795712"/>
              <a:gd name="connsiteX157-4265" fmla="*/ 2928937 w 4276725"/>
              <a:gd name="connsiteY157-4266" fmla="*/ 3148012 h 3795712"/>
              <a:gd name="connsiteX158-4267" fmla="*/ 2876550 w 4276725"/>
              <a:gd name="connsiteY158-4268" fmla="*/ 3200400 h 3795712"/>
              <a:gd name="connsiteX159-4269" fmla="*/ 2809875 w 4276725"/>
              <a:gd name="connsiteY159-4270" fmla="*/ 3228975 h 3795712"/>
              <a:gd name="connsiteX160-4271" fmla="*/ 2786062 w 4276725"/>
              <a:gd name="connsiteY160-4272" fmla="*/ 3257550 h 3795712"/>
              <a:gd name="connsiteX161-4273" fmla="*/ 2767012 w 4276725"/>
              <a:gd name="connsiteY161-4274" fmla="*/ 3300412 h 3795712"/>
              <a:gd name="connsiteX162-4275" fmla="*/ 2776537 w 4276725"/>
              <a:gd name="connsiteY162-4276" fmla="*/ 3333750 h 3795712"/>
              <a:gd name="connsiteX163-4277" fmla="*/ 2814637 w 4276725"/>
              <a:gd name="connsiteY163-4278" fmla="*/ 3381375 h 3795712"/>
              <a:gd name="connsiteX164-4279" fmla="*/ 2833687 w 4276725"/>
              <a:gd name="connsiteY164-4280" fmla="*/ 3409950 h 3795712"/>
              <a:gd name="connsiteX165-4281" fmla="*/ 2814637 w 4276725"/>
              <a:gd name="connsiteY165-4282" fmla="*/ 3443287 h 3795712"/>
              <a:gd name="connsiteX166-4283" fmla="*/ 2776537 w 4276725"/>
              <a:gd name="connsiteY166-4284" fmla="*/ 3467100 h 3795712"/>
              <a:gd name="connsiteX167-4285" fmla="*/ 2752725 w 4276725"/>
              <a:gd name="connsiteY167-4286" fmla="*/ 3490912 h 3795712"/>
              <a:gd name="connsiteX168-4287" fmla="*/ 2752725 w 4276725"/>
              <a:gd name="connsiteY168-4288" fmla="*/ 3524250 h 3795712"/>
              <a:gd name="connsiteX169-4289" fmla="*/ 2752725 w 4276725"/>
              <a:gd name="connsiteY169-4290" fmla="*/ 3548062 h 3795712"/>
              <a:gd name="connsiteX170-4291" fmla="*/ 2705100 w 4276725"/>
              <a:gd name="connsiteY170-4292" fmla="*/ 3567112 h 3795712"/>
              <a:gd name="connsiteX171-4293" fmla="*/ 2652712 w 4276725"/>
              <a:gd name="connsiteY171-4294" fmla="*/ 3605212 h 3795712"/>
              <a:gd name="connsiteX172-4295" fmla="*/ 2619375 w 4276725"/>
              <a:gd name="connsiteY172-4296" fmla="*/ 3690937 h 3795712"/>
              <a:gd name="connsiteX173-4297" fmla="*/ 2605087 w 4276725"/>
              <a:gd name="connsiteY173-4298" fmla="*/ 3733800 h 3795712"/>
              <a:gd name="connsiteX174-4299" fmla="*/ 2566987 w 4276725"/>
              <a:gd name="connsiteY174-4300" fmla="*/ 3762375 h 3795712"/>
              <a:gd name="connsiteX175-4301" fmla="*/ 2509837 w 4276725"/>
              <a:gd name="connsiteY175-4302" fmla="*/ 3767137 h 3795712"/>
              <a:gd name="connsiteX176-4303" fmla="*/ 2452687 w 4276725"/>
              <a:gd name="connsiteY176-4304" fmla="*/ 3767137 h 3795712"/>
              <a:gd name="connsiteX177-4305" fmla="*/ 2419350 w 4276725"/>
              <a:gd name="connsiteY177-4306" fmla="*/ 3790950 h 3795712"/>
              <a:gd name="connsiteX178-4307" fmla="*/ 2333625 w 4276725"/>
              <a:gd name="connsiteY178-4308" fmla="*/ 3714750 h 3795712"/>
              <a:gd name="connsiteX179-4309" fmla="*/ 2271712 w 4276725"/>
              <a:gd name="connsiteY179-4310" fmla="*/ 3795712 h 3795712"/>
              <a:gd name="connsiteX180-4311" fmla="*/ 1733550 w 4276725"/>
              <a:gd name="connsiteY180-4312" fmla="*/ 3600450 h 3795712"/>
              <a:gd name="connsiteX181-4313" fmla="*/ 1628775 w 4276725"/>
              <a:gd name="connsiteY181-4314" fmla="*/ 3552825 h 3795712"/>
              <a:gd name="connsiteX182-4315" fmla="*/ 1447800 w 4276725"/>
              <a:gd name="connsiteY182-4316" fmla="*/ 3486150 h 3795712"/>
              <a:gd name="connsiteX183-4317" fmla="*/ 1328737 w 4276725"/>
              <a:gd name="connsiteY183-4318" fmla="*/ 3490912 h 3795712"/>
              <a:gd name="connsiteX184-4319" fmla="*/ 1285875 w 4276725"/>
              <a:gd name="connsiteY184-4320" fmla="*/ 3495675 h 3795712"/>
              <a:gd name="connsiteX185-4321" fmla="*/ 1285875 w 4276725"/>
              <a:gd name="connsiteY185-4322" fmla="*/ 3495675 h 3795712"/>
              <a:gd name="connsiteX186-4323" fmla="*/ 1238250 w 4276725"/>
              <a:gd name="connsiteY186-4324" fmla="*/ 3529012 h 3795712"/>
              <a:gd name="connsiteX187-4325" fmla="*/ 1185862 w 4276725"/>
              <a:gd name="connsiteY187-4326" fmla="*/ 3529012 h 3795712"/>
              <a:gd name="connsiteX188-4327" fmla="*/ 1185862 w 4276725"/>
              <a:gd name="connsiteY188-4328" fmla="*/ 3529012 h 3795712"/>
              <a:gd name="connsiteX189-4329" fmla="*/ 1104900 w 4276725"/>
              <a:gd name="connsiteY189-4330" fmla="*/ 3529012 h 3795712"/>
              <a:gd name="connsiteX190-4331" fmla="*/ 1033462 w 4276725"/>
              <a:gd name="connsiteY190-4332" fmla="*/ 3557587 h 3795712"/>
              <a:gd name="connsiteX191-4333" fmla="*/ 947737 w 4276725"/>
              <a:gd name="connsiteY191-4334" fmla="*/ 3600450 h 3795712"/>
              <a:gd name="connsiteX192-4335" fmla="*/ 914400 w 4276725"/>
              <a:gd name="connsiteY192-4336" fmla="*/ 3619500 h 3795712"/>
              <a:gd name="connsiteX193-4337" fmla="*/ 847725 w 4276725"/>
              <a:gd name="connsiteY193-4338" fmla="*/ 3519487 h 3795712"/>
              <a:gd name="connsiteX194-4339" fmla="*/ 790575 w 4276725"/>
              <a:gd name="connsiteY194-4340" fmla="*/ 3381375 h 3795712"/>
              <a:gd name="connsiteX195-4341" fmla="*/ 714375 w 4276725"/>
              <a:gd name="connsiteY195-4342" fmla="*/ 3429000 h 3795712"/>
              <a:gd name="connsiteX196-4343" fmla="*/ 571500 w 4276725"/>
              <a:gd name="connsiteY196-4344" fmla="*/ 2995612 h 3795712"/>
              <a:gd name="connsiteX197-4345" fmla="*/ 595312 w 4276725"/>
              <a:gd name="connsiteY197-4346" fmla="*/ 2986087 h 3795712"/>
              <a:gd name="connsiteX198-4347" fmla="*/ 581025 w 4276725"/>
              <a:gd name="connsiteY198-4348" fmla="*/ 2914650 h 3795712"/>
              <a:gd name="connsiteX199-4349" fmla="*/ 542925 w 4276725"/>
              <a:gd name="connsiteY199-4350" fmla="*/ 2847975 h 3795712"/>
              <a:gd name="connsiteX200-4351" fmla="*/ 481012 w 4276725"/>
              <a:gd name="connsiteY200-4352" fmla="*/ 2771775 h 3795712"/>
              <a:gd name="connsiteX201-4353" fmla="*/ 328612 w 4276725"/>
              <a:gd name="connsiteY201-4354" fmla="*/ 2595562 h 3795712"/>
              <a:gd name="connsiteX202-4355" fmla="*/ 247650 w 4276725"/>
              <a:gd name="connsiteY202-4356" fmla="*/ 2524125 h 3795712"/>
              <a:gd name="connsiteX203-4357" fmla="*/ 214312 w 4276725"/>
              <a:gd name="connsiteY203-4358" fmla="*/ 2466975 h 3795712"/>
              <a:gd name="connsiteX204-4359" fmla="*/ 171450 w 4276725"/>
              <a:gd name="connsiteY204-4360" fmla="*/ 2400300 h 3795712"/>
              <a:gd name="connsiteX205-4361" fmla="*/ 104775 w 4276725"/>
              <a:gd name="connsiteY205-4362" fmla="*/ 2357437 h 3795712"/>
              <a:gd name="connsiteX206-4363" fmla="*/ 52387 w 4276725"/>
              <a:gd name="connsiteY206-4364" fmla="*/ 2324100 h 3795712"/>
              <a:gd name="connsiteX207-4365" fmla="*/ 0 w 4276725"/>
              <a:gd name="connsiteY207-4366" fmla="*/ 2209800 h 3795712"/>
              <a:gd name="connsiteX208-4367" fmla="*/ 290512 w 4276725"/>
              <a:gd name="connsiteY208-4368" fmla="*/ 2000250 h 3795712"/>
              <a:gd name="connsiteX209-4369" fmla="*/ 504825 w 4276725"/>
              <a:gd name="connsiteY209-4370" fmla="*/ 1828800 h 3795712"/>
              <a:gd name="connsiteX210-4371" fmla="*/ 742950 w 4276725"/>
              <a:gd name="connsiteY210-4372" fmla="*/ 1557337 h 3795712"/>
              <a:gd name="connsiteX211-4373" fmla="*/ 900112 w 4276725"/>
              <a:gd name="connsiteY211-4374" fmla="*/ 1428750 h 3795712"/>
              <a:gd name="connsiteX212-4375" fmla="*/ 1162050 w 4276725"/>
              <a:gd name="connsiteY212-4376" fmla="*/ 1243012 h 3795712"/>
              <a:gd name="connsiteX213-4377" fmla="*/ 1466850 w 4276725"/>
              <a:gd name="connsiteY213-4378" fmla="*/ 1028700 h 3795712"/>
              <a:gd name="connsiteX214-4379" fmla="*/ 1690687 w 4276725"/>
              <a:gd name="connsiteY214-4380" fmla="*/ 833437 h 3795712"/>
              <a:gd name="connsiteX215-4381" fmla="*/ 1871662 w 4276725"/>
              <a:gd name="connsiteY215-4382" fmla="*/ 614362 h 3795712"/>
              <a:gd name="connsiteX216-4383" fmla="*/ 2062162 w 4276725"/>
              <a:gd name="connsiteY216-4384" fmla="*/ 366712 h 3795712"/>
              <a:gd name="connsiteX217-4385" fmla="*/ 2214562 w 4276725"/>
              <a:gd name="connsiteY217-4386" fmla="*/ 161925 h 3795712"/>
              <a:gd name="connsiteX218-4387" fmla="*/ 2286000 w 4276725"/>
              <a:gd name="connsiteY218-4388" fmla="*/ 76200 h 3795712"/>
              <a:gd name="connsiteX219-4389" fmla="*/ 2343150 w 4276725"/>
              <a:gd name="connsiteY219-4390" fmla="*/ 0 h 3795712"/>
              <a:gd name="connsiteX0-4391" fmla="*/ 2343150 w 4276725"/>
              <a:gd name="connsiteY0-4392" fmla="*/ 0 h 3795712"/>
              <a:gd name="connsiteX1-4393" fmla="*/ 2405062 w 4276725"/>
              <a:gd name="connsiteY1-4394" fmla="*/ 19050 h 3795712"/>
              <a:gd name="connsiteX2-4395" fmla="*/ 2433637 w 4276725"/>
              <a:gd name="connsiteY2-4396" fmla="*/ 23812 h 3795712"/>
              <a:gd name="connsiteX3-4397" fmla="*/ 2452687 w 4276725"/>
              <a:gd name="connsiteY3-4398" fmla="*/ 52387 h 3795712"/>
              <a:gd name="connsiteX4-4399" fmla="*/ 2509837 w 4276725"/>
              <a:gd name="connsiteY4-4400" fmla="*/ 38100 h 3795712"/>
              <a:gd name="connsiteX5-4401" fmla="*/ 2552700 w 4276725"/>
              <a:gd name="connsiteY5-4402" fmla="*/ 38100 h 3795712"/>
              <a:gd name="connsiteX6-4403" fmla="*/ 2619375 w 4276725"/>
              <a:gd name="connsiteY6-4404" fmla="*/ 38100 h 3795712"/>
              <a:gd name="connsiteX7-4405" fmla="*/ 2647950 w 4276725"/>
              <a:gd name="connsiteY7-4406" fmla="*/ 57150 h 3795712"/>
              <a:gd name="connsiteX8-4407" fmla="*/ 2662237 w 4276725"/>
              <a:gd name="connsiteY8-4408" fmla="*/ 95250 h 3795712"/>
              <a:gd name="connsiteX9-4409" fmla="*/ 2624137 w 4276725"/>
              <a:gd name="connsiteY9-4410" fmla="*/ 114300 h 3795712"/>
              <a:gd name="connsiteX10-4411" fmla="*/ 2662237 w 4276725"/>
              <a:gd name="connsiteY10-4412" fmla="*/ 133350 h 3795712"/>
              <a:gd name="connsiteX11-4413" fmla="*/ 2695575 w 4276725"/>
              <a:gd name="connsiteY11-4414" fmla="*/ 161925 h 3795712"/>
              <a:gd name="connsiteX12-4415" fmla="*/ 2728912 w 4276725"/>
              <a:gd name="connsiteY12-4416" fmla="*/ 128587 h 3795712"/>
              <a:gd name="connsiteX13-4417" fmla="*/ 2762250 w 4276725"/>
              <a:gd name="connsiteY13-4418" fmla="*/ 161925 h 3795712"/>
              <a:gd name="connsiteX14-4419" fmla="*/ 2814637 w 4276725"/>
              <a:gd name="connsiteY14-4420" fmla="*/ 190500 h 3795712"/>
              <a:gd name="connsiteX15-4421" fmla="*/ 2871787 w 4276725"/>
              <a:gd name="connsiteY15-4422" fmla="*/ 209550 h 3795712"/>
              <a:gd name="connsiteX16-4423" fmla="*/ 2871787 w 4276725"/>
              <a:gd name="connsiteY16-4424" fmla="*/ 209550 h 3795712"/>
              <a:gd name="connsiteX17-4425" fmla="*/ 2900362 w 4276725"/>
              <a:gd name="connsiteY17-4426" fmla="*/ 257175 h 3795712"/>
              <a:gd name="connsiteX18-4427" fmla="*/ 2952750 w 4276725"/>
              <a:gd name="connsiteY18-4428" fmla="*/ 300037 h 3795712"/>
              <a:gd name="connsiteX19-4429" fmla="*/ 2990850 w 4276725"/>
              <a:gd name="connsiteY19-4430" fmla="*/ 342900 h 3795712"/>
              <a:gd name="connsiteX20-4431" fmla="*/ 3043237 w 4276725"/>
              <a:gd name="connsiteY20-4432" fmla="*/ 357187 h 3795712"/>
              <a:gd name="connsiteX21-4433" fmla="*/ 3033712 w 4276725"/>
              <a:gd name="connsiteY21-4434" fmla="*/ 395287 h 3795712"/>
              <a:gd name="connsiteX22-4435" fmla="*/ 3019425 w 4276725"/>
              <a:gd name="connsiteY22-4436" fmla="*/ 438150 h 3795712"/>
              <a:gd name="connsiteX23-4437" fmla="*/ 3019425 w 4276725"/>
              <a:gd name="connsiteY23-4438" fmla="*/ 438150 h 3795712"/>
              <a:gd name="connsiteX24-4439" fmla="*/ 3043237 w 4276725"/>
              <a:gd name="connsiteY24-4440" fmla="*/ 481012 h 3795712"/>
              <a:gd name="connsiteX25-4441" fmla="*/ 3000375 w 4276725"/>
              <a:gd name="connsiteY25-4442" fmla="*/ 485775 h 3795712"/>
              <a:gd name="connsiteX26-4443" fmla="*/ 2986087 w 4276725"/>
              <a:gd name="connsiteY26-4444" fmla="*/ 495300 h 3795712"/>
              <a:gd name="connsiteX27-4445" fmla="*/ 2986087 w 4276725"/>
              <a:gd name="connsiteY27-4446" fmla="*/ 495300 h 3795712"/>
              <a:gd name="connsiteX28-4447" fmla="*/ 2971800 w 4276725"/>
              <a:gd name="connsiteY28-4448" fmla="*/ 547687 h 3795712"/>
              <a:gd name="connsiteX29-4449" fmla="*/ 2971800 w 4276725"/>
              <a:gd name="connsiteY29-4450" fmla="*/ 547687 h 3795712"/>
              <a:gd name="connsiteX30-4451" fmla="*/ 2928937 w 4276725"/>
              <a:gd name="connsiteY30-4452" fmla="*/ 576262 h 3795712"/>
              <a:gd name="connsiteX31-4453" fmla="*/ 2914650 w 4276725"/>
              <a:gd name="connsiteY31-4454" fmla="*/ 595312 h 3795712"/>
              <a:gd name="connsiteX32-4455" fmla="*/ 2933700 w 4276725"/>
              <a:gd name="connsiteY32-4456" fmla="*/ 619125 h 3795712"/>
              <a:gd name="connsiteX33-4457" fmla="*/ 2952750 w 4276725"/>
              <a:gd name="connsiteY33-4458" fmla="*/ 652462 h 3795712"/>
              <a:gd name="connsiteX34-4459" fmla="*/ 2952750 w 4276725"/>
              <a:gd name="connsiteY34-4460" fmla="*/ 652462 h 3795712"/>
              <a:gd name="connsiteX35-4461" fmla="*/ 2914650 w 4276725"/>
              <a:gd name="connsiteY35-4462" fmla="*/ 690562 h 3795712"/>
              <a:gd name="connsiteX36-4463" fmla="*/ 2909887 w 4276725"/>
              <a:gd name="connsiteY36-4464" fmla="*/ 709612 h 3795712"/>
              <a:gd name="connsiteX37-4465" fmla="*/ 2976562 w 4276725"/>
              <a:gd name="connsiteY37-4466" fmla="*/ 704850 h 3795712"/>
              <a:gd name="connsiteX38-4467" fmla="*/ 3038475 w 4276725"/>
              <a:gd name="connsiteY38-4468" fmla="*/ 704850 h 3795712"/>
              <a:gd name="connsiteX39-4469" fmla="*/ 3081337 w 4276725"/>
              <a:gd name="connsiteY39-4470" fmla="*/ 690562 h 3795712"/>
              <a:gd name="connsiteX40-4471" fmla="*/ 3119437 w 4276725"/>
              <a:gd name="connsiteY40-4472" fmla="*/ 685800 h 3795712"/>
              <a:gd name="connsiteX41-4473" fmla="*/ 3157537 w 4276725"/>
              <a:gd name="connsiteY41-4474" fmla="*/ 681037 h 3795712"/>
              <a:gd name="connsiteX42-4475" fmla="*/ 3157537 w 4276725"/>
              <a:gd name="connsiteY42-4476" fmla="*/ 681037 h 3795712"/>
              <a:gd name="connsiteX43-4477" fmla="*/ 3190875 w 4276725"/>
              <a:gd name="connsiteY43-4478" fmla="*/ 638175 h 3795712"/>
              <a:gd name="connsiteX44-4479" fmla="*/ 3276600 w 4276725"/>
              <a:gd name="connsiteY44-4480" fmla="*/ 671512 h 3795712"/>
              <a:gd name="connsiteX45-4481" fmla="*/ 3307556 w 4276725"/>
              <a:gd name="connsiteY45-4482" fmla="*/ 666750 h 3795712"/>
              <a:gd name="connsiteX46-4483" fmla="*/ 3283744 w 4276725"/>
              <a:gd name="connsiteY46-4484" fmla="*/ 623888 h 3795712"/>
              <a:gd name="connsiteX47-4485" fmla="*/ 3352800 w 4276725"/>
              <a:gd name="connsiteY47-4486" fmla="*/ 661987 h 3795712"/>
              <a:gd name="connsiteX48-4487" fmla="*/ 3381375 w 4276725"/>
              <a:gd name="connsiteY48-4488" fmla="*/ 681037 h 3795712"/>
              <a:gd name="connsiteX49-4489" fmla="*/ 3424237 w 4276725"/>
              <a:gd name="connsiteY49-4490" fmla="*/ 723900 h 3795712"/>
              <a:gd name="connsiteX50-4491" fmla="*/ 3471862 w 4276725"/>
              <a:gd name="connsiteY50-4492" fmla="*/ 742950 h 3795712"/>
              <a:gd name="connsiteX51-4493" fmla="*/ 3419475 w 4276725"/>
              <a:gd name="connsiteY51-4494" fmla="*/ 771525 h 3795712"/>
              <a:gd name="connsiteX52-4495" fmla="*/ 3419475 w 4276725"/>
              <a:gd name="connsiteY52-4496" fmla="*/ 804862 h 3795712"/>
              <a:gd name="connsiteX53-4497" fmla="*/ 3419475 w 4276725"/>
              <a:gd name="connsiteY53-4498" fmla="*/ 838200 h 3795712"/>
              <a:gd name="connsiteX54-4499" fmla="*/ 3419475 w 4276725"/>
              <a:gd name="connsiteY54-4500" fmla="*/ 852487 h 3795712"/>
              <a:gd name="connsiteX55-4501" fmla="*/ 3386137 w 4276725"/>
              <a:gd name="connsiteY55-4502" fmla="*/ 852487 h 3795712"/>
              <a:gd name="connsiteX56-4503" fmla="*/ 3357562 w 4276725"/>
              <a:gd name="connsiteY56-4504" fmla="*/ 852487 h 3795712"/>
              <a:gd name="connsiteX57-4505" fmla="*/ 3309937 w 4276725"/>
              <a:gd name="connsiteY57-4506" fmla="*/ 857250 h 3795712"/>
              <a:gd name="connsiteX58-4507" fmla="*/ 3348037 w 4276725"/>
              <a:gd name="connsiteY58-4508" fmla="*/ 895350 h 3795712"/>
              <a:gd name="connsiteX59-4509" fmla="*/ 3367087 w 4276725"/>
              <a:gd name="connsiteY59-4510" fmla="*/ 928687 h 3795712"/>
              <a:gd name="connsiteX60-4511" fmla="*/ 3395662 w 4276725"/>
              <a:gd name="connsiteY60-4512" fmla="*/ 947737 h 3795712"/>
              <a:gd name="connsiteX61-4513" fmla="*/ 3395662 w 4276725"/>
              <a:gd name="connsiteY61-4514" fmla="*/ 976312 h 3795712"/>
              <a:gd name="connsiteX62-4515" fmla="*/ 3400425 w 4276725"/>
              <a:gd name="connsiteY62-4516" fmla="*/ 1004887 h 3795712"/>
              <a:gd name="connsiteX63-4517" fmla="*/ 3390900 w 4276725"/>
              <a:gd name="connsiteY63-4518" fmla="*/ 1038225 h 3795712"/>
              <a:gd name="connsiteX64-4519" fmla="*/ 3405187 w 4276725"/>
              <a:gd name="connsiteY64-4520" fmla="*/ 1057275 h 3795712"/>
              <a:gd name="connsiteX65-4521" fmla="*/ 3438525 w 4276725"/>
              <a:gd name="connsiteY65-4522" fmla="*/ 1033462 h 3795712"/>
              <a:gd name="connsiteX66-4523" fmla="*/ 3448050 w 4276725"/>
              <a:gd name="connsiteY66-4524" fmla="*/ 981075 h 3795712"/>
              <a:gd name="connsiteX67-4525" fmla="*/ 3462337 w 4276725"/>
              <a:gd name="connsiteY67-4526" fmla="*/ 966787 h 3795712"/>
              <a:gd name="connsiteX68-4527" fmla="*/ 3486150 w 4276725"/>
              <a:gd name="connsiteY68-4528" fmla="*/ 976312 h 3795712"/>
              <a:gd name="connsiteX69-4529" fmla="*/ 3476625 w 4276725"/>
              <a:gd name="connsiteY69-4530" fmla="*/ 1019175 h 3795712"/>
              <a:gd name="connsiteX70-4531" fmla="*/ 3452813 w 4276725"/>
              <a:gd name="connsiteY70-4532" fmla="*/ 1033463 h 3795712"/>
              <a:gd name="connsiteX71-4533" fmla="*/ 3495674 w 4276725"/>
              <a:gd name="connsiteY71-4534" fmla="*/ 1059656 h 3795712"/>
              <a:gd name="connsiteX72-4535" fmla="*/ 3521868 w 4276725"/>
              <a:gd name="connsiteY72-4536" fmla="*/ 1026318 h 3795712"/>
              <a:gd name="connsiteX73-4537" fmla="*/ 3524250 w 4276725"/>
              <a:gd name="connsiteY73-4538" fmla="*/ 978694 h 3795712"/>
              <a:gd name="connsiteX74-4539" fmla="*/ 3538537 w 4276725"/>
              <a:gd name="connsiteY74-4540" fmla="*/ 942975 h 3795712"/>
              <a:gd name="connsiteX75-4541" fmla="*/ 3586162 w 4276725"/>
              <a:gd name="connsiteY75-4542" fmla="*/ 933450 h 3795712"/>
              <a:gd name="connsiteX76-4543" fmla="*/ 3562350 w 4276725"/>
              <a:gd name="connsiteY76-4544" fmla="*/ 909637 h 3795712"/>
              <a:gd name="connsiteX77-4545" fmla="*/ 3586162 w 4276725"/>
              <a:gd name="connsiteY77-4546" fmla="*/ 876300 h 3795712"/>
              <a:gd name="connsiteX78-4547" fmla="*/ 3552825 w 4276725"/>
              <a:gd name="connsiteY78-4548" fmla="*/ 866775 h 3795712"/>
              <a:gd name="connsiteX79-4549" fmla="*/ 3552825 w 4276725"/>
              <a:gd name="connsiteY79-4550" fmla="*/ 804862 h 3795712"/>
              <a:gd name="connsiteX80-4551" fmla="*/ 3586162 w 4276725"/>
              <a:gd name="connsiteY80-4552" fmla="*/ 795337 h 3795712"/>
              <a:gd name="connsiteX81-4553" fmla="*/ 3600450 w 4276725"/>
              <a:gd name="connsiteY81-4554" fmla="*/ 857250 h 3795712"/>
              <a:gd name="connsiteX82-4555" fmla="*/ 3638550 w 4276725"/>
              <a:gd name="connsiteY82-4556" fmla="*/ 852487 h 3795712"/>
              <a:gd name="connsiteX83-4557" fmla="*/ 3690937 w 4276725"/>
              <a:gd name="connsiteY83-4558" fmla="*/ 876300 h 3795712"/>
              <a:gd name="connsiteX84-4559" fmla="*/ 3719512 w 4276725"/>
              <a:gd name="connsiteY84-4560" fmla="*/ 900112 h 3795712"/>
              <a:gd name="connsiteX85-4561" fmla="*/ 3738562 w 4276725"/>
              <a:gd name="connsiteY85-4562" fmla="*/ 881062 h 3795712"/>
              <a:gd name="connsiteX86-4563" fmla="*/ 3743325 w 4276725"/>
              <a:gd name="connsiteY86-4564" fmla="*/ 852487 h 3795712"/>
              <a:gd name="connsiteX87-4565" fmla="*/ 3757612 w 4276725"/>
              <a:gd name="connsiteY87-4566" fmla="*/ 842962 h 3795712"/>
              <a:gd name="connsiteX88-4567" fmla="*/ 3800475 w 4276725"/>
              <a:gd name="connsiteY88-4568" fmla="*/ 838200 h 3795712"/>
              <a:gd name="connsiteX89-4569" fmla="*/ 3786187 w 4276725"/>
              <a:gd name="connsiteY89-4570" fmla="*/ 800100 h 3795712"/>
              <a:gd name="connsiteX90-4571" fmla="*/ 3767137 w 4276725"/>
              <a:gd name="connsiteY90-4572" fmla="*/ 757237 h 3795712"/>
              <a:gd name="connsiteX91-4573" fmla="*/ 3781425 w 4276725"/>
              <a:gd name="connsiteY91-4574" fmla="*/ 719137 h 3795712"/>
              <a:gd name="connsiteX92-4575" fmla="*/ 3829050 w 4276725"/>
              <a:gd name="connsiteY92-4576" fmla="*/ 747712 h 3795712"/>
              <a:gd name="connsiteX93-4577" fmla="*/ 3833812 w 4276725"/>
              <a:gd name="connsiteY93-4578" fmla="*/ 709612 h 3795712"/>
              <a:gd name="connsiteX94-4579" fmla="*/ 3871912 w 4276725"/>
              <a:gd name="connsiteY94-4580" fmla="*/ 695325 h 3795712"/>
              <a:gd name="connsiteX95-4581" fmla="*/ 3905250 w 4276725"/>
              <a:gd name="connsiteY95-4582" fmla="*/ 700087 h 3795712"/>
              <a:gd name="connsiteX96-4583" fmla="*/ 3952875 w 4276725"/>
              <a:gd name="connsiteY96-4584" fmla="*/ 685800 h 3795712"/>
              <a:gd name="connsiteX97-4585" fmla="*/ 3976687 w 4276725"/>
              <a:gd name="connsiteY97-4586" fmla="*/ 647700 h 3795712"/>
              <a:gd name="connsiteX98-4587" fmla="*/ 3990975 w 4276725"/>
              <a:gd name="connsiteY98-4588" fmla="*/ 609600 h 3795712"/>
              <a:gd name="connsiteX99-4589" fmla="*/ 3976687 w 4276725"/>
              <a:gd name="connsiteY99-4590" fmla="*/ 581025 h 3795712"/>
              <a:gd name="connsiteX100-4591" fmla="*/ 3990975 w 4276725"/>
              <a:gd name="connsiteY100-4592" fmla="*/ 561975 h 3795712"/>
              <a:gd name="connsiteX101-4593" fmla="*/ 4000500 w 4276725"/>
              <a:gd name="connsiteY101-4594" fmla="*/ 528637 h 3795712"/>
              <a:gd name="connsiteX102-4595" fmla="*/ 4038600 w 4276725"/>
              <a:gd name="connsiteY102-4596" fmla="*/ 514350 h 3795712"/>
              <a:gd name="connsiteX103-4597" fmla="*/ 4076700 w 4276725"/>
              <a:gd name="connsiteY103-4598" fmla="*/ 495300 h 3795712"/>
              <a:gd name="connsiteX104-4599" fmla="*/ 4067175 w 4276725"/>
              <a:gd name="connsiteY104-4600" fmla="*/ 452437 h 3795712"/>
              <a:gd name="connsiteX105-4601" fmla="*/ 4076700 w 4276725"/>
              <a:gd name="connsiteY105-4602" fmla="*/ 428625 h 3795712"/>
              <a:gd name="connsiteX106-4603" fmla="*/ 4062412 w 4276725"/>
              <a:gd name="connsiteY106-4604" fmla="*/ 395287 h 3795712"/>
              <a:gd name="connsiteX107-4605" fmla="*/ 4062412 w 4276725"/>
              <a:gd name="connsiteY107-4606" fmla="*/ 371475 h 3795712"/>
              <a:gd name="connsiteX108-4607" fmla="*/ 4090987 w 4276725"/>
              <a:gd name="connsiteY108-4608" fmla="*/ 357187 h 3795712"/>
              <a:gd name="connsiteX109-4609" fmla="*/ 4114800 w 4276725"/>
              <a:gd name="connsiteY109-4610" fmla="*/ 366712 h 3795712"/>
              <a:gd name="connsiteX110-4611" fmla="*/ 4152900 w 4276725"/>
              <a:gd name="connsiteY110-4612" fmla="*/ 333375 h 3795712"/>
              <a:gd name="connsiteX111-4613" fmla="*/ 4162425 w 4276725"/>
              <a:gd name="connsiteY111-4614" fmla="*/ 314325 h 3795712"/>
              <a:gd name="connsiteX112-4615" fmla="*/ 4138612 w 4276725"/>
              <a:gd name="connsiteY112-4616" fmla="*/ 266700 h 3795712"/>
              <a:gd name="connsiteX113-4617" fmla="*/ 4148137 w 4276725"/>
              <a:gd name="connsiteY113-4618" fmla="*/ 242887 h 3795712"/>
              <a:gd name="connsiteX114-4619" fmla="*/ 4157662 w 4276725"/>
              <a:gd name="connsiteY114-4620" fmla="*/ 223837 h 3795712"/>
              <a:gd name="connsiteX115-4621" fmla="*/ 4171950 w 4276725"/>
              <a:gd name="connsiteY115-4622" fmla="*/ 195262 h 3795712"/>
              <a:gd name="connsiteX116-4623" fmla="*/ 4224337 w 4276725"/>
              <a:gd name="connsiteY116-4624" fmla="*/ 204787 h 3795712"/>
              <a:gd name="connsiteX117-4625" fmla="*/ 4229100 w 4276725"/>
              <a:gd name="connsiteY117-4626" fmla="*/ 161925 h 3795712"/>
              <a:gd name="connsiteX118-4627" fmla="*/ 4276725 w 4276725"/>
              <a:gd name="connsiteY118-4628" fmla="*/ 214312 h 3795712"/>
              <a:gd name="connsiteX119-4629" fmla="*/ 4205287 w 4276725"/>
              <a:gd name="connsiteY119-4630" fmla="*/ 638175 h 3795712"/>
              <a:gd name="connsiteX120-4631" fmla="*/ 4205287 w 4276725"/>
              <a:gd name="connsiteY120-4632" fmla="*/ 723900 h 3795712"/>
              <a:gd name="connsiteX121-4633" fmla="*/ 4224337 w 4276725"/>
              <a:gd name="connsiteY121-4634" fmla="*/ 814387 h 3795712"/>
              <a:gd name="connsiteX122-4635" fmla="*/ 4233862 w 4276725"/>
              <a:gd name="connsiteY122-4636" fmla="*/ 895350 h 3795712"/>
              <a:gd name="connsiteX123-4637" fmla="*/ 4248150 w 4276725"/>
              <a:gd name="connsiteY123-4638" fmla="*/ 976312 h 3795712"/>
              <a:gd name="connsiteX124-4639" fmla="*/ 4152900 w 4276725"/>
              <a:gd name="connsiteY124-4640" fmla="*/ 1104900 h 3795712"/>
              <a:gd name="connsiteX125-4641" fmla="*/ 4124325 w 4276725"/>
              <a:gd name="connsiteY125-4642" fmla="*/ 1166812 h 3795712"/>
              <a:gd name="connsiteX126-4643" fmla="*/ 4076700 w 4276725"/>
              <a:gd name="connsiteY126-4644" fmla="*/ 1223962 h 3795712"/>
              <a:gd name="connsiteX127-4645" fmla="*/ 4043362 w 4276725"/>
              <a:gd name="connsiteY127-4646" fmla="*/ 1257300 h 3795712"/>
              <a:gd name="connsiteX128-4647" fmla="*/ 4005262 w 4276725"/>
              <a:gd name="connsiteY128-4648" fmla="*/ 1285875 h 3795712"/>
              <a:gd name="connsiteX129-4649" fmla="*/ 3976687 w 4276725"/>
              <a:gd name="connsiteY129-4650" fmla="*/ 1323975 h 3795712"/>
              <a:gd name="connsiteX130-4651" fmla="*/ 3962400 w 4276725"/>
              <a:gd name="connsiteY130-4652" fmla="*/ 1385887 h 3795712"/>
              <a:gd name="connsiteX131-4653" fmla="*/ 3914775 w 4276725"/>
              <a:gd name="connsiteY131-4654" fmla="*/ 1452562 h 3795712"/>
              <a:gd name="connsiteX132-4655" fmla="*/ 3890962 w 4276725"/>
              <a:gd name="connsiteY132-4656" fmla="*/ 1504950 h 3795712"/>
              <a:gd name="connsiteX133-4657" fmla="*/ 3900487 w 4276725"/>
              <a:gd name="connsiteY133-4658" fmla="*/ 1543050 h 3795712"/>
              <a:gd name="connsiteX134-4659" fmla="*/ 3876675 w 4276725"/>
              <a:gd name="connsiteY134-4660" fmla="*/ 1581150 h 3795712"/>
              <a:gd name="connsiteX135-4661" fmla="*/ 3714750 w 4276725"/>
              <a:gd name="connsiteY135-4662" fmla="*/ 1790700 h 3795712"/>
              <a:gd name="connsiteX136-4663" fmla="*/ 3590925 w 4276725"/>
              <a:gd name="connsiteY136-4664" fmla="*/ 1952625 h 3795712"/>
              <a:gd name="connsiteX137-4665" fmla="*/ 3538537 w 4276725"/>
              <a:gd name="connsiteY137-4666" fmla="*/ 2028825 h 3795712"/>
              <a:gd name="connsiteX138-4667" fmla="*/ 3505200 w 4276725"/>
              <a:gd name="connsiteY138-4668" fmla="*/ 2100262 h 3795712"/>
              <a:gd name="connsiteX139-4669" fmla="*/ 3486150 w 4276725"/>
              <a:gd name="connsiteY139-4670" fmla="*/ 2181225 h 3795712"/>
              <a:gd name="connsiteX140-4671" fmla="*/ 3486150 w 4276725"/>
              <a:gd name="connsiteY140-4672" fmla="*/ 2228850 h 3795712"/>
              <a:gd name="connsiteX141-4673" fmla="*/ 3486150 w 4276725"/>
              <a:gd name="connsiteY141-4674" fmla="*/ 2290762 h 3795712"/>
              <a:gd name="connsiteX142-4675" fmla="*/ 3486150 w 4276725"/>
              <a:gd name="connsiteY142-4676" fmla="*/ 2366962 h 3795712"/>
              <a:gd name="connsiteX143-4677" fmla="*/ 3443287 w 4276725"/>
              <a:gd name="connsiteY143-4678" fmla="*/ 2462212 h 3795712"/>
              <a:gd name="connsiteX144-4679" fmla="*/ 3400425 w 4276725"/>
              <a:gd name="connsiteY144-4680" fmla="*/ 2552700 h 3795712"/>
              <a:gd name="connsiteX145-4681" fmla="*/ 3367087 w 4276725"/>
              <a:gd name="connsiteY145-4682" fmla="*/ 2624137 h 3795712"/>
              <a:gd name="connsiteX146-4683" fmla="*/ 3309937 w 4276725"/>
              <a:gd name="connsiteY146-4684" fmla="*/ 2686050 h 3795712"/>
              <a:gd name="connsiteX147-4685" fmla="*/ 3281362 w 4276725"/>
              <a:gd name="connsiteY147-4686" fmla="*/ 2714625 h 3795712"/>
              <a:gd name="connsiteX148-4687" fmla="*/ 3257550 w 4276725"/>
              <a:gd name="connsiteY148-4688" fmla="*/ 2762250 h 3795712"/>
              <a:gd name="connsiteX149-4689" fmla="*/ 3248025 w 4276725"/>
              <a:gd name="connsiteY149-4690" fmla="*/ 2809875 h 3795712"/>
              <a:gd name="connsiteX150-4691" fmla="*/ 3267075 w 4276725"/>
              <a:gd name="connsiteY150-4692" fmla="*/ 2900362 h 3795712"/>
              <a:gd name="connsiteX151-4693" fmla="*/ 3267075 w 4276725"/>
              <a:gd name="connsiteY151-4694" fmla="*/ 2981325 h 3795712"/>
              <a:gd name="connsiteX152-4695" fmla="*/ 3248025 w 4276725"/>
              <a:gd name="connsiteY152-4696" fmla="*/ 3024187 h 3795712"/>
              <a:gd name="connsiteX153-4697" fmla="*/ 3167062 w 4276725"/>
              <a:gd name="connsiteY153-4698" fmla="*/ 3024187 h 3795712"/>
              <a:gd name="connsiteX154-4699" fmla="*/ 3100387 w 4276725"/>
              <a:gd name="connsiteY154-4700" fmla="*/ 3014662 h 3795712"/>
              <a:gd name="connsiteX155-4701" fmla="*/ 3038475 w 4276725"/>
              <a:gd name="connsiteY155-4702" fmla="*/ 3028950 h 3795712"/>
              <a:gd name="connsiteX156-4703" fmla="*/ 2981325 w 4276725"/>
              <a:gd name="connsiteY156-4704" fmla="*/ 3076575 h 3795712"/>
              <a:gd name="connsiteX157-4705" fmla="*/ 2928937 w 4276725"/>
              <a:gd name="connsiteY157-4706" fmla="*/ 3148012 h 3795712"/>
              <a:gd name="connsiteX158-4707" fmla="*/ 2876550 w 4276725"/>
              <a:gd name="connsiteY158-4708" fmla="*/ 3200400 h 3795712"/>
              <a:gd name="connsiteX159-4709" fmla="*/ 2809875 w 4276725"/>
              <a:gd name="connsiteY159-4710" fmla="*/ 3228975 h 3795712"/>
              <a:gd name="connsiteX160-4711" fmla="*/ 2786062 w 4276725"/>
              <a:gd name="connsiteY160-4712" fmla="*/ 3257550 h 3795712"/>
              <a:gd name="connsiteX161-4713" fmla="*/ 2767012 w 4276725"/>
              <a:gd name="connsiteY161-4714" fmla="*/ 3300412 h 3795712"/>
              <a:gd name="connsiteX162-4715" fmla="*/ 2776537 w 4276725"/>
              <a:gd name="connsiteY162-4716" fmla="*/ 3333750 h 3795712"/>
              <a:gd name="connsiteX163-4717" fmla="*/ 2814637 w 4276725"/>
              <a:gd name="connsiteY163-4718" fmla="*/ 3381375 h 3795712"/>
              <a:gd name="connsiteX164-4719" fmla="*/ 2833687 w 4276725"/>
              <a:gd name="connsiteY164-4720" fmla="*/ 3409950 h 3795712"/>
              <a:gd name="connsiteX165-4721" fmla="*/ 2814637 w 4276725"/>
              <a:gd name="connsiteY165-4722" fmla="*/ 3443287 h 3795712"/>
              <a:gd name="connsiteX166-4723" fmla="*/ 2776537 w 4276725"/>
              <a:gd name="connsiteY166-4724" fmla="*/ 3467100 h 3795712"/>
              <a:gd name="connsiteX167-4725" fmla="*/ 2752725 w 4276725"/>
              <a:gd name="connsiteY167-4726" fmla="*/ 3490912 h 3795712"/>
              <a:gd name="connsiteX168-4727" fmla="*/ 2752725 w 4276725"/>
              <a:gd name="connsiteY168-4728" fmla="*/ 3524250 h 3795712"/>
              <a:gd name="connsiteX169-4729" fmla="*/ 2752725 w 4276725"/>
              <a:gd name="connsiteY169-4730" fmla="*/ 3548062 h 3795712"/>
              <a:gd name="connsiteX170-4731" fmla="*/ 2705100 w 4276725"/>
              <a:gd name="connsiteY170-4732" fmla="*/ 3567112 h 3795712"/>
              <a:gd name="connsiteX171-4733" fmla="*/ 2652712 w 4276725"/>
              <a:gd name="connsiteY171-4734" fmla="*/ 3605212 h 3795712"/>
              <a:gd name="connsiteX172-4735" fmla="*/ 2619375 w 4276725"/>
              <a:gd name="connsiteY172-4736" fmla="*/ 3690937 h 3795712"/>
              <a:gd name="connsiteX173-4737" fmla="*/ 2605087 w 4276725"/>
              <a:gd name="connsiteY173-4738" fmla="*/ 3733800 h 3795712"/>
              <a:gd name="connsiteX174-4739" fmla="*/ 2566987 w 4276725"/>
              <a:gd name="connsiteY174-4740" fmla="*/ 3762375 h 3795712"/>
              <a:gd name="connsiteX175-4741" fmla="*/ 2509837 w 4276725"/>
              <a:gd name="connsiteY175-4742" fmla="*/ 3767137 h 3795712"/>
              <a:gd name="connsiteX176-4743" fmla="*/ 2452687 w 4276725"/>
              <a:gd name="connsiteY176-4744" fmla="*/ 3767137 h 3795712"/>
              <a:gd name="connsiteX177-4745" fmla="*/ 2419350 w 4276725"/>
              <a:gd name="connsiteY177-4746" fmla="*/ 3790950 h 3795712"/>
              <a:gd name="connsiteX178-4747" fmla="*/ 2333625 w 4276725"/>
              <a:gd name="connsiteY178-4748" fmla="*/ 3714750 h 3795712"/>
              <a:gd name="connsiteX179-4749" fmla="*/ 2271712 w 4276725"/>
              <a:gd name="connsiteY179-4750" fmla="*/ 3795712 h 3795712"/>
              <a:gd name="connsiteX180-4751" fmla="*/ 1733550 w 4276725"/>
              <a:gd name="connsiteY180-4752" fmla="*/ 3600450 h 3795712"/>
              <a:gd name="connsiteX181-4753" fmla="*/ 1628775 w 4276725"/>
              <a:gd name="connsiteY181-4754" fmla="*/ 3552825 h 3795712"/>
              <a:gd name="connsiteX182-4755" fmla="*/ 1447800 w 4276725"/>
              <a:gd name="connsiteY182-4756" fmla="*/ 3486150 h 3795712"/>
              <a:gd name="connsiteX183-4757" fmla="*/ 1328737 w 4276725"/>
              <a:gd name="connsiteY183-4758" fmla="*/ 3490912 h 3795712"/>
              <a:gd name="connsiteX184-4759" fmla="*/ 1285875 w 4276725"/>
              <a:gd name="connsiteY184-4760" fmla="*/ 3495675 h 3795712"/>
              <a:gd name="connsiteX185-4761" fmla="*/ 1285875 w 4276725"/>
              <a:gd name="connsiteY185-4762" fmla="*/ 3495675 h 3795712"/>
              <a:gd name="connsiteX186-4763" fmla="*/ 1238250 w 4276725"/>
              <a:gd name="connsiteY186-4764" fmla="*/ 3529012 h 3795712"/>
              <a:gd name="connsiteX187-4765" fmla="*/ 1185862 w 4276725"/>
              <a:gd name="connsiteY187-4766" fmla="*/ 3529012 h 3795712"/>
              <a:gd name="connsiteX188-4767" fmla="*/ 1185862 w 4276725"/>
              <a:gd name="connsiteY188-4768" fmla="*/ 3529012 h 3795712"/>
              <a:gd name="connsiteX189-4769" fmla="*/ 1104900 w 4276725"/>
              <a:gd name="connsiteY189-4770" fmla="*/ 3529012 h 3795712"/>
              <a:gd name="connsiteX190-4771" fmla="*/ 1033462 w 4276725"/>
              <a:gd name="connsiteY190-4772" fmla="*/ 3557587 h 3795712"/>
              <a:gd name="connsiteX191-4773" fmla="*/ 947737 w 4276725"/>
              <a:gd name="connsiteY191-4774" fmla="*/ 3600450 h 3795712"/>
              <a:gd name="connsiteX192-4775" fmla="*/ 914400 w 4276725"/>
              <a:gd name="connsiteY192-4776" fmla="*/ 3619500 h 3795712"/>
              <a:gd name="connsiteX193-4777" fmla="*/ 847725 w 4276725"/>
              <a:gd name="connsiteY193-4778" fmla="*/ 3519487 h 3795712"/>
              <a:gd name="connsiteX194-4779" fmla="*/ 790575 w 4276725"/>
              <a:gd name="connsiteY194-4780" fmla="*/ 3381375 h 3795712"/>
              <a:gd name="connsiteX195-4781" fmla="*/ 714375 w 4276725"/>
              <a:gd name="connsiteY195-4782" fmla="*/ 3429000 h 3795712"/>
              <a:gd name="connsiteX196-4783" fmla="*/ 571500 w 4276725"/>
              <a:gd name="connsiteY196-4784" fmla="*/ 2995612 h 3795712"/>
              <a:gd name="connsiteX197-4785" fmla="*/ 595312 w 4276725"/>
              <a:gd name="connsiteY197-4786" fmla="*/ 2986087 h 3795712"/>
              <a:gd name="connsiteX198-4787" fmla="*/ 581025 w 4276725"/>
              <a:gd name="connsiteY198-4788" fmla="*/ 2914650 h 3795712"/>
              <a:gd name="connsiteX199-4789" fmla="*/ 542925 w 4276725"/>
              <a:gd name="connsiteY199-4790" fmla="*/ 2847975 h 3795712"/>
              <a:gd name="connsiteX200-4791" fmla="*/ 481012 w 4276725"/>
              <a:gd name="connsiteY200-4792" fmla="*/ 2771775 h 3795712"/>
              <a:gd name="connsiteX201-4793" fmla="*/ 328612 w 4276725"/>
              <a:gd name="connsiteY201-4794" fmla="*/ 2595562 h 3795712"/>
              <a:gd name="connsiteX202-4795" fmla="*/ 247650 w 4276725"/>
              <a:gd name="connsiteY202-4796" fmla="*/ 2524125 h 3795712"/>
              <a:gd name="connsiteX203-4797" fmla="*/ 214312 w 4276725"/>
              <a:gd name="connsiteY203-4798" fmla="*/ 2466975 h 3795712"/>
              <a:gd name="connsiteX204-4799" fmla="*/ 171450 w 4276725"/>
              <a:gd name="connsiteY204-4800" fmla="*/ 2400300 h 3795712"/>
              <a:gd name="connsiteX205-4801" fmla="*/ 104775 w 4276725"/>
              <a:gd name="connsiteY205-4802" fmla="*/ 2357437 h 3795712"/>
              <a:gd name="connsiteX206-4803" fmla="*/ 52387 w 4276725"/>
              <a:gd name="connsiteY206-4804" fmla="*/ 2324100 h 3795712"/>
              <a:gd name="connsiteX207-4805" fmla="*/ 0 w 4276725"/>
              <a:gd name="connsiteY207-4806" fmla="*/ 2209800 h 3795712"/>
              <a:gd name="connsiteX208-4807" fmla="*/ 290512 w 4276725"/>
              <a:gd name="connsiteY208-4808" fmla="*/ 2000250 h 3795712"/>
              <a:gd name="connsiteX209-4809" fmla="*/ 504825 w 4276725"/>
              <a:gd name="connsiteY209-4810" fmla="*/ 1828800 h 3795712"/>
              <a:gd name="connsiteX210-4811" fmla="*/ 742950 w 4276725"/>
              <a:gd name="connsiteY210-4812" fmla="*/ 1557337 h 3795712"/>
              <a:gd name="connsiteX211-4813" fmla="*/ 900112 w 4276725"/>
              <a:gd name="connsiteY211-4814" fmla="*/ 1428750 h 3795712"/>
              <a:gd name="connsiteX212-4815" fmla="*/ 1162050 w 4276725"/>
              <a:gd name="connsiteY212-4816" fmla="*/ 1243012 h 3795712"/>
              <a:gd name="connsiteX213-4817" fmla="*/ 1466850 w 4276725"/>
              <a:gd name="connsiteY213-4818" fmla="*/ 1028700 h 3795712"/>
              <a:gd name="connsiteX214-4819" fmla="*/ 1690687 w 4276725"/>
              <a:gd name="connsiteY214-4820" fmla="*/ 833437 h 3795712"/>
              <a:gd name="connsiteX215-4821" fmla="*/ 1871662 w 4276725"/>
              <a:gd name="connsiteY215-4822" fmla="*/ 614362 h 3795712"/>
              <a:gd name="connsiteX216-4823" fmla="*/ 2062162 w 4276725"/>
              <a:gd name="connsiteY216-4824" fmla="*/ 366712 h 3795712"/>
              <a:gd name="connsiteX217-4825" fmla="*/ 2214562 w 4276725"/>
              <a:gd name="connsiteY217-4826" fmla="*/ 161925 h 3795712"/>
              <a:gd name="connsiteX218-4827" fmla="*/ 2286000 w 4276725"/>
              <a:gd name="connsiteY218-4828" fmla="*/ 76200 h 3795712"/>
              <a:gd name="connsiteX219-4829" fmla="*/ 2343150 w 4276725"/>
              <a:gd name="connsiteY219-4830" fmla="*/ 0 h 379571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  <a:cxn ang="0">
                <a:pos x="connsiteX67-135" y="connsiteY67-136"/>
              </a:cxn>
              <a:cxn ang="0">
                <a:pos x="connsiteX68-137" y="connsiteY68-138"/>
              </a:cxn>
              <a:cxn ang="0">
                <a:pos x="connsiteX69-139" y="connsiteY69-140"/>
              </a:cxn>
              <a:cxn ang="0">
                <a:pos x="connsiteX70-141" y="connsiteY70-142"/>
              </a:cxn>
              <a:cxn ang="0">
                <a:pos x="connsiteX71-143" y="connsiteY71-144"/>
              </a:cxn>
              <a:cxn ang="0">
                <a:pos x="connsiteX72-145" y="connsiteY72-146"/>
              </a:cxn>
              <a:cxn ang="0">
                <a:pos x="connsiteX73-147" y="connsiteY73-148"/>
              </a:cxn>
              <a:cxn ang="0">
                <a:pos x="connsiteX74-149" y="connsiteY74-150"/>
              </a:cxn>
              <a:cxn ang="0">
                <a:pos x="connsiteX75-151" y="connsiteY75-152"/>
              </a:cxn>
              <a:cxn ang="0">
                <a:pos x="connsiteX76-153" y="connsiteY76-154"/>
              </a:cxn>
              <a:cxn ang="0">
                <a:pos x="connsiteX77-155" y="connsiteY77-156"/>
              </a:cxn>
              <a:cxn ang="0">
                <a:pos x="connsiteX78-157" y="connsiteY78-158"/>
              </a:cxn>
              <a:cxn ang="0">
                <a:pos x="connsiteX79-159" y="connsiteY79-160"/>
              </a:cxn>
              <a:cxn ang="0">
                <a:pos x="connsiteX80-161" y="connsiteY80-162"/>
              </a:cxn>
              <a:cxn ang="0">
                <a:pos x="connsiteX81-163" y="connsiteY81-164"/>
              </a:cxn>
              <a:cxn ang="0">
                <a:pos x="connsiteX82-165" y="connsiteY82-166"/>
              </a:cxn>
              <a:cxn ang="0">
                <a:pos x="connsiteX83-167" y="connsiteY83-168"/>
              </a:cxn>
              <a:cxn ang="0">
                <a:pos x="connsiteX84-169" y="connsiteY84-170"/>
              </a:cxn>
              <a:cxn ang="0">
                <a:pos x="connsiteX85-171" y="connsiteY85-172"/>
              </a:cxn>
              <a:cxn ang="0">
                <a:pos x="connsiteX86-173" y="connsiteY86-174"/>
              </a:cxn>
              <a:cxn ang="0">
                <a:pos x="connsiteX87-175" y="connsiteY87-176"/>
              </a:cxn>
              <a:cxn ang="0">
                <a:pos x="connsiteX88-177" y="connsiteY88-178"/>
              </a:cxn>
              <a:cxn ang="0">
                <a:pos x="connsiteX89-179" y="connsiteY89-180"/>
              </a:cxn>
              <a:cxn ang="0">
                <a:pos x="connsiteX90-181" y="connsiteY90-182"/>
              </a:cxn>
              <a:cxn ang="0">
                <a:pos x="connsiteX91-183" y="connsiteY91-184"/>
              </a:cxn>
              <a:cxn ang="0">
                <a:pos x="connsiteX92-185" y="connsiteY92-186"/>
              </a:cxn>
              <a:cxn ang="0">
                <a:pos x="connsiteX93-187" y="connsiteY93-188"/>
              </a:cxn>
              <a:cxn ang="0">
                <a:pos x="connsiteX94-189" y="connsiteY94-190"/>
              </a:cxn>
              <a:cxn ang="0">
                <a:pos x="connsiteX95-191" y="connsiteY95-192"/>
              </a:cxn>
              <a:cxn ang="0">
                <a:pos x="connsiteX96-193" y="connsiteY96-194"/>
              </a:cxn>
              <a:cxn ang="0">
                <a:pos x="connsiteX97-195" y="connsiteY97-196"/>
              </a:cxn>
              <a:cxn ang="0">
                <a:pos x="connsiteX98-197" y="connsiteY98-198"/>
              </a:cxn>
              <a:cxn ang="0">
                <a:pos x="connsiteX99-199" y="connsiteY99-200"/>
              </a:cxn>
              <a:cxn ang="0">
                <a:pos x="connsiteX100-201" y="connsiteY100-202"/>
              </a:cxn>
              <a:cxn ang="0">
                <a:pos x="connsiteX101-203" y="connsiteY101-204"/>
              </a:cxn>
              <a:cxn ang="0">
                <a:pos x="connsiteX102-205" y="connsiteY102-206"/>
              </a:cxn>
              <a:cxn ang="0">
                <a:pos x="connsiteX103-207" y="connsiteY103-208"/>
              </a:cxn>
              <a:cxn ang="0">
                <a:pos x="connsiteX104-209" y="connsiteY104-210"/>
              </a:cxn>
              <a:cxn ang="0">
                <a:pos x="connsiteX105-211" y="connsiteY105-212"/>
              </a:cxn>
              <a:cxn ang="0">
                <a:pos x="connsiteX106-213" y="connsiteY106-214"/>
              </a:cxn>
              <a:cxn ang="0">
                <a:pos x="connsiteX107-215" y="connsiteY107-216"/>
              </a:cxn>
              <a:cxn ang="0">
                <a:pos x="connsiteX108-217" y="connsiteY108-218"/>
              </a:cxn>
              <a:cxn ang="0">
                <a:pos x="connsiteX109-219" y="connsiteY109-220"/>
              </a:cxn>
              <a:cxn ang="0">
                <a:pos x="connsiteX110-221" y="connsiteY110-222"/>
              </a:cxn>
              <a:cxn ang="0">
                <a:pos x="connsiteX111-223" y="connsiteY111-224"/>
              </a:cxn>
              <a:cxn ang="0">
                <a:pos x="connsiteX112-225" y="connsiteY112-226"/>
              </a:cxn>
              <a:cxn ang="0">
                <a:pos x="connsiteX113-227" y="connsiteY113-228"/>
              </a:cxn>
              <a:cxn ang="0">
                <a:pos x="connsiteX114-229" y="connsiteY114-230"/>
              </a:cxn>
              <a:cxn ang="0">
                <a:pos x="connsiteX115-231" y="connsiteY115-232"/>
              </a:cxn>
              <a:cxn ang="0">
                <a:pos x="connsiteX116-233" y="connsiteY116-234"/>
              </a:cxn>
              <a:cxn ang="0">
                <a:pos x="connsiteX117-235" y="connsiteY117-236"/>
              </a:cxn>
              <a:cxn ang="0">
                <a:pos x="connsiteX118-237" y="connsiteY118-238"/>
              </a:cxn>
              <a:cxn ang="0">
                <a:pos x="connsiteX119-239" y="connsiteY119-240"/>
              </a:cxn>
              <a:cxn ang="0">
                <a:pos x="connsiteX120-241" y="connsiteY120-242"/>
              </a:cxn>
              <a:cxn ang="0">
                <a:pos x="connsiteX121-243" y="connsiteY121-244"/>
              </a:cxn>
              <a:cxn ang="0">
                <a:pos x="connsiteX122-245" y="connsiteY122-246"/>
              </a:cxn>
              <a:cxn ang="0">
                <a:pos x="connsiteX123-247" y="connsiteY123-248"/>
              </a:cxn>
              <a:cxn ang="0">
                <a:pos x="connsiteX124-249" y="connsiteY124-250"/>
              </a:cxn>
              <a:cxn ang="0">
                <a:pos x="connsiteX125-251" y="connsiteY125-252"/>
              </a:cxn>
              <a:cxn ang="0">
                <a:pos x="connsiteX126-253" y="connsiteY126-254"/>
              </a:cxn>
              <a:cxn ang="0">
                <a:pos x="connsiteX127-255" y="connsiteY127-256"/>
              </a:cxn>
              <a:cxn ang="0">
                <a:pos x="connsiteX128-257" y="connsiteY128-258"/>
              </a:cxn>
              <a:cxn ang="0">
                <a:pos x="connsiteX129-259" y="connsiteY129-260"/>
              </a:cxn>
              <a:cxn ang="0">
                <a:pos x="connsiteX130-261" y="connsiteY130-262"/>
              </a:cxn>
              <a:cxn ang="0">
                <a:pos x="connsiteX131-263" y="connsiteY131-264"/>
              </a:cxn>
              <a:cxn ang="0">
                <a:pos x="connsiteX132-265" y="connsiteY132-266"/>
              </a:cxn>
              <a:cxn ang="0">
                <a:pos x="connsiteX133-267" y="connsiteY133-268"/>
              </a:cxn>
              <a:cxn ang="0">
                <a:pos x="connsiteX134-269" y="connsiteY134-270"/>
              </a:cxn>
              <a:cxn ang="0">
                <a:pos x="connsiteX135-271" y="connsiteY135-272"/>
              </a:cxn>
              <a:cxn ang="0">
                <a:pos x="connsiteX136-273" y="connsiteY136-274"/>
              </a:cxn>
              <a:cxn ang="0">
                <a:pos x="connsiteX137-275" y="connsiteY137-276"/>
              </a:cxn>
              <a:cxn ang="0">
                <a:pos x="connsiteX138-277" y="connsiteY138-278"/>
              </a:cxn>
              <a:cxn ang="0">
                <a:pos x="connsiteX139-279" y="connsiteY139-280"/>
              </a:cxn>
              <a:cxn ang="0">
                <a:pos x="connsiteX140-281" y="connsiteY140-282"/>
              </a:cxn>
              <a:cxn ang="0">
                <a:pos x="connsiteX141-283" y="connsiteY141-284"/>
              </a:cxn>
              <a:cxn ang="0">
                <a:pos x="connsiteX142-285" y="connsiteY142-286"/>
              </a:cxn>
              <a:cxn ang="0">
                <a:pos x="connsiteX143-287" y="connsiteY143-288"/>
              </a:cxn>
              <a:cxn ang="0">
                <a:pos x="connsiteX144-289" y="connsiteY144-290"/>
              </a:cxn>
              <a:cxn ang="0">
                <a:pos x="connsiteX145-291" y="connsiteY145-292"/>
              </a:cxn>
              <a:cxn ang="0">
                <a:pos x="connsiteX146-293" y="connsiteY146-294"/>
              </a:cxn>
              <a:cxn ang="0">
                <a:pos x="connsiteX147-295" y="connsiteY147-296"/>
              </a:cxn>
              <a:cxn ang="0">
                <a:pos x="connsiteX148-297" y="connsiteY148-298"/>
              </a:cxn>
              <a:cxn ang="0">
                <a:pos x="connsiteX149-299" y="connsiteY149-300"/>
              </a:cxn>
              <a:cxn ang="0">
                <a:pos x="connsiteX150-301" y="connsiteY150-302"/>
              </a:cxn>
              <a:cxn ang="0">
                <a:pos x="connsiteX151-303" y="connsiteY151-304"/>
              </a:cxn>
              <a:cxn ang="0">
                <a:pos x="connsiteX152-305" y="connsiteY152-306"/>
              </a:cxn>
              <a:cxn ang="0">
                <a:pos x="connsiteX153-307" y="connsiteY153-308"/>
              </a:cxn>
              <a:cxn ang="0">
                <a:pos x="connsiteX154-309" y="connsiteY154-310"/>
              </a:cxn>
              <a:cxn ang="0">
                <a:pos x="connsiteX155-311" y="connsiteY155-312"/>
              </a:cxn>
              <a:cxn ang="0">
                <a:pos x="connsiteX156-313" y="connsiteY156-314"/>
              </a:cxn>
              <a:cxn ang="0">
                <a:pos x="connsiteX157-315" y="connsiteY157-316"/>
              </a:cxn>
              <a:cxn ang="0">
                <a:pos x="connsiteX158-317" y="connsiteY158-318"/>
              </a:cxn>
              <a:cxn ang="0">
                <a:pos x="connsiteX159-319" y="connsiteY159-320"/>
              </a:cxn>
              <a:cxn ang="0">
                <a:pos x="connsiteX160-321" y="connsiteY160-322"/>
              </a:cxn>
              <a:cxn ang="0">
                <a:pos x="connsiteX161-323" y="connsiteY161-324"/>
              </a:cxn>
              <a:cxn ang="0">
                <a:pos x="connsiteX162-325" y="connsiteY162-326"/>
              </a:cxn>
              <a:cxn ang="0">
                <a:pos x="connsiteX163-327" y="connsiteY163-328"/>
              </a:cxn>
              <a:cxn ang="0">
                <a:pos x="connsiteX164-329" y="connsiteY164-330"/>
              </a:cxn>
              <a:cxn ang="0">
                <a:pos x="connsiteX165-331" y="connsiteY165-332"/>
              </a:cxn>
              <a:cxn ang="0">
                <a:pos x="connsiteX166-333" y="connsiteY166-334"/>
              </a:cxn>
              <a:cxn ang="0">
                <a:pos x="connsiteX167-335" y="connsiteY167-336"/>
              </a:cxn>
              <a:cxn ang="0">
                <a:pos x="connsiteX168-337" y="connsiteY168-338"/>
              </a:cxn>
              <a:cxn ang="0">
                <a:pos x="connsiteX169-339" y="connsiteY169-340"/>
              </a:cxn>
              <a:cxn ang="0">
                <a:pos x="connsiteX170-341" y="connsiteY170-342"/>
              </a:cxn>
              <a:cxn ang="0">
                <a:pos x="connsiteX171-343" y="connsiteY171-344"/>
              </a:cxn>
              <a:cxn ang="0">
                <a:pos x="connsiteX172-345" y="connsiteY172-346"/>
              </a:cxn>
              <a:cxn ang="0">
                <a:pos x="connsiteX173-347" y="connsiteY173-348"/>
              </a:cxn>
              <a:cxn ang="0">
                <a:pos x="connsiteX174-349" y="connsiteY174-350"/>
              </a:cxn>
              <a:cxn ang="0">
                <a:pos x="connsiteX175-351" y="connsiteY175-352"/>
              </a:cxn>
              <a:cxn ang="0">
                <a:pos x="connsiteX176-353" y="connsiteY176-354"/>
              </a:cxn>
              <a:cxn ang="0">
                <a:pos x="connsiteX177-355" y="connsiteY177-356"/>
              </a:cxn>
              <a:cxn ang="0">
                <a:pos x="connsiteX178-357" y="connsiteY178-358"/>
              </a:cxn>
              <a:cxn ang="0">
                <a:pos x="connsiteX179-359" y="connsiteY179-360"/>
              </a:cxn>
              <a:cxn ang="0">
                <a:pos x="connsiteX180-361" y="connsiteY180-362"/>
              </a:cxn>
              <a:cxn ang="0">
                <a:pos x="connsiteX181-363" y="connsiteY181-364"/>
              </a:cxn>
              <a:cxn ang="0">
                <a:pos x="connsiteX182-365" y="connsiteY182-366"/>
              </a:cxn>
              <a:cxn ang="0">
                <a:pos x="connsiteX183-367" y="connsiteY183-368"/>
              </a:cxn>
              <a:cxn ang="0">
                <a:pos x="connsiteX184-369" y="connsiteY184-370"/>
              </a:cxn>
              <a:cxn ang="0">
                <a:pos x="connsiteX185-371" y="connsiteY185-372"/>
              </a:cxn>
              <a:cxn ang="0">
                <a:pos x="connsiteX186-373" y="connsiteY186-374"/>
              </a:cxn>
              <a:cxn ang="0">
                <a:pos x="connsiteX187-375" y="connsiteY187-376"/>
              </a:cxn>
              <a:cxn ang="0">
                <a:pos x="connsiteX188-377" y="connsiteY188-378"/>
              </a:cxn>
              <a:cxn ang="0">
                <a:pos x="connsiteX189-379" y="connsiteY189-380"/>
              </a:cxn>
              <a:cxn ang="0">
                <a:pos x="connsiteX190-381" y="connsiteY190-382"/>
              </a:cxn>
              <a:cxn ang="0">
                <a:pos x="connsiteX191-383" y="connsiteY191-384"/>
              </a:cxn>
              <a:cxn ang="0">
                <a:pos x="connsiteX192-385" y="connsiteY192-386"/>
              </a:cxn>
              <a:cxn ang="0">
                <a:pos x="connsiteX193-387" y="connsiteY193-388"/>
              </a:cxn>
              <a:cxn ang="0">
                <a:pos x="connsiteX194-389" y="connsiteY194-390"/>
              </a:cxn>
              <a:cxn ang="0">
                <a:pos x="connsiteX195-391" y="connsiteY195-392"/>
              </a:cxn>
              <a:cxn ang="0">
                <a:pos x="connsiteX196-393" y="connsiteY196-394"/>
              </a:cxn>
              <a:cxn ang="0">
                <a:pos x="connsiteX197-395" y="connsiteY197-396"/>
              </a:cxn>
              <a:cxn ang="0">
                <a:pos x="connsiteX198-397" y="connsiteY198-398"/>
              </a:cxn>
              <a:cxn ang="0">
                <a:pos x="connsiteX199-399" y="connsiteY199-400"/>
              </a:cxn>
              <a:cxn ang="0">
                <a:pos x="connsiteX200-401" y="connsiteY200-402"/>
              </a:cxn>
              <a:cxn ang="0">
                <a:pos x="connsiteX201-403" y="connsiteY201-404"/>
              </a:cxn>
              <a:cxn ang="0">
                <a:pos x="connsiteX202-405" y="connsiteY202-406"/>
              </a:cxn>
              <a:cxn ang="0">
                <a:pos x="connsiteX203-407" y="connsiteY203-408"/>
              </a:cxn>
              <a:cxn ang="0">
                <a:pos x="connsiteX204-409" y="connsiteY204-410"/>
              </a:cxn>
              <a:cxn ang="0">
                <a:pos x="connsiteX205-411" y="connsiteY205-412"/>
              </a:cxn>
              <a:cxn ang="0">
                <a:pos x="connsiteX206-413" y="connsiteY206-414"/>
              </a:cxn>
              <a:cxn ang="0">
                <a:pos x="connsiteX207-415" y="connsiteY207-416"/>
              </a:cxn>
              <a:cxn ang="0">
                <a:pos x="connsiteX208-417" y="connsiteY208-418"/>
              </a:cxn>
              <a:cxn ang="0">
                <a:pos x="connsiteX209-419" y="connsiteY209-420"/>
              </a:cxn>
              <a:cxn ang="0">
                <a:pos x="connsiteX210-421" y="connsiteY210-422"/>
              </a:cxn>
              <a:cxn ang="0">
                <a:pos x="connsiteX211-423" y="connsiteY211-424"/>
              </a:cxn>
              <a:cxn ang="0">
                <a:pos x="connsiteX212-425" y="connsiteY212-426"/>
              </a:cxn>
              <a:cxn ang="0">
                <a:pos x="connsiteX213-427" y="connsiteY213-428"/>
              </a:cxn>
              <a:cxn ang="0">
                <a:pos x="connsiteX214-429" y="connsiteY214-430"/>
              </a:cxn>
              <a:cxn ang="0">
                <a:pos x="connsiteX215-431" y="connsiteY215-432"/>
              </a:cxn>
              <a:cxn ang="0">
                <a:pos x="connsiteX216-433" y="connsiteY216-434"/>
              </a:cxn>
              <a:cxn ang="0">
                <a:pos x="connsiteX217-435" y="connsiteY217-436"/>
              </a:cxn>
              <a:cxn ang="0">
                <a:pos x="connsiteX218-437" y="connsiteY218-438"/>
              </a:cxn>
              <a:cxn ang="0">
                <a:pos x="connsiteX219-2629" y="connsiteY219-2630"/>
              </a:cxn>
            </a:cxnLst>
            <a:rect l="l" t="t" r="r" b="b"/>
            <a:pathLst>
              <a:path w="4276725" h="3795712">
                <a:moveTo>
                  <a:pt x="2343150" y="0"/>
                </a:moveTo>
                <a:lnTo>
                  <a:pt x="2405062" y="19050"/>
                </a:lnTo>
                <a:lnTo>
                  <a:pt x="2433637" y="23812"/>
                </a:lnTo>
                <a:lnTo>
                  <a:pt x="2452687" y="52387"/>
                </a:lnTo>
                <a:lnTo>
                  <a:pt x="2509837" y="38100"/>
                </a:lnTo>
                <a:lnTo>
                  <a:pt x="2552700" y="38100"/>
                </a:lnTo>
                <a:lnTo>
                  <a:pt x="2619375" y="38100"/>
                </a:lnTo>
                <a:lnTo>
                  <a:pt x="2647950" y="57150"/>
                </a:lnTo>
                <a:lnTo>
                  <a:pt x="2662237" y="95250"/>
                </a:lnTo>
                <a:lnTo>
                  <a:pt x="2624137" y="114300"/>
                </a:lnTo>
                <a:lnTo>
                  <a:pt x="2662237" y="133350"/>
                </a:lnTo>
                <a:lnTo>
                  <a:pt x="2695575" y="161925"/>
                </a:lnTo>
                <a:lnTo>
                  <a:pt x="2728912" y="128587"/>
                </a:lnTo>
                <a:lnTo>
                  <a:pt x="2762250" y="161925"/>
                </a:lnTo>
                <a:lnTo>
                  <a:pt x="2814637" y="190500"/>
                </a:lnTo>
                <a:lnTo>
                  <a:pt x="2871787" y="209550"/>
                </a:lnTo>
                <a:lnTo>
                  <a:pt x="2871787" y="209550"/>
                </a:lnTo>
                <a:lnTo>
                  <a:pt x="2900362" y="257175"/>
                </a:lnTo>
                <a:lnTo>
                  <a:pt x="2952750" y="300037"/>
                </a:lnTo>
                <a:lnTo>
                  <a:pt x="2990850" y="342900"/>
                </a:lnTo>
                <a:lnTo>
                  <a:pt x="3043237" y="357187"/>
                </a:lnTo>
                <a:lnTo>
                  <a:pt x="3033712" y="395287"/>
                </a:lnTo>
                <a:lnTo>
                  <a:pt x="3019425" y="438150"/>
                </a:lnTo>
                <a:lnTo>
                  <a:pt x="3019425" y="438150"/>
                </a:lnTo>
                <a:lnTo>
                  <a:pt x="3043237" y="481012"/>
                </a:lnTo>
                <a:lnTo>
                  <a:pt x="3000375" y="485775"/>
                </a:lnTo>
                <a:lnTo>
                  <a:pt x="2986087" y="495300"/>
                </a:lnTo>
                <a:lnTo>
                  <a:pt x="2986087" y="495300"/>
                </a:lnTo>
                <a:lnTo>
                  <a:pt x="2971800" y="547687"/>
                </a:lnTo>
                <a:lnTo>
                  <a:pt x="2971800" y="547687"/>
                </a:lnTo>
                <a:lnTo>
                  <a:pt x="2928937" y="576262"/>
                </a:lnTo>
                <a:lnTo>
                  <a:pt x="2914650" y="595312"/>
                </a:lnTo>
                <a:lnTo>
                  <a:pt x="2933700" y="619125"/>
                </a:lnTo>
                <a:lnTo>
                  <a:pt x="2952750" y="652462"/>
                </a:lnTo>
                <a:lnTo>
                  <a:pt x="2952750" y="652462"/>
                </a:lnTo>
                <a:lnTo>
                  <a:pt x="2914650" y="690562"/>
                </a:lnTo>
                <a:lnTo>
                  <a:pt x="2909887" y="709612"/>
                </a:lnTo>
                <a:lnTo>
                  <a:pt x="2976562" y="704850"/>
                </a:lnTo>
                <a:lnTo>
                  <a:pt x="3038475" y="704850"/>
                </a:lnTo>
                <a:lnTo>
                  <a:pt x="3081337" y="690562"/>
                </a:lnTo>
                <a:lnTo>
                  <a:pt x="3119437" y="685800"/>
                </a:lnTo>
                <a:lnTo>
                  <a:pt x="3157537" y="681037"/>
                </a:lnTo>
                <a:lnTo>
                  <a:pt x="3157537" y="681037"/>
                </a:lnTo>
                <a:lnTo>
                  <a:pt x="3190875" y="638175"/>
                </a:lnTo>
                <a:lnTo>
                  <a:pt x="3276600" y="671512"/>
                </a:lnTo>
                <a:lnTo>
                  <a:pt x="3307556" y="666750"/>
                </a:lnTo>
                <a:lnTo>
                  <a:pt x="3283744" y="623888"/>
                </a:lnTo>
                <a:lnTo>
                  <a:pt x="3352800" y="661987"/>
                </a:lnTo>
                <a:lnTo>
                  <a:pt x="3381375" y="681037"/>
                </a:lnTo>
                <a:lnTo>
                  <a:pt x="3424237" y="723900"/>
                </a:lnTo>
                <a:lnTo>
                  <a:pt x="3471862" y="742950"/>
                </a:lnTo>
                <a:lnTo>
                  <a:pt x="3419475" y="771525"/>
                </a:lnTo>
                <a:lnTo>
                  <a:pt x="3419475" y="804862"/>
                </a:lnTo>
                <a:lnTo>
                  <a:pt x="3419475" y="838200"/>
                </a:lnTo>
                <a:lnTo>
                  <a:pt x="3419475" y="852487"/>
                </a:lnTo>
                <a:lnTo>
                  <a:pt x="3386137" y="852487"/>
                </a:lnTo>
                <a:lnTo>
                  <a:pt x="3357562" y="852487"/>
                </a:lnTo>
                <a:lnTo>
                  <a:pt x="3309937" y="857250"/>
                </a:lnTo>
                <a:lnTo>
                  <a:pt x="3348037" y="895350"/>
                </a:lnTo>
                <a:lnTo>
                  <a:pt x="3367087" y="928687"/>
                </a:lnTo>
                <a:lnTo>
                  <a:pt x="3395662" y="947737"/>
                </a:lnTo>
                <a:lnTo>
                  <a:pt x="3395662" y="976312"/>
                </a:lnTo>
                <a:lnTo>
                  <a:pt x="3400425" y="1004887"/>
                </a:lnTo>
                <a:lnTo>
                  <a:pt x="3390900" y="1038225"/>
                </a:lnTo>
                <a:lnTo>
                  <a:pt x="3405187" y="1057275"/>
                </a:lnTo>
                <a:lnTo>
                  <a:pt x="3438525" y="1033462"/>
                </a:lnTo>
                <a:lnTo>
                  <a:pt x="3448050" y="981075"/>
                </a:lnTo>
                <a:lnTo>
                  <a:pt x="3462337" y="966787"/>
                </a:lnTo>
                <a:lnTo>
                  <a:pt x="3486150" y="976312"/>
                </a:lnTo>
                <a:lnTo>
                  <a:pt x="3476625" y="1019175"/>
                </a:lnTo>
                <a:lnTo>
                  <a:pt x="3452813" y="1033463"/>
                </a:lnTo>
                <a:lnTo>
                  <a:pt x="3495674" y="1059656"/>
                </a:lnTo>
                <a:lnTo>
                  <a:pt x="3521868" y="1026318"/>
                </a:lnTo>
                <a:lnTo>
                  <a:pt x="3524250" y="978694"/>
                </a:lnTo>
                <a:lnTo>
                  <a:pt x="3538537" y="942975"/>
                </a:lnTo>
                <a:lnTo>
                  <a:pt x="3586162" y="933450"/>
                </a:lnTo>
                <a:lnTo>
                  <a:pt x="3562350" y="909637"/>
                </a:lnTo>
                <a:lnTo>
                  <a:pt x="3586162" y="876300"/>
                </a:lnTo>
                <a:lnTo>
                  <a:pt x="3552825" y="866775"/>
                </a:lnTo>
                <a:lnTo>
                  <a:pt x="3552825" y="804862"/>
                </a:lnTo>
                <a:lnTo>
                  <a:pt x="3586162" y="795337"/>
                </a:lnTo>
                <a:lnTo>
                  <a:pt x="3600450" y="857250"/>
                </a:lnTo>
                <a:lnTo>
                  <a:pt x="3638550" y="852487"/>
                </a:lnTo>
                <a:lnTo>
                  <a:pt x="3690937" y="876300"/>
                </a:lnTo>
                <a:lnTo>
                  <a:pt x="3719512" y="900112"/>
                </a:lnTo>
                <a:lnTo>
                  <a:pt x="3738562" y="881062"/>
                </a:lnTo>
                <a:lnTo>
                  <a:pt x="3743325" y="852487"/>
                </a:lnTo>
                <a:lnTo>
                  <a:pt x="3757612" y="842962"/>
                </a:lnTo>
                <a:lnTo>
                  <a:pt x="3800475" y="838200"/>
                </a:lnTo>
                <a:lnTo>
                  <a:pt x="3786187" y="800100"/>
                </a:lnTo>
                <a:lnTo>
                  <a:pt x="3767137" y="757237"/>
                </a:lnTo>
                <a:lnTo>
                  <a:pt x="3781425" y="719137"/>
                </a:lnTo>
                <a:lnTo>
                  <a:pt x="3829050" y="747712"/>
                </a:lnTo>
                <a:lnTo>
                  <a:pt x="3833812" y="709612"/>
                </a:lnTo>
                <a:lnTo>
                  <a:pt x="3871912" y="695325"/>
                </a:lnTo>
                <a:lnTo>
                  <a:pt x="3905250" y="700087"/>
                </a:lnTo>
                <a:lnTo>
                  <a:pt x="3952875" y="685800"/>
                </a:lnTo>
                <a:lnTo>
                  <a:pt x="3976687" y="647700"/>
                </a:lnTo>
                <a:lnTo>
                  <a:pt x="3990975" y="609600"/>
                </a:lnTo>
                <a:lnTo>
                  <a:pt x="3976687" y="581025"/>
                </a:lnTo>
                <a:lnTo>
                  <a:pt x="3990975" y="561975"/>
                </a:lnTo>
                <a:lnTo>
                  <a:pt x="4000500" y="528637"/>
                </a:lnTo>
                <a:lnTo>
                  <a:pt x="4038600" y="514350"/>
                </a:lnTo>
                <a:lnTo>
                  <a:pt x="4076700" y="495300"/>
                </a:lnTo>
                <a:lnTo>
                  <a:pt x="4067175" y="452437"/>
                </a:lnTo>
                <a:lnTo>
                  <a:pt x="4076700" y="428625"/>
                </a:lnTo>
                <a:lnTo>
                  <a:pt x="4062412" y="395287"/>
                </a:lnTo>
                <a:lnTo>
                  <a:pt x="4062412" y="371475"/>
                </a:lnTo>
                <a:lnTo>
                  <a:pt x="4090987" y="357187"/>
                </a:lnTo>
                <a:lnTo>
                  <a:pt x="4114800" y="366712"/>
                </a:lnTo>
                <a:lnTo>
                  <a:pt x="4152900" y="333375"/>
                </a:lnTo>
                <a:lnTo>
                  <a:pt x="4162425" y="314325"/>
                </a:lnTo>
                <a:lnTo>
                  <a:pt x="4138612" y="266700"/>
                </a:lnTo>
                <a:lnTo>
                  <a:pt x="4148137" y="242887"/>
                </a:lnTo>
                <a:lnTo>
                  <a:pt x="4157662" y="223837"/>
                </a:lnTo>
                <a:lnTo>
                  <a:pt x="4171950" y="195262"/>
                </a:lnTo>
                <a:lnTo>
                  <a:pt x="4224337" y="204787"/>
                </a:lnTo>
                <a:lnTo>
                  <a:pt x="4229100" y="161925"/>
                </a:lnTo>
                <a:lnTo>
                  <a:pt x="4276725" y="214312"/>
                </a:lnTo>
                <a:lnTo>
                  <a:pt x="4205287" y="638175"/>
                </a:lnTo>
                <a:lnTo>
                  <a:pt x="4205287" y="723900"/>
                </a:lnTo>
                <a:lnTo>
                  <a:pt x="4224337" y="814387"/>
                </a:lnTo>
                <a:lnTo>
                  <a:pt x="4233862" y="895350"/>
                </a:lnTo>
                <a:lnTo>
                  <a:pt x="4248150" y="976312"/>
                </a:lnTo>
                <a:lnTo>
                  <a:pt x="4152900" y="1104900"/>
                </a:lnTo>
                <a:lnTo>
                  <a:pt x="4124325" y="1166812"/>
                </a:lnTo>
                <a:lnTo>
                  <a:pt x="4076700" y="1223962"/>
                </a:lnTo>
                <a:lnTo>
                  <a:pt x="4043362" y="1257300"/>
                </a:lnTo>
                <a:lnTo>
                  <a:pt x="4005262" y="1285875"/>
                </a:lnTo>
                <a:lnTo>
                  <a:pt x="3976687" y="1323975"/>
                </a:lnTo>
                <a:lnTo>
                  <a:pt x="3962400" y="1385887"/>
                </a:lnTo>
                <a:lnTo>
                  <a:pt x="3914775" y="1452562"/>
                </a:lnTo>
                <a:lnTo>
                  <a:pt x="3890962" y="1504950"/>
                </a:lnTo>
                <a:lnTo>
                  <a:pt x="3900487" y="1543050"/>
                </a:lnTo>
                <a:lnTo>
                  <a:pt x="3876675" y="1581150"/>
                </a:lnTo>
                <a:lnTo>
                  <a:pt x="3714750" y="1790700"/>
                </a:lnTo>
                <a:lnTo>
                  <a:pt x="3590925" y="1952625"/>
                </a:lnTo>
                <a:lnTo>
                  <a:pt x="3538537" y="2028825"/>
                </a:lnTo>
                <a:lnTo>
                  <a:pt x="3505200" y="2100262"/>
                </a:lnTo>
                <a:lnTo>
                  <a:pt x="3486150" y="2181225"/>
                </a:lnTo>
                <a:lnTo>
                  <a:pt x="3486150" y="2228850"/>
                </a:lnTo>
                <a:lnTo>
                  <a:pt x="3486150" y="2290762"/>
                </a:lnTo>
                <a:lnTo>
                  <a:pt x="3486150" y="2366962"/>
                </a:lnTo>
                <a:lnTo>
                  <a:pt x="3443287" y="2462212"/>
                </a:lnTo>
                <a:lnTo>
                  <a:pt x="3400425" y="2552700"/>
                </a:lnTo>
                <a:lnTo>
                  <a:pt x="3367087" y="2624137"/>
                </a:lnTo>
                <a:lnTo>
                  <a:pt x="3309937" y="2686050"/>
                </a:lnTo>
                <a:lnTo>
                  <a:pt x="3281362" y="2714625"/>
                </a:lnTo>
                <a:lnTo>
                  <a:pt x="3257550" y="2762250"/>
                </a:lnTo>
                <a:lnTo>
                  <a:pt x="3248025" y="2809875"/>
                </a:lnTo>
                <a:lnTo>
                  <a:pt x="3267075" y="2900362"/>
                </a:lnTo>
                <a:lnTo>
                  <a:pt x="3267075" y="2981325"/>
                </a:lnTo>
                <a:lnTo>
                  <a:pt x="3248025" y="3024187"/>
                </a:lnTo>
                <a:lnTo>
                  <a:pt x="3167062" y="3024187"/>
                </a:lnTo>
                <a:lnTo>
                  <a:pt x="3100387" y="3014662"/>
                </a:lnTo>
                <a:lnTo>
                  <a:pt x="3038475" y="3028950"/>
                </a:lnTo>
                <a:lnTo>
                  <a:pt x="2981325" y="3076575"/>
                </a:lnTo>
                <a:lnTo>
                  <a:pt x="2928937" y="3148012"/>
                </a:lnTo>
                <a:lnTo>
                  <a:pt x="2876550" y="3200400"/>
                </a:lnTo>
                <a:lnTo>
                  <a:pt x="2809875" y="3228975"/>
                </a:lnTo>
                <a:lnTo>
                  <a:pt x="2786062" y="3257550"/>
                </a:lnTo>
                <a:lnTo>
                  <a:pt x="2767012" y="3300412"/>
                </a:lnTo>
                <a:lnTo>
                  <a:pt x="2776537" y="3333750"/>
                </a:lnTo>
                <a:lnTo>
                  <a:pt x="2814637" y="3381375"/>
                </a:lnTo>
                <a:lnTo>
                  <a:pt x="2833687" y="3409950"/>
                </a:lnTo>
                <a:lnTo>
                  <a:pt x="2814637" y="3443287"/>
                </a:lnTo>
                <a:lnTo>
                  <a:pt x="2776537" y="3467100"/>
                </a:lnTo>
                <a:lnTo>
                  <a:pt x="2752725" y="3490912"/>
                </a:lnTo>
                <a:lnTo>
                  <a:pt x="2752725" y="3524250"/>
                </a:lnTo>
                <a:lnTo>
                  <a:pt x="2752725" y="3548062"/>
                </a:lnTo>
                <a:lnTo>
                  <a:pt x="2705100" y="3567112"/>
                </a:lnTo>
                <a:lnTo>
                  <a:pt x="2652712" y="3605212"/>
                </a:lnTo>
                <a:lnTo>
                  <a:pt x="2619375" y="3690937"/>
                </a:lnTo>
                <a:lnTo>
                  <a:pt x="2605087" y="3733800"/>
                </a:lnTo>
                <a:lnTo>
                  <a:pt x="2566987" y="3762375"/>
                </a:lnTo>
                <a:lnTo>
                  <a:pt x="2509837" y="3767137"/>
                </a:lnTo>
                <a:lnTo>
                  <a:pt x="2452687" y="3767137"/>
                </a:lnTo>
                <a:lnTo>
                  <a:pt x="2419350" y="3790950"/>
                </a:lnTo>
                <a:lnTo>
                  <a:pt x="2333625" y="3714750"/>
                </a:lnTo>
                <a:lnTo>
                  <a:pt x="2271712" y="3795712"/>
                </a:lnTo>
                <a:lnTo>
                  <a:pt x="1733550" y="3600450"/>
                </a:lnTo>
                <a:lnTo>
                  <a:pt x="1628775" y="3552825"/>
                </a:lnTo>
                <a:lnTo>
                  <a:pt x="1447800" y="3486150"/>
                </a:lnTo>
                <a:lnTo>
                  <a:pt x="1328737" y="3490912"/>
                </a:lnTo>
                <a:lnTo>
                  <a:pt x="1285875" y="3495675"/>
                </a:lnTo>
                <a:lnTo>
                  <a:pt x="1285875" y="3495675"/>
                </a:lnTo>
                <a:lnTo>
                  <a:pt x="1238250" y="3529012"/>
                </a:lnTo>
                <a:lnTo>
                  <a:pt x="1185862" y="3529012"/>
                </a:lnTo>
                <a:lnTo>
                  <a:pt x="1185862" y="3529012"/>
                </a:lnTo>
                <a:lnTo>
                  <a:pt x="1104900" y="3529012"/>
                </a:lnTo>
                <a:lnTo>
                  <a:pt x="1033462" y="3557587"/>
                </a:lnTo>
                <a:lnTo>
                  <a:pt x="947737" y="3600450"/>
                </a:lnTo>
                <a:lnTo>
                  <a:pt x="914400" y="3619500"/>
                </a:lnTo>
                <a:lnTo>
                  <a:pt x="847725" y="3519487"/>
                </a:lnTo>
                <a:lnTo>
                  <a:pt x="790575" y="3381375"/>
                </a:lnTo>
                <a:lnTo>
                  <a:pt x="714375" y="3429000"/>
                </a:lnTo>
                <a:lnTo>
                  <a:pt x="571500" y="2995612"/>
                </a:lnTo>
                <a:lnTo>
                  <a:pt x="595312" y="2986087"/>
                </a:lnTo>
                <a:lnTo>
                  <a:pt x="581025" y="2914650"/>
                </a:lnTo>
                <a:lnTo>
                  <a:pt x="542925" y="2847975"/>
                </a:lnTo>
                <a:lnTo>
                  <a:pt x="481012" y="2771775"/>
                </a:lnTo>
                <a:lnTo>
                  <a:pt x="328612" y="2595562"/>
                </a:lnTo>
                <a:lnTo>
                  <a:pt x="247650" y="2524125"/>
                </a:lnTo>
                <a:lnTo>
                  <a:pt x="214312" y="2466975"/>
                </a:lnTo>
                <a:lnTo>
                  <a:pt x="171450" y="2400300"/>
                </a:lnTo>
                <a:lnTo>
                  <a:pt x="104775" y="2357437"/>
                </a:lnTo>
                <a:lnTo>
                  <a:pt x="52387" y="2324100"/>
                </a:lnTo>
                <a:lnTo>
                  <a:pt x="0" y="2209800"/>
                </a:lnTo>
                <a:lnTo>
                  <a:pt x="290512" y="2000250"/>
                </a:lnTo>
                <a:lnTo>
                  <a:pt x="504825" y="1828800"/>
                </a:lnTo>
                <a:lnTo>
                  <a:pt x="742950" y="1557337"/>
                </a:lnTo>
                <a:lnTo>
                  <a:pt x="900112" y="1428750"/>
                </a:lnTo>
                <a:lnTo>
                  <a:pt x="1162050" y="1243012"/>
                </a:lnTo>
                <a:lnTo>
                  <a:pt x="1466850" y="1028700"/>
                </a:lnTo>
                <a:lnTo>
                  <a:pt x="1690687" y="833437"/>
                </a:lnTo>
                <a:lnTo>
                  <a:pt x="1871662" y="614362"/>
                </a:lnTo>
                <a:lnTo>
                  <a:pt x="2062162" y="366712"/>
                </a:lnTo>
                <a:lnTo>
                  <a:pt x="2214562" y="161925"/>
                </a:lnTo>
                <a:lnTo>
                  <a:pt x="2286000" y="76200"/>
                </a:lnTo>
                <a:lnTo>
                  <a:pt x="2343150" y="0"/>
                </a:lnTo>
                <a:close/>
              </a:path>
            </a:pathLst>
          </a:custGeom>
          <a:noFill/>
          <a:ln w="15875" cap="flat" cmpd="sng" algn="ctr">
            <a:solidFill>
              <a:srgbClr val="1900D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6" name="文本框 75"/>
          <p:cNvSpPr txBox="1"/>
          <p:nvPr/>
        </p:nvSpPr>
        <p:spPr>
          <a:xfrm>
            <a:off x="1622516" y="8021143"/>
            <a:ext cx="12585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NJGCb060—02</a:t>
            </a:r>
            <a:r>
              <a:rPr lang="zh-CN" altLang="en-US" sz="1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规划管理单元图则</a:t>
            </a:r>
            <a:endParaRPr lang="zh-CN" altLang="en-US" sz="1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0" name="组合 89"/>
          <p:cNvGrpSpPr/>
          <p:nvPr/>
        </p:nvGrpSpPr>
        <p:grpSpPr>
          <a:xfrm>
            <a:off x="393700" y="5651500"/>
            <a:ext cx="4528820" cy="3675381"/>
            <a:chOff x="393700" y="5651500"/>
            <a:chExt cx="4528820" cy="3675381"/>
          </a:xfrm>
        </p:grpSpPr>
        <p:sp>
          <p:nvSpPr>
            <p:cNvPr id="30" name="任意多边形: 形状 29"/>
            <p:cNvSpPr/>
            <p:nvPr/>
          </p:nvSpPr>
          <p:spPr>
            <a:xfrm>
              <a:off x="952500" y="5897880"/>
              <a:ext cx="3970020" cy="3063240"/>
            </a:xfrm>
            <a:custGeom>
              <a:avLst/>
              <a:gdLst>
                <a:gd name="connsiteX0" fmla="*/ 3970020 w 3970020"/>
                <a:gd name="connsiteY0" fmla="*/ 0 h 3063240"/>
                <a:gd name="connsiteX1" fmla="*/ 2933700 w 3970020"/>
                <a:gd name="connsiteY1" fmla="*/ 845820 h 3063240"/>
                <a:gd name="connsiteX2" fmla="*/ 2232660 w 3970020"/>
                <a:gd name="connsiteY2" fmla="*/ 1424940 h 3063240"/>
                <a:gd name="connsiteX3" fmla="*/ 1470660 w 3970020"/>
                <a:gd name="connsiteY3" fmla="*/ 1965960 h 3063240"/>
                <a:gd name="connsiteX4" fmla="*/ 1158240 w 3970020"/>
                <a:gd name="connsiteY4" fmla="*/ 2240280 h 3063240"/>
                <a:gd name="connsiteX5" fmla="*/ 822960 w 3970020"/>
                <a:gd name="connsiteY5" fmla="*/ 2590800 h 3063240"/>
                <a:gd name="connsiteX6" fmla="*/ 0 w 3970020"/>
                <a:gd name="connsiteY6" fmla="*/ 3063240 h 3063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70020" h="3063240">
                  <a:moveTo>
                    <a:pt x="3970020" y="0"/>
                  </a:moveTo>
                  <a:lnTo>
                    <a:pt x="2933700" y="845820"/>
                  </a:lnTo>
                  <a:cubicBezTo>
                    <a:pt x="2644140" y="1083310"/>
                    <a:pt x="2476500" y="1238250"/>
                    <a:pt x="2232660" y="1424940"/>
                  </a:cubicBezTo>
                  <a:cubicBezTo>
                    <a:pt x="1988820" y="1611630"/>
                    <a:pt x="1649730" y="1830070"/>
                    <a:pt x="1470660" y="1965960"/>
                  </a:cubicBezTo>
                  <a:cubicBezTo>
                    <a:pt x="1291590" y="2101850"/>
                    <a:pt x="1266190" y="2136140"/>
                    <a:pt x="1158240" y="2240280"/>
                  </a:cubicBezTo>
                  <a:cubicBezTo>
                    <a:pt x="1050290" y="2344420"/>
                    <a:pt x="1016000" y="2453640"/>
                    <a:pt x="822960" y="2590800"/>
                  </a:cubicBezTo>
                  <a:cubicBezTo>
                    <a:pt x="629920" y="2727960"/>
                    <a:pt x="314960" y="2895600"/>
                    <a:pt x="0" y="306324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7" name="任意多边形: 形状 76"/>
            <p:cNvSpPr/>
            <p:nvPr/>
          </p:nvSpPr>
          <p:spPr>
            <a:xfrm>
              <a:off x="1234440" y="5966460"/>
              <a:ext cx="2514600" cy="2400300"/>
            </a:xfrm>
            <a:custGeom>
              <a:avLst/>
              <a:gdLst>
                <a:gd name="connsiteX0" fmla="*/ 2514600 w 2514600"/>
                <a:gd name="connsiteY0" fmla="*/ 0 h 2400300"/>
                <a:gd name="connsiteX1" fmla="*/ 2125980 w 2514600"/>
                <a:gd name="connsiteY1" fmla="*/ 403860 h 2400300"/>
                <a:gd name="connsiteX2" fmla="*/ 1638300 w 2514600"/>
                <a:gd name="connsiteY2" fmla="*/ 807720 h 2400300"/>
                <a:gd name="connsiteX3" fmla="*/ 1135380 w 2514600"/>
                <a:gd name="connsiteY3" fmla="*/ 1097280 h 2400300"/>
                <a:gd name="connsiteX4" fmla="*/ 670560 w 2514600"/>
                <a:gd name="connsiteY4" fmla="*/ 1524000 h 2400300"/>
                <a:gd name="connsiteX5" fmla="*/ 281940 w 2514600"/>
                <a:gd name="connsiteY5" fmla="*/ 1965960 h 2400300"/>
                <a:gd name="connsiteX6" fmla="*/ 0 w 2514600"/>
                <a:gd name="connsiteY6" fmla="*/ 2400300 h 2400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14600" h="2400300">
                  <a:moveTo>
                    <a:pt x="2514600" y="0"/>
                  </a:moveTo>
                  <a:cubicBezTo>
                    <a:pt x="2393315" y="134620"/>
                    <a:pt x="2272030" y="269240"/>
                    <a:pt x="2125980" y="403860"/>
                  </a:cubicBezTo>
                  <a:cubicBezTo>
                    <a:pt x="1979930" y="538480"/>
                    <a:pt x="1803400" y="692150"/>
                    <a:pt x="1638300" y="807720"/>
                  </a:cubicBezTo>
                  <a:cubicBezTo>
                    <a:pt x="1473200" y="923290"/>
                    <a:pt x="1296670" y="977900"/>
                    <a:pt x="1135380" y="1097280"/>
                  </a:cubicBezTo>
                  <a:cubicBezTo>
                    <a:pt x="974090" y="1216660"/>
                    <a:pt x="812800" y="1379220"/>
                    <a:pt x="670560" y="1524000"/>
                  </a:cubicBezTo>
                  <a:cubicBezTo>
                    <a:pt x="528320" y="1668780"/>
                    <a:pt x="393700" y="1819910"/>
                    <a:pt x="281940" y="1965960"/>
                  </a:cubicBezTo>
                  <a:cubicBezTo>
                    <a:pt x="170180" y="2112010"/>
                    <a:pt x="85090" y="2256155"/>
                    <a:pt x="0" y="240030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none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任意多边形: 形状 77"/>
            <p:cNvSpPr/>
            <p:nvPr/>
          </p:nvSpPr>
          <p:spPr>
            <a:xfrm>
              <a:off x="838200" y="8340071"/>
              <a:ext cx="2263140" cy="986810"/>
            </a:xfrm>
            <a:custGeom>
              <a:avLst/>
              <a:gdLst>
                <a:gd name="connsiteX0" fmla="*/ 0 w 2263140"/>
                <a:gd name="connsiteY0" fmla="*/ 125369 h 994049"/>
                <a:gd name="connsiteX1" fmla="*/ 495300 w 2263140"/>
                <a:gd name="connsiteY1" fmla="*/ 11069 h 994049"/>
                <a:gd name="connsiteX2" fmla="*/ 777240 w 2263140"/>
                <a:gd name="connsiteY2" fmla="*/ 41549 h 994049"/>
                <a:gd name="connsiteX3" fmla="*/ 1424940 w 2263140"/>
                <a:gd name="connsiteY3" fmla="*/ 338729 h 994049"/>
                <a:gd name="connsiteX4" fmla="*/ 1729740 w 2263140"/>
                <a:gd name="connsiteY4" fmla="*/ 468269 h 994049"/>
                <a:gd name="connsiteX5" fmla="*/ 2263140 w 2263140"/>
                <a:gd name="connsiteY5" fmla="*/ 994049 h 994049"/>
                <a:gd name="connsiteX0-1" fmla="*/ 0 w 2263140"/>
                <a:gd name="connsiteY0-2" fmla="*/ 114300 h 982980"/>
                <a:gd name="connsiteX1-3" fmla="*/ 495300 w 2263140"/>
                <a:gd name="connsiteY1-4" fmla="*/ 0 h 982980"/>
                <a:gd name="connsiteX2-5" fmla="*/ 777240 w 2263140"/>
                <a:gd name="connsiteY2-6" fmla="*/ 30480 h 982980"/>
                <a:gd name="connsiteX3-7" fmla="*/ 1365409 w 2263140"/>
                <a:gd name="connsiteY3-8" fmla="*/ 277654 h 982980"/>
                <a:gd name="connsiteX4-9" fmla="*/ 1729740 w 2263140"/>
                <a:gd name="connsiteY4-10" fmla="*/ 457200 h 982980"/>
                <a:gd name="connsiteX5-11" fmla="*/ 2263140 w 2263140"/>
                <a:gd name="connsiteY5-12" fmla="*/ 982980 h 982980"/>
                <a:gd name="connsiteX0-13" fmla="*/ 0 w 2263140"/>
                <a:gd name="connsiteY0-14" fmla="*/ 114300 h 982980"/>
                <a:gd name="connsiteX1-15" fmla="*/ 495300 w 2263140"/>
                <a:gd name="connsiteY1-16" fmla="*/ 0 h 982980"/>
                <a:gd name="connsiteX2-17" fmla="*/ 777240 w 2263140"/>
                <a:gd name="connsiteY2-18" fmla="*/ 30480 h 982980"/>
                <a:gd name="connsiteX3-19" fmla="*/ 1365409 w 2263140"/>
                <a:gd name="connsiteY3-20" fmla="*/ 277654 h 982980"/>
                <a:gd name="connsiteX4-21" fmla="*/ 1817846 w 2263140"/>
                <a:gd name="connsiteY4-22" fmla="*/ 523875 h 982980"/>
                <a:gd name="connsiteX5-23" fmla="*/ 2263140 w 2263140"/>
                <a:gd name="connsiteY5-24" fmla="*/ 982980 h 982980"/>
                <a:gd name="connsiteX0-25" fmla="*/ 0 w 2263140"/>
                <a:gd name="connsiteY0-26" fmla="*/ 114300 h 982980"/>
                <a:gd name="connsiteX1-27" fmla="*/ 495300 w 2263140"/>
                <a:gd name="connsiteY1-28" fmla="*/ 0 h 982980"/>
                <a:gd name="connsiteX2-29" fmla="*/ 777240 w 2263140"/>
                <a:gd name="connsiteY2-30" fmla="*/ 30480 h 982980"/>
                <a:gd name="connsiteX3-31" fmla="*/ 1365409 w 2263140"/>
                <a:gd name="connsiteY3-32" fmla="*/ 277654 h 982980"/>
                <a:gd name="connsiteX4-33" fmla="*/ 1824990 w 2263140"/>
                <a:gd name="connsiteY4-34" fmla="*/ 521494 h 982980"/>
                <a:gd name="connsiteX5-35" fmla="*/ 2263140 w 2263140"/>
                <a:gd name="connsiteY5-36" fmla="*/ 982980 h 982980"/>
                <a:gd name="connsiteX0-37" fmla="*/ 0 w 2263140"/>
                <a:gd name="connsiteY0-38" fmla="*/ 114300 h 982980"/>
                <a:gd name="connsiteX1-39" fmla="*/ 495300 w 2263140"/>
                <a:gd name="connsiteY1-40" fmla="*/ 0 h 982980"/>
                <a:gd name="connsiteX2-41" fmla="*/ 777240 w 2263140"/>
                <a:gd name="connsiteY2-42" fmla="*/ 30480 h 982980"/>
                <a:gd name="connsiteX3-43" fmla="*/ 1365409 w 2263140"/>
                <a:gd name="connsiteY3-44" fmla="*/ 277654 h 982980"/>
                <a:gd name="connsiteX4-45" fmla="*/ 1824990 w 2263140"/>
                <a:gd name="connsiteY4-46" fmla="*/ 521494 h 982980"/>
                <a:gd name="connsiteX5-47" fmla="*/ 2263140 w 2263140"/>
                <a:gd name="connsiteY5-48" fmla="*/ 982980 h 982980"/>
                <a:gd name="connsiteX0-49" fmla="*/ 0 w 2263140"/>
                <a:gd name="connsiteY0-50" fmla="*/ 106569 h 975249"/>
                <a:gd name="connsiteX1-51" fmla="*/ 457200 w 2263140"/>
                <a:gd name="connsiteY1-52" fmla="*/ 4175 h 975249"/>
                <a:gd name="connsiteX2-53" fmla="*/ 777240 w 2263140"/>
                <a:gd name="connsiteY2-54" fmla="*/ 22749 h 975249"/>
                <a:gd name="connsiteX3-55" fmla="*/ 1365409 w 2263140"/>
                <a:gd name="connsiteY3-56" fmla="*/ 269923 h 975249"/>
                <a:gd name="connsiteX4-57" fmla="*/ 1824990 w 2263140"/>
                <a:gd name="connsiteY4-58" fmla="*/ 513763 h 975249"/>
                <a:gd name="connsiteX5-59" fmla="*/ 2263140 w 2263140"/>
                <a:gd name="connsiteY5-60" fmla="*/ 975249 h 975249"/>
                <a:gd name="connsiteX0-61" fmla="*/ 0 w 2263140"/>
                <a:gd name="connsiteY0-62" fmla="*/ 119761 h 988441"/>
                <a:gd name="connsiteX1-63" fmla="*/ 457200 w 2263140"/>
                <a:gd name="connsiteY1-64" fmla="*/ 17367 h 988441"/>
                <a:gd name="connsiteX2-65" fmla="*/ 777240 w 2263140"/>
                <a:gd name="connsiteY2-66" fmla="*/ 35941 h 988441"/>
                <a:gd name="connsiteX3-67" fmla="*/ 1365409 w 2263140"/>
                <a:gd name="connsiteY3-68" fmla="*/ 283115 h 988441"/>
                <a:gd name="connsiteX4-69" fmla="*/ 1824990 w 2263140"/>
                <a:gd name="connsiteY4-70" fmla="*/ 526955 h 988441"/>
                <a:gd name="connsiteX5-71" fmla="*/ 2263140 w 2263140"/>
                <a:gd name="connsiteY5-72" fmla="*/ 988441 h 988441"/>
                <a:gd name="connsiteX0-73" fmla="*/ 0 w 2263140"/>
                <a:gd name="connsiteY0-74" fmla="*/ 112158 h 980838"/>
                <a:gd name="connsiteX1-75" fmla="*/ 457200 w 2263140"/>
                <a:gd name="connsiteY1-76" fmla="*/ 9764 h 980838"/>
                <a:gd name="connsiteX2-77" fmla="*/ 777240 w 2263140"/>
                <a:gd name="connsiteY2-78" fmla="*/ 28338 h 980838"/>
                <a:gd name="connsiteX3-79" fmla="*/ 1365409 w 2263140"/>
                <a:gd name="connsiteY3-80" fmla="*/ 275512 h 980838"/>
                <a:gd name="connsiteX4-81" fmla="*/ 1824990 w 2263140"/>
                <a:gd name="connsiteY4-82" fmla="*/ 519352 h 980838"/>
                <a:gd name="connsiteX5-83" fmla="*/ 2263140 w 2263140"/>
                <a:gd name="connsiteY5-84" fmla="*/ 980838 h 980838"/>
                <a:gd name="connsiteX0-85" fmla="*/ 0 w 2263140"/>
                <a:gd name="connsiteY0-86" fmla="*/ 114905 h 983585"/>
                <a:gd name="connsiteX1-87" fmla="*/ 457200 w 2263140"/>
                <a:gd name="connsiteY1-88" fmla="*/ 12511 h 983585"/>
                <a:gd name="connsiteX2-89" fmla="*/ 777240 w 2263140"/>
                <a:gd name="connsiteY2-90" fmla="*/ 31085 h 983585"/>
                <a:gd name="connsiteX3-91" fmla="*/ 1365409 w 2263140"/>
                <a:gd name="connsiteY3-92" fmla="*/ 278259 h 983585"/>
                <a:gd name="connsiteX4-93" fmla="*/ 1824990 w 2263140"/>
                <a:gd name="connsiteY4-94" fmla="*/ 522099 h 983585"/>
                <a:gd name="connsiteX5-95" fmla="*/ 2263140 w 2263140"/>
                <a:gd name="connsiteY5-96" fmla="*/ 983585 h 983585"/>
                <a:gd name="connsiteX0-97" fmla="*/ 0 w 2263140"/>
                <a:gd name="connsiteY0-98" fmla="*/ 117899 h 986579"/>
                <a:gd name="connsiteX1-99" fmla="*/ 478631 w 2263140"/>
                <a:gd name="connsiteY1-100" fmla="*/ 10743 h 986579"/>
                <a:gd name="connsiteX2-101" fmla="*/ 777240 w 2263140"/>
                <a:gd name="connsiteY2-102" fmla="*/ 34079 h 986579"/>
                <a:gd name="connsiteX3-103" fmla="*/ 1365409 w 2263140"/>
                <a:gd name="connsiteY3-104" fmla="*/ 281253 h 986579"/>
                <a:gd name="connsiteX4-105" fmla="*/ 1824990 w 2263140"/>
                <a:gd name="connsiteY4-106" fmla="*/ 525093 h 986579"/>
                <a:gd name="connsiteX5-107" fmla="*/ 2263140 w 2263140"/>
                <a:gd name="connsiteY5-108" fmla="*/ 986579 h 986579"/>
                <a:gd name="connsiteX0-109" fmla="*/ 0 w 2263140"/>
                <a:gd name="connsiteY0-110" fmla="*/ 116371 h 985051"/>
                <a:gd name="connsiteX1-111" fmla="*/ 478631 w 2263140"/>
                <a:gd name="connsiteY1-112" fmla="*/ 11596 h 985051"/>
                <a:gd name="connsiteX2-113" fmla="*/ 777240 w 2263140"/>
                <a:gd name="connsiteY2-114" fmla="*/ 32551 h 985051"/>
                <a:gd name="connsiteX3-115" fmla="*/ 1365409 w 2263140"/>
                <a:gd name="connsiteY3-116" fmla="*/ 279725 h 985051"/>
                <a:gd name="connsiteX4-117" fmla="*/ 1824990 w 2263140"/>
                <a:gd name="connsiteY4-118" fmla="*/ 523565 h 985051"/>
                <a:gd name="connsiteX5-119" fmla="*/ 2263140 w 2263140"/>
                <a:gd name="connsiteY5-120" fmla="*/ 985051 h 985051"/>
                <a:gd name="connsiteX0-121" fmla="*/ 0 w 2263140"/>
                <a:gd name="connsiteY0-122" fmla="*/ 117709 h 986389"/>
                <a:gd name="connsiteX1-123" fmla="*/ 478631 w 2263140"/>
                <a:gd name="connsiteY1-124" fmla="*/ 12934 h 986389"/>
                <a:gd name="connsiteX2-125" fmla="*/ 801052 w 2263140"/>
                <a:gd name="connsiteY2-126" fmla="*/ 31507 h 986389"/>
                <a:gd name="connsiteX3-127" fmla="*/ 1365409 w 2263140"/>
                <a:gd name="connsiteY3-128" fmla="*/ 281063 h 986389"/>
                <a:gd name="connsiteX4-129" fmla="*/ 1824990 w 2263140"/>
                <a:gd name="connsiteY4-130" fmla="*/ 524903 h 986389"/>
                <a:gd name="connsiteX5-131" fmla="*/ 2263140 w 2263140"/>
                <a:gd name="connsiteY5-132" fmla="*/ 986389 h 986389"/>
                <a:gd name="connsiteX0-133" fmla="*/ 0 w 2263140"/>
                <a:gd name="connsiteY0-134" fmla="*/ 118130 h 986810"/>
                <a:gd name="connsiteX1-135" fmla="*/ 478631 w 2263140"/>
                <a:gd name="connsiteY1-136" fmla="*/ 13355 h 986810"/>
                <a:gd name="connsiteX2-137" fmla="*/ 801052 w 2263140"/>
                <a:gd name="connsiteY2-138" fmla="*/ 31928 h 986810"/>
                <a:gd name="connsiteX3-139" fmla="*/ 1353503 w 2263140"/>
                <a:gd name="connsiteY3-140" fmla="*/ 288628 h 986810"/>
                <a:gd name="connsiteX4-141" fmla="*/ 1824990 w 2263140"/>
                <a:gd name="connsiteY4-142" fmla="*/ 525324 h 986810"/>
                <a:gd name="connsiteX5-143" fmla="*/ 2263140 w 2263140"/>
                <a:gd name="connsiteY5-144" fmla="*/ 986810 h 986810"/>
                <a:gd name="connsiteX0-145" fmla="*/ 0 w 2263140"/>
                <a:gd name="connsiteY0-146" fmla="*/ 118130 h 986810"/>
                <a:gd name="connsiteX1-147" fmla="*/ 478631 w 2263140"/>
                <a:gd name="connsiteY1-148" fmla="*/ 13355 h 986810"/>
                <a:gd name="connsiteX2-149" fmla="*/ 801052 w 2263140"/>
                <a:gd name="connsiteY2-150" fmla="*/ 31928 h 986810"/>
                <a:gd name="connsiteX3-151" fmla="*/ 1353503 w 2263140"/>
                <a:gd name="connsiteY3-152" fmla="*/ 288628 h 986810"/>
                <a:gd name="connsiteX4-153" fmla="*/ 1827371 w 2263140"/>
                <a:gd name="connsiteY4-154" fmla="*/ 530087 h 986810"/>
                <a:gd name="connsiteX5-155" fmla="*/ 2263140 w 2263140"/>
                <a:gd name="connsiteY5-156" fmla="*/ 986810 h 98681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</a:cxnLst>
              <a:rect l="l" t="t" r="r" b="b"/>
              <a:pathLst>
                <a:path w="2263140" h="986810">
                  <a:moveTo>
                    <a:pt x="0" y="118130"/>
                  </a:moveTo>
                  <a:cubicBezTo>
                    <a:pt x="182880" y="67965"/>
                    <a:pt x="345122" y="27722"/>
                    <a:pt x="478631" y="13355"/>
                  </a:cubicBezTo>
                  <a:cubicBezTo>
                    <a:pt x="612140" y="-1012"/>
                    <a:pt x="655240" y="-13951"/>
                    <a:pt x="801052" y="31928"/>
                  </a:cubicBezTo>
                  <a:cubicBezTo>
                    <a:pt x="946864" y="77807"/>
                    <a:pt x="1182450" y="205602"/>
                    <a:pt x="1353503" y="288628"/>
                  </a:cubicBezTo>
                  <a:cubicBezTo>
                    <a:pt x="1524556" y="371654"/>
                    <a:pt x="1687671" y="420867"/>
                    <a:pt x="1827371" y="530087"/>
                  </a:cubicBezTo>
                  <a:cubicBezTo>
                    <a:pt x="1967071" y="639307"/>
                    <a:pt x="2066290" y="778530"/>
                    <a:pt x="2263140" y="98681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任意多边形: 形状 78"/>
            <p:cNvSpPr/>
            <p:nvPr/>
          </p:nvSpPr>
          <p:spPr>
            <a:xfrm>
              <a:off x="2902743" y="6291263"/>
              <a:ext cx="1945482" cy="2819400"/>
            </a:xfrm>
            <a:custGeom>
              <a:avLst/>
              <a:gdLst>
                <a:gd name="connsiteX0" fmla="*/ 1943100 w 1943100"/>
                <a:gd name="connsiteY0" fmla="*/ 0 h 2833687"/>
                <a:gd name="connsiteX1" fmla="*/ 1804988 w 1943100"/>
                <a:gd name="connsiteY1" fmla="*/ 161925 h 2833687"/>
                <a:gd name="connsiteX2" fmla="*/ 1724025 w 1943100"/>
                <a:gd name="connsiteY2" fmla="*/ 300037 h 2833687"/>
                <a:gd name="connsiteX3" fmla="*/ 1609725 w 1943100"/>
                <a:gd name="connsiteY3" fmla="*/ 390525 h 2833687"/>
                <a:gd name="connsiteX4" fmla="*/ 1524000 w 1943100"/>
                <a:gd name="connsiteY4" fmla="*/ 533400 h 2833687"/>
                <a:gd name="connsiteX5" fmla="*/ 1404938 w 1943100"/>
                <a:gd name="connsiteY5" fmla="*/ 719137 h 2833687"/>
                <a:gd name="connsiteX6" fmla="*/ 1223963 w 1943100"/>
                <a:gd name="connsiteY6" fmla="*/ 1000125 h 2833687"/>
                <a:gd name="connsiteX7" fmla="*/ 1081088 w 1943100"/>
                <a:gd name="connsiteY7" fmla="*/ 1200150 h 2833687"/>
                <a:gd name="connsiteX8" fmla="*/ 1014413 w 1943100"/>
                <a:gd name="connsiteY8" fmla="*/ 1452562 h 2833687"/>
                <a:gd name="connsiteX9" fmla="*/ 833438 w 1943100"/>
                <a:gd name="connsiteY9" fmla="*/ 1685925 h 2833687"/>
                <a:gd name="connsiteX10" fmla="*/ 438150 w 1943100"/>
                <a:gd name="connsiteY10" fmla="*/ 2062162 h 2833687"/>
                <a:gd name="connsiteX11" fmla="*/ 204788 w 1943100"/>
                <a:gd name="connsiteY11" fmla="*/ 2252662 h 2833687"/>
                <a:gd name="connsiteX12" fmla="*/ 57150 w 1943100"/>
                <a:gd name="connsiteY12" fmla="*/ 2405062 h 2833687"/>
                <a:gd name="connsiteX13" fmla="*/ 52388 w 1943100"/>
                <a:gd name="connsiteY13" fmla="*/ 2562225 h 2833687"/>
                <a:gd name="connsiteX14" fmla="*/ 76200 w 1943100"/>
                <a:gd name="connsiteY14" fmla="*/ 2686050 h 2833687"/>
                <a:gd name="connsiteX15" fmla="*/ 0 w 1943100"/>
                <a:gd name="connsiteY15" fmla="*/ 2833687 h 2833687"/>
                <a:gd name="connsiteX0-1" fmla="*/ 1943100 w 1943100"/>
                <a:gd name="connsiteY0-2" fmla="*/ 0 h 2833687"/>
                <a:gd name="connsiteX1-3" fmla="*/ 1804988 w 1943100"/>
                <a:gd name="connsiteY1-4" fmla="*/ 161925 h 2833687"/>
                <a:gd name="connsiteX2-5" fmla="*/ 1724025 w 1943100"/>
                <a:gd name="connsiteY2-6" fmla="*/ 300037 h 2833687"/>
                <a:gd name="connsiteX3-7" fmla="*/ 1609725 w 1943100"/>
                <a:gd name="connsiteY3-8" fmla="*/ 390525 h 2833687"/>
                <a:gd name="connsiteX4-9" fmla="*/ 1524000 w 1943100"/>
                <a:gd name="connsiteY4-10" fmla="*/ 533400 h 2833687"/>
                <a:gd name="connsiteX5-11" fmla="*/ 1404938 w 1943100"/>
                <a:gd name="connsiteY5-12" fmla="*/ 719137 h 2833687"/>
                <a:gd name="connsiteX6-13" fmla="*/ 1223963 w 1943100"/>
                <a:gd name="connsiteY6-14" fmla="*/ 1000125 h 2833687"/>
                <a:gd name="connsiteX7-15" fmla="*/ 1081088 w 1943100"/>
                <a:gd name="connsiteY7-16" fmla="*/ 1200150 h 2833687"/>
                <a:gd name="connsiteX8-17" fmla="*/ 1014413 w 1943100"/>
                <a:gd name="connsiteY8-18" fmla="*/ 1452562 h 2833687"/>
                <a:gd name="connsiteX9-19" fmla="*/ 833438 w 1943100"/>
                <a:gd name="connsiteY9-20" fmla="*/ 1685925 h 2833687"/>
                <a:gd name="connsiteX10-21" fmla="*/ 438150 w 1943100"/>
                <a:gd name="connsiteY10-22" fmla="*/ 2062162 h 2833687"/>
                <a:gd name="connsiteX11-23" fmla="*/ 204788 w 1943100"/>
                <a:gd name="connsiteY11-24" fmla="*/ 2252662 h 2833687"/>
                <a:gd name="connsiteX12-25" fmla="*/ 57150 w 1943100"/>
                <a:gd name="connsiteY12-26" fmla="*/ 2405062 h 2833687"/>
                <a:gd name="connsiteX13-27" fmla="*/ 52388 w 1943100"/>
                <a:gd name="connsiteY13-28" fmla="*/ 2562225 h 2833687"/>
                <a:gd name="connsiteX14-29" fmla="*/ 76200 w 1943100"/>
                <a:gd name="connsiteY14-30" fmla="*/ 2686050 h 2833687"/>
                <a:gd name="connsiteX15-31" fmla="*/ 0 w 1943100"/>
                <a:gd name="connsiteY15-32" fmla="*/ 2833687 h 2833687"/>
                <a:gd name="connsiteX0-33" fmla="*/ 1943100 w 1943100"/>
                <a:gd name="connsiteY0-34" fmla="*/ 0 h 2833687"/>
                <a:gd name="connsiteX1-35" fmla="*/ 1804988 w 1943100"/>
                <a:gd name="connsiteY1-36" fmla="*/ 161925 h 2833687"/>
                <a:gd name="connsiteX2-37" fmla="*/ 1724025 w 1943100"/>
                <a:gd name="connsiteY2-38" fmla="*/ 300037 h 2833687"/>
                <a:gd name="connsiteX3-39" fmla="*/ 1609725 w 1943100"/>
                <a:gd name="connsiteY3-40" fmla="*/ 390525 h 2833687"/>
                <a:gd name="connsiteX4-41" fmla="*/ 1524000 w 1943100"/>
                <a:gd name="connsiteY4-42" fmla="*/ 533400 h 2833687"/>
                <a:gd name="connsiteX5-43" fmla="*/ 1404938 w 1943100"/>
                <a:gd name="connsiteY5-44" fmla="*/ 719137 h 2833687"/>
                <a:gd name="connsiteX6-45" fmla="*/ 1223963 w 1943100"/>
                <a:gd name="connsiteY6-46" fmla="*/ 1000125 h 2833687"/>
                <a:gd name="connsiteX7-47" fmla="*/ 1081088 w 1943100"/>
                <a:gd name="connsiteY7-48" fmla="*/ 1200150 h 2833687"/>
                <a:gd name="connsiteX8-49" fmla="*/ 1014413 w 1943100"/>
                <a:gd name="connsiteY8-50" fmla="*/ 1452562 h 2833687"/>
                <a:gd name="connsiteX9-51" fmla="*/ 833438 w 1943100"/>
                <a:gd name="connsiteY9-52" fmla="*/ 1685925 h 2833687"/>
                <a:gd name="connsiteX10-53" fmla="*/ 438150 w 1943100"/>
                <a:gd name="connsiteY10-54" fmla="*/ 2062162 h 2833687"/>
                <a:gd name="connsiteX11-55" fmla="*/ 204788 w 1943100"/>
                <a:gd name="connsiteY11-56" fmla="*/ 2252662 h 2833687"/>
                <a:gd name="connsiteX12-57" fmla="*/ 57150 w 1943100"/>
                <a:gd name="connsiteY12-58" fmla="*/ 2405062 h 2833687"/>
                <a:gd name="connsiteX13-59" fmla="*/ 52388 w 1943100"/>
                <a:gd name="connsiteY13-60" fmla="*/ 2562225 h 2833687"/>
                <a:gd name="connsiteX14-61" fmla="*/ 76200 w 1943100"/>
                <a:gd name="connsiteY14-62" fmla="*/ 2686050 h 2833687"/>
                <a:gd name="connsiteX15-63" fmla="*/ 0 w 1943100"/>
                <a:gd name="connsiteY15-64" fmla="*/ 2833687 h 2833687"/>
                <a:gd name="connsiteX0-65" fmla="*/ 1945482 w 1945482"/>
                <a:gd name="connsiteY0-66" fmla="*/ 0 h 2819400"/>
                <a:gd name="connsiteX1-67" fmla="*/ 1807370 w 1945482"/>
                <a:gd name="connsiteY1-68" fmla="*/ 161925 h 2819400"/>
                <a:gd name="connsiteX2-69" fmla="*/ 1726407 w 1945482"/>
                <a:gd name="connsiteY2-70" fmla="*/ 300037 h 2819400"/>
                <a:gd name="connsiteX3-71" fmla="*/ 1612107 w 1945482"/>
                <a:gd name="connsiteY3-72" fmla="*/ 390525 h 2819400"/>
                <a:gd name="connsiteX4-73" fmla="*/ 1526382 w 1945482"/>
                <a:gd name="connsiteY4-74" fmla="*/ 533400 h 2819400"/>
                <a:gd name="connsiteX5-75" fmla="*/ 1407320 w 1945482"/>
                <a:gd name="connsiteY5-76" fmla="*/ 719137 h 2819400"/>
                <a:gd name="connsiteX6-77" fmla="*/ 1226345 w 1945482"/>
                <a:gd name="connsiteY6-78" fmla="*/ 1000125 h 2819400"/>
                <a:gd name="connsiteX7-79" fmla="*/ 1083470 w 1945482"/>
                <a:gd name="connsiteY7-80" fmla="*/ 1200150 h 2819400"/>
                <a:gd name="connsiteX8-81" fmla="*/ 1016795 w 1945482"/>
                <a:gd name="connsiteY8-82" fmla="*/ 1452562 h 2819400"/>
                <a:gd name="connsiteX9-83" fmla="*/ 835820 w 1945482"/>
                <a:gd name="connsiteY9-84" fmla="*/ 1685925 h 2819400"/>
                <a:gd name="connsiteX10-85" fmla="*/ 440532 w 1945482"/>
                <a:gd name="connsiteY10-86" fmla="*/ 2062162 h 2819400"/>
                <a:gd name="connsiteX11-87" fmla="*/ 207170 w 1945482"/>
                <a:gd name="connsiteY11-88" fmla="*/ 2252662 h 2819400"/>
                <a:gd name="connsiteX12-89" fmla="*/ 59532 w 1945482"/>
                <a:gd name="connsiteY12-90" fmla="*/ 2405062 h 2819400"/>
                <a:gd name="connsiteX13-91" fmla="*/ 54770 w 1945482"/>
                <a:gd name="connsiteY13-92" fmla="*/ 2562225 h 2819400"/>
                <a:gd name="connsiteX14-93" fmla="*/ 78582 w 1945482"/>
                <a:gd name="connsiteY14-94" fmla="*/ 2686050 h 2819400"/>
                <a:gd name="connsiteX15-95" fmla="*/ 0 w 1945482"/>
                <a:gd name="connsiteY15-96" fmla="*/ 2819400 h 28194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</a:cxnLst>
              <a:rect l="l" t="t" r="r" b="b"/>
              <a:pathLst>
                <a:path w="1945482" h="2819400">
                  <a:moveTo>
                    <a:pt x="1945482" y="0"/>
                  </a:moveTo>
                  <a:cubicBezTo>
                    <a:pt x="1894682" y="55959"/>
                    <a:pt x="1843882" y="111919"/>
                    <a:pt x="1807370" y="161925"/>
                  </a:cubicBezTo>
                  <a:cubicBezTo>
                    <a:pt x="1770858" y="211931"/>
                    <a:pt x="1758951" y="261937"/>
                    <a:pt x="1726407" y="300037"/>
                  </a:cubicBezTo>
                  <a:cubicBezTo>
                    <a:pt x="1693863" y="338137"/>
                    <a:pt x="1645444" y="351631"/>
                    <a:pt x="1612107" y="390525"/>
                  </a:cubicBezTo>
                  <a:cubicBezTo>
                    <a:pt x="1578770" y="429419"/>
                    <a:pt x="1560513" y="478631"/>
                    <a:pt x="1526382" y="533400"/>
                  </a:cubicBezTo>
                  <a:cubicBezTo>
                    <a:pt x="1492251" y="588169"/>
                    <a:pt x="1457326" y="641350"/>
                    <a:pt x="1407320" y="719137"/>
                  </a:cubicBezTo>
                  <a:cubicBezTo>
                    <a:pt x="1357314" y="796924"/>
                    <a:pt x="1280320" y="919956"/>
                    <a:pt x="1226345" y="1000125"/>
                  </a:cubicBezTo>
                  <a:cubicBezTo>
                    <a:pt x="1172370" y="1080294"/>
                    <a:pt x="1118395" y="1124744"/>
                    <a:pt x="1083470" y="1200150"/>
                  </a:cubicBezTo>
                  <a:cubicBezTo>
                    <a:pt x="1048545" y="1275556"/>
                    <a:pt x="1058070" y="1371599"/>
                    <a:pt x="1016795" y="1452562"/>
                  </a:cubicBezTo>
                  <a:cubicBezTo>
                    <a:pt x="975520" y="1533525"/>
                    <a:pt x="931864" y="1584325"/>
                    <a:pt x="835820" y="1685925"/>
                  </a:cubicBezTo>
                  <a:cubicBezTo>
                    <a:pt x="739776" y="1787525"/>
                    <a:pt x="545307" y="1967706"/>
                    <a:pt x="440532" y="2062162"/>
                  </a:cubicBezTo>
                  <a:cubicBezTo>
                    <a:pt x="335757" y="2156618"/>
                    <a:pt x="270670" y="2195512"/>
                    <a:pt x="207170" y="2252662"/>
                  </a:cubicBezTo>
                  <a:cubicBezTo>
                    <a:pt x="143670" y="2309812"/>
                    <a:pt x="84932" y="2353468"/>
                    <a:pt x="59532" y="2405062"/>
                  </a:cubicBezTo>
                  <a:cubicBezTo>
                    <a:pt x="34132" y="2456656"/>
                    <a:pt x="37308" y="2517776"/>
                    <a:pt x="54770" y="2562225"/>
                  </a:cubicBezTo>
                  <a:cubicBezTo>
                    <a:pt x="72232" y="2606674"/>
                    <a:pt x="87313" y="2640807"/>
                    <a:pt x="78582" y="2686050"/>
                  </a:cubicBezTo>
                  <a:cubicBezTo>
                    <a:pt x="69851" y="2731293"/>
                    <a:pt x="33734" y="2768203"/>
                    <a:pt x="0" y="281940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none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0" name="任意多边形: 形状 79"/>
            <p:cNvSpPr/>
            <p:nvPr/>
          </p:nvSpPr>
          <p:spPr>
            <a:xfrm>
              <a:off x="1244600" y="6769100"/>
              <a:ext cx="1708150" cy="1962150"/>
            </a:xfrm>
            <a:custGeom>
              <a:avLst/>
              <a:gdLst>
                <a:gd name="connsiteX0" fmla="*/ 0 w 1708150"/>
                <a:gd name="connsiteY0" fmla="*/ 0 h 1962150"/>
                <a:gd name="connsiteX1" fmla="*/ 495300 w 1708150"/>
                <a:gd name="connsiteY1" fmla="*/ 495300 h 1962150"/>
                <a:gd name="connsiteX2" fmla="*/ 939800 w 1708150"/>
                <a:gd name="connsiteY2" fmla="*/ 977900 h 1962150"/>
                <a:gd name="connsiteX3" fmla="*/ 1231900 w 1708150"/>
                <a:gd name="connsiteY3" fmla="*/ 1320800 h 1962150"/>
                <a:gd name="connsiteX4" fmla="*/ 1708150 w 1708150"/>
                <a:gd name="connsiteY4" fmla="*/ 1962150 h 196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8150" h="1962150">
                  <a:moveTo>
                    <a:pt x="0" y="0"/>
                  </a:moveTo>
                  <a:cubicBezTo>
                    <a:pt x="169333" y="166158"/>
                    <a:pt x="338667" y="332317"/>
                    <a:pt x="495300" y="495300"/>
                  </a:cubicBezTo>
                  <a:cubicBezTo>
                    <a:pt x="651933" y="658283"/>
                    <a:pt x="817033" y="840317"/>
                    <a:pt x="939800" y="977900"/>
                  </a:cubicBezTo>
                  <a:cubicBezTo>
                    <a:pt x="1062567" y="1115483"/>
                    <a:pt x="1103842" y="1156758"/>
                    <a:pt x="1231900" y="1320800"/>
                  </a:cubicBezTo>
                  <a:cubicBezTo>
                    <a:pt x="1359958" y="1484842"/>
                    <a:pt x="1534054" y="1723496"/>
                    <a:pt x="1708150" y="196215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none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1" name="任意多边形: 形状 80"/>
            <p:cNvSpPr/>
            <p:nvPr/>
          </p:nvSpPr>
          <p:spPr>
            <a:xfrm>
              <a:off x="2139950" y="6076950"/>
              <a:ext cx="1689100" cy="2565400"/>
            </a:xfrm>
            <a:custGeom>
              <a:avLst/>
              <a:gdLst>
                <a:gd name="connsiteX0" fmla="*/ 0 w 1689100"/>
                <a:gd name="connsiteY0" fmla="*/ 0 h 2565400"/>
                <a:gd name="connsiteX1" fmla="*/ 381000 w 1689100"/>
                <a:gd name="connsiteY1" fmla="*/ 806450 h 2565400"/>
                <a:gd name="connsiteX2" fmla="*/ 647700 w 1689100"/>
                <a:gd name="connsiteY2" fmla="*/ 1416050 h 2565400"/>
                <a:gd name="connsiteX3" fmla="*/ 857250 w 1689100"/>
                <a:gd name="connsiteY3" fmla="*/ 1727200 h 2565400"/>
                <a:gd name="connsiteX4" fmla="*/ 1250950 w 1689100"/>
                <a:gd name="connsiteY4" fmla="*/ 2241550 h 2565400"/>
                <a:gd name="connsiteX5" fmla="*/ 1689100 w 1689100"/>
                <a:gd name="connsiteY5" fmla="*/ 2565400 h 256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89100" h="2565400">
                  <a:moveTo>
                    <a:pt x="0" y="0"/>
                  </a:moveTo>
                  <a:cubicBezTo>
                    <a:pt x="136525" y="285221"/>
                    <a:pt x="273050" y="570442"/>
                    <a:pt x="381000" y="806450"/>
                  </a:cubicBezTo>
                  <a:cubicBezTo>
                    <a:pt x="488950" y="1042458"/>
                    <a:pt x="568325" y="1262592"/>
                    <a:pt x="647700" y="1416050"/>
                  </a:cubicBezTo>
                  <a:cubicBezTo>
                    <a:pt x="727075" y="1569508"/>
                    <a:pt x="756708" y="1589617"/>
                    <a:pt x="857250" y="1727200"/>
                  </a:cubicBezTo>
                  <a:cubicBezTo>
                    <a:pt x="957792" y="1864783"/>
                    <a:pt x="1112308" y="2101850"/>
                    <a:pt x="1250950" y="2241550"/>
                  </a:cubicBezTo>
                  <a:cubicBezTo>
                    <a:pt x="1389592" y="2381250"/>
                    <a:pt x="1539346" y="2473325"/>
                    <a:pt x="1689100" y="256540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任意多边形: 形状 81"/>
            <p:cNvSpPr/>
            <p:nvPr/>
          </p:nvSpPr>
          <p:spPr>
            <a:xfrm>
              <a:off x="393700" y="5651500"/>
              <a:ext cx="3340100" cy="2393950"/>
            </a:xfrm>
            <a:custGeom>
              <a:avLst/>
              <a:gdLst>
                <a:gd name="connsiteX0" fmla="*/ 0 w 3340100"/>
                <a:gd name="connsiteY0" fmla="*/ 2393950 h 2393950"/>
                <a:gd name="connsiteX1" fmla="*/ 501650 w 3340100"/>
                <a:gd name="connsiteY1" fmla="*/ 2146300 h 2393950"/>
                <a:gd name="connsiteX2" fmla="*/ 717550 w 3340100"/>
                <a:gd name="connsiteY2" fmla="*/ 1936750 h 2393950"/>
                <a:gd name="connsiteX3" fmla="*/ 958850 w 3340100"/>
                <a:gd name="connsiteY3" fmla="*/ 1752600 h 2393950"/>
                <a:gd name="connsiteX4" fmla="*/ 1238250 w 3340100"/>
                <a:gd name="connsiteY4" fmla="*/ 1543050 h 2393950"/>
                <a:gd name="connsiteX5" fmla="*/ 1587500 w 3340100"/>
                <a:gd name="connsiteY5" fmla="*/ 1238250 h 2393950"/>
                <a:gd name="connsiteX6" fmla="*/ 2222500 w 3340100"/>
                <a:gd name="connsiteY6" fmla="*/ 768350 h 2393950"/>
                <a:gd name="connsiteX7" fmla="*/ 3041650 w 3340100"/>
                <a:gd name="connsiteY7" fmla="*/ 209550 h 2393950"/>
                <a:gd name="connsiteX8" fmla="*/ 3340100 w 3340100"/>
                <a:gd name="connsiteY8" fmla="*/ 0 h 239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40100" h="2393950">
                  <a:moveTo>
                    <a:pt x="0" y="2393950"/>
                  </a:moveTo>
                  <a:cubicBezTo>
                    <a:pt x="191029" y="2308225"/>
                    <a:pt x="382058" y="2222500"/>
                    <a:pt x="501650" y="2146300"/>
                  </a:cubicBezTo>
                  <a:cubicBezTo>
                    <a:pt x="621242" y="2070100"/>
                    <a:pt x="641350" y="2002367"/>
                    <a:pt x="717550" y="1936750"/>
                  </a:cubicBezTo>
                  <a:cubicBezTo>
                    <a:pt x="793750" y="1871133"/>
                    <a:pt x="872067" y="1818217"/>
                    <a:pt x="958850" y="1752600"/>
                  </a:cubicBezTo>
                  <a:cubicBezTo>
                    <a:pt x="1045633" y="1686983"/>
                    <a:pt x="1133475" y="1628775"/>
                    <a:pt x="1238250" y="1543050"/>
                  </a:cubicBezTo>
                  <a:cubicBezTo>
                    <a:pt x="1343025" y="1457325"/>
                    <a:pt x="1423458" y="1367367"/>
                    <a:pt x="1587500" y="1238250"/>
                  </a:cubicBezTo>
                  <a:cubicBezTo>
                    <a:pt x="1751542" y="1109133"/>
                    <a:pt x="1980142" y="939800"/>
                    <a:pt x="2222500" y="768350"/>
                  </a:cubicBezTo>
                  <a:cubicBezTo>
                    <a:pt x="2464858" y="596900"/>
                    <a:pt x="2855383" y="337608"/>
                    <a:pt x="3041650" y="209550"/>
                  </a:cubicBezTo>
                  <a:cubicBezTo>
                    <a:pt x="3227917" y="81492"/>
                    <a:pt x="3284008" y="40746"/>
                    <a:pt x="3340100" y="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任意多边形: 形状 82"/>
            <p:cNvSpPr/>
            <p:nvPr/>
          </p:nvSpPr>
          <p:spPr>
            <a:xfrm>
              <a:off x="2292350" y="5803900"/>
              <a:ext cx="2101850" cy="1670050"/>
            </a:xfrm>
            <a:custGeom>
              <a:avLst/>
              <a:gdLst>
                <a:gd name="connsiteX0" fmla="*/ 0 w 2101850"/>
                <a:gd name="connsiteY0" fmla="*/ 0 h 1670050"/>
                <a:gd name="connsiteX1" fmla="*/ 342900 w 2101850"/>
                <a:gd name="connsiteY1" fmla="*/ 76200 h 1670050"/>
                <a:gd name="connsiteX2" fmla="*/ 520700 w 2101850"/>
                <a:gd name="connsiteY2" fmla="*/ 107950 h 1670050"/>
                <a:gd name="connsiteX3" fmla="*/ 660400 w 2101850"/>
                <a:gd name="connsiteY3" fmla="*/ 190500 h 1670050"/>
                <a:gd name="connsiteX4" fmla="*/ 863600 w 2101850"/>
                <a:gd name="connsiteY4" fmla="*/ 444500 h 1670050"/>
                <a:gd name="connsiteX5" fmla="*/ 1181100 w 2101850"/>
                <a:gd name="connsiteY5" fmla="*/ 819150 h 1670050"/>
                <a:gd name="connsiteX6" fmla="*/ 1593850 w 2101850"/>
                <a:gd name="connsiteY6" fmla="*/ 1301750 h 1670050"/>
                <a:gd name="connsiteX7" fmla="*/ 2101850 w 2101850"/>
                <a:gd name="connsiteY7" fmla="*/ 1670050 h 167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1850" h="1670050">
                  <a:moveTo>
                    <a:pt x="0" y="0"/>
                  </a:moveTo>
                  <a:lnTo>
                    <a:pt x="342900" y="76200"/>
                  </a:lnTo>
                  <a:cubicBezTo>
                    <a:pt x="429683" y="94192"/>
                    <a:pt x="467783" y="88900"/>
                    <a:pt x="520700" y="107950"/>
                  </a:cubicBezTo>
                  <a:cubicBezTo>
                    <a:pt x="573617" y="127000"/>
                    <a:pt x="603250" y="134408"/>
                    <a:pt x="660400" y="190500"/>
                  </a:cubicBezTo>
                  <a:cubicBezTo>
                    <a:pt x="717550" y="246592"/>
                    <a:pt x="776817" y="339725"/>
                    <a:pt x="863600" y="444500"/>
                  </a:cubicBezTo>
                  <a:cubicBezTo>
                    <a:pt x="950383" y="549275"/>
                    <a:pt x="1181100" y="819150"/>
                    <a:pt x="1181100" y="819150"/>
                  </a:cubicBezTo>
                  <a:cubicBezTo>
                    <a:pt x="1302808" y="962025"/>
                    <a:pt x="1440392" y="1159933"/>
                    <a:pt x="1593850" y="1301750"/>
                  </a:cubicBezTo>
                  <a:cubicBezTo>
                    <a:pt x="1747308" y="1443567"/>
                    <a:pt x="1924579" y="1556808"/>
                    <a:pt x="2101850" y="167005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任意多边形: 形状 1"/>
          <p:cNvSpPr/>
          <p:nvPr/>
        </p:nvSpPr>
        <p:spPr>
          <a:xfrm>
            <a:off x="1495425" y="7934325"/>
            <a:ext cx="1419225" cy="285750"/>
          </a:xfrm>
          <a:custGeom>
            <a:avLst/>
            <a:gdLst>
              <a:gd name="connsiteX0" fmla="*/ 0 w 1419225"/>
              <a:gd name="connsiteY0" fmla="*/ 0 h 285750"/>
              <a:gd name="connsiteX1" fmla="*/ 161925 w 1419225"/>
              <a:gd name="connsiteY1" fmla="*/ 285750 h 285750"/>
              <a:gd name="connsiteX2" fmla="*/ 1419225 w 1419225"/>
              <a:gd name="connsiteY2" fmla="*/ 28575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19225" h="285750">
                <a:moveTo>
                  <a:pt x="0" y="0"/>
                </a:moveTo>
                <a:lnTo>
                  <a:pt x="161925" y="285750"/>
                </a:lnTo>
                <a:lnTo>
                  <a:pt x="1419225" y="285750"/>
                </a:lnTo>
              </a:path>
            </a:pathLst>
          </a:custGeom>
          <a:noFill/>
          <a:ln w="12700">
            <a:solidFill>
              <a:schemeClr val="tx1"/>
            </a:solidFill>
            <a:headEnd type="oval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9" name="任意多边形: 形状 98"/>
          <p:cNvSpPr/>
          <p:nvPr/>
        </p:nvSpPr>
        <p:spPr bwMode="auto">
          <a:xfrm>
            <a:off x="8459995" y="2615672"/>
            <a:ext cx="6456156" cy="5861578"/>
          </a:xfrm>
          <a:custGeom>
            <a:avLst/>
            <a:gdLst>
              <a:gd name="connsiteX0" fmla="*/ 4701540 w 6461760"/>
              <a:gd name="connsiteY0" fmla="*/ 74138 h 5926298"/>
              <a:gd name="connsiteX1" fmla="*/ 6461760 w 6461760"/>
              <a:gd name="connsiteY1" fmla="*/ 1994378 h 5926298"/>
              <a:gd name="connsiteX2" fmla="*/ 5890260 w 6461760"/>
              <a:gd name="connsiteY2" fmla="*/ 2672558 h 5926298"/>
              <a:gd name="connsiteX3" fmla="*/ 4861560 w 6461760"/>
              <a:gd name="connsiteY3" fmla="*/ 3769838 h 5926298"/>
              <a:gd name="connsiteX4" fmla="*/ 4343400 w 6461760"/>
              <a:gd name="connsiteY4" fmla="*/ 4303238 h 5926298"/>
              <a:gd name="connsiteX5" fmla="*/ 3779520 w 6461760"/>
              <a:gd name="connsiteY5" fmla="*/ 4950938 h 5926298"/>
              <a:gd name="connsiteX6" fmla="*/ 3048000 w 6461760"/>
              <a:gd name="connsiteY6" fmla="*/ 5926298 h 5926298"/>
              <a:gd name="connsiteX7" fmla="*/ 2156460 w 6461760"/>
              <a:gd name="connsiteY7" fmla="*/ 5370038 h 5926298"/>
              <a:gd name="connsiteX8" fmla="*/ 1744980 w 6461760"/>
              <a:gd name="connsiteY8" fmla="*/ 5072858 h 5926298"/>
              <a:gd name="connsiteX9" fmla="*/ 1562100 w 6461760"/>
              <a:gd name="connsiteY9" fmla="*/ 4935698 h 5926298"/>
              <a:gd name="connsiteX10" fmla="*/ 1226820 w 6461760"/>
              <a:gd name="connsiteY10" fmla="*/ 4859498 h 5926298"/>
              <a:gd name="connsiteX11" fmla="*/ 754380 w 6461760"/>
              <a:gd name="connsiteY11" fmla="*/ 4752818 h 5926298"/>
              <a:gd name="connsiteX12" fmla="*/ 457200 w 6461760"/>
              <a:gd name="connsiteY12" fmla="*/ 4630898 h 5926298"/>
              <a:gd name="connsiteX13" fmla="*/ 228600 w 6461760"/>
              <a:gd name="connsiteY13" fmla="*/ 4379438 h 5926298"/>
              <a:gd name="connsiteX14" fmla="*/ 0 w 6461760"/>
              <a:gd name="connsiteY14" fmla="*/ 4013678 h 5926298"/>
              <a:gd name="connsiteX15" fmla="*/ 160020 w 6461760"/>
              <a:gd name="connsiteY15" fmla="*/ 3899378 h 5926298"/>
              <a:gd name="connsiteX16" fmla="*/ 731520 w 6461760"/>
              <a:gd name="connsiteY16" fmla="*/ 3419318 h 5926298"/>
              <a:gd name="connsiteX17" fmla="*/ 1013460 w 6461760"/>
              <a:gd name="connsiteY17" fmla="*/ 3023078 h 5926298"/>
              <a:gd name="connsiteX18" fmla="*/ 1310640 w 6461760"/>
              <a:gd name="connsiteY18" fmla="*/ 2596358 h 5926298"/>
              <a:gd name="connsiteX19" fmla="*/ 1691640 w 6461760"/>
              <a:gd name="connsiteY19" fmla="*/ 2230598 h 5926298"/>
              <a:gd name="connsiteX20" fmla="*/ 2324100 w 6461760"/>
              <a:gd name="connsiteY20" fmla="*/ 1819118 h 5926298"/>
              <a:gd name="connsiteX21" fmla="*/ 3048000 w 6461760"/>
              <a:gd name="connsiteY21" fmla="*/ 1331438 h 5926298"/>
              <a:gd name="connsiteX22" fmla="*/ 3794760 w 6461760"/>
              <a:gd name="connsiteY22" fmla="*/ 851378 h 5926298"/>
              <a:gd name="connsiteX23" fmla="*/ 4358640 w 6461760"/>
              <a:gd name="connsiteY23" fmla="*/ 439898 h 5926298"/>
              <a:gd name="connsiteX24" fmla="*/ 4701540 w 6461760"/>
              <a:gd name="connsiteY24" fmla="*/ 74138 h 5926298"/>
              <a:gd name="connsiteX0-1" fmla="*/ 4701540 w 6461760"/>
              <a:gd name="connsiteY0-2" fmla="*/ 669 h 5852829"/>
              <a:gd name="connsiteX1-3" fmla="*/ 6461760 w 6461760"/>
              <a:gd name="connsiteY1-4" fmla="*/ 1920909 h 5852829"/>
              <a:gd name="connsiteX2-5" fmla="*/ 5890260 w 6461760"/>
              <a:gd name="connsiteY2-6" fmla="*/ 2599089 h 5852829"/>
              <a:gd name="connsiteX3-7" fmla="*/ 4861560 w 6461760"/>
              <a:gd name="connsiteY3-8" fmla="*/ 3696369 h 5852829"/>
              <a:gd name="connsiteX4-9" fmla="*/ 4343400 w 6461760"/>
              <a:gd name="connsiteY4-10" fmla="*/ 4229769 h 5852829"/>
              <a:gd name="connsiteX5-11" fmla="*/ 3779520 w 6461760"/>
              <a:gd name="connsiteY5-12" fmla="*/ 4877469 h 5852829"/>
              <a:gd name="connsiteX6-13" fmla="*/ 3048000 w 6461760"/>
              <a:gd name="connsiteY6-14" fmla="*/ 5852829 h 5852829"/>
              <a:gd name="connsiteX7-15" fmla="*/ 2156460 w 6461760"/>
              <a:gd name="connsiteY7-16" fmla="*/ 5296569 h 5852829"/>
              <a:gd name="connsiteX8-17" fmla="*/ 1744980 w 6461760"/>
              <a:gd name="connsiteY8-18" fmla="*/ 4999389 h 5852829"/>
              <a:gd name="connsiteX9-19" fmla="*/ 1562100 w 6461760"/>
              <a:gd name="connsiteY9-20" fmla="*/ 4862229 h 5852829"/>
              <a:gd name="connsiteX10-21" fmla="*/ 1226820 w 6461760"/>
              <a:gd name="connsiteY10-22" fmla="*/ 4786029 h 5852829"/>
              <a:gd name="connsiteX11-23" fmla="*/ 754380 w 6461760"/>
              <a:gd name="connsiteY11-24" fmla="*/ 4679349 h 5852829"/>
              <a:gd name="connsiteX12-25" fmla="*/ 457200 w 6461760"/>
              <a:gd name="connsiteY12-26" fmla="*/ 4557429 h 5852829"/>
              <a:gd name="connsiteX13-27" fmla="*/ 228600 w 6461760"/>
              <a:gd name="connsiteY13-28" fmla="*/ 4305969 h 5852829"/>
              <a:gd name="connsiteX14-29" fmla="*/ 0 w 6461760"/>
              <a:gd name="connsiteY14-30" fmla="*/ 3940209 h 5852829"/>
              <a:gd name="connsiteX15-31" fmla="*/ 160020 w 6461760"/>
              <a:gd name="connsiteY15-32" fmla="*/ 3825909 h 5852829"/>
              <a:gd name="connsiteX16-33" fmla="*/ 731520 w 6461760"/>
              <a:gd name="connsiteY16-34" fmla="*/ 3345849 h 5852829"/>
              <a:gd name="connsiteX17-35" fmla="*/ 1013460 w 6461760"/>
              <a:gd name="connsiteY17-36" fmla="*/ 2949609 h 5852829"/>
              <a:gd name="connsiteX18-37" fmla="*/ 1310640 w 6461760"/>
              <a:gd name="connsiteY18-38" fmla="*/ 2522889 h 5852829"/>
              <a:gd name="connsiteX19-39" fmla="*/ 1691640 w 6461760"/>
              <a:gd name="connsiteY19-40" fmla="*/ 2157129 h 5852829"/>
              <a:gd name="connsiteX20-41" fmla="*/ 2324100 w 6461760"/>
              <a:gd name="connsiteY20-42" fmla="*/ 1745649 h 5852829"/>
              <a:gd name="connsiteX21-43" fmla="*/ 3048000 w 6461760"/>
              <a:gd name="connsiteY21-44" fmla="*/ 1257969 h 5852829"/>
              <a:gd name="connsiteX22-45" fmla="*/ 3794760 w 6461760"/>
              <a:gd name="connsiteY22-46" fmla="*/ 777909 h 5852829"/>
              <a:gd name="connsiteX23-47" fmla="*/ 4358640 w 6461760"/>
              <a:gd name="connsiteY23-48" fmla="*/ 366429 h 5852829"/>
              <a:gd name="connsiteX24-49" fmla="*/ 4701540 w 6461760"/>
              <a:gd name="connsiteY24-50" fmla="*/ 669 h 5852829"/>
              <a:gd name="connsiteX0-51" fmla="*/ 4701540 w 6461760"/>
              <a:gd name="connsiteY0-52" fmla="*/ 669 h 5852829"/>
              <a:gd name="connsiteX1-53" fmla="*/ 6461760 w 6461760"/>
              <a:gd name="connsiteY1-54" fmla="*/ 1920909 h 5852829"/>
              <a:gd name="connsiteX2-55" fmla="*/ 5890260 w 6461760"/>
              <a:gd name="connsiteY2-56" fmla="*/ 2599089 h 5852829"/>
              <a:gd name="connsiteX3-57" fmla="*/ 4861560 w 6461760"/>
              <a:gd name="connsiteY3-58" fmla="*/ 3696369 h 5852829"/>
              <a:gd name="connsiteX4-59" fmla="*/ 4343400 w 6461760"/>
              <a:gd name="connsiteY4-60" fmla="*/ 4229769 h 5852829"/>
              <a:gd name="connsiteX5-61" fmla="*/ 3779520 w 6461760"/>
              <a:gd name="connsiteY5-62" fmla="*/ 4877469 h 5852829"/>
              <a:gd name="connsiteX6-63" fmla="*/ 3048000 w 6461760"/>
              <a:gd name="connsiteY6-64" fmla="*/ 5852829 h 5852829"/>
              <a:gd name="connsiteX7-65" fmla="*/ 2156460 w 6461760"/>
              <a:gd name="connsiteY7-66" fmla="*/ 5296569 h 5852829"/>
              <a:gd name="connsiteX8-67" fmla="*/ 1744980 w 6461760"/>
              <a:gd name="connsiteY8-68" fmla="*/ 4999389 h 5852829"/>
              <a:gd name="connsiteX9-69" fmla="*/ 1562100 w 6461760"/>
              <a:gd name="connsiteY9-70" fmla="*/ 4862229 h 5852829"/>
              <a:gd name="connsiteX10-71" fmla="*/ 1226820 w 6461760"/>
              <a:gd name="connsiteY10-72" fmla="*/ 4786029 h 5852829"/>
              <a:gd name="connsiteX11-73" fmla="*/ 754380 w 6461760"/>
              <a:gd name="connsiteY11-74" fmla="*/ 4679349 h 5852829"/>
              <a:gd name="connsiteX12-75" fmla="*/ 457200 w 6461760"/>
              <a:gd name="connsiteY12-76" fmla="*/ 4557429 h 5852829"/>
              <a:gd name="connsiteX13-77" fmla="*/ 228600 w 6461760"/>
              <a:gd name="connsiteY13-78" fmla="*/ 4305969 h 5852829"/>
              <a:gd name="connsiteX14-79" fmla="*/ 0 w 6461760"/>
              <a:gd name="connsiteY14-80" fmla="*/ 3940209 h 5852829"/>
              <a:gd name="connsiteX15-81" fmla="*/ 160020 w 6461760"/>
              <a:gd name="connsiteY15-82" fmla="*/ 3825909 h 5852829"/>
              <a:gd name="connsiteX16-83" fmla="*/ 731520 w 6461760"/>
              <a:gd name="connsiteY16-84" fmla="*/ 3345849 h 5852829"/>
              <a:gd name="connsiteX17-85" fmla="*/ 1013460 w 6461760"/>
              <a:gd name="connsiteY17-86" fmla="*/ 2949609 h 5852829"/>
              <a:gd name="connsiteX18-87" fmla="*/ 1310640 w 6461760"/>
              <a:gd name="connsiteY18-88" fmla="*/ 2522889 h 5852829"/>
              <a:gd name="connsiteX19-89" fmla="*/ 1691640 w 6461760"/>
              <a:gd name="connsiteY19-90" fmla="*/ 2157129 h 5852829"/>
              <a:gd name="connsiteX20-91" fmla="*/ 2324100 w 6461760"/>
              <a:gd name="connsiteY20-92" fmla="*/ 1745649 h 5852829"/>
              <a:gd name="connsiteX21-93" fmla="*/ 3048000 w 6461760"/>
              <a:gd name="connsiteY21-94" fmla="*/ 1257969 h 5852829"/>
              <a:gd name="connsiteX22-95" fmla="*/ 3794760 w 6461760"/>
              <a:gd name="connsiteY22-96" fmla="*/ 777909 h 5852829"/>
              <a:gd name="connsiteX23-97" fmla="*/ 4358640 w 6461760"/>
              <a:gd name="connsiteY23-98" fmla="*/ 366429 h 5852829"/>
              <a:gd name="connsiteX24-99" fmla="*/ 4701540 w 6461760"/>
              <a:gd name="connsiteY24-100" fmla="*/ 669 h 5852829"/>
              <a:gd name="connsiteX0-101" fmla="*/ 4617720 w 6377940"/>
              <a:gd name="connsiteY0-102" fmla="*/ 669 h 5852829"/>
              <a:gd name="connsiteX1-103" fmla="*/ 6377940 w 6377940"/>
              <a:gd name="connsiteY1-104" fmla="*/ 1920909 h 5852829"/>
              <a:gd name="connsiteX2-105" fmla="*/ 5806440 w 6377940"/>
              <a:gd name="connsiteY2-106" fmla="*/ 2599089 h 5852829"/>
              <a:gd name="connsiteX3-107" fmla="*/ 4777740 w 6377940"/>
              <a:gd name="connsiteY3-108" fmla="*/ 3696369 h 5852829"/>
              <a:gd name="connsiteX4-109" fmla="*/ 4259580 w 6377940"/>
              <a:gd name="connsiteY4-110" fmla="*/ 4229769 h 5852829"/>
              <a:gd name="connsiteX5-111" fmla="*/ 3695700 w 6377940"/>
              <a:gd name="connsiteY5-112" fmla="*/ 4877469 h 5852829"/>
              <a:gd name="connsiteX6-113" fmla="*/ 2964180 w 6377940"/>
              <a:gd name="connsiteY6-114" fmla="*/ 5852829 h 5852829"/>
              <a:gd name="connsiteX7-115" fmla="*/ 2072640 w 6377940"/>
              <a:gd name="connsiteY7-116" fmla="*/ 5296569 h 5852829"/>
              <a:gd name="connsiteX8-117" fmla="*/ 1661160 w 6377940"/>
              <a:gd name="connsiteY8-118" fmla="*/ 4999389 h 5852829"/>
              <a:gd name="connsiteX9-119" fmla="*/ 1478280 w 6377940"/>
              <a:gd name="connsiteY9-120" fmla="*/ 4862229 h 5852829"/>
              <a:gd name="connsiteX10-121" fmla="*/ 1143000 w 6377940"/>
              <a:gd name="connsiteY10-122" fmla="*/ 4786029 h 5852829"/>
              <a:gd name="connsiteX11-123" fmla="*/ 670560 w 6377940"/>
              <a:gd name="connsiteY11-124" fmla="*/ 4679349 h 5852829"/>
              <a:gd name="connsiteX12-125" fmla="*/ 373380 w 6377940"/>
              <a:gd name="connsiteY12-126" fmla="*/ 4557429 h 5852829"/>
              <a:gd name="connsiteX13-127" fmla="*/ 144780 w 6377940"/>
              <a:gd name="connsiteY13-128" fmla="*/ 4305969 h 5852829"/>
              <a:gd name="connsiteX14-129" fmla="*/ 0 w 6377940"/>
              <a:gd name="connsiteY14-130" fmla="*/ 3947829 h 5852829"/>
              <a:gd name="connsiteX15-131" fmla="*/ 76200 w 6377940"/>
              <a:gd name="connsiteY15-132" fmla="*/ 3825909 h 5852829"/>
              <a:gd name="connsiteX16-133" fmla="*/ 647700 w 6377940"/>
              <a:gd name="connsiteY16-134" fmla="*/ 3345849 h 5852829"/>
              <a:gd name="connsiteX17-135" fmla="*/ 929640 w 6377940"/>
              <a:gd name="connsiteY17-136" fmla="*/ 2949609 h 5852829"/>
              <a:gd name="connsiteX18-137" fmla="*/ 1226820 w 6377940"/>
              <a:gd name="connsiteY18-138" fmla="*/ 2522889 h 5852829"/>
              <a:gd name="connsiteX19-139" fmla="*/ 1607820 w 6377940"/>
              <a:gd name="connsiteY19-140" fmla="*/ 2157129 h 5852829"/>
              <a:gd name="connsiteX20-141" fmla="*/ 2240280 w 6377940"/>
              <a:gd name="connsiteY20-142" fmla="*/ 1745649 h 5852829"/>
              <a:gd name="connsiteX21-143" fmla="*/ 2964180 w 6377940"/>
              <a:gd name="connsiteY21-144" fmla="*/ 1257969 h 5852829"/>
              <a:gd name="connsiteX22-145" fmla="*/ 3710940 w 6377940"/>
              <a:gd name="connsiteY22-146" fmla="*/ 777909 h 5852829"/>
              <a:gd name="connsiteX23-147" fmla="*/ 4274820 w 6377940"/>
              <a:gd name="connsiteY23-148" fmla="*/ 366429 h 5852829"/>
              <a:gd name="connsiteX24-149" fmla="*/ 4617720 w 6377940"/>
              <a:gd name="connsiteY24-150" fmla="*/ 669 h 5852829"/>
              <a:gd name="connsiteX0-151" fmla="*/ 4686300 w 6446520"/>
              <a:gd name="connsiteY0-152" fmla="*/ 669 h 5852829"/>
              <a:gd name="connsiteX1-153" fmla="*/ 6446520 w 6446520"/>
              <a:gd name="connsiteY1-154" fmla="*/ 1920909 h 5852829"/>
              <a:gd name="connsiteX2-155" fmla="*/ 5875020 w 6446520"/>
              <a:gd name="connsiteY2-156" fmla="*/ 2599089 h 5852829"/>
              <a:gd name="connsiteX3-157" fmla="*/ 4846320 w 6446520"/>
              <a:gd name="connsiteY3-158" fmla="*/ 3696369 h 5852829"/>
              <a:gd name="connsiteX4-159" fmla="*/ 4328160 w 6446520"/>
              <a:gd name="connsiteY4-160" fmla="*/ 4229769 h 5852829"/>
              <a:gd name="connsiteX5-161" fmla="*/ 3764280 w 6446520"/>
              <a:gd name="connsiteY5-162" fmla="*/ 4877469 h 5852829"/>
              <a:gd name="connsiteX6-163" fmla="*/ 3032760 w 6446520"/>
              <a:gd name="connsiteY6-164" fmla="*/ 5852829 h 5852829"/>
              <a:gd name="connsiteX7-165" fmla="*/ 2141220 w 6446520"/>
              <a:gd name="connsiteY7-166" fmla="*/ 5296569 h 5852829"/>
              <a:gd name="connsiteX8-167" fmla="*/ 1729740 w 6446520"/>
              <a:gd name="connsiteY8-168" fmla="*/ 4999389 h 5852829"/>
              <a:gd name="connsiteX9-169" fmla="*/ 1546860 w 6446520"/>
              <a:gd name="connsiteY9-170" fmla="*/ 4862229 h 5852829"/>
              <a:gd name="connsiteX10-171" fmla="*/ 1211580 w 6446520"/>
              <a:gd name="connsiteY10-172" fmla="*/ 4786029 h 5852829"/>
              <a:gd name="connsiteX11-173" fmla="*/ 739140 w 6446520"/>
              <a:gd name="connsiteY11-174" fmla="*/ 4679349 h 5852829"/>
              <a:gd name="connsiteX12-175" fmla="*/ 441960 w 6446520"/>
              <a:gd name="connsiteY12-176" fmla="*/ 4557429 h 5852829"/>
              <a:gd name="connsiteX13-177" fmla="*/ 213360 w 6446520"/>
              <a:gd name="connsiteY13-178" fmla="*/ 4305969 h 5852829"/>
              <a:gd name="connsiteX14-179" fmla="*/ 0 w 6446520"/>
              <a:gd name="connsiteY14-180" fmla="*/ 3978309 h 5852829"/>
              <a:gd name="connsiteX15-181" fmla="*/ 144780 w 6446520"/>
              <a:gd name="connsiteY15-182" fmla="*/ 3825909 h 5852829"/>
              <a:gd name="connsiteX16-183" fmla="*/ 716280 w 6446520"/>
              <a:gd name="connsiteY16-184" fmla="*/ 3345849 h 5852829"/>
              <a:gd name="connsiteX17-185" fmla="*/ 998220 w 6446520"/>
              <a:gd name="connsiteY17-186" fmla="*/ 2949609 h 5852829"/>
              <a:gd name="connsiteX18-187" fmla="*/ 1295400 w 6446520"/>
              <a:gd name="connsiteY18-188" fmla="*/ 2522889 h 5852829"/>
              <a:gd name="connsiteX19-189" fmla="*/ 1676400 w 6446520"/>
              <a:gd name="connsiteY19-190" fmla="*/ 2157129 h 5852829"/>
              <a:gd name="connsiteX20-191" fmla="*/ 2308860 w 6446520"/>
              <a:gd name="connsiteY20-192" fmla="*/ 1745649 h 5852829"/>
              <a:gd name="connsiteX21-193" fmla="*/ 3032760 w 6446520"/>
              <a:gd name="connsiteY21-194" fmla="*/ 1257969 h 5852829"/>
              <a:gd name="connsiteX22-195" fmla="*/ 3779520 w 6446520"/>
              <a:gd name="connsiteY22-196" fmla="*/ 777909 h 5852829"/>
              <a:gd name="connsiteX23-197" fmla="*/ 4343400 w 6446520"/>
              <a:gd name="connsiteY23-198" fmla="*/ 366429 h 5852829"/>
              <a:gd name="connsiteX24-199" fmla="*/ 4686300 w 6446520"/>
              <a:gd name="connsiteY24-200" fmla="*/ 669 h 5852829"/>
              <a:gd name="connsiteX0-201" fmla="*/ 4617720 w 6377940"/>
              <a:gd name="connsiteY0-202" fmla="*/ 669 h 5852829"/>
              <a:gd name="connsiteX1-203" fmla="*/ 6377940 w 6377940"/>
              <a:gd name="connsiteY1-204" fmla="*/ 1920909 h 5852829"/>
              <a:gd name="connsiteX2-205" fmla="*/ 5806440 w 6377940"/>
              <a:gd name="connsiteY2-206" fmla="*/ 2599089 h 5852829"/>
              <a:gd name="connsiteX3-207" fmla="*/ 4777740 w 6377940"/>
              <a:gd name="connsiteY3-208" fmla="*/ 3696369 h 5852829"/>
              <a:gd name="connsiteX4-209" fmla="*/ 4259580 w 6377940"/>
              <a:gd name="connsiteY4-210" fmla="*/ 4229769 h 5852829"/>
              <a:gd name="connsiteX5-211" fmla="*/ 3695700 w 6377940"/>
              <a:gd name="connsiteY5-212" fmla="*/ 4877469 h 5852829"/>
              <a:gd name="connsiteX6-213" fmla="*/ 2964180 w 6377940"/>
              <a:gd name="connsiteY6-214" fmla="*/ 5852829 h 5852829"/>
              <a:gd name="connsiteX7-215" fmla="*/ 2072640 w 6377940"/>
              <a:gd name="connsiteY7-216" fmla="*/ 5296569 h 5852829"/>
              <a:gd name="connsiteX8-217" fmla="*/ 1661160 w 6377940"/>
              <a:gd name="connsiteY8-218" fmla="*/ 4999389 h 5852829"/>
              <a:gd name="connsiteX9-219" fmla="*/ 1478280 w 6377940"/>
              <a:gd name="connsiteY9-220" fmla="*/ 4862229 h 5852829"/>
              <a:gd name="connsiteX10-221" fmla="*/ 1143000 w 6377940"/>
              <a:gd name="connsiteY10-222" fmla="*/ 4786029 h 5852829"/>
              <a:gd name="connsiteX11-223" fmla="*/ 670560 w 6377940"/>
              <a:gd name="connsiteY11-224" fmla="*/ 4679349 h 5852829"/>
              <a:gd name="connsiteX12-225" fmla="*/ 373380 w 6377940"/>
              <a:gd name="connsiteY12-226" fmla="*/ 4557429 h 5852829"/>
              <a:gd name="connsiteX13-227" fmla="*/ 144780 w 6377940"/>
              <a:gd name="connsiteY13-228" fmla="*/ 4305969 h 5852829"/>
              <a:gd name="connsiteX14-229" fmla="*/ 0 w 6377940"/>
              <a:gd name="connsiteY14-230" fmla="*/ 3963069 h 5852829"/>
              <a:gd name="connsiteX15-231" fmla="*/ 76200 w 6377940"/>
              <a:gd name="connsiteY15-232" fmla="*/ 3825909 h 5852829"/>
              <a:gd name="connsiteX16-233" fmla="*/ 647700 w 6377940"/>
              <a:gd name="connsiteY16-234" fmla="*/ 3345849 h 5852829"/>
              <a:gd name="connsiteX17-235" fmla="*/ 929640 w 6377940"/>
              <a:gd name="connsiteY17-236" fmla="*/ 2949609 h 5852829"/>
              <a:gd name="connsiteX18-237" fmla="*/ 1226820 w 6377940"/>
              <a:gd name="connsiteY18-238" fmla="*/ 2522889 h 5852829"/>
              <a:gd name="connsiteX19-239" fmla="*/ 1607820 w 6377940"/>
              <a:gd name="connsiteY19-240" fmla="*/ 2157129 h 5852829"/>
              <a:gd name="connsiteX20-241" fmla="*/ 2240280 w 6377940"/>
              <a:gd name="connsiteY20-242" fmla="*/ 1745649 h 5852829"/>
              <a:gd name="connsiteX21-243" fmla="*/ 2964180 w 6377940"/>
              <a:gd name="connsiteY21-244" fmla="*/ 1257969 h 5852829"/>
              <a:gd name="connsiteX22-245" fmla="*/ 3710940 w 6377940"/>
              <a:gd name="connsiteY22-246" fmla="*/ 777909 h 5852829"/>
              <a:gd name="connsiteX23-247" fmla="*/ 4274820 w 6377940"/>
              <a:gd name="connsiteY23-248" fmla="*/ 366429 h 5852829"/>
              <a:gd name="connsiteX24-249" fmla="*/ 4617720 w 6377940"/>
              <a:gd name="connsiteY24-250" fmla="*/ 669 h 5852829"/>
              <a:gd name="connsiteX0-251" fmla="*/ 4686300 w 6446520"/>
              <a:gd name="connsiteY0-252" fmla="*/ 669 h 5852829"/>
              <a:gd name="connsiteX1-253" fmla="*/ 6446520 w 6446520"/>
              <a:gd name="connsiteY1-254" fmla="*/ 1920909 h 5852829"/>
              <a:gd name="connsiteX2-255" fmla="*/ 5875020 w 6446520"/>
              <a:gd name="connsiteY2-256" fmla="*/ 2599089 h 5852829"/>
              <a:gd name="connsiteX3-257" fmla="*/ 4846320 w 6446520"/>
              <a:gd name="connsiteY3-258" fmla="*/ 3696369 h 5852829"/>
              <a:gd name="connsiteX4-259" fmla="*/ 4328160 w 6446520"/>
              <a:gd name="connsiteY4-260" fmla="*/ 4229769 h 5852829"/>
              <a:gd name="connsiteX5-261" fmla="*/ 3764280 w 6446520"/>
              <a:gd name="connsiteY5-262" fmla="*/ 4877469 h 5852829"/>
              <a:gd name="connsiteX6-263" fmla="*/ 3032760 w 6446520"/>
              <a:gd name="connsiteY6-264" fmla="*/ 5852829 h 5852829"/>
              <a:gd name="connsiteX7-265" fmla="*/ 2141220 w 6446520"/>
              <a:gd name="connsiteY7-266" fmla="*/ 5296569 h 5852829"/>
              <a:gd name="connsiteX8-267" fmla="*/ 1729740 w 6446520"/>
              <a:gd name="connsiteY8-268" fmla="*/ 4999389 h 5852829"/>
              <a:gd name="connsiteX9-269" fmla="*/ 1546860 w 6446520"/>
              <a:gd name="connsiteY9-270" fmla="*/ 4862229 h 5852829"/>
              <a:gd name="connsiteX10-271" fmla="*/ 1211580 w 6446520"/>
              <a:gd name="connsiteY10-272" fmla="*/ 4786029 h 5852829"/>
              <a:gd name="connsiteX11-273" fmla="*/ 739140 w 6446520"/>
              <a:gd name="connsiteY11-274" fmla="*/ 4679349 h 5852829"/>
              <a:gd name="connsiteX12-275" fmla="*/ 441960 w 6446520"/>
              <a:gd name="connsiteY12-276" fmla="*/ 4557429 h 5852829"/>
              <a:gd name="connsiteX13-277" fmla="*/ 213360 w 6446520"/>
              <a:gd name="connsiteY13-278" fmla="*/ 4305969 h 5852829"/>
              <a:gd name="connsiteX14-279" fmla="*/ 0 w 6446520"/>
              <a:gd name="connsiteY14-280" fmla="*/ 3963069 h 5852829"/>
              <a:gd name="connsiteX15-281" fmla="*/ 144780 w 6446520"/>
              <a:gd name="connsiteY15-282" fmla="*/ 3825909 h 5852829"/>
              <a:gd name="connsiteX16-283" fmla="*/ 716280 w 6446520"/>
              <a:gd name="connsiteY16-284" fmla="*/ 3345849 h 5852829"/>
              <a:gd name="connsiteX17-285" fmla="*/ 998220 w 6446520"/>
              <a:gd name="connsiteY17-286" fmla="*/ 2949609 h 5852829"/>
              <a:gd name="connsiteX18-287" fmla="*/ 1295400 w 6446520"/>
              <a:gd name="connsiteY18-288" fmla="*/ 2522889 h 5852829"/>
              <a:gd name="connsiteX19-289" fmla="*/ 1676400 w 6446520"/>
              <a:gd name="connsiteY19-290" fmla="*/ 2157129 h 5852829"/>
              <a:gd name="connsiteX20-291" fmla="*/ 2308860 w 6446520"/>
              <a:gd name="connsiteY20-292" fmla="*/ 1745649 h 5852829"/>
              <a:gd name="connsiteX21-293" fmla="*/ 3032760 w 6446520"/>
              <a:gd name="connsiteY21-294" fmla="*/ 1257969 h 5852829"/>
              <a:gd name="connsiteX22-295" fmla="*/ 3779520 w 6446520"/>
              <a:gd name="connsiteY22-296" fmla="*/ 777909 h 5852829"/>
              <a:gd name="connsiteX23-297" fmla="*/ 4343400 w 6446520"/>
              <a:gd name="connsiteY23-298" fmla="*/ 366429 h 5852829"/>
              <a:gd name="connsiteX24-299" fmla="*/ 4686300 w 6446520"/>
              <a:gd name="connsiteY24-300" fmla="*/ 669 h 585282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</a:cxnLst>
            <a:rect l="l" t="t" r="r" b="b"/>
            <a:pathLst>
              <a:path w="6446520" h="5852829">
                <a:moveTo>
                  <a:pt x="4686300" y="669"/>
                </a:moveTo>
                <a:cubicBezTo>
                  <a:pt x="4686300" y="15909"/>
                  <a:pt x="5859780" y="1280829"/>
                  <a:pt x="6446520" y="1920909"/>
                </a:cubicBezTo>
                <a:cubicBezTo>
                  <a:pt x="6256020" y="2146969"/>
                  <a:pt x="6141720" y="2303179"/>
                  <a:pt x="5875020" y="2599089"/>
                </a:cubicBezTo>
                <a:cubicBezTo>
                  <a:pt x="5608320" y="2894999"/>
                  <a:pt x="5104130" y="3424589"/>
                  <a:pt x="4846320" y="3696369"/>
                </a:cubicBezTo>
                <a:cubicBezTo>
                  <a:pt x="4588510" y="3968149"/>
                  <a:pt x="4508500" y="4032919"/>
                  <a:pt x="4328160" y="4229769"/>
                </a:cubicBezTo>
                <a:cubicBezTo>
                  <a:pt x="4147820" y="4426619"/>
                  <a:pt x="3980180" y="4606959"/>
                  <a:pt x="3764280" y="4877469"/>
                </a:cubicBezTo>
                <a:cubicBezTo>
                  <a:pt x="3548380" y="5147979"/>
                  <a:pt x="3290570" y="5500404"/>
                  <a:pt x="3032760" y="5852829"/>
                </a:cubicBezTo>
                <a:lnTo>
                  <a:pt x="2141220" y="5296569"/>
                </a:lnTo>
                <a:cubicBezTo>
                  <a:pt x="1924050" y="5154329"/>
                  <a:pt x="1828800" y="5071779"/>
                  <a:pt x="1729740" y="4999389"/>
                </a:cubicBezTo>
                <a:cubicBezTo>
                  <a:pt x="1630680" y="4926999"/>
                  <a:pt x="1633220" y="4897789"/>
                  <a:pt x="1546860" y="4862229"/>
                </a:cubicBezTo>
                <a:cubicBezTo>
                  <a:pt x="1460500" y="4826669"/>
                  <a:pt x="1211580" y="4786029"/>
                  <a:pt x="1211580" y="4786029"/>
                </a:cubicBezTo>
                <a:cubicBezTo>
                  <a:pt x="1076960" y="4755549"/>
                  <a:pt x="867410" y="4717449"/>
                  <a:pt x="739140" y="4679349"/>
                </a:cubicBezTo>
                <a:cubicBezTo>
                  <a:pt x="610870" y="4641249"/>
                  <a:pt x="529590" y="4619659"/>
                  <a:pt x="441960" y="4557429"/>
                </a:cubicBezTo>
                <a:cubicBezTo>
                  <a:pt x="354330" y="4495199"/>
                  <a:pt x="287020" y="4405029"/>
                  <a:pt x="213360" y="4305969"/>
                </a:cubicBezTo>
                <a:cubicBezTo>
                  <a:pt x="139700" y="4206909"/>
                  <a:pt x="76200" y="4094514"/>
                  <a:pt x="0" y="3963069"/>
                </a:cubicBezTo>
                <a:cubicBezTo>
                  <a:pt x="53340" y="3924969"/>
                  <a:pt x="25400" y="3928779"/>
                  <a:pt x="144780" y="3825909"/>
                </a:cubicBezTo>
                <a:cubicBezTo>
                  <a:pt x="264160" y="3723039"/>
                  <a:pt x="574040" y="3491899"/>
                  <a:pt x="716280" y="3345849"/>
                </a:cubicBezTo>
                <a:cubicBezTo>
                  <a:pt x="858520" y="3199799"/>
                  <a:pt x="901700" y="3086769"/>
                  <a:pt x="998220" y="2949609"/>
                </a:cubicBezTo>
                <a:cubicBezTo>
                  <a:pt x="1094740" y="2812449"/>
                  <a:pt x="1182370" y="2654969"/>
                  <a:pt x="1295400" y="2522889"/>
                </a:cubicBezTo>
                <a:cubicBezTo>
                  <a:pt x="1408430" y="2390809"/>
                  <a:pt x="1507490" y="2286669"/>
                  <a:pt x="1676400" y="2157129"/>
                </a:cubicBezTo>
                <a:cubicBezTo>
                  <a:pt x="1845310" y="2027589"/>
                  <a:pt x="2082800" y="1895509"/>
                  <a:pt x="2308860" y="1745649"/>
                </a:cubicBezTo>
                <a:cubicBezTo>
                  <a:pt x="2534920" y="1595789"/>
                  <a:pt x="2787650" y="1419259"/>
                  <a:pt x="3032760" y="1257969"/>
                </a:cubicBezTo>
                <a:cubicBezTo>
                  <a:pt x="3277870" y="1096679"/>
                  <a:pt x="3561080" y="926499"/>
                  <a:pt x="3779520" y="777909"/>
                </a:cubicBezTo>
                <a:cubicBezTo>
                  <a:pt x="3997960" y="629319"/>
                  <a:pt x="4192270" y="498509"/>
                  <a:pt x="4343400" y="366429"/>
                </a:cubicBezTo>
                <a:cubicBezTo>
                  <a:pt x="4494530" y="234349"/>
                  <a:pt x="4686300" y="-14571"/>
                  <a:pt x="4686300" y="669"/>
                </a:cubicBezTo>
                <a:close/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rot="0" spcFirstLastPara="0" vertOverflow="overflow" horzOverflow="overflow" vert="horz" wrap="square" lIns="58652" tIns="29326" rIns="58652" bIns="29326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750" b="1"/>
          </a:p>
        </p:txBody>
      </p:sp>
      <p:grpSp>
        <p:nvGrpSpPr>
          <p:cNvPr id="101" name="组合 100"/>
          <p:cNvGrpSpPr/>
          <p:nvPr/>
        </p:nvGrpSpPr>
        <p:grpSpPr>
          <a:xfrm>
            <a:off x="10051090" y="2883013"/>
            <a:ext cx="4259542" cy="5328064"/>
            <a:chOff x="2959277" y="2625453"/>
            <a:chExt cx="5918293" cy="7402921"/>
          </a:xfrm>
        </p:grpSpPr>
        <p:sp>
          <p:nvSpPr>
            <p:cNvPr id="102" name="文本框 101"/>
            <p:cNvSpPr txBox="1"/>
            <p:nvPr/>
          </p:nvSpPr>
          <p:spPr>
            <a:xfrm rot="2845832">
              <a:off x="8355041" y="3271954"/>
              <a:ext cx="615553" cy="1384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11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>
                  <a:sym typeface="+mn-ea"/>
                </a:rPr>
                <a:t>花园大道</a:t>
              </a:r>
              <a:endParaRPr lang="zh-CN" altLang="en-US" dirty="0">
                <a:sym typeface="+mn-ea"/>
              </a:endParaRPr>
            </a:p>
          </p:txBody>
        </p:sp>
        <p:sp>
          <p:nvSpPr>
            <p:cNvPr id="103" name="文本框 102"/>
            <p:cNvSpPr txBox="1"/>
            <p:nvPr/>
          </p:nvSpPr>
          <p:spPr>
            <a:xfrm rot="18611534">
              <a:off x="6222650" y="8705100"/>
              <a:ext cx="461665" cy="1384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11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/>
                <a:t>双湖路</a:t>
              </a:r>
              <a:endParaRPr lang="zh-CN" altLang="en-US" dirty="0"/>
            </a:p>
          </p:txBody>
        </p:sp>
        <p:sp>
          <p:nvSpPr>
            <p:cNvPr id="104" name="文本框 103"/>
            <p:cNvSpPr txBox="1"/>
            <p:nvPr/>
          </p:nvSpPr>
          <p:spPr>
            <a:xfrm rot="2061293">
              <a:off x="3604399" y="9889875"/>
              <a:ext cx="461665" cy="1384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11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>
                  <a:sym typeface="+mn-ea"/>
                </a:rPr>
                <a:t>梅园路</a:t>
              </a:r>
              <a:endParaRPr lang="zh-CN" altLang="en-US" dirty="0">
                <a:sym typeface="+mn-ea"/>
              </a:endParaRPr>
            </a:p>
          </p:txBody>
        </p:sp>
        <p:sp>
          <p:nvSpPr>
            <p:cNvPr id="105" name="文本框 104"/>
            <p:cNvSpPr txBox="1"/>
            <p:nvPr/>
          </p:nvSpPr>
          <p:spPr>
            <a:xfrm rot="19662355">
              <a:off x="2959277" y="4659715"/>
              <a:ext cx="748356" cy="23519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11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/>
                <a:t>凤山路</a:t>
              </a:r>
              <a:endParaRPr lang="zh-CN" altLang="en-US" dirty="0"/>
            </a:p>
          </p:txBody>
        </p:sp>
        <p:sp>
          <p:nvSpPr>
            <p:cNvPr id="106" name="文本框 105"/>
            <p:cNvSpPr txBox="1"/>
            <p:nvPr/>
          </p:nvSpPr>
          <p:spPr>
            <a:xfrm rot="2845832">
              <a:off x="5425247" y="6014456"/>
              <a:ext cx="461665" cy="1384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11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>
                  <a:sym typeface="+mn-ea"/>
                </a:rPr>
                <a:t>松园路</a:t>
              </a:r>
              <a:endParaRPr lang="zh-CN" altLang="en-US" dirty="0">
                <a:sym typeface="+mn-ea"/>
              </a:endParaRPr>
            </a:p>
          </p:txBody>
        </p:sp>
        <p:sp>
          <p:nvSpPr>
            <p:cNvPr id="107" name="文本框 106"/>
            <p:cNvSpPr txBox="1"/>
            <p:nvPr/>
          </p:nvSpPr>
          <p:spPr>
            <a:xfrm rot="2845832">
              <a:off x="4990172" y="2787036"/>
              <a:ext cx="461665" cy="1384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11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>
                  <a:sym typeface="+mn-ea"/>
                </a:rPr>
                <a:t>卫棠路</a:t>
              </a:r>
              <a:endParaRPr lang="zh-CN" altLang="en-US" dirty="0">
                <a:sym typeface="+mn-ea"/>
              </a:endParaRPr>
            </a:p>
          </p:txBody>
        </p:sp>
        <p:sp>
          <p:nvSpPr>
            <p:cNvPr id="126" name="文本框 125"/>
            <p:cNvSpPr txBox="1"/>
            <p:nvPr/>
          </p:nvSpPr>
          <p:spPr>
            <a:xfrm rot="2518867">
              <a:off x="8129216" y="7180143"/>
              <a:ext cx="748354" cy="23519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11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>
                  <a:sym typeface="+mn-ea"/>
                </a:rPr>
                <a:t>龙井路</a:t>
              </a:r>
              <a:endParaRPr lang="zh-CN" altLang="en-US" dirty="0">
                <a:sym typeface="+mn-ea"/>
              </a:endParaRPr>
            </a:p>
          </p:txBody>
        </p:sp>
      </p:grpSp>
      <p:sp>
        <p:nvSpPr>
          <p:cNvPr id="117" name="任意多边形: 形状 116"/>
          <p:cNvSpPr/>
          <p:nvPr/>
        </p:nvSpPr>
        <p:spPr>
          <a:xfrm>
            <a:off x="12446554" y="4636293"/>
            <a:ext cx="1736989" cy="1783557"/>
          </a:xfrm>
          <a:custGeom>
            <a:avLst/>
            <a:gdLst>
              <a:gd name="csX0" fmla="*/ 0 w 888206"/>
              <a:gd name="csY0" fmla="*/ 590550 h 912019"/>
              <a:gd name="csX1" fmla="*/ 221456 w 888206"/>
              <a:gd name="csY1" fmla="*/ 804863 h 912019"/>
              <a:gd name="csX2" fmla="*/ 247650 w 888206"/>
              <a:gd name="csY2" fmla="*/ 828675 h 912019"/>
              <a:gd name="csX3" fmla="*/ 340519 w 888206"/>
              <a:gd name="csY3" fmla="*/ 912019 h 912019"/>
              <a:gd name="csX4" fmla="*/ 564356 w 888206"/>
              <a:gd name="csY4" fmla="*/ 683419 h 912019"/>
              <a:gd name="csX5" fmla="*/ 740569 w 888206"/>
              <a:gd name="csY5" fmla="*/ 492919 h 912019"/>
              <a:gd name="csX6" fmla="*/ 888206 w 888206"/>
              <a:gd name="csY6" fmla="*/ 330994 h 912019"/>
              <a:gd name="csX7" fmla="*/ 583406 w 888206"/>
              <a:gd name="csY7" fmla="*/ 0 h 912019"/>
              <a:gd name="csX8" fmla="*/ 381000 w 888206"/>
              <a:gd name="csY8" fmla="*/ 207169 h 912019"/>
              <a:gd name="csX9" fmla="*/ 254794 w 888206"/>
              <a:gd name="csY9" fmla="*/ 345281 h 912019"/>
              <a:gd name="csX10" fmla="*/ 59531 w 888206"/>
              <a:gd name="csY10" fmla="*/ 535781 h 912019"/>
              <a:gd name="csX11" fmla="*/ 0 w 888206"/>
              <a:gd name="csY11" fmla="*/ 590550 h 91201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888206" h="912019">
                <a:moveTo>
                  <a:pt x="0" y="590550"/>
                </a:moveTo>
                <a:lnTo>
                  <a:pt x="221456" y="804863"/>
                </a:lnTo>
                <a:lnTo>
                  <a:pt x="247650" y="828675"/>
                </a:lnTo>
                <a:lnTo>
                  <a:pt x="340519" y="912019"/>
                </a:lnTo>
                <a:lnTo>
                  <a:pt x="564356" y="683419"/>
                </a:lnTo>
                <a:lnTo>
                  <a:pt x="740569" y="492919"/>
                </a:lnTo>
                <a:lnTo>
                  <a:pt x="888206" y="330994"/>
                </a:lnTo>
                <a:lnTo>
                  <a:pt x="583406" y="0"/>
                </a:lnTo>
                <a:lnTo>
                  <a:pt x="381000" y="207169"/>
                </a:lnTo>
                <a:lnTo>
                  <a:pt x="254794" y="345281"/>
                </a:lnTo>
                <a:lnTo>
                  <a:pt x="59531" y="535781"/>
                </a:lnTo>
                <a:lnTo>
                  <a:pt x="0" y="590550"/>
                </a:lnTo>
                <a:close/>
              </a:path>
            </a:pathLst>
          </a:custGeom>
          <a:noFill/>
          <a:ln w="38100" cap="flat" cmpd="sng" algn="ctr">
            <a:solidFill>
              <a:srgbClr val="0000FF"/>
            </a:solidFill>
            <a:prstDash val="sysDash"/>
            <a:round/>
            <a:headEnd type="none" w="med" len="med"/>
            <a:tailEnd type="none" w="med" len="med"/>
          </a:ln>
        </p:spPr>
        <p:txBody>
          <a:bodyPr rtlCol="0" anchor="ctr">
            <a:noAutofit/>
          </a:bodyPr>
          <a:lstStyle/>
          <a:p>
            <a:pPr algn="ctr"/>
            <a:endParaRPr lang="zh-CN" altLang="en-US" sz="750">
              <a:sym typeface="+mn-ea"/>
            </a:endParaRPr>
          </a:p>
        </p:txBody>
      </p:sp>
      <p:sp>
        <p:nvSpPr>
          <p:cNvPr id="123" name="object 7"/>
          <p:cNvSpPr txBox="1"/>
          <p:nvPr/>
        </p:nvSpPr>
        <p:spPr>
          <a:xfrm>
            <a:off x="13031350" y="5348650"/>
            <a:ext cx="665979" cy="307777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algn="ctr" eaLnBrk="1" hangingPunct="1"/>
            <a:r>
              <a:rPr lang="en-US" altLang="zh-CN" sz="1000" b="1" dirty="0">
                <a:solidFill>
                  <a:srgbClr val="000000"/>
                </a:solidFill>
                <a:effectLst>
                  <a:glow rad="63500">
                    <a:schemeClr val="bg1"/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02-031</a:t>
            </a:r>
            <a:endParaRPr lang="en-US" altLang="zh-CN" sz="1000" b="1" dirty="0">
              <a:solidFill>
                <a:srgbClr val="000000"/>
              </a:solidFill>
              <a:effectLst>
                <a:glow rad="63500">
                  <a:schemeClr val="bg1"/>
                </a:glo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algn="ctr" eaLnBrk="1" hangingPunct="1"/>
            <a:r>
              <a:rPr lang="en-US" altLang="en-US" sz="1000" b="1" dirty="0">
                <a:solidFill>
                  <a:srgbClr val="000000"/>
                </a:solidFill>
                <a:effectLst>
                  <a:glow rad="63500">
                    <a:schemeClr val="bg1"/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M1</a:t>
            </a:r>
            <a:endParaRPr lang="en-US" altLang="en-US" sz="1000" b="1" dirty="0">
              <a:solidFill>
                <a:srgbClr val="000000"/>
              </a:solidFill>
              <a:effectLst>
                <a:glow rad="63500">
                  <a:schemeClr val="bg1"/>
                </a:glo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4" name="object 7"/>
          <p:cNvSpPr txBox="1"/>
          <p:nvPr/>
        </p:nvSpPr>
        <p:spPr>
          <a:xfrm>
            <a:off x="13171803" y="5803900"/>
            <a:ext cx="665979" cy="307777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algn="ctr" eaLnBrk="1" hangingPunct="1"/>
            <a:r>
              <a:rPr lang="en-US" altLang="zh-CN" sz="1000" b="1" dirty="0">
                <a:solidFill>
                  <a:srgbClr val="000000"/>
                </a:solidFill>
                <a:effectLst>
                  <a:glow rad="63500">
                    <a:schemeClr val="bg1"/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02-035</a:t>
            </a:r>
            <a:endParaRPr lang="en-US" altLang="zh-CN" sz="1000" b="1" dirty="0">
              <a:solidFill>
                <a:srgbClr val="000000"/>
              </a:solidFill>
              <a:effectLst>
                <a:glow rad="63500">
                  <a:schemeClr val="bg1"/>
                </a:glo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algn="ctr" eaLnBrk="1" hangingPunct="1"/>
            <a:r>
              <a:rPr lang="en-US" altLang="en-US" sz="1000" b="1" dirty="0">
                <a:solidFill>
                  <a:srgbClr val="000000"/>
                </a:solidFill>
                <a:effectLst>
                  <a:glow rad="63500">
                    <a:schemeClr val="bg1"/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G1</a:t>
            </a:r>
            <a:r>
              <a:rPr lang="en-US" altLang="zh-CN" sz="1000" b="1" dirty="0">
                <a:solidFill>
                  <a:srgbClr val="000000"/>
                </a:solidFill>
                <a:effectLst>
                  <a:glow rad="63500">
                    <a:schemeClr val="bg1"/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c</a:t>
            </a:r>
            <a:endParaRPr lang="en-US" altLang="en-US" sz="1000" b="1" dirty="0">
              <a:solidFill>
                <a:srgbClr val="000000"/>
              </a:solidFill>
              <a:effectLst>
                <a:glow rad="63500">
                  <a:schemeClr val="bg1"/>
                </a:glo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5" name="object 7"/>
          <p:cNvSpPr txBox="1"/>
          <p:nvPr/>
        </p:nvSpPr>
        <p:spPr>
          <a:xfrm>
            <a:off x="12623489" y="5049723"/>
            <a:ext cx="665979" cy="307777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algn="ctr" eaLnBrk="1" hangingPunct="1"/>
            <a:r>
              <a:rPr lang="en-US" altLang="zh-CN" sz="1000" b="1" dirty="0">
                <a:solidFill>
                  <a:srgbClr val="000000"/>
                </a:solidFill>
                <a:effectLst>
                  <a:glow rad="63500">
                    <a:schemeClr val="bg1"/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02-030</a:t>
            </a:r>
            <a:endParaRPr lang="en-US" altLang="zh-CN" sz="1000" b="1" dirty="0">
              <a:solidFill>
                <a:srgbClr val="000000"/>
              </a:solidFill>
              <a:effectLst>
                <a:glow rad="63500">
                  <a:schemeClr val="bg1"/>
                </a:glo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algn="ctr" eaLnBrk="1" hangingPunct="1"/>
            <a:r>
              <a:rPr lang="en-US" altLang="en-US" sz="1000" b="1" dirty="0">
                <a:solidFill>
                  <a:srgbClr val="000000"/>
                </a:solidFill>
                <a:effectLst>
                  <a:glow rad="63500">
                    <a:schemeClr val="bg1"/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G</a:t>
            </a:r>
            <a:r>
              <a:rPr lang="en-US" altLang="zh-CN" sz="1000" b="1" dirty="0">
                <a:solidFill>
                  <a:srgbClr val="000000"/>
                </a:solidFill>
                <a:effectLst>
                  <a:glow rad="63500">
                    <a:schemeClr val="bg1"/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en-US" altLang="en-US" sz="1000" b="1" dirty="0">
              <a:solidFill>
                <a:srgbClr val="000000"/>
              </a:solidFill>
              <a:effectLst>
                <a:glow rad="63500">
                  <a:schemeClr val="bg1"/>
                </a:glo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2" name="文本框 71"/>
          <p:cNvSpPr txBox="1"/>
          <p:nvPr/>
        </p:nvSpPr>
        <p:spPr>
          <a:xfrm>
            <a:off x="28842" y="6395769"/>
            <a:ext cx="13724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NJGCb060</a:t>
            </a:r>
            <a:r>
              <a:rPr lang="zh-CN" altLang="en-US" sz="1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控规单元</a:t>
            </a:r>
            <a:endParaRPr lang="zh-CN" altLang="en-US" sz="1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任意多边形: 形状 25"/>
          <p:cNvSpPr/>
          <p:nvPr/>
        </p:nvSpPr>
        <p:spPr>
          <a:xfrm>
            <a:off x="159960" y="6606885"/>
            <a:ext cx="1277144" cy="241300"/>
          </a:xfrm>
          <a:custGeom>
            <a:avLst/>
            <a:gdLst>
              <a:gd name="connsiteX0" fmla="*/ 774700 w 774700"/>
              <a:gd name="connsiteY0" fmla="*/ 241300 h 241300"/>
              <a:gd name="connsiteX1" fmla="*/ 596900 w 774700"/>
              <a:gd name="connsiteY1" fmla="*/ 0 h 241300"/>
              <a:gd name="connsiteX2" fmla="*/ 0 w 774700"/>
              <a:gd name="connsiteY2" fmla="*/ 0 h 241300"/>
              <a:gd name="connsiteX0-1" fmla="*/ 1277144 w 1277144"/>
              <a:gd name="connsiteY0-2" fmla="*/ 241300 h 241300"/>
              <a:gd name="connsiteX1-3" fmla="*/ 1099344 w 1277144"/>
              <a:gd name="connsiteY1-4" fmla="*/ 0 h 241300"/>
              <a:gd name="connsiteX2-5" fmla="*/ 0 w 1277144"/>
              <a:gd name="connsiteY2-6" fmla="*/ 4763 h 2413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77144" h="241300">
                <a:moveTo>
                  <a:pt x="1277144" y="241300"/>
                </a:moveTo>
                <a:lnTo>
                  <a:pt x="1099344" y="0"/>
                </a:lnTo>
                <a:lnTo>
                  <a:pt x="0" y="4763"/>
                </a:lnTo>
              </a:path>
            </a:pathLst>
          </a:custGeom>
          <a:noFill/>
          <a:ln w="12700">
            <a:solidFill>
              <a:schemeClr val="tx1"/>
            </a:solidFill>
            <a:headEnd type="oval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92" name="组合 91"/>
          <p:cNvGrpSpPr/>
          <p:nvPr/>
        </p:nvGrpSpPr>
        <p:grpSpPr>
          <a:xfrm>
            <a:off x="1088513" y="7088587"/>
            <a:ext cx="798930" cy="1044724"/>
            <a:chOff x="7576657" y="3065882"/>
            <a:chExt cx="1110051" cy="1451561"/>
          </a:xfrm>
        </p:grpSpPr>
        <p:sp>
          <p:nvSpPr>
            <p:cNvPr id="93" name="文本框 92"/>
            <p:cNvSpPr txBox="1"/>
            <p:nvPr/>
          </p:nvSpPr>
          <p:spPr>
            <a:xfrm rot="2845832">
              <a:off x="8350814" y="3294868"/>
              <a:ext cx="564879" cy="106908"/>
            </a:xfrm>
            <a:prstGeom prst="rect">
              <a:avLst/>
            </a:prstGeom>
            <a:noFill/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500" b="1" kern="0" spc="30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>
                  <a:sym typeface="+mn-ea"/>
                </a:rPr>
                <a:t>花园大道</a:t>
              </a:r>
              <a:endParaRPr lang="zh-CN" altLang="en-US" dirty="0">
                <a:sym typeface="+mn-ea"/>
              </a:endParaRPr>
            </a:p>
          </p:txBody>
        </p:sp>
        <p:sp>
          <p:nvSpPr>
            <p:cNvPr id="94" name="文本框 93"/>
            <p:cNvSpPr txBox="1"/>
            <p:nvPr/>
          </p:nvSpPr>
          <p:spPr>
            <a:xfrm rot="18611534">
              <a:off x="8288686" y="3940747"/>
              <a:ext cx="461666" cy="138499"/>
            </a:xfrm>
            <a:prstGeom prst="rect">
              <a:avLst/>
            </a:prstGeom>
            <a:noFill/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500" b="1" kern="0" spc="30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/>
                <a:t>双湖路</a:t>
              </a:r>
              <a:endParaRPr lang="zh-CN" altLang="en-US" dirty="0"/>
            </a:p>
          </p:txBody>
        </p:sp>
        <p:sp>
          <p:nvSpPr>
            <p:cNvPr id="95" name="文本框 94"/>
            <p:cNvSpPr txBox="1"/>
            <p:nvPr/>
          </p:nvSpPr>
          <p:spPr>
            <a:xfrm rot="2061293">
              <a:off x="7576657" y="4378944"/>
              <a:ext cx="461665" cy="138499"/>
            </a:xfrm>
            <a:prstGeom prst="rect">
              <a:avLst/>
            </a:prstGeom>
            <a:noFill/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500" b="1" kern="0" spc="30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>
                  <a:sym typeface="+mn-ea"/>
                </a:rPr>
                <a:t>梅园路</a:t>
              </a:r>
              <a:endParaRPr lang="zh-CN" altLang="en-US" dirty="0">
                <a:sym typeface="+mn-ea"/>
              </a:endParaRPr>
            </a:p>
          </p:txBody>
        </p:sp>
        <p:sp>
          <p:nvSpPr>
            <p:cNvPr id="96" name="文本框 95"/>
            <p:cNvSpPr txBox="1"/>
            <p:nvPr/>
          </p:nvSpPr>
          <p:spPr>
            <a:xfrm rot="19662355">
              <a:off x="7682770" y="3370571"/>
              <a:ext cx="461665" cy="138499"/>
            </a:xfrm>
            <a:prstGeom prst="rect">
              <a:avLst/>
            </a:prstGeom>
            <a:noFill/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algn="ctr">
                <a:defRPr sz="500" b="1" kern="0" spc="30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dirty="0"/>
                <a:t>凤山路</a:t>
              </a:r>
              <a:endParaRPr lang="zh-CN" altLang="en-US" dirty="0"/>
            </a:p>
          </p:txBody>
        </p:sp>
      </p:grpSp>
      <p:sp>
        <p:nvSpPr>
          <p:cNvPr id="130" name="任意多边形: 形状 129"/>
          <p:cNvSpPr/>
          <p:nvPr/>
        </p:nvSpPr>
        <p:spPr bwMode="auto">
          <a:xfrm>
            <a:off x="911225" y="7170389"/>
            <a:ext cx="1019058" cy="925208"/>
          </a:xfrm>
          <a:custGeom>
            <a:avLst/>
            <a:gdLst>
              <a:gd name="connsiteX0" fmla="*/ 4701540 w 6461760"/>
              <a:gd name="connsiteY0" fmla="*/ 74138 h 5926298"/>
              <a:gd name="connsiteX1" fmla="*/ 6461760 w 6461760"/>
              <a:gd name="connsiteY1" fmla="*/ 1994378 h 5926298"/>
              <a:gd name="connsiteX2" fmla="*/ 5890260 w 6461760"/>
              <a:gd name="connsiteY2" fmla="*/ 2672558 h 5926298"/>
              <a:gd name="connsiteX3" fmla="*/ 4861560 w 6461760"/>
              <a:gd name="connsiteY3" fmla="*/ 3769838 h 5926298"/>
              <a:gd name="connsiteX4" fmla="*/ 4343400 w 6461760"/>
              <a:gd name="connsiteY4" fmla="*/ 4303238 h 5926298"/>
              <a:gd name="connsiteX5" fmla="*/ 3779520 w 6461760"/>
              <a:gd name="connsiteY5" fmla="*/ 4950938 h 5926298"/>
              <a:gd name="connsiteX6" fmla="*/ 3048000 w 6461760"/>
              <a:gd name="connsiteY6" fmla="*/ 5926298 h 5926298"/>
              <a:gd name="connsiteX7" fmla="*/ 2156460 w 6461760"/>
              <a:gd name="connsiteY7" fmla="*/ 5370038 h 5926298"/>
              <a:gd name="connsiteX8" fmla="*/ 1744980 w 6461760"/>
              <a:gd name="connsiteY8" fmla="*/ 5072858 h 5926298"/>
              <a:gd name="connsiteX9" fmla="*/ 1562100 w 6461760"/>
              <a:gd name="connsiteY9" fmla="*/ 4935698 h 5926298"/>
              <a:gd name="connsiteX10" fmla="*/ 1226820 w 6461760"/>
              <a:gd name="connsiteY10" fmla="*/ 4859498 h 5926298"/>
              <a:gd name="connsiteX11" fmla="*/ 754380 w 6461760"/>
              <a:gd name="connsiteY11" fmla="*/ 4752818 h 5926298"/>
              <a:gd name="connsiteX12" fmla="*/ 457200 w 6461760"/>
              <a:gd name="connsiteY12" fmla="*/ 4630898 h 5926298"/>
              <a:gd name="connsiteX13" fmla="*/ 228600 w 6461760"/>
              <a:gd name="connsiteY13" fmla="*/ 4379438 h 5926298"/>
              <a:gd name="connsiteX14" fmla="*/ 0 w 6461760"/>
              <a:gd name="connsiteY14" fmla="*/ 4013678 h 5926298"/>
              <a:gd name="connsiteX15" fmla="*/ 160020 w 6461760"/>
              <a:gd name="connsiteY15" fmla="*/ 3899378 h 5926298"/>
              <a:gd name="connsiteX16" fmla="*/ 731520 w 6461760"/>
              <a:gd name="connsiteY16" fmla="*/ 3419318 h 5926298"/>
              <a:gd name="connsiteX17" fmla="*/ 1013460 w 6461760"/>
              <a:gd name="connsiteY17" fmla="*/ 3023078 h 5926298"/>
              <a:gd name="connsiteX18" fmla="*/ 1310640 w 6461760"/>
              <a:gd name="connsiteY18" fmla="*/ 2596358 h 5926298"/>
              <a:gd name="connsiteX19" fmla="*/ 1691640 w 6461760"/>
              <a:gd name="connsiteY19" fmla="*/ 2230598 h 5926298"/>
              <a:gd name="connsiteX20" fmla="*/ 2324100 w 6461760"/>
              <a:gd name="connsiteY20" fmla="*/ 1819118 h 5926298"/>
              <a:gd name="connsiteX21" fmla="*/ 3048000 w 6461760"/>
              <a:gd name="connsiteY21" fmla="*/ 1331438 h 5926298"/>
              <a:gd name="connsiteX22" fmla="*/ 3794760 w 6461760"/>
              <a:gd name="connsiteY22" fmla="*/ 851378 h 5926298"/>
              <a:gd name="connsiteX23" fmla="*/ 4358640 w 6461760"/>
              <a:gd name="connsiteY23" fmla="*/ 439898 h 5926298"/>
              <a:gd name="connsiteX24" fmla="*/ 4701540 w 6461760"/>
              <a:gd name="connsiteY24" fmla="*/ 74138 h 5926298"/>
              <a:gd name="connsiteX0-1" fmla="*/ 4701540 w 6461760"/>
              <a:gd name="connsiteY0-2" fmla="*/ 669 h 5852829"/>
              <a:gd name="connsiteX1-3" fmla="*/ 6461760 w 6461760"/>
              <a:gd name="connsiteY1-4" fmla="*/ 1920909 h 5852829"/>
              <a:gd name="connsiteX2-5" fmla="*/ 5890260 w 6461760"/>
              <a:gd name="connsiteY2-6" fmla="*/ 2599089 h 5852829"/>
              <a:gd name="connsiteX3-7" fmla="*/ 4861560 w 6461760"/>
              <a:gd name="connsiteY3-8" fmla="*/ 3696369 h 5852829"/>
              <a:gd name="connsiteX4-9" fmla="*/ 4343400 w 6461760"/>
              <a:gd name="connsiteY4-10" fmla="*/ 4229769 h 5852829"/>
              <a:gd name="connsiteX5-11" fmla="*/ 3779520 w 6461760"/>
              <a:gd name="connsiteY5-12" fmla="*/ 4877469 h 5852829"/>
              <a:gd name="connsiteX6-13" fmla="*/ 3048000 w 6461760"/>
              <a:gd name="connsiteY6-14" fmla="*/ 5852829 h 5852829"/>
              <a:gd name="connsiteX7-15" fmla="*/ 2156460 w 6461760"/>
              <a:gd name="connsiteY7-16" fmla="*/ 5296569 h 5852829"/>
              <a:gd name="connsiteX8-17" fmla="*/ 1744980 w 6461760"/>
              <a:gd name="connsiteY8-18" fmla="*/ 4999389 h 5852829"/>
              <a:gd name="connsiteX9-19" fmla="*/ 1562100 w 6461760"/>
              <a:gd name="connsiteY9-20" fmla="*/ 4862229 h 5852829"/>
              <a:gd name="connsiteX10-21" fmla="*/ 1226820 w 6461760"/>
              <a:gd name="connsiteY10-22" fmla="*/ 4786029 h 5852829"/>
              <a:gd name="connsiteX11-23" fmla="*/ 754380 w 6461760"/>
              <a:gd name="connsiteY11-24" fmla="*/ 4679349 h 5852829"/>
              <a:gd name="connsiteX12-25" fmla="*/ 457200 w 6461760"/>
              <a:gd name="connsiteY12-26" fmla="*/ 4557429 h 5852829"/>
              <a:gd name="connsiteX13-27" fmla="*/ 228600 w 6461760"/>
              <a:gd name="connsiteY13-28" fmla="*/ 4305969 h 5852829"/>
              <a:gd name="connsiteX14-29" fmla="*/ 0 w 6461760"/>
              <a:gd name="connsiteY14-30" fmla="*/ 3940209 h 5852829"/>
              <a:gd name="connsiteX15-31" fmla="*/ 160020 w 6461760"/>
              <a:gd name="connsiteY15-32" fmla="*/ 3825909 h 5852829"/>
              <a:gd name="connsiteX16-33" fmla="*/ 731520 w 6461760"/>
              <a:gd name="connsiteY16-34" fmla="*/ 3345849 h 5852829"/>
              <a:gd name="connsiteX17-35" fmla="*/ 1013460 w 6461760"/>
              <a:gd name="connsiteY17-36" fmla="*/ 2949609 h 5852829"/>
              <a:gd name="connsiteX18-37" fmla="*/ 1310640 w 6461760"/>
              <a:gd name="connsiteY18-38" fmla="*/ 2522889 h 5852829"/>
              <a:gd name="connsiteX19-39" fmla="*/ 1691640 w 6461760"/>
              <a:gd name="connsiteY19-40" fmla="*/ 2157129 h 5852829"/>
              <a:gd name="connsiteX20-41" fmla="*/ 2324100 w 6461760"/>
              <a:gd name="connsiteY20-42" fmla="*/ 1745649 h 5852829"/>
              <a:gd name="connsiteX21-43" fmla="*/ 3048000 w 6461760"/>
              <a:gd name="connsiteY21-44" fmla="*/ 1257969 h 5852829"/>
              <a:gd name="connsiteX22-45" fmla="*/ 3794760 w 6461760"/>
              <a:gd name="connsiteY22-46" fmla="*/ 777909 h 5852829"/>
              <a:gd name="connsiteX23-47" fmla="*/ 4358640 w 6461760"/>
              <a:gd name="connsiteY23-48" fmla="*/ 366429 h 5852829"/>
              <a:gd name="connsiteX24-49" fmla="*/ 4701540 w 6461760"/>
              <a:gd name="connsiteY24-50" fmla="*/ 669 h 5852829"/>
              <a:gd name="connsiteX0-51" fmla="*/ 4701540 w 6461760"/>
              <a:gd name="connsiteY0-52" fmla="*/ 669 h 5852829"/>
              <a:gd name="connsiteX1-53" fmla="*/ 6461760 w 6461760"/>
              <a:gd name="connsiteY1-54" fmla="*/ 1920909 h 5852829"/>
              <a:gd name="connsiteX2-55" fmla="*/ 5890260 w 6461760"/>
              <a:gd name="connsiteY2-56" fmla="*/ 2599089 h 5852829"/>
              <a:gd name="connsiteX3-57" fmla="*/ 4861560 w 6461760"/>
              <a:gd name="connsiteY3-58" fmla="*/ 3696369 h 5852829"/>
              <a:gd name="connsiteX4-59" fmla="*/ 4343400 w 6461760"/>
              <a:gd name="connsiteY4-60" fmla="*/ 4229769 h 5852829"/>
              <a:gd name="connsiteX5-61" fmla="*/ 3779520 w 6461760"/>
              <a:gd name="connsiteY5-62" fmla="*/ 4877469 h 5852829"/>
              <a:gd name="connsiteX6-63" fmla="*/ 3048000 w 6461760"/>
              <a:gd name="connsiteY6-64" fmla="*/ 5852829 h 5852829"/>
              <a:gd name="connsiteX7-65" fmla="*/ 2156460 w 6461760"/>
              <a:gd name="connsiteY7-66" fmla="*/ 5296569 h 5852829"/>
              <a:gd name="connsiteX8-67" fmla="*/ 1744980 w 6461760"/>
              <a:gd name="connsiteY8-68" fmla="*/ 4999389 h 5852829"/>
              <a:gd name="connsiteX9-69" fmla="*/ 1562100 w 6461760"/>
              <a:gd name="connsiteY9-70" fmla="*/ 4862229 h 5852829"/>
              <a:gd name="connsiteX10-71" fmla="*/ 1226820 w 6461760"/>
              <a:gd name="connsiteY10-72" fmla="*/ 4786029 h 5852829"/>
              <a:gd name="connsiteX11-73" fmla="*/ 754380 w 6461760"/>
              <a:gd name="connsiteY11-74" fmla="*/ 4679349 h 5852829"/>
              <a:gd name="connsiteX12-75" fmla="*/ 457200 w 6461760"/>
              <a:gd name="connsiteY12-76" fmla="*/ 4557429 h 5852829"/>
              <a:gd name="connsiteX13-77" fmla="*/ 228600 w 6461760"/>
              <a:gd name="connsiteY13-78" fmla="*/ 4305969 h 5852829"/>
              <a:gd name="connsiteX14-79" fmla="*/ 0 w 6461760"/>
              <a:gd name="connsiteY14-80" fmla="*/ 3940209 h 5852829"/>
              <a:gd name="connsiteX15-81" fmla="*/ 160020 w 6461760"/>
              <a:gd name="connsiteY15-82" fmla="*/ 3825909 h 5852829"/>
              <a:gd name="connsiteX16-83" fmla="*/ 731520 w 6461760"/>
              <a:gd name="connsiteY16-84" fmla="*/ 3345849 h 5852829"/>
              <a:gd name="connsiteX17-85" fmla="*/ 1013460 w 6461760"/>
              <a:gd name="connsiteY17-86" fmla="*/ 2949609 h 5852829"/>
              <a:gd name="connsiteX18-87" fmla="*/ 1310640 w 6461760"/>
              <a:gd name="connsiteY18-88" fmla="*/ 2522889 h 5852829"/>
              <a:gd name="connsiteX19-89" fmla="*/ 1691640 w 6461760"/>
              <a:gd name="connsiteY19-90" fmla="*/ 2157129 h 5852829"/>
              <a:gd name="connsiteX20-91" fmla="*/ 2324100 w 6461760"/>
              <a:gd name="connsiteY20-92" fmla="*/ 1745649 h 5852829"/>
              <a:gd name="connsiteX21-93" fmla="*/ 3048000 w 6461760"/>
              <a:gd name="connsiteY21-94" fmla="*/ 1257969 h 5852829"/>
              <a:gd name="connsiteX22-95" fmla="*/ 3794760 w 6461760"/>
              <a:gd name="connsiteY22-96" fmla="*/ 777909 h 5852829"/>
              <a:gd name="connsiteX23-97" fmla="*/ 4358640 w 6461760"/>
              <a:gd name="connsiteY23-98" fmla="*/ 366429 h 5852829"/>
              <a:gd name="connsiteX24-99" fmla="*/ 4701540 w 6461760"/>
              <a:gd name="connsiteY24-100" fmla="*/ 669 h 5852829"/>
              <a:gd name="connsiteX0-101" fmla="*/ 4617720 w 6377940"/>
              <a:gd name="connsiteY0-102" fmla="*/ 669 h 5852829"/>
              <a:gd name="connsiteX1-103" fmla="*/ 6377940 w 6377940"/>
              <a:gd name="connsiteY1-104" fmla="*/ 1920909 h 5852829"/>
              <a:gd name="connsiteX2-105" fmla="*/ 5806440 w 6377940"/>
              <a:gd name="connsiteY2-106" fmla="*/ 2599089 h 5852829"/>
              <a:gd name="connsiteX3-107" fmla="*/ 4777740 w 6377940"/>
              <a:gd name="connsiteY3-108" fmla="*/ 3696369 h 5852829"/>
              <a:gd name="connsiteX4-109" fmla="*/ 4259580 w 6377940"/>
              <a:gd name="connsiteY4-110" fmla="*/ 4229769 h 5852829"/>
              <a:gd name="connsiteX5-111" fmla="*/ 3695700 w 6377940"/>
              <a:gd name="connsiteY5-112" fmla="*/ 4877469 h 5852829"/>
              <a:gd name="connsiteX6-113" fmla="*/ 2964180 w 6377940"/>
              <a:gd name="connsiteY6-114" fmla="*/ 5852829 h 5852829"/>
              <a:gd name="connsiteX7-115" fmla="*/ 2072640 w 6377940"/>
              <a:gd name="connsiteY7-116" fmla="*/ 5296569 h 5852829"/>
              <a:gd name="connsiteX8-117" fmla="*/ 1661160 w 6377940"/>
              <a:gd name="connsiteY8-118" fmla="*/ 4999389 h 5852829"/>
              <a:gd name="connsiteX9-119" fmla="*/ 1478280 w 6377940"/>
              <a:gd name="connsiteY9-120" fmla="*/ 4862229 h 5852829"/>
              <a:gd name="connsiteX10-121" fmla="*/ 1143000 w 6377940"/>
              <a:gd name="connsiteY10-122" fmla="*/ 4786029 h 5852829"/>
              <a:gd name="connsiteX11-123" fmla="*/ 670560 w 6377940"/>
              <a:gd name="connsiteY11-124" fmla="*/ 4679349 h 5852829"/>
              <a:gd name="connsiteX12-125" fmla="*/ 373380 w 6377940"/>
              <a:gd name="connsiteY12-126" fmla="*/ 4557429 h 5852829"/>
              <a:gd name="connsiteX13-127" fmla="*/ 144780 w 6377940"/>
              <a:gd name="connsiteY13-128" fmla="*/ 4305969 h 5852829"/>
              <a:gd name="connsiteX14-129" fmla="*/ 0 w 6377940"/>
              <a:gd name="connsiteY14-130" fmla="*/ 3947829 h 5852829"/>
              <a:gd name="connsiteX15-131" fmla="*/ 76200 w 6377940"/>
              <a:gd name="connsiteY15-132" fmla="*/ 3825909 h 5852829"/>
              <a:gd name="connsiteX16-133" fmla="*/ 647700 w 6377940"/>
              <a:gd name="connsiteY16-134" fmla="*/ 3345849 h 5852829"/>
              <a:gd name="connsiteX17-135" fmla="*/ 929640 w 6377940"/>
              <a:gd name="connsiteY17-136" fmla="*/ 2949609 h 5852829"/>
              <a:gd name="connsiteX18-137" fmla="*/ 1226820 w 6377940"/>
              <a:gd name="connsiteY18-138" fmla="*/ 2522889 h 5852829"/>
              <a:gd name="connsiteX19-139" fmla="*/ 1607820 w 6377940"/>
              <a:gd name="connsiteY19-140" fmla="*/ 2157129 h 5852829"/>
              <a:gd name="connsiteX20-141" fmla="*/ 2240280 w 6377940"/>
              <a:gd name="connsiteY20-142" fmla="*/ 1745649 h 5852829"/>
              <a:gd name="connsiteX21-143" fmla="*/ 2964180 w 6377940"/>
              <a:gd name="connsiteY21-144" fmla="*/ 1257969 h 5852829"/>
              <a:gd name="connsiteX22-145" fmla="*/ 3710940 w 6377940"/>
              <a:gd name="connsiteY22-146" fmla="*/ 777909 h 5852829"/>
              <a:gd name="connsiteX23-147" fmla="*/ 4274820 w 6377940"/>
              <a:gd name="connsiteY23-148" fmla="*/ 366429 h 5852829"/>
              <a:gd name="connsiteX24-149" fmla="*/ 4617720 w 6377940"/>
              <a:gd name="connsiteY24-150" fmla="*/ 669 h 5852829"/>
              <a:gd name="connsiteX0-151" fmla="*/ 4686300 w 6446520"/>
              <a:gd name="connsiteY0-152" fmla="*/ 669 h 5852829"/>
              <a:gd name="connsiteX1-153" fmla="*/ 6446520 w 6446520"/>
              <a:gd name="connsiteY1-154" fmla="*/ 1920909 h 5852829"/>
              <a:gd name="connsiteX2-155" fmla="*/ 5875020 w 6446520"/>
              <a:gd name="connsiteY2-156" fmla="*/ 2599089 h 5852829"/>
              <a:gd name="connsiteX3-157" fmla="*/ 4846320 w 6446520"/>
              <a:gd name="connsiteY3-158" fmla="*/ 3696369 h 5852829"/>
              <a:gd name="connsiteX4-159" fmla="*/ 4328160 w 6446520"/>
              <a:gd name="connsiteY4-160" fmla="*/ 4229769 h 5852829"/>
              <a:gd name="connsiteX5-161" fmla="*/ 3764280 w 6446520"/>
              <a:gd name="connsiteY5-162" fmla="*/ 4877469 h 5852829"/>
              <a:gd name="connsiteX6-163" fmla="*/ 3032760 w 6446520"/>
              <a:gd name="connsiteY6-164" fmla="*/ 5852829 h 5852829"/>
              <a:gd name="connsiteX7-165" fmla="*/ 2141220 w 6446520"/>
              <a:gd name="connsiteY7-166" fmla="*/ 5296569 h 5852829"/>
              <a:gd name="connsiteX8-167" fmla="*/ 1729740 w 6446520"/>
              <a:gd name="connsiteY8-168" fmla="*/ 4999389 h 5852829"/>
              <a:gd name="connsiteX9-169" fmla="*/ 1546860 w 6446520"/>
              <a:gd name="connsiteY9-170" fmla="*/ 4862229 h 5852829"/>
              <a:gd name="connsiteX10-171" fmla="*/ 1211580 w 6446520"/>
              <a:gd name="connsiteY10-172" fmla="*/ 4786029 h 5852829"/>
              <a:gd name="connsiteX11-173" fmla="*/ 739140 w 6446520"/>
              <a:gd name="connsiteY11-174" fmla="*/ 4679349 h 5852829"/>
              <a:gd name="connsiteX12-175" fmla="*/ 441960 w 6446520"/>
              <a:gd name="connsiteY12-176" fmla="*/ 4557429 h 5852829"/>
              <a:gd name="connsiteX13-177" fmla="*/ 213360 w 6446520"/>
              <a:gd name="connsiteY13-178" fmla="*/ 4305969 h 5852829"/>
              <a:gd name="connsiteX14-179" fmla="*/ 0 w 6446520"/>
              <a:gd name="connsiteY14-180" fmla="*/ 3978309 h 5852829"/>
              <a:gd name="connsiteX15-181" fmla="*/ 144780 w 6446520"/>
              <a:gd name="connsiteY15-182" fmla="*/ 3825909 h 5852829"/>
              <a:gd name="connsiteX16-183" fmla="*/ 716280 w 6446520"/>
              <a:gd name="connsiteY16-184" fmla="*/ 3345849 h 5852829"/>
              <a:gd name="connsiteX17-185" fmla="*/ 998220 w 6446520"/>
              <a:gd name="connsiteY17-186" fmla="*/ 2949609 h 5852829"/>
              <a:gd name="connsiteX18-187" fmla="*/ 1295400 w 6446520"/>
              <a:gd name="connsiteY18-188" fmla="*/ 2522889 h 5852829"/>
              <a:gd name="connsiteX19-189" fmla="*/ 1676400 w 6446520"/>
              <a:gd name="connsiteY19-190" fmla="*/ 2157129 h 5852829"/>
              <a:gd name="connsiteX20-191" fmla="*/ 2308860 w 6446520"/>
              <a:gd name="connsiteY20-192" fmla="*/ 1745649 h 5852829"/>
              <a:gd name="connsiteX21-193" fmla="*/ 3032760 w 6446520"/>
              <a:gd name="connsiteY21-194" fmla="*/ 1257969 h 5852829"/>
              <a:gd name="connsiteX22-195" fmla="*/ 3779520 w 6446520"/>
              <a:gd name="connsiteY22-196" fmla="*/ 777909 h 5852829"/>
              <a:gd name="connsiteX23-197" fmla="*/ 4343400 w 6446520"/>
              <a:gd name="connsiteY23-198" fmla="*/ 366429 h 5852829"/>
              <a:gd name="connsiteX24-199" fmla="*/ 4686300 w 6446520"/>
              <a:gd name="connsiteY24-200" fmla="*/ 669 h 5852829"/>
              <a:gd name="connsiteX0-201" fmla="*/ 4617720 w 6377940"/>
              <a:gd name="connsiteY0-202" fmla="*/ 669 h 5852829"/>
              <a:gd name="connsiteX1-203" fmla="*/ 6377940 w 6377940"/>
              <a:gd name="connsiteY1-204" fmla="*/ 1920909 h 5852829"/>
              <a:gd name="connsiteX2-205" fmla="*/ 5806440 w 6377940"/>
              <a:gd name="connsiteY2-206" fmla="*/ 2599089 h 5852829"/>
              <a:gd name="connsiteX3-207" fmla="*/ 4777740 w 6377940"/>
              <a:gd name="connsiteY3-208" fmla="*/ 3696369 h 5852829"/>
              <a:gd name="connsiteX4-209" fmla="*/ 4259580 w 6377940"/>
              <a:gd name="connsiteY4-210" fmla="*/ 4229769 h 5852829"/>
              <a:gd name="connsiteX5-211" fmla="*/ 3695700 w 6377940"/>
              <a:gd name="connsiteY5-212" fmla="*/ 4877469 h 5852829"/>
              <a:gd name="connsiteX6-213" fmla="*/ 2964180 w 6377940"/>
              <a:gd name="connsiteY6-214" fmla="*/ 5852829 h 5852829"/>
              <a:gd name="connsiteX7-215" fmla="*/ 2072640 w 6377940"/>
              <a:gd name="connsiteY7-216" fmla="*/ 5296569 h 5852829"/>
              <a:gd name="connsiteX8-217" fmla="*/ 1661160 w 6377940"/>
              <a:gd name="connsiteY8-218" fmla="*/ 4999389 h 5852829"/>
              <a:gd name="connsiteX9-219" fmla="*/ 1478280 w 6377940"/>
              <a:gd name="connsiteY9-220" fmla="*/ 4862229 h 5852829"/>
              <a:gd name="connsiteX10-221" fmla="*/ 1143000 w 6377940"/>
              <a:gd name="connsiteY10-222" fmla="*/ 4786029 h 5852829"/>
              <a:gd name="connsiteX11-223" fmla="*/ 670560 w 6377940"/>
              <a:gd name="connsiteY11-224" fmla="*/ 4679349 h 5852829"/>
              <a:gd name="connsiteX12-225" fmla="*/ 373380 w 6377940"/>
              <a:gd name="connsiteY12-226" fmla="*/ 4557429 h 5852829"/>
              <a:gd name="connsiteX13-227" fmla="*/ 144780 w 6377940"/>
              <a:gd name="connsiteY13-228" fmla="*/ 4305969 h 5852829"/>
              <a:gd name="connsiteX14-229" fmla="*/ 0 w 6377940"/>
              <a:gd name="connsiteY14-230" fmla="*/ 3963069 h 5852829"/>
              <a:gd name="connsiteX15-231" fmla="*/ 76200 w 6377940"/>
              <a:gd name="connsiteY15-232" fmla="*/ 3825909 h 5852829"/>
              <a:gd name="connsiteX16-233" fmla="*/ 647700 w 6377940"/>
              <a:gd name="connsiteY16-234" fmla="*/ 3345849 h 5852829"/>
              <a:gd name="connsiteX17-235" fmla="*/ 929640 w 6377940"/>
              <a:gd name="connsiteY17-236" fmla="*/ 2949609 h 5852829"/>
              <a:gd name="connsiteX18-237" fmla="*/ 1226820 w 6377940"/>
              <a:gd name="connsiteY18-238" fmla="*/ 2522889 h 5852829"/>
              <a:gd name="connsiteX19-239" fmla="*/ 1607820 w 6377940"/>
              <a:gd name="connsiteY19-240" fmla="*/ 2157129 h 5852829"/>
              <a:gd name="connsiteX20-241" fmla="*/ 2240280 w 6377940"/>
              <a:gd name="connsiteY20-242" fmla="*/ 1745649 h 5852829"/>
              <a:gd name="connsiteX21-243" fmla="*/ 2964180 w 6377940"/>
              <a:gd name="connsiteY21-244" fmla="*/ 1257969 h 5852829"/>
              <a:gd name="connsiteX22-245" fmla="*/ 3710940 w 6377940"/>
              <a:gd name="connsiteY22-246" fmla="*/ 777909 h 5852829"/>
              <a:gd name="connsiteX23-247" fmla="*/ 4274820 w 6377940"/>
              <a:gd name="connsiteY23-248" fmla="*/ 366429 h 5852829"/>
              <a:gd name="connsiteX24-249" fmla="*/ 4617720 w 6377940"/>
              <a:gd name="connsiteY24-250" fmla="*/ 669 h 5852829"/>
              <a:gd name="connsiteX0-251" fmla="*/ 4686300 w 6446520"/>
              <a:gd name="connsiteY0-252" fmla="*/ 669 h 5852829"/>
              <a:gd name="connsiteX1-253" fmla="*/ 6446520 w 6446520"/>
              <a:gd name="connsiteY1-254" fmla="*/ 1920909 h 5852829"/>
              <a:gd name="connsiteX2-255" fmla="*/ 5875020 w 6446520"/>
              <a:gd name="connsiteY2-256" fmla="*/ 2599089 h 5852829"/>
              <a:gd name="connsiteX3-257" fmla="*/ 4846320 w 6446520"/>
              <a:gd name="connsiteY3-258" fmla="*/ 3696369 h 5852829"/>
              <a:gd name="connsiteX4-259" fmla="*/ 4328160 w 6446520"/>
              <a:gd name="connsiteY4-260" fmla="*/ 4229769 h 5852829"/>
              <a:gd name="connsiteX5-261" fmla="*/ 3764280 w 6446520"/>
              <a:gd name="connsiteY5-262" fmla="*/ 4877469 h 5852829"/>
              <a:gd name="connsiteX6-263" fmla="*/ 3032760 w 6446520"/>
              <a:gd name="connsiteY6-264" fmla="*/ 5852829 h 5852829"/>
              <a:gd name="connsiteX7-265" fmla="*/ 2141220 w 6446520"/>
              <a:gd name="connsiteY7-266" fmla="*/ 5296569 h 5852829"/>
              <a:gd name="connsiteX8-267" fmla="*/ 1729740 w 6446520"/>
              <a:gd name="connsiteY8-268" fmla="*/ 4999389 h 5852829"/>
              <a:gd name="connsiteX9-269" fmla="*/ 1546860 w 6446520"/>
              <a:gd name="connsiteY9-270" fmla="*/ 4862229 h 5852829"/>
              <a:gd name="connsiteX10-271" fmla="*/ 1211580 w 6446520"/>
              <a:gd name="connsiteY10-272" fmla="*/ 4786029 h 5852829"/>
              <a:gd name="connsiteX11-273" fmla="*/ 739140 w 6446520"/>
              <a:gd name="connsiteY11-274" fmla="*/ 4679349 h 5852829"/>
              <a:gd name="connsiteX12-275" fmla="*/ 441960 w 6446520"/>
              <a:gd name="connsiteY12-276" fmla="*/ 4557429 h 5852829"/>
              <a:gd name="connsiteX13-277" fmla="*/ 213360 w 6446520"/>
              <a:gd name="connsiteY13-278" fmla="*/ 4305969 h 5852829"/>
              <a:gd name="connsiteX14-279" fmla="*/ 0 w 6446520"/>
              <a:gd name="connsiteY14-280" fmla="*/ 3963069 h 5852829"/>
              <a:gd name="connsiteX15-281" fmla="*/ 144780 w 6446520"/>
              <a:gd name="connsiteY15-282" fmla="*/ 3825909 h 5852829"/>
              <a:gd name="connsiteX16-283" fmla="*/ 716280 w 6446520"/>
              <a:gd name="connsiteY16-284" fmla="*/ 3345849 h 5852829"/>
              <a:gd name="connsiteX17-285" fmla="*/ 998220 w 6446520"/>
              <a:gd name="connsiteY17-286" fmla="*/ 2949609 h 5852829"/>
              <a:gd name="connsiteX18-287" fmla="*/ 1295400 w 6446520"/>
              <a:gd name="connsiteY18-288" fmla="*/ 2522889 h 5852829"/>
              <a:gd name="connsiteX19-289" fmla="*/ 1676400 w 6446520"/>
              <a:gd name="connsiteY19-290" fmla="*/ 2157129 h 5852829"/>
              <a:gd name="connsiteX20-291" fmla="*/ 2308860 w 6446520"/>
              <a:gd name="connsiteY20-292" fmla="*/ 1745649 h 5852829"/>
              <a:gd name="connsiteX21-293" fmla="*/ 3032760 w 6446520"/>
              <a:gd name="connsiteY21-294" fmla="*/ 1257969 h 5852829"/>
              <a:gd name="connsiteX22-295" fmla="*/ 3779520 w 6446520"/>
              <a:gd name="connsiteY22-296" fmla="*/ 777909 h 5852829"/>
              <a:gd name="connsiteX23-297" fmla="*/ 4343400 w 6446520"/>
              <a:gd name="connsiteY23-298" fmla="*/ 366429 h 5852829"/>
              <a:gd name="connsiteX24-299" fmla="*/ 4686300 w 6446520"/>
              <a:gd name="connsiteY24-300" fmla="*/ 669 h 585282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</a:cxnLst>
            <a:rect l="l" t="t" r="r" b="b"/>
            <a:pathLst>
              <a:path w="6446520" h="5852829">
                <a:moveTo>
                  <a:pt x="4686300" y="669"/>
                </a:moveTo>
                <a:cubicBezTo>
                  <a:pt x="4686300" y="15909"/>
                  <a:pt x="5859780" y="1280829"/>
                  <a:pt x="6446520" y="1920909"/>
                </a:cubicBezTo>
                <a:cubicBezTo>
                  <a:pt x="6256020" y="2146969"/>
                  <a:pt x="6141720" y="2303179"/>
                  <a:pt x="5875020" y="2599089"/>
                </a:cubicBezTo>
                <a:cubicBezTo>
                  <a:pt x="5608320" y="2894999"/>
                  <a:pt x="5104130" y="3424589"/>
                  <a:pt x="4846320" y="3696369"/>
                </a:cubicBezTo>
                <a:cubicBezTo>
                  <a:pt x="4588510" y="3968149"/>
                  <a:pt x="4508500" y="4032919"/>
                  <a:pt x="4328160" y="4229769"/>
                </a:cubicBezTo>
                <a:cubicBezTo>
                  <a:pt x="4147820" y="4426619"/>
                  <a:pt x="3980180" y="4606959"/>
                  <a:pt x="3764280" y="4877469"/>
                </a:cubicBezTo>
                <a:cubicBezTo>
                  <a:pt x="3548380" y="5147979"/>
                  <a:pt x="3290570" y="5500404"/>
                  <a:pt x="3032760" y="5852829"/>
                </a:cubicBezTo>
                <a:lnTo>
                  <a:pt x="2141220" y="5296569"/>
                </a:lnTo>
                <a:cubicBezTo>
                  <a:pt x="1924050" y="5154329"/>
                  <a:pt x="1828800" y="5071779"/>
                  <a:pt x="1729740" y="4999389"/>
                </a:cubicBezTo>
                <a:cubicBezTo>
                  <a:pt x="1630680" y="4926999"/>
                  <a:pt x="1633220" y="4897789"/>
                  <a:pt x="1546860" y="4862229"/>
                </a:cubicBezTo>
                <a:cubicBezTo>
                  <a:pt x="1460500" y="4826669"/>
                  <a:pt x="1211580" y="4786029"/>
                  <a:pt x="1211580" y="4786029"/>
                </a:cubicBezTo>
                <a:cubicBezTo>
                  <a:pt x="1076960" y="4755549"/>
                  <a:pt x="867410" y="4717449"/>
                  <a:pt x="739140" y="4679349"/>
                </a:cubicBezTo>
                <a:cubicBezTo>
                  <a:pt x="610870" y="4641249"/>
                  <a:pt x="529590" y="4619659"/>
                  <a:pt x="441960" y="4557429"/>
                </a:cubicBezTo>
                <a:cubicBezTo>
                  <a:pt x="354330" y="4495199"/>
                  <a:pt x="287020" y="4405029"/>
                  <a:pt x="213360" y="4305969"/>
                </a:cubicBezTo>
                <a:cubicBezTo>
                  <a:pt x="139700" y="4206909"/>
                  <a:pt x="76200" y="4094514"/>
                  <a:pt x="0" y="3963069"/>
                </a:cubicBezTo>
                <a:cubicBezTo>
                  <a:pt x="53340" y="3924969"/>
                  <a:pt x="25400" y="3928779"/>
                  <a:pt x="144780" y="3825909"/>
                </a:cubicBezTo>
                <a:cubicBezTo>
                  <a:pt x="264160" y="3723039"/>
                  <a:pt x="574040" y="3491899"/>
                  <a:pt x="716280" y="3345849"/>
                </a:cubicBezTo>
                <a:cubicBezTo>
                  <a:pt x="858520" y="3199799"/>
                  <a:pt x="901700" y="3086769"/>
                  <a:pt x="998220" y="2949609"/>
                </a:cubicBezTo>
                <a:cubicBezTo>
                  <a:pt x="1094740" y="2812449"/>
                  <a:pt x="1182370" y="2654969"/>
                  <a:pt x="1295400" y="2522889"/>
                </a:cubicBezTo>
                <a:cubicBezTo>
                  <a:pt x="1408430" y="2390809"/>
                  <a:pt x="1507490" y="2286669"/>
                  <a:pt x="1676400" y="2157129"/>
                </a:cubicBezTo>
                <a:cubicBezTo>
                  <a:pt x="1845310" y="2027589"/>
                  <a:pt x="2082800" y="1895509"/>
                  <a:pt x="2308860" y="1745649"/>
                </a:cubicBezTo>
                <a:cubicBezTo>
                  <a:pt x="2534920" y="1595789"/>
                  <a:pt x="2787650" y="1419259"/>
                  <a:pt x="3032760" y="1257969"/>
                </a:cubicBezTo>
                <a:cubicBezTo>
                  <a:pt x="3277870" y="1096679"/>
                  <a:pt x="3561080" y="926499"/>
                  <a:pt x="3779520" y="777909"/>
                </a:cubicBezTo>
                <a:cubicBezTo>
                  <a:pt x="3997960" y="629319"/>
                  <a:pt x="4192270" y="498509"/>
                  <a:pt x="4343400" y="366429"/>
                </a:cubicBezTo>
                <a:cubicBezTo>
                  <a:pt x="4494530" y="234349"/>
                  <a:pt x="4686300" y="-14571"/>
                  <a:pt x="4686300" y="669"/>
                </a:cubicBezTo>
                <a:close/>
              </a:path>
            </a:pathLst>
          </a:custGeom>
          <a:noFill/>
          <a:ln w="25400" cap="flat" cmpd="sng" algn="ctr">
            <a:solidFill>
              <a:srgbClr val="C00000">
                <a:alpha val="70000"/>
              </a:srgbClr>
            </a:solidFill>
            <a:prstDash val="sysDash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0">
            <a:noAutofit/>
          </a:bodyPr>
          <a:lstStyle/>
          <a:p>
            <a:pPr algn="ctr"/>
            <a:endParaRPr lang="zh-CN" altLang="en-US" sz="1050" kern="0">
              <a:solidFill>
                <a:prstClr val="black"/>
              </a:solidFill>
              <a:latin typeface="Calibri" panose="020F0502020204030204"/>
              <a:ea typeface="等线" panose="02010600030101010101" pitchFamily="2" charset="-122"/>
            </a:endParaRPr>
          </a:p>
        </p:txBody>
      </p:sp>
      <p:sp>
        <p:nvSpPr>
          <p:cNvPr id="108" name="矩形标注 31"/>
          <p:cNvSpPr/>
          <p:nvPr>
            <p:custDataLst>
              <p:tags r:id="rId5"/>
            </p:custDataLst>
          </p:nvPr>
        </p:nvSpPr>
        <p:spPr>
          <a:xfrm>
            <a:off x="14753118" y="4825330"/>
            <a:ext cx="1905328" cy="1580808"/>
          </a:xfrm>
          <a:prstGeom prst="wedgeRectCallout">
            <a:avLst>
              <a:gd name="adj1" fmla="val -100510"/>
              <a:gd name="adj2" fmla="val -12866"/>
            </a:avLst>
          </a:prstGeom>
          <a:solidFill>
            <a:schemeClr val="bg1">
              <a:alpha val="94000"/>
            </a:schemeClr>
          </a:solidFill>
          <a:ln w="6350">
            <a:solidFill>
              <a:schemeClr val="tx1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000" tIns="36000" rIns="36000" bIns="36000" rtlCol="0" anchor="ctr">
            <a:spAutoFit/>
          </a:bodyPr>
          <a:lstStyle/>
          <a:p>
            <a:pPr defTabSz="794385">
              <a:defRPr/>
            </a:pP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02-031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M1</a:t>
            </a: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一类工业用地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用地面积：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13.14</a:t>
            </a:r>
            <a:r>
              <a:rPr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公顷</a:t>
            </a:r>
            <a:endParaRPr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sz="1400" b="1" dirty="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容积率</a:t>
            </a: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：≤</a:t>
            </a:r>
            <a:r>
              <a:rPr 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2.0</a:t>
            </a:r>
            <a:endParaRPr lang="en-US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建筑密度：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endParaRPr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建筑高度≤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40</a:t>
            </a: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米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绿地率：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9" name="矩形标注 31"/>
          <p:cNvSpPr/>
          <p:nvPr>
            <p:custDataLst>
              <p:tags r:id="rId6"/>
            </p:custDataLst>
          </p:nvPr>
        </p:nvSpPr>
        <p:spPr>
          <a:xfrm>
            <a:off x="9361139" y="2987902"/>
            <a:ext cx="1805404" cy="932814"/>
          </a:xfrm>
          <a:prstGeom prst="wedgeRectCallout">
            <a:avLst>
              <a:gd name="adj1" fmla="val 168451"/>
              <a:gd name="adj2" fmla="val 158510"/>
            </a:avLst>
          </a:prstGeom>
          <a:solidFill>
            <a:schemeClr val="bg1">
              <a:alpha val="94000"/>
            </a:schemeClr>
          </a:solidFill>
          <a:ln w="6350">
            <a:solidFill>
              <a:schemeClr val="tx1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000" tIns="36000" rIns="36000" bIns="36000" rtlCol="0" anchor="ctr">
            <a:spAutoFit/>
          </a:bodyPr>
          <a:lstStyle/>
          <a:p>
            <a:pPr defTabSz="794385">
              <a:defRPr/>
            </a:pP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02-030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G2</a:t>
            </a: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防护绿地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用地面积：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0.70</a:t>
            </a:r>
            <a:r>
              <a:rPr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公顷</a:t>
            </a:r>
            <a:endParaRPr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绿地率：≥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70%</a:t>
            </a:r>
            <a:endParaRPr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0" name="矩形标注 31"/>
          <p:cNvSpPr/>
          <p:nvPr>
            <p:custDataLst>
              <p:tags r:id="rId7"/>
            </p:custDataLst>
          </p:nvPr>
        </p:nvSpPr>
        <p:spPr>
          <a:xfrm>
            <a:off x="13287573" y="6614306"/>
            <a:ext cx="1736989" cy="932814"/>
          </a:xfrm>
          <a:prstGeom prst="wedgeRectCallout">
            <a:avLst>
              <a:gd name="adj1" fmla="val -51660"/>
              <a:gd name="adj2" fmla="val -95058"/>
            </a:avLst>
          </a:prstGeom>
          <a:solidFill>
            <a:schemeClr val="bg1">
              <a:alpha val="94000"/>
            </a:schemeClr>
          </a:solidFill>
          <a:ln w="6350">
            <a:solidFill>
              <a:schemeClr val="tx1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000" tIns="36000" rIns="36000" bIns="36000" rtlCol="0" anchor="ctr">
            <a:spAutoFit/>
          </a:bodyPr>
          <a:lstStyle/>
          <a:p>
            <a:pPr defTabSz="794385">
              <a:defRPr/>
            </a:pP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02-035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G1c</a:t>
            </a: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街旁绿地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用地面积：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2.34</a:t>
            </a:r>
            <a:r>
              <a:rPr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公顷</a:t>
            </a:r>
            <a:endParaRPr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94385">
              <a:defRPr/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绿地率：≥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70%</a:t>
            </a:r>
            <a:endParaRPr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COMMONDATA" val="eyJoZGlkIjoiN2Y0ZDAzNDUzMWQxNTUxMjJmYzQwOTRhYjVjMTI3ZTAifQ==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1208</Words>
  <Application>WPS 演示</Application>
  <PresentationFormat>自定义</PresentationFormat>
  <Paragraphs>129</Paragraphs>
  <Slides>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2" baseType="lpstr">
      <vt:lpstr>Arial</vt:lpstr>
      <vt:lpstr>宋体</vt:lpstr>
      <vt:lpstr>Wingdings</vt:lpstr>
      <vt:lpstr>Calibri</vt:lpstr>
      <vt:lpstr>微软雅黑</vt:lpstr>
      <vt:lpstr>等线</vt:lpstr>
      <vt:lpstr>Times New Roman</vt:lpstr>
      <vt:lpstr>Calibri</vt:lpstr>
      <vt:lpstr>Arial Unicode MS</vt:lpstr>
      <vt:lpstr>Office Theme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zc</dc:creator>
  <cp:lastModifiedBy>夏徽安</cp:lastModifiedBy>
  <cp:revision>415</cp:revision>
  <cp:lastPrinted>2024-03-26T06:31:00Z</cp:lastPrinted>
  <dcterms:created xsi:type="dcterms:W3CDTF">2019-11-04T11:42:00Z</dcterms:created>
  <dcterms:modified xsi:type="dcterms:W3CDTF">2026-06-17T09:38:05Z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2019-10-16T08:00:00Z</vt:filetime>
  </property>
  <property fmtid="{D5CDD505-2E9C-101B-9397-08002B2CF9AE}" pid="3" name="Creator">
    <vt:lpwstr>Microsoft? Office PowerPoint 2007</vt:lpwstr>
  </property>
  <property fmtid="{D5CDD505-2E9C-101B-9397-08002B2CF9AE}" pid="4" name="LastSaved">
    <vt:filetime>2019-11-11T08:00:00Z</vt:filetime>
  </property>
  <property fmtid="{D5CDD505-2E9C-101B-9397-08002B2CF9AE}" pid="5" name="ICV">
    <vt:lpwstr>DF4C7B4F5774464588937930070CA9C7_13</vt:lpwstr>
  </property>
  <property fmtid="{D5CDD505-2E9C-101B-9397-08002B2CF9AE}" pid="6" name="KSOProductBuildVer">
    <vt:lpwstr>2052-12.1.0.26895</vt:lpwstr>
  </property>
</Properties>
</file>