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4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6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0000"/>
    <a:srgbClr val="FFFFFF"/>
    <a:srgbClr val="0000FF"/>
    <a:srgbClr val="C00000"/>
    <a:srgbClr val="D42324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740" autoAdjust="0"/>
    <p:restoredTop sz="96331" autoAdjust="0"/>
  </p:normalViewPr>
  <p:slideViewPr>
    <p:cSldViewPr showGuides="1">
      <p:cViewPr>
        <p:scale>
          <a:sx n="50" d="100"/>
          <a:sy n="50" d="100"/>
        </p:scale>
        <p:origin x="-2142" y="-966"/>
      </p:cViewPr>
      <p:guideLst>
        <p:guide orient="horz" pos="3166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82270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1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22688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为落实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南京市国土空间总体规划（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2021—2035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相关内容，严格保护永久基本农田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，我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局会同麒麟科创园管委会开展了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南京麒麟高新区控制性详细规划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NJNBa041—12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NJNBa042—04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规划管理单元图则技术修正工作。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南京麒麟高新区控制性详细规划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》NJNBa041—12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NJNBa042—04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规划管理单元图则技术修正成果向社会予以公布。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67088" cy="7534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南京麒麟高新区控制性详细规划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  <a:endParaRPr lang="en-US" altLang="zh-CN" sz="1600" b="1" dirty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NJNBa041—12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16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17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及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NJNBa042—04</a:t>
            </a:r>
            <a:endParaRPr lang="en-US" altLang="zh-CN" sz="1600" b="1" dirty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规划管理单元图则技术修正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4" y="5810423"/>
            <a:ext cx="3900713" cy="35610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任意多边形: 形状 12"/>
          <p:cNvSpPr/>
          <p:nvPr/>
        </p:nvSpPr>
        <p:spPr>
          <a:xfrm>
            <a:off x="554131" y="5810423"/>
            <a:ext cx="3903914" cy="3561079"/>
          </a:xfrm>
          <a:custGeom>
            <a:avLst/>
            <a:gdLst>
              <a:gd name="csX0" fmla="*/ 0 w 3903914"/>
              <a:gd name="csY0" fmla="*/ 0 h 3561079"/>
              <a:gd name="csX1" fmla="*/ 3903914 w 3903914"/>
              <a:gd name="csY1" fmla="*/ 0 h 3561079"/>
              <a:gd name="csX2" fmla="*/ 3903914 w 3903914"/>
              <a:gd name="csY2" fmla="*/ 3561079 h 3561079"/>
              <a:gd name="csX3" fmla="*/ 0 w 3903914"/>
              <a:gd name="csY3" fmla="*/ 3561079 h 3561079"/>
              <a:gd name="csX4" fmla="*/ 0 w 3903914"/>
              <a:gd name="csY4" fmla="*/ 0 h 3561079"/>
              <a:gd name="csX5" fmla="*/ 1261706 w 3903914"/>
              <a:gd name="csY5" fmla="*/ 2320751 h 3561079"/>
              <a:gd name="csX6" fmla="*/ 1122006 w 3903914"/>
              <a:gd name="csY6" fmla="*/ 2504901 h 3561079"/>
              <a:gd name="csX7" fmla="*/ 960081 w 3903914"/>
              <a:gd name="csY7" fmla="*/ 2714451 h 3561079"/>
              <a:gd name="csX8" fmla="*/ 829906 w 3903914"/>
              <a:gd name="csY8" fmla="*/ 2955751 h 3561079"/>
              <a:gd name="csX9" fmla="*/ 763231 w 3903914"/>
              <a:gd name="csY9" fmla="*/ 3143076 h 3561079"/>
              <a:gd name="csX10" fmla="*/ 690206 w 3903914"/>
              <a:gd name="csY10" fmla="*/ 3387551 h 3561079"/>
              <a:gd name="csX11" fmla="*/ 791806 w 3903914"/>
              <a:gd name="csY11" fmla="*/ 3428826 h 3561079"/>
              <a:gd name="csX12" fmla="*/ 861656 w 3903914"/>
              <a:gd name="csY12" fmla="*/ 3365326 h 3561079"/>
              <a:gd name="csX13" fmla="*/ 966431 w 3903914"/>
              <a:gd name="csY13" fmla="*/ 3358976 h 3561079"/>
              <a:gd name="csX14" fmla="*/ 1122006 w 3903914"/>
              <a:gd name="csY14" fmla="*/ 3403426 h 3561079"/>
              <a:gd name="csX15" fmla="*/ 1226781 w 3903914"/>
              <a:gd name="csY15" fmla="*/ 3435176 h 3561079"/>
              <a:gd name="csX16" fmla="*/ 1360131 w 3903914"/>
              <a:gd name="csY16" fmla="*/ 3279601 h 3561079"/>
              <a:gd name="csX17" fmla="*/ 1515706 w 3903914"/>
              <a:gd name="csY17" fmla="*/ 3073226 h 3561079"/>
              <a:gd name="csX18" fmla="*/ 1620481 w 3903914"/>
              <a:gd name="csY18" fmla="*/ 2917651 h 3561079"/>
              <a:gd name="csX19" fmla="*/ 1674456 w 3903914"/>
              <a:gd name="csY19" fmla="*/ 3000201 h 3561079"/>
              <a:gd name="csX20" fmla="*/ 1671281 w 3903914"/>
              <a:gd name="csY20" fmla="*/ 2917651 h 3561079"/>
              <a:gd name="csX21" fmla="*/ 1522056 w 3903914"/>
              <a:gd name="csY21" fmla="*/ 2825576 h 3561079"/>
              <a:gd name="csX22" fmla="*/ 1439506 w 3903914"/>
              <a:gd name="csY22" fmla="*/ 2787476 h 3561079"/>
              <a:gd name="csX23" fmla="*/ 1388706 w 3903914"/>
              <a:gd name="csY23" fmla="*/ 2787476 h 3561079"/>
              <a:gd name="csX24" fmla="*/ 1280756 w 3903914"/>
              <a:gd name="csY24" fmla="*/ 2831926 h 3561079"/>
              <a:gd name="csX25" fmla="*/ 1217256 w 3903914"/>
              <a:gd name="csY25" fmla="*/ 2841451 h 3561079"/>
              <a:gd name="csX26" fmla="*/ 1255356 w 3903914"/>
              <a:gd name="csY26" fmla="*/ 2762076 h 3561079"/>
              <a:gd name="csX27" fmla="*/ 1344256 w 3903914"/>
              <a:gd name="csY27" fmla="*/ 2711276 h 3561079"/>
              <a:gd name="csX28" fmla="*/ 1379181 w 3903914"/>
              <a:gd name="csY28" fmla="*/ 2638251 h 3561079"/>
              <a:gd name="csX29" fmla="*/ 1388706 w 3903914"/>
              <a:gd name="csY29" fmla="*/ 2562051 h 3561079"/>
              <a:gd name="csX30" fmla="*/ 1391881 w 3903914"/>
              <a:gd name="csY30" fmla="*/ 2495376 h 3561079"/>
              <a:gd name="csX31" fmla="*/ 1445856 w 3903914"/>
              <a:gd name="csY31" fmla="*/ 2425526 h 3561079"/>
              <a:gd name="csX32" fmla="*/ 1309331 w 3903914"/>
              <a:gd name="csY32" fmla="*/ 2358851 h 3561079"/>
              <a:gd name="csX33" fmla="*/ 1261706 w 3903914"/>
              <a:gd name="csY33" fmla="*/ 2320751 h 35610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3903914" h="3561079">
                <a:moveTo>
                  <a:pt x="0" y="0"/>
                </a:moveTo>
                <a:lnTo>
                  <a:pt x="3903914" y="0"/>
                </a:lnTo>
                <a:lnTo>
                  <a:pt x="3903914" y="3561079"/>
                </a:lnTo>
                <a:lnTo>
                  <a:pt x="0" y="3561079"/>
                </a:lnTo>
                <a:lnTo>
                  <a:pt x="0" y="0"/>
                </a:lnTo>
                <a:close/>
                <a:moveTo>
                  <a:pt x="1261706" y="2320751"/>
                </a:moveTo>
                <a:lnTo>
                  <a:pt x="1122006" y="2504901"/>
                </a:lnTo>
                <a:lnTo>
                  <a:pt x="960081" y="2714451"/>
                </a:lnTo>
                <a:lnTo>
                  <a:pt x="829906" y="2955751"/>
                </a:lnTo>
                <a:lnTo>
                  <a:pt x="763231" y="3143076"/>
                </a:lnTo>
                <a:lnTo>
                  <a:pt x="690206" y="3387551"/>
                </a:lnTo>
                <a:lnTo>
                  <a:pt x="791806" y="3428826"/>
                </a:lnTo>
                <a:lnTo>
                  <a:pt x="861656" y="3365326"/>
                </a:lnTo>
                <a:lnTo>
                  <a:pt x="966431" y="3358976"/>
                </a:lnTo>
                <a:lnTo>
                  <a:pt x="1122006" y="3403426"/>
                </a:lnTo>
                <a:lnTo>
                  <a:pt x="1226781" y="3435176"/>
                </a:lnTo>
                <a:lnTo>
                  <a:pt x="1360131" y="3279601"/>
                </a:lnTo>
                <a:lnTo>
                  <a:pt x="1515706" y="3073226"/>
                </a:lnTo>
                <a:lnTo>
                  <a:pt x="1620481" y="2917651"/>
                </a:lnTo>
                <a:lnTo>
                  <a:pt x="1674456" y="3000201"/>
                </a:lnTo>
                <a:lnTo>
                  <a:pt x="1671281" y="2917651"/>
                </a:lnTo>
                <a:lnTo>
                  <a:pt x="1522056" y="2825576"/>
                </a:lnTo>
                <a:lnTo>
                  <a:pt x="1439506" y="2787476"/>
                </a:lnTo>
                <a:lnTo>
                  <a:pt x="1388706" y="2787476"/>
                </a:lnTo>
                <a:lnTo>
                  <a:pt x="1280756" y="2831926"/>
                </a:lnTo>
                <a:lnTo>
                  <a:pt x="1217256" y="2841451"/>
                </a:lnTo>
                <a:lnTo>
                  <a:pt x="1255356" y="2762076"/>
                </a:lnTo>
                <a:lnTo>
                  <a:pt x="1344256" y="2711276"/>
                </a:lnTo>
                <a:lnTo>
                  <a:pt x="1379181" y="2638251"/>
                </a:lnTo>
                <a:lnTo>
                  <a:pt x="1388706" y="2562051"/>
                </a:lnTo>
                <a:lnTo>
                  <a:pt x="1391881" y="2495376"/>
                </a:lnTo>
                <a:lnTo>
                  <a:pt x="1445856" y="2425526"/>
                </a:lnTo>
                <a:lnTo>
                  <a:pt x="1309331" y="2358851"/>
                </a:lnTo>
                <a:lnTo>
                  <a:pt x="1261706" y="23207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1223318" y="6015893"/>
            <a:ext cx="1806958" cy="3228807"/>
          </a:xfrm>
          <a:custGeom>
            <a:avLst/>
            <a:gdLst>
              <a:gd name="connsiteX0" fmla="*/ 5227092 w 5227092"/>
              <a:gd name="connsiteY0" fmla="*/ 0 h 9376012"/>
              <a:gd name="connsiteX1" fmla="*/ 4107976 w 5227092"/>
              <a:gd name="connsiteY1" fmla="*/ 2429301 h 9376012"/>
              <a:gd name="connsiteX2" fmla="*/ 3357349 w 5227092"/>
              <a:gd name="connsiteY2" fmla="*/ 3944203 h 9376012"/>
              <a:gd name="connsiteX3" fmla="*/ 2811439 w 5227092"/>
              <a:gd name="connsiteY3" fmla="*/ 4763069 h 9376012"/>
              <a:gd name="connsiteX4" fmla="*/ 2101755 w 5227092"/>
              <a:gd name="connsiteY4" fmla="*/ 5650173 h 9376012"/>
              <a:gd name="connsiteX5" fmla="*/ 1364776 w 5227092"/>
              <a:gd name="connsiteY5" fmla="*/ 6550925 h 9376012"/>
              <a:gd name="connsiteX6" fmla="*/ 928048 w 5227092"/>
              <a:gd name="connsiteY6" fmla="*/ 7083188 h 9376012"/>
              <a:gd name="connsiteX7" fmla="*/ 464024 w 5227092"/>
              <a:gd name="connsiteY7" fmla="*/ 7929349 h 9376012"/>
              <a:gd name="connsiteX8" fmla="*/ 327546 w 5227092"/>
              <a:gd name="connsiteY8" fmla="*/ 8270543 h 9376012"/>
              <a:gd name="connsiteX9" fmla="*/ 150125 w 5227092"/>
              <a:gd name="connsiteY9" fmla="*/ 8707272 h 9376012"/>
              <a:gd name="connsiteX10" fmla="*/ 0 w 5227092"/>
              <a:gd name="connsiteY10" fmla="*/ 9376012 h 9376012"/>
              <a:gd name="connsiteX0-1" fmla="*/ 5240050 w 5240050"/>
              <a:gd name="connsiteY0-2" fmla="*/ 0 h 9376012"/>
              <a:gd name="connsiteX1-3" fmla="*/ 4120934 w 5240050"/>
              <a:gd name="connsiteY1-4" fmla="*/ 2429301 h 9376012"/>
              <a:gd name="connsiteX2-5" fmla="*/ 3370307 w 5240050"/>
              <a:gd name="connsiteY2-6" fmla="*/ 3944203 h 9376012"/>
              <a:gd name="connsiteX3-7" fmla="*/ 2824397 w 5240050"/>
              <a:gd name="connsiteY3-8" fmla="*/ 4763069 h 9376012"/>
              <a:gd name="connsiteX4-9" fmla="*/ 2114713 w 5240050"/>
              <a:gd name="connsiteY4-10" fmla="*/ 5650173 h 9376012"/>
              <a:gd name="connsiteX5-11" fmla="*/ 1377734 w 5240050"/>
              <a:gd name="connsiteY5-12" fmla="*/ 6550925 h 9376012"/>
              <a:gd name="connsiteX6-13" fmla="*/ 941006 w 5240050"/>
              <a:gd name="connsiteY6-14" fmla="*/ 7083188 h 9376012"/>
              <a:gd name="connsiteX7-15" fmla="*/ 476982 w 5240050"/>
              <a:gd name="connsiteY7-16" fmla="*/ 7929349 h 9376012"/>
              <a:gd name="connsiteX8-17" fmla="*/ 340504 w 5240050"/>
              <a:gd name="connsiteY8-18" fmla="*/ 8270543 h 9376012"/>
              <a:gd name="connsiteX9-19" fmla="*/ 17045 w 5240050"/>
              <a:gd name="connsiteY9-20" fmla="*/ 8542413 h 9376012"/>
              <a:gd name="connsiteX10-21" fmla="*/ 12958 w 5240050"/>
              <a:gd name="connsiteY10-22" fmla="*/ 9376012 h 9376012"/>
              <a:gd name="connsiteX0-23" fmla="*/ 5240050 w 5240050"/>
              <a:gd name="connsiteY0-24" fmla="*/ 0 h 9376012"/>
              <a:gd name="connsiteX1-25" fmla="*/ 4120934 w 5240050"/>
              <a:gd name="connsiteY1-26" fmla="*/ 2429301 h 9376012"/>
              <a:gd name="connsiteX2-27" fmla="*/ 3370307 w 5240050"/>
              <a:gd name="connsiteY2-28" fmla="*/ 3944203 h 9376012"/>
              <a:gd name="connsiteX3-29" fmla="*/ 2824397 w 5240050"/>
              <a:gd name="connsiteY3-30" fmla="*/ 4763069 h 9376012"/>
              <a:gd name="connsiteX4-31" fmla="*/ 2114713 w 5240050"/>
              <a:gd name="connsiteY4-32" fmla="*/ 5650173 h 9376012"/>
              <a:gd name="connsiteX5-33" fmla="*/ 1377734 w 5240050"/>
              <a:gd name="connsiteY5-34" fmla="*/ 6550925 h 9376012"/>
              <a:gd name="connsiteX6-35" fmla="*/ 941006 w 5240050"/>
              <a:gd name="connsiteY6-36" fmla="*/ 7083188 h 9376012"/>
              <a:gd name="connsiteX7-37" fmla="*/ 476982 w 5240050"/>
              <a:gd name="connsiteY7-38" fmla="*/ 7929349 h 9376012"/>
              <a:gd name="connsiteX8-39" fmla="*/ 171998 w 5240050"/>
              <a:gd name="connsiteY8-40" fmla="*/ 8157202 h 9376012"/>
              <a:gd name="connsiteX9-41" fmla="*/ 17045 w 5240050"/>
              <a:gd name="connsiteY9-42" fmla="*/ 8542413 h 9376012"/>
              <a:gd name="connsiteX10-43" fmla="*/ 12958 w 5240050"/>
              <a:gd name="connsiteY10-44" fmla="*/ 9376012 h 9376012"/>
              <a:gd name="connsiteX0-45" fmla="*/ 5240050 w 5240050"/>
              <a:gd name="connsiteY0-46" fmla="*/ 0 h 9376012"/>
              <a:gd name="connsiteX1-47" fmla="*/ 4120934 w 5240050"/>
              <a:gd name="connsiteY1-48" fmla="*/ 2429301 h 9376012"/>
              <a:gd name="connsiteX2-49" fmla="*/ 3370307 w 5240050"/>
              <a:gd name="connsiteY2-50" fmla="*/ 3944203 h 9376012"/>
              <a:gd name="connsiteX3-51" fmla="*/ 2824397 w 5240050"/>
              <a:gd name="connsiteY3-52" fmla="*/ 4763069 h 9376012"/>
              <a:gd name="connsiteX4-53" fmla="*/ 2114713 w 5240050"/>
              <a:gd name="connsiteY4-54" fmla="*/ 5650173 h 9376012"/>
              <a:gd name="connsiteX5-55" fmla="*/ 1377734 w 5240050"/>
              <a:gd name="connsiteY5-56" fmla="*/ 6550925 h 9376012"/>
              <a:gd name="connsiteX6-57" fmla="*/ 941006 w 5240050"/>
              <a:gd name="connsiteY6-58" fmla="*/ 7083188 h 9376012"/>
              <a:gd name="connsiteX7-59" fmla="*/ 308476 w 5240050"/>
              <a:gd name="connsiteY7-60" fmla="*/ 7805704 h 9376012"/>
              <a:gd name="connsiteX8-61" fmla="*/ 171998 w 5240050"/>
              <a:gd name="connsiteY8-62" fmla="*/ 8157202 h 9376012"/>
              <a:gd name="connsiteX9-63" fmla="*/ 17045 w 5240050"/>
              <a:gd name="connsiteY9-64" fmla="*/ 8542413 h 9376012"/>
              <a:gd name="connsiteX10-65" fmla="*/ 12958 w 5240050"/>
              <a:gd name="connsiteY10-66" fmla="*/ 9376012 h 9376012"/>
              <a:gd name="connsiteX0-67" fmla="*/ 5240050 w 5240050"/>
              <a:gd name="connsiteY0-68" fmla="*/ 0 h 9376012"/>
              <a:gd name="connsiteX1-69" fmla="*/ 4120934 w 5240050"/>
              <a:gd name="connsiteY1-70" fmla="*/ 2429301 h 9376012"/>
              <a:gd name="connsiteX2-71" fmla="*/ 3370307 w 5240050"/>
              <a:gd name="connsiteY2-72" fmla="*/ 3944203 h 9376012"/>
              <a:gd name="connsiteX3-73" fmla="*/ 2824397 w 5240050"/>
              <a:gd name="connsiteY3-74" fmla="*/ 4763069 h 9376012"/>
              <a:gd name="connsiteX4-75" fmla="*/ 2114713 w 5240050"/>
              <a:gd name="connsiteY4-76" fmla="*/ 5650173 h 9376012"/>
              <a:gd name="connsiteX5-77" fmla="*/ 1377734 w 5240050"/>
              <a:gd name="connsiteY5-78" fmla="*/ 6550925 h 9376012"/>
              <a:gd name="connsiteX6-79" fmla="*/ 873604 w 5240050"/>
              <a:gd name="connsiteY6-80" fmla="*/ 6918329 h 9376012"/>
              <a:gd name="connsiteX7-81" fmla="*/ 308476 w 5240050"/>
              <a:gd name="connsiteY7-82" fmla="*/ 7805704 h 9376012"/>
              <a:gd name="connsiteX8-83" fmla="*/ 171998 w 5240050"/>
              <a:gd name="connsiteY8-84" fmla="*/ 8157202 h 9376012"/>
              <a:gd name="connsiteX9-85" fmla="*/ 17045 w 5240050"/>
              <a:gd name="connsiteY9-86" fmla="*/ 8542413 h 9376012"/>
              <a:gd name="connsiteX10-87" fmla="*/ 12958 w 5240050"/>
              <a:gd name="connsiteY10-88" fmla="*/ 9376012 h 9376012"/>
              <a:gd name="connsiteX0-89" fmla="*/ 5240050 w 5240050"/>
              <a:gd name="connsiteY0-90" fmla="*/ 0 h 9376012"/>
              <a:gd name="connsiteX1-91" fmla="*/ 4120934 w 5240050"/>
              <a:gd name="connsiteY1-92" fmla="*/ 2429301 h 9376012"/>
              <a:gd name="connsiteX2-93" fmla="*/ 3370307 w 5240050"/>
              <a:gd name="connsiteY2-94" fmla="*/ 3944203 h 9376012"/>
              <a:gd name="connsiteX3-95" fmla="*/ 2824397 w 5240050"/>
              <a:gd name="connsiteY3-96" fmla="*/ 4763069 h 9376012"/>
              <a:gd name="connsiteX4-97" fmla="*/ 2114713 w 5240050"/>
              <a:gd name="connsiteY4-98" fmla="*/ 5650173 h 9376012"/>
              <a:gd name="connsiteX5-99" fmla="*/ 1433903 w 5240050"/>
              <a:gd name="connsiteY5-100" fmla="*/ 6272725 h 9376012"/>
              <a:gd name="connsiteX6-101" fmla="*/ 873604 w 5240050"/>
              <a:gd name="connsiteY6-102" fmla="*/ 6918329 h 9376012"/>
              <a:gd name="connsiteX7-103" fmla="*/ 308476 w 5240050"/>
              <a:gd name="connsiteY7-104" fmla="*/ 7805704 h 9376012"/>
              <a:gd name="connsiteX8-105" fmla="*/ 171998 w 5240050"/>
              <a:gd name="connsiteY8-106" fmla="*/ 8157202 h 9376012"/>
              <a:gd name="connsiteX9-107" fmla="*/ 17045 w 5240050"/>
              <a:gd name="connsiteY9-108" fmla="*/ 8542413 h 9376012"/>
              <a:gd name="connsiteX10-109" fmla="*/ 12958 w 5240050"/>
              <a:gd name="connsiteY10-110" fmla="*/ 9376012 h 9376012"/>
              <a:gd name="connsiteX0-111" fmla="*/ 5240050 w 5240050"/>
              <a:gd name="connsiteY0-112" fmla="*/ 0 h 9376012"/>
              <a:gd name="connsiteX1-113" fmla="*/ 4120934 w 5240050"/>
              <a:gd name="connsiteY1-114" fmla="*/ 2429301 h 9376012"/>
              <a:gd name="connsiteX2-115" fmla="*/ 3370307 w 5240050"/>
              <a:gd name="connsiteY2-116" fmla="*/ 3944203 h 9376012"/>
              <a:gd name="connsiteX3-117" fmla="*/ 2824397 w 5240050"/>
              <a:gd name="connsiteY3-118" fmla="*/ 4763069 h 9376012"/>
              <a:gd name="connsiteX4-119" fmla="*/ 2081012 w 5240050"/>
              <a:gd name="connsiteY4-120" fmla="*/ 5578047 h 9376012"/>
              <a:gd name="connsiteX5-121" fmla="*/ 1433903 w 5240050"/>
              <a:gd name="connsiteY5-122" fmla="*/ 6272725 h 9376012"/>
              <a:gd name="connsiteX6-123" fmla="*/ 873604 w 5240050"/>
              <a:gd name="connsiteY6-124" fmla="*/ 6918329 h 9376012"/>
              <a:gd name="connsiteX7-125" fmla="*/ 308476 w 5240050"/>
              <a:gd name="connsiteY7-126" fmla="*/ 7805704 h 9376012"/>
              <a:gd name="connsiteX8-127" fmla="*/ 171998 w 5240050"/>
              <a:gd name="connsiteY8-128" fmla="*/ 8157202 h 9376012"/>
              <a:gd name="connsiteX9-129" fmla="*/ 17045 w 5240050"/>
              <a:gd name="connsiteY9-130" fmla="*/ 8542413 h 9376012"/>
              <a:gd name="connsiteX10-131" fmla="*/ 12958 w 5240050"/>
              <a:gd name="connsiteY10-132" fmla="*/ 9376012 h 9376012"/>
              <a:gd name="connsiteX0-133" fmla="*/ 5240050 w 5240050"/>
              <a:gd name="connsiteY0-134" fmla="*/ 0 h 9376012"/>
              <a:gd name="connsiteX1-135" fmla="*/ 4120934 w 5240050"/>
              <a:gd name="connsiteY1-136" fmla="*/ 2429301 h 9376012"/>
              <a:gd name="connsiteX2-137" fmla="*/ 3370307 w 5240050"/>
              <a:gd name="connsiteY2-138" fmla="*/ 3944203 h 9376012"/>
              <a:gd name="connsiteX3-139" fmla="*/ 2824397 w 5240050"/>
              <a:gd name="connsiteY3-140" fmla="*/ 4763069 h 9376012"/>
              <a:gd name="connsiteX4-141" fmla="*/ 1433903 w 5240050"/>
              <a:gd name="connsiteY4-142" fmla="*/ 6272725 h 9376012"/>
              <a:gd name="connsiteX5-143" fmla="*/ 873604 w 5240050"/>
              <a:gd name="connsiteY5-144" fmla="*/ 6918329 h 9376012"/>
              <a:gd name="connsiteX6-145" fmla="*/ 308476 w 5240050"/>
              <a:gd name="connsiteY6-146" fmla="*/ 7805704 h 9376012"/>
              <a:gd name="connsiteX7-147" fmla="*/ 171998 w 5240050"/>
              <a:gd name="connsiteY7-148" fmla="*/ 8157202 h 9376012"/>
              <a:gd name="connsiteX8-149" fmla="*/ 17045 w 5240050"/>
              <a:gd name="connsiteY8-150" fmla="*/ 8542413 h 9376012"/>
              <a:gd name="connsiteX9-151" fmla="*/ 12958 w 5240050"/>
              <a:gd name="connsiteY9-152" fmla="*/ 9376012 h 9376012"/>
              <a:gd name="connsiteX0-153" fmla="*/ 5240050 w 5240050"/>
              <a:gd name="connsiteY0-154" fmla="*/ 0 h 9376012"/>
              <a:gd name="connsiteX1-155" fmla="*/ 4120934 w 5240050"/>
              <a:gd name="connsiteY1-156" fmla="*/ 2429301 h 9376012"/>
              <a:gd name="connsiteX2-157" fmla="*/ 3370307 w 5240050"/>
              <a:gd name="connsiteY2-158" fmla="*/ 3944203 h 9376012"/>
              <a:gd name="connsiteX3-159" fmla="*/ 2790696 w 5240050"/>
              <a:gd name="connsiteY3-160" fmla="*/ 4742462 h 9376012"/>
              <a:gd name="connsiteX4-161" fmla="*/ 1433903 w 5240050"/>
              <a:gd name="connsiteY4-162" fmla="*/ 6272725 h 9376012"/>
              <a:gd name="connsiteX5-163" fmla="*/ 873604 w 5240050"/>
              <a:gd name="connsiteY5-164" fmla="*/ 6918329 h 9376012"/>
              <a:gd name="connsiteX6-165" fmla="*/ 308476 w 5240050"/>
              <a:gd name="connsiteY6-166" fmla="*/ 7805704 h 9376012"/>
              <a:gd name="connsiteX7-167" fmla="*/ 171998 w 5240050"/>
              <a:gd name="connsiteY7-168" fmla="*/ 8157202 h 9376012"/>
              <a:gd name="connsiteX8-169" fmla="*/ 17045 w 5240050"/>
              <a:gd name="connsiteY8-170" fmla="*/ 8542413 h 9376012"/>
              <a:gd name="connsiteX9-171" fmla="*/ 12958 w 5240050"/>
              <a:gd name="connsiteY9-172" fmla="*/ 9376012 h 9376012"/>
              <a:gd name="connsiteX0-173" fmla="*/ 5240050 w 5240050"/>
              <a:gd name="connsiteY0-174" fmla="*/ 0 h 9376012"/>
              <a:gd name="connsiteX1-175" fmla="*/ 4120934 w 5240050"/>
              <a:gd name="connsiteY1-176" fmla="*/ 2429301 h 9376012"/>
              <a:gd name="connsiteX2-177" fmla="*/ 3347840 w 5240050"/>
              <a:gd name="connsiteY2-178" fmla="*/ 3944203 h 9376012"/>
              <a:gd name="connsiteX3-179" fmla="*/ 2790696 w 5240050"/>
              <a:gd name="connsiteY3-180" fmla="*/ 4742462 h 9376012"/>
              <a:gd name="connsiteX4-181" fmla="*/ 1433903 w 5240050"/>
              <a:gd name="connsiteY4-182" fmla="*/ 6272725 h 9376012"/>
              <a:gd name="connsiteX5-183" fmla="*/ 873604 w 5240050"/>
              <a:gd name="connsiteY5-184" fmla="*/ 6918329 h 9376012"/>
              <a:gd name="connsiteX6-185" fmla="*/ 308476 w 5240050"/>
              <a:gd name="connsiteY6-186" fmla="*/ 7805704 h 9376012"/>
              <a:gd name="connsiteX7-187" fmla="*/ 171998 w 5240050"/>
              <a:gd name="connsiteY7-188" fmla="*/ 8157202 h 9376012"/>
              <a:gd name="connsiteX8-189" fmla="*/ 17045 w 5240050"/>
              <a:gd name="connsiteY8-190" fmla="*/ 8542413 h 9376012"/>
              <a:gd name="connsiteX9-191" fmla="*/ 12958 w 5240050"/>
              <a:gd name="connsiteY9-192" fmla="*/ 9376012 h 9376012"/>
              <a:gd name="connsiteX0-193" fmla="*/ 4120934 w 4120934"/>
              <a:gd name="connsiteY0-194" fmla="*/ 0 h 6946711"/>
              <a:gd name="connsiteX1-195" fmla="*/ 3347840 w 4120934"/>
              <a:gd name="connsiteY1-196" fmla="*/ 1514902 h 6946711"/>
              <a:gd name="connsiteX2-197" fmla="*/ 2790696 w 4120934"/>
              <a:gd name="connsiteY2-198" fmla="*/ 2313161 h 6946711"/>
              <a:gd name="connsiteX3-199" fmla="*/ 1433903 w 4120934"/>
              <a:gd name="connsiteY3-200" fmla="*/ 3843424 h 6946711"/>
              <a:gd name="connsiteX4-201" fmla="*/ 873604 w 4120934"/>
              <a:gd name="connsiteY4-202" fmla="*/ 4489028 h 6946711"/>
              <a:gd name="connsiteX5-203" fmla="*/ 308476 w 4120934"/>
              <a:gd name="connsiteY5-204" fmla="*/ 5376403 h 6946711"/>
              <a:gd name="connsiteX6-205" fmla="*/ 171998 w 4120934"/>
              <a:gd name="connsiteY6-206" fmla="*/ 5727901 h 6946711"/>
              <a:gd name="connsiteX7-207" fmla="*/ 17045 w 4120934"/>
              <a:gd name="connsiteY7-208" fmla="*/ 6113112 h 6946711"/>
              <a:gd name="connsiteX8-209" fmla="*/ 12958 w 4120934"/>
              <a:gd name="connsiteY8-210" fmla="*/ 6946711 h 6946711"/>
              <a:gd name="connsiteX0-211" fmla="*/ 3929961 w 3929961"/>
              <a:gd name="connsiteY0-212" fmla="*/ 0 h 6586081"/>
              <a:gd name="connsiteX1-213" fmla="*/ 3347840 w 3929961"/>
              <a:gd name="connsiteY1-214" fmla="*/ 1154272 h 6586081"/>
              <a:gd name="connsiteX2-215" fmla="*/ 2790696 w 3929961"/>
              <a:gd name="connsiteY2-216" fmla="*/ 1952531 h 6586081"/>
              <a:gd name="connsiteX3-217" fmla="*/ 1433903 w 3929961"/>
              <a:gd name="connsiteY3-218" fmla="*/ 3482794 h 6586081"/>
              <a:gd name="connsiteX4-219" fmla="*/ 873604 w 3929961"/>
              <a:gd name="connsiteY4-220" fmla="*/ 4128398 h 6586081"/>
              <a:gd name="connsiteX5-221" fmla="*/ 308476 w 3929961"/>
              <a:gd name="connsiteY5-222" fmla="*/ 5015773 h 6586081"/>
              <a:gd name="connsiteX6-223" fmla="*/ 171998 w 3929961"/>
              <a:gd name="connsiteY6-224" fmla="*/ 5367271 h 6586081"/>
              <a:gd name="connsiteX7-225" fmla="*/ 17045 w 3929961"/>
              <a:gd name="connsiteY7-226" fmla="*/ 5752482 h 6586081"/>
              <a:gd name="connsiteX8-227" fmla="*/ 12958 w 3929961"/>
              <a:gd name="connsiteY8-228" fmla="*/ 6586081 h 6586081"/>
              <a:gd name="connsiteX0-229" fmla="*/ 3912916 w 3912916"/>
              <a:gd name="connsiteY0-230" fmla="*/ 0 h 5752482"/>
              <a:gd name="connsiteX1-231" fmla="*/ 3330795 w 3912916"/>
              <a:gd name="connsiteY1-232" fmla="*/ 1154272 h 5752482"/>
              <a:gd name="connsiteX2-233" fmla="*/ 2773651 w 3912916"/>
              <a:gd name="connsiteY2-234" fmla="*/ 1952531 h 5752482"/>
              <a:gd name="connsiteX3-235" fmla="*/ 1416858 w 3912916"/>
              <a:gd name="connsiteY3-236" fmla="*/ 3482794 h 5752482"/>
              <a:gd name="connsiteX4-237" fmla="*/ 856559 w 3912916"/>
              <a:gd name="connsiteY4-238" fmla="*/ 4128398 h 5752482"/>
              <a:gd name="connsiteX5-239" fmla="*/ 291431 w 3912916"/>
              <a:gd name="connsiteY5-240" fmla="*/ 5015773 h 5752482"/>
              <a:gd name="connsiteX6-241" fmla="*/ 154953 w 3912916"/>
              <a:gd name="connsiteY6-242" fmla="*/ 5367271 h 5752482"/>
              <a:gd name="connsiteX7-243" fmla="*/ 0 w 3912916"/>
              <a:gd name="connsiteY7-244" fmla="*/ 5752482 h 5752482"/>
              <a:gd name="connsiteX0-1-1" fmla="*/ 5084295 w 5084295"/>
              <a:gd name="connsiteY0-2-2" fmla="*/ 0 h 8088885"/>
              <a:gd name="connsiteX1-3-3" fmla="*/ 3330795 w 5084295"/>
              <a:gd name="connsiteY1-4-4" fmla="*/ 3490675 h 8088885"/>
              <a:gd name="connsiteX2-5-5" fmla="*/ 2773651 w 5084295"/>
              <a:gd name="connsiteY2-6-6" fmla="*/ 4288934 h 8088885"/>
              <a:gd name="connsiteX3-7-7" fmla="*/ 1416858 w 5084295"/>
              <a:gd name="connsiteY3-8-8" fmla="*/ 5819197 h 8088885"/>
              <a:gd name="connsiteX4-9-9" fmla="*/ 856559 w 5084295"/>
              <a:gd name="connsiteY4-10-10" fmla="*/ 6464801 h 8088885"/>
              <a:gd name="connsiteX5-11-11" fmla="*/ 291431 w 5084295"/>
              <a:gd name="connsiteY5-12-12" fmla="*/ 7352176 h 8088885"/>
              <a:gd name="connsiteX6-13-13" fmla="*/ 154953 w 5084295"/>
              <a:gd name="connsiteY6-14-14" fmla="*/ 7703674 h 8088885"/>
              <a:gd name="connsiteX7-15-15" fmla="*/ 0 w 5084295"/>
              <a:gd name="connsiteY7-16-16" fmla="*/ 8088885 h 8088885"/>
              <a:gd name="connsiteX0-17" fmla="*/ 5288821 w 5288821"/>
              <a:gd name="connsiteY0-18" fmla="*/ 0 h 8668722"/>
              <a:gd name="connsiteX1-19" fmla="*/ 3535321 w 5288821"/>
              <a:gd name="connsiteY1-20" fmla="*/ 3490675 h 8668722"/>
              <a:gd name="connsiteX2-21" fmla="*/ 2978177 w 5288821"/>
              <a:gd name="connsiteY2-22" fmla="*/ 4288934 h 8668722"/>
              <a:gd name="connsiteX3-23" fmla="*/ 1621384 w 5288821"/>
              <a:gd name="connsiteY3-24" fmla="*/ 5819197 h 8668722"/>
              <a:gd name="connsiteX4-25" fmla="*/ 1061085 w 5288821"/>
              <a:gd name="connsiteY4-26" fmla="*/ 6464801 h 8668722"/>
              <a:gd name="connsiteX5-27" fmla="*/ 495957 w 5288821"/>
              <a:gd name="connsiteY5-28" fmla="*/ 7352176 h 8668722"/>
              <a:gd name="connsiteX6-29" fmla="*/ 359479 w 5288821"/>
              <a:gd name="connsiteY6-30" fmla="*/ 7703674 h 8668722"/>
              <a:gd name="connsiteX7-31" fmla="*/ 0 w 5288821"/>
              <a:gd name="connsiteY7-32" fmla="*/ 8668722 h 8668722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  <a:cxn ang="0">
                <a:pos x="connsiteX7-15-15" y="connsiteY7-16-16"/>
              </a:cxn>
            </a:cxnLst>
            <a:rect l="l" t="t" r="r" b="b"/>
            <a:pathLst>
              <a:path w="5288821" h="8668722">
                <a:moveTo>
                  <a:pt x="5288821" y="0"/>
                </a:moveTo>
                <a:cubicBezTo>
                  <a:pt x="4973453" y="657367"/>
                  <a:pt x="3920428" y="2775853"/>
                  <a:pt x="3535321" y="3490675"/>
                </a:cubicBezTo>
                <a:cubicBezTo>
                  <a:pt x="3150214" y="4205497"/>
                  <a:pt x="3297166" y="3900847"/>
                  <a:pt x="2978177" y="4288934"/>
                </a:cubicBezTo>
                <a:cubicBezTo>
                  <a:pt x="2659188" y="4677021"/>
                  <a:pt x="1940899" y="5456553"/>
                  <a:pt x="1621384" y="5819197"/>
                </a:cubicBezTo>
                <a:cubicBezTo>
                  <a:pt x="1301869" y="6181841"/>
                  <a:pt x="1248656" y="6209305"/>
                  <a:pt x="1061085" y="6464801"/>
                </a:cubicBezTo>
                <a:cubicBezTo>
                  <a:pt x="873514" y="6720298"/>
                  <a:pt x="612891" y="7145697"/>
                  <a:pt x="495957" y="7352176"/>
                </a:cubicBezTo>
                <a:cubicBezTo>
                  <a:pt x="379023" y="7558655"/>
                  <a:pt x="408051" y="7580889"/>
                  <a:pt x="359479" y="7703674"/>
                </a:cubicBezTo>
                <a:cubicBezTo>
                  <a:pt x="310907" y="7826459"/>
                  <a:pt x="54591" y="8484477"/>
                  <a:pt x="0" y="8668722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657396" y="8750398"/>
            <a:ext cx="1175873" cy="207818"/>
          </a:xfrm>
          <a:custGeom>
            <a:avLst/>
            <a:gdLst>
              <a:gd name="connsiteX0" fmla="*/ 0 w 3105150"/>
              <a:gd name="connsiteY0" fmla="*/ 0 h 615950"/>
              <a:gd name="connsiteX1" fmla="*/ 387350 w 3105150"/>
              <a:gd name="connsiteY1" fmla="*/ 82550 h 615950"/>
              <a:gd name="connsiteX2" fmla="*/ 895350 w 3105150"/>
              <a:gd name="connsiteY2" fmla="*/ 330200 h 615950"/>
              <a:gd name="connsiteX3" fmla="*/ 1473200 w 3105150"/>
              <a:gd name="connsiteY3" fmla="*/ 444500 h 615950"/>
              <a:gd name="connsiteX4" fmla="*/ 2025650 w 3105150"/>
              <a:gd name="connsiteY4" fmla="*/ 387350 h 615950"/>
              <a:gd name="connsiteX5" fmla="*/ 2489200 w 3105150"/>
              <a:gd name="connsiteY5" fmla="*/ 387350 h 615950"/>
              <a:gd name="connsiteX6" fmla="*/ 2851150 w 3105150"/>
              <a:gd name="connsiteY6" fmla="*/ 476250 h 615950"/>
              <a:gd name="connsiteX7" fmla="*/ 3105150 w 3105150"/>
              <a:gd name="connsiteY7" fmla="*/ 615950 h 615950"/>
              <a:gd name="connsiteX0-1" fmla="*/ 0 w 3105150"/>
              <a:gd name="connsiteY0-2" fmla="*/ 0 h 615950"/>
              <a:gd name="connsiteX1-3" fmla="*/ 406810 w 3105150"/>
              <a:gd name="connsiteY1-4" fmla="*/ 75606 h 615950"/>
              <a:gd name="connsiteX2-5" fmla="*/ 895350 w 3105150"/>
              <a:gd name="connsiteY2-6" fmla="*/ 330200 h 615950"/>
              <a:gd name="connsiteX3-7" fmla="*/ 1473200 w 3105150"/>
              <a:gd name="connsiteY3-8" fmla="*/ 444500 h 615950"/>
              <a:gd name="connsiteX4-9" fmla="*/ 2025650 w 3105150"/>
              <a:gd name="connsiteY4-10" fmla="*/ 387350 h 615950"/>
              <a:gd name="connsiteX5-11" fmla="*/ 2489200 w 3105150"/>
              <a:gd name="connsiteY5-12" fmla="*/ 387350 h 615950"/>
              <a:gd name="connsiteX6-13" fmla="*/ 2851150 w 3105150"/>
              <a:gd name="connsiteY6-14" fmla="*/ 476250 h 615950"/>
              <a:gd name="connsiteX7-15" fmla="*/ 3105150 w 3105150"/>
              <a:gd name="connsiteY7-16" fmla="*/ 615950 h 615950"/>
              <a:gd name="connsiteX0-17" fmla="*/ 0 w 3111637"/>
              <a:gd name="connsiteY0-18" fmla="*/ 0 h 598590"/>
              <a:gd name="connsiteX1-19" fmla="*/ 413297 w 3111637"/>
              <a:gd name="connsiteY1-20" fmla="*/ 58246 h 598590"/>
              <a:gd name="connsiteX2-21" fmla="*/ 901837 w 3111637"/>
              <a:gd name="connsiteY2-22" fmla="*/ 312840 h 598590"/>
              <a:gd name="connsiteX3-23" fmla="*/ 1479687 w 3111637"/>
              <a:gd name="connsiteY3-24" fmla="*/ 427140 h 598590"/>
              <a:gd name="connsiteX4-25" fmla="*/ 2032137 w 3111637"/>
              <a:gd name="connsiteY4-26" fmla="*/ 369990 h 598590"/>
              <a:gd name="connsiteX5-27" fmla="*/ 2495687 w 3111637"/>
              <a:gd name="connsiteY5-28" fmla="*/ 369990 h 598590"/>
              <a:gd name="connsiteX6-29" fmla="*/ 2857637 w 3111637"/>
              <a:gd name="connsiteY6-30" fmla="*/ 458890 h 598590"/>
              <a:gd name="connsiteX7-31" fmla="*/ 3111637 w 3111637"/>
              <a:gd name="connsiteY7-32" fmla="*/ 598590 h 598590"/>
              <a:gd name="connsiteX0-33" fmla="*/ 0 w 3111637"/>
              <a:gd name="connsiteY0-34" fmla="*/ 0 h 598590"/>
              <a:gd name="connsiteX1-35" fmla="*/ 413297 w 3111637"/>
              <a:gd name="connsiteY1-36" fmla="*/ 58246 h 598590"/>
              <a:gd name="connsiteX2-37" fmla="*/ 924541 w 3111637"/>
              <a:gd name="connsiteY2-38" fmla="*/ 278121 h 598590"/>
              <a:gd name="connsiteX3-39" fmla="*/ 1479687 w 3111637"/>
              <a:gd name="connsiteY3-40" fmla="*/ 427140 h 598590"/>
              <a:gd name="connsiteX4-41" fmla="*/ 2032137 w 3111637"/>
              <a:gd name="connsiteY4-42" fmla="*/ 369990 h 598590"/>
              <a:gd name="connsiteX5-43" fmla="*/ 2495687 w 3111637"/>
              <a:gd name="connsiteY5-44" fmla="*/ 369990 h 598590"/>
              <a:gd name="connsiteX6-45" fmla="*/ 2857637 w 3111637"/>
              <a:gd name="connsiteY6-46" fmla="*/ 458890 h 598590"/>
              <a:gd name="connsiteX7-47" fmla="*/ 3111637 w 3111637"/>
              <a:gd name="connsiteY7-48" fmla="*/ 598590 h 598590"/>
              <a:gd name="connsiteX0-49" fmla="*/ 0 w 3111637"/>
              <a:gd name="connsiteY0-50" fmla="*/ 0 h 598590"/>
              <a:gd name="connsiteX1-51" fmla="*/ 413297 w 3111637"/>
              <a:gd name="connsiteY1-52" fmla="*/ 58246 h 598590"/>
              <a:gd name="connsiteX2-53" fmla="*/ 924541 w 3111637"/>
              <a:gd name="connsiteY2-54" fmla="*/ 278121 h 598590"/>
              <a:gd name="connsiteX3-55" fmla="*/ 1482930 w 3111637"/>
              <a:gd name="connsiteY3-56" fmla="*/ 454916 h 598590"/>
              <a:gd name="connsiteX4-57" fmla="*/ 2032137 w 3111637"/>
              <a:gd name="connsiteY4-58" fmla="*/ 369990 h 598590"/>
              <a:gd name="connsiteX5-59" fmla="*/ 2495687 w 3111637"/>
              <a:gd name="connsiteY5-60" fmla="*/ 369990 h 598590"/>
              <a:gd name="connsiteX6-61" fmla="*/ 2857637 w 3111637"/>
              <a:gd name="connsiteY6-62" fmla="*/ 458890 h 598590"/>
              <a:gd name="connsiteX7-63" fmla="*/ 3111637 w 3111637"/>
              <a:gd name="connsiteY7-64" fmla="*/ 598590 h 598590"/>
              <a:gd name="connsiteX0-65" fmla="*/ 0 w 3111637"/>
              <a:gd name="connsiteY0-66" fmla="*/ 0 h 598590"/>
              <a:gd name="connsiteX1-67" fmla="*/ 413297 w 3111637"/>
              <a:gd name="connsiteY1-68" fmla="*/ 58246 h 598590"/>
              <a:gd name="connsiteX2-69" fmla="*/ 924541 w 3111637"/>
              <a:gd name="connsiteY2-70" fmla="*/ 278121 h 598590"/>
              <a:gd name="connsiteX3-71" fmla="*/ 1482930 w 3111637"/>
              <a:gd name="connsiteY3-72" fmla="*/ 454916 h 598590"/>
              <a:gd name="connsiteX4-73" fmla="*/ 2041867 w 3111637"/>
              <a:gd name="connsiteY4-74" fmla="*/ 383878 h 598590"/>
              <a:gd name="connsiteX5-75" fmla="*/ 2495687 w 3111637"/>
              <a:gd name="connsiteY5-76" fmla="*/ 369990 h 598590"/>
              <a:gd name="connsiteX6-77" fmla="*/ 2857637 w 3111637"/>
              <a:gd name="connsiteY6-78" fmla="*/ 458890 h 598590"/>
              <a:gd name="connsiteX7-79" fmla="*/ 3111637 w 3111637"/>
              <a:gd name="connsiteY7-80" fmla="*/ 598590 h 598590"/>
              <a:gd name="connsiteX0-81" fmla="*/ 0 w 2981724"/>
              <a:gd name="connsiteY0-82" fmla="*/ 0 h 563823"/>
              <a:gd name="connsiteX1-83" fmla="*/ 283384 w 2981724"/>
              <a:gd name="connsiteY1-84" fmla="*/ 23479 h 563823"/>
              <a:gd name="connsiteX2-85" fmla="*/ 794628 w 2981724"/>
              <a:gd name="connsiteY2-86" fmla="*/ 243354 h 563823"/>
              <a:gd name="connsiteX3-87" fmla="*/ 1353017 w 2981724"/>
              <a:gd name="connsiteY3-88" fmla="*/ 420149 h 563823"/>
              <a:gd name="connsiteX4-89" fmla="*/ 1911954 w 2981724"/>
              <a:gd name="connsiteY4-90" fmla="*/ 349111 h 563823"/>
              <a:gd name="connsiteX5-91" fmla="*/ 2365774 w 2981724"/>
              <a:gd name="connsiteY5-92" fmla="*/ 335223 h 563823"/>
              <a:gd name="connsiteX6-93" fmla="*/ 2727724 w 2981724"/>
              <a:gd name="connsiteY6-94" fmla="*/ 424123 h 563823"/>
              <a:gd name="connsiteX7-95" fmla="*/ 2981724 w 2981724"/>
              <a:gd name="connsiteY7-96" fmla="*/ 563823 h 563823"/>
              <a:gd name="connsiteX0-97" fmla="*/ 0 w 2981724"/>
              <a:gd name="connsiteY0-98" fmla="*/ 0 h 563823"/>
              <a:gd name="connsiteX1-99" fmla="*/ 283384 w 2981724"/>
              <a:gd name="connsiteY1-100" fmla="*/ 46657 h 563823"/>
              <a:gd name="connsiteX2-101" fmla="*/ 794628 w 2981724"/>
              <a:gd name="connsiteY2-102" fmla="*/ 243354 h 563823"/>
              <a:gd name="connsiteX3-103" fmla="*/ 1353017 w 2981724"/>
              <a:gd name="connsiteY3-104" fmla="*/ 420149 h 563823"/>
              <a:gd name="connsiteX4-105" fmla="*/ 1911954 w 2981724"/>
              <a:gd name="connsiteY4-106" fmla="*/ 349111 h 563823"/>
              <a:gd name="connsiteX5-107" fmla="*/ 2365774 w 2981724"/>
              <a:gd name="connsiteY5-108" fmla="*/ 335223 h 563823"/>
              <a:gd name="connsiteX6-109" fmla="*/ 2727724 w 2981724"/>
              <a:gd name="connsiteY6-110" fmla="*/ 424123 h 563823"/>
              <a:gd name="connsiteX7-111" fmla="*/ 2981724 w 2981724"/>
              <a:gd name="connsiteY7-112" fmla="*/ 563823 h 5638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981724" h="563823">
                <a:moveTo>
                  <a:pt x="0" y="0"/>
                </a:moveTo>
                <a:cubicBezTo>
                  <a:pt x="119062" y="13758"/>
                  <a:pt x="150946" y="6098"/>
                  <a:pt x="283384" y="46657"/>
                </a:cubicBezTo>
                <a:cubicBezTo>
                  <a:pt x="415822" y="87216"/>
                  <a:pt x="616356" y="181105"/>
                  <a:pt x="794628" y="243354"/>
                </a:cubicBezTo>
                <a:cubicBezTo>
                  <a:pt x="972900" y="305603"/>
                  <a:pt x="1166796" y="402523"/>
                  <a:pt x="1353017" y="420149"/>
                </a:cubicBezTo>
                <a:cubicBezTo>
                  <a:pt x="1539238" y="437775"/>
                  <a:pt x="1743161" y="363265"/>
                  <a:pt x="1911954" y="349111"/>
                </a:cubicBezTo>
                <a:cubicBezTo>
                  <a:pt x="2080747" y="334957"/>
                  <a:pt x="2229812" y="322721"/>
                  <a:pt x="2365774" y="335223"/>
                </a:cubicBezTo>
                <a:cubicBezTo>
                  <a:pt x="2501736" y="347725"/>
                  <a:pt x="2625066" y="386023"/>
                  <a:pt x="2727724" y="424123"/>
                </a:cubicBezTo>
                <a:cubicBezTo>
                  <a:pt x="2830382" y="462223"/>
                  <a:pt x="2906053" y="513023"/>
                  <a:pt x="2981724" y="563823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713753" y="6010609"/>
            <a:ext cx="1603836" cy="2985179"/>
          </a:xfrm>
          <a:custGeom>
            <a:avLst/>
            <a:gdLst>
              <a:gd name="connsiteX0" fmla="*/ 0 w 4470400"/>
              <a:gd name="connsiteY0" fmla="*/ 8166100 h 8166100"/>
              <a:gd name="connsiteX1" fmla="*/ 127000 w 4470400"/>
              <a:gd name="connsiteY1" fmla="*/ 6832600 h 8166100"/>
              <a:gd name="connsiteX2" fmla="*/ 419100 w 4470400"/>
              <a:gd name="connsiteY2" fmla="*/ 6451600 h 8166100"/>
              <a:gd name="connsiteX3" fmla="*/ 901700 w 4470400"/>
              <a:gd name="connsiteY3" fmla="*/ 6248400 h 8166100"/>
              <a:gd name="connsiteX4" fmla="*/ 1739900 w 4470400"/>
              <a:gd name="connsiteY4" fmla="*/ 5727700 h 8166100"/>
              <a:gd name="connsiteX5" fmla="*/ 2654300 w 4470400"/>
              <a:gd name="connsiteY5" fmla="*/ 5054600 h 8166100"/>
              <a:gd name="connsiteX6" fmla="*/ 3619500 w 4470400"/>
              <a:gd name="connsiteY6" fmla="*/ 4140200 h 8166100"/>
              <a:gd name="connsiteX7" fmla="*/ 3797300 w 4470400"/>
              <a:gd name="connsiteY7" fmla="*/ 3683000 h 8166100"/>
              <a:gd name="connsiteX8" fmla="*/ 3924300 w 4470400"/>
              <a:gd name="connsiteY8" fmla="*/ 2895600 h 8166100"/>
              <a:gd name="connsiteX9" fmla="*/ 4038600 w 4470400"/>
              <a:gd name="connsiteY9" fmla="*/ 2374900 h 8166100"/>
              <a:gd name="connsiteX10" fmla="*/ 4114800 w 4470400"/>
              <a:gd name="connsiteY10" fmla="*/ 1549400 h 8166100"/>
              <a:gd name="connsiteX11" fmla="*/ 4178300 w 4470400"/>
              <a:gd name="connsiteY11" fmla="*/ 863600 h 8166100"/>
              <a:gd name="connsiteX12" fmla="*/ 4470400 w 4470400"/>
              <a:gd name="connsiteY12" fmla="*/ 0 h 8166100"/>
              <a:gd name="connsiteX0-1" fmla="*/ 0 w 4455996"/>
              <a:gd name="connsiteY0-2" fmla="*/ 8282477 h 8282477"/>
              <a:gd name="connsiteX1-3" fmla="*/ 127000 w 4455996"/>
              <a:gd name="connsiteY1-4" fmla="*/ 6948977 h 8282477"/>
              <a:gd name="connsiteX2-5" fmla="*/ 419100 w 4455996"/>
              <a:gd name="connsiteY2-6" fmla="*/ 6567977 h 8282477"/>
              <a:gd name="connsiteX3-7" fmla="*/ 901700 w 4455996"/>
              <a:gd name="connsiteY3-8" fmla="*/ 6364777 h 8282477"/>
              <a:gd name="connsiteX4-9" fmla="*/ 1739900 w 4455996"/>
              <a:gd name="connsiteY4-10" fmla="*/ 5844077 h 8282477"/>
              <a:gd name="connsiteX5-11" fmla="*/ 2654300 w 4455996"/>
              <a:gd name="connsiteY5-12" fmla="*/ 5170977 h 8282477"/>
              <a:gd name="connsiteX6-13" fmla="*/ 3619500 w 4455996"/>
              <a:gd name="connsiteY6-14" fmla="*/ 4256577 h 8282477"/>
              <a:gd name="connsiteX7-15" fmla="*/ 3797300 w 4455996"/>
              <a:gd name="connsiteY7-16" fmla="*/ 3799377 h 8282477"/>
              <a:gd name="connsiteX8-17" fmla="*/ 3924300 w 4455996"/>
              <a:gd name="connsiteY8-18" fmla="*/ 3011977 h 8282477"/>
              <a:gd name="connsiteX9-19" fmla="*/ 4038600 w 4455996"/>
              <a:gd name="connsiteY9-20" fmla="*/ 2491277 h 8282477"/>
              <a:gd name="connsiteX10-21" fmla="*/ 4114800 w 4455996"/>
              <a:gd name="connsiteY10-22" fmla="*/ 1665777 h 8282477"/>
              <a:gd name="connsiteX11-23" fmla="*/ 4178300 w 4455996"/>
              <a:gd name="connsiteY11-24" fmla="*/ 979977 h 8282477"/>
              <a:gd name="connsiteX12-25" fmla="*/ 4455996 w 4455996"/>
              <a:gd name="connsiteY12-26" fmla="*/ 0 h 8282477"/>
              <a:gd name="connsiteX0-27" fmla="*/ 0 w 4455996"/>
              <a:gd name="connsiteY0-28" fmla="*/ 8282477 h 8282477"/>
              <a:gd name="connsiteX1-29" fmla="*/ 127000 w 4455996"/>
              <a:gd name="connsiteY1-30" fmla="*/ 6948977 h 8282477"/>
              <a:gd name="connsiteX2-31" fmla="*/ 419100 w 4455996"/>
              <a:gd name="connsiteY2-32" fmla="*/ 6567977 h 8282477"/>
              <a:gd name="connsiteX3-33" fmla="*/ 901700 w 4455996"/>
              <a:gd name="connsiteY3-34" fmla="*/ 6364777 h 8282477"/>
              <a:gd name="connsiteX4-35" fmla="*/ 1739900 w 4455996"/>
              <a:gd name="connsiteY4-36" fmla="*/ 5844077 h 8282477"/>
              <a:gd name="connsiteX5-37" fmla="*/ 2654300 w 4455996"/>
              <a:gd name="connsiteY5-38" fmla="*/ 5170977 h 8282477"/>
              <a:gd name="connsiteX6-39" fmla="*/ 3619500 w 4455996"/>
              <a:gd name="connsiteY6-40" fmla="*/ 4256577 h 8282477"/>
              <a:gd name="connsiteX7-41" fmla="*/ 3797300 w 4455996"/>
              <a:gd name="connsiteY7-42" fmla="*/ 3799377 h 8282477"/>
              <a:gd name="connsiteX8-43" fmla="*/ 3924300 w 4455996"/>
              <a:gd name="connsiteY8-44" fmla="*/ 3011977 h 8282477"/>
              <a:gd name="connsiteX9-45" fmla="*/ 4038600 w 4455996"/>
              <a:gd name="connsiteY9-46" fmla="*/ 2491277 h 8282477"/>
              <a:gd name="connsiteX10-47" fmla="*/ 4071589 w 4455996"/>
              <a:gd name="connsiteY10-48" fmla="*/ 1678708 h 8282477"/>
              <a:gd name="connsiteX11-49" fmla="*/ 4178300 w 4455996"/>
              <a:gd name="connsiteY11-50" fmla="*/ 979977 h 8282477"/>
              <a:gd name="connsiteX12-51" fmla="*/ 4455996 w 4455996"/>
              <a:gd name="connsiteY12-52" fmla="*/ 0 h 8282477"/>
              <a:gd name="connsiteX0-53" fmla="*/ 0 w 4455996"/>
              <a:gd name="connsiteY0-54" fmla="*/ 8282477 h 8282477"/>
              <a:gd name="connsiteX1-55" fmla="*/ 127000 w 4455996"/>
              <a:gd name="connsiteY1-56" fmla="*/ 6948977 h 8282477"/>
              <a:gd name="connsiteX2-57" fmla="*/ 419100 w 4455996"/>
              <a:gd name="connsiteY2-58" fmla="*/ 6567977 h 8282477"/>
              <a:gd name="connsiteX3-59" fmla="*/ 901700 w 4455996"/>
              <a:gd name="connsiteY3-60" fmla="*/ 6364777 h 8282477"/>
              <a:gd name="connsiteX4-61" fmla="*/ 1739900 w 4455996"/>
              <a:gd name="connsiteY4-62" fmla="*/ 5844077 h 8282477"/>
              <a:gd name="connsiteX5-63" fmla="*/ 2654300 w 4455996"/>
              <a:gd name="connsiteY5-64" fmla="*/ 5170977 h 8282477"/>
              <a:gd name="connsiteX6-65" fmla="*/ 3619500 w 4455996"/>
              <a:gd name="connsiteY6-66" fmla="*/ 4256577 h 8282477"/>
              <a:gd name="connsiteX7-67" fmla="*/ 3797300 w 4455996"/>
              <a:gd name="connsiteY7-68" fmla="*/ 3799377 h 8282477"/>
              <a:gd name="connsiteX8-69" fmla="*/ 3924300 w 4455996"/>
              <a:gd name="connsiteY8-70" fmla="*/ 3011977 h 8282477"/>
              <a:gd name="connsiteX9-71" fmla="*/ 3995388 w 4455996"/>
              <a:gd name="connsiteY9-72" fmla="*/ 2543001 h 8282477"/>
              <a:gd name="connsiteX10-73" fmla="*/ 4071589 w 4455996"/>
              <a:gd name="connsiteY10-74" fmla="*/ 1678708 h 8282477"/>
              <a:gd name="connsiteX11-75" fmla="*/ 4178300 w 4455996"/>
              <a:gd name="connsiteY11-76" fmla="*/ 979977 h 8282477"/>
              <a:gd name="connsiteX12-77" fmla="*/ 4455996 w 4455996"/>
              <a:gd name="connsiteY12-78" fmla="*/ 0 h 8282477"/>
              <a:gd name="connsiteX0-79" fmla="*/ 0 w 4455996"/>
              <a:gd name="connsiteY0-80" fmla="*/ 8282477 h 8282477"/>
              <a:gd name="connsiteX1-81" fmla="*/ 127000 w 4455996"/>
              <a:gd name="connsiteY1-82" fmla="*/ 6948977 h 8282477"/>
              <a:gd name="connsiteX2-83" fmla="*/ 419100 w 4455996"/>
              <a:gd name="connsiteY2-84" fmla="*/ 6567977 h 8282477"/>
              <a:gd name="connsiteX3-85" fmla="*/ 901700 w 4455996"/>
              <a:gd name="connsiteY3-86" fmla="*/ 6364777 h 8282477"/>
              <a:gd name="connsiteX4-87" fmla="*/ 1739900 w 4455996"/>
              <a:gd name="connsiteY4-88" fmla="*/ 5844077 h 8282477"/>
              <a:gd name="connsiteX5-89" fmla="*/ 2654300 w 4455996"/>
              <a:gd name="connsiteY5-90" fmla="*/ 5170977 h 8282477"/>
              <a:gd name="connsiteX6-91" fmla="*/ 3619500 w 4455996"/>
              <a:gd name="connsiteY6-92" fmla="*/ 4256577 h 8282477"/>
              <a:gd name="connsiteX7-93" fmla="*/ 3797300 w 4455996"/>
              <a:gd name="connsiteY7-94" fmla="*/ 3799377 h 8282477"/>
              <a:gd name="connsiteX8-95" fmla="*/ 3864884 w 4455996"/>
              <a:gd name="connsiteY8-96" fmla="*/ 3041071 h 8282477"/>
              <a:gd name="connsiteX9-97" fmla="*/ 3995388 w 4455996"/>
              <a:gd name="connsiteY9-98" fmla="*/ 2543001 h 8282477"/>
              <a:gd name="connsiteX10-99" fmla="*/ 4071589 w 4455996"/>
              <a:gd name="connsiteY10-100" fmla="*/ 1678708 h 8282477"/>
              <a:gd name="connsiteX11-101" fmla="*/ 4178300 w 4455996"/>
              <a:gd name="connsiteY11-102" fmla="*/ 979977 h 8282477"/>
              <a:gd name="connsiteX12-103" fmla="*/ 4455996 w 4455996"/>
              <a:gd name="connsiteY12-104" fmla="*/ 0 h 8282477"/>
              <a:gd name="connsiteX0-105" fmla="*/ 0 w 4455996"/>
              <a:gd name="connsiteY0-106" fmla="*/ 8282477 h 8282477"/>
              <a:gd name="connsiteX1-107" fmla="*/ 127000 w 4455996"/>
              <a:gd name="connsiteY1-108" fmla="*/ 6948977 h 8282477"/>
              <a:gd name="connsiteX2-109" fmla="*/ 419100 w 4455996"/>
              <a:gd name="connsiteY2-110" fmla="*/ 6567977 h 8282477"/>
              <a:gd name="connsiteX3-111" fmla="*/ 901700 w 4455996"/>
              <a:gd name="connsiteY3-112" fmla="*/ 6364777 h 8282477"/>
              <a:gd name="connsiteX4-113" fmla="*/ 1739900 w 4455996"/>
              <a:gd name="connsiteY4-114" fmla="*/ 5844077 h 8282477"/>
              <a:gd name="connsiteX5-115" fmla="*/ 2654300 w 4455996"/>
              <a:gd name="connsiteY5-116" fmla="*/ 5170977 h 8282477"/>
              <a:gd name="connsiteX6-117" fmla="*/ 3619500 w 4455996"/>
              <a:gd name="connsiteY6-118" fmla="*/ 4256577 h 8282477"/>
              <a:gd name="connsiteX7-119" fmla="*/ 3797300 w 4455996"/>
              <a:gd name="connsiteY7-120" fmla="*/ 3799377 h 8282477"/>
              <a:gd name="connsiteX8-121" fmla="*/ 3864884 w 4455996"/>
              <a:gd name="connsiteY8-122" fmla="*/ 3041071 h 8282477"/>
              <a:gd name="connsiteX9-123" fmla="*/ 3968381 w 4455996"/>
              <a:gd name="connsiteY9-124" fmla="*/ 2504209 h 8282477"/>
              <a:gd name="connsiteX10-125" fmla="*/ 4071589 w 4455996"/>
              <a:gd name="connsiteY10-126" fmla="*/ 1678708 h 8282477"/>
              <a:gd name="connsiteX11-127" fmla="*/ 4178300 w 4455996"/>
              <a:gd name="connsiteY11-128" fmla="*/ 979977 h 8282477"/>
              <a:gd name="connsiteX12-129" fmla="*/ 4455996 w 4455996"/>
              <a:gd name="connsiteY12-130" fmla="*/ 0 h 8282477"/>
              <a:gd name="connsiteX0-131" fmla="*/ 0 w 4455996"/>
              <a:gd name="connsiteY0-132" fmla="*/ 8282477 h 8282477"/>
              <a:gd name="connsiteX1-133" fmla="*/ 127000 w 4455996"/>
              <a:gd name="connsiteY1-134" fmla="*/ 6948977 h 8282477"/>
              <a:gd name="connsiteX2-135" fmla="*/ 419100 w 4455996"/>
              <a:gd name="connsiteY2-136" fmla="*/ 6567977 h 8282477"/>
              <a:gd name="connsiteX3-137" fmla="*/ 901700 w 4455996"/>
              <a:gd name="connsiteY3-138" fmla="*/ 6364777 h 8282477"/>
              <a:gd name="connsiteX4-139" fmla="*/ 1739900 w 4455996"/>
              <a:gd name="connsiteY4-140" fmla="*/ 5844077 h 8282477"/>
              <a:gd name="connsiteX5-141" fmla="*/ 2654300 w 4455996"/>
              <a:gd name="connsiteY5-142" fmla="*/ 5170977 h 8282477"/>
              <a:gd name="connsiteX6-143" fmla="*/ 3619500 w 4455996"/>
              <a:gd name="connsiteY6-144" fmla="*/ 4256577 h 8282477"/>
              <a:gd name="connsiteX7-145" fmla="*/ 3797300 w 4455996"/>
              <a:gd name="connsiteY7-146" fmla="*/ 3799377 h 8282477"/>
              <a:gd name="connsiteX8-147" fmla="*/ 3864884 w 4455996"/>
              <a:gd name="connsiteY8-148" fmla="*/ 3070165 h 8282477"/>
              <a:gd name="connsiteX9-149" fmla="*/ 3968381 w 4455996"/>
              <a:gd name="connsiteY9-150" fmla="*/ 2504209 h 8282477"/>
              <a:gd name="connsiteX10-151" fmla="*/ 4071589 w 4455996"/>
              <a:gd name="connsiteY10-152" fmla="*/ 1678708 h 8282477"/>
              <a:gd name="connsiteX11-153" fmla="*/ 4178300 w 4455996"/>
              <a:gd name="connsiteY11-154" fmla="*/ 979977 h 8282477"/>
              <a:gd name="connsiteX12-155" fmla="*/ 4455996 w 4455996"/>
              <a:gd name="connsiteY12-156" fmla="*/ 0 h 8282477"/>
              <a:gd name="connsiteX0-157" fmla="*/ 0 w 4455996"/>
              <a:gd name="connsiteY0-158" fmla="*/ 8282477 h 8282477"/>
              <a:gd name="connsiteX1-159" fmla="*/ 127000 w 4455996"/>
              <a:gd name="connsiteY1-160" fmla="*/ 6948977 h 8282477"/>
              <a:gd name="connsiteX2-161" fmla="*/ 419100 w 4455996"/>
              <a:gd name="connsiteY2-162" fmla="*/ 6567977 h 8282477"/>
              <a:gd name="connsiteX3-163" fmla="*/ 901700 w 4455996"/>
              <a:gd name="connsiteY3-164" fmla="*/ 6364777 h 8282477"/>
              <a:gd name="connsiteX4-165" fmla="*/ 1739900 w 4455996"/>
              <a:gd name="connsiteY4-166" fmla="*/ 5844077 h 8282477"/>
              <a:gd name="connsiteX5-167" fmla="*/ 2654300 w 4455996"/>
              <a:gd name="connsiteY5-168" fmla="*/ 5170977 h 8282477"/>
              <a:gd name="connsiteX6-169" fmla="*/ 3619500 w 4455996"/>
              <a:gd name="connsiteY6-170" fmla="*/ 4256577 h 8282477"/>
              <a:gd name="connsiteX7-171" fmla="*/ 3764891 w 4455996"/>
              <a:gd name="connsiteY7-172" fmla="*/ 3765435 h 8282477"/>
              <a:gd name="connsiteX8-173" fmla="*/ 3864884 w 4455996"/>
              <a:gd name="connsiteY8-174" fmla="*/ 3070165 h 8282477"/>
              <a:gd name="connsiteX9-175" fmla="*/ 3968381 w 4455996"/>
              <a:gd name="connsiteY9-176" fmla="*/ 2504209 h 8282477"/>
              <a:gd name="connsiteX10-177" fmla="*/ 4071589 w 4455996"/>
              <a:gd name="connsiteY10-178" fmla="*/ 1678708 h 8282477"/>
              <a:gd name="connsiteX11-179" fmla="*/ 4178300 w 4455996"/>
              <a:gd name="connsiteY11-180" fmla="*/ 979977 h 8282477"/>
              <a:gd name="connsiteX12-181" fmla="*/ 4455996 w 4455996"/>
              <a:gd name="connsiteY12-182" fmla="*/ 0 h 8282477"/>
              <a:gd name="connsiteX0-183" fmla="*/ 0 w 4455996"/>
              <a:gd name="connsiteY0-184" fmla="*/ 8282477 h 8282477"/>
              <a:gd name="connsiteX1-185" fmla="*/ 127000 w 4455996"/>
              <a:gd name="connsiteY1-186" fmla="*/ 6948977 h 8282477"/>
              <a:gd name="connsiteX2-187" fmla="*/ 419100 w 4455996"/>
              <a:gd name="connsiteY2-188" fmla="*/ 6567977 h 8282477"/>
              <a:gd name="connsiteX3-189" fmla="*/ 901700 w 4455996"/>
              <a:gd name="connsiteY3-190" fmla="*/ 6364777 h 8282477"/>
              <a:gd name="connsiteX4-191" fmla="*/ 1739900 w 4455996"/>
              <a:gd name="connsiteY4-192" fmla="*/ 5844077 h 8282477"/>
              <a:gd name="connsiteX5-193" fmla="*/ 2654300 w 4455996"/>
              <a:gd name="connsiteY5-194" fmla="*/ 5170977 h 8282477"/>
              <a:gd name="connsiteX6-195" fmla="*/ 3619500 w 4455996"/>
              <a:gd name="connsiteY6-196" fmla="*/ 4256577 h 8282477"/>
              <a:gd name="connsiteX7-197" fmla="*/ 3764891 w 4455996"/>
              <a:gd name="connsiteY7-198" fmla="*/ 3765435 h 8282477"/>
              <a:gd name="connsiteX8-199" fmla="*/ 3864884 w 4455996"/>
              <a:gd name="connsiteY8-200" fmla="*/ 3070165 h 8282477"/>
              <a:gd name="connsiteX9-201" fmla="*/ 3968381 w 4455996"/>
              <a:gd name="connsiteY9-202" fmla="*/ 2504209 h 8282477"/>
              <a:gd name="connsiteX10-203" fmla="*/ 4071589 w 4455996"/>
              <a:gd name="connsiteY10-204" fmla="*/ 1678708 h 8282477"/>
              <a:gd name="connsiteX11-205" fmla="*/ 4178300 w 4455996"/>
              <a:gd name="connsiteY11-206" fmla="*/ 979977 h 8282477"/>
              <a:gd name="connsiteX12-207" fmla="*/ 4455996 w 4455996"/>
              <a:gd name="connsiteY12-208" fmla="*/ 0 h 8282477"/>
              <a:gd name="connsiteX0-209" fmla="*/ 0 w 4455996"/>
              <a:gd name="connsiteY0-210" fmla="*/ 8282477 h 8282477"/>
              <a:gd name="connsiteX1-211" fmla="*/ 127000 w 4455996"/>
              <a:gd name="connsiteY1-212" fmla="*/ 6948977 h 8282477"/>
              <a:gd name="connsiteX2-213" fmla="*/ 419100 w 4455996"/>
              <a:gd name="connsiteY2-214" fmla="*/ 6567977 h 8282477"/>
              <a:gd name="connsiteX3-215" fmla="*/ 901700 w 4455996"/>
              <a:gd name="connsiteY3-216" fmla="*/ 6364777 h 8282477"/>
              <a:gd name="connsiteX4-217" fmla="*/ 1739900 w 4455996"/>
              <a:gd name="connsiteY4-218" fmla="*/ 5844077 h 8282477"/>
              <a:gd name="connsiteX5-219" fmla="*/ 2654300 w 4455996"/>
              <a:gd name="connsiteY5-220" fmla="*/ 5170977 h 8282477"/>
              <a:gd name="connsiteX6-221" fmla="*/ 3619500 w 4455996"/>
              <a:gd name="connsiteY6-222" fmla="*/ 4256577 h 8282477"/>
              <a:gd name="connsiteX7-223" fmla="*/ 3764891 w 4455996"/>
              <a:gd name="connsiteY7-224" fmla="*/ 3765435 h 8282477"/>
              <a:gd name="connsiteX8-225" fmla="*/ 3864884 w 4455996"/>
              <a:gd name="connsiteY8-226" fmla="*/ 3070165 h 8282477"/>
              <a:gd name="connsiteX9-227" fmla="*/ 3968381 w 4455996"/>
              <a:gd name="connsiteY9-228" fmla="*/ 2504209 h 8282477"/>
              <a:gd name="connsiteX10-229" fmla="*/ 4071589 w 4455996"/>
              <a:gd name="connsiteY10-230" fmla="*/ 1678708 h 8282477"/>
              <a:gd name="connsiteX11-231" fmla="*/ 4178300 w 4455996"/>
              <a:gd name="connsiteY11-232" fmla="*/ 979977 h 8282477"/>
              <a:gd name="connsiteX12-233" fmla="*/ 4455996 w 4455996"/>
              <a:gd name="connsiteY12-234" fmla="*/ 0 h 8282477"/>
              <a:gd name="connsiteX0-235" fmla="*/ 0 w 4455996"/>
              <a:gd name="connsiteY0-236" fmla="*/ 8282477 h 8282477"/>
              <a:gd name="connsiteX1-237" fmla="*/ 127000 w 4455996"/>
              <a:gd name="connsiteY1-238" fmla="*/ 6948977 h 8282477"/>
              <a:gd name="connsiteX2-239" fmla="*/ 419100 w 4455996"/>
              <a:gd name="connsiteY2-240" fmla="*/ 6567977 h 8282477"/>
              <a:gd name="connsiteX3-241" fmla="*/ 901700 w 4455996"/>
              <a:gd name="connsiteY3-242" fmla="*/ 6364777 h 8282477"/>
              <a:gd name="connsiteX4-243" fmla="*/ 1739900 w 4455996"/>
              <a:gd name="connsiteY4-244" fmla="*/ 5844077 h 8282477"/>
              <a:gd name="connsiteX5-245" fmla="*/ 2654300 w 4455996"/>
              <a:gd name="connsiteY5-246" fmla="*/ 5170977 h 8282477"/>
              <a:gd name="connsiteX6-247" fmla="*/ 3619500 w 4455996"/>
              <a:gd name="connsiteY6-248" fmla="*/ 4256577 h 8282477"/>
              <a:gd name="connsiteX7-249" fmla="*/ 3764891 w 4455996"/>
              <a:gd name="connsiteY7-250" fmla="*/ 3765435 h 8282477"/>
              <a:gd name="connsiteX8-251" fmla="*/ 3864884 w 4455996"/>
              <a:gd name="connsiteY8-252" fmla="*/ 3070165 h 8282477"/>
              <a:gd name="connsiteX9-253" fmla="*/ 3968381 w 4455996"/>
              <a:gd name="connsiteY9-254" fmla="*/ 2504209 h 8282477"/>
              <a:gd name="connsiteX10-255" fmla="*/ 4071589 w 4455996"/>
              <a:gd name="connsiteY10-256" fmla="*/ 1678708 h 8282477"/>
              <a:gd name="connsiteX11-257" fmla="*/ 4178300 w 4455996"/>
              <a:gd name="connsiteY11-258" fmla="*/ 979977 h 8282477"/>
              <a:gd name="connsiteX12-259" fmla="*/ 4455996 w 4455996"/>
              <a:gd name="connsiteY12-260" fmla="*/ 0 h 8282477"/>
              <a:gd name="connsiteX0-261" fmla="*/ 0 w 4455996"/>
              <a:gd name="connsiteY0-262" fmla="*/ 8282477 h 8282477"/>
              <a:gd name="connsiteX1-263" fmla="*/ 127000 w 4455996"/>
              <a:gd name="connsiteY1-264" fmla="*/ 6948977 h 8282477"/>
              <a:gd name="connsiteX2-265" fmla="*/ 419100 w 4455996"/>
              <a:gd name="connsiteY2-266" fmla="*/ 6567977 h 8282477"/>
              <a:gd name="connsiteX3-267" fmla="*/ 901700 w 4455996"/>
              <a:gd name="connsiteY3-268" fmla="*/ 6364777 h 8282477"/>
              <a:gd name="connsiteX4-269" fmla="*/ 1739900 w 4455996"/>
              <a:gd name="connsiteY4-270" fmla="*/ 5844077 h 8282477"/>
              <a:gd name="connsiteX5-271" fmla="*/ 2654300 w 4455996"/>
              <a:gd name="connsiteY5-272" fmla="*/ 5170977 h 8282477"/>
              <a:gd name="connsiteX6-273" fmla="*/ 3619500 w 4455996"/>
              <a:gd name="connsiteY6-274" fmla="*/ 4256577 h 8282477"/>
              <a:gd name="connsiteX7-275" fmla="*/ 3764891 w 4455996"/>
              <a:gd name="connsiteY7-276" fmla="*/ 3765435 h 8282477"/>
              <a:gd name="connsiteX8-277" fmla="*/ 3864884 w 4455996"/>
              <a:gd name="connsiteY8-278" fmla="*/ 3070165 h 8282477"/>
              <a:gd name="connsiteX9-279" fmla="*/ 3968381 w 4455996"/>
              <a:gd name="connsiteY9-280" fmla="*/ 2504209 h 8282477"/>
              <a:gd name="connsiteX10-281" fmla="*/ 4071589 w 4455996"/>
              <a:gd name="connsiteY10-282" fmla="*/ 1678708 h 8282477"/>
              <a:gd name="connsiteX11-283" fmla="*/ 4178300 w 4455996"/>
              <a:gd name="connsiteY11-284" fmla="*/ 979977 h 8282477"/>
              <a:gd name="connsiteX12-285" fmla="*/ 4455996 w 4455996"/>
              <a:gd name="connsiteY12-286" fmla="*/ 0 h 8282477"/>
              <a:gd name="connsiteX0-287" fmla="*/ 0 w 4455996"/>
              <a:gd name="connsiteY0-288" fmla="*/ 8282477 h 8282477"/>
              <a:gd name="connsiteX1-289" fmla="*/ 127000 w 4455996"/>
              <a:gd name="connsiteY1-290" fmla="*/ 6948977 h 8282477"/>
              <a:gd name="connsiteX2-291" fmla="*/ 419100 w 4455996"/>
              <a:gd name="connsiteY2-292" fmla="*/ 6567977 h 8282477"/>
              <a:gd name="connsiteX3-293" fmla="*/ 901700 w 4455996"/>
              <a:gd name="connsiteY3-294" fmla="*/ 6364777 h 8282477"/>
              <a:gd name="connsiteX4-295" fmla="*/ 1739900 w 4455996"/>
              <a:gd name="connsiteY4-296" fmla="*/ 5844077 h 8282477"/>
              <a:gd name="connsiteX5-297" fmla="*/ 2654300 w 4455996"/>
              <a:gd name="connsiteY5-298" fmla="*/ 5170977 h 8282477"/>
              <a:gd name="connsiteX6-299" fmla="*/ 3619500 w 4455996"/>
              <a:gd name="connsiteY6-300" fmla="*/ 4256577 h 8282477"/>
              <a:gd name="connsiteX7-301" fmla="*/ 3764891 w 4455996"/>
              <a:gd name="connsiteY7-302" fmla="*/ 3765435 h 8282477"/>
              <a:gd name="connsiteX8-303" fmla="*/ 3864884 w 4455996"/>
              <a:gd name="connsiteY8-304" fmla="*/ 3070165 h 8282477"/>
              <a:gd name="connsiteX9-305" fmla="*/ 3968381 w 4455996"/>
              <a:gd name="connsiteY9-306" fmla="*/ 2504209 h 8282477"/>
              <a:gd name="connsiteX10-307" fmla="*/ 4071589 w 4455996"/>
              <a:gd name="connsiteY10-308" fmla="*/ 1678708 h 8282477"/>
              <a:gd name="connsiteX11-309" fmla="*/ 4178300 w 4455996"/>
              <a:gd name="connsiteY11-310" fmla="*/ 979977 h 8282477"/>
              <a:gd name="connsiteX12-311" fmla="*/ 4455996 w 4455996"/>
              <a:gd name="connsiteY12-312" fmla="*/ 0 h 8282477"/>
              <a:gd name="connsiteX0-313" fmla="*/ 0 w 4455996"/>
              <a:gd name="connsiteY0-314" fmla="*/ 8282477 h 8282477"/>
              <a:gd name="connsiteX1-315" fmla="*/ 127000 w 4455996"/>
              <a:gd name="connsiteY1-316" fmla="*/ 6948977 h 8282477"/>
              <a:gd name="connsiteX2-317" fmla="*/ 404697 w 4455996"/>
              <a:gd name="connsiteY2-318" fmla="*/ 6606770 h 8282477"/>
              <a:gd name="connsiteX3-319" fmla="*/ 901700 w 4455996"/>
              <a:gd name="connsiteY3-320" fmla="*/ 6364777 h 8282477"/>
              <a:gd name="connsiteX4-321" fmla="*/ 1739900 w 4455996"/>
              <a:gd name="connsiteY4-322" fmla="*/ 5844077 h 8282477"/>
              <a:gd name="connsiteX5-323" fmla="*/ 2654300 w 4455996"/>
              <a:gd name="connsiteY5-324" fmla="*/ 5170977 h 8282477"/>
              <a:gd name="connsiteX6-325" fmla="*/ 3619500 w 4455996"/>
              <a:gd name="connsiteY6-326" fmla="*/ 4256577 h 8282477"/>
              <a:gd name="connsiteX7-327" fmla="*/ 3764891 w 4455996"/>
              <a:gd name="connsiteY7-328" fmla="*/ 3765435 h 8282477"/>
              <a:gd name="connsiteX8-329" fmla="*/ 3864884 w 4455996"/>
              <a:gd name="connsiteY8-330" fmla="*/ 3070165 h 8282477"/>
              <a:gd name="connsiteX9-331" fmla="*/ 3968381 w 4455996"/>
              <a:gd name="connsiteY9-332" fmla="*/ 2504209 h 8282477"/>
              <a:gd name="connsiteX10-333" fmla="*/ 4071589 w 4455996"/>
              <a:gd name="connsiteY10-334" fmla="*/ 1678708 h 8282477"/>
              <a:gd name="connsiteX11-335" fmla="*/ 4178300 w 4455996"/>
              <a:gd name="connsiteY11-336" fmla="*/ 979977 h 8282477"/>
              <a:gd name="connsiteX12-337" fmla="*/ 4455996 w 4455996"/>
              <a:gd name="connsiteY12-338" fmla="*/ 0 h 8282477"/>
              <a:gd name="connsiteX0-339" fmla="*/ 0 w 4455996"/>
              <a:gd name="connsiteY0-340" fmla="*/ 8282477 h 8282477"/>
              <a:gd name="connsiteX1-341" fmla="*/ 98192 w 4455996"/>
              <a:gd name="connsiteY1-342" fmla="*/ 7000701 h 8282477"/>
              <a:gd name="connsiteX2-343" fmla="*/ 404697 w 4455996"/>
              <a:gd name="connsiteY2-344" fmla="*/ 6606770 h 8282477"/>
              <a:gd name="connsiteX3-345" fmla="*/ 901700 w 4455996"/>
              <a:gd name="connsiteY3-346" fmla="*/ 6364777 h 8282477"/>
              <a:gd name="connsiteX4-347" fmla="*/ 1739900 w 4455996"/>
              <a:gd name="connsiteY4-348" fmla="*/ 5844077 h 8282477"/>
              <a:gd name="connsiteX5-349" fmla="*/ 2654300 w 4455996"/>
              <a:gd name="connsiteY5-350" fmla="*/ 5170977 h 8282477"/>
              <a:gd name="connsiteX6-351" fmla="*/ 3619500 w 4455996"/>
              <a:gd name="connsiteY6-352" fmla="*/ 4256577 h 8282477"/>
              <a:gd name="connsiteX7-353" fmla="*/ 3764891 w 4455996"/>
              <a:gd name="connsiteY7-354" fmla="*/ 3765435 h 8282477"/>
              <a:gd name="connsiteX8-355" fmla="*/ 3864884 w 4455996"/>
              <a:gd name="connsiteY8-356" fmla="*/ 3070165 h 8282477"/>
              <a:gd name="connsiteX9-357" fmla="*/ 3968381 w 4455996"/>
              <a:gd name="connsiteY9-358" fmla="*/ 2504209 h 8282477"/>
              <a:gd name="connsiteX10-359" fmla="*/ 4071589 w 4455996"/>
              <a:gd name="connsiteY10-360" fmla="*/ 1678708 h 8282477"/>
              <a:gd name="connsiteX11-361" fmla="*/ 4178300 w 4455996"/>
              <a:gd name="connsiteY11-362" fmla="*/ 979977 h 8282477"/>
              <a:gd name="connsiteX12-363" fmla="*/ 4455996 w 4455996"/>
              <a:gd name="connsiteY12-364" fmla="*/ 0 h 8282477"/>
              <a:gd name="connsiteX0-1-1" fmla="*/ 0 w 4455996"/>
              <a:gd name="connsiteY0-2-2" fmla="*/ 8282477 h 8282477"/>
              <a:gd name="connsiteX1-3-3" fmla="*/ 98192 w 4455996"/>
              <a:gd name="connsiteY1-4-4" fmla="*/ 7000701 h 8282477"/>
              <a:gd name="connsiteX2-5-5" fmla="*/ 404697 w 4455996"/>
              <a:gd name="connsiteY2-6-6" fmla="*/ 6606770 h 8282477"/>
              <a:gd name="connsiteX3-7-7" fmla="*/ 901700 w 4455996"/>
              <a:gd name="connsiteY3-8-8" fmla="*/ 6364777 h 8282477"/>
              <a:gd name="connsiteX4-9-9" fmla="*/ 1739900 w 4455996"/>
              <a:gd name="connsiteY4-10-10" fmla="*/ 5844077 h 8282477"/>
              <a:gd name="connsiteX5-11-11" fmla="*/ 2654300 w 4455996"/>
              <a:gd name="connsiteY5-12-12" fmla="*/ 5170977 h 8282477"/>
              <a:gd name="connsiteX6-13-13" fmla="*/ 3619500 w 4455996"/>
              <a:gd name="connsiteY6-14-14" fmla="*/ 4256577 h 8282477"/>
              <a:gd name="connsiteX7-15-15" fmla="*/ 3764891 w 4455996"/>
              <a:gd name="connsiteY7-16-16" fmla="*/ 3765435 h 8282477"/>
              <a:gd name="connsiteX8-17-17" fmla="*/ 3864884 w 4455996"/>
              <a:gd name="connsiteY8-18-18" fmla="*/ 3070165 h 8282477"/>
              <a:gd name="connsiteX9-19-19" fmla="*/ 4071589 w 4455996"/>
              <a:gd name="connsiteY9-20-20" fmla="*/ 1678708 h 8282477"/>
              <a:gd name="connsiteX10-21-21" fmla="*/ 4178300 w 4455996"/>
              <a:gd name="connsiteY10-22-22" fmla="*/ 979977 h 8282477"/>
              <a:gd name="connsiteX11-23-23" fmla="*/ 4455996 w 4455996"/>
              <a:gd name="connsiteY11-24-24" fmla="*/ 0 h 8282477"/>
              <a:gd name="connsiteX0-25" fmla="*/ 0 w 4455996"/>
              <a:gd name="connsiteY0-26" fmla="*/ 8282477 h 8282477"/>
              <a:gd name="connsiteX1-27" fmla="*/ 98192 w 4455996"/>
              <a:gd name="connsiteY1-28" fmla="*/ 7000701 h 8282477"/>
              <a:gd name="connsiteX2-29" fmla="*/ 404697 w 4455996"/>
              <a:gd name="connsiteY2-30" fmla="*/ 6606770 h 8282477"/>
              <a:gd name="connsiteX3-31" fmla="*/ 901700 w 4455996"/>
              <a:gd name="connsiteY3-32" fmla="*/ 6364777 h 8282477"/>
              <a:gd name="connsiteX4-33" fmla="*/ 1739900 w 4455996"/>
              <a:gd name="connsiteY4-34" fmla="*/ 5844077 h 8282477"/>
              <a:gd name="connsiteX5-35" fmla="*/ 2654300 w 4455996"/>
              <a:gd name="connsiteY5-36" fmla="*/ 5170977 h 8282477"/>
              <a:gd name="connsiteX6-37" fmla="*/ 3619500 w 4455996"/>
              <a:gd name="connsiteY6-38" fmla="*/ 4256577 h 8282477"/>
              <a:gd name="connsiteX7-39" fmla="*/ 3764891 w 4455996"/>
              <a:gd name="connsiteY7-40" fmla="*/ 3765435 h 8282477"/>
              <a:gd name="connsiteX8-41" fmla="*/ 3864884 w 4455996"/>
              <a:gd name="connsiteY8-42" fmla="*/ 3070165 h 8282477"/>
              <a:gd name="connsiteX9-43" fmla="*/ 4178300 w 4455996"/>
              <a:gd name="connsiteY9-44" fmla="*/ 979977 h 8282477"/>
              <a:gd name="connsiteX10-45" fmla="*/ 4455996 w 4455996"/>
              <a:gd name="connsiteY10-46" fmla="*/ 0 h 8282477"/>
              <a:gd name="connsiteX0-47" fmla="*/ 0 w 4455996"/>
              <a:gd name="connsiteY0-48" fmla="*/ 8282477 h 8282477"/>
              <a:gd name="connsiteX1-49" fmla="*/ 98192 w 4455996"/>
              <a:gd name="connsiteY1-50" fmla="*/ 7000701 h 8282477"/>
              <a:gd name="connsiteX2-51" fmla="*/ 404697 w 4455996"/>
              <a:gd name="connsiteY2-52" fmla="*/ 6606770 h 8282477"/>
              <a:gd name="connsiteX3-53" fmla="*/ 901700 w 4455996"/>
              <a:gd name="connsiteY3-54" fmla="*/ 6364777 h 8282477"/>
              <a:gd name="connsiteX4-55" fmla="*/ 1739900 w 4455996"/>
              <a:gd name="connsiteY4-56" fmla="*/ 5844077 h 8282477"/>
              <a:gd name="connsiteX5-57" fmla="*/ 2654300 w 4455996"/>
              <a:gd name="connsiteY5-58" fmla="*/ 5170977 h 8282477"/>
              <a:gd name="connsiteX6-59" fmla="*/ 3619500 w 4455996"/>
              <a:gd name="connsiteY6-60" fmla="*/ 4256577 h 8282477"/>
              <a:gd name="connsiteX7-61" fmla="*/ 3764891 w 4455996"/>
              <a:gd name="connsiteY7-62" fmla="*/ 3765435 h 8282477"/>
              <a:gd name="connsiteX8-63" fmla="*/ 3864884 w 4455996"/>
              <a:gd name="connsiteY8-64" fmla="*/ 3070165 h 8282477"/>
              <a:gd name="connsiteX9-65" fmla="*/ 3919925 w 4455996"/>
              <a:gd name="connsiteY9-66" fmla="*/ 2674220 h 8282477"/>
              <a:gd name="connsiteX10-67" fmla="*/ 4455996 w 4455996"/>
              <a:gd name="connsiteY10-68" fmla="*/ 0 h 8282477"/>
              <a:gd name="connsiteX0-69" fmla="*/ 0 w 3919925"/>
              <a:gd name="connsiteY0-70" fmla="*/ 5608257 h 5608257"/>
              <a:gd name="connsiteX1-71" fmla="*/ 98192 w 3919925"/>
              <a:gd name="connsiteY1-72" fmla="*/ 4326481 h 5608257"/>
              <a:gd name="connsiteX2-73" fmla="*/ 404697 w 3919925"/>
              <a:gd name="connsiteY2-74" fmla="*/ 3932550 h 5608257"/>
              <a:gd name="connsiteX3-75" fmla="*/ 901700 w 3919925"/>
              <a:gd name="connsiteY3-76" fmla="*/ 3690557 h 5608257"/>
              <a:gd name="connsiteX4-77" fmla="*/ 1739900 w 3919925"/>
              <a:gd name="connsiteY4-78" fmla="*/ 3169857 h 5608257"/>
              <a:gd name="connsiteX5-79" fmla="*/ 2654300 w 3919925"/>
              <a:gd name="connsiteY5-80" fmla="*/ 2496757 h 5608257"/>
              <a:gd name="connsiteX6-81" fmla="*/ 3619500 w 3919925"/>
              <a:gd name="connsiteY6-82" fmla="*/ 1582357 h 5608257"/>
              <a:gd name="connsiteX7-83" fmla="*/ 3764891 w 3919925"/>
              <a:gd name="connsiteY7-84" fmla="*/ 1091215 h 5608257"/>
              <a:gd name="connsiteX8-85" fmla="*/ 3864884 w 3919925"/>
              <a:gd name="connsiteY8-86" fmla="*/ 395945 h 5608257"/>
              <a:gd name="connsiteX9-87" fmla="*/ 3919925 w 3919925"/>
              <a:gd name="connsiteY9-88" fmla="*/ 0 h 5608257"/>
              <a:gd name="connsiteX0-89" fmla="*/ 0 w 4256936"/>
              <a:gd name="connsiteY0-90" fmla="*/ 5507409 h 5507409"/>
              <a:gd name="connsiteX1-91" fmla="*/ 435203 w 4256936"/>
              <a:gd name="connsiteY1-92" fmla="*/ 4326481 h 5507409"/>
              <a:gd name="connsiteX2-93" fmla="*/ 741708 w 4256936"/>
              <a:gd name="connsiteY2-94" fmla="*/ 3932550 h 5507409"/>
              <a:gd name="connsiteX3-95" fmla="*/ 1238711 w 4256936"/>
              <a:gd name="connsiteY3-96" fmla="*/ 3690557 h 5507409"/>
              <a:gd name="connsiteX4-97" fmla="*/ 2076911 w 4256936"/>
              <a:gd name="connsiteY4-98" fmla="*/ 3169857 h 5507409"/>
              <a:gd name="connsiteX5-99" fmla="*/ 2991311 w 4256936"/>
              <a:gd name="connsiteY5-100" fmla="*/ 2496757 h 5507409"/>
              <a:gd name="connsiteX6-101" fmla="*/ 3956511 w 4256936"/>
              <a:gd name="connsiteY6-102" fmla="*/ 1582357 h 5507409"/>
              <a:gd name="connsiteX7-103" fmla="*/ 4101902 w 4256936"/>
              <a:gd name="connsiteY7-104" fmla="*/ 1091215 h 5507409"/>
              <a:gd name="connsiteX8-105" fmla="*/ 4201895 w 4256936"/>
              <a:gd name="connsiteY8-106" fmla="*/ 395945 h 5507409"/>
              <a:gd name="connsiteX9-107" fmla="*/ 4256936 w 4256936"/>
              <a:gd name="connsiteY9-108" fmla="*/ 0 h 5507409"/>
              <a:gd name="connsiteX0-109" fmla="*/ 0 w 4256936"/>
              <a:gd name="connsiteY0-110" fmla="*/ 5507409 h 5507409"/>
              <a:gd name="connsiteX1-111" fmla="*/ 221763 w 4256936"/>
              <a:gd name="connsiteY1-112" fmla="*/ 4144955 h 5507409"/>
              <a:gd name="connsiteX2-113" fmla="*/ 741708 w 4256936"/>
              <a:gd name="connsiteY2-114" fmla="*/ 3932550 h 5507409"/>
              <a:gd name="connsiteX3-115" fmla="*/ 1238711 w 4256936"/>
              <a:gd name="connsiteY3-116" fmla="*/ 3690557 h 5507409"/>
              <a:gd name="connsiteX4-117" fmla="*/ 2076911 w 4256936"/>
              <a:gd name="connsiteY4-118" fmla="*/ 3169857 h 5507409"/>
              <a:gd name="connsiteX5-119" fmla="*/ 2991311 w 4256936"/>
              <a:gd name="connsiteY5-120" fmla="*/ 2496757 h 5507409"/>
              <a:gd name="connsiteX6-121" fmla="*/ 3956511 w 4256936"/>
              <a:gd name="connsiteY6-122" fmla="*/ 1582357 h 5507409"/>
              <a:gd name="connsiteX7-123" fmla="*/ 4101902 w 4256936"/>
              <a:gd name="connsiteY7-124" fmla="*/ 1091215 h 5507409"/>
              <a:gd name="connsiteX8-125" fmla="*/ 4201895 w 4256936"/>
              <a:gd name="connsiteY8-126" fmla="*/ 395945 h 5507409"/>
              <a:gd name="connsiteX9-127" fmla="*/ 4256936 w 4256936"/>
              <a:gd name="connsiteY9-128" fmla="*/ 0 h 5507409"/>
              <a:gd name="connsiteX0-129" fmla="*/ 0 w 4256936"/>
              <a:gd name="connsiteY0-130" fmla="*/ 5507409 h 5507409"/>
              <a:gd name="connsiteX1-131" fmla="*/ 221763 w 4256936"/>
              <a:gd name="connsiteY1-132" fmla="*/ 4144955 h 5507409"/>
              <a:gd name="connsiteX2-133" fmla="*/ 741708 w 4256936"/>
              <a:gd name="connsiteY2-134" fmla="*/ 3932550 h 5507409"/>
              <a:gd name="connsiteX3-135" fmla="*/ 1238711 w 4256936"/>
              <a:gd name="connsiteY3-136" fmla="*/ 3690557 h 5507409"/>
              <a:gd name="connsiteX4-137" fmla="*/ 2076911 w 4256936"/>
              <a:gd name="connsiteY4-138" fmla="*/ 3169857 h 5507409"/>
              <a:gd name="connsiteX5-139" fmla="*/ 2991311 w 4256936"/>
              <a:gd name="connsiteY5-140" fmla="*/ 2496757 h 5507409"/>
              <a:gd name="connsiteX6-141" fmla="*/ 3956511 w 4256936"/>
              <a:gd name="connsiteY6-142" fmla="*/ 1582357 h 5507409"/>
              <a:gd name="connsiteX7-143" fmla="*/ 4101902 w 4256936"/>
              <a:gd name="connsiteY7-144" fmla="*/ 1091215 h 5507409"/>
              <a:gd name="connsiteX8-145" fmla="*/ 4201895 w 4256936"/>
              <a:gd name="connsiteY8-146" fmla="*/ 395945 h 5507409"/>
              <a:gd name="connsiteX9-147" fmla="*/ 4256936 w 4256936"/>
              <a:gd name="connsiteY9-148" fmla="*/ 0 h 5507409"/>
              <a:gd name="connsiteX0-149" fmla="*/ 0 w 4256936"/>
              <a:gd name="connsiteY0-150" fmla="*/ 5507409 h 5507409"/>
              <a:gd name="connsiteX1-151" fmla="*/ 221763 w 4256936"/>
              <a:gd name="connsiteY1-152" fmla="*/ 4144955 h 5507409"/>
              <a:gd name="connsiteX2-153" fmla="*/ 741708 w 4256936"/>
              <a:gd name="connsiteY2-154" fmla="*/ 3751024 h 5507409"/>
              <a:gd name="connsiteX3-155" fmla="*/ 1238711 w 4256936"/>
              <a:gd name="connsiteY3-156" fmla="*/ 3690557 h 5507409"/>
              <a:gd name="connsiteX4-157" fmla="*/ 2076911 w 4256936"/>
              <a:gd name="connsiteY4-158" fmla="*/ 3169857 h 5507409"/>
              <a:gd name="connsiteX5-159" fmla="*/ 2991311 w 4256936"/>
              <a:gd name="connsiteY5-160" fmla="*/ 2496757 h 5507409"/>
              <a:gd name="connsiteX6-161" fmla="*/ 3956511 w 4256936"/>
              <a:gd name="connsiteY6-162" fmla="*/ 1582357 h 5507409"/>
              <a:gd name="connsiteX7-163" fmla="*/ 4101902 w 4256936"/>
              <a:gd name="connsiteY7-164" fmla="*/ 1091215 h 5507409"/>
              <a:gd name="connsiteX8-165" fmla="*/ 4201895 w 4256936"/>
              <a:gd name="connsiteY8-166" fmla="*/ 395945 h 5507409"/>
              <a:gd name="connsiteX9-167" fmla="*/ 4256936 w 4256936"/>
              <a:gd name="connsiteY9-168" fmla="*/ 0 h 5507409"/>
              <a:gd name="connsiteX0-169" fmla="*/ 0 w 4256936"/>
              <a:gd name="connsiteY0-170" fmla="*/ 5507409 h 5507409"/>
              <a:gd name="connsiteX1-171" fmla="*/ 221763 w 4256936"/>
              <a:gd name="connsiteY1-172" fmla="*/ 4144955 h 5507409"/>
              <a:gd name="connsiteX2-173" fmla="*/ 741708 w 4256936"/>
              <a:gd name="connsiteY2-174" fmla="*/ 3751024 h 5507409"/>
              <a:gd name="connsiteX3-175" fmla="*/ 1238711 w 4256936"/>
              <a:gd name="connsiteY3-176" fmla="*/ 3690557 h 5507409"/>
              <a:gd name="connsiteX4-177" fmla="*/ 2076911 w 4256936"/>
              <a:gd name="connsiteY4-178" fmla="*/ 3169857 h 5507409"/>
              <a:gd name="connsiteX5-179" fmla="*/ 2991311 w 4256936"/>
              <a:gd name="connsiteY5-180" fmla="*/ 2496757 h 5507409"/>
              <a:gd name="connsiteX6-181" fmla="*/ 3956511 w 4256936"/>
              <a:gd name="connsiteY6-182" fmla="*/ 1582357 h 5507409"/>
              <a:gd name="connsiteX7-183" fmla="*/ 4101902 w 4256936"/>
              <a:gd name="connsiteY7-184" fmla="*/ 1091215 h 5507409"/>
              <a:gd name="connsiteX8-185" fmla="*/ 4256936 w 4256936"/>
              <a:gd name="connsiteY8-186" fmla="*/ 0 h 5507409"/>
              <a:gd name="connsiteX0-187" fmla="*/ 0 w 4256936"/>
              <a:gd name="connsiteY0-188" fmla="*/ 5507409 h 5507409"/>
              <a:gd name="connsiteX1-189" fmla="*/ 221763 w 4256936"/>
              <a:gd name="connsiteY1-190" fmla="*/ 4144955 h 5507409"/>
              <a:gd name="connsiteX2-191" fmla="*/ 741708 w 4256936"/>
              <a:gd name="connsiteY2-192" fmla="*/ 3751024 h 5507409"/>
              <a:gd name="connsiteX3-193" fmla="*/ 1238711 w 4256936"/>
              <a:gd name="connsiteY3-194" fmla="*/ 3690557 h 5507409"/>
              <a:gd name="connsiteX4-195" fmla="*/ 2076911 w 4256936"/>
              <a:gd name="connsiteY4-196" fmla="*/ 3169857 h 5507409"/>
              <a:gd name="connsiteX5-197" fmla="*/ 2991311 w 4256936"/>
              <a:gd name="connsiteY5-198" fmla="*/ 2496757 h 5507409"/>
              <a:gd name="connsiteX6-199" fmla="*/ 3956511 w 4256936"/>
              <a:gd name="connsiteY6-200" fmla="*/ 1582357 h 5507409"/>
              <a:gd name="connsiteX7-201" fmla="*/ 4045733 w 4256936"/>
              <a:gd name="connsiteY7-202" fmla="*/ 1101300 h 5507409"/>
              <a:gd name="connsiteX8-203" fmla="*/ 4256936 w 4256936"/>
              <a:gd name="connsiteY8-204" fmla="*/ 0 h 5507409"/>
              <a:gd name="connsiteX0-205" fmla="*/ 0 w 4256936"/>
              <a:gd name="connsiteY0-206" fmla="*/ 5507409 h 5507409"/>
              <a:gd name="connsiteX1-207" fmla="*/ 221763 w 4256936"/>
              <a:gd name="connsiteY1-208" fmla="*/ 4144955 h 5507409"/>
              <a:gd name="connsiteX2-209" fmla="*/ 741708 w 4256936"/>
              <a:gd name="connsiteY2-210" fmla="*/ 3751024 h 5507409"/>
              <a:gd name="connsiteX3-211" fmla="*/ 1238711 w 4256936"/>
              <a:gd name="connsiteY3-212" fmla="*/ 3690557 h 5507409"/>
              <a:gd name="connsiteX4-213" fmla="*/ 2076911 w 4256936"/>
              <a:gd name="connsiteY4-214" fmla="*/ 3169857 h 5507409"/>
              <a:gd name="connsiteX5-215" fmla="*/ 2991311 w 4256936"/>
              <a:gd name="connsiteY5-216" fmla="*/ 2496757 h 5507409"/>
              <a:gd name="connsiteX6-217" fmla="*/ 3877875 w 4256936"/>
              <a:gd name="connsiteY6-218" fmla="*/ 1542018 h 5507409"/>
              <a:gd name="connsiteX7-219" fmla="*/ 4045733 w 4256936"/>
              <a:gd name="connsiteY7-220" fmla="*/ 1101300 h 5507409"/>
              <a:gd name="connsiteX8-221" fmla="*/ 4256936 w 4256936"/>
              <a:gd name="connsiteY8-222" fmla="*/ 0 h 5507409"/>
              <a:gd name="connsiteX0-223" fmla="*/ 0 w 4256936"/>
              <a:gd name="connsiteY0-224" fmla="*/ 5507409 h 5507409"/>
              <a:gd name="connsiteX1-225" fmla="*/ 221763 w 4256936"/>
              <a:gd name="connsiteY1-226" fmla="*/ 4144955 h 5507409"/>
              <a:gd name="connsiteX2-227" fmla="*/ 741708 w 4256936"/>
              <a:gd name="connsiteY2-228" fmla="*/ 3751024 h 5507409"/>
              <a:gd name="connsiteX3-229" fmla="*/ 2076911 w 4256936"/>
              <a:gd name="connsiteY3-230" fmla="*/ 3169857 h 5507409"/>
              <a:gd name="connsiteX4-231" fmla="*/ 2991311 w 4256936"/>
              <a:gd name="connsiteY4-232" fmla="*/ 2496757 h 5507409"/>
              <a:gd name="connsiteX5-233" fmla="*/ 3877875 w 4256936"/>
              <a:gd name="connsiteY5-234" fmla="*/ 1542018 h 5507409"/>
              <a:gd name="connsiteX6-235" fmla="*/ 4045733 w 4256936"/>
              <a:gd name="connsiteY6-236" fmla="*/ 1101300 h 5507409"/>
              <a:gd name="connsiteX7-237" fmla="*/ 4256936 w 4256936"/>
              <a:gd name="connsiteY7-238" fmla="*/ 0 h 5507409"/>
              <a:gd name="connsiteX0-239" fmla="*/ 0 w 4256936"/>
              <a:gd name="connsiteY0-240" fmla="*/ 5507409 h 5507409"/>
              <a:gd name="connsiteX1-241" fmla="*/ 221763 w 4256936"/>
              <a:gd name="connsiteY1-242" fmla="*/ 4144955 h 5507409"/>
              <a:gd name="connsiteX2-243" fmla="*/ 741708 w 4256936"/>
              <a:gd name="connsiteY2-244" fmla="*/ 3751024 h 5507409"/>
              <a:gd name="connsiteX3-245" fmla="*/ 2991311 w 4256936"/>
              <a:gd name="connsiteY3-246" fmla="*/ 2496757 h 5507409"/>
              <a:gd name="connsiteX4-247" fmla="*/ 3877875 w 4256936"/>
              <a:gd name="connsiteY4-248" fmla="*/ 1542018 h 5507409"/>
              <a:gd name="connsiteX5-249" fmla="*/ 4045733 w 4256936"/>
              <a:gd name="connsiteY5-250" fmla="*/ 1101300 h 5507409"/>
              <a:gd name="connsiteX6-251" fmla="*/ 4256936 w 4256936"/>
              <a:gd name="connsiteY6-252" fmla="*/ 0 h 5507409"/>
              <a:gd name="connsiteX0-253" fmla="*/ 0 w 4256936"/>
              <a:gd name="connsiteY0-254" fmla="*/ 5507409 h 5507409"/>
              <a:gd name="connsiteX1-255" fmla="*/ 221763 w 4256936"/>
              <a:gd name="connsiteY1-256" fmla="*/ 4144955 h 5507409"/>
              <a:gd name="connsiteX2-257" fmla="*/ 741708 w 4256936"/>
              <a:gd name="connsiteY2-258" fmla="*/ 3751024 h 5507409"/>
              <a:gd name="connsiteX3-259" fmla="*/ 2991311 w 4256936"/>
              <a:gd name="connsiteY3-260" fmla="*/ 2496757 h 5507409"/>
              <a:gd name="connsiteX4-261" fmla="*/ 3877875 w 4256936"/>
              <a:gd name="connsiteY4-262" fmla="*/ 1542018 h 5507409"/>
              <a:gd name="connsiteX5-263" fmla="*/ 4045733 w 4256936"/>
              <a:gd name="connsiteY5-264" fmla="*/ 1101300 h 5507409"/>
              <a:gd name="connsiteX6-265" fmla="*/ 4256936 w 4256936"/>
              <a:gd name="connsiteY6-266" fmla="*/ 0 h 5507409"/>
              <a:gd name="connsiteX0-267" fmla="*/ 0 w 4256936"/>
              <a:gd name="connsiteY0-268" fmla="*/ 5507409 h 5507409"/>
              <a:gd name="connsiteX1-269" fmla="*/ 221763 w 4256936"/>
              <a:gd name="connsiteY1-270" fmla="*/ 4144955 h 5507409"/>
              <a:gd name="connsiteX2-271" fmla="*/ 741708 w 4256936"/>
              <a:gd name="connsiteY2-272" fmla="*/ 3751024 h 5507409"/>
              <a:gd name="connsiteX3-273" fmla="*/ 2948516 w 4256936"/>
              <a:gd name="connsiteY3-274" fmla="*/ 2419921 h 5507409"/>
              <a:gd name="connsiteX4-275" fmla="*/ 3877875 w 4256936"/>
              <a:gd name="connsiteY4-276" fmla="*/ 1542018 h 5507409"/>
              <a:gd name="connsiteX5-277" fmla="*/ 4045733 w 4256936"/>
              <a:gd name="connsiteY5-278" fmla="*/ 1101300 h 5507409"/>
              <a:gd name="connsiteX6-279" fmla="*/ 4256936 w 4256936"/>
              <a:gd name="connsiteY6-280" fmla="*/ 0 h 5507409"/>
              <a:gd name="connsiteX0-281" fmla="*/ 0 w 4256936"/>
              <a:gd name="connsiteY0-282" fmla="*/ 5507409 h 5507409"/>
              <a:gd name="connsiteX1-283" fmla="*/ 221763 w 4256936"/>
              <a:gd name="connsiteY1-284" fmla="*/ 4144955 h 5507409"/>
              <a:gd name="connsiteX2-285" fmla="*/ 741708 w 4256936"/>
              <a:gd name="connsiteY2-286" fmla="*/ 3751024 h 5507409"/>
              <a:gd name="connsiteX3-287" fmla="*/ 2948516 w 4256936"/>
              <a:gd name="connsiteY3-288" fmla="*/ 2419921 h 5507409"/>
              <a:gd name="connsiteX4-289" fmla="*/ 3877875 w 4256936"/>
              <a:gd name="connsiteY4-290" fmla="*/ 1542018 h 5507409"/>
              <a:gd name="connsiteX5-291" fmla="*/ 4045733 w 4256936"/>
              <a:gd name="connsiteY5-292" fmla="*/ 1101300 h 5507409"/>
              <a:gd name="connsiteX6-293" fmla="*/ 4256936 w 4256936"/>
              <a:gd name="connsiteY6-294" fmla="*/ 0 h 5507409"/>
              <a:gd name="connsiteX0-295" fmla="*/ 0 w 4256936"/>
              <a:gd name="connsiteY0-296" fmla="*/ 5507409 h 5507409"/>
              <a:gd name="connsiteX1-297" fmla="*/ 221763 w 4256936"/>
              <a:gd name="connsiteY1-298" fmla="*/ 4144955 h 5507409"/>
              <a:gd name="connsiteX2-299" fmla="*/ 741708 w 4256936"/>
              <a:gd name="connsiteY2-300" fmla="*/ 3751024 h 5507409"/>
              <a:gd name="connsiteX3-301" fmla="*/ 2948516 w 4256936"/>
              <a:gd name="connsiteY3-302" fmla="*/ 2419921 h 5507409"/>
              <a:gd name="connsiteX4-303" fmla="*/ 3877875 w 4256936"/>
              <a:gd name="connsiteY4-304" fmla="*/ 1542018 h 5507409"/>
              <a:gd name="connsiteX5-305" fmla="*/ 4045733 w 4256936"/>
              <a:gd name="connsiteY5-306" fmla="*/ 1101300 h 5507409"/>
              <a:gd name="connsiteX6-307" fmla="*/ 4256936 w 4256936"/>
              <a:gd name="connsiteY6-308" fmla="*/ 0 h 5507409"/>
              <a:gd name="connsiteX0-309" fmla="*/ 0 w 4256936"/>
              <a:gd name="connsiteY0-310" fmla="*/ 5507409 h 5507409"/>
              <a:gd name="connsiteX1-311" fmla="*/ 221763 w 4256936"/>
              <a:gd name="connsiteY1-312" fmla="*/ 4144955 h 5507409"/>
              <a:gd name="connsiteX2-313" fmla="*/ 741708 w 4256936"/>
              <a:gd name="connsiteY2-314" fmla="*/ 3751024 h 5507409"/>
              <a:gd name="connsiteX3-315" fmla="*/ 2914280 w 4256936"/>
              <a:gd name="connsiteY3-316" fmla="*/ 2442972 h 5507409"/>
              <a:gd name="connsiteX4-317" fmla="*/ 3877875 w 4256936"/>
              <a:gd name="connsiteY4-318" fmla="*/ 1542018 h 5507409"/>
              <a:gd name="connsiteX5-319" fmla="*/ 4045733 w 4256936"/>
              <a:gd name="connsiteY5-320" fmla="*/ 1101300 h 5507409"/>
              <a:gd name="connsiteX6-321" fmla="*/ 4256936 w 4256936"/>
              <a:gd name="connsiteY6-322" fmla="*/ 0 h 5507409"/>
              <a:gd name="connsiteX0-323" fmla="*/ 0 w 4256936"/>
              <a:gd name="connsiteY0-324" fmla="*/ 5507409 h 5507409"/>
              <a:gd name="connsiteX1-325" fmla="*/ 221763 w 4256936"/>
              <a:gd name="connsiteY1-326" fmla="*/ 4144955 h 5507409"/>
              <a:gd name="connsiteX2-327" fmla="*/ 741708 w 4256936"/>
              <a:gd name="connsiteY2-328" fmla="*/ 3751024 h 5507409"/>
              <a:gd name="connsiteX3-329" fmla="*/ 2914280 w 4256936"/>
              <a:gd name="connsiteY3-330" fmla="*/ 2442972 h 5507409"/>
              <a:gd name="connsiteX4-331" fmla="*/ 3877875 w 4256936"/>
              <a:gd name="connsiteY4-332" fmla="*/ 1542018 h 5507409"/>
              <a:gd name="connsiteX5-333" fmla="*/ 4045733 w 4256936"/>
              <a:gd name="connsiteY5-334" fmla="*/ 1101300 h 5507409"/>
              <a:gd name="connsiteX6-335" fmla="*/ 4256936 w 4256936"/>
              <a:gd name="connsiteY6-336" fmla="*/ 0 h 5507409"/>
              <a:gd name="connsiteX0-337" fmla="*/ 0 w 4256936"/>
              <a:gd name="connsiteY0-338" fmla="*/ 5507409 h 5507409"/>
              <a:gd name="connsiteX1-339" fmla="*/ 221763 w 4256936"/>
              <a:gd name="connsiteY1-340" fmla="*/ 4144955 h 5507409"/>
              <a:gd name="connsiteX2-341" fmla="*/ 741708 w 4256936"/>
              <a:gd name="connsiteY2-342" fmla="*/ 3751024 h 5507409"/>
              <a:gd name="connsiteX3-343" fmla="*/ 2914280 w 4256936"/>
              <a:gd name="connsiteY3-344" fmla="*/ 2442972 h 5507409"/>
              <a:gd name="connsiteX4-345" fmla="*/ 3877875 w 4256936"/>
              <a:gd name="connsiteY4-346" fmla="*/ 1542018 h 5507409"/>
              <a:gd name="connsiteX5-347" fmla="*/ 4045733 w 4256936"/>
              <a:gd name="connsiteY5-348" fmla="*/ 1101300 h 5507409"/>
              <a:gd name="connsiteX6-349" fmla="*/ 4256936 w 4256936"/>
              <a:gd name="connsiteY6-350" fmla="*/ 0 h 5507409"/>
              <a:gd name="connsiteX0-351" fmla="*/ 0 w 4256936"/>
              <a:gd name="connsiteY0-352" fmla="*/ 5507409 h 5507409"/>
              <a:gd name="connsiteX1-353" fmla="*/ 221763 w 4256936"/>
              <a:gd name="connsiteY1-354" fmla="*/ 4144955 h 5507409"/>
              <a:gd name="connsiteX2-355" fmla="*/ 741708 w 4256936"/>
              <a:gd name="connsiteY2-356" fmla="*/ 3751024 h 5507409"/>
              <a:gd name="connsiteX3-357" fmla="*/ 2914280 w 4256936"/>
              <a:gd name="connsiteY3-358" fmla="*/ 2442972 h 5507409"/>
              <a:gd name="connsiteX4-359" fmla="*/ 3894726 w 4256936"/>
              <a:gd name="connsiteY4-360" fmla="*/ 1562187 h 5507409"/>
              <a:gd name="connsiteX5-361" fmla="*/ 4045733 w 4256936"/>
              <a:gd name="connsiteY5-362" fmla="*/ 1101300 h 5507409"/>
              <a:gd name="connsiteX6-363" fmla="*/ 4256936 w 4256936"/>
              <a:gd name="connsiteY6-364" fmla="*/ 0 h 5507409"/>
              <a:gd name="connsiteX0-365" fmla="*/ 0 w 4256936"/>
              <a:gd name="connsiteY0-366" fmla="*/ 5507409 h 5507409"/>
              <a:gd name="connsiteX1-367" fmla="*/ 221763 w 4256936"/>
              <a:gd name="connsiteY1-368" fmla="*/ 4144955 h 5507409"/>
              <a:gd name="connsiteX2-369" fmla="*/ 741708 w 4256936"/>
              <a:gd name="connsiteY2-370" fmla="*/ 3751024 h 5507409"/>
              <a:gd name="connsiteX3-371" fmla="*/ 2914280 w 4256936"/>
              <a:gd name="connsiteY3-372" fmla="*/ 2437930 h 5507409"/>
              <a:gd name="connsiteX4-373" fmla="*/ 3894726 w 4256936"/>
              <a:gd name="connsiteY4-374" fmla="*/ 1562187 h 5507409"/>
              <a:gd name="connsiteX5-375" fmla="*/ 4045733 w 4256936"/>
              <a:gd name="connsiteY5-376" fmla="*/ 1101300 h 5507409"/>
              <a:gd name="connsiteX6-377" fmla="*/ 4256936 w 4256936"/>
              <a:gd name="connsiteY6-378" fmla="*/ 0 h 5507409"/>
              <a:gd name="connsiteX0-379" fmla="*/ 0 w 4256936"/>
              <a:gd name="connsiteY0-380" fmla="*/ 5507409 h 5507409"/>
              <a:gd name="connsiteX1-381" fmla="*/ 221763 w 4256936"/>
              <a:gd name="connsiteY1-382" fmla="*/ 4144955 h 5507409"/>
              <a:gd name="connsiteX2-383" fmla="*/ 741708 w 4256936"/>
              <a:gd name="connsiteY2-384" fmla="*/ 3751024 h 5507409"/>
              <a:gd name="connsiteX3-385" fmla="*/ 2914280 w 4256936"/>
              <a:gd name="connsiteY3-386" fmla="*/ 2437930 h 5507409"/>
              <a:gd name="connsiteX4-387" fmla="*/ 3894726 w 4256936"/>
              <a:gd name="connsiteY4-388" fmla="*/ 1562187 h 5507409"/>
              <a:gd name="connsiteX5-389" fmla="*/ 4045733 w 4256936"/>
              <a:gd name="connsiteY5-390" fmla="*/ 1101300 h 5507409"/>
              <a:gd name="connsiteX6-391" fmla="*/ 4256936 w 4256936"/>
              <a:gd name="connsiteY6-392" fmla="*/ 0 h 5507409"/>
              <a:gd name="connsiteX0-393" fmla="*/ 0 w 4256936"/>
              <a:gd name="connsiteY0-394" fmla="*/ 5507409 h 5507409"/>
              <a:gd name="connsiteX1-395" fmla="*/ 221763 w 4256936"/>
              <a:gd name="connsiteY1-396" fmla="*/ 4144955 h 5507409"/>
              <a:gd name="connsiteX2-397" fmla="*/ 741708 w 4256936"/>
              <a:gd name="connsiteY2-398" fmla="*/ 3751024 h 5507409"/>
              <a:gd name="connsiteX3-399" fmla="*/ 3894726 w 4256936"/>
              <a:gd name="connsiteY3-400" fmla="*/ 1562187 h 5507409"/>
              <a:gd name="connsiteX4-401" fmla="*/ 4045733 w 4256936"/>
              <a:gd name="connsiteY4-402" fmla="*/ 1101300 h 5507409"/>
              <a:gd name="connsiteX5-403" fmla="*/ 4256936 w 4256936"/>
              <a:gd name="connsiteY5-404" fmla="*/ 0 h 5507409"/>
              <a:gd name="connsiteX0-405" fmla="*/ 0 w 4256936"/>
              <a:gd name="connsiteY0-406" fmla="*/ 5507409 h 5507409"/>
              <a:gd name="connsiteX1-407" fmla="*/ 221763 w 4256936"/>
              <a:gd name="connsiteY1-408" fmla="*/ 4144955 h 5507409"/>
              <a:gd name="connsiteX2-409" fmla="*/ 741708 w 4256936"/>
              <a:gd name="connsiteY2-410" fmla="*/ 3751024 h 5507409"/>
              <a:gd name="connsiteX3-411" fmla="*/ 3022091 w 4256936"/>
              <a:gd name="connsiteY3-412" fmla="*/ 2204643 h 5507409"/>
              <a:gd name="connsiteX4-413" fmla="*/ 3894726 w 4256936"/>
              <a:gd name="connsiteY4-414" fmla="*/ 1562187 h 5507409"/>
              <a:gd name="connsiteX5-415" fmla="*/ 4045733 w 4256936"/>
              <a:gd name="connsiteY5-416" fmla="*/ 1101300 h 5507409"/>
              <a:gd name="connsiteX6-417" fmla="*/ 4256936 w 4256936"/>
              <a:gd name="connsiteY6-418" fmla="*/ 0 h 5507409"/>
              <a:gd name="connsiteX0-419" fmla="*/ 0 w 4256936"/>
              <a:gd name="connsiteY0-420" fmla="*/ 5507409 h 5507409"/>
              <a:gd name="connsiteX1-421" fmla="*/ 221763 w 4256936"/>
              <a:gd name="connsiteY1-422" fmla="*/ 4144955 h 5507409"/>
              <a:gd name="connsiteX2-423" fmla="*/ 741708 w 4256936"/>
              <a:gd name="connsiteY2-424" fmla="*/ 3751024 h 5507409"/>
              <a:gd name="connsiteX3-425" fmla="*/ 3005240 w 4256936"/>
              <a:gd name="connsiteY3-426" fmla="*/ 2360957 h 5507409"/>
              <a:gd name="connsiteX4-427" fmla="*/ 3894726 w 4256936"/>
              <a:gd name="connsiteY4-428" fmla="*/ 1562187 h 5507409"/>
              <a:gd name="connsiteX5-429" fmla="*/ 4045733 w 4256936"/>
              <a:gd name="connsiteY5-430" fmla="*/ 1101300 h 5507409"/>
              <a:gd name="connsiteX6-431" fmla="*/ 4256936 w 4256936"/>
              <a:gd name="connsiteY6-432" fmla="*/ 0 h 5507409"/>
              <a:gd name="connsiteX0-433" fmla="*/ 0 w 4256936"/>
              <a:gd name="connsiteY0-434" fmla="*/ 5507409 h 5507409"/>
              <a:gd name="connsiteX1-435" fmla="*/ 221763 w 4256936"/>
              <a:gd name="connsiteY1-436" fmla="*/ 4144955 h 5507409"/>
              <a:gd name="connsiteX2-437" fmla="*/ 741708 w 4256936"/>
              <a:gd name="connsiteY2-438" fmla="*/ 3751024 h 5507409"/>
              <a:gd name="connsiteX3-439" fmla="*/ 3005240 w 4256936"/>
              <a:gd name="connsiteY3-440" fmla="*/ 2360957 h 5507409"/>
              <a:gd name="connsiteX4-441" fmla="*/ 3894726 w 4256936"/>
              <a:gd name="connsiteY4-442" fmla="*/ 1562187 h 5507409"/>
              <a:gd name="connsiteX5-443" fmla="*/ 4045733 w 4256936"/>
              <a:gd name="connsiteY5-444" fmla="*/ 1101300 h 5507409"/>
              <a:gd name="connsiteX6-445" fmla="*/ 4256936 w 4256936"/>
              <a:gd name="connsiteY6-446" fmla="*/ 0 h 5507409"/>
              <a:gd name="connsiteX0-447" fmla="*/ 0 w 4256936"/>
              <a:gd name="connsiteY0-448" fmla="*/ 5507409 h 5507409"/>
              <a:gd name="connsiteX1-449" fmla="*/ 221763 w 4256936"/>
              <a:gd name="connsiteY1-450" fmla="*/ 4144955 h 5507409"/>
              <a:gd name="connsiteX2-451" fmla="*/ 741708 w 4256936"/>
              <a:gd name="connsiteY2-452" fmla="*/ 3751024 h 5507409"/>
              <a:gd name="connsiteX3-453" fmla="*/ 3005240 w 4256936"/>
              <a:gd name="connsiteY3-454" fmla="*/ 2360957 h 5507409"/>
              <a:gd name="connsiteX4-455" fmla="*/ 3894726 w 4256936"/>
              <a:gd name="connsiteY4-456" fmla="*/ 1562187 h 5507409"/>
              <a:gd name="connsiteX5-457" fmla="*/ 4045733 w 4256936"/>
              <a:gd name="connsiteY5-458" fmla="*/ 1101300 h 5507409"/>
              <a:gd name="connsiteX6-459" fmla="*/ 4256936 w 4256936"/>
              <a:gd name="connsiteY6-460" fmla="*/ 0 h 5507409"/>
              <a:gd name="connsiteX0-461" fmla="*/ 0 w 4256936"/>
              <a:gd name="connsiteY0-462" fmla="*/ 5507409 h 5507409"/>
              <a:gd name="connsiteX1-463" fmla="*/ 221763 w 4256936"/>
              <a:gd name="connsiteY1-464" fmla="*/ 4144955 h 5507409"/>
              <a:gd name="connsiteX2-465" fmla="*/ 741708 w 4256936"/>
              <a:gd name="connsiteY2-466" fmla="*/ 3751024 h 5507409"/>
              <a:gd name="connsiteX3-467" fmla="*/ 3005240 w 4256936"/>
              <a:gd name="connsiteY3-468" fmla="*/ 2360957 h 5507409"/>
              <a:gd name="connsiteX4-469" fmla="*/ 3894726 w 4256936"/>
              <a:gd name="connsiteY4-470" fmla="*/ 1562187 h 5507409"/>
              <a:gd name="connsiteX5-471" fmla="*/ 4045733 w 4256936"/>
              <a:gd name="connsiteY5-472" fmla="*/ 1101300 h 5507409"/>
              <a:gd name="connsiteX6-473" fmla="*/ 4256936 w 4256936"/>
              <a:gd name="connsiteY6-474" fmla="*/ 0 h 5507409"/>
              <a:gd name="connsiteX0-475" fmla="*/ 0 w 4256936"/>
              <a:gd name="connsiteY0-476" fmla="*/ 5507409 h 5507409"/>
              <a:gd name="connsiteX1-477" fmla="*/ 221763 w 4256936"/>
              <a:gd name="connsiteY1-478" fmla="*/ 4144955 h 5507409"/>
              <a:gd name="connsiteX2-479" fmla="*/ 741708 w 4256936"/>
              <a:gd name="connsiteY2-480" fmla="*/ 3751024 h 5507409"/>
              <a:gd name="connsiteX3-481" fmla="*/ 3005240 w 4256936"/>
              <a:gd name="connsiteY3-482" fmla="*/ 2360957 h 5507409"/>
              <a:gd name="connsiteX4-483" fmla="*/ 3894726 w 4256936"/>
              <a:gd name="connsiteY4-484" fmla="*/ 1562187 h 5507409"/>
              <a:gd name="connsiteX5-485" fmla="*/ 4045733 w 4256936"/>
              <a:gd name="connsiteY5-486" fmla="*/ 1101300 h 5507409"/>
              <a:gd name="connsiteX6-487" fmla="*/ 4256936 w 4256936"/>
              <a:gd name="connsiteY6-488" fmla="*/ 0 h 5507409"/>
              <a:gd name="connsiteX0-489" fmla="*/ 0 w 4256936"/>
              <a:gd name="connsiteY0-490" fmla="*/ 5507409 h 5507409"/>
              <a:gd name="connsiteX1-491" fmla="*/ 221763 w 4256936"/>
              <a:gd name="connsiteY1-492" fmla="*/ 4144955 h 5507409"/>
              <a:gd name="connsiteX2-493" fmla="*/ 741708 w 4256936"/>
              <a:gd name="connsiteY2-494" fmla="*/ 3751024 h 5507409"/>
              <a:gd name="connsiteX3-495" fmla="*/ 3005240 w 4256936"/>
              <a:gd name="connsiteY3-496" fmla="*/ 2360957 h 5507409"/>
              <a:gd name="connsiteX4-497" fmla="*/ 4045733 w 4256936"/>
              <a:gd name="connsiteY4-498" fmla="*/ 1101300 h 5507409"/>
              <a:gd name="connsiteX5-499" fmla="*/ 4256936 w 4256936"/>
              <a:gd name="connsiteY5-500" fmla="*/ 0 h 5507409"/>
              <a:gd name="connsiteX0-501" fmla="*/ 0 w 4256936"/>
              <a:gd name="connsiteY0-502" fmla="*/ 5507409 h 5507409"/>
              <a:gd name="connsiteX1-503" fmla="*/ 221763 w 4256936"/>
              <a:gd name="connsiteY1-504" fmla="*/ 4144955 h 5507409"/>
              <a:gd name="connsiteX2-505" fmla="*/ 741708 w 4256936"/>
              <a:gd name="connsiteY2-506" fmla="*/ 3751024 h 5507409"/>
              <a:gd name="connsiteX3-507" fmla="*/ 3005240 w 4256936"/>
              <a:gd name="connsiteY3-508" fmla="*/ 2360957 h 5507409"/>
              <a:gd name="connsiteX4-509" fmla="*/ 3898320 w 4256936"/>
              <a:gd name="connsiteY4-510" fmla="*/ 1347436 h 5507409"/>
              <a:gd name="connsiteX5-511" fmla="*/ 4045733 w 4256936"/>
              <a:gd name="connsiteY5-512" fmla="*/ 1101300 h 5507409"/>
              <a:gd name="connsiteX6-513" fmla="*/ 4256936 w 4256936"/>
              <a:gd name="connsiteY6-514" fmla="*/ 0 h 5507409"/>
              <a:gd name="connsiteX0-515" fmla="*/ 0 w 4256936"/>
              <a:gd name="connsiteY0-516" fmla="*/ 5507409 h 5507409"/>
              <a:gd name="connsiteX1-517" fmla="*/ 221763 w 4256936"/>
              <a:gd name="connsiteY1-518" fmla="*/ 4144955 h 5507409"/>
              <a:gd name="connsiteX2-519" fmla="*/ 741708 w 4256936"/>
              <a:gd name="connsiteY2-520" fmla="*/ 3751024 h 5507409"/>
              <a:gd name="connsiteX3-521" fmla="*/ 3005240 w 4256936"/>
              <a:gd name="connsiteY3-522" fmla="*/ 2360957 h 5507409"/>
              <a:gd name="connsiteX4-523" fmla="*/ 3926404 w 4256936"/>
              <a:gd name="connsiteY4-524" fmla="*/ 1528962 h 5507409"/>
              <a:gd name="connsiteX5-525" fmla="*/ 4045733 w 4256936"/>
              <a:gd name="connsiteY5-526" fmla="*/ 1101300 h 5507409"/>
              <a:gd name="connsiteX6-527" fmla="*/ 4256936 w 4256936"/>
              <a:gd name="connsiteY6-528" fmla="*/ 0 h 5507409"/>
              <a:gd name="connsiteX0-529" fmla="*/ 0 w 4256936"/>
              <a:gd name="connsiteY0-530" fmla="*/ 5507409 h 5507409"/>
              <a:gd name="connsiteX1-531" fmla="*/ 221763 w 4256936"/>
              <a:gd name="connsiteY1-532" fmla="*/ 4144955 h 5507409"/>
              <a:gd name="connsiteX2-533" fmla="*/ 741708 w 4256936"/>
              <a:gd name="connsiteY2-534" fmla="*/ 3751024 h 5507409"/>
              <a:gd name="connsiteX3-535" fmla="*/ 3005240 w 4256936"/>
              <a:gd name="connsiteY3-536" fmla="*/ 2360957 h 5507409"/>
              <a:gd name="connsiteX4-537" fmla="*/ 3926404 w 4256936"/>
              <a:gd name="connsiteY4-538" fmla="*/ 1528962 h 5507409"/>
              <a:gd name="connsiteX5-539" fmla="*/ 4045733 w 4256936"/>
              <a:gd name="connsiteY5-540" fmla="*/ 1101300 h 5507409"/>
              <a:gd name="connsiteX6-541" fmla="*/ 4256936 w 4256936"/>
              <a:gd name="connsiteY6-542" fmla="*/ 0 h 5507409"/>
              <a:gd name="connsiteX0-543" fmla="*/ 0 w 4240085"/>
              <a:gd name="connsiteY0-544" fmla="*/ 5527579 h 5527579"/>
              <a:gd name="connsiteX1-545" fmla="*/ 221763 w 4240085"/>
              <a:gd name="connsiteY1-546" fmla="*/ 4165125 h 5527579"/>
              <a:gd name="connsiteX2-547" fmla="*/ 741708 w 4240085"/>
              <a:gd name="connsiteY2-548" fmla="*/ 3771194 h 5527579"/>
              <a:gd name="connsiteX3-549" fmla="*/ 3005240 w 4240085"/>
              <a:gd name="connsiteY3-550" fmla="*/ 2381127 h 5527579"/>
              <a:gd name="connsiteX4-551" fmla="*/ 3926404 w 4240085"/>
              <a:gd name="connsiteY4-552" fmla="*/ 1549132 h 5527579"/>
              <a:gd name="connsiteX5-553" fmla="*/ 4045733 w 4240085"/>
              <a:gd name="connsiteY5-554" fmla="*/ 1121470 h 5527579"/>
              <a:gd name="connsiteX6-555" fmla="*/ 4240085 w 4240085"/>
              <a:gd name="connsiteY6-556" fmla="*/ 0 h 5527579"/>
              <a:gd name="connsiteX0-1-1-1" fmla="*/ 0 w 4694247"/>
              <a:gd name="connsiteY0-2-2-2" fmla="*/ 7609824 h 7609824"/>
              <a:gd name="connsiteX1-3-3-3" fmla="*/ 221763 w 4694247"/>
              <a:gd name="connsiteY1-4-4-4" fmla="*/ 6247370 h 7609824"/>
              <a:gd name="connsiteX2-5-5-5" fmla="*/ 741708 w 4694247"/>
              <a:gd name="connsiteY2-6-6-6" fmla="*/ 5853439 h 7609824"/>
              <a:gd name="connsiteX3-7-7-7" fmla="*/ 3005240 w 4694247"/>
              <a:gd name="connsiteY3-8-8-8" fmla="*/ 4463372 h 7609824"/>
              <a:gd name="connsiteX4-9-9-9" fmla="*/ 3926404 w 4694247"/>
              <a:gd name="connsiteY4-10-10-10" fmla="*/ 3631377 h 7609824"/>
              <a:gd name="connsiteX5-11-11-11" fmla="*/ 4045733 w 4694247"/>
              <a:gd name="connsiteY5-12-12-12" fmla="*/ 3203715 h 7609824"/>
              <a:gd name="connsiteX6-13-13-13" fmla="*/ 4694247 w 4694247"/>
              <a:gd name="connsiteY6-14-14-14" fmla="*/ 0 h 7609824"/>
              <a:gd name="connsiteX0-15" fmla="*/ 0 w 4694247"/>
              <a:gd name="connsiteY0-16" fmla="*/ 7609824 h 7609824"/>
              <a:gd name="connsiteX1-17" fmla="*/ 221763 w 4694247"/>
              <a:gd name="connsiteY1-18" fmla="*/ 6247370 h 7609824"/>
              <a:gd name="connsiteX2-19" fmla="*/ 741708 w 4694247"/>
              <a:gd name="connsiteY2-20" fmla="*/ 5853439 h 7609824"/>
              <a:gd name="connsiteX3-21" fmla="*/ 3005240 w 4694247"/>
              <a:gd name="connsiteY3-22" fmla="*/ 4463372 h 7609824"/>
              <a:gd name="connsiteX4-23" fmla="*/ 3926404 w 4694247"/>
              <a:gd name="connsiteY4-24" fmla="*/ 3631377 h 7609824"/>
              <a:gd name="connsiteX5-25" fmla="*/ 4045733 w 4694247"/>
              <a:gd name="connsiteY5-26" fmla="*/ 3203715 h 7609824"/>
              <a:gd name="connsiteX6-27" fmla="*/ 4590792 w 4694247"/>
              <a:gd name="connsiteY6-28" fmla="*/ 626774 h 7609824"/>
              <a:gd name="connsiteX7-29" fmla="*/ 4694247 w 4694247"/>
              <a:gd name="connsiteY7-30" fmla="*/ 0 h 7609824"/>
              <a:gd name="connsiteX0-31" fmla="*/ 0 w 4694247"/>
              <a:gd name="connsiteY0-32" fmla="*/ 7609824 h 7609824"/>
              <a:gd name="connsiteX1-33" fmla="*/ 221763 w 4694247"/>
              <a:gd name="connsiteY1-34" fmla="*/ 6247370 h 7609824"/>
              <a:gd name="connsiteX2-35" fmla="*/ 741708 w 4694247"/>
              <a:gd name="connsiteY2-36" fmla="*/ 5853439 h 7609824"/>
              <a:gd name="connsiteX3-37" fmla="*/ 3005240 w 4694247"/>
              <a:gd name="connsiteY3-38" fmla="*/ 4463372 h 7609824"/>
              <a:gd name="connsiteX4-39" fmla="*/ 3926404 w 4694247"/>
              <a:gd name="connsiteY4-40" fmla="*/ 3631377 h 7609824"/>
              <a:gd name="connsiteX5-41" fmla="*/ 4045733 w 4694247"/>
              <a:gd name="connsiteY5-42" fmla="*/ 3203715 h 7609824"/>
              <a:gd name="connsiteX6-43" fmla="*/ 4377905 w 4694247"/>
              <a:gd name="connsiteY6-44" fmla="*/ 943479 h 7609824"/>
              <a:gd name="connsiteX7-45" fmla="*/ 4694247 w 4694247"/>
              <a:gd name="connsiteY7-46" fmla="*/ 0 h 7609824"/>
              <a:gd name="connsiteX0-47-15" fmla="*/ 0 w 4694247"/>
              <a:gd name="connsiteY0-48-16" fmla="*/ 7609824 h 7609824"/>
              <a:gd name="connsiteX1-49-17" fmla="*/ 221763 w 4694247"/>
              <a:gd name="connsiteY1-50-18" fmla="*/ 6247370 h 7609824"/>
              <a:gd name="connsiteX2-51-19" fmla="*/ 741708 w 4694247"/>
              <a:gd name="connsiteY2-52-20" fmla="*/ 5853439 h 7609824"/>
              <a:gd name="connsiteX3-53-21" fmla="*/ 3005240 w 4694247"/>
              <a:gd name="connsiteY3-54-22" fmla="*/ 4463372 h 7609824"/>
              <a:gd name="connsiteX4-55-23" fmla="*/ 3926404 w 4694247"/>
              <a:gd name="connsiteY4-56-24" fmla="*/ 3631377 h 7609824"/>
              <a:gd name="connsiteX5-57-25" fmla="*/ 4045733 w 4694247"/>
              <a:gd name="connsiteY5-58-26" fmla="*/ 3203715 h 7609824"/>
              <a:gd name="connsiteX6-59-27" fmla="*/ 4377905 w 4694247"/>
              <a:gd name="connsiteY6-60-28" fmla="*/ 943479 h 7609824"/>
              <a:gd name="connsiteX7-61-29" fmla="*/ 4694247 w 4694247"/>
              <a:gd name="connsiteY7-62-30" fmla="*/ 0 h 7609824"/>
              <a:gd name="connsiteX0-63" fmla="*/ 0 w 4694247"/>
              <a:gd name="connsiteY0-64" fmla="*/ 7609824 h 7609824"/>
              <a:gd name="connsiteX1-65" fmla="*/ 221763 w 4694247"/>
              <a:gd name="connsiteY1-66" fmla="*/ 6247370 h 7609824"/>
              <a:gd name="connsiteX2-67" fmla="*/ 741708 w 4694247"/>
              <a:gd name="connsiteY2-68" fmla="*/ 5853439 h 7609824"/>
              <a:gd name="connsiteX3-69" fmla="*/ 3005240 w 4694247"/>
              <a:gd name="connsiteY3-70" fmla="*/ 4463372 h 7609824"/>
              <a:gd name="connsiteX4-71" fmla="*/ 3926404 w 4694247"/>
              <a:gd name="connsiteY4-72" fmla="*/ 3631377 h 7609824"/>
              <a:gd name="connsiteX5-73" fmla="*/ 4045733 w 4694247"/>
              <a:gd name="connsiteY5-74" fmla="*/ 3203715 h 7609824"/>
              <a:gd name="connsiteX6-75" fmla="*/ 4377905 w 4694247"/>
              <a:gd name="connsiteY6-76" fmla="*/ 943479 h 7609824"/>
              <a:gd name="connsiteX7-77" fmla="*/ 4694247 w 4694247"/>
              <a:gd name="connsiteY7-78" fmla="*/ 0 h 7609824"/>
              <a:gd name="connsiteX0-79-31" fmla="*/ 0 w 4694247"/>
              <a:gd name="connsiteY0-80-32" fmla="*/ 7844623 h 7844623"/>
              <a:gd name="connsiteX1-81-33" fmla="*/ 221763 w 4694247"/>
              <a:gd name="connsiteY1-82-34" fmla="*/ 6482169 h 7844623"/>
              <a:gd name="connsiteX2-83-35" fmla="*/ 741708 w 4694247"/>
              <a:gd name="connsiteY2-84-36" fmla="*/ 6088238 h 7844623"/>
              <a:gd name="connsiteX3-85-37" fmla="*/ 3005240 w 4694247"/>
              <a:gd name="connsiteY3-86-38" fmla="*/ 4698171 h 7844623"/>
              <a:gd name="connsiteX4-87-39" fmla="*/ 3926404 w 4694247"/>
              <a:gd name="connsiteY4-88-40" fmla="*/ 3866176 h 7844623"/>
              <a:gd name="connsiteX5-89-41" fmla="*/ 4045733 w 4694247"/>
              <a:gd name="connsiteY5-90-42" fmla="*/ 3438514 h 7844623"/>
              <a:gd name="connsiteX6-91-43" fmla="*/ 4377905 w 4694247"/>
              <a:gd name="connsiteY6-92-44" fmla="*/ 1178278 h 7844623"/>
              <a:gd name="connsiteX7-93-45" fmla="*/ 4694247 w 4694247"/>
              <a:gd name="connsiteY7-94-46" fmla="*/ 0 h 7844623"/>
              <a:gd name="connsiteX0-95" fmla="*/ 0 w 4694247"/>
              <a:gd name="connsiteY0-96" fmla="*/ 7844623 h 7844623"/>
              <a:gd name="connsiteX1-97" fmla="*/ 221763 w 4694247"/>
              <a:gd name="connsiteY1-98" fmla="*/ 6482169 h 7844623"/>
              <a:gd name="connsiteX2-99" fmla="*/ 741708 w 4694247"/>
              <a:gd name="connsiteY2-100" fmla="*/ 6088238 h 7844623"/>
              <a:gd name="connsiteX3-101" fmla="*/ 3005240 w 4694247"/>
              <a:gd name="connsiteY3-102" fmla="*/ 4698171 h 7844623"/>
              <a:gd name="connsiteX4-103" fmla="*/ 3926404 w 4694247"/>
              <a:gd name="connsiteY4-104" fmla="*/ 3866176 h 7844623"/>
              <a:gd name="connsiteX5-105" fmla="*/ 4045733 w 4694247"/>
              <a:gd name="connsiteY5-106" fmla="*/ 3438514 h 7844623"/>
              <a:gd name="connsiteX6-107" fmla="*/ 4377905 w 4694247"/>
              <a:gd name="connsiteY6-108" fmla="*/ 1178278 h 7844623"/>
              <a:gd name="connsiteX7-109" fmla="*/ 4694247 w 4694247"/>
              <a:gd name="connsiteY7-110" fmla="*/ 0 h 7844623"/>
            </a:gdLst>
            <a:ahLst/>
            <a:cxnLst>
              <a:cxn ang="0">
                <a:pos x="connsiteX0-1-1-1" y="connsiteY0-2-2-2"/>
              </a:cxn>
              <a:cxn ang="0">
                <a:pos x="connsiteX1-3-3-3" y="connsiteY1-4-4-4"/>
              </a:cxn>
              <a:cxn ang="0">
                <a:pos x="connsiteX2-5-5-5" y="connsiteY2-6-6-6"/>
              </a:cxn>
              <a:cxn ang="0">
                <a:pos x="connsiteX3-7-7-7" y="connsiteY3-8-8-8"/>
              </a:cxn>
              <a:cxn ang="0">
                <a:pos x="connsiteX4-9-9-9" y="connsiteY4-10-10-10"/>
              </a:cxn>
              <a:cxn ang="0">
                <a:pos x="connsiteX5-11-11-11" y="connsiteY5-12-12-12"/>
              </a:cxn>
              <a:cxn ang="0">
                <a:pos x="connsiteX6-13-13-13" y="connsiteY6-14-14-14"/>
              </a:cxn>
              <a:cxn ang="0">
                <a:pos x="connsiteX7-29" y="connsiteY7-30"/>
              </a:cxn>
            </a:cxnLst>
            <a:rect l="l" t="t" r="r" b="b"/>
            <a:pathLst>
              <a:path w="4694247" h="7844623">
                <a:moveTo>
                  <a:pt x="0" y="7844623"/>
                </a:moveTo>
                <a:cubicBezTo>
                  <a:pt x="28575" y="7320748"/>
                  <a:pt x="98145" y="6774900"/>
                  <a:pt x="221763" y="6482169"/>
                </a:cubicBezTo>
                <a:cubicBezTo>
                  <a:pt x="345381" y="6189438"/>
                  <a:pt x="468768" y="6193960"/>
                  <a:pt x="741708" y="6088238"/>
                </a:cubicBezTo>
                <a:cubicBezTo>
                  <a:pt x="1014648" y="5982516"/>
                  <a:pt x="2479138" y="5098769"/>
                  <a:pt x="3005240" y="4698171"/>
                </a:cubicBezTo>
                <a:cubicBezTo>
                  <a:pt x="3531342" y="4297573"/>
                  <a:pt x="3702437" y="4060992"/>
                  <a:pt x="3926404" y="3866176"/>
                </a:cubicBezTo>
                <a:cubicBezTo>
                  <a:pt x="4099820" y="3656233"/>
                  <a:pt x="3993453" y="3696703"/>
                  <a:pt x="4045733" y="3438514"/>
                </a:cubicBezTo>
                <a:cubicBezTo>
                  <a:pt x="4156464" y="2937747"/>
                  <a:pt x="4269819" y="1712231"/>
                  <a:pt x="4377905" y="1178278"/>
                </a:cubicBezTo>
                <a:cubicBezTo>
                  <a:pt x="4370423" y="851823"/>
                  <a:pt x="4604015" y="148145"/>
                  <a:pt x="4694247" y="0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vert="horz" wrap="square" lIns="91440" tIns="45720" rIns="91440" bIns="45720" numCol="1" spcCol="0" rtlCol="0" fromWordArt="0" anchor="ctr" anchorCtr="0" forceAA="0" compatLnSpc="0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1881407" y="6893541"/>
            <a:ext cx="1189962" cy="547723"/>
          </a:xfrm>
          <a:custGeom>
            <a:avLst/>
            <a:gdLst>
              <a:gd name="connsiteX0" fmla="*/ 0 w 2027"/>
              <a:gd name="connsiteY0" fmla="*/ 0 h 932"/>
              <a:gd name="connsiteX1" fmla="*/ 211 w 2027"/>
              <a:gd name="connsiteY1" fmla="*/ 122 h 932"/>
              <a:gd name="connsiteX2" fmla="*/ 1164 w 2027"/>
              <a:gd name="connsiteY2" fmla="*/ 190 h 932"/>
              <a:gd name="connsiteX3" fmla="*/ 1320 w 2027"/>
              <a:gd name="connsiteY3" fmla="*/ 466 h 932"/>
              <a:gd name="connsiteX4" fmla="*/ 1833 w 2027"/>
              <a:gd name="connsiteY4" fmla="*/ 890 h 932"/>
              <a:gd name="connsiteX5" fmla="*/ 2027 w 2027"/>
              <a:gd name="connsiteY5" fmla="*/ 927 h 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7" h="933">
                <a:moveTo>
                  <a:pt x="0" y="0"/>
                </a:moveTo>
                <a:cubicBezTo>
                  <a:pt x="39" y="50"/>
                  <a:pt x="66" y="117"/>
                  <a:pt x="211" y="122"/>
                </a:cubicBezTo>
                <a:cubicBezTo>
                  <a:pt x="356" y="127"/>
                  <a:pt x="955" y="164"/>
                  <a:pt x="1164" y="190"/>
                </a:cubicBezTo>
                <a:cubicBezTo>
                  <a:pt x="1273" y="287"/>
                  <a:pt x="1208" y="350"/>
                  <a:pt x="1320" y="466"/>
                </a:cubicBezTo>
                <a:cubicBezTo>
                  <a:pt x="1431" y="583"/>
                  <a:pt x="1729" y="815"/>
                  <a:pt x="1833" y="890"/>
                </a:cubicBezTo>
                <a:cubicBezTo>
                  <a:pt x="1937" y="964"/>
                  <a:pt x="1951" y="918"/>
                  <a:pt x="2027" y="927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530348" y="7471204"/>
            <a:ext cx="867081" cy="593513"/>
          </a:xfrm>
          <a:custGeom>
            <a:avLst/>
            <a:gdLst>
              <a:gd name="connsiteX0" fmla="*/ 0 w 2195512"/>
              <a:gd name="connsiteY0" fmla="*/ 0 h 1495425"/>
              <a:gd name="connsiteX1" fmla="*/ 776287 w 2195512"/>
              <a:gd name="connsiteY1" fmla="*/ 523875 h 1495425"/>
              <a:gd name="connsiteX2" fmla="*/ 1133475 w 2195512"/>
              <a:gd name="connsiteY2" fmla="*/ 714375 h 1495425"/>
              <a:gd name="connsiteX3" fmla="*/ 2195512 w 2195512"/>
              <a:gd name="connsiteY3" fmla="*/ 1495425 h 1495425"/>
              <a:gd name="connsiteX0-1" fmla="*/ 0 w 2538140"/>
              <a:gd name="connsiteY0-2" fmla="*/ 0 h 1593310"/>
              <a:gd name="connsiteX1-3" fmla="*/ 1118915 w 2538140"/>
              <a:gd name="connsiteY1-4" fmla="*/ 621760 h 1593310"/>
              <a:gd name="connsiteX2-5" fmla="*/ 1476103 w 2538140"/>
              <a:gd name="connsiteY2-6" fmla="*/ 812260 h 1593310"/>
              <a:gd name="connsiteX3-7" fmla="*/ 2538140 w 2538140"/>
              <a:gd name="connsiteY3-8" fmla="*/ 1593310 h 1593310"/>
              <a:gd name="connsiteX0-9" fmla="*/ 0 w 2538140"/>
              <a:gd name="connsiteY0-10" fmla="*/ 0 h 1593310"/>
              <a:gd name="connsiteX1-11" fmla="*/ 1476103 w 2538140"/>
              <a:gd name="connsiteY1-12" fmla="*/ 812260 h 1593310"/>
              <a:gd name="connsiteX2-13" fmla="*/ 2538140 w 2538140"/>
              <a:gd name="connsiteY2-14" fmla="*/ 1593310 h 1593310"/>
              <a:gd name="connsiteX0-15" fmla="*/ 0 w 2538140"/>
              <a:gd name="connsiteY0-16" fmla="*/ 0 h 1593310"/>
              <a:gd name="connsiteX1-17" fmla="*/ 1476103 w 2538140"/>
              <a:gd name="connsiteY1-18" fmla="*/ 812260 h 1593310"/>
              <a:gd name="connsiteX2-19" fmla="*/ 2538140 w 2538140"/>
              <a:gd name="connsiteY2-20" fmla="*/ 1593310 h 1593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38140" h="1593310">
                <a:moveTo>
                  <a:pt x="0" y="0"/>
                </a:moveTo>
                <a:cubicBezTo>
                  <a:pt x="307521" y="169221"/>
                  <a:pt x="935126" y="562164"/>
                  <a:pt x="1476103" y="812260"/>
                </a:cubicBezTo>
                <a:cubicBezTo>
                  <a:pt x="1712641" y="974185"/>
                  <a:pt x="2125390" y="1283747"/>
                  <a:pt x="2538140" y="1593310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1771041" y="7164761"/>
            <a:ext cx="993885" cy="1741208"/>
          </a:xfrm>
          <a:custGeom>
            <a:avLst/>
            <a:gdLst>
              <a:gd name="connsiteX0" fmla="*/ 2749550 w 2749550"/>
              <a:gd name="connsiteY0" fmla="*/ 0 h 3981450"/>
              <a:gd name="connsiteX1" fmla="*/ 2355850 w 2749550"/>
              <a:gd name="connsiteY1" fmla="*/ 685800 h 3981450"/>
              <a:gd name="connsiteX2" fmla="*/ 2292350 w 2749550"/>
              <a:gd name="connsiteY2" fmla="*/ 984250 h 3981450"/>
              <a:gd name="connsiteX3" fmla="*/ 2241550 w 2749550"/>
              <a:gd name="connsiteY3" fmla="*/ 1181100 h 3981450"/>
              <a:gd name="connsiteX4" fmla="*/ 2006600 w 2749550"/>
              <a:gd name="connsiteY4" fmla="*/ 1333500 h 3981450"/>
              <a:gd name="connsiteX5" fmla="*/ 1778000 w 2749550"/>
              <a:gd name="connsiteY5" fmla="*/ 1422400 h 3981450"/>
              <a:gd name="connsiteX6" fmla="*/ 1600200 w 2749550"/>
              <a:gd name="connsiteY6" fmla="*/ 1644650 h 3981450"/>
              <a:gd name="connsiteX7" fmla="*/ 1250950 w 2749550"/>
              <a:gd name="connsiteY7" fmla="*/ 2139950 h 3981450"/>
              <a:gd name="connsiteX8" fmla="*/ 577850 w 2749550"/>
              <a:gd name="connsiteY8" fmla="*/ 2940050 h 3981450"/>
              <a:gd name="connsiteX9" fmla="*/ 463550 w 2749550"/>
              <a:gd name="connsiteY9" fmla="*/ 3117850 h 3981450"/>
              <a:gd name="connsiteX10" fmla="*/ 450850 w 2749550"/>
              <a:gd name="connsiteY10" fmla="*/ 3397250 h 3981450"/>
              <a:gd name="connsiteX11" fmla="*/ 355600 w 2749550"/>
              <a:gd name="connsiteY11" fmla="*/ 3638550 h 3981450"/>
              <a:gd name="connsiteX12" fmla="*/ 120650 w 2749550"/>
              <a:gd name="connsiteY12" fmla="*/ 3778250 h 3981450"/>
              <a:gd name="connsiteX13" fmla="*/ 0 w 2749550"/>
              <a:gd name="connsiteY13" fmla="*/ 3981450 h 3981450"/>
              <a:gd name="connsiteX0-1" fmla="*/ 2779507 w 2779507"/>
              <a:gd name="connsiteY0-2" fmla="*/ 0 h 3988319"/>
              <a:gd name="connsiteX1-3" fmla="*/ 2355850 w 2779507"/>
              <a:gd name="connsiteY1-4" fmla="*/ 692669 h 3988319"/>
              <a:gd name="connsiteX2-5" fmla="*/ 2292350 w 2779507"/>
              <a:gd name="connsiteY2-6" fmla="*/ 991119 h 3988319"/>
              <a:gd name="connsiteX3-7" fmla="*/ 2241550 w 2779507"/>
              <a:gd name="connsiteY3-8" fmla="*/ 1187969 h 3988319"/>
              <a:gd name="connsiteX4-9" fmla="*/ 2006600 w 2779507"/>
              <a:gd name="connsiteY4-10" fmla="*/ 1340369 h 3988319"/>
              <a:gd name="connsiteX5-11" fmla="*/ 1778000 w 2779507"/>
              <a:gd name="connsiteY5-12" fmla="*/ 1429269 h 3988319"/>
              <a:gd name="connsiteX6-13" fmla="*/ 1600200 w 2779507"/>
              <a:gd name="connsiteY6-14" fmla="*/ 1651519 h 3988319"/>
              <a:gd name="connsiteX7-15" fmla="*/ 1250950 w 2779507"/>
              <a:gd name="connsiteY7-16" fmla="*/ 2146819 h 3988319"/>
              <a:gd name="connsiteX8-17" fmla="*/ 577850 w 2779507"/>
              <a:gd name="connsiteY8-18" fmla="*/ 2946919 h 3988319"/>
              <a:gd name="connsiteX9-19" fmla="*/ 463550 w 2779507"/>
              <a:gd name="connsiteY9-20" fmla="*/ 3124719 h 3988319"/>
              <a:gd name="connsiteX10-21" fmla="*/ 450850 w 2779507"/>
              <a:gd name="connsiteY10-22" fmla="*/ 3404119 h 3988319"/>
              <a:gd name="connsiteX11-23" fmla="*/ 355600 w 2779507"/>
              <a:gd name="connsiteY11-24" fmla="*/ 3645419 h 3988319"/>
              <a:gd name="connsiteX12-25" fmla="*/ 120650 w 2779507"/>
              <a:gd name="connsiteY12-26" fmla="*/ 3785119 h 3988319"/>
              <a:gd name="connsiteX13-27" fmla="*/ 0 w 2779507"/>
              <a:gd name="connsiteY13-28" fmla="*/ 3988319 h 3988319"/>
              <a:gd name="connsiteX0-29" fmla="*/ 2891844 w 2891844"/>
              <a:gd name="connsiteY0-30" fmla="*/ 0 h 3947104"/>
              <a:gd name="connsiteX1-31" fmla="*/ 2468187 w 2891844"/>
              <a:gd name="connsiteY1-32" fmla="*/ 692669 h 3947104"/>
              <a:gd name="connsiteX2-33" fmla="*/ 2404687 w 2891844"/>
              <a:gd name="connsiteY2-34" fmla="*/ 991119 h 3947104"/>
              <a:gd name="connsiteX3-35" fmla="*/ 2353887 w 2891844"/>
              <a:gd name="connsiteY3-36" fmla="*/ 1187969 h 3947104"/>
              <a:gd name="connsiteX4-37" fmla="*/ 2118937 w 2891844"/>
              <a:gd name="connsiteY4-38" fmla="*/ 1340369 h 3947104"/>
              <a:gd name="connsiteX5-39" fmla="*/ 1890337 w 2891844"/>
              <a:gd name="connsiteY5-40" fmla="*/ 1429269 h 3947104"/>
              <a:gd name="connsiteX6-41" fmla="*/ 1712537 w 2891844"/>
              <a:gd name="connsiteY6-42" fmla="*/ 1651519 h 3947104"/>
              <a:gd name="connsiteX7-43" fmla="*/ 1363287 w 2891844"/>
              <a:gd name="connsiteY7-44" fmla="*/ 2146819 h 3947104"/>
              <a:gd name="connsiteX8-45" fmla="*/ 690187 w 2891844"/>
              <a:gd name="connsiteY8-46" fmla="*/ 2946919 h 3947104"/>
              <a:gd name="connsiteX9-47" fmla="*/ 575887 w 2891844"/>
              <a:gd name="connsiteY9-48" fmla="*/ 3124719 h 3947104"/>
              <a:gd name="connsiteX10-49" fmla="*/ 563187 w 2891844"/>
              <a:gd name="connsiteY10-50" fmla="*/ 3404119 h 3947104"/>
              <a:gd name="connsiteX11-51" fmla="*/ 467937 w 2891844"/>
              <a:gd name="connsiteY11-52" fmla="*/ 3645419 h 3947104"/>
              <a:gd name="connsiteX12-53" fmla="*/ 232987 w 2891844"/>
              <a:gd name="connsiteY12-54" fmla="*/ 3785119 h 3947104"/>
              <a:gd name="connsiteX13-55" fmla="*/ 0 w 2891844"/>
              <a:gd name="connsiteY13-56" fmla="*/ 3947104 h 3947104"/>
              <a:gd name="connsiteX0-57" fmla="*/ 2874993 w 2874993"/>
              <a:gd name="connsiteY0-58" fmla="*/ 0 h 3967711"/>
              <a:gd name="connsiteX1-59" fmla="*/ 2451336 w 2874993"/>
              <a:gd name="connsiteY1-60" fmla="*/ 692669 h 3967711"/>
              <a:gd name="connsiteX2-61" fmla="*/ 2387836 w 2874993"/>
              <a:gd name="connsiteY2-62" fmla="*/ 991119 h 3967711"/>
              <a:gd name="connsiteX3-63" fmla="*/ 2337036 w 2874993"/>
              <a:gd name="connsiteY3-64" fmla="*/ 1187969 h 3967711"/>
              <a:gd name="connsiteX4-65" fmla="*/ 2102086 w 2874993"/>
              <a:gd name="connsiteY4-66" fmla="*/ 1340369 h 3967711"/>
              <a:gd name="connsiteX5-67" fmla="*/ 1873486 w 2874993"/>
              <a:gd name="connsiteY5-68" fmla="*/ 1429269 h 3967711"/>
              <a:gd name="connsiteX6-69" fmla="*/ 1695686 w 2874993"/>
              <a:gd name="connsiteY6-70" fmla="*/ 1651519 h 3967711"/>
              <a:gd name="connsiteX7-71" fmla="*/ 1346436 w 2874993"/>
              <a:gd name="connsiteY7-72" fmla="*/ 2146819 h 3967711"/>
              <a:gd name="connsiteX8-73" fmla="*/ 673336 w 2874993"/>
              <a:gd name="connsiteY8-74" fmla="*/ 2946919 h 3967711"/>
              <a:gd name="connsiteX9-75" fmla="*/ 559036 w 2874993"/>
              <a:gd name="connsiteY9-76" fmla="*/ 3124719 h 3967711"/>
              <a:gd name="connsiteX10-77" fmla="*/ 546336 w 2874993"/>
              <a:gd name="connsiteY10-78" fmla="*/ 3404119 h 3967711"/>
              <a:gd name="connsiteX11-79" fmla="*/ 451086 w 2874993"/>
              <a:gd name="connsiteY11-80" fmla="*/ 3645419 h 3967711"/>
              <a:gd name="connsiteX12-81" fmla="*/ 216136 w 2874993"/>
              <a:gd name="connsiteY12-82" fmla="*/ 3785119 h 3967711"/>
              <a:gd name="connsiteX13-83" fmla="*/ 0 w 2874993"/>
              <a:gd name="connsiteY13-84" fmla="*/ 3967711 h 3967711"/>
              <a:gd name="connsiteX0-85" fmla="*/ 2874993 w 2874993"/>
              <a:gd name="connsiteY0-86" fmla="*/ 0 h 3967711"/>
              <a:gd name="connsiteX1-87" fmla="*/ 2451336 w 2874993"/>
              <a:gd name="connsiteY1-88" fmla="*/ 692669 h 3967711"/>
              <a:gd name="connsiteX2-89" fmla="*/ 2387836 w 2874993"/>
              <a:gd name="connsiteY2-90" fmla="*/ 991119 h 3967711"/>
              <a:gd name="connsiteX3-91" fmla="*/ 2337036 w 2874993"/>
              <a:gd name="connsiteY3-92" fmla="*/ 1187969 h 3967711"/>
              <a:gd name="connsiteX4-93" fmla="*/ 2102086 w 2874993"/>
              <a:gd name="connsiteY4-94" fmla="*/ 1340369 h 3967711"/>
              <a:gd name="connsiteX5-95" fmla="*/ 1873486 w 2874993"/>
              <a:gd name="connsiteY5-96" fmla="*/ 1429269 h 3967711"/>
              <a:gd name="connsiteX6-97" fmla="*/ 1695686 w 2874993"/>
              <a:gd name="connsiteY6-98" fmla="*/ 1651519 h 3967711"/>
              <a:gd name="connsiteX7-99" fmla="*/ 1346436 w 2874993"/>
              <a:gd name="connsiteY7-100" fmla="*/ 2146819 h 3967711"/>
              <a:gd name="connsiteX8-101" fmla="*/ 673336 w 2874993"/>
              <a:gd name="connsiteY8-102" fmla="*/ 2946919 h 3967711"/>
              <a:gd name="connsiteX9-103" fmla="*/ 559036 w 2874993"/>
              <a:gd name="connsiteY9-104" fmla="*/ 3124719 h 3967711"/>
              <a:gd name="connsiteX10-105" fmla="*/ 546336 w 2874993"/>
              <a:gd name="connsiteY10-106" fmla="*/ 3404119 h 3967711"/>
              <a:gd name="connsiteX11-107" fmla="*/ 394918 w 2874993"/>
              <a:gd name="connsiteY11-108" fmla="*/ 3619660 h 3967711"/>
              <a:gd name="connsiteX12-109" fmla="*/ 216136 w 2874993"/>
              <a:gd name="connsiteY12-110" fmla="*/ 3785119 h 3967711"/>
              <a:gd name="connsiteX13-111" fmla="*/ 0 w 2874993"/>
              <a:gd name="connsiteY13-112" fmla="*/ 3967711 h 3967711"/>
              <a:gd name="connsiteX0-113" fmla="*/ 2874993 w 2874993"/>
              <a:gd name="connsiteY0-114" fmla="*/ 0 h 3967711"/>
              <a:gd name="connsiteX1-115" fmla="*/ 2451336 w 2874993"/>
              <a:gd name="connsiteY1-116" fmla="*/ 692669 h 3967711"/>
              <a:gd name="connsiteX2-117" fmla="*/ 2387836 w 2874993"/>
              <a:gd name="connsiteY2-118" fmla="*/ 991119 h 3967711"/>
              <a:gd name="connsiteX3-119" fmla="*/ 2337036 w 2874993"/>
              <a:gd name="connsiteY3-120" fmla="*/ 1187969 h 3967711"/>
              <a:gd name="connsiteX4-121" fmla="*/ 2102086 w 2874993"/>
              <a:gd name="connsiteY4-122" fmla="*/ 1340369 h 3967711"/>
              <a:gd name="connsiteX5-123" fmla="*/ 1873486 w 2874993"/>
              <a:gd name="connsiteY5-124" fmla="*/ 1429269 h 3967711"/>
              <a:gd name="connsiteX6-125" fmla="*/ 1695686 w 2874993"/>
              <a:gd name="connsiteY6-126" fmla="*/ 1651519 h 3967711"/>
              <a:gd name="connsiteX7-127" fmla="*/ 1346436 w 2874993"/>
              <a:gd name="connsiteY7-128" fmla="*/ 2146819 h 3967711"/>
              <a:gd name="connsiteX8-129" fmla="*/ 673336 w 2874993"/>
              <a:gd name="connsiteY8-130" fmla="*/ 2946919 h 3967711"/>
              <a:gd name="connsiteX9-131" fmla="*/ 559036 w 2874993"/>
              <a:gd name="connsiteY9-132" fmla="*/ 3124719 h 3967711"/>
              <a:gd name="connsiteX10-133" fmla="*/ 546336 w 2874993"/>
              <a:gd name="connsiteY10-134" fmla="*/ 3404119 h 3967711"/>
              <a:gd name="connsiteX11-135" fmla="*/ 394918 w 2874993"/>
              <a:gd name="connsiteY11-136" fmla="*/ 3619660 h 3967711"/>
              <a:gd name="connsiteX12-137" fmla="*/ 182435 w 2874993"/>
              <a:gd name="connsiteY12-138" fmla="*/ 3743904 h 3967711"/>
              <a:gd name="connsiteX13-139" fmla="*/ 0 w 2874993"/>
              <a:gd name="connsiteY13-140" fmla="*/ 3967711 h 3967711"/>
              <a:gd name="connsiteX0-141" fmla="*/ 2874993 w 2874993"/>
              <a:gd name="connsiteY0-142" fmla="*/ 0 h 3967711"/>
              <a:gd name="connsiteX1-143" fmla="*/ 2451336 w 2874993"/>
              <a:gd name="connsiteY1-144" fmla="*/ 692669 h 3967711"/>
              <a:gd name="connsiteX2-145" fmla="*/ 2387836 w 2874993"/>
              <a:gd name="connsiteY2-146" fmla="*/ 991119 h 3967711"/>
              <a:gd name="connsiteX3-147" fmla="*/ 2337036 w 2874993"/>
              <a:gd name="connsiteY3-148" fmla="*/ 1187969 h 3967711"/>
              <a:gd name="connsiteX4-149" fmla="*/ 2102086 w 2874993"/>
              <a:gd name="connsiteY4-150" fmla="*/ 1340369 h 3967711"/>
              <a:gd name="connsiteX5-151" fmla="*/ 1873486 w 2874993"/>
              <a:gd name="connsiteY5-152" fmla="*/ 1429269 h 3967711"/>
              <a:gd name="connsiteX6-153" fmla="*/ 1695686 w 2874993"/>
              <a:gd name="connsiteY6-154" fmla="*/ 1651519 h 3967711"/>
              <a:gd name="connsiteX7-155" fmla="*/ 1346436 w 2874993"/>
              <a:gd name="connsiteY7-156" fmla="*/ 2146819 h 3967711"/>
              <a:gd name="connsiteX8-157" fmla="*/ 673336 w 2874993"/>
              <a:gd name="connsiteY8-158" fmla="*/ 2946919 h 3967711"/>
              <a:gd name="connsiteX9-159" fmla="*/ 525335 w 2874993"/>
              <a:gd name="connsiteY9-160" fmla="*/ 3093808 h 3967711"/>
              <a:gd name="connsiteX10-161" fmla="*/ 546336 w 2874993"/>
              <a:gd name="connsiteY10-162" fmla="*/ 3404119 h 3967711"/>
              <a:gd name="connsiteX11-163" fmla="*/ 394918 w 2874993"/>
              <a:gd name="connsiteY11-164" fmla="*/ 3619660 h 3967711"/>
              <a:gd name="connsiteX12-165" fmla="*/ 182435 w 2874993"/>
              <a:gd name="connsiteY12-166" fmla="*/ 3743904 h 3967711"/>
              <a:gd name="connsiteX13-167" fmla="*/ 0 w 2874993"/>
              <a:gd name="connsiteY13-168" fmla="*/ 3967711 h 3967711"/>
              <a:gd name="connsiteX0-169" fmla="*/ 2874993 w 2874993"/>
              <a:gd name="connsiteY0-170" fmla="*/ 0 h 3967711"/>
              <a:gd name="connsiteX1-171" fmla="*/ 2451336 w 2874993"/>
              <a:gd name="connsiteY1-172" fmla="*/ 692669 h 3967711"/>
              <a:gd name="connsiteX2-173" fmla="*/ 2387836 w 2874993"/>
              <a:gd name="connsiteY2-174" fmla="*/ 991119 h 3967711"/>
              <a:gd name="connsiteX3-175" fmla="*/ 2337036 w 2874993"/>
              <a:gd name="connsiteY3-176" fmla="*/ 1187969 h 3967711"/>
              <a:gd name="connsiteX4-177" fmla="*/ 2102086 w 2874993"/>
              <a:gd name="connsiteY4-178" fmla="*/ 1340369 h 3967711"/>
              <a:gd name="connsiteX5-179" fmla="*/ 1873486 w 2874993"/>
              <a:gd name="connsiteY5-180" fmla="*/ 1429269 h 3967711"/>
              <a:gd name="connsiteX6-181" fmla="*/ 1695686 w 2874993"/>
              <a:gd name="connsiteY6-182" fmla="*/ 1651519 h 3967711"/>
              <a:gd name="connsiteX7-183" fmla="*/ 1346436 w 2874993"/>
              <a:gd name="connsiteY7-184" fmla="*/ 2146819 h 3967711"/>
              <a:gd name="connsiteX8-185" fmla="*/ 673336 w 2874993"/>
              <a:gd name="connsiteY8-186" fmla="*/ 2946919 h 3967711"/>
              <a:gd name="connsiteX9-187" fmla="*/ 525335 w 2874993"/>
              <a:gd name="connsiteY9-188" fmla="*/ 3093808 h 3967711"/>
              <a:gd name="connsiteX10-189" fmla="*/ 495785 w 2874993"/>
              <a:gd name="connsiteY10-190" fmla="*/ 3378360 h 3967711"/>
              <a:gd name="connsiteX11-191" fmla="*/ 394918 w 2874993"/>
              <a:gd name="connsiteY11-192" fmla="*/ 3619660 h 3967711"/>
              <a:gd name="connsiteX12-193" fmla="*/ 182435 w 2874993"/>
              <a:gd name="connsiteY12-194" fmla="*/ 3743904 h 3967711"/>
              <a:gd name="connsiteX13-195" fmla="*/ 0 w 2874993"/>
              <a:gd name="connsiteY13-196" fmla="*/ 3967711 h 3967711"/>
              <a:gd name="connsiteX0-197" fmla="*/ 2869376 w 2869376"/>
              <a:gd name="connsiteY0-198" fmla="*/ 0 h 4153178"/>
              <a:gd name="connsiteX1-199" fmla="*/ 2445719 w 2869376"/>
              <a:gd name="connsiteY1-200" fmla="*/ 692669 h 4153178"/>
              <a:gd name="connsiteX2-201" fmla="*/ 2382219 w 2869376"/>
              <a:gd name="connsiteY2-202" fmla="*/ 991119 h 4153178"/>
              <a:gd name="connsiteX3-203" fmla="*/ 2331419 w 2869376"/>
              <a:gd name="connsiteY3-204" fmla="*/ 1187969 h 4153178"/>
              <a:gd name="connsiteX4-205" fmla="*/ 2096469 w 2869376"/>
              <a:gd name="connsiteY4-206" fmla="*/ 1340369 h 4153178"/>
              <a:gd name="connsiteX5-207" fmla="*/ 1867869 w 2869376"/>
              <a:gd name="connsiteY5-208" fmla="*/ 1429269 h 4153178"/>
              <a:gd name="connsiteX6-209" fmla="*/ 1690069 w 2869376"/>
              <a:gd name="connsiteY6-210" fmla="*/ 1651519 h 4153178"/>
              <a:gd name="connsiteX7-211" fmla="*/ 1340819 w 2869376"/>
              <a:gd name="connsiteY7-212" fmla="*/ 2146819 h 4153178"/>
              <a:gd name="connsiteX8-213" fmla="*/ 667719 w 2869376"/>
              <a:gd name="connsiteY8-214" fmla="*/ 2946919 h 4153178"/>
              <a:gd name="connsiteX9-215" fmla="*/ 519718 w 2869376"/>
              <a:gd name="connsiteY9-216" fmla="*/ 3093808 h 4153178"/>
              <a:gd name="connsiteX10-217" fmla="*/ 490168 w 2869376"/>
              <a:gd name="connsiteY10-218" fmla="*/ 3378360 h 4153178"/>
              <a:gd name="connsiteX11-219" fmla="*/ 389301 w 2869376"/>
              <a:gd name="connsiteY11-220" fmla="*/ 3619660 h 4153178"/>
              <a:gd name="connsiteX12-221" fmla="*/ 176818 w 2869376"/>
              <a:gd name="connsiteY12-222" fmla="*/ 3743904 h 4153178"/>
              <a:gd name="connsiteX13-223" fmla="*/ 0 w 2869376"/>
              <a:gd name="connsiteY13-224" fmla="*/ 4153178 h 4153178"/>
              <a:gd name="connsiteX0-225" fmla="*/ 2876417 w 2876417"/>
              <a:gd name="connsiteY0-226" fmla="*/ 0 h 4153178"/>
              <a:gd name="connsiteX1-227" fmla="*/ 2452760 w 2876417"/>
              <a:gd name="connsiteY1-228" fmla="*/ 692669 h 4153178"/>
              <a:gd name="connsiteX2-229" fmla="*/ 2389260 w 2876417"/>
              <a:gd name="connsiteY2-230" fmla="*/ 991119 h 4153178"/>
              <a:gd name="connsiteX3-231" fmla="*/ 2338460 w 2876417"/>
              <a:gd name="connsiteY3-232" fmla="*/ 1187969 h 4153178"/>
              <a:gd name="connsiteX4-233" fmla="*/ 2103510 w 2876417"/>
              <a:gd name="connsiteY4-234" fmla="*/ 1340369 h 4153178"/>
              <a:gd name="connsiteX5-235" fmla="*/ 1874910 w 2876417"/>
              <a:gd name="connsiteY5-236" fmla="*/ 1429269 h 4153178"/>
              <a:gd name="connsiteX6-237" fmla="*/ 1697110 w 2876417"/>
              <a:gd name="connsiteY6-238" fmla="*/ 1651519 h 4153178"/>
              <a:gd name="connsiteX7-239" fmla="*/ 1347860 w 2876417"/>
              <a:gd name="connsiteY7-240" fmla="*/ 2146819 h 4153178"/>
              <a:gd name="connsiteX8-241" fmla="*/ 674760 w 2876417"/>
              <a:gd name="connsiteY8-242" fmla="*/ 2946919 h 4153178"/>
              <a:gd name="connsiteX9-243" fmla="*/ 526759 w 2876417"/>
              <a:gd name="connsiteY9-244" fmla="*/ 3093808 h 4153178"/>
              <a:gd name="connsiteX10-245" fmla="*/ 497209 w 2876417"/>
              <a:gd name="connsiteY10-246" fmla="*/ 3378360 h 4153178"/>
              <a:gd name="connsiteX11-247" fmla="*/ 396342 w 2876417"/>
              <a:gd name="connsiteY11-248" fmla="*/ 3619660 h 4153178"/>
              <a:gd name="connsiteX12-249" fmla="*/ 183859 w 2876417"/>
              <a:gd name="connsiteY12-250" fmla="*/ 3743904 h 4153178"/>
              <a:gd name="connsiteX13-251" fmla="*/ 7041 w 2876417"/>
              <a:gd name="connsiteY13-252" fmla="*/ 4153178 h 4153178"/>
              <a:gd name="connsiteX0-253" fmla="*/ 2876417 w 2876417"/>
              <a:gd name="connsiteY0-254" fmla="*/ 0 h 4153178"/>
              <a:gd name="connsiteX1-255" fmla="*/ 2452760 w 2876417"/>
              <a:gd name="connsiteY1-256" fmla="*/ 692669 h 4153178"/>
              <a:gd name="connsiteX2-257" fmla="*/ 2389260 w 2876417"/>
              <a:gd name="connsiteY2-258" fmla="*/ 991119 h 4153178"/>
              <a:gd name="connsiteX3-259" fmla="*/ 2338460 w 2876417"/>
              <a:gd name="connsiteY3-260" fmla="*/ 1187969 h 4153178"/>
              <a:gd name="connsiteX4-261" fmla="*/ 2103510 w 2876417"/>
              <a:gd name="connsiteY4-262" fmla="*/ 1340369 h 4153178"/>
              <a:gd name="connsiteX5-263" fmla="*/ 1874910 w 2876417"/>
              <a:gd name="connsiteY5-264" fmla="*/ 1429269 h 4153178"/>
              <a:gd name="connsiteX6-265" fmla="*/ 1697110 w 2876417"/>
              <a:gd name="connsiteY6-266" fmla="*/ 1651519 h 4153178"/>
              <a:gd name="connsiteX7-267" fmla="*/ 1347860 w 2876417"/>
              <a:gd name="connsiteY7-268" fmla="*/ 2146819 h 4153178"/>
              <a:gd name="connsiteX8-269" fmla="*/ 669143 w 2876417"/>
              <a:gd name="connsiteY8-270" fmla="*/ 2905704 h 4153178"/>
              <a:gd name="connsiteX9-271" fmla="*/ 526759 w 2876417"/>
              <a:gd name="connsiteY9-272" fmla="*/ 3093808 h 4153178"/>
              <a:gd name="connsiteX10-273" fmla="*/ 497209 w 2876417"/>
              <a:gd name="connsiteY10-274" fmla="*/ 3378360 h 4153178"/>
              <a:gd name="connsiteX11-275" fmla="*/ 396342 w 2876417"/>
              <a:gd name="connsiteY11-276" fmla="*/ 3619660 h 4153178"/>
              <a:gd name="connsiteX12-277" fmla="*/ 183859 w 2876417"/>
              <a:gd name="connsiteY12-278" fmla="*/ 3743904 h 4153178"/>
              <a:gd name="connsiteX13-279" fmla="*/ 7041 w 2876417"/>
              <a:gd name="connsiteY13-280" fmla="*/ 4153178 h 4153178"/>
              <a:gd name="connsiteX0-281" fmla="*/ 2876417 w 2876417"/>
              <a:gd name="connsiteY0-282" fmla="*/ 0 h 4153178"/>
              <a:gd name="connsiteX1-283" fmla="*/ 2520162 w 2876417"/>
              <a:gd name="connsiteY1-284" fmla="*/ 687517 h 4153178"/>
              <a:gd name="connsiteX2-285" fmla="*/ 2389260 w 2876417"/>
              <a:gd name="connsiteY2-286" fmla="*/ 991119 h 4153178"/>
              <a:gd name="connsiteX3-287" fmla="*/ 2338460 w 2876417"/>
              <a:gd name="connsiteY3-288" fmla="*/ 1187969 h 4153178"/>
              <a:gd name="connsiteX4-289" fmla="*/ 2103510 w 2876417"/>
              <a:gd name="connsiteY4-290" fmla="*/ 1340369 h 4153178"/>
              <a:gd name="connsiteX5-291" fmla="*/ 1874910 w 2876417"/>
              <a:gd name="connsiteY5-292" fmla="*/ 1429269 h 4153178"/>
              <a:gd name="connsiteX6-293" fmla="*/ 1697110 w 2876417"/>
              <a:gd name="connsiteY6-294" fmla="*/ 1651519 h 4153178"/>
              <a:gd name="connsiteX7-295" fmla="*/ 1347860 w 2876417"/>
              <a:gd name="connsiteY7-296" fmla="*/ 2146819 h 4153178"/>
              <a:gd name="connsiteX8-297" fmla="*/ 669143 w 2876417"/>
              <a:gd name="connsiteY8-298" fmla="*/ 2905704 h 4153178"/>
              <a:gd name="connsiteX9-299" fmla="*/ 526759 w 2876417"/>
              <a:gd name="connsiteY9-300" fmla="*/ 3093808 h 4153178"/>
              <a:gd name="connsiteX10-301" fmla="*/ 497209 w 2876417"/>
              <a:gd name="connsiteY10-302" fmla="*/ 3378360 h 4153178"/>
              <a:gd name="connsiteX11-303" fmla="*/ 396342 w 2876417"/>
              <a:gd name="connsiteY11-304" fmla="*/ 3619660 h 4153178"/>
              <a:gd name="connsiteX12-305" fmla="*/ 183859 w 2876417"/>
              <a:gd name="connsiteY12-306" fmla="*/ 3743904 h 4153178"/>
              <a:gd name="connsiteX13-307" fmla="*/ 7041 w 2876417"/>
              <a:gd name="connsiteY13-308" fmla="*/ 4153178 h 4153178"/>
              <a:gd name="connsiteX0-309" fmla="*/ 2876417 w 2876417"/>
              <a:gd name="connsiteY0-310" fmla="*/ 0 h 4153178"/>
              <a:gd name="connsiteX1-311" fmla="*/ 2520162 w 2876417"/>
              <a:gd name="connsiteY1-312" fmla="*/ 687517 h 4153178"/>
              <a:gd name="connsiteX2-313" fmla="*/ 2389260 w 2876417"/>
              <a:gd name="connsiteY2-314" fmla="*/ 991119 h 4153178"/>
              <a:gd name="connsiteX3-315" fmla="*/ 2355311 w 2876417"/>
              <a:gd name="connsiteY3-316" fmla="*/ 1203425 h 4153178"/>
              <a:gd name="connsiteX4-317" fmla="*/ 2103510 w 2876417"/>
              <a:gd name="connsiteY4-318" fmla="*/ 1340369 h 4153178"/>
              <a:gd name="connsiteX5-319" fmla="*/ 1874910 w 2876417"/>
              <a:gd name="connsiteY5-320" fmla="*/ 1429269 h 4153178"/>
              <a:gd name="connsiteX6-321" fmla="*/ 1697110 w 2876417"/>
              <a:gd name="connsiteY6-322" fmla="*/ 1651519 h 4153178"/>
              <a:gd name="connsiteX7-323" fmla="*/ 1347860 w 2876417"/>
              <a:gd name="connsiteY7-324" fmla="*/ 2146819 h 4153178"/>
              <a:gd name="connsiteX8-325" fmla="*/ 669143 w 2876417"/>
              <a:gd name="connsiteY8-326" fmla="*/ 2905704 h 4153178"/>
              <a:gd name="connsiteX9-327" fmla="*/ 526759 w 2876417"/>
              <a:gd name="connsiteY9-328" fmla="*/ 3093808 h 4153178"/>
              <a:gd name="connsiteX10-329" fmla="*/ 497209 w 2876417"/>
              <a:gd name="connsiteY10-330" fmla="*/ 3378360 h 4153178"/>
              <a:gd name="connsiteX11-331" fmla="*/ 396342 w 2876417"/>
              <a:gd name="connsiteY11-332" fmla="*/ 3619660 h 4153178"/>
              <a:gd name="connsiteX12-333" fmla="*/ 183859 w 2876417"/>
              <a:gd name="connsiteY12-334" fmla="*/ 3743904 h 4153178"/>
              <a:gd name="connsiteX13-335" fmla="*/ 7041 w 2876417"/>
              <a:gd name="connsiteY13-336" fmla="*/ 4153178 h 4153178"/>
              <a:gd name="connsiteX0-337" fmla="*/ 2876417 w 2876417"/>
              <a:gd name="connsiteY0-338" fmla="*/ 0 h 4153178"/>
              <a:gd name="connsiteX1-339" fmla="*/ 2520162 w 2876417"/>
              <a:gd name="connsiteY1-340" fmla="*/ 687517 h 4153178"/>
              <a:gd name="connsiteX2-341" fmla="*/ 2422961 w 2876417"/>
              <a:gd name="connsiteY2-342" fmla="*/ 970512 h 4153178"/>
              <a:gd name="connsiteX3-343" fmla="*/ 2355311 w 2876417"/>
              <a:gd name="connsiteY3-344" fmla="*/ 1203425 h 4153178"/>
              <a:gd name="connsiteX4-345" fmla="*/ 2103510 w 2876417"/>
              <a:gd name="connsiteY4-346" fmla="*/ 1340369 h 4153178"/>
              <a:gd name="connsiteX5-347" fmla="*/ 1874910 w 2876417"/>
              <a:gd name="connsiteY5-348" fmla="*/ 1429269 h 4153178"/>
              <a:gd name="connsiteX6-349" fmla="*/ 1697110 w 2876417"/>
              <a:gd name="connsiteY6-350" fmla="*/ 1651519 h 4153178"/>
              <a:gd name="connsiteX7-351" fmla="*/ 1347860 w 2876417"/>
              <a:gd name="connsiteY7-352" fmla="*/ 2146819 h 4153178"/>
              <a:gd name="connsiteX8-353" fmla="*/ 669143 w 2876417"/>
              <a:gd name="connsiteY8-354" fmla="*/ 2905704 h 4153178"/>
              <a:gd name="connsiteX9-355" fmla="*/ 526759 w 2876417"/>
              <a:gd name="connsiteY9-356" fmla="*/ 3093808 h 4153178"/>
              <a:gd name="connsiteX10-357" fmla="*/ 497209 w 2876417"/>
              <a:gd name="connsiteY10-358" fmla="*/ 3378360 h 4153178"/>
              <a:gd name="connsiteX11-359" fmla="*/ 396342 w 2876417"/>
              <a:gd name="connsiteY11-360" fmla="*/ 3619660 h 4153178"/>
              <a:gd name="connsiteX12-361" fmla="*/ 183859 w 2876417"/>
              <a:gd name="connsiteY12-362" fmla="*/ 3743904 h 4153178"/>
              <a:gd name="connsiteX13-363" fmla="*/ 7041 w 2876417"/>
              <a:gd name="connsiteY13-364" fmla="*/ 4153178 h 4153178"/>
              <a:gd name="connsiteX0-365" fmla="*/ 2932586 w 2932586"/>
              <a:gd name="connsiteY0-366" fmla="*/ 0 h 4142874"/>
              <a:gd name="connsiteX1-367" fmla="*/ 2520162 w 2932586"/>
              <a:gd name="connsiteY1-368" fmla="*/ 677213 h 4142874"/>
              <a:gd name="connsiteX2-369" fmla="*/ 2422961 w 2932586"/>
              <a:gd name="connsiteY2-370" fmla="*/ 960208 h 4142874"/>
              <a:gd name="connsiteX3-371" fmla="*/ 2355311 w 2932586"/>
              <a:gd name="connsiteY3-372" fmla="*/ 1193121 h 4142874"/>
              <a:gd name="connsiteX4-373" fmla="*/ 2103510 w 2932586"/>
              <a:gd name="connsiteY4-374" fmla="*/ 1330065 h 4142874"/>
              <a:gd name="connsiteX5-375" fmla="*/ 1874910 w 2932586"/>
              <a:gd name="connsiteY5-376" fmla="*/ 1418965 h 4142874"/>
              <a:gd name="connsiteX6-377" fmla="*/ 1697110 w 2932586"/>
              <a:gd name="connsiteY6-378" fmla="*/ 1641215 h 4142874"/>
              <a:gd name="connsiteX7-379" fmla="*/ 1347860 w 2932586"/>
              <a:gd name="connsiteY7-380" fmla="*/ 2136515 h 4142874"/>
              <a:gd name="connsiteX8-381" fmla="*/ 669143 w 2932586"/>
              <a:gd name="connsiteY8-382" fmla="*/ 2895400 h 4142874"/>
              <a:gd name="connsiteX9-383" fmla="*/ 526759 w 2932586"/>
              <a:gd name="connsiteY9-384" fmla="*/ 3083504 h 4142874"/>
              <a:gd name="connsiteX10-385" fmla="*/ 497209 w 2932586"/>
              <a:gd name="connsiteY10-386" fmla="*/ 3368056 h 4142874"/>
              <a:gd name="connsiteX11-387" fmla="*/ 396342 w 2932586"/>
              <a:gd name="connsiteY11-388" fmla="*/ 3609356 h 4142874"/>
              <a:gd name="connsiteX12-389" fmla="*/ 183859 w 2932586"/>
              <a:gd name="connsiteY12-390" fmla="*/ 3733600 h 4142874"/>
              <a:gd name="connsiteX13-391" fmla="*/ 7041 w 2932586"/>
              <a:gd name="connsiteY13-392" fmla="*/ 4142874 h 4142874"/>
              <a:gd name="connsiteX0-393" fmla="*/ 2797053 w 2797053"/>
              <a:gd name="connsiteY0-394" fmla="*/ 0 h 4506939"/>
              <a:gd name="connsiteX1-395" fmla="*/ 2384629 w 2797053"/>
              <a:gd name="connsiteY1-396" fmla="*/ 677213 h 4506939"/>
              <a:gd name="connsiteX2-397" fmla="*/ 2287428 w 2797053"/>
              <a:gd name="connsiteY2-398" fmla="*/ 960208 h 4506939"/>
              <a:gd name="connsiteX3-399" fmla="*/ 2219778 w 2797053"/>
              <a:gd name="connsiteY3-400" fmla="*/ 1193121 h 4506939"/>
              <a:gd name="connsiteX4-401" fmla="*/ 1967977 w 2797053"/>
              <a:gd name="connsiteY4-402" fmla="*/ 1330065 h 4506939"/>
              <a:gd name="connsiteX5-403" fmla="*/ 1739377 w 2797053"/>
              <a:gd name="connsiteY5-404" fmla="*/ 1418965 h 4506939"/>
              <a:gd name="connsiteX6-405" fmla="*/ 1561577 w 2797053"/>
              <a:gd name="connsiteY6-406" fmla="*/ 1641215 h 4506939"/>
              <a:gd name="connsiteX7-407" fmla="*/ 1212327 w 2797053"/>
              <a:gd name="connsiteY7-408" fmla="*/ 2136515 h 4506939"/>
              <a:gd name="connsiteX8-409" fmla="*/ 533610 w 2797053"/>
              <a:gd name="connsiteY8-410" fmla="*/ 2895400 h 4506939"/>
              <a:gd name="connsiteX9-411" fmla="*/ 391226 w 2797053"/>
              <a:gd name="connsiteY9-412" fmla="*/ 3083504 h 4506939"/>
              <a:gd name="connsiteX10-413" fmla="*/ 361676 w 2797053"/>
              <a:gd name="connsiteY10-414" fmla="*/ 3368056 h 4506939"/>
              <a:gd name="connsiteX11-415" fmla="*/ 260809 w 2797053"/>
              <a:gd name="connsiteY11-416" fmla="*/ 3609356 h 4506939"/>
              <a:gd name="connsiteX12-417" fmla="*/ 48326 w 2797053"/>
              <a:gd name="connsiteY12-418" fmla="*/ 3733600 h 4506939"/>
              <a:gd name="connsiteX13-419" fmla="*/ 28780 w 2797053"/>
              <a:gd name="connsiteY13-420" fmla="*/ 4506939 h 4506939"/>
              <a:gd name="connsiteX0-421" fmla="*/ 2928596 w 2928596"/>
              <a:gd name="connsiteY0-422" fmla="*/ 0 h 4506939"/>
              <a:gd name="connsiteX1-423" fmla="*/ 2516172 w 2928596"/>
              <a:gd name="connsiteY1-424" fmla="*/ 677213 h 4506939"/>
              <a:gd name="connsiteX2-425" fmla="*/ 2418971 w 2928596"/>
              <a:gd name="connsiteY2-426" fmla="*/ 960208 h 4506939"/>
              <a:gd name="connsiteX3-427" fmla="*/ 2351321 w 2928596"/>
              <a:gd name="connsiteY3-428" fmla="*/ 1193121 h 4506939"/>
              <a:gd name="connsiteX4-429" fmla="*/ 2099520 w 2928596"/>
              <a:gd name="connsiteY4-430" fmla="*/ 1330065 h 4506939"/>
              <a:gd name="connsiteX5-431" fmla="*/ 1870920 w 2928596"/>
              <a:gd name="connsiteY5-432" fmla="*/ 1418965 h 4506939"/>
              <a:gd name="connsiteX6-433" fmla="*/ 1693120 w 2928596"/>
              <a:gd name="connsiteY6-434" fmla="*/ 1641215 h 4506939"/>
              <a:gd name="connsiteX7-435" fmla="*/ 1343870 w 2928596"/>
              <a:gd name="connsiteY7-436" fmla="*/ 2136515 h 4506939"/>
              <a:gd name="connsiteX8-437" fmla="*/ 665153 w 2928596"/>
              <a:gd name="connsiteY8-438" fmla="*/ 2895400 h 4506939"/>
              <a:gd name="connsiteX9-439" fmla="*/ 522769 w 2928596"/>
              <a:gd name="connsiteY9-440" fmla="*/ 3083504 h 4506939"/>
              <a:gd name="connsiteX10-441" fmla="*/ 493219 w 2928596"/>
              <a:gd name="connsiteY10-442" fmla="*/ 3368056 h 4506939"/>
              <a:gd name="connsiteX11-443" fmla="*/ 392352 w 2928596"/>
              <a:gd name="connsiteY11-444" fmla="*/ 3609356 h 4506939"/>
              <a:gd name="connsiteX12-445" fmla="*/ 179869 w 2928596"/>
              <a:gd name="connsiteY12-446" fmla="*/ 3733600 h 4506939"/>
              <a:gd name="connsiteX13-447" fmla="*/ 160323 w 2928596"/>
              <a:gd name="connsiteY13-448" fmla="*/ 4506939 h 4506939"/>
              <a:gd name="connsiteX0-449" fmla="*/ 2934079 w 2934079"/>
              <a:gd name="connsiteY0-450" fmla="*/ 0 h 4506939"/>
              <a:gd name="connsiteX1-451" fmla="*/ 2521655 w 2934079"/>
              <a:gd name="connsiteY1-452" fmla="*/ 677213 h 4506939"/>
              <a:gd name="connsiteX2-453" fmla="*/ 2424454 w 2934079"/>
              <a:gd name="connsiteY2-454" fmla="*/ 960208 h 4506939"/>
              <a:gd name="connsiteX3-455" fmla="*/ 2356804 w 2934079"/>
              <a:gd name="connsiteY3-456" fmla="*/ 1193121 h 4506939"/>
              <a:gd name="connsiteX4-457" fmla="*/ 2105003 w 2934079"/>
              <a:gd name="connsiteY4-458" fmla="*/ 1330065 h 4506939"/>
              <a:gd name="connsiteX5-459" fmla="*/ 1876403 w 2934079"/>
              <a:gd name="connsiteY5-460" fmla="*/ 1418965 h 4506939"/>
              <a:gd name="connsiteX6-461" fmla="*/ 1698603 w 2934079"/>
              <a:gd name="connsiteY6-462" fmla="*/ 1641215 h 4506939"/>
              <a:gd name="connsiteX7-463" fmla="*/ 1349353 w 2934079"/>
              <a:gd name="connsiteY7-464" fmla="*/ 2136515 h 4506939"/>
              <a:gd name="connsiteX8-465" fmla="*/ 670636 w 2934079"/>
              <a:gd name="connsiteY8-466" fmla="*/ 2895400 h 4506939"/>
              <a:gd name="connsiteX9-467" fmla="*/ 528252 w 2934079"/>
              <a:gd name="connsiteY9-468" fmla="*/ 3083504 h 4506939"/>
              <a:gd name="connsiteX10-469" fmla="*/ 498702 w 2934079"/>
              <a:gd name="connsiteY10-470" fmla="*/ 3368056 h 4506939"/>
              <a:gd name="connsiteX11-471" fmla="*/ 397835 w 2934079"/>
              <a:gd name="connsiteY11-472" fmla="*/ 3609356 h 4506939"/>
              <a:gd name="connsiteX12-473" fmla="*/ 185352 w 2934079"/>
              <a:gd name="connsiteY12-474" fmla="*/ 3733600 h 4506939"/>
              <a:gd name="connsiteX13-475" fmla="*/ 165806 w 2934079"/>
              <a:gd name="connsiteY13-476" fmla="*/ 4506939 h 4506939"/>
              <a:gd name="csX0" fmla="*/ 2934079 w 2934079"/>
              <a:gd name="csY0" fmla="*/ 0 h 4570238"/>
              <a:gd name="csX1" fmla="*/ 2521655 w 2934079"/>
              <a:gd name="csY1" fmla="*/ 677213 h 4570238"/>
              <a:gd name="csX2" fmla="*/ 2424454 w 2934079"/>
              <a:gd name="csY2" fmla="*/ 960208 h 4570238"/>
              <a:gd name="csX3" fmla="*/ 2356804 w 2934079"/>
              <a:gd name="csY3" fmla="*/ 1193121 h 4570238"/>
              <a:gd name="csX4" fmla="*/ 2105003 w 2934079"/>
              <a:gd name="csY4" fmla="*/ 1330065 h 4570238"/>
              <a:gd name="csX5" fmla="*/ 1876403 w 2934079"/>
              <a:gd name="csY5" fmla="*/ 1418965 h 4570238"/>
              <a:gd name="csX6" fmla="*/ 1698603 w 2934079"/>
              <a:gd name="csY6" fmla="*/ 1641215 h 4570238"/>
              <a:gd name="csX7" fmla="*/ 1349353 w 2934079"/>
              <a:gd name="csY7" fmla="*/ 2136515 h 4570238"/>
              <a:gd name="csX8" fmla="*/ 670636 w 2934079"/>
              <a:gd name="csY8" fmla="*/ 2895400 h 4570238"/>
              <a:gd name="csX9" fmla="*/ 528252 w 2934079"/>
              <a:gd name="csY9" fmla="*/ 3083504 h 4570238"/>
              <a:gd name="csX10" fmla="*/ 498702 w 2934079"/>
              <a:gd name="csY10" fmla="*/ 3368056 h 4570238"/>
              <a:gd name="csX11" fmla="*/ 397835 w 2934079"/>
              <a:gd name="csY11" fmla="*/ 3609356 h 4570238"/>
              <a:gd name="csX12" fmla="*/ 185352 w 2934079"/>
              <a:gd name="csY12" fmla="*/ 3733600 h 4570238"/>
              <a:gd name="csX13" fmla="*/ 165806 w 2934079"/>
              <a:gd name="csY13" fmla="*/ 4506939 h 4570238"/>
              <a:gd name="csX14" fmla="*/ 165290 w 2934079"/>
              <a:gd name="csY14" fmla="*/ 4526714 h 4570238"/>
              <a:gd name="csX0-1" fmla="*/ 2934079 w 2934079"/>
              <a:gd name="csY0-2" fmla="*/ 0 h 4673741"/>
              <a:gd name="csX1-3" fmla="*/ 2521655 w 2934079"/>
              <a:gd name="csY1-4" fmla="*/ 677213 h 4673741"/>
              <a:gd name="csX2-5" fmla="*/ 2424454 w 2934079"/>
              <a:gd name="csY2-6" fmla="*/ 960208 h 4673741"/>
              <a:gd name="csX3-7" fmla="*/ 2356804 w 2934079"/>
              <a:gd name="csY3-8" fmla="*/ 1193121 h 4673741"/>
              <a:gd name="csX4-9" fmla="*/ 2105003 w 2934079"/>
              <a:gd name="csY4-10" fmla="*/ 1330065 h 4673741"/>
              <a:gd name="csX5-11" fmla="*/ 1876403 w 2934079"/>
              <a:gd name="csY5-12" fmla="*/ 1418965 h 4673741"/>
              <a:gd name="csX6-13" fmla="*/ 1698603 w 2934079"/>
              <a:gd name="csY6-14" fmla="*/ 1641215 h 4673741"/>
              <a:gd name="csX7-15" fmla="*/ 1349353 w 2934079"/>
              <a:gd name="csY7-16" fmla="*/ 2136515 h 4673741"/>
              <a:gd name="csX8-17" fmla="*/ 670636 w 2934079"/>
              <a:gd name="csY8-18" fmla="*/ 2895400 h 4673741"/>
              <a:gd name="csX9-19" fmla="*/ 528252 w 2934079"/>
              <a:gd name="csY9-20" fmla="*/ 3083504 h 4673741"/>
              <a:gd name="csX10-21" fmla="*/ 498702 w 2934079"/>
              <a:gd name="csY10-22" fmla="*/ 3368056 h 4673741"/>
              <a:gd name="csX11-23" fmla="*/ 397835 w 2934079"/>
              <a:gd name="csY11-24" fmla="*/ 3609356 h 4673741"/>
              <a:gd name="csX12-25" fmla="*/ 185352 w 2934079"/>
              <a:gd name="csY12-26" fmla="*/ 3733600 h 4673741"/>
              <a:gd name="csX13-27" fmla="*/ 165806 w 2934079"/>
              <a:gd name="csY13-28" fmla="*/ 4506939 h 4673741"/>
              <a:gd name="csX14-29" fmla="*/ 332620 w 2934079"/>
              <a:gd name="csY14-30" fmla="*/ 4673741 h 4673741"/>
              <a:gd name="csX0-31" fmla="*/ 2943978 w 2943978"/>
              <a:gd name="csY0-32" fmla="*/ 0 h 4673741"/>
              <a:gd name="csX1-33" fmla="*/ 2531554 w 2943978"/>
              <a:gd name="csY1-34" fmla="*/ 677213 h 4673741"/>
              <a:gd name="csX2-35" fmla="*/ 2434353 w 2943978"/>
              <a:gd name="csY2-36" fmla="*/ 960208 h 4673741"/>
              <a:gd name="csX3-37" fmla="*/ 2366703 w 2943978"/>
              <a:gd name="csY3-38" fmla="*/ 1193121 h 4673741"/>
              <a:gd name="csX4-39" fmla="*/ 2114902 w 2943978"/>
              <a:gd name="csY4-40" fmla="*/ 1330065 h 4673741"/>
              <a:gd name="csX5-41" fmla="*/ 1886302 w 2943978"/>
              <a:gd name="csY5-42" fmla="*/ 1418965 h 4673741"/>
              <a:gd name="csX6-43" fmla="*/ 1708502 w 2943978"/>
              <a:gd name="csY6-44" fmla="*/ 1641215 h 4673741"/>
              <a:gd name="csX7-45" fmla="*/ 1359252 w 2943978"/>
              <a:gd name="csY7-46" fmla="*/ 2136515 h 4673741"/>
              <a:gd name="csX8-47" fmla="*/ 680535 w 2943978"/>
              <a:gd name="csY8-48" fmla="*/ 2895400 h 4673741"/>
              <a:gd name="csX9-49" fmla="*/ 538151 w 2943978"/>
              <a:gd name="csY9-50" fmla="*/ 3083504 h 4673741"/>
              <a:gd name="csX10-51" fmla="*/ 508601 w 2943978"/>
              <a:gd name="csY10-52" fmla="*/ 3368056 h 4673741"/>
              <a:gd name="csX11-53" fmla="*/ 407734 w 2943978"/>
              <a:gd name="csY11-54" fmla="*/ 3609356 h 4673741"/>
              <a:gd name="csX12-55" fmla="*/ 195251 w 2943978"/>
              <a:gd name="csY12-56" fmla="*/ 3733600 h 4673741"/>
              <a:gd name="csX13-57" fmla="*/ 161761 w 2943978"/>
              <a:gd name="csY13-58" fmla="*/ 4513331 h 4673741"/>
              <a:gd name="csX14-59" fmla="*/ 342519 w 2943978"/>
              <a:gd name="csY14-60" fmla="*/ 4673741 h 4673741"/>
              <a:gd name="csX0-61" fmla="*/ 2903818 w 2903818"/>
              <a:gd name="csY0-62" fmla="*/ 0 h 4673741"/>
              <a:gd name="csX1-63" fmla="*/ 2491394 w 2903818"/>
              <a:gd name="csY1-64" fmla="*/ 677213 h 4673741"/>
              <a:gd name="csX2-65" fmla="*/ 2394193 w 2903818"/>
              <a:gd name="csY2-66" fmla="*/ 960208 h 4673741"/>
              <a:gd name="csX3-67" fmla="*/ 2326543 w 2903818"/>
              <a:gd name="csY3-68" fmla="*/ 1193121 h 4673741"/>
              <a:gd name="csX4-69" fmla="*/ 2074742 w 2903818"/>
              <a:gd name="csY4-70" fmla="*/ 1330065 h 4673741"/>
              <a:gd name="csX5-71" fmla="*/ 1846142 w 2903818"/>
              <a:gd name="csY5-72" fmla="*/ 1418965 h 4673741"/>
              <a:gd name="csX6-73" fmla="*/ 1668342 w 2903818"/>
              <a:gd name="csY6-74" fmla="*/ 1641215 h 4673741"/>
              <a:gd name="csX7-75" fmla="*/ 1319092 w 2903818"/>
              <a:gd name="csY7-76" fmla="*/ 2136515 h 4673741"/>
              <a:gd name="csX8-77" fmla="*/ 640375 w 2903818"/>
              <a:gd name="csY8-78" fmla="*/ 2895400 h 4673741"/>
              <a:gd name="csX9-79" fmla="*/ 497991 w 2903818"/>
              <a:gd name="csY9-80" fmla="*/ 3083504 h 4673741"/>
              <a:gd name="csX10-81" fmla="*/ 468441 w 2903818"/>
              <a:gd name="csY10-82" fmla="*/ 3368056 h 4673741"/>
              <a:gd name="csX11-83" fmla="*/ 367574 w 2903818"/>
              <a:gd name="csY11-84" fmla="*/ 3609356 h 4673741"/>
              <a:gd name="csX12-85" fmla="*/ 155091 w 2903818"/>
              <a:gd name="csY12-86" fmla="*/ 3733600 h 4673741"/>
              <a:gd name="csX13-87" fmla="*/ 121601 w 2903818"/>
              <a:gd name="csY13-88" fmla="*/ 4513331 h 4673741"/>
              <a:gd name="csX14-89" fmla="*/ 302359 w 2903818"/>
              <a:gd name="csY14-90" fmla="*/ 4673741 h 4673741"/>
              <a:gd name="csX0-91" fmla="*/ 2908782 w 2908782"/>
              <a:gd name="csY0-92" fmla="*/ 0 h 4673741"/>
              <a:gd name="csX1-93" fmla="*/ 2496358 w 2908782"/>
              <a:gd name="csY1-94" fmla="*/ 677213 h 4673741"/>
              <a:gd name="csX2-95" fmla="*/ 2399157 w 2908782"/>
              <a:gd name="csY2-96" fmla="*/ 960208 h 4673741"/>
              <a:gd name="csX3-97" fmla="*/ 2331507 w 2908782"/>
              <a:gd name="csY3-98" fmla="*/ 1193121 h 4673741"/>
              <a:gd name="csX4-99" fmla="*/ 2079706 w 2908782"/>
              <a:gd name="csY4-100" fmla="*/ 1330065 h 4673741"/>
              <a:gd name="csX5-101" fmla="*/ 1851106 w 2908782"/>
              <a:gd name="csY5-102" fmla="*/ 1418965 h 4673741"/>
              <a:gd name="csX6-103" fmla="*/ 1673306 w 2908782"/>
              <a:gd name="csY6-104" fmla="*/ 1641215 h 4673741"/>
              <a:gd name="csX7-105" fmla="*/ 1324056 w 2908782"/>
              <a:gd name="csY7-106" fmla="*/ 2136515 h 4673741"/>
              <a:gd name="csX8-107" fmla="*/ 645339 w 2908782"/>
              <a:gd name="csY8-108" fmla="*/ 2895400 h 4673741"/>
              <a:gd name="csX9-109" fmla="*/ 502955 w 2908782"/>
              <a:gd name="csY9-110" fmla="*/ 3083504 h 4673741"/>
              <a:gd name="csX10-111" fmla="*/ 473405 w 2908782"/>
              <a:gd name="csY10-112" fmla="*/ 3368056 h 4673741"/>
              <a:gd name="csX11-113" fmla="*/ 372538 w 2908782"/>
              <a:gd name="csY11-114" fmla="*/ 3609356 h 4673741"/>
              <a:gd name="csX12-115" fmla="*/ 160055 w 2908782"/>
              <a:gd name="csY12-116" fmla="*/ 3733600 h 4673741"/>
              <a:gd name="csX13-117" fmla="*/ 119595 w 2908782"/>
              <a:gd name="csY13-118" fmla="*/ 4526113 h 4673741"/>
              <a:gd name="csX14-119" fmla="*/ 307323 w 2908782"/>
              <a:gd name="csY14-120" fmla="*/ 4673741 h 4673741"/>
              <a:gd name="csX0-121" fmla="*/ 2908782 w 2908782"/>
              <a:gd name="csY0-122" fmla="*/ 0 h 4673741"/>
              <a:gd name="csX1-123" fmla="*/ 2496358 w 2908782"/>
              <a:gd name="csY1-124" fmla="*/ 677213 h 4673741"/>
              <a:gd name="csX2-125" fmla="*/ 2399157 w 2908782"/>
              <a:gd name="csY2-126" fmla="*/ 960208 h 4673741"/>
              <a:gd name="csX3-127" fmla="*/ 2331507 w 2908782"/>
              <a:gd name="csY3-128" fmla="*/ 1193121 h 4673741"/>
              <a:gd name="csX4-129" fmla="*/ 2079706 w 2908782"/>
              <a:gd name="csY4-130" fmla="*/ 1330065 h 4673741"/>
              <a:gd name="csX5-131" fmla="*/ 1851106 w 2908782"/>
              <a:gd name="csY5-132" fmla="*/ 1418965 h 4673741"/>
              <a:gd name="csX6-133" fmla="*/ 1673306 w 2908782"/>
              <a:gd name="csY6-134" fmla="*/ 1641215 h 4673741"/>
              <a:gd name="csX7-135" fmla="*/ 1324056 w 2908782"/>
              <a:gd name="csY7-136" fmla="*/ 2136515 h 4673741"/>
              <a:gd name="csX8-137" fmla="*/ 645339 w 2908782"/>
              <a:gd name="csY8-138" fmla="*/ 2895400 h 4673741"/>
              <a:gd name="csX9-139" fmla="*/ 502955 w 2908782"/>
              <a:gd name="csY9-140" fmla="*/ 3083504 h 4673741"/>
              <a:gd name="csX10-141" fmla="*/ 473405 w 2908782"/>
              <a:gd name="csY10-142" fmla="*/ 3368056 h 4673741"/>
              <a:gd name="csX11-143" fmla="*/ 372538 w 2908782"/>
              <a:gd name="csY11-144" fmla="*/ 3609356 h 4673741"/>
              <a:gd name="csX12-145" fmla="*/ 160055 w 2908782"/>
              <a:gd name="csY12-146" fmla="*/ 3733600 h 4673741"/>
              <a:gd name="csX13-147" fmla="*/ 119595 w 2908782"/>
              <a:gd name="csY13-148" fmla="*/ 4526113 h 4673741"/>
              <a:gd name="csX14-149" fmla="*/ 307323 w 2908782"/>
              <a:gd name="csY14-150" fmla="*/ 4673741 h 4673741"/>
            </a:gdLst>
            <a:ahLst/>
            <a:cxnLst>
              <a:cxn ang="0">
                <a:pos x="csX0-1" y="csY0-2"/>
              </a:cxn>
              <a:cxn ang="0">
                <a:pos x="csX1-3" y="csY1-4"/>
              </a:cxn>
              <a:cxn ang="0">
                <a:pos x="csX2-5" y="csY2-6"/>
              </a:cxn>
              <a:cxn ang="0">
                <a:pos x="csX3-7" y="csY3-8"/>
              </a:cxn>
              <a:cxn ang="0">
                <a:pos x="csX4-9" y="csY4-10"/>
              </a:cxn>
              <a:cxn ang="0">
                <a:pos x="csX5-11" y="csY5-12"/>
              </a:cxn>
              <a:cxn ang="0">
                <a:pos x="csX6-13" y="csY6-14"/>
              </a:cxn>
              <a:cxn ang="0">
                <a:pos x="csX7-15" y="csY7-16"/>
              </a:cxn>
              <a:cxn ang="0">
                <a:pos x="csX8-17" y="csY8-18"/>
              </a:cxn>
              <a:cxn ang="0">
                <a:pos x="csX9-19" y="csY9-20"/>
              </a:cxn>
              <a:cxn ang="0">
                <a:pos x="csX10-21" y="csY10-22"/>
              </a:cxn>
              <a:cxn ang="0">
                <a:pos x="csX11-23" y="csY11-24"/>
              </a:cxn>
              <a:cxn ang="0">
                <a:pos x="csX12-25" y="csY12-26"/>
              </a:cxn>
              <a:cxn ang="0">
                <a:pos x="csX13-27" y="csY13-28"/>
              </a:cxn>
              <a:cxn ang="0">
                <a:pos x="csX14-29" y="csY14-30"/>
              </a:cxn>
            </a:cxnLst>
            <a:rect l="l" t="t" r="r" b="b"/>
            <a:pathLst>
              <a:path w="2908782" h="4673741">
                <a:moveTo>
                  <a:pt x="2908782" y="0"/>
                </a:moveTo>
                <a:cubicBezTo>
                  <a:pt x="2750032" y="260879"/>
                  <a:pt x="2581296" y="517178"/>
                  <a:pt x="2496358" y="677213"/>
                </a:cubicBezTo>
                <a:cubicBezTo>
                  <a:pt x="2411421" y="837248"/>
                  <a:pt x="2426632" y="874223"/>
                  <a:pt x="2399157" y="960208"/>
                </a:cubicBezTo>
                <a:cubicBezTo>
                  <a:pt x="2371682" y="1046193"/>
                  <a:pt x="2384749" y="1131478"/>
                  <a:pt x="2331507" y="1193121"/>
                </a:cubicBezTo>
                <a:cubicBezTo>
                  <a:pt x="2278265" y="1254764"/>
                  <a:pt x="2159773" y="1292424"/>
                  <a:pt x="2079706" y="1330065"/>
                </a:cubicBezTo>
                <a:cubicBezTo>
                  <a:pt x="1999639" y="1367706"/>
                  <a:pt x="1918839" y="1367107"/>
                  <a:pt x="1851106" y="1418965"/>
                </a:cubicBezTo>
                <a:cubicBezTo>
                  <a:pt x="1783373" y="1470823"/>
                  <a:pt x="1761148" y="1521623"/>
                  <a:pt x="1673306" y="1641215"/>
                </a:cubicBezTo>
                <a:cubicBezTo>
                  <a:pt x="1585464" y="1760807"/>
                  <a:pt x="1495384" y="1927484"/>
                  <a:pt x="1324056" y="2136515"/>
                </a:cubicBezTo>
                <a:cubicBezTo>
                  <a:pt x="1152728" y="2345546"/>
                  <a:pt x="782189" y="2737569"/>
                  <a:pt x="645339" y="2895400"/>
                </a:cubicBezTo>
                <a:cubicBezTo>
                  <a:pt x="508489" y="3053232"/>
                  <a:pt x="531611" y="3004728"/>
                  <a:pt x="502955" y="3083504"/>
                </a:cubicBezTo>
                <a:cubicBezTo>
                  <a:pt x="474299" y="3162280"/>
                  <a:pt x="495141" y="3280414"/>
                  <a:pt x="473405" y="3368056"/>
                </a:cubicBezTo>
                <a:cubicBezTo>
                  <a:pt x="451669" y="3455698"/>
                  <a:pt x="424763" y="3548432"/>
                  <a:pt x="372538" y="3609356"/>
                </a:cubicBezTo>
                <a:cubicBezTo>
                  <a:pt x="320313" y="3670280"/>
                  <a:pt x="219322" y="3676450"/>
                  <a:pt x="160055" y="3733600"/>
                </a:cubicBezTo>
                <a:cubicBezTo>
                  <a:pt x="78321" y="3783881"/>
                  <a:pt x="-131674" y="4075954"/>
                  <a:pt x="119595" y="4526113"/>
                </a:cubicBezTo>
                <a:cubicBezTo>
                  <a:pt x="185944" y="4658299"/>
                  <a:pt x="307431" y="4669621"/>
                  <a:pt x="307323" y="4673741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1699420" y="7244013"/>
            <a:ext cx="1052591" cy="254195"/>
          </a:xfrm>
          <a:custGeom>
            <a:avLst/>
            <a:gdLst>
              <a:gd name="connsiteX0" fmla="*/ 0 w 2833687"/>
              <a:gd name="connsiteY0" fmla="*/ 0 h 671513"/>
              <a:gd name="connsiteX1" fmla="*/ 285750 w 2833687"/>
              <a:gd name="connsiteY1" fmla="*/ 119063 h 671513"/>
              <a:gd name="connsiteX2" fmla="*/ 823912 w 2833687"/>
              <a:gd name="connsiteY2" fmla="*/ 157163 h 671513"/>
              <a:gd name="connsiteX3" fmla="*/ 1981200 w 2833687"/>
              <a:gd name="connsiteY3" fmla="*/ 257175 h 671513"/>
              <a:gd name="connsiteX4" fmla="*/ 2205037 w 2833687"/>
              <a:gd name="connsiteY4" fmla="*/ 323850 h 671513"/>
              <a:gd name="connsiteX5" fmla="*/ 2833687 w 2833687"/>
              <a:gd name="connsiteY5" fmla="*/ 671513 h 671513"/>
              <a:gd name="connsiteX0-1" fmla="*/ 0 w 2833687"/>
              <a:gd name="connsiteY0-2" fmla="*/ 0 h 671513"/>
              <a:gd name="connsiteX1-3" fmla="*/ 285750 w 2833687"/>
              <a:gd name="connsiteY1-4" fmla="*/ 119063 h 671513"/>
              <a:gd name="connsiteX2-5" fmla="*/ 823912 w 2833687"/>
              <a:gd name="connsiteY2-6" fmla="*/ 157163 h 671513"/>
              <a:gd name="connsiteX3-7" fmla="*/ 1981200 w 2833687"/>
              <a:gd name="connsiteY3-8" fmla="*/ 257175 h 671513"/>
              <a:gd name="connsiteX4-9" fmla="*/ 2295524 w 2833687"/>
              <a:gd name="connsiteY4-10" fmla="*/ 376237 h 671513"/>
              <a:gd name="connsiteX5-11" fmla="*/ 2833687 w 2833687"/>
              <a:gd name="connsiteY5-12" fmla="*/ 671513 h 671513"/>
              <a:gd name="connsiteX0-13" fmla="*/ 0 w 2833687"/>
              <a:gd name="connsiteY0-14" fmla="*/ 0 h 671513"/>
              <a:gd name="connsiteX1-15" fmla="*/ 285750 w 2833687"/>
              <a:gd name="connsiteY1-16" fmla="*/ 119063 h 671513"/>
              <a:gd name="connsiteX2-17" fmla="*/ 823912 w 2833687"/>
              <a:gd name="connsiteY2-18" fmla="*/ 157163 h 671513"/>
              <a:gd name="connsiteX3-19" fmla="*/ 1981200 w 2833687"/>
              <a:gd name="connsiteY3-20" fmla="*/ 257175 h 671513"/>
              <a:gd name="connsiteX4-21" fmla="*/ 2295524 w 2833687"/>
              <a:gd name="connsiteY4-22" fmla="*/ 376237 h 671513"/>
              <a:gd name="connsiteX5-23" fmla="*/ 2833687 w 2833687"/>
              <a:gd name="connsiteY5-24" fmla="*/ 671513 h 671513"/>
              <a:gd name="connsiteX0-25" fmla="*/ 0 w 2833687"/>
              <a:gd name="connsiteY0-26" fmla="*/ 0 h 671513"/>
              <a:gd name="connsiteX1-27" fmla="*/ 285750 w 2833687"/>
              <a:gd name="connsiteY1-28" fmla="*/ 119063 h 671513"/>
              <a:gd name="connsiteX2-29" fmla="*/ 823912 w 2833687"/>
              <a:gd name="connsiteY2-30" fmla="*/ 157163 h 671513"/>
              <a:gd name="connsiteX3-31" fmla="*/ 1981200 w 2833687"/>
              <a:gd name="connsiteY3-32" fmla="*/ 257175 h 671513"/>
              <a:gd name="connsiteX4-33" fmla="*/ 2295524 w 2833687"/>
              <a:gd name="connsiteY4-34" fmla="*/ 376237 h 671513"/>
              <a:gd name="connsiteX5-35" fmla="*/ 2833687 w 2833687"/>
              <a:gd name="connsiteY5-36" fmla="*/ 671513 h 671513"/>
              <a:gd name="connsiteX0-1-1" fmla="*/ 0 w 3080829"/>
              <a:gd name="connsiteY0-2-2" fmla="*/ 0 h 681817"/>
              <a:gd name="connsiteX1-3-3" fmla="*/ 532892 w 3080829"/>
              <a:gd name="connsiteY1-4-4" fmla="*/ 129367 h 681817"/>
              <a:gd name="connsiteX2-5-5" fmla="*/ 1071054 w 3080829"/>
              <a:gd name="connsiteY2-6-6" fmla="*/ 167467 h 681817"/>
              <a:gd name="connsiteX3-7-7" fmla="*/ 2228342 w 3080829"/>
              <a:gd name="connsiteY3-8-8" fmla="*/ 267479 h 681817"/>
              <a:gd name="connsiteX4-9-9" fmla="*/ 2542666 w 3080829"/>
              <a:gd name="connsiteY4-10-10" fmla="*/ 386541 h 681817"/>
              <a:gd name="connsiteX5-11-11" fmla="*/ 3080829 w 3080829"/>
              <a:gd name="connsiteY5-12-12" fmla="*/ 681817 h 681817"/>
              <a:gd name="connsiteX0-13-13" fmla="*/ 0 w 3080829"/>
              <a:gd name="connsiteY0-14-14" fmla="*/ 0 h 681817"/>
              <a:gd name="connsiteX1-15-15" fmla="*/ 532892 w 3080829"/>
              <a:gd name="connsiteY1-16-16" fmla="*/ 149974 h 681817"/>
              <a:gd name="connsiteX2-17-17" fmla="*/ 1071054 w 3080829"/>
              <a:gd name="connsiteY2-18-18" fmla="*/ 167467 h 681817"/>
              <a:gd name="connsiteX3-19-19" fmla="*/ 2228342 w 3080829"/>
              <a:gd name="connsiteY3-20-20" fmla="*/ 267479 h 681817"/>
              <a:gd name="connsiteX4-21-21" fmla="*/ 2542666 w 3080829"/>
              <a:gd name="connsiteY4-22-22" fmla="*/ 386541 h 681817"/>
              <a:gd name="connsiteX5-23-23" fmla="*/ 3080829 w 3080829"/>
              <a:gd name="connsiteY5-24-24" fmla="*/ 681817 h 681817"/>
              <a:gd name="connsiteX0-25-25" fmla="*/ 0 w 3080829"/>
              <a:gd name="connsiteY0-26-26" fmla="*/ 0 h 681817"/>
              <a:gd name="connsiteX1-27-27" fmla="*/ 532892 w 3080829"/>
              <a:gd name="connsiteY1-28-28" fmla="*/ 149974 h 681817"/>
              <a:gd name="connsiteX2-29-29" fmla="*/ 1144073 w 3080829"/>
              <a:gd name="connsiteY2-30-30" fmla="*/ 188074 h 681817"/>
              <a:gd name="connsiteX3-31-31" fmla="*/ 2228342 w 3080829"/>
              <a:gd name="connsiteY3-32-32" fmla="*/ 267479 h 681817"/>
              <a:gd name="connsiteX4-33-33" fmla="*/ 2542666 w 3080829"/>
              <a:gd name="connsiteY4-34-34" fmla="*/ 386541 h 681817"/>
              <a:gd name="connsiteX5-35-35" fmla="*/ 3080829 w 3080829"/>
              <a:gd name="connsiteY5-36-36" fmla="*/ 681817 h 681817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</a:cxnLst>
            <a:rect l="l" t="t" r="r" b="b"/>
            <a:pathLst>
              <a:path w="3080829" h="681817">
                <a:moveTo>
                  <a:pt x="0" y="0"/>
                </a:moveTo>
                <a:cubicBezTo>
                  <a:pt x="74215" y="46434"/>
                  <a:pt x="342213" y="118628"/>
                  <a:pt x="532892" y="149974"/>
                </a:cubicBezTo>
                <a:cubicBezTo>
                  <a:pt x="723571" y="181320"/>
                  <a:pt x="1144073" y="188074"/>
                  <a:pt x="1144073" y="188074"/>
                </a:cubicBezTo>
                <a:lnTo>
                  <a:pt x="2228342" y="267479"/>
                </a:lnTo>
                <a:cubicBezTo>
                  <a:pt x="2383123" y="284941"/>
                  <a:pt x="2448210" y="331773"/>
                  <a:pt x="2542666" y="386541"/>
                </a:cubicBezTo>
                <a:cubicBezTo>
                  <a:pt x="2637122" y="441309"/>
                  <a:pt x="2837544" y="542513"/>
                  <a:pt x="3080829" y="681817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1620168" y="7350857"/>
            <a:ext cx="958075" cy="238932"/>
          </a:xfrm>
          <a:custGeom>
            <a:avLst/>
            <a:gdLst>
              <a:gd name="connsiteX0" fmla="*/ 0 w 2462212"/>
              <a:gd name="connsiteY0" fmla="*/ 0 h 590550"/>
              <a:gd name="connsiteX1" fmla="*/ 571500 w 2462212"/>
              <a:gd name="connsiteY1" fmla="*/ 142875 h 590550"/>
              <a:gd name="connsiteX2" fmla="*/ 966787 w 2462212"/>
              <a:gd name="connsiteY2" fmla="*/ 166688 h 590550"/>
              <a:gd name="connsiteX3" fmla="*/ 1600200 w 2462212"/>
              <a:gd name="connsiteY3" fmla="*/ 204788 h 590550"/>
              <a:gd name="connsiteX4" fmla="*/ 1876425 w 2462212"/>
              <a:gd name="connsiteY4" fmla="*/ 285750 h 590550"/>
              <a:gd name="connsiteX5" fmla="*/ 2119312 w 2462212"/>
              <a:gd name="connsiteY5" fmla="*/ 385763 h 590550"/>
              <a:gd name="connsiteX6" fmla="*/ 2462212 w 2462212"/>
              <a:gd name="connsiteY6" fmla="*/ 590550 h 590550"/>
              <a:gd name="connsiteX0-1" fmla="*/ 0 w 2799223"/>
              <a:gd name="connsiteY0-2" fmla="*/ 0 h 672980"/>
              <a:gd name="connsiteX1-3" fmla="*/ 908511 w 2799223"/>
              <a:gd name="connsiteY1-4" fmla="*/ 225305 h 672980"/>
              <a:gd name="connsiteX2-5" fmla="*/ 1303798 w 2799223"/>
              <a:gd name="connsiteY2-6" fmla="*/ 249118 h 672980"/>
              <a:gd name="connsiteX3-7" fmla="*/ 1937211 w 2799223"/>
              <a:gd name="connsiteY3-8" fmla="*/ 287218 h 672980"/>
              <a:gd name="connsiteX4-9" fmla="*/ 2213436 w 2799223"/>
              <a:gd name="connsiteY4-10" fmla="*/ 368180 h 672980"/>
              <a:gd name="connsiteX5-11" fmla="*/ 2456323 w 2799223"/>
              <a:gd name="connsiteY5-12" fmla="*/ 468193 h 672980"/>
              <a:gd name="connsiteX6-13" fmla="*/ 2799223 w 2799223"/>
              <a:gd name="connsiteY6-14" fmla="*/ 672980 h 672980"/>
              <a:gd name="connsiteX0-15" fmla="*/ 0 w 2804840"/>
              <a:gd name="connsiteY0-16" fmla="*/ 0 h 642069"/>
              <a:gd name="connsiteX1-17" fmla="*/ 908511 w 2804840"/>
              <a:gd name="connsiteY1-18" fmla="*/ 225305 h 642069"/>
              <a:gd name="connsiteX2-19" fmla="*/ 1303798 w 2804840"/>
              <a:gd name="connsiteY2-20" fmla="*/ 249118 h 642069"/>
              <a:gd name="connsiteX3-21" fmla="*/ 1937211 w 2804840"/>
              <a:gd name="connsiteY3-22" fmla="*/ 287218 h 642069"/>
              <a:gd name="connsiteX4-23" fmla="*/ 2213436 w 2804840"/>
              <a:gd name="connsiteY4-24" fmla="*/ 368180 h 642069"/>
              <a:gd name="connsiteX5-25" fmla="*/ 2456323 w 2804840"/>
              <a:gd name="connsiteY5-26" fmla="*/ 468193 h 642069"/>
              <a:gd name="connsiteX6-27" fmla="*/ 2804840 w 2804840"/>
              <a:gd name="connsiteY6-28" fmla="*/ 642069 h 642069"/>
              <a:gd name="connsiteX0-29" fmla="*/ 0 w 2804840"/>
              <a:gd name="connsiteY0-30" fmla="*/ 0 h 642069"/>
              <a:gd name="connsiteX1-31" fmla="*/ 908511 w 2804840"/>
              <a:gd name="connsiteY1-32" fmla="*/ 225305 h 642069"/>
              <a:gd name="connsiteX2-33" fmla="*/ 1303798 w 2804840"/>
              <a:gd name="connsiteY2-34" fmla="*/ 249118 h 642069"/>
              <a:gd name="connsiteX3-35" fmla="*/ 1937211 w 2804840"/>
              <a:gd name="connsiteY3-36" fmla="*/ 287218 h 642069"/>
              <a:gd name="connsiteX4-37" fmla="*/ 2213436 w 2804840"/>
              <a:gd name="connsiteY4-38" fmla="*/ 368180 h 642069"/>
              <a:gd name="connsiteX5-39" fmla="*/ 2804840 w 2804840"/>
              <a:gd name="connsiteY5-40" fmla="*/ 642069 h 642069"/>
              <a:gd name="connsiteX0-41" fmla="*/ 0 w 2804840"/>
              <a:gd name="connsiteY0-42" fmla="*/ 0 h 642069"/>
              <a:gd name="connsiteX1-43" fmla="*/ 908511 w 2804840"/>
              <a:gd name="connsiteY1-44" fmla="*/ 225305 h 642069"/>
              <a:gd name="connsiteX2-45" fmla="*/ 1303798 w 2804840"/>
              <a:gd name="connsiteY2-46" fmla="*/ 249118 h 642069"/>
              <a:gd name="connsiteX3-47" fmla="*/ 1937211 w 2804840"/>
              <a:gd name="connsiteY3-48" fmla="*/ 287218 h 642069"/>
              <a:gd name="connsiteX4-49" fmla="*/ 2230286 w 2804840"/>
              <a:gd name="connsiteY4-50" fmla="*/ 363028 h 642069"/>
              <a:gd name="connsiteX5-51" fmla="*/ 2804840 w 2804840"/>
              <a:gd name="connsiteY5-52" fmla="*/ 642069 h 642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804840" h="642069">
                <a:moveTo>
                  <a:pt x="0" y="0"/>
                </a:moveTo>
                <a:cubicBezTo>
                  <a:pt x="205184" y="57547"/>
                  <a:pt x="691211" y="183785"/>
                  <a:pt x="908511" y="225305"/>
                </a:cubicBezTo>
                <a:cubicBezTo>
                  <a:pt x="1125811" y="266825"/>
                  <a:pt x="1303798" y="249118"/>
                  <a:pt x="1303798" y="249118"/>
                </a:cubicBezTo>
                <a:cubicBezTo>
                  <a:pt x="1475248" y="259437"/>
                  <a:pt x="1782796" y="268233"/>
                  <a:pt x="1937211" y="287218"/>
                </a:cubicBezTo>
                <a:cubicBezTo>
                  <a:pt x="2091626" y="306203"/>
                  <a:pt x="2085681" y="303886"/>
                  <a:pt x="2230286" y="363028"/>
                </a:cubicBezTo>
                <a:cubicBezTo>
                  <a:pt x="2374891" y="422170"/>
                  <a:pt x="2681631" y="585009"/>
                  <a:pt x="2804840" y="642069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1514497" y="6657544"/>
            <a:ext cx="1851574" cy="2586568"/>
          </a:xfrm>
          <a:custGeom>
            <a:avLst/>
            <a:gdLst>
              <a:gd name="connsiteX0" fmla="*/ 3937268 w 5487804"/>
              <a:gd name="connsiteY0" fmla="*/ 0 h 7837026"/>
              <a:gd name="connsiteX1" fmla="*/ 5343963 w 5487804"/>
              <a:gd name="connsiteY1" fmla="*/ 0 h 7837026"/>
              <a:gd name="connsiteX2" fmla="*/ 5347790 w 5487804"/>
              <a:gd name="connsiteY2" fmla="*/ 2961 h 7837026"/>
              <a:gd name="connsiteX3" fmla="*/ 5487804 w 5487804"/>
              <a:gd name="connsiteY3" fmla="*/ 118977 h 7837026"/>
              <a:gd name="connsiteX4" fmla="*/ 4637686 w 5487804"/>
              <a:gd name="connsiteY4" fmla="*/ 654998 h 7837026"/>
              <a:gd name="connsiteX5" fmla="*/ 4327061 w 5487804"/>
              <a:gd name="connsiteY5" fmla="*/ 1063847 h 7837026"/>
              <a:gd name="connsiteX6" fmla="*/ 3761888 w 5487804"/>
              <a:gd name="connsiteY6" fmla="*/ 1824337 h 7837026"/>
              <a:gd name="connsiteX7" fmla="*/ 3473402 w 5487804"/>
              <a:gd name="connsiteY7" fmla="*/ 2420191 h 7837026"/>
              <a:gd name="connsiteX8" fmla="*/ 3070843 w 5487804"/>
              <a:gd name="connsiteY8" fmla="*/ 3019192 h 7837026"/>
              <a:gd name="connsiteX9" fmla="*/ 2762467 w 5487804"/>
              <a:gd name="connsiteY9" fmla="*/ 3427809 h 7837026"/>
              <a:gd name="connsiteX10" fmla="*/ 2357037 w 5487804"/>
              <a:gd name="connsiteY10" fmla="*/ 3908509 h 7837026"/>
              <a:gd name="connsiteX11" fmla="*/ 1997472 w 5487804"/>
              <a:gd name="connsiteY11" fmla="*/ 4476516 h 7837026"/>
              <a:gd name="connsiteX12" fmla="*/ 1639192 w 5487804"/>
              <a:gd name="connsiteY12" fmla="*/ 4968555 h 7837026"/>
              <a:gd name="connsiteX13" fmla="*/ 1341496 w 5487804"/>
              <a:gd name="connsiteY13" fmla="*/ 5840087 h 7837026"/>
              <a:gd name="connsiteX14" fmla="*/ 1099727 w 5487804"/>
              <a:gd name="connsiteY14" fmla="*/ 6519600 h 7837026"/>
              <a:gd name="connsiteX15" fmla="*/ 728865 w 5487804"/>
              <a:gd name="connsiteY15" fmla="*/ 7038667 h 7837026"/>
              <a:gd name="connsiteX16" fmla="*/ 28495 w 5487804"/>
              <a:gd name="connsiteY16" fmla="*/ 7837026 h 7837026"/>
              <a:gd name="connsiteX17" fmla="*/ 0 w 5487804"/>
              <a:gd name="connsiteY17" fmla="*/ 7824049 h 7837026"/>
              <a:gd name="connsiteX18" fmla="*/ 148274 w 5487804"/>
              <a:gd name="connsiteY18" fmla="*/ 7049729 h 7837026"/>
              <a:gd name="connsiteX19" fmla="*/ 4218828 w 5487804"/>
              <a:gd name="connsiteY19" fmla="*/ 442452 h 7837026"/>
              <a:gd name="connsiteX0-1" fmla="*/ 3937268 w 5487804"/>
              <a:gd name="connsiteY0-2" fmla="*/ 0 h 7837026"/>
              <a:gd name="connsiteX1-3" fmla="*/ 5343963 w 5487804"/>
              <a:gd name="connsiteY1-4" fmla="*/ 0 h 7837026"/>
              <a:gd name="connsiteX2-5" fmla="*/ 5347790 w 5487804"/>
              <a:gd name="connsiteY2-6" fmla="*/ 2961 h 7837026"/>
              <a:gd name="connsiteX3-7" fmla="*/ 5487804 w 5487804"/>
              <a:gd name="connsiteY3-8" fmla="*/ 118977 h 7837026"/>
              <a:gd name="connsiteX4-9" fmla="*/ 4637686 w 5487804"/>
              <a:gd name="connsiteY4-10" fmla="*/ 654998 h 7837026"/>
              <a:gd name="connsiteX5-11" fmla="*/ 4327061 w 5487804"/>
              <a:gd name="connsiteY5-12" fmla="*/ 1063847 h 7837026"/>
              <a:gd name="connsiteX6-13" fmla="*/ 3761888 w 5487804"/>
              <a:gd name="connsiteY6-14" fmla="*/ 1824337 h 7837026"/>
              <a:gd name="connsiteX7-15" fmla="*/ 3473402 w 5487804"/>
              <a:gd name="connsiteY7-16" fmla="*/ 2420191 h 7837026"/>
              <a:gd name="connsiteX8-17" fmla="*/ 3070843 w 5487804"/>
              <a:gd name="connsiteY8-18" fmla="*/ 3019192 h 7837026"/>
              <a:gd name="connsiteX9-19" fmla="*/ 2762467 w 5487804"/>
              <a:gd name="connsiteY9-20" fmla="*/ 3427809 h 7837026"/>
              <a:gd name="connsiteX10-21" fmla="*/ 2357037 w 5487804"/>
              <a:gd name="connsiteY10-22" fmla="*/ 3908509 h 7837026"/>
              <a:gd name="connsiteX11-23" fmla="*/ 1997472 w 5487804"/>
              <a:gd name="connsiteY11-24" fmla="*/ 4476516 h 7837026"/>
              <a:gd name="connsiteX12-25" fmla="*/ 1639192 w 5487804"/>
              <a:gd name="connsiteY12-26" fmla="*/ 4968555 h 7837026"/>
              <a:gd name="connsiteX13-27" fmla="*/ 1341496 w 5487804"/>
              <a:gd name="connsiteY13-28" fmla="*/ 5840087 h 7837026"/>
              <a:gd name="connsiteX14-29" fmla="*/ 1099727 w 5487804"/>
              <a:gd name="connsiteY14-30" fmla="*/ 6519600 h 7837026"/>
              <a:gd name="connsiteX15-31" fmla="*/ 728865 w 5487804"/>
              <a:gd name="connsiteY15-32" fmla="*/ 7038667 h 7837026"/>
              <a:gd name="connsiteX16-33" fmla="*/ 28495 w 5487804"/>
              <a:gd name="connsiteY16-34" fmla="*/ 7837026 h 7837026"/>
              <a:gd name="connsiteX17-35" fmla="*/ 0 w 5487804"/>
              <a:gd name="connsiteY17-36" fmla="*/ 7824049 h 7837026"/>
              <a:gd name="connsiteX18-37" fmla="*/ 148274 w 5487804"/>
              <a:gd name="connsiteY18-38" fmla="*/ 7049729 h 7837026"/>
              <a:gd name="connsiteX19-39" fmla="*/ 4218828 w 5487804"/>
              <a:gd name="connsiteY19-40" fmla="*/ 442452 h 7837026"/>
              <a:gd name="connsiteX20" fmla="*/ 4028708 w 5487804"/>
              <a:gd name="connsiteY20" fmla="*/ 91440 h 7837026"/>
              <a:gd name="connsiteX0-41" fmla="*/ 3937268 w 5487804"/>
              <a:gd name="connsiteY0-42" fmla="*/ 0 h 7837026"/>
              <a:gd name="connsiteX1-43" fmla="*/ 5343963 w 5487804"/>
              <a:gd name="connsiteY1-44" fmla="*/ 0 h 7837026"/>
              <a:gd name="connsiteX2-45" fmla="*/ 5347790 w 5487804"/>
              <a:gd name="connsiteY2-46" fmla="*/ 2961 h 7837026"/>
              <a:gd name="connsiteX3-47" fmla="*/ 5487804 w 5487804"/>
              <a:gd name="connsiteY3-48" fmla="*/ 118977 h 7837026"/>
              <a:gd name="connsiteX4-49" fmla="*/ 4637686 w 5487804"/>
              <a:gd name="connsiteY4-50" fmla="*/ 654998 h 7837026"/>
              <a:gd name="connsiteX5-51" fmla="*/ 4327061 w 5487804"/>
              <a:gd name="connsiteY5-52" fmla="*/ 1063847 h 7837026"/>
              <a:gd name="connsiteX6-53" fmla="*/ 3761888 w 5487804"/>
              <a:gd name="connsiteY6-54" fmla="*/ 1824337 h 7837026"/>
              <a:gd name="connsiteX7-55" fmla="*/ 3473402 w 5487804"/>
              <a:gd name="connsiteY7-56" fmla="*/ 2420191 h 7837026"/>
              <a:gd name="connsiteX8-57" fmla="*/ 3070843 w 5487804"/>
              <a:gd name="connsiteY8-58" fmla="*/ 3019192 h 7837026"/>
              <a:gd name="connsiteX9-59" fmla="*/ 2762467 w 5487804"/>
              <a:gd name="connsiteY9-60" fmla="*/ 3427809 h 7837026"/>
              <a:gd name="connsiteX10-61" fmla="*/ 2357037 w 5487804"/>
              <a:gd name="connsiteY10-62" fmla="*/ 3908509 h 7837026"/>
              <a:gd name="connsiteX11-63" fmla="*/ 1997472 w 5487804"/>
              <a:gd name="connsiteY11-64" fmla="*/ 4476516 h 7837026"/>
              <a:gd name="connsiteX12-65" fmla="*/ 1639192 w 5487804"/>
              <a:gd name="connsiteY12-66" fmla="*/ 4968555 h 7837026"/>
              <a:gd name="connsiteX13-67" fmla="*/ 1341496 w 5487804"/>
              <a:gd name="connsiteY13-68" fmla="*/ 5840087 h 7837026"/>
              <a:gd name="connsiteX14-69" fmla="*/ 1099727 w 5487804"/>
              <a:gd name="connsiteY14-70" fmla="*/ 6519600 h 7837026"/>
              <a:gd name="connsiteX15-71" fmla="*/ 728865 w 5487804"/>
              <a:gd name="connsiteY15-72" fmla="*/ 7038667 h 7837026"/>
              <a:gd name="connsiteX16-73" fmla="*/ 28495 w 5487804"/>
              <a:gd name="connsiteY16-74" fmla="*/ 7837026 h 7837026"/>
              <a:gd name="connsiteX17-75" fmla="*/ 0 w 5487804"/>
              <a:gd name="connsiteY17-76" fmla="*/ 7824049 h 7837026"/>
              <a:gd name="connsiteX18-77" fmla="*/ 148274 w 5487804"/>
              <a:gd name="connsiteY18-78" fmla="*/ 7049729 h 7837026"/>
              <a:gd name="connsiteX19-79" fmla="*/ 4218828 w 5487804"/>
              <a:gd name="connsiteY19-80" fmla="*/ 442452 h 7837026"/>
              <a:gd name="connsiteX20-81" fmla="*/ 2406385 w 5487804"/>
              <a:gd name="connsiteY20-82" fmla="*/ 799362 h 7837026"/>
              <a:gd name="connsiteX0-83" fmla="*/ 3937268 w 5487804"/>
              <a:gd name="connsiteY0-84" fmla="*/ 0 h 7837026"/>
              <a:gd name="connsiteX1-85" fmla="*/ 5343963 w 5487804"/>
              <a:gd name="connsiteY1-86" fmla="*/ 0 h 7837026"/>
              <a:gd name="connsiteX2-87" fmla="*/ 5347790 w 5487804"/>
              <a:gd name="connsiteY2-88" fmla="*/ 2961 h 7837026"/>
              <a:gd name="connsiteX3-89" fmla="*/ 5487804 w 5487804"/>
              <a:gd name="connsiteY3-90" fmla="*/ 118977 h 7837026"/>
              <a:gd name="connsiteX4-91" fmla="*/ 4637686 w 5487804"/>
              <a:gd name="connsiteY4-92" fmla="*/ 654998 h 7837026"/>
              <a:gd name="connsiteX5-93" fmla="*/ 4327061 w 5487804"/>
              <a:gd name="connsiteY5-94" fmla="*/ 1063847 h 7837026"/>
              <a:gd name="connsiteX6-95" fmla="*/ 3761888 w 5487804"/>
              <a:gd name="connsiteY6-96" fmla="*/ 1824337 h 7837026"/>
              <a:gd name="connsiteX7-97" fmla="*/ 3473402 w 5487804"/>
              <a:gd name="connsiteY7-98" fmla="*/ 2420191 h 7837026"/>
              <a:gd name="connsiteX8-99" fmla="*/ 3070843 w 5487804"/>
              <a:gd name="connsiteY8-100" fmla="*/ 3019192 h 7837026"/>
              <a:gd name="connsiteX9-101" fmla="*/ 2762467 w 5487804"/>
              <a:gd name="connsiteY9-102" fmla="*/ 3427809 h 7837026"/>
              <a:gd name="connsiteX10-103" fmla="*/ 2357037 w 5487804"/>
              <a:gd name="connsiteY10-104" fmla="*/ 3908509 h 7837026"/>
              <a:gd name="connsiteX11-105" fmla="*/ 1997472 w 5487804"/>
              <a:gd name="connsiteY11-106" fmla="*/ 4476516 h 7837026"/>
              <a:gd name="connsiteX12-107" fmla="*/ 1639192 w 5487804"/>
              <a:gd name="connsiteY12-108" fmla="*/ 4968555 h 7837026"/>
              <a:gd name="connsiteX13-109" fmla="*/ 1341496 w 5487804"/>
              <a:gd name="connsiteY13-110" fmla="*/ 5840087 h 7837026"/>
              <a:gd name="connsiteX14-111" fmla="*/ 1099727 w 5487804"/>
              <a:gd name="connsiteY14-112" fmla="*/ 6519600 h 7837026"/>
              <a:gd name="connsiteX15-113" fmla="*/ 728865 w 5487804"/>
              <a:gd name="connsiteY15-114" fmla="*/ 7038667 h 7837026"/>
              <a:gd name="connsiteX16-115" fmla="*/ 28495 w 5487804"/>
              <a:gd name="connsiteY16-116" fmla="*/ 7837026 h 7837026"/>
              <a:gd name="connsiteX17-117" fmla="*/ 0 w 5487804"/>
              <a:gd name="connsiteY17-118" fmla="*/ 7824049 h 7837026"/>
              <a:gd name="connsiteX18-119" fmla="*/ 148274 w 5487804"/>
              <a:gd name="connsiteY18-120" fmla="*/ 7049729 h 7837026"/>
              <a:gd name="connsiteX19-121" fmla="*/ 4218828 w 5487804"/>
              <a:gd name="connsiteY19-122" fmla="*/ 442452 h 7837026"/>
              <a:gd name="connsiteX0-123" fmla="*/ 3937268 w 5487804"/>
              <a:gd name="connsiteY0-124" fmla="*/ 0 h 7837026"/>
              <a:gd name="connsiteX1-125" fmla="*/ 5343963 w 5487804"/>
              <a:gd name="connsiteY1-126" fmla="*/ 0 h 7837026"/>
              <a:gd name="connsiteX2-127" fmla="*/ 5347790 w 5487804"/>
              <a:gd name="connsiteY2-128" fmla="*/ 2961 h 7837026"/>
              <a:gd name="connsiteX3-129" fmla="*/ 5487804 w 5487804"/>
              <a:gd name="connsiteY3-130" fmla="*/ 118977 h 7837026"/>
              <a:gd name="connsiteX4-131" fmla="*/ 4637686 w 5487804"/>
              <a:gd name="connsiteY4-132" fmla="*/ 654998 h 7837026"/>
              <a:gd name="connsiteX5-133" fmla="*/ 4327061 w 5487804"/>
              <a:gd name="connsiteY5-134" fmla="*/ 1063847 h 7837026"/>
              <a:gd name="connsiteX6-135" fmla="*/ 3761888 w 5487804"/>
              <a:gd name="connsiteY6-136" fmla="*/ 1824337 h 7837026"/>
              <a:gd name="connsiteX7-137" fmla="*/ 3473402 w 5487804"/>
              <a:gd name="connsiteY7-138" fmla="*/ 2420191 h 7837026"/>
              <a:gd name="connsiteX8-139" fmla="*/ 3070843 w 5487804"/>
              <a:gd name="connsiteY8-140" fmla="*/ 3019192 h 7837026"/>
              <a:gd name="connsiteX9-141" fmla="*/ 2762467 w 5487804"/>
              <a:gd name="connsiteY9-142" fmla="*/ 3427809 h 7837026"/>
              <a:gd name="connsiteX10-143" fmla="*/ 2357037 w 5487804"/>
              <a:gd name="connsiteY10-144" fmla="*/ 3908509 h 7837026"/>
              <a:gd name="connsiteX11-145" fmla="*/ 1997472 w 5487804"/>
              <a:gd name="connsiteY11-146" fmla="*/ 4476516 h 7837026"/>
              <a:gd name="connsiteX12-147" fmla="*/ 1639192 w 5487804"/>
              <a:gd name="connsiteY12-148" fmla="*/ 4968555 h 7837026"/>
              <a:gd name="connsiteX13-149" fmla="*/ 1341496 w 5487804"/>
              <a:gd name="connsiteY13-150" fmla="*/ 5840087 h 7837026"/>
              <a:gd name="connsiteX14-151" fmla="*/ 1099727 w 5487804"/>
              <a:gd name="connsiteY14-152" fmla="*/ 6519600 h 7837026"/>
              <a:gd name="connsiteX15-153" fmla="*/ 728865 w 5487804"/>
              <a:gd name="connsiteY15-154" fmla="*/ 7038667 h 7837026"/>
              <a:gd name="connsiteX16-155" fmla="*/ 28495 w 5487804"/>
              <a:gd name="connsiteY16-156" fmla="*/ 7837026 h 7837026"/>
              <a:gd name="connsiteX17-157" fmla="*/ 0 w 5487804"/>
              <a:gd name="connsiteY17-158" fmla="*/ 7824049 h 7837026"/>
              <a:gd name="connsiteX18-159" fmla="*/ 148274 w 5487804"/>
              <a:gd name="connsiteY18-160" fmla="*/ 7049729 h 7837026"/>
              <a:gd name="connsiteX0-161" fmla="*/ 5343963 w 5487804"/>
              <a:gd name="connsiteY0-162" fmla="*/ 0 h 7837026"/>
              <a:gd name="connsiteX1-163" fmla="*/ 5347790 w 5487804"/>
              <a:gd name="connsiteY1-164" fmla="*/ 2961 h 7837026"/>
              <a:gd name="connsiteX2-165" fmla="*/ 5487804 w 5487804"/>
              <a:gd name="connsiteY2-166" fmla="*/ 118977 h 7837026"/>
              <a:gd name="connsiteX3-167" fmla="*/ 4637686 w 5487804"/>
              <a:gd name="connsiteY3-168" fmla="*/ 654998 h 7837026"/>
              <a:gd name="connsiteX4-169" fmla="*/ 4327061 w 5487804"/>
              <a:gd name="connsiteY4-170" fmla="*/ 1063847 h 7837026"/>
              <a:gd name="connsiteX5-171" fmla="*/ 3761888 w 5487804"/>
              <a:gd name="connsiteY5-172" fmla="*/ 1824337 h 7837026"/>
              <a:gd name="connsiteX6-173" fmla="*/ 3473402 w 5487804"/>
              <a:gd name="connsiteY6-174" fmla="*/ 2420191 h 7837026"/>
              <a:gd name="connsiteX7-175" fmla="*/ 3070843 w 5487804"/>
              <a:gd name="connsiteY7-176" fmla="*/ 3019192 h 7837026"/>
              <a:gd name="connsiteX8-177" fmla="*/ 2762467 w 5487804"/>
              <a:gd name="connsiteY8-178" fmla="*/ 3427809 h 7837026"/>
              <a:gd name="connsiteX9-179" fmla="*/ 2357037 w 5487804"/>
              <a:gd name="connsiteY9-180" fmla="*/ 3908509 h 7837026"/>
              <a:gd name="connsiteX10-181" fmla="*/ 1997472 w 5487804"/>
              <a:gd name="connsiteY10-182" fmla="*/ 4476516 h 7837026"/>
              <a:gd name="connsiteX11-183" fmla="*/ 1639192 w 5487804"/>
              <a:gd name="connsiteY11-184" fmla="*/ 4968555 h 7837026"/>
              <a:gd name="connsiteX12-185" fmla="*/ 1341496 w 5487804"/>
              <a:gd name="connsiteY12-186" fmla="*/ 5840087 h 7837026"/>
              <a:gd name="connsiteX13-187" fmla="*/ 1099727 w 5487804"/>
              <a:gd name="connsiteY13-188" fmla="*/ 6519600 h 7837026"/>
              <a:gd name="connsiteX14-189" fmla="*/ 728865 w 5487804"/>
              <a:gd name="connsiteY14-190" fmla="*/ 7038667 h 7837026"/>
              <a:gd name="connsiteX15-191" fmla="*/ 28495 w 5487804"/>
              <a:gd name="connsiteY15-192" fmla="*/ 7837026 h 7837026"/>
              <a:gd name="connsiteX16-193" fmla="*/ 0 w 5487804"/>
              <a:gd name="connsiteY16-194" fmla="*/ 7824049 h 7837026"/>
              <a:gd name="connsiteX17-195" fmla="*/ 148274 w 5487804"/>
              <a:gd name="connsiteY17-196" fmla="*/ 7049729 h 7837026"/>
              <a:gd name="connsiteX0-197" fmla="*/ 5343963 w 5487804"/>
              <a:gd name="connsiteY0-198" fmla="*/ 0 h 7837026"/>
              <a:gd name="connsiteX1-199" fmla="*/ 5487804 w 5487804"/>
              <a:gd name="connsiteY1-200" fmla="*/ 118977 h 7837026"/>
              <a:gd name="connsiteX2-201" fmla="*/ 4637686 w 5487804"/>
              <a:gd name="connsiteY2-202" fmla="*/ 654998 h 7837026"/>
              <a:gd name="connsiteX3-203" fmla="*/ 4327061 w 5487804"/>
              <a:gd name="connsiteY3-204" fmla="*/ 1063847 h 7837026"/>
              <a:gd name="connsiteX4-205" fmla="*/ 3761888 w 5487804"/>
              <a:gd name="connsiteY4-206" fmla="*/ 1824337 h 7837026"/>
              <a:gd name="connsiteX5-207" fmla="*/ 3473402 w 5487804"/>
              <a:gd name="connsiteY5-208" fmla="*/ 2420191 h 7837026"/>
              <a:gd name="connsiteX6-209" fmla="*/ 3070843 w 5487804"/>
              <a:gd name="connsiteY6-210" fmla="*/ 3019192 h 7837026"/>
              <a:gd name="connsiteX7-211" fmla="*/ 2762467 w 5487804"/>
              <a:gd name="connsiteY7-212" fmla="*/ 3427809 h 7837026"/>
              <a:gd name="connsiteX8-213" fmla="*/ 2357037 w 5487804"/>
              <a:gd name="connsiteY8-214" fmla="*/ 3908509 h 7837026"/>
              <a:gd name="connsiteX9-215" fmla="*/ 1997472 w 5487804"/>
              <a:gd name="connsiteY9-216" fmla="*/ 4476516 h 7837026"/>
              <a:gd name="connsiteX10-217" fmla="*/ 1639192 w 5487804"/>
              <a:gd name="connsiteY10-218" fmla="*/ 4968555 h 7837026"/>
              <a:gd name="connsiteX11-219" fmla="*/ 1341496 w 5487804"/>
              <a:gd name="connsiteY11-220" fmla="*/ 5840087 h 7837026"/>
              <a:gd name="connsiteX12-221" fmla="*/ 1099727 w 5487804"/>
              <a:gd name="connsiteY12-222" fmla="*/ 6519600 h 7837026"/>
              <a:gd name="connsiteX13-223" fmla="*/ 728865 w 5487804"/>
              <a:gd name="connsiteY13-224" fmla="*/ 7038667 h 7837026"/>
              <a:gd name="connsiteX14-225" fmla="*/ 28495 w 5487804"/>
              <a:gd name="connsiteY14-226" fmla="*/ 7837026 h 7837026"/>
              <a:gd name="connsiteX15-227" fmla="*/ 0 w 5487804"/>
              <a:gd name="connsiteY15-228" fmla="*/ 7824049 h 7837026"/>
              <a:gd name="connsiteX16-229" fmla="*/ 148274 w 5487804"/>
              <a:gd name="connsiteY16-230" fmla="*/ 7049729 h 7837026"/>
              <a:gd name="connsiteX0-231" fmla="*/ 5487804 w 5487804"/>
              <a:gd name="connsiteY0-232" fmla="*/ 0 h 7718049"/>
              <a:gd name="connsiteX1-233" fmla="*/ 4637686 w 5487804"/>
              <a:gd name="connsiteY1-234" fmla="*/ 536021 h 7718049"/>
              <a:gd name="connsiteX2-235" fmla="*/ 4327061 w 5487804"/>
              <a:gd name="connsiteY2-236" fmla="*/ 944870 h 7718049"/>
              <a:gd name="connsiteX3-237" fmla="*/ 3761888 w 5487804"/>
              <a:gd name="connsiteY3-238" fmla="*/ 1705360 h 7718049"/>
              <a:gd name="connsiteX4-239" fmla="*/ 3473402 w 5487804"/>
              <a:gd name="connsiteY4-240" fmla="*/ 2301214 h 7718049"/>
              <a:gd name="connsiteX5-241" fmla="*/ 3070843 w 5487804"/>
              <a:gd name="connsiteY5-242" fmla="*/ 2900215 h 7718049"/>
              <a:gd name="connsiteX6-243" fmla="*/ 2762467 w 5487804"/>
              <a:gd name="connsiteY6-244" fmla="*/ 3308832 h 7718049"/>
              <a:gd name="connsiteX7-245" fmla="*/ 2357037 w 5487804"/>
              <a:gd name="connsiteY7-246" fmla="*/ 3789532 h 7718049"/>
              <a:gd name="connsiteX8-247" fmla="*/ 1997472 w 5487804"/>
              <a:gd name="connsiteY8-248" fmla="*/ 4357539 h 7718049"/>
              <a:gd name="connsiteX9-249" fmla="*/ 1639192 w 5487804"/>
              <a:gd name="connsiteY9-250" fmla="*/ 4849578 h 7718049"/>
              <a:gd name="connsiteX10-251" fmla="*/ 1341496 w 5487804"/>
              <a:gd name="connsiteY10-252" fmla="*/ 5721110 h 7718049"/>
              <a:gd name="connsiteX11-253" fmla="*/ 1099727 w 5487804"/>
              <a:gd name="connsiteY11-254" fmla="*/ 6400623 h 7718049"/>
              <a:gd name="connsiteX12-255" fmla="*/ 728865 w 5487804"/>
              <a:gd name="connsiteY12-256" fmla="*/ 6919690 h 7718049"/>
              <a:gd name="connsiteX13-257" fmla="*/ 28495 w 5487804"/>
              <a:gd name="connsiteY13-258" fmla="*/ 7718049 h 7718049"/>
              <a:gd name="connsiteX14-259" fmla="*/ 0 w 5487804"/>
              <a:gd name="connsiteY14-260" fmla="*/ 7705072 h 7718049"/>
              <a:gd name="connsiteX15-261" fmla="*/ 148274 w 5487804"/>
              <a:gd name="connsiteY15-262" fmla="*/ 6930752 h 7718049"/>
              <a:gd name="connsiteX0-263" fmla="*/ 5487804 w 5487804"/>
              <a:gd name="connsiteY0-264" fmla="*/ 0 h 7718049"/>
              <a:gd name="connsiteX1-265" fmla="*/ 4637686 w 5487804"/>
              <a:gd name="connsiteY1-266" fmla="*/ 536021 h 7718049"/>
              <a:gd name="connsiteX2-267" fmla="*/ 4327061 w 5487804"/>
              <a:gd name="connsiteY2-268" fmla="*/ 944870 h 7718049"/>
              <a:gd name="connsiteX3-269" fmla="*/ 3761888 w 5487804"/>
              <a:gd name="connsiteY3-270" fmla="*/ 1705360 h 7718049"/>
              <a:gd name="connsiteX4-271" fmla="*/ 3473402 w 5487804"/>
              <a:gd name="connsiteY4-272" fmla="*/ 2301214 h 7718049"/>
              <a:gd name="connsiteX5-273" fmla="*/ 3070843 w 5487804"/>
              <a:gd name="connsiteY5-274" fmla="*/ 2900215 h 7718049"/>
              <a:gd name="connsiteX6-275" fmla="*/ 2762467 w 5487804"/>
              <a:gd name="connsiteY6-276" fmla="*/ 3308832 h 7718049"/>
              <a:gd name="connsiteX7-277" fmla="*/ 2357037 w 5487804"/>
              <a:gd name="connsiteY7-278" fmla="*/ 3789532 h 7718049"/>
              <a:gd name="connsiteX8-279" fmla="*/ 1997472 w 5487804"/>
              <a:gd name="connsiteY8-280" fmla="*/ 4357539 h 7718049"/>
              <a:gd name="connsiteX9-281" fmla="*/ 1639192 w 5487804"/>
              <a:gd name="connsiteY9-282" fmla="*/ 4849578 h 7718049"/>
              <a:gd name="connsiteX10-283" fmla="*/ 1341496 w 5487804"/>
              <a:gd name="connsiteY10-284" fmla="*/ 5721110 h 7718049"/>
              <a:gd name="connsiteX11-285" fmla="*/ 1099727 w 5487804"/>
              <a:gd name="connsiteY11-286" fmla="*/ 6400623 h 7718049"/>
              <a:gd name="connsiteX12-287" fmla="*/ 728865 w 5487804"/>
              <a:gd name="connsiteY12-288" fmla="*/ 6919690 h 7718049"/>
              <a:gd name="connsiteX13-289" fmla="*/ 28495 w 5487804"/>
              <a:gd name="connsiteY13-290" fmla="*/ 7718049 h 7718049"/>
              <a:gd name="connsiteX14-291" fmla="*/ 0 w 5487804"/>
              <a:gd name="connsiteY14-292" fmla="*/ 7705072 h 7718049"/>
              <a:gd name="connsiteX0-293" fmla="*/ 5883589 w 5883589"/>
              <a:gd name="connsiteY0-294" fmla="*/ 0 h 8128152"/>
              <a:gd name="connsiteX1-295" fmla="*/ 5033471 w 5883589"/>
              <a:gd name="connsiteY1-296" fmla="*/ 536021 h 8128152"/>
              <a:gd name="connsiteX2-297" fmla="*/ 4722846 w 5883589"/>
              <a:gd name="connsiteY2-298" fmla="*/ 944870 h 8128152"/>
              <a:gd name="connsiteX3-299" fmla="*/ 4157673 w 5883589"/>
              <a:gd name="connsiteY3-300" fmla="*/ 1705360 h 8128152"/>
              <a:gd name="connsiteX4-301" fmla="*/ 3869187 w 5883589"/>
              <a:gd name="connsiteY4-302" fmla="*/ 2301214 h 8128152"/>
              <a:gd name="connsiteX5-303" fmla="*/ 3466628 w 5883589"/>
              <a:gd name="connsiteY5-304" fmla="*/ 2900215 h 8128152"/>
              <a:gd name="connsiteX6-305" fmla="*/ 3158252 w 5883589"/>
              <a:gd name="connsiteY6-306" fmla="*/ 3308832 h 8128152"/>
              <a:gd name="connsiteX7-307" fmla="*/ 2752822 w 5883589"/>
              <a:gd name="connsiteY7-308" fmla="*/ 3789532 h 8128152"/>
              <a:gd name="connsiteX8-309" fmla="*/ 2393257 w 5883589"/>
              <a:gd name="connsiteY8-310" fmla="*/ 4357539 h 8128152"/>
              <a:gd name="connsiteX9-311" fmla="*/ 2034977 w 5883589"/>
              <a:gd name="connsiteY9-312" fmla="*/ 4849578 h 8128152"/>
              <a:gd name="connsiteX10-313" fmla="*/ 1737281 w 5883589"/>
              <a:gd name="connsiteY10-314" fmla="*/ 5721110 h 8128152"/>
              <a:gd name="connsiteX11-315" fmla="*/ 1495512 w 5883589"/>
              <a:gd name="connsiteY11-316" fmla="*/ 6400623 h 8128152"/>
              <a:gd name="connsiteX12-317" fmla="*/ 1124650 w 5883589"/>
              <a:gd name="connsiteY12-318" fmla="*/ 6919690 h 8128152"/>
              <a:gd name="connsiteX13-319" fmla="*/ 424280 w 5883589"/>
              <a:gd name="connsiteY13-320" fmla="*/ 7718049 h 8128152"/>
              <a:gd name="connsiteX14-321" fmla="*/ 0 w 5883589"/>
              <a:gd name="connsiteY14-322" fmla="*/ 8128152 h 8128152"/>
              <a:gd name="connsiteX0-323" fmla="*/ 6033715 w 6033715"/>
              <a:gd name="connsiteY0-324" fmla="*/ 0 h 8169095"/>
              <a:gd name="connsiteX1-325" fmla="*/ 5033471 w 6033715"/>
              <a:gd name="connsiteY1-326" fmla="*/ 576964 h 8169095"/>
              <a:gd name="connsiteX2-327" fmla="*/ 4722846 w 6033715"/>
              <a:gd name="connsiteY2-328" fmla="*/ 985813 h 8169095"/>
              <a:gd name="connsiteX3-329" fmla="*/ 4157673 w 6033715"/>
              <a:gd name="connsiteY3-330" fmla="*/ 1746303 h 8169095"/>
              <a:gd name="connsiteX4-331" fmla="*/ 3869187 w 6033715"/>
              <a:gd name="connsiteY4-332" fmla="*/ 2342157 h 8169095"/>
              <a:gd name="connsiteX5-333" fmla="*/ 3466628 w 6033715"/>
              <a:gd name="connsiteY5-334" fmla="*/ 2941158 h 8169095"/>
              <a:gd name="connsiteX6-335" fmla="*/ 3158252 w 6033715"/>
              <a:gd name="connsiteY6-336" fmla="*/ 3349775 h 8169095"/>
              <a:gd name="connsiteX7-337" fmla="*/ 2752822 w 6033715"/>
              <a:gd name="connsiteY7-338" fmla="*/ 3830475 h 8169095"/>
              <a:gd name="connsiteX8-339" fmla="*/ 2393257 w 6033715"/>
              <a:gd name="connsiteY8-340" fmla="*/ 4398482 h 8169095"/>
              <a:gd name="connsiteX9-341" fmla="*/ 2034977 w 6033715"/>
              <a:gd name="connsiteY9-342" fmla="*/ 4890521 h 8169095"/>
              <a:gd name="connsiteX10-343" fmla="*/ 1737281 w 6033715"/>
              <a:gd name="connsiteY10-344" fmla="*/ 5762053 h 8169095"/>
              <a:gd name="connsiteX11-345" fmla="*/ 1495512 w 6033715"/>
              <a:gd name="connsiteY11-346" fmla="*/ 6441566 h 8169095"/>
              <a:gd name="connsiteX12-347" fmla="*/ 1124650 w 6033715"/>
              <a:gd name="connsiteY12-348" fmla="*/ 6960633 h 8169095"/>
              <a:gd name="connsiteX13-349" fmla="*/ 424280 w 6033715"/>
              <a:gd name="connsiteY13-350" fmla="*/ 7758992 h 8169095"/>
              <a:gd name="connsiteX14-351" fmla="*/ 0 w 6033715"/>
              <a:gd name="connsiteY14-352" fmla="*/ 8169095 h 8169095"/>
              <a:gd name="connsiteX0-353" fmla="*/ 7262013 w 7262013"/>
              <a:gd name="connsiteY0-354" fmla="*/ 0 h 9820474"/>
              <a:gd name="connsiteX1-355" fmla="*/ 5033471 w 7262013"/>
              <a:gd name="connsiteY1-356" fmla="*/ 2228343 h 9820474"/>
              <a:gd name="connsiteX2-357" fmla="*/ 4722846 w 7262013"/>
              <a:gd name="connsiteY2-358" fmla="*/ 2637192 h 9820474"/>
              <a:gd name="connsiteX3-359" fmla="*/ 4157673 w 7262013"/>
              <a:gd name="connsiteY3-360" fmla="*/ 3397682 h 9820474"/>
              <a:gd name="connsiteX4-361" fmla="*/ 3869187 w 7262013"/>
              <a:gd name="connsiteY4-362" fmla="*/ 3993536 h 9820474"/>
              <a:gd name="connsiteX5-363" fmla="*/ 3466628 w 7262013"/>
              <a:gd name="connsiteY5-364" fmla="*/ 4592537 h 9820474"/>
              <a:gd name="connsiteX6-365" fmla="*/ 3158252 w 7262013"/>
              <a:gd name="connsiteY6-366" fmla="*/ 5001154 h 9820474"/>
              <a:gd name="connsiteX7-367" fmla="*/ 2752822 w 7262013"/>
              <a:gd name="connsiteY7-368" fmla="*/ 5481854 h 9820474"/>
              <a:gd name="connsiteX8-369" fmla="*/ 2393257 w 7262013"/>
              <a:gd name="connsiteY8-370" fmla="*/ 6049861 h 9820474"/>
              <a:gd name="connsiteX9-371" fmla="*/ 2034977 w 7262013"/>
              <a:gd name="connsiteY9-372" fmla="*/ 6541900 h 9820474"/>
              <a:gd name="connsiteX10-373" fmla="*/ 1737281 w 7262013"/>
              <a:gd name="connsiteY10-374" fmla="*/ 7413432 h 9820474"/>
              <a:gd name="connsiteX11-375" fmla="*/ 1495512 w 7262013"/>
              <a:gd name="connsiteY11-376" fmla="*/ 8092945 h 9820474"/>
              <a:gd name="connsiteX12-377" fmla="*/ 1124650 w 7262013"/>
              <a:gd name="connsiteY12-378" fmla="*/ 8612012 h 9820474"/>
              <a:gd name="connsiteX13-379" fmla="*/ 424280 w 7262013"/>
              <a:gd name="connsiteY13-380" fmla="*/ 9410371 h 9820474"/>
              <a:gd name="connsiteX14-381" fmla="*/ 0 w 7262013"/>
              <a:gd name="connsiteY14-382" fmla="*/ 9820474 h 9820474"/>
              <a:gd name="connsiteX0-383" fmla="*/ 7262013 w 7262013"/>
              <a:gd name="connsiteY0-384" fmla="*/ 0 h 9820474"/>
              <a:gd name="connsiteX1-385" fmla="*/ 6715889 w 7262013"/>
              <a:gd name="connsiteY1-386" fmla="*/ 481066 h 9820474"/>
              <a:gd name="connsiteX2-387" fmla="*/ 5033471 w 7262013"/>
              <a:gd name="connsiteY2-388" fmla="*/ 2228343 h 9820474"/>
              <a:gd name="connsiteX3-389" fmla="*/ 4722846 w 7262013"/>
              <a:gd name="connsiteY3-390" fmla="*/ 2637192 h 9820474"/>
              <a:gd name="connsiteX4-391" fmla="*/ 4157673 w 7262013"/>
              <a:gd name="connsiteY4-392" fmla="*/ 3397682 h 9820474"/>
              <a:gd name="connsiteX5-393" fmla="*/ 3869187 w 7262013"/>
              <a:gd name="connsiteY5-394" fmla="*/ 3993536 h 9820474"/>
              <a:gd name="connsiteX6-395" fmla="*/ 3466628 w 7262013"/>
              <a:gd name="connsiteY6-396" fmla="*/ 4592537 h 9820474"/>
              <a:gd name="connsiteX7-397" fmla="*/ 3158252 w 7262013"/>
              <a:gd name="connsiteY7-398" fmla="*/ 5001154 h 9820474"/>
              <a:gd name="connsiteX8-399" fmla="*/ 2752822 w 7262013"/>
              <a:gd name="connsiteY8-400" fmla="*/ 5481854 h 9820474"/>
              <a:gd name="connsiteX9-401" fmla="*/ 2393257 w 7262013"/>
              <a:gd name="connsiteY9-402" fmla="*/ 6049861 h 9820474"/>
              <a:gd name="connsiteX10-403" fmla="*/ 2034977 w 7262013"/>
              <a:gd name="connsiteY10-404" fmla="*/ 6541900 h 9820474"/>
              <a:gd name="connsiteX11-405" fmla="*/ 1737281 w 7262013"/>
              <a:gd name="connsiteY11-406" fmla="*/ 7413432 h 9820474"/>
              <a:gd name="connsiteX12-407" fmla="*/ 1495512 w 7262013"/>
              <a:gd name="connsiteY12-408" fmla="*/ 8092945 h 9820474"/>
              <a:gd name="connsiteX13-409" fmla="*/ 1124650 w 7262013"/>
              <a:gd name="connsiteY13-410" fmla="*/ 8612012 h 9820474"/>
              <a:gd name="connsiteX14-411" fmla="*/ 424280 w 7262013"/>
              <a:gd name="connsiteY14-412" fmla="*/ 9410371 h 9820474"/>
              <a:gd name="connsiteX15-413" fmla="*/ 0 w 7262013"/>
              <a:gd name="connsiteY15-414" fmla="*/ 9820474 h 9820474"/>
              <a:gd name="connsiteX0-415" fmla="*/ 7262013 w 7326603"/>
              <a:gd name="connsiteY0-416" fmla="*/ 0 h 9820474"/>
              <a:gd name="connsiteX1-417" fmla="*/ 7152617 w 7326603"/>
              <a:gd name="connsiteY1-418" fmla="*/ 713078 h 9820474"/>
              <a:gd name="connsiteX2-419" fmla="*/ 5033471 w 7326603"/>
              <a:gd name="connsiteY2-420" fmla="*/ 2228343 h 9820474"/>
              <a:gd name="connsiteX3-421" fmla="*/ 4722846 w 7326603"/>
              <a:gd name="connsiteY3-422" fmla="*/ 2637192 h 9820474"/>
              <a:gd name="connsiteX4-423" fmla="*/ 4157673 w 7326603"/>
              <a:gd name="connsiteY4-424" fmla="*/ 3397682 h 9820474"/>
              <a:gd name="connsiteX5-425" fmla="*/ 3869187 w 7326603"/>
              <a:gd name="connsiteY5-426" fmla="*/ 3993536 h 9820474"/>
              <a:gd name="connsiteX6-427" fmla="*/ 3466628 w 7326603"/>
              <a:gd name="connsiteY6-428" fmla="*/ 4592537 h 9820474"/>
              <a:gd name="connsiteX7-429" fmla="*/ 3158252 w 7326603"/>
              <a:gd name="connsiteY7-430" fmla="*/ 5001154 h 9820474"/>
              <a:gd name="connsiteX8-431" fmla="*/ 2752822 w 7326603"/>
              <a:gd name="connsiteY8-432" fmla="*/ 5481854 h 9820474"/>
              <a:gd name="connsiteX9-433" fmla="*/ 2393257 w 7326603"/>
              <a:gd name="connsiteY9-434" fmla="*/ 6049861 h 9820474"/>
              <a:gd name="connsiteX10-435" fmla="*/ 2034977 w 7326603"/>
              <a:gd name="connsiteY10-436" fmla="*/ 6541900 h 9820474"/>
              <a:gd name="connsiteX11-437" fmla="*/ 1737281 w 7326603"/>
              <a:gd name="connsiteY11-438" fmla="*/ 7413432 h 9820474"/>
              <a:gd name="connsiteX12-439" fmla="*/ 1495512 w 7326603"/>
              <a:gd name="connsiteY12-440" fmla="*/ 8092945 h 9820474"/>
              <a:gd name="connsiteX13-441" fmla="*/ 1124650 w 7326603"/>
              <a:gd name="connsiteY13-442" fmla="*/ 8612012 h 9820474"/>
              <a:gd name="connsiteX14-443" fmla="*/ 424280 w 7326603"/>
              <a:gd name="connsiteY14-444" fmla="*/ 9410371 h 9820474"/>
              <a:gd name="connsiteX15-445" fmla="*/ 0 w 7326603"/>
              <a:gd name="connsiteY15-446" fmla="*/ 9820474 h 9820474"/>
              <a:gd name="connsiteX0-447" fmla="*/ 7398491 w 7398491"/>
              <a:gd name="connsiteY0-448" fmla="*/ 0 h 10380032"/>
              <a:gd name="connsiteX1-449" fmla="*/ 7152617 w 7398491"/>
              <a:gd name="connsiteY1-450" fmla="*/ 1272636 h 10380032"/>
              <a:gd name="connsiteX2-451" fmla="*/ 5033471 w 7398491"/>
              <a:gd name="connsiteY2-452" fmla="*/ 2787901 h 10380032"/>
              <a:gd name="connsiteX3-453" fmla="*/ 4722846 w 7398491"/>
              <a:gd name="connsiteY3-454" fmla="*/ 3196750 h 10380032"/>
              <a:gd name="connsiteX4-455" fmla="*/ 4157673 w 7398491"/>
              <a:gd name="connsiteY4-456" fmla="*/ 3957240 h 10380032"/>
              <a:gd name="connsiteX5-457" fmla="*/ 3869187 w 7398491"/>
              <a:gd name="connsiteY5-458" fmla="*/ 4553094 h 10380032"/>
              <a:gd name="connsiteX6-459" fmla="*/ 3466628 w 7398491"/>
              <a:gd name="connsiteY6-460" fmla="*/ 5152095 h 10380032"/>
              <a:gd name="connsiteX7-461" fmla="*/ 3158252 w 7398491"/>
              <a:gd name="connsiteY7-462" fmla="*/ 5560712 h 10380032"/>
              <a:gd name="connsiteX8-463" fmla="*/ 2752822 w 7398491"/>
              <a:gd name="connsiteY8-464" fmla="*/ 6041412 h 10380032"/>
              <a:gd name="connsiteX9-465" fmla="*/ 2393257 w 7398491"/>
              <a:gd name="connsiteY9-466" fmla="*/ 6609419 h 10380032"/>
              <a:gd name="connsiteX10-467" fmla="*/ 2034977 w 7398491"/>
              <a:gd name="connsiteY10-468" fmla="*/ 7101458 h 10380032"/>
              <a:gd name="connsiteX11-469" fmla="*/ 1737281 w 7398491"/>
              <a:gd name="connsiteY11-470" fmla="*/ 7972990 h 10380032"/>
              <a:gd name="connsiteX12-471" fmla="*/ 1495512 w 7398491"/>
              <a:gd name="connsiteY12-472" fmla="*/ 8652503 h 10380032"/>
              <a:gd name="connsiteX13-473" fmla="*/ 1124650 w 7398491"/>
              <a:gd name="connsiteY13-474" fmla="*/ 9171570 h 10380032"/>
              <a:gd name="connsiteX14-475" fmla="*/ 424280 w 7398491"/>
              <a:gd name="connsiteY14-476" fmla="*/ 9969929 h 10380032"/>
              <a:gd name="connsiteX15-477" fmla="*/ 0 w 7398491"/>
              <a:gd name="connsiteY15-478" fmla="*/ 10380032 h 10380032"/>
              <a:gd name="connsiteX0-479" fmla="*/ 7398491 w 7409158"/>
              <a:gd name="connsiteY0-480" fmla="*/ 0 h 10380032"/>
              <a:gd name="connsiteX1-481" fmla="*/ 7152617 w 7409158"/>
              <a:gd name="connsiteY1-482" fmla="*/ 1272636 h 10380032"/>
              <a:gd name="connsiteX2-483" fmla="*/ 5033471 w 7409158"/>
              <a:gd name="connsiteY2-484" fmla="*/ 2787901 h 10380032"/>
              <a:gd name="connsiteX3-485" fmla="*/ 4722846 w 7409158"/>
              <a:gd name="connsiteY3-486" fmla="*/ 3196750 h 10380032"/>
              <a:gd name="connsiteX4-487" fmla="*/ 4157673 w 7409158"/>
              <a:gd name="connsiteY4-488" fmla="*/ 3957240 h 10380032"/>
              <a:gd name="connsiteX5-489" fmla="*/ 3869187 w 7409158"/>
              <a:gd name="connsiteY5-490" fmla="*/ 4553094 h 10380032"/>
              <a:gd name="connsiteX6-491" fmla="*/ 3466628 w 7409158"/>
              <a:gd name="connsiteY6-492" fmla="*/ 5152095 h 10380032"/>
              <a:gd name="connsiteX7-493" fmla="*/ 3158252 w 7409158"/>
              <a:gd name="connsiteY7-494" fmla="*/ 5560712 h 10380032"/>
              <a:gd name="connsiteX8-495" fmla="*/ 2752822 w 7409158"/>
              <a:gd name="connsiteY8-496" fmla="*/ 6041412 h 10380032"/>
              <a:gd name="connsiteX9-497" fmla="*/ 2393257 w 7409158"/>
              <a:gd name="connsiteY9-498" fmla="*/ 6609419 h 10380032"/>
              <a:gd name="connsiteX10-499" fmla="*/ 2034977 w 7409158"/>
              <a:gd name="connsiteY10-500" fmla="*/ 7101458 h 10380032"/>
              <a:gd name="connsiteX11-501" fmla="*/ 1737281 w 7409158"/>
              <a:gd name="connsiteY11-502" fmla="*/ 7972990 h 10380032"/>
              <a:gd name="connsiteX12-503" fmla="*/ 1495512 w 7409158"/>
              <a:gd name="connsiteY12-504" fmla="*/ 8652503 h 10380032"/>
              <a:gd name="connsiteX13-505" fmla="*/ 1124650 w 7409158"/>
              <a:gd name="connsiteY13-506" fmla="*/ 9171570 h 10380032"/>
              <a:gd name="connsiteX14-507" fmla="*/ 424280 w 7409158"/>
              <a:gd name="connsiteY14-508" fmla="*/ 9969929 h 10380032"/>
              <a:gd name="connsiteX15-509" fmla="*/ 0 w 7409158"/>
              <a:gd name="connsiteY15-510" fmla="*/ 10380032 h 10380032"/>
              <a:gd name="connsiteX0-511" fmla="*/ 7398491 w 7398491"/>
              <a:gd name="connsiteY0-512" fmla="*/ 0 h 10380032"/>
              <a:gd name="connsiteX1-513" fmla="*/ 7084379 w 7398491"/>
              <a:gd name="connsiteY1-514" fmla="*/ 1286284 h 10380032"/>
              <a:gd name="connsiteX2-515" fmla="*/ 5033471 w 7398491"/>
              <a:gd name="connsiteY2-516" fmla="*/ 2787901 h 10380032"/>
              <a:gd name="connsiteX3-517" fmla="*/ 4722846 w 7398491"/>
              <a:gd name="connsiteY3-518" fmla="*/ 3196750 h 10380032"/>
              <a:gd name="connsiteX4-519" fmla="*/ 4157673 w 7398491"/>
              <a:gd name="connsiteY4-520" fmla="*/ 3957240 h 10380032"/>
              <a:gd name="connsiteX5-521" fmla="*/ 3869187 w 7398491"/>
              <a:gd name="connsiteY5-522" fmla="*/ 4553094 h 10380032"/>
              <a:gd name="connsiteX6-523" fmla="*/ 3466628 w 7398491"/>
              <a:gd name="connsiteY6-524" fmla="*/ 5152095 h 10380032"/>
              <a:gd name="connsiteX7-525" fmla="*/ 3158252 w 7398491"/>
              <a:gd name="connsiteY7-526" fmla="*/ 5560712 h 10380032"/>
              <a:gd name="connsiteX8-527" fmla="*/ 2752822 w 7398491"/>
              <a:gd name="connsiteY8-528" fmla="*/ 6041412 h 10380032"/>
              <a:gd name="connsiteX9-529" fmla="*/ 2393257 w 7398491"/>
              <a:gd name="connsiteY9-530" fmla="*/ 6609419 h 10380032"/>
              <a:gd name="connsiteX10-531" fmla="*/ 2034977 w 7398491"/>
              <a:gd name="connsiteY10-532" fmla="*/ 7101458 h 10380032"/>
              <a:gd name="connsiteX11-533" fmla="*/ 1737281 w 7398491"/>
              <a:gd name="connsiteY11-534" fmla="*/ 7972990 h 10380032"/>
              <a:gd name="connsiteX12-535" fmla="*/ 1495512 w 7398491"/>
              <a:gd name="connsiteY12-536" fmla="*/ 8652503 h 10380032"/>
              <a:gd name="connsiteX13-537" fmla="*/ 1124650 w 7398491"/>
              <a:gd name="connsiteY13-538" fmla="*/ 9171570 h 10380032"/>
              <a:gd name="connsiteX14-539" fmla="*/ 424280 w 7398491"/>
              <a:gd name="connsiteY14-540" fmla="*/ 9969929 h 10380032"/>
              <a:gd name="connsiteX15-541" fmla="*/ 0 w 7398491"/>
              <a:gd name="connsiteY15-542" fmla="*/ 10380032 h 10380032"/>
              <a:gd name="connsiteX0-543" fmla="*/ 7398491 w 7398491"/>
              <a:gd name="connsiteY0-544" fmla="*/ 0 h 10380032"/>
              <a:gd name="connsiteX1-545" fmla="*/ 7084379 w 7398491"/>
              <a:gd name="connsiteY1-546" fmla="*/ 1286284 h 10380032"/>
              <a:gd name="connsiteX2-547" fmla="*/ 5033471 w 7398491"/>
              <a:gd name="connsiteY2-548" fmla="*/ 2787901 h 10380032"/>
              <a:gd name="connsiteX3-549" fmla="*/ 4722846 w 7398491"/>
              <a:gd name="connsiteY3-550" fmla="*/ 3196750 h 10380032"/>
              <a:gd name="connsiteX4-551" fmla="*/ 4157673 w 7398491"/>
              <a:gd name="connsiteY4-552" fmla="*/ 3957240 h 10380032"/>
              <a:gd name="connsiteX5-553" fmla="*/ 3869187 w 7398491"/>
              <a:gd name="connsiteY5-554" fmla="*/ 4553094 h 10380032"/>
              <a:gd name="connsiteX6-555" fmla="*/ 3466628 w 7398491"/>
              <a:gd name="connsiteY6-556" fmla="*/ 5152095 h 10380032"/>
              <a:gd name="connsiteX7-557" fmla="*/ 3158252 w 7398491"/>
              <a:gd name="connsiteY7-558" fmla="*/ 5560712 h 10380032"/>
              <a:gd name="connsiteX8-559" fmla="*/ 2752822 w 7398491"/>
              <a:gd name="connsiteY8-560" fmla="*/ 6041412 h 10380032"/>
              <a:gd name="connsiteX9-561" fmla="*/ 2393257 w 7398491"/>
              <a:gd name="connsiteY9-562" fmla="*/ 6609419 h 10380032"/>
              <a:gd name="connsiteX10-563" fmla="*/ 2034977 w 7398491"/>
              <a:gd name="connsiteY10-564" fmla="*/ 7101458 h 10380032"/>
              <a:gd name="connsiteX11-565" fmla="*/ 1737281 w 7398491"/>
              <a:gd name="connsiteY11-566" fmla="*/ 7972990 h 10380032"/>
              <a:gd name="connsiteX12-567" fmla="*/ 1495512 w 7398491"/>
              <a:gd name="connsiteY12-568" fmla="*/ 8652503 h 10380032"/>
              <a:gd name="connsiteX13-569" fmla="*/ 1124650 w 7398491"/>
              <a:gd name="connsiteY13-570" fmla="*/ 9171570 h 10380032"/>
              <a:gd name="connsiteX14-571" fmla="*/ 424280 w 7398491"/>
              <a:gd name="connsiteY14-572" fmla="*/ 9969929 h 10380032"/>
              <a:gd name="connsiteX15-573" fmla="*/ 0 w 7398491"/>
              <a:gd name="connsiteY15-574" fmla="*/ 10380032 h 10380032"/>
              <a:gd name="connsiteX0-575" fmla="*/ 7398491 w 7398491"/>
              <a:gd name="connsiteY0-576" fmla="*/ 0 h 10380032"/>
              <a:gd name="connsiteX1-577" fmla="*/ 7084379 w 7398491"/>
              <a:gd name="connsiteY1-578" fmla="*/ 1286284 h 10380032"/>
              <a:gd name="connsiteX2-579" fmla="*/ 5033471 w 7398491"/>
              <a:gd name="connsiteY2-580" fmla="*/ 2787901 h 10380032"/>
              <a:gd name="connsiteX3-581" fmla="*/ 4722846 w 7398491"/>
              <a:gd name="connsiteY3-582" fmla="*/ 3196750 h 10380032"/>
              <a:gd name="connsiteX4-583" fmla="*/ 4157673 w 7398491"/>
              <a:gd name="connsiteY4-584" fmla="*/ 3957240 h 10380032"/>
              <a:gd name="connsiteX5-585" fmla="*/ 3869187 w 7398491"/>
              <a:gd name="connsiteY5-586" fmla="*/ 4553094 h 10380032"/>
              <a:gd name="connsiteX6-587" fmla="*/ 3466628 w 7398491"/>
              <a:gd name="connsiteY6-588" fmla="*/ 5152095 h 10380032"/>
              <a:gd name="connsiteX7-589" fmla="*/ 3158252 w 7398491"/>
              <a:gd name="connsiteY7-590" fmla="*/ 5560712 h 10380032"/>
              <a:gd name="connsiteX8-591" fmla="*/ 2752822 w 7398491"/>
              <a:gd name="connsiteY8-592" fmla="*/ 6041412 h 10380032"/>
              <a:gd name="connsiteX9-593" fmla="*/ 2393257 w 7398491"/>
              <a:gd name="connsiteY9-594" fmla="*/ 6609419 h 10380032"/>
              <a:gd name="connsiteX10-595" fmla="*/ 2034977 w 7398491"/>
              <a:gd name="connsiteY10-596" fmla="*/ 7101458 h 10380032"/>
              <a:gd name="connsiteX11-597" fmla="*/ 1737281 w 7398491"/>
              <a:gd name="connsiteY11-598" fmla="*/ 7972990 h 10380032"/>
              <a:gd name="connsiteX12-599" fmla="*/ 1495512 w 7398491"/>
              <a:gd name="connsiteY12-600" fmla="*/ 8652503 h 10380032"/>
              <a:gd name="connsiteX13-601" fmla="*/ 1124650 w 7398491"/>
              <a:gd name="connsiteY13-602" fmla="*/ 9171570 h 10380032"/>
              <a:gd name="connsiteX14-603" fmla="*/ 424280 w 7398491"/>
              <a:gd name="connsiteY14-604" fmla="*/ 9969929 h 10380032"/>
              <a:gd name="connsiteX15-605" fmla="*/ 0 w 7398491"/>
              <a:gd name="connsiteY15-606" fmla="*/ 10380032 h 10380032"/>
              <a:gd name="connsiteX0-607" fmla="*/ 7398491 w 7398491"/>
              <a:gd name="connsiteY0-608" fmla="*/ 0 h 10380032"/>
              <a:gd name="connsiteX1-609" fmla="*/ 7084379 w 7398491"/>
              <a:gd name="connsiteY1-610" fmla="*/ 1286284 h 10380032"/>
              <a:gd name="connsiteX2-611" fmla="*/ 5033471 w 7398491"/>
              <a:gd name="connsiteY2-612" fmla="*/ 2787901 h 10380032"/>
              <a:gd name="connsiteX3-613" fmla="*/ 4722846 w 7398491"/>
              <a:gd name="connsiteY3-614" fmla="*/ 3196750 h 10380032"/>
              <a:gd name="connsiteX4-615" fmla="*/ 4157673 w 7398491"/>
              <a:gd name="connsiteY4-616" fmla="*/ 3957240 h 10380032"/>
              <a:gd name="connsiteX5-617" fmla="*/ 3869187 w 7398491"/>
              <a:gd name="connsiteY5-618" fmla="*/ 4553094 h 10380032"/>
              <a:gd name="connsiteX6-619" fmla="*/ 3466628 w 7398491"/>
              <a:gd name="connsiteY6-620" fmla="*/ 5152095 h 10380032"/>
              <a:gd name="connsiteX7-621" fmla="*/ 3158252 w 7398491"/>
              <a:gd name="connsiteY7-622" fmla="*/ 5560712 h 10380032"/>
              <a:gd name="connsiteX8-623" fmla="*/ 2752822 w 7398491"/>
              <a:gd name="connsiteY8-624" fmla="*/ 6041412 h 10380032"/>
              <a:gd name="connsiteX9-625" fmla="*/ 2393257 w 7398491"/>
              <a:gd name="connsiteY9-626" fmla="*/ 6609419 h 10380032"/>
              <a:gd name="connsiteX10-627" fmla="*/ 2034977 w 7398491"/>
              <a:gd name="connsiteY10-628" fmla="*/ 7101458 h 10380032"/>
              <a:gd name="connsiteX11-629" fmla="*/ 1737281 w 7398491"/>
              <a:gd name="connsiteY11-630" fmla="*/ 7972990 h 10380032"/>
              <a:gd name="connsiteX12-631" fmla="*/ 1495512 w 7398491"/>
              <a:gd name="connsiteY12-632" fmla="*/ 8652503 h 10380032"/>
              <a:gd name="connsiteX13-633" fmla="*/ 1124650 w 7398491"/>
              <a:gd name="connsiteY13-634" fmla="*/ 9171570 h 10380032"/>
              <a:gd name="connsiteX14-635" fmla="*/ 424280 w 7398491"/>
              <a:gd name="connsiteY14-636" fmla="*/ 9969929 h 10380032"/>
              <a:gd name="connsiteX15-637" fmla="*/ 0 w 7398491"/>
              <a:gd name="connsiteY15-638" fmla="*/ 10380032 h 10380032"/>
              <a:gd name="connsiteX0-639" fmla="*/ 7398491 w 7398491"/>
              <a:gd name="connsiteY0-640" fmla="*/ 0 h 10380032"/>
              <a:gd name="connsiteX1-641" fmla="*/ 7084379 w 7398491"/>
              <a:gd name="connsiteY1-642" fmla="*/ 1286284 h 10380032"/>
              <a:gd name="connsiteX2-643" fmla="*/ 5033471 w 7398491"/>
              <a:gd name="connsiteY2-644" fmla="*/ 2787901 h 10380032"/>
              <a:gd name="connsiteX3-645" fmla="*/ 4722846 w 7398491"/>
              <a:gd name="connsiteY3-646" fmla="*/ 3196750 h 10380032"/>
              <a:gd name="connsiteX4-647" fmla="*/ 4157673 w 7398491"/>
              <a:gd name="connsiteY4-648" fmla="*/ 3957240 h 10380032"/>
              <a:gd name="connsiteX5-649" fmla="*/ 3869187 w 7398491"/>
              <a:gd name="connsiteY5-650" fmla="*/ 4553094 h 10380032"/>
              <a:gd name="connsiteX6-651" fmla="*/ 3466628 w 7398491"/>
              <a:gd name="connsiteY6-652" fmla="*/ 5152095 h 10380032"/>
              <a:gd name="connsiteX7-653" fmla="*/ 3158252 w 7398491"/>
              <a:gd name="connsiteY7-654" fmla="*/ 5560712 h 10380032"/>
              <a:gd name="connsiteX8-655" fmla="*/ 2752822 w 7398491"/>
              <a:gd name="connsiteY8-656" fmla="*/ 6041412 h 10380032"/>
              <a:gd name="connsiteX9-657" fmla="*/ 2393257 w 7398491"/>
              <a:gd name="connsiteY9-658" fmla="*/ 6609419 h 10380032"/>
              <a:gd name="connsiteX10-659" fmla="*/ 2034977 w 7398491"/>
              <a:gd name="connsiteY10-660" fmla="*/ 7101458 h 10380032"/>
              <a:gd name="connsiteX11-661" fmla="*/ 1737281 w 7398491"/>
              <a:gd name="connsiteY11-662" fmla="*/ 7972990 h 10380032"/>
              <a:gd name="connsiteX12-663" fmla="*/ 1495512 w 7398491"/>
              <a:gd name="connsiteY12-664" fmla="*/ 8652503 h 10380032"/>
              <a:gd name="connsiteX13-665" fmla="*/ 1124650 w 7398491"/>
              <a:gd name="connsiteY13-666" fmla="*/ 9171570 h 10380032"/>
              <a:gd name="connsiteX14-667" fmla="*/ 424280 w 7398491"/>
              <a:gd name="connsiteY14-668" fmla="*/ 9969929 h 10380032"/>
              <a:gd name="connsiteX15-669" fmla="*/ 0 w 7398491"/>
              <a:gd name="connsiteY15-670" fmla="*/ 10380032 h 10380032"/>
              <a:gd name="connsiteX0-671" fmla="*/ 7398491 w 7398491"/>
              <a:gd name="connsiteY0-672" fmla="*/ 0 h 10380032"/>
              <a:gd name="connsiteX1-673" fmla="*/ 6612913 w 7398491"/>
              <a:gd name="connsiteY1-674" fmla="*/ 1836328 h 10380032"/>
              <a:gd name="connsiteX2-675" fmla="*/ 5033471 w 7398491"/>
              <a:gd name="connsiteY2-676" fmla="*/ 2787901 h 10380032"/>
              <a:gd name="connsiteX3-677" fmla="*/ 4722846 w 7398491"/>
              <a:gd name="connsiteY3-678" fmla="*/ 3196750 h 10380032"/>
              <a:gd name="connsiteX4-679" fmla="*/ 4157673 w 7398491"/>
              <a:gd name="connsiteY4-680" fmla="*/ 3957240 h 10380032"/>
              <a:gd name="connsiteX5-681" fmla="*/ 3869187 w 7398491"/>
              <a:gd name="connsiteY5-682" fmla="*/ 4553094 h 10380032"/>
              <a:gd name="connsiteX6-683" fmla="*/ 3466628 w 7398491"/>
              <a:gd name="connsiteY6-684" fmla="*/ 5152095 h 10380032"/>
              <a:gd name="connsiteX7-685" fmla="*/ 3158252 w 7398491"/>
              <a:gd name="connsiteY7-686" fmla="*/ 5560712 h 10380032"/>
              <a:gd name="connsiteX8-687" fmla="*/ 2752822 w 7398491"/>
              <a:gd name="connsiteY8-688" fmla="*/ 6041412 h 10380032"/>
              <a:gd name="connsiteX9-689" fmla="*/ 2393257 w 7398491"/>
              <a:gd name="connsiteY9-690" fmla="*/ 6609419 h 10380032"/>
              <a:gd name="connsiteX10-691" fmla="*/ 2034977 w 7398491"/>
              <a:gd name="connsiteY10-692" fmla="*/ 7101458 h 10380032"/>
              <a:gd name="connsiteX11-693" fmla="*/ 1737281 w 7398491"/>
              <a:gd name="connsiteY11-694" fmla="*/ 7972990 h 10380032"/>
              <a:gd name="connsiteX12-695" fmla="*/ 1495512 w 7398491"/>
              <a:gd name="connsiteY12-696" fmla="*/ 8652503 h 10380032"/>
              <a:gd name="connsiteX13-697" fmla="*/ 1124650 w 7398491"/>
              <a:gd name="connsiteY13-698" fmla="*/ 9171570 h 10380032"/>
              <a:gd name="connsiteX14-699" fmla="*/ 424280 w 7398491"/>
              <a:gd name="connsiteY14-700" fmla="*/ 9969929 h 10380032"/>
              <a:gd name="connsiteX15-701" fmla="*/ 0 w 7398491"/>
              <a:gd name="connsiteY15-702" fmla="*/ 10380032 h 10380032"/>
              <a:gd name="connsiteX0-703" fmla="*/ 6612913 w 6612913"/>
              <a:gd name="connsiteY0-704" fmla="*/ 0 h 8543704"/>
              <a:gd name="connsiteX1-705" fmla="*/ 5033471 w 6612913"/>
              <a:gd name="connsiteY1-706" fmla="*/ 951573 h 8543704"/>
              <a:gd name="connsiteX2-707" fmla="*/ 4722846 w 6612913"/>
              <a:gd name="connsiteY2-708" fmla="*/ 1360422 h 8543704"/>
              <a:gd name="connsiteX3-709" fmla="*/ 4157673 w 6612913"/>
              <a:gd name="connsiteY3-710" fmla="*/ 2120912 h 8543704"/>
              <a:gd name="connsiteX4-711" fmla="*/ 3869187 w 6612913"/>
              <a:gd name="connsiteY4-712" fmla="*/ 2716766 h 8543704"/>
              <a:gd name="connsiteX5-713" fmla="*/ 3466628 w 6612913"/>
              <a:gd name="connsiteY5-714" fmla="*/ 3315767 h 8543704"/>
              <a:gd name="connsiteX6-715" fmla="*/ 3158252 w 6612913"/>
              <a:gd name="connsiteY6-716" fmla="*/ 3724384 h 8543704"/>
              <a:gd name="connsiteX7-717" fmla="*/ 2752822 w 6612913"/>
              <a:gd name="connsiteY7-718" fmla="*/ 4205084 h 8543704"/>
              <a:gd name="connsiteX8-719" fmla="*/ 2393257 w 6612913"/>
              <a:gd name="connsiteY8-720" fmla="*/ 4773091 h 8543704"/>
              <a:gd name="connsiteX9-721" fmla="*/ 2034977 w 6612913"/>
              <a:gd name="connsiteY9-722" fmla="*/ 5265130 h 8543704"/>
              <a:gd name="connsiteX10-723" fmla="*/ 1737281 w 6612913"/>
              <a:gd name="connsiteY10-724" fmla="*/ 6136662 h 8543704"/>
              <a:gd name="connsiteX11-725" fmla="*/ 1495512 w 6612913"/>
              <a:gd name="connsiteY11-726" fmla="*/ 6816175 h 8543704"/>
              <a:gd name="connsiteX12-727" fmla="*/ 1124650 w 6612913"/>
              <a:gd name="connsiteY12-728" fmla="*/ 7335242 h 8543704"/>
              <a:gd name="connsiteX13-729" fmla="*/ 424280 w 6612913"/>
              <a:gd name="connsiteY13-730" fmla="*/ 8133601 h 8543704"/>
              <a:gd name="connsiteX14-731" fmla="*/ 0 w 6612913"/>
              <a:gd name="connsiteY14-732" fmla="*/ 8543704 h 8543704"/>
              <a:gd name="connsiteX0-733" fmla="*/ 6612913 w 6612913"/>
              <a:gd name="connsiteY0-734" fmla="*/ 0 h 8543704"/>
              <a:gd name="connsiteX1-735" fmla="*/ 5033471 w 6612913"/>
              <a:gd name="connsiteY1-736" fmla="*/ 951573 h 8543704"/>
              <a:gd name="connsiteX2-737" fmla="*/ 4722846 w 6612913"/>
              <a:gd name="connsiteY2-738" fmla="*/ 1360422 h 8543704"/>
              <a:gd name="connsiteX3-739" fmla="*/ 4157673 w 6612913"/>
              <a:gd name="connsiteY3-740" fmla="*/ 2120912 h 8543704"/>
              <a:gd name="connsiteX4-741" fmla="*/ 3869187 w 6612913"/>
              <a:gd name="connsiteY4-742" fmla="*/ 2716766 h 8543704"/>
              <a:gd name="connsiteX5-743" fmla="*/ 3466628 w 6612913"/>
              <a:gd name="connsiteY5-744" fmla="*/ 3315767 h 8543704"/>
              <a:gd name="connsiteX6-745" fmla="*/ 3158252 w 6612913"/>
              <a:gd name="connsiteY6-746" fmla="*/ 3724384 h 8543704"/>
              <a:gd name="connsiteX7-747" fmla="*/ 2752822 w 6612913"/>
              <a:gd name="connsiteY7-748" fmla="*/ 4205084 h 8543704"/>
              <a:gd name="connsiteX8-749" fmla="*/ 2393257 w 6612913"/>
              <a:gd name="connsiteY8-750" fmla="*/ 4773091 h 8543704"/>
              <a:gd name="connsiteX9-751" fmla="*/ 2034977 w 6612913"/>
              <a:gd name="connsiteY9-752" fmla="*/ 5265130 h 8543704"/>
              <a:gd name="connsiteX10-753" fmla="*/ 1737281 w 6612913"/>
              <a:gd name="connsiteY10-754" fmla="*/ 6136662 h 8543704"/>
              <a:gd name="connsiteX11-755" fmla="*/ 1495512 w 6612913"/>
              <a:gd name="connsiteY11-756" fmla="*/ 6816175 h 8543704"/>
              <a:gd name="connsiteX12-757" fmla="*/ 1124650 w 6612913"/>
              <a:gd name="connsiteY12-758" fmla="*/ 7335242 h 8543704"/>
              <a:gd name="connsiteX13-759" fmla="*/ 424280 w 6612913"/>
              <a:gd name="connsiteY13-760" fmla="*/ 8133601 h 8543704"/>
              <a:gd name="connsiteX14-761" fmla="*/ 0 w 6612913"/>
              <a:gd name="connsiteY14-762" fmla="*/ 8543704 h 8543704"/>
              <a:gd name="connsiteX0-763" fmla="*/ 6612913 w 6612913"/>
              <a:gd name="connsiteY0-764" fmla="*/ 0 h 8543704"/>
              <a:gd name="connsiteX1-765" fmla="*/ 5033471 w 6612913"/>
              <a:gd name="connsiteY1-766" fmla="*/ 951573 h 8543704"/>
              <a:gd name="connsiteX2-767" fmla="*/ 4722846 w 6612913"/>
              <a:gd name="connsiteY2-768" fmla="*/ 1360422 h 8543704"/>
              <a:gd name="connsiteX3-769" fmla="*/ 4157673 w 6612913"/>
              <a:gd name="connsiteY3-770" fmla="*/ 2120912 h 8543704"/>
              <a:gd name="connsiteX4-771" fmla="*/ 3869187 w 6612913"/>
              <a:gd name="connsiteY4-772" fmla="*/ 2716766 h 8543704"/>
              <a:gd name="connsiteX5-773" fmla="*/ 3466628 w 6612913"/>
              <a:gd name="connsiteY5-774" fmla="*/ 3315767 h 8543704"/>
              <a:gd name="connsiteX6-775" fmla="*/ 3158252 w 6612913"/>
              <a:gd name="connsiteY6-776" fmla="*/ 3724384 h 8543704"/>
              <a:gd name="connsiteX7-777" fmla="*/ 2752822 w 6612913"/>
              <a:gd name="connsiteY7-778" fmla="*/ 4205084 h 8543704"/>
              <a:gd name="connsiteX8-779" fmla="*/ 2393257 w 6612913"/>
              <a:gd name="connsiteY8-780" fmla="*/ 4773091 h 8543704"/>
              <a:gd name="connsiteX9-781" fmla="*/ 2034977 w 6612913"/>
              <a:gd name="connsiteY9-782" fmla="*/ 5265130 h 8543704"/>
              <a:gd name="connsiteX10-783" fmla="*/ 1737281 w 6612913"/>
              <a:gd name="connsiteY10-784" fmla="*/ 6136662 h 8543704"/>
              <a:gd name="connsiteX11-785" fmla="*/ 1495512 w 6612913"/>
              <a:gd name="connsiteY11-786" fmla="*/ 6816175 h 8543704"/>
              <a:gd name="connsiteX12-787" fmla="*/ 1124650 w 6612913"/>
              <a:gd name="connsiteY12-788" fmla="*/ 7335242 h 8543704"/>
              <a:gd name="connsiteX13-789" fmla="*/ 424280 w 6612913"/>
              <a:gd name="connsiteY13-790" fmla="*/ 8133601 h 8543704"/>
              <a:gd name="connsiteX14-791" fmla="*/ 0 w 6612913"/>
              <a:gd name="connsiteY14-792" fmla="*/ 8543704 h 8543704"/>
              <a:gd name="connsiteX0-793" fmla="*/ 6612913 w 6612913"/>
              <a:gd name="connsiteY0-794" fmla="*/ 0 h 8543704"/>
              <a:gd name="connsiteX1-795" fmla="*/ 5033471 w 6612913"/>
              <a:gd name="connsiteY1-796" fmla="*/ 951573 h 8543704"/>
              <a:gd name="connsiteX2-797" fmla="*/ 4722846 w 6612913"/>
              <a:gd name="connsiteY2-798" fmla="*/ 1360422 h 8543704"/>
              <a:gd name="connsiteX3-799" fmla="*/ 4157673 w 6612913"/>
              <a:gd name="connsiteY3-800" fmla="*/ 2120912 h 8543704"/>
              <a:gd name="connsiteX4-801" fmla="*/ 3869187 w 6612913"/>
              <a:gd name="connsiteY4-802" fmla="*/ 2716766 h 8543704"/>
              <a:gd name="connsiteX5-803" fmla="*/ 3466628 w 6612913"/>
              <a:gd name="connsiteY5-804" fmla="*/ 3315767 h 8543704"/>
              <a:gd name="connsiteX6-805" fmla="*/ 3158252 w 6612913"/>
              <a:gd name="connsiteY6-806" fmla="*/ 3724384 h 8543704"/>
              <a:gd name="connsiteX7-807" fmla="*/ 2752822 w 6612913"/>
              <a:gd name="connsiteY7-808" fmla="*/ 4205084 h 8543704"/>
              <a:gd name="connsiteX8-809" fmla="*/ 2393257 w 6612913"/>
              <a:gd name="connsiteY8-810" fmla="*/ 4773091 h 8543704"/>
              <a:gd name="connsiteX9-811" fmla="*/ 2034977 w 6612913"/>
              <a:gd name="connsiteY9-812" fmla="*/ 5265130 h 8543704"/>
              <a:gd name="connsiteX10-813" fmla="*/ 1737281 w 6612913"/>
              <a:gd name="connsiteY10-814" fmla="*/ 6136662 h 8543704"/>
              <a:gd name="connsiteX11-815" fmla="*/ 1495512 w 6612913"/>
              <a:gd name="connsiteY11-816" fmla="*/ 6816175 h 8543704"/>
              <a:gd name="connsiteX12-817" fmla="*/ 1124650 w 6612913"/>
              <a:gd name="connsiteY12-818" fmla="*/ 7335242 h 8543704"/>
              <a:gd name="connsiteX13-819" fmla="*/ 424280 w 6612913"/>
              <a:gd name="connsiteY13-820" fmla="*/ 8133601 h 8543704"/>
              <a:gd name="connsiteX14-821" fmla="*/ 0 w 6612913"/>
              <a:gd name="connsiteY14-822" fmla="*/ 8543704 h 8543704"/>
              <a:gd name="connsiteX0-823" fmla="*/ 6612913 w 6612913"/>
              <a:gd name="connsiteY0-824" fmla="*/ 0 h 8543704"/>
              <a:gd name="connsiteX1-825" fmla="*/ 5033471 w 6612913"/>
              <a:gd name="connsiteY1-826" fmla="*/ 951573 h 8543704"/>
              <a:gd name="connsiteX2-827" fmla="*/ 4722846 w 6612913"/>
              <a:gd name="connsiteY2-828" fmla="*/ 1360422 h 8543704"/>
              <a:gd name="connsiteX3-829" fmla="*/ 4157673 w 6612913"/>
              <a:gd name="connsiteY3-830" fmla="*/ 2120912 h 8543704"/>
              <a:gd name="connsiteX4-831" fmla="*/ 3869187 w 6612913"/>
              <a:gd name="connsiteY4-832" fmla="*/ 2716766 h 8543704"/>
              <a:gd name="connsiteX5-833" fmla="*/ 3466628 w 6612913"/>
              <a:gd name="connsiteY5-834" fmla="*/ 3315767 h 8543704"/>
              <a:gd name="connsiteX6-835" fmla="*/ 3158252 w 6612913"/>
              <a:gd name="connsiteY6-836" fmla="*/ 3724384 h 8543704"/>
              <a:gd name="connsiteX7-837" fmla="*/ 2752822 w 6612913"/>
              <a:gd name="connsiteY7-838" fmla="*/ 4205084 h 8543704"/>
              <a:gd name="connsiteX8-839" fmla="*/ 2393257 w 6612913"/>
              <a:gd name="connsiteY8-840" fmla="*/ 4773091 h 8543704"/>
              <a:gd name="connsiteX9-841" fmla="*/ 2034977 w 6612913"/>
              <a:gd name="connsiteY9-842" fmla="*/ 5265130 h 8543704"/>
              <a:gd name="connsiteX10-843" fmla="*/ 1737281 w 6612913"/>
              <a:gd name="connsiteY10-844" fmla="*/ 6136662 h 8543704"/>
              <a:gd name="connsiteX11-845" fmla="*/ 1495512 w 6612913"/>
              <a:gd name="connsiteY11-846" fmla="*/ 6816175 h 8543704"/>
              <a:gd name="connsiteX12-847" fmla="*/ 1124650 w 6612913"/>
              <a:gd name="connsiteY12-848" fmla="*/ 7335242 h 8543704"/>
              <a:gd name="connsiteX13-849" fmla="*/ 424280 w 6612913"/>
              <a:gd name="connsiteY13-850" fmla="*/ 8133601 h 8543704"/>
              <a:gd name="connsiteX14-851" fmla="*/ 0 w 6612913"/>
              <a:gd name="connsiteY14-852" fmla="*/ 8543704 h 8543704"/>
              <a:gd name="connsiteX0-853" fmla="*/ 6612913 w 6612913"/>
              <a:gd name="connsiteY0-854" fmla="*/ 0 h 8543704"/>
              <a:gd name="connsiteX1-855" fmla="*/ 5033471 w 6612913"/>
              <a:gd name="connsiteY1-856" fmla="*/ 951573 h 8543704"/>
              <a:gd name="connsiteX2-857" fmla="*/ 4722846 w 6612913"/>
              <a:gd name="connsiteY2-858" fmla="*/ 1360422 h 8543704"/>
              <a:gd name="connsiteX3-859" fmla="*/ 4157673 w 6612913"/>
              <a:gd name="connsiteY3-860" fmla="*/ 2120912 h 8543704"/>
              <a:gd name="connsiteX4-861" fmla="*/ 3869187 w 6612913"/>
              <a:gd name="connsiteY4-862" fmla="*/ 2716766 h 8543704"/>
              <a:gd name="connsiteX5-863" fmla="*/ 3466628 w 6612913"/>
              <a:gd name="connsiteY5-864" fmla="*/ 3315767 h 8543704"/>
              <a:gd name="connsiteX6-865" fmla="*/ 3158252 w 6612913"/>
              <a:gd name="connsiteY6-866" fmla="*/ 3724384 h 8543704"/>
              <a:gd name="connsiteX7-867" fmla="*/ 2752822 w 6612913"/>
              <a:gd name="connsiteY7-868" fmla="*/ 4205084 h 8543704"/>
              <a:gd name="connsiteX8-869" fmla="*/ 2393257 w 6612913"/>
              <a:gd name="connsiteY8-870" fmla="*/ 4773091 h 8543704"/>
              <a:gd name="connsiteX9-871" fmla="*/ 2034977 w 6612913"/>
              <a:gd name="connsiteY9-872" fmla="*/ 5265130 h 8543704"/>
              <a:gd name="connsiteX10-873" fmla="*/ 1737281 w 6612913"/>
              <a:gd name="connsiteY10-874" fmla="*/ 6136662 h 8543704"/>
              <a:gd name="connsiteX11-875" fmla="*/ 1495512 w 6612913"/>
              <a:gd name="connsiteY11-876" fmla="*/ 6816175 h 8543704"/>
              <a:gd name="connsiteX12-877" fmla="*/ 1124650 w 6612913"/>
              <a:gd name="connsiteY12-878" fmla="*/ 7335242 h 8543704"/>
              <a:gd name="connsiteX13-879" fmla="*/ 424280 w 6612913"/>
              <a:gd name="connsiteY13-880" fmla="*/ 8133601 h 8543704"/>
              <a:gd name="connsiteX14-881" fmla="*/ 0 w 6612913"/>
              <a:gd name="connsiteY14-882" fmla="*/ 8543704 h 8543704"/>
              <a:gd name="connsiteX0-883" fmla="*/ 6612913 w 6612913"/>
              <a:gd name="connsiteY0-884" fmla="*/ 0 h 8543704"/>
              <a:gd name="connsiteX1-885" fmla="*/ 5033471 w 6612913"/>
              <a:gd name="connsiteY1-886" fmla="*/ 951573 h 8543704"/>
              <a:gd name="connsiteX2-887" fmla="*/ 4722846 w 6612913"/>
              <a:gd name="connsiteY2-888" fmla="*/ 1360422 h 8543704"/>
              <a:gd name="connsiteX3-889" fmla="*/ 4157673 w 6612913"/>
              <a:gd name="connsiteY3-890" fmla="*/ 2120912 h 8543704"/>
              <a:gd name="connsiteX4-891" fmla="*/ 3869187 w 6612913"/>
              <a:gd name="connsiteY4-892" fmla="*/ 2716766 h 8543704"/>
              <a:gd name="connsiteX5-893" fmla="*/ 3466628 w 6612913"/>
              <a:gd name="connsiteY5-894" fmla="*/ 3315767 h 8543704"/>
              <a:gd name="connsiteX6-895" fmla="*/ 3158252 w 6612913"/>
              <a:gd name="connsiteY6-896" fmla="*/ 3724384 h 8543704"/>
              <a:gd name="connsiteX7-897" fmla="*/ 2752822 w 6612913"/>
              <a:gd name="connsiteY7-898" fmla="*/ 4205084 h 8543704"/>
              <a:gd name="connsiteX8-899" fmla="*/ 2393257 w 6612913"/>
              <a:gd name="connsiteY8-900" fmla="*/ 4773091 h 8543704"/>
              <a:gd name="connsiteX9-901" fmla="*/ 2034977 w 6612913"/>
              <a:gd name="connsiteY9-902" fmla="*/ 5265130 h 8543704"/>
              <a:gd name="connsiteX10-903" fmla="*/ 1737281 w 6612913"/>
              <a:gd name="connsiteY10-904" fmla="*/ 6136662 h 8543704"/>
              <a:gd name="connsiteX11-905" fmla="*/ 1495512 w 6612913"/>
              <a:gd name="connsiteY11-906" fmla="*/ 6816175 h 8543704"/>
              <a:gd name="connsiteX12-907" fmla="*/ 1124650 w 6612913"/>
              <a:gd name="connsiteY12-908" fmla="*/ 7335242 h 8543704"/>
              <a:gd name="connsiteX13-909" fmla="*/ 424280 w 6612913"/>
              <a:gd name="connsiteY13-910" fmla="*/ 8133601 h 8543704"/>
              <a:gd name="connsiteX14-911" fmla="*/ 0 w 6612913"/>
              <a:gd name="connsiteY14-912" fmla="*/ 8543704 h 8543704"/>
              <a:gd name="connsiteX0-913" fmla="*/ 6132477 w 6132477"/>
              <a:gd name="connsiteY0-914" fmla="*/ 0 h 8176312"/>
              <a:gd name="connsiteX1-915" fmla="*/ 5033471 w 6132477"/>
              <a:gd name="connsiteY1-916" fmla="*/ 584181 h 8176312"/>
              <a:gd name="connsiteX2-917" fmla="*/ 4722846 w 6132477"/>
              <a:gd name="connsiteY2-918" fmla="*/ 993030 h 8176312"/>
              <a:gd name="connsiteX3-919" fmla="*/ 4157673 w 6132477"/>
              <a:gd name="connsiteY3-920" fmla="*/ 1753520 h 8176312"/>
              <a:gd name="connsiteX4-921" fmla="*/ 3869187 w 6132477"/>
              <a:gd name="connsiteY4-922" fmla="*/ 2349374 h 8176312"/>
              <a:gd name="connsiteX5-923" fmla="*/ 3466628 w 6132477"/>
              <a:gd name="connsiteY5-924" fmla="*/ 2948375 h 8176312"/>
              <a:gd name="connsiteX6-925" fmla="*/ 3158252 w 6132477"/>
              <a:gd name="connsiteY6-926" fmla="*/ 3356992 h 8176312"/>
              <a:gd name="connsiteX7-927" fmla="*/ 2752822 w 6132477"/>
              <a:gd name="connsiteY7-928" fmla="*/ 3837692 h 8176312"/>
              <a:gd name="connsiteX8-929" fmla="*/ 2393257 w 6132477"/>
              <a:gd name="connsiteY8-930" fmla="*/ 4405699 h 8176312"/>
              <a:gd name="connsiteX9-931" fmla="*/ 2034977 w 6132477"/>
              <a:gd name="connsiteY9-932" fmla="*/ 4897738 h 8176312"/>
              <a:gd name="connsiteX10-933" fmla="*/ 1737281 w 6132477"/>
              <a:gd name="connsiteY10-934" fmla="*/ 5769270 h 8176312"/>
              <a:gd name="connsiteX11-935" fmla="*/ 1495512 w 6132477"/>
              <a:gd name="connsiteY11-936" fmla="*/ 6448783 h 8176312"/>
              <a:gd name="connsiteX12-937" fmla="*/ 1124650 w 6132477"/>
              <a:gd name="connsiteY12-938" fmla="*/ 6967850 h 8176312"/>
              <a:gd name="connsiteX13-939" fmla="*/ 424280 w 6132477"/>
              <a:gd name="connsiteY13-940" fmla="*/ 7766209 h 8176312"/>
              <a:gd name="connsiteX14-941" fmla="*/ 0 w 6132477"/>
              <a:gd name="connsiteY14-942" fmla="*/ 8176312 h 8176312"/>
              <a:gd name="connsiteX0-943" fmla="*/ 6132477 w 6132477"/>
              <a:gd name="connsiteY0-944" fmla="*/ 0 h 8176312"/>
              <a:gd name="connsiteX1-945" fmla="*/ 5033471 w 6132477"/>
              <a:gd name="connsiteY1-946" fmla="*/ 584181 h 8176312"/>
              <a:gd name="connsiteX2-947" fmla="*/ 4722846 w 6132477"/>
              <a:gd name="connsiteY2-948" fmla="*/ 993030 h 8176312"/>
              <a:gd name="connsiteX3-949" fmla="*/ 4157673 w 6132477"/>
              <a:gd name="connsiteY3-950" fmla="*/ 1753520 h 8176312"/>
              <a:gd name="connsiteX4-951" fmla="*/ 3869187 w 6132477"/>
              <a:gd name="connsiteY4-952" fmla="*/ 2349374 h 8176312"/>
              <a:gd name="connsiteX5-953" fmla="*/ 3466628 w 6132477"/>
              <a:gd name="connsiteY5-954" fmla="*/ 2948375 h 8176312"/>
              <a:gd name="connsiteX6-955" fmla="*/ 3158252 w 6132477"/>
              <a:gd name="connsiteY6-956" fmla="*/ 3356992 h 8176312"/>
              <a:gd name="connsiteX7-957" fmla="*/ 2752822 w 6132477"/>
              <a:gd name="connsiteY7-958" fmla="*/ 3837692 h 8176312"/>
              <a:gd name="connsiteX8-959" fmla="*/ 2393257 w 6132477"/>
              <a:gd name="connsiteY8-960" fmla="*/ 4405699 h 8176312"/>
              <a:gd name="connsiteX9-961" fmla="*/ 2034977 w 6132477"/>
              <a:gd name="connsiteY9-962" fmla="*/ 4897738 h 8176312"/>
              <a:gd name="connsiteX10-963" fmla="*/ 1737281 w 6132477"/>
              <a:gd name="connsiteY10-964" fmla="*/ 5769270 h 8176312"/>
              <a:gd name="connsiteX11-965" fmla="*/ 1495512 w 6132477"/>
              <a:gd name="connsiteY11-966" fmla="*/ 6448783 h 8176312"/>
              <a:gd name="connsiteX12-967" fmla="*/ 1124650 w 6132477"/>
              <a:gd name="connsiteY12-968" fmla="*/ 6967850 h 8176312"/>
              <a:gd name="connsiteX13-969" fmla="*/ 424280 w 6132477"/>
              <a:gd name="connsiteY13-970" fmla="*/ 7766209 h 8176312"/>
              <a:gd name="connsiteX14-971" fmla="*/ 0 w 6132477"/>
              <a:gd name="connsiteY14-972" fmla="*/ 8176312 h 8176312"/>
              <a:gd name="connsiteX0-973" fmla="*/ 6132477 w 6132477"/>
              <a:gd name="connsiteY0-974" fmla="*/ 0 h 8176312"/>
              <a:gd name="connsiteX1-975" fmla="*/ 5033471 w 6132477"/>
              <a:gd name="connsiteY1-976" fmla="*/ 584181 h 8176312"/>
              <a:gd name="connsiteX2-977" fmla="*/ 4722846 w 6132477"/>
              <a:gd name="connsiteY2-978" fmla="*/ 993030 h 8176312"/>
              <a:gd name="connsiteX3-979" fmla="*/ 4157673 w 6132477"/>
              <a:gd name="connsiteY3-980" fmla="*/ 1753520 h 8176312"/>
              <a:gd name="connsiteX4-981" fmla="*/ 3869187 w 6132477"/>
              <a:gd name="connsiteY4-982" fmla="*/ 2349374 h 8176312"/>
              <a:gd name="connsiteX5-983" fmla="*/ 3466628 w 6132477"/>
              <a:gd name="connsiteY5-984" fmla="*/ 2948375 h 8176312"/>
              <a:gd name="connsiteX6-985" fmla="*/ 3158252 w 6132477"/>
              <a:gd name="connsiteY6-986" fmla="*/ 3356992 h 8176312"/>
              <a:gd name="connsiteX7-987" fmla="*/ 2752822 w 6132477"/>
              <a:gd name="connsiteY7-988" fmla="*/ 3837692 h 8176312"/>
              <a:gd name="connsiteX8-989" fmla="*/ 2393257 w 6132477"/>
              <a:gd name="connsiteY8-990" fmla="*/ 4405699 h 8176312"/>
              <a:gd name="connsiteX9-991" fmla="*/ 2034977 w 6132477"/>
              <a:gd name="connsiteY9-992" fmla="*/ 4897738 h 8176312"/>
              <a:gd name="connsiteX10-993" fmla="*/ 1737281 w 6132477"/>
              <a:gd name="connsiteY10-994" fmla="*/ 5769270 h 8176312"/>
              <a:gd name="connsiteX11-995" fmla="*/ 1495512 w 6132477"/>
              <a:gd name="connsiteY11-996" fmla="*/ 6448783 h 8176312"/>
              <a:gd name="connsiteX12-997" fmla="*/ 1124650 w 6132477"/>
              <a:gd name="connsiteY12-998" fmla="*/ 6967850 h 8176312"/>
              <a:gd name="connsiteX13-999" fmla="*/ 424280 w 6132477"/>
              <a:gd name="connsiteY13-1000" fmla="*/ 7766209 h 8176312"/>
              <a:gd name="connsiteX14-1001" fmla="*/ 0 w 6132477"/>
              <a:gd name="connsiteY14-1002" fmla="*/ 8176312 h 8176312"/>
              <a:gd name="connsiteX0-1-1" fmla="*/ 8092265 w 8092265"/>
              <a:gd name="connsiteY0-2-2" fmla="*/ 0 h 11848335"/>
              <a:gd name="connsiteX1-3-3" fmla="*/ 5033471 w 8092265"/>
              <a:gd name="connsiteY1-4-4" fmla="*/ 4256204 h 11848335"/>
              <a:gd name="connsiteX2-5-5" fmla="*/ 4722846 w 8092265"/>
              <a:gd name="connsiteY2-6-6" fmla="*/ 4665053 h 11848335"/>
              <a:gd name="connsiteX3-7-7" fmla="*/ 4157673 w 8092265"/>
              <a:gd name="connsiteY3-8-8" fmla="*/ 5425543 h 11848335"/>
              <a:gd name="connsiteX4-9-9" fmla="*/ 3869187 w 8092265"/>
              <a:gd name="connsiteY4-10-10" fmla="*/ 6021397 h 11848335"/>
              <a:gd name="connsiteX5-11-11" fmla="*/ 3466628 w 8092265"/>
              <a:gd name="connsiteY5-12-12" fmla="*/ 6620398 h 11848335"/>
              <a:gd name="connsiteX6-13-13" fmla="*/ 3158252 w 8092265"/>
              <a:gd name="connsiteY6-14-14" fmla="*/ 7029015 h 11848335"/>
              <a:gd name="connsiteX7-15-15" fmla="*/ 2752822 w 8092265"/>
              <a:gd name="connsiteY7-16-16" fmla="*/ 7509715 h 11848335"/>
              <a:gd name="connsiteX8-17-17" fmla="*/ 2393257 w 8092265"/>
              <a:gd name="connsiteY8-18-18" fmla="*/ 8077722 h 11848335"/>
              <a:gd name="connsiteX9-19-19" fmla="*/ 2034977 w 8092265"/>
              <a:gd name="connsiteY9-20-20" fmla="*/ 8569761 h 11848335"/>
              <a:gd name="connsiteX10-21-21" fmla="*/ 1737281 w 8092265"/>
              <a:gd name="connsiteY10-22-22" fmla="*/ 9441293 h 11848335"/>
              <a:gd name="connsiteX11-23-23" fmla="*/ 1495512 w 8092265"/>
              <a:gd name="connsiteY11-24-24" fmla="*/ 10120806 h 11848335"/>
              <a:gd name="connsiteX12-25-25" fmla="*/ 1124650 w 8092265"/>
              <a:gd name="connsiteY12-26-26" fmla="*/ 10639873 h 11848335"/>
              <a:gd name="connsiteX13-27-27" fmla="*/ 424280 w 8092265"/>
              <a:gd name="connsiteY13-28-28" fmla="*/ 11438232 h 11848335"/>
              <a:gd name="connsiteX14-29-29" fmla="*/ 0 w 8092265"/>
              <a:gd name="connsiteY14-30-30" fmla="*/ 11848335 h 11848335"/>
              <a:gd name="connsiteX0-31" fmla="*/ 8071636 w 8071636"/>
              <a:gd name="connsiteY0-32" fmla="*/ 0 h 11621412"/>
              <a:gd name="connsiteX1-33" fmla="*/ 5033471 w 8071636"/>
              <a:gd name="connsiteY1-34" fmla="*/ 4029281 h 11621412"/>
              <a:gd name="connsiteX2-35" fmla="*/ 4722846 w 8071636"/>
              <a:gd name="connsiteY2-36" fmla="*/ 4438130 h 11621412"/>
              <a:gd name="connsiteX3-37" fmla="*/ 4157673 w 8071636"/>
              <a:gd name="connsiteY3-38" fmla="*/ 5198620 h 11621412"/>
              <a:gd name="connsiteX4-39" fmla="*/ 3869187 w 8071636"/>
              <a:gd name="connsiteY4-40" fmla="*/ 5794474 h 11621412"/>
              <a:gd name="connsiteX5-41" fmla="*/ 3466628 w 8071636"/>
              <a:gd name="connsiteY5-42" fmla="*/ 6393475 h 11621412"/>
              <a:gd name="connsiteX6-43" fmla="*/ 3158252 w 8071636"/>
              <a:gd name="connsiteY6-44" fmla="*/ 6802092 h 11621412"/>
              <a:gd name="connsiteX7-45" fmla="*/ 2752822 w 8071636"/>
              <a:gd name="connsiteY7-46" fmla="*/ 7282792 h 11621412"/>
              <a:gd name="connsiteX8-47" fmla="*/ 2393257 w 8071636"/>
              <a:gd name="connsiteY8-48" fmla="*/ 7850799 h 11621412"/>
              <a:gd name="connsiteX9-49" fmla="*/ 2034977 w 8071636"/>
              <a:gd name="connsiteY9-50" fmla="*/ 8342838 h 11621412"/>
              <a:gd name="connsiteX10-51" fmla="*/ 1737281 w 8071636"/>
              <a:gd name="connsiteY10-52" fmla="*/ 9214370 h 11621412"/>
              <a:gd name="connsiteX11-53" fmla="*/ 1495512 w 8071636"/>
              <a:gd name="connsiteY11-54" fmla="*/ 9893883 h 11621412"/>
              <a:gd name="connsiteX12-55" fmla="*/ 1124650 w 8071636"/>
              <a:gd name="connsiteY12-56" fmla="*/ 10412950 h 11621412"/>
              <a:gd name="connsiteX13-57" fmla="*/ 424280 w 8071636"/>
              <a:gd name="connsiteY13-58" fmla="*/ 11211309 h 11621412"/>
              <a:gd name="connsiteX14-59" fmla="*/ 0 w 8071636"/>
              <a:gd name="connsiteY14-60" fmla="*/ 11621412 h 11621412"/>
              <a:gd name="connsiteX0-61" fmla="*/ 8071636 w 8071636"/>
              <a:gd name="connsiteY0-62" fmla="*/ 0 h 11621412"/>
              <a:gd name="connsiteX1-63" fmla="*/ 7327764 w 8071636"/>
              <a:gd name="connsiteY1-64" fmla="*/ 906006 h 11621412"/>
              <a:gd name="connsiteX2-65" fmla="*/ 5033471 w 8071636"/>
              <a:gd name="connsiteY2-66" fmla="*/ 4029281 h 11621412"/>
              <a:gd name="connsiteX3-67" fmla="*/ 4722846 w 8071636"/>
              <a:gd name="connsiteY3-68" fmla="*/ 4438130 h 11621412"/>
              <a:gd name="connsiteX4-69" fmla="*/ 4157673 w 8071636"/>
              <a:gd name="connsiteY4-70" fmla="*/ 5198620 h 11621412"/>
              <a:gd name="connsiteX5-71" fmla="*/ 3869187 w 8071636"/>
              <a:gd name="connsiteY5-72" fmla="*/ 5794474 h 11621412"/>
              <a:gd name="connsiteX6-73" fmla="*/ 3466628 w 8071636"/>
              <a:gd name="connsiteY6-74" fmla="*/ 6393475 h 11621412"/>
              <a:gd name="connsiteX7-75" fmla="*/ 3158252 w 8071636"/>
              <a:gd name="connsiteY7-76" fmla="*/ 6802092 h 11621412"/>
              <a:gd name="connsiteX8-77" fmla="*/ 2752822 w 8071636"/>
              <a:gd name="connsiteY8-78" fmla="*/ 7282792 h 11621412"/>
              <a:gd name="connsiteX9-79" fmla="*/ 2393257 w 8071636"/>
              <a:gd name="connsiteY9-80" fmla="*/ 7850799 h 11621412"/>
              <a:gd name="connsiteX10-81" fmla="*/ 2034977 w 8071636"/>
              <a:gd name="connsiteY10-82" fmla="*/ 8342838 h 11621412"/>
              <a:gd name="connsiteX11-83" fmla="*/ 1737281 w 8071636"/>
              <a:gd name="connsiteY11-84" fmla="*/ 9214370 h 11621412"/>
              <a:gd name="connsiteX12-85" fmla="*/ 1495512 w 8071636"/>
              <a:gd name="connsiteY12-86" fmla="*/ 9893883 h 11621412"/>
              <a:gd name="connsiteX13-87" fmla="*/ 1124650 w 8071636"/>
              <a:gd name="connsiteY13-88" fmla="*/ 10412950 h 11621412"/>
              <a:gd name="connsiteX14-89" fmla="*/ 424280 w 8071636"/>
              <a:gd name="connsiteY14-90" fmla="*/ 11211309 h 11621412"/>
              <a:gd name="connsiteX15-91" fmla="*/ 0 w 8071636"/>
              <a:gd name="connsiteY15-92" fmla="*/ 11621412 h 11621412"/>
              <a:gd name="connsiteX0-93" fmla="*/ 8071636 w 8071636"/>
              <a:gd name="connsiteY0-94" fmla="*/ 0 h 11621412"/>
              <a:gd name="connsiteX1-95" fmla="*/ 7245247 w 8071636"/>
              <a:gd name="connsiteY1-96" fmla="*/ 2288172 h 11621412"/>
              <a:gd name="connsiteX2-97" fmla="*/ 5033471 w 8071636"/>
              <a:gd name="connsiteY2-98" fmla="*/ 4029281 h 11621412"/>
              <a:gd name="connsiteX3-99" fmla="*/ 4722846 w 8071636"/>
              <a:gd name="connsiteY3-100" fmla="*/ 4438130 h 11621412"/>
              <a:gd name="connsiteX4-101" fmla="*/ 4157673 w 8071636"/>
              <a:gd name="connsiteY4-102" fmla="*/ 5198620 h 11621412"/>
              <a:gd name="connsiteX5-103" fmla="*/ 3869187 w 8071636"/>
              <a:gd name="connsiteY5-104" fmla="*/ 5794474 h 11621412"/>
              <a:gd name="connsiteX6-105" fmla="*/ 3466628 w 8071636"/>
              <a:gd name="connsiteY6-106" fmla="*/ 6393475 h 11621412"/>
              <a:gd name="connsiteX7-107" fmla="*/ 3158252 w 8071636"/>
              <a:gd name="connsiteY7-108" fmla="*/ 6802092 h 11621412"/>
              <a:gd name="connsiteX8-109" fmla="*/ 2752822 w 8071636"/>
              <a:gd name="connsiteY8-110" fmla="*/ 7282792 h 11621412"/>
              <a:gd name="connsiteX9-111" fmla="*/ 2393257 w 8071636"/>
              <a:gd name="connsiteY9-112" fmla="*/ 7850799 h 11621412"/>
              <a:gd name="connsiteX10-113" fmla="*/ 2034977 w 8071636"/>
              <a:gd name="connsiteY10-114" fmla="*/ 8342838 h 11621412"/>
              <a:gd name="connsiteX11-115" fmla="*/ 1737281 w 8071636"/>
              <a:gd name="connsiteY11-116" fmla="*/ 9214370 h 11621412"/>
              <a:gd name="connsiteX12-117" fmla="*/ 1495512 w 8071636"/>
              <a:gd name="connsiteY12-118" fmla="*/ 9893883 h 11621412"/>
              <a:gd name="connsiteX13-119" fmla="*/ 1124650 w 8071636"/>
              <a:gd name="connsiteY13-120" fmla="*/ 10412950 h 11621412"/>
              <a:gd name="connsiteX14-121" fmla="*/ 424280 w 8071636"/>
              <a:gd name="connsiteY14-122" fmla="*/ 11211309 h 11621412"/>
              <a:gd name="connsiteX15-123" fmla="*/ 0 w 8071636"/>
              <a:gd name="connsiteY15-124" fmla="*/ 11621412 h 11621412"/>
              <a:gd name="connsiteX0-125" fmla="*/ 8005622 w 8005622"/>
              <a:gd name="connsiteY0-126" fmla="*/ 0 h 11703929"/>
              <a:gd name="connsiteX1-127" fmla="*/ 7245247 w 8005622"/>
              <a:gd name="connsiteY1-128" fmla="*/ 2370689 h 11703929"/>
              <a:gd name="connsiteX2-129" fmla="*/ 5033471 w 8005622"/>
              <a:gd name="connsiteY2-130" fmla="*/ 4111798 h 11703929"/>
              <a:gd name="connsiteX3-131" fmla="*/ 4722846 w 8005622"/>
              <a:gd name="connsiteY3-132" fmla="*/ 4520647 h 11703929"/>
              <a:gd name="connsiteX4-133" fmla="*/ 4157673 w 8005622"/>
              <a:gd name="connsiteY4-134" fmla="*/ 5281137 h 11703929"/>
              <a:gd name="connsiteX5-135" fmla="*/ 3869187 w 8005622"/>
              <a:gd name="connsiteY5-136" fmla="*/ 5876991 h 11703929"/>
              <a:gd name="connsiteX6-137" fmla="*/ 3466628 w 8005622"/>
              <a:gd name="connsiteY6-138" fmla="*/ 6475992 h 11703929"/>
              <a:gd name="connsiteX7-139" fmla="*/ 3158252 w 8005622"/>
              <a:gd name="connsiteY7-140" fmla="*/ 6884609 h 11703929"/>
              <a:gd name="connsiteX8-141" fmla="*/ 2752822 w 8005622"/>
              <a:gd name="connsiteY8-142" fmla="*/ 7365309 h 11703929"/>
              <a:gd name="connsiteX9-143" fmla="*/ 2393257 w 8005622"/>
              <a:gd name="connsiteY9-144" fmla="*/ 7933316 h 11703929"/>
              <a:gd name="connsiteX10-145" fmla="*/ 2034977 w 8005622"/>
              <a:gd name="connsiteY10-146" fmla="*/ 8425355 h 11703929"/>
              <a:gd name="connsiteX11-147" fmla="*/ 1737281 w 8005622"/>
              <a:gd name="connsiteY11-148" fmla="*/ 9296887 h 11703929"/>
              <a:gd name="connsiteX12-149" fmla="*/ 1495512 w 8005622"/>
              <a:gd name="connsiteY12-150" fmla="*/ 9976400 h 11703929"/>
              <a:gd name="connsiteX13-151" fmla="*/ 1124650 w 8005622"/>
              <a:gd name="connsiteY13-152" fmla="*/ 10495467 h 11703929"/>
              <a:gd name="connsiteX14-153" fmla="*/ 424280 w 8005622"/>
              <a:gd name="connsiteY14-154" fmla="*/ 11293826 h 11703929"/>
              <a:gd name="connsiteX15-155" fmla="*/ 0 w 8005622"/>
              <a:gd name="connsiteY15-156" fmla="*/ 11703929 h 11703929"/>
              <a:gd name="connsiteX0-157" fmla="*/ 8005622 w 8005622"/>
              <a:gd name="connsiteY0-158" fmla="*/ 0 h 11703929"/>
              <a:gd name="connsiteX1-159" fmla="*/ 7245247 w 8005622"/>
              <a:gd name="connsiteY1-160" fmla="*/ 2370689 h 11703929"/>
              <a:gd name="connsiteX2-161" fmla="*/ 5033471 w 8005622"/>
              <a:gd name="connsiteY2-162" fmla="*/ 4111798 h 11703929"/>
              <a:gd name="connsiteX3-163" fmla="*/ 4722846 w 8005622"/>
              <a:gd name="connsiteY3-164" fmla="*/ 4520647 h 11703929"/>
              <a:gd name="connsiteX4-165" fmla="*/ 4157673 w 8005622"/>
              <a:gd name="connsiteY4-166" fmla="*/ 5281137 h 11703929"/>
              <a:gd name="connsiteX5-167" fmla="*/ 3869187 w 8005622"/>
              <a:gd name="connsiteY5-168" fmla="*/ 5876991 h 11703929"/>
              <a:gd name="connsiteX6-169" fmla="*/ 3466628 w 8005622"/>
              <a:gd name="connsiteY6-170" fmla="*/ 6475992 h 11703929"/>
              <a:gd name="connsiteX7-171" fmla="*/ 3158252 w 8005622"/>
              <a:gd name="connsiteY7-172" fmla="*/ 6884609 h 11703929"/>
              <a:gd name="connsiteX8-173" fmla="*/ 2752822 w 8005622"/>
              <a:gd name="connsiteY8-174" fmla="*/ 7365309 h 11703929"/>
              <a:gd name="connsiteX9-175" fmla="*/ 2393257 w 8005622"/>
              <a:gd name="connsiteY9-176" fmla="*/ 7933316 h 11703929"/>
              <a:gd name="connsiteX10-177" fmla="*/ 2034977 w 8005622"/>
              <a:gd name="connsiteY10-178" fmla="*/ 8425355 h 11703929"/>
              <a:gd name="connsiteX11-179" fmla="*/ 1737281 w 8005622"/>
              <a:gd name="connsiteY11-180" fmla="*/ 9296887 h 11703929"/>
              <a:gd name="connsiteX12-181" fmla="*/ 1495512 w 8005622"/>
              <a:gd name="connsiteY12-182" fmla="*/ 9976400 h 11703929"/>
              <a:gd name="connsiteX13-183" fmla="*/ 1124650 w 8005622"/>
              <a:gd name="connsiteY13-184" fmla="*/ 10495467 h 11703929"/>
              <a:gd name="connsiteX14-185" fmla="*/ 424280 w 8005622"/>
              <a:gd name="connsiteY14-186" fmla="*/ 11293826 h 11703929"/>
              <a:gd name="connsiteX15-187" fmla="*/ 0 w 8005622"/>
              <a:gd name="connsiteY15-188" fmla="*/ 11703929 h 11703929"/>
              <a:gd name="connsiteX0-189" fmla="*/ 8005622 w 8005622"/>
              <a:gd name="connsiteY0-190" fmla="*/ 0 h 11703929"/>
              <a:gd name="connsiteX1-191" fmla="*/ 7245247 w 8005622"/>
              <a:gd name="connsiteY1-192" fmla="*/ 2370689 h 11703929"/>
              <a:gd name="connsiteX2-193" fmla="*/ 5033471 w 8005622"/>
              <a:gd name="connsiteY2-194" fmla="*/ 4111798 h 11703929"/>
              <a:gd name="connsiteX3-195" fmla="*/ 4722846 w 8005622"/>
              <a:gd name="connsiteY3-196" fmla="*/ 4520647 h 11703929"/>
              <a:gd name="connsiteX4-197" fmla="*/ 4157673 w 8005622"/>
              <a:gd name="connsiteY4-198" fmla="*/ 5281137 h 11703929"/>
              <a:gd name="connsiteX5-199" fmla="*/ 3869187 w 8005622"/>
              <a:gd name="connsiteY5-200" fmla="*/ 5876991 h 11703929"/>
              <a:gd name="connsiteX6-201" fmla="*/ 3466628 w 8005622"/>
              <a:gd name="connsiteY6-202" fmla="*/ 6475992 h 11703929"/>
              <a:gd name="connsiteX7-203" fmla="*/ 3158252 w 8005622"/>
              <a:gd name="connsiteY7-204" fmla="*/ 6884609 h 11703929"/>
              <a:gd name="connsiteX8-205" fmla="*/ 2752822 w 8005622"/>
              <a:gd name="connsiteY8-206" fmla="*/ 7365309 h 11703929"/>
              <a:gd name="connsiteX9-207" fmla="*/ 2393257 w 8005622"/>
              <a:gd name="connsiteY9-208" fmla="*/ 7933316 h 11703929"/>
              <a:gd name="connsiteX10-209" fmla="*/ 2034977 w 8005622"/>
              <a:gd name="connsiteY10-210" fmla="*/ 8425355 h 11703929"/>
              <a:gd name="connsiteX11-211" fmla="*/ 1737281 w 8005622"/>
              <a:gd name="connsiteY11-212" fmla="*/ 9296887 h 11703929"/>
              <a:gd name="connsiteX12-213" fmla="*/ 1495512 w 8005622"/>
              <a:gd name="connsiteY12-214" fmla="*/ 9976400 h 11703929"/>
              <a:gd name="connsiteX13-215" fmla="*/ 1124650 w 8005622"/>
              <a:gd name="connsiteY13-216" fmla="*/ 10495467 h 11703929"/>
              <a:gd name="connsiteX14-217" fmla="*/ 424280 w 8005622"/>
              <a:gd name="connsiteY14-218" fmla="*/ 11293826 h 11703929"/>
              <a:gd name="connsiteX15-219" fmla="*/ 0 w 8005622"/>
              <a:gd name="connsiteY15-220" fmla="*/ 11703929 h 11703929"/>
              <a:gd name="csX0" fmla="*/ 8034921 w 8034921"/>
              <a:gd name="csY0" fmla="*/ 0 h 11723225"/>
              <a:gd name="csX1" fmla="*/ 7274546 w 8034921"/>
              <a:gd name="csY1" fmla="*/ 2370689 h 11723225"/>
              <a:gd name="csX2" fmla="*/ 5062770 w 8034921"/>
              <a:gd name="csY2" fmla="*/ 4111798 h 11723225"/>
              <a:gd name="csX3" fmla="*/ 4752145 w 8034921"/>
              <a:gd name="csY3" fmla="*/ 4520647 h 11723225"/>
              <a:gd name="csX4" fmla="*/ 4186972 w 8034921"/>
              <a:gd name="csY4" fmla="*/ 5281137 h 11723225"/>
              <a:gd name="csX5" fmla="*/ 3898486 w 8034921"/>
              <a:gd name="csY5" fmla="*/ 5876991 h 11723225"/>
              <a:gd name="csX6" fmla="*/ 3495927 w 8034921"/>
              <a:gd name="csY6" fmla="*/ 6475992 h 11723225"/>
              <a:gd name="csX7" fmla="*/ 3187551 w 8034921"/>
              <a:gd name="csY7" fmla="*/ 6884609 h 11723225"/>
              <a:gd name="csX8" fmla="*/ 2782121 w 8034921"/>
              <a:gd name="csY8" fmla="*/ 7365309 h 11723225"/>
              <a:gd name="csX9" fmla="*/ 2422556 w 8034921"/>
              <a:gd name="csY9" fmla="*/ 7933316 h 11723225"/>
              <a:gd name="csX10" fmla="*/ 2064276 w 8034921"/>
              <a:gd name="csY10" fmla="*/ 8425355 h 11723225"/>
              <a:gd name="csX11" fmla="*/ 1766580 w 8034921"/>
              <a:gd name="csY11" fmla="*/ 9296887 h 11723225"/>
              <a:gd name="csX12" fmla="*/ 1524811 w 8034921"/>
              <a:gd name="csY12" fmla="*/ 9976400 h 11723225"/>
              <a:gd name="csX13" fmla="*/ 1153949 w 8034921"/>
              <a:gd name="csY13" fmla="*/ 10495467 h 11723225"/>
              <a:gd name="csX14" fmla="*/ 453579 w 8034921"/>
              <a:gd name="csY14" fmla="*/ 11293826 h 11723225"/>
              <a:gd name="csX15" fmla="*/ 29299 w 8034921"/>
              <a:gd name="csY15" fmla="*/ 11703929 h 11723225"/>
              <a:gd name="csX16" fmla="*/ 37004 w 8034921"/>
              <a:gd name="csY16" fmla="*/ 11654998 h 11723225"/>
              <a:gd name="csX0-1" fmla="*/ 8435314 w 8435314"/>
              <a:gd name="csY0-2" fmla="*/ 0 h 12246016"/>
              <a:gd name="csX1-3" fmla="*/ 7674939 w 8435314"/>
              <a:gd name="csY1-4" fmla="*/ 2370689 h 12246016"/>
              <a:gd name="csX2-5" fmla="*/ 5463163 w 8435314"/>
              <a:gd name="csY2-6" fmla="*/ 4111798 h 12246016"/>
              <a:gd name="csX3-7" fmla="*/ 5152538 w 8435314"/>
              <a:gd name="csY3-8" fmla="*/ 4520647 h 12246016"/>
              <a:gd name="csX4-9" fmla="*/ 4587365 w 8435314"/>
              <a:gd name="csY4-10" fmla="*/ 5281137 h 12246016"/>
              <a:gd name="csX5-11" fmla="*/ 4298879 w 8435314"/>
              <a:gd name="csY5-12" fmla="*/ 5876991 h 12246016"/>
              <a:gd name="csX6-13" fmla="*/ 3896320 w 8435314"/>
              <a:gd name="csY6-14" fmla="*/ 6475992 h 12246016"/>
              <a:gd name="csX7-15" fmla="*/ 3587944 w 8435314"/>
              <a:gd name="csY7-16" fmla="*/ 6884609 h 12246016"/>
              <a:gd name="csX8-17" fmla="*/ 3182514 w 8435314"/>
              <a:gd name="csY8-18" fmla="*/ 7365309 h 12246016"/>
              <a:gd name="csX9-19" fmla="*/ 2822949 w 8435314"/>
              <a:gd name="csY9-20" fmla="*/ 7933316 h 12246016"/>
              <a:gd name="csX10-21" fmla="*/ 2464669 w 8435314"/>
              <a:gd name="csY10-22" fmla="*/ 8425355 h 12246016"/>
              <a:gd name="csX11-23" fmla="*/ 2166973 w 8435314"/>
              <a:gd name="csY11-24" fmla="*/ 9296887 h 12246016"/>
              <a:gd name="csX12-25" fmla="*/ 1925204 w 8435314"/>
              <a:gd name="csY12-26" fmla="*/ 9976400 h 12246016"/>
              <a:gd name="csX13-27" fmla="*/ 1554342 w 8435314"/>
              <a:gd name="csY13-28" fmla="*/ 10495467 h 12246016"/>
              <a:gd name="csX14-29" fmla="*/ 853972 w 8435314"/>
              <a:gd name="csY14-30" fmla="*/ 11293826 h 12246016"/>
              <a:gd name="csX15-31" fmla="*/ 429692 w 8435314"/>
              <a:gd name="csY15-32" fmla="*/ 11703929 h 12246016"/>
              <a:gd name="csX16-33" fmla="*/ 5 w 8435314"/>
              <a:gd name="csY16-34" fmla="*/ 12245862 h 12246016"/>
              <a:gd name="csX0-35" fmla="*/ 8480143 w 8480143"/>
              <a:gd name="csY0-36" fmla="*/ 0 h 12286064"/>
              <a:gd name="csX1-37" fmla="*/ 7719768 w 8480143"/>
              <a:gd name="csY1-38" fmla="*/ 2370689 h 12286064"/>
              <a:gd name="csX2-39" fmla="*/ 5507992 w 8480143"/>
              <a:gd name="csY2-40" fmla="*/ 4111798 h 12286064"/>
              <a:gd name="csX3-41" fmla="*/ 5197367 w 8480143"/>
              <a:gd name="csY3-42" fmla="*/ 4520647 h 12286064"/>
              <a:gd name="csX4-43" fmla="*/ 4632194 w 8480143"/>
              <a:gd name="csY4-44" fmla="*/ 5281137 h 12286064"/>
              <a:gd name="csX5-45" fmla="*/ 4343708 w 8480143"/>
              <a:gd name="csY5-46" fmla="*/ 5876991 h 12286064"/>
              <a:gd name="csX6-47" fmla="*/ 3941149 w 8480143"/>
              <a:gd name="csY6-48" fmla="*/ 6475992 h 12286064"/>
              <a:gd name="csX7-49" fmla="*/ 3632773 w 8480143"/>
              <a:gd name="csY7-50" fmla="*/ 6884609 h 12286064"/>
              <a:gd name="csX8-51" fmla="*/ 3227343 w 8480143"/>
              <a:gd name="csY8-52" fmla="*/ 7365309 h 12286064"/>
              <a:gd name="csX9-53" fmla="*/ 2867778 w 8480143"/>
              <a:gd name="csY9-54" fmla="*/ 7933316 h 12286064"/>
              <a:gd name="csX10-55" fmla="*/ 2509498 w 8480143"/>
              <a:gd name="csY10-56" fmla="*/ 8425355 h 12286064"/>
              <a:gd name="csX11-57" fmla="*/ 2211802 w 8480143"/>
              <a:gd name="csY11-58" fmla="*/ 9296887 h 12286064"/>
              <a:gd name="csX12-59" fmla="*/ 1970033 w 8480143"/>
              <a:gd name="csY12-60" fmla="*/ 9976400 h 12286064"/>
              <a:gd name="csX13-61" fmla="*/ 1599171 w 8480143"/>
              <a:gd name="csY13-62" fmla="*/ 10495467 h 12286064"/>
              <a:gd name="csX14-63" fmla="*/ 898801 w 8480143"/>
              <a:gd name="csY14-64" fmla="*/ 11293826 h 12286064"/>
              <a:gd name="csX15-65" fmla="*/ 474521 w 8480143"/>
              <a:gd name="csY15-66" fmla="*/ 11703929 h 12286064"/>
              <a:gd name="csX16-67" fmla="*/ 44834 w 8480143"/>
              <a:gd name="csY16-68" fmla="*/ 12245862 h 12286064"/>
              <a:gd name="csX17" fmla="*/ 8083 w 8480143"/>
              <a:gd name="csY17" fmla="*/ 12246071 h 12286064"/>
              <a:gd name="csX0-69" fmla="*/ 8968688 w 8968688"/>
              <a:gd name="csY0-70" fmla="*/ 0 h 12541516"/>
              <a:gd name="csX1-71" fmla="*/ 8208313 w 8968688"/>
              <a:gd name="csY1-72" fmla="*/ 2370689 h 12541516"/>
              <a:gd name="csX2-73" fmla="*/ 5996537 w 8968688"/>
              <a:gd name="csY2-74" fmla="*/ 4111798 h 12541516"/>
              <a:gd name="csX3-75" fmla="*/ 5685912 w 8968688"/>
              <a:gd name="csY3-76" fmla="*/ 4520647 h 12541516"/>
              <a:gd name="csX4-77" fmla="*/ 5120739 w 8968688"/>
              <a:gd name="csY4-78" fmla="*/ 5281137 h 12541516"/>
              <a:gd name="csX5-79" fmla="*/ 4832253 w 8968688"/>
              <a:gd name="csY5-80" fmla="*/ 5876991 h 12541516"/>
              <a:gd name="csX6-81" fmla="*/ 4429694 w 8968688"/>
              <a:gd name="csY6-82" fmla="*/ 6475992 h 12541516"/>
              <a:gd name="csX7-83" fmla="*/ 4121318 w 8968688"/>
              <a:gd name="csY7-84" fmla="*/ 6884609 h 12541516"/>
              <a:gd name="csX8-85" fmla="*/ 3715888 w 8968688"/>
              <a:gd name="csY8-86" fmla="*/ 7365309 h 12541516"/>
              <a:gd name="csX9-87" fmla="*/ 3356323 w 8968688"/>
              <a:gd name="csY9-88" fmla="*/ 7933316 h 12541516"/>
              <a:gd name="csX10-89" fmla="*/ 2998043 w 8968688"/>
              <a:gd name="csY10-90" fmla="*/ 8425355 h 12541516"/>
              <a:gd name="csX11-91" fmla="*/ 2700347 w 8968688"/>
              <a:gd name="csY11-92" fmla="*/ 9296887 h 12541516"/>
              <a:gd name="csX12-93" fmla="*/ 2458578 w 8968688"/>
              <a:gd name="csY12-94" fmla="*/ 9976400 h 12541516"/>
              <a:gd name="csX13-95" fmla="*/ 2087716 w 8968688"/>
              <a:gd name="csY13-96" fmla="*/ 10495467 h 12541516"/>
              <a:gd name="csX14-97" fmla="*/ 1387346 w 8968688"/>
              <a:gd name="csY14-98" fmla="*/ 11293826 h 12541516"/>
              <a:gd name="csX15-99" fmla="*/ 963066 w 8968688"/>
              <a:gd name="csY15-100" fmla="*/ 11703929 h 12541516"/>
              <a:gd name="csX16-101" fmla="*/ 533379 w 8968688"/>
              <a:gd name="csY16-102" fmla="*/ 12245862 h 12541516"/>
              <a:gd name="csX17-103" fmla="*/ 0 w 8968688"/>
              <a:gd name="csY17-104" fmla="*/ 12541516 h 12541516"/>
              <a:gd name="csX0-105" fmla="*/ 9004938 w 9004938"/>
              <a:gd name="csY0-106" fmla="*/ 0 h 12559897"/>
              <a:gd name="csX1-107" fmla="*/ 8244563 w 9004938"/>
              <a:gd name="csY1-108" fmla="*/ 2370689 h 12559897"/>
              <a:gd name="csX2-109" fmla="*/ 6032787 w 9004938"/>
              <a:gd name="csY2-110" fmla="*/ 4111798 h 12559897"/>
              <a:gd name="csX3-111" fmla="*/ 5722162 w 9004938"/>
              <a:gd name="csY3-112" fmla="*/ 4520647 h 12559897"/>
              <a:gd name="csX4-113" fmla="*/ 5156989 w 9004938"/>
              <a:gd name="csY4-114" fmla="*/ 5281137 h 12559897"/>
              <a:gd name="csX5-115" fmla="*/ 4868503 w 9004938"/>
              <a:gd name="csY5-116" fmla="*/ 5876991 h 12559897"/>
              <a:gd name="csX6-117" fmla="*/ 4465944 w 9004938"/>
              <a:gd name="csY6-118" fmla="*/ 6475992 h 12559897"/>
              <a:gd name="csX7-119" fmla="*/ 4157568 w 9004938"/>
              <a:gd name="csY7-120" fmla="*/ 6884609 h 12559897"/>
              <a:gd name="csX8-121" fmla="*/ 3752138 w 9004938"/>
              <a:gd name="csY8-122" fmla="*/ 7365309 h 12559897"/>
              <a:gd name="csX9-123" fmla="*/ 3392573 w 9004938"/>
              <a:gd name="csY9-124" fmla="*/ 7933316 h 12559897"/>
              <a:gd name="csX10-125" fmla="*/ 3034293 w 9004938"/>
              <a:gd name="csY10-126" fmla="*/ 8425355 h 12559897"/>
              <a:gd name="csX11-127" fmla="*/ 2736597 w 9004938"/>
              <a:gd name="csY11-128" fmla="*/ 9296887 h 12559897"/>
              <a:gd name="csX12-129" fmla="*/ 2494828 w 9004938"/>
              <a:gd name="csY12-130" fmla="*/ 9976400 h 12559897"/>
              <a:gd name="csX13-131" fmla="*/ 2123966 w 9004938"/>
              <a:gd name="csY13-132" fmla="*/ 10495467 h 12559897"/>
              <a:gd name="csX14-133" fmla="*/ 1423596 w 9004938"/>
              <a:gd name="csY14-134" fmla="*/ 11293826 h 12559897"/>
              <a:gd name="csX15-135" fmla="*/ 999316 w 9004938"/>
              <a:gd name="csY15-136" fmla="*/ 11703929 h 12559897"/>
              <a:gd name="csX16-137" fmla="*/ 569629 w 9004938"/>
              <a:gd name="csY16-138" fmla="*/ 12245862 h 12559897"/>
              <a:gd name="csX17-139" fmla="*/ 36250 w 9004938"/>
              <a:gd name="csY17-140" fmla="*/ 12541516 h 12559897"/>
              <a:gd name="csX18" fmla="*/ 48161 w 9004938"/>
              <a:gd name="csY18" fmla="*/ 12528023 h 12559897"/>
              <a:gd name="csX0-141" fmla="*/ 9193298 w 9193298"/>
              <a:gd name="csY0-142" fmla="*/ 0 h 12835309"/>
              <a:gd name="csX1-143" fmla="*/ 8432923 w 9193298"/>
              <a:gd name="csY1-144" fmla="*/ 2370689 h 12835309"/>
              <a:gd name="csX2-145" fmla="*/ 6221147 w 9193298"/>
              <a:gd name="csY2-146" fmla="*/ 4111798 h 12835309"/>
              <a:gd name="csX3-147" fmla="*/ 5910522 w 9193298"/>
              <a:gd name="csY3-148" fmla="*/ 4520647 h 12835309"/>
              <a:gd name="csX4-149" fmla="*/ 5345349 w 9193298"/>
              <a:gd name="csY4-150" fmla="*/ 5281137 h 12835309"/>
              <a:gd name="csX5-151" fmla="*/ 5056863 w 9193298"/>
              <a:gd name="csY5-152" fmla="*/ 5876991 h 12835309"/>
              <a:gd name="csX6-153" fmla="*/ 4654304 w 9193298"/>
              <a:gd name="csY6-154" fmla="*/ 6475992 h 12835309"/>
              <a:gd name="csX7-155" fmla="*/ 4345928 w 9193298"/>
              <a:gd name="csY7-156" fmla="*/ 6884609 h 12835309"/>
              <a:gd name="csX8-157" fmla="*/ 3940498 w 9193298"/>
              <a:gd name="csY8-158" fmla="*/ 7365309 h 12835309"/>
              <a:gd name="csX9-159" fmla="*/ 3580933 w 9193298"/>
              <a:gd name="csY9-160" fmla="*/ 7933316 h 12835309"/>
              <a:gd name="csX10-161" fmla="*/ 3222653 w 9193298"/>
              <a:gd name="csY10-162" fmla="*/ 8425355 h 12835309"/>
              <a:gd name="csX11-163" fmla="*/ 2924957 w 9193298"/>
              <a:gd name="csY11-164" fmla="*/ 9296887 h 12835309"/>
              <a:gd name="csX12-165" fmla="*/ 2683188 w 9193298"/>
              <a:gd name="csY12-166" fmla="*/ 9976400 h 12835309"/>
              <a:gd name="csX13-167" fmla="*/ 2312326 w 9193298"/>
              <a:gd name="csY13-168" fmla="*/ 10495467 h 12835309"/>
              <a:gd name="csX14-169" fmla="*/ 1611956 w 9193298"/>
              <a:gd name="csY14-170" fmla="*/ 11293826 h 12835309"/>
              <a:gd name="csX15-171" fmla="*/ 1187676 w 9193298"/>
              <a:gd name="csY15-172" fmla="*/ 11703929 h 12835309"/>
              <a:gd name="csX16-173" fmla="*/ 757989 w 9193298"/>
              <a:gd name="csY16-174" fmla="*/ 12245862 h 12835309"/>
              <a:gd name="csX17-175" fmla="*/ 224610 w 9193298"/>
              <a:gd name="csY17-176" fmla="*/ 12541516 h 12835309"/>
              <a:gd name="csX18-177" fmla="*/ 30 w 9193298"/>
              <a:gd name="csY18-178" fmla="*/ 12835284 h 12835309"/>
            </a:gdLst>
            <a:ahLst/>
            <a:cxnLst>
              <a:cxn ang="0">
                <a:pos x="csX0-1" y="csY0-2"/>
              </a:cxn>
              <a:cxn ang="0">
                <a:pos x="csX1-3" y="csY1-4"/>
              </a:cxn>
              <a:cxn ang="0">
                <a:pos x="csX2-5" y="csY2-6"/>
              </a:cxn>
              <a:cxn ang="0">
                <a:pos x="csX3-7" y="csY3-8"/>
              </a:cxn>
              <a:cxn ang="0">
                <a:pos x="csX4-9" y="csY4-10"/>
              </a:cxn>
              <a:cxn ang="0">
                <a:pos x="csX5-11" y="csY5-12"/>
              </a:cxn>
              <a:cxn ang="0">
                <a:pos x="csX6-13" y="csY6-14"/>
              </a:cxn>
              <a:cxn ang="0">
                <a:pos x="csX7-15" y="csY7-16"/>
              </a:cxn>
              <a:cxn ang="0">
                <a:pos x="csX8-17" y="csY8-18"/>
              </a:cxn>
              <a:cxn ang="0">
                <a:pos x="csX9-19" y="csY9-20"/>
              </a:cxn>
              <a:cxn ang="0">
                <a:pos x="csX10-21" y="csY10-22"/>
              </a:cxn>
              <a:cxn ang="0">
                <a:pos x="csX11-23" y="csY11-24"/>
              </a:cxn>
              <a:cxn ang="0">
                <a:pos x="csX12-25" y="csY12-26"/>
              </a:cxn>
              <a:cxn ang="0">
                <a:pos x="csX13-27" y="csY13-28"/>
              </a:cxn>
              <a:cxn ang="0">
                <a:pos x="csX14-29" y="csY14-30"/>
              </a:cxn>
              <a:cxn ang="0">
                <a:pos x="csX15-31" y="csY15-32"/>
              </a:cxn>
              <a:cxn ang="0">
                <a:pos x="csX16-33" y="csY16-34"/>
              </a:cxn>
              <a:cxn ang="0">
                <a:pos x="csX17-103" y="csY17-104"/>
              </a:cxn>
              <a:cxn ang="0">
                <a:pos x="csX18-177" y="csY18-178"/>
              </a:cxn>
            </a:cxnLst>
            <a:rect l="l" t="t" r="r" b="b"/>
            <a:pathLst>
              <a:path w="9193298" h="12835309">
                <a:moveTo>
                  <a:pt x="9193298" y="0"/>
                </a:moveTo>
                <a:cubicBezTo>
                  <a:pt x="9069319" y="151001"/>
                  <a:pt x="8477188" y="1979702"/>
                  <a:pt x="8432923" y="2370689"/>
                </a:cubicBezTo>
                <a:cubicBezTo>
                  <a:pt x="7910059" y="3669367"/>
                  <a:pt x="6655300" y="3523111"/>
                  <a:pt x="6221147" y="4111798"/>
                </a:cubicBezTo>
                <a:cubicBezTo>
                  <a:pt x="6159523" y="4232404"/>
                  <a:pt x="6105954" y="4352504"/>
                  <a:pt x="5910522" y="4520647"/>
                </a:cubicBezTo>
                <a:cubicBezTo>
                  <a:pt x="5789036" y="4651817"/>
                  <a:pt x="5487962" y="5046969"/>
                  <a:pt x="5345349" y="5281137"/>
                </a:cubicBezTo>
                <a:cubicBezTo>
                  <a:pt x="5266999" y="5438717"/>
                  <a:pt x="5104070" y="5692699"/>
                  <a:pt x="5056863" y="5876991"/>
                </a:cubicBezTo>
                <a:cubicBezTo>
                  <a:pt x="4978512" y="6101477"/>
                  <a:pt x="4779311" y="6347465"/>
                  <a:pt x="4654304" y="6475992"/>
                </a:cubicBezTo>
                <a:cubicBezTo>
                  <a:pt x="4552626" y="6603199"/>
                  <a:pt x="4499106" y="6600262"/>
                  <a:pt x="4345928" y="6884609"/>
                </a:cubicBezTo>
                <a:cubicBezTo>
                  <a:pt x="4277262" y="7001254"/>
                  <a:pt x="4032308" y="7265344"/>
                  <a:pt x="3940498" y="7365309"/>
                </a:cubicBezTo>
                <a:cubicBezTo>
                  <a:pt x="3806688" y="7485914"/>
                  <a:pt x="3604518" y="7723090"/>
                  <a:pt x="3580933" y="7933316"/>
                </a:cubicBezTo>
                <a:cubicBezTo>
                  <a:pt x="3521512" y="8073288"/>
                  <a:pt x="3332068" y="8296336"/>
                  <a:pt x="3222653" y="8425355"/>
                </a:cubicBezTo>
                <a:cubicBezTo>
                  <a:pt x="3046256" y="8604778"/>
                  <a:pt x="2979021" y="8769243"/>
                  <a:pt x="2924957" y="9296887"/>
                </a:cubicBezTo>
                <a:cubicBezTo>
                  <a:pt x="2927599" y="9330120"/>
                  <a:pt x="2915131" y="9833657"/>
                  <a:pt x="2683188" y="9976400"/>
                </a:cubicBezTo>
                <a:cubicBezTo>
                  <a:pt x="2453421" y="10066854"/>
                  <a:pt x="2381466" y="10322216"/>
                  <a:pt x="2312326" y="10495467"/>
                </a:cubicBezTo>
                <a:cubicBezTo>
                  <a:pt x="2272711" y="10664492"/>
                  <a:pt x="1883132" y="11006349"/>
                  <a:pt x="1611956" y="11293826"/>
                </a:cubicBezTo>
                <a:lnTo>
                  <a:pt x="1187676" y="11703929"/>
                </a:lnTo>
                <a:cubicBezTo>
                  <a:pt x="1118247" y="11764124"/>
                  <a:pt x="756384" y="12256056"/>
                  <a:pt x="757989" y="12245862"/>
                </a:cubicBezTo>
                <a:cubicBezTo>
                  <a:pt x="680249" y="12336219"/>
                  <a:pt x="232266" y="12541473"/>
                  <a:pt x="224610" y="12541516"/>
                </a:cubicBezTo>
                <a:cubicBezTo>
                  <a:pt x="137699" y="12588543"/>
                  <a:pt x="-2451" y="12838095"/>
                  <a:pt x="30" y="12835284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969123" y="7784692"/>
            <a:ext cx="1251603" cy="946921"/>
          </a:xfrm>
          <a:custGeom>
            <a:avLst/>
            <a:gdLst>
              <a:gd name="connsiteX0" fmla="*/ 0 w 3022600"/>
              <a:gd name="connsiteY0" fmla="*/ 0 h 2070100"/>
              <a:gd name="connsiteX1" fmla="*/ 342900 w 3022600"/>
              <a:gd name="connsiteY1" fmla="*/ 527050 h 2070100"/>
              <a:gd name="connsiteX2" fmla="*/ 539750 w 3022600"/>
              <a:gd name="connsiteY2" fmla="*/ 698500 h 2070100"/>
              <a:gd name="connsiteX3" fmla="*/ 831850 w 3022600"/>
              <a:gd name="connsiteY3" fmla="*/ 933450 h 2070100"/>
              <a:gd name="connsiteX4" fmla="*/ 1022350 w 3022600"/>
              <a:gd name="connsiteY4" fmla="*/ 1384300 h 2070100"/>
              <a:gd name="connsiteX5" fmla="*/ 1276350 w 3022600"/>
              <a:gd name="connsiteY5" fmla="*/ 1625600 h 2070100"/>
              <a:gd name="connsiteX6" fmla="*/ 1612900 w 3022600"/>
              <a:gd name="connsiteY6" fmla="*/ 1866900 h 2070100"/>
              <a:gd name="connsiteX7" fmla="*/ 1943100 w 3022600"/>
              <a:gd name="connsiteY7" fmla="*/ 1911350 h 2070100"/>
              <a:gd name="connsiteX8" fmla="*/ 2222500 w 3022600"/>
              <a:gd name="connsiteY8" fmla="*/ 1822450 h 2070100"/>
              <a:gd name="connsiteX9" fmla="*/ 2419350 w 3022600"/>
              <a:gd name="connsiteY9" fmla="*/ 1771650 h 2070100"/>
              <a:gd name="connsiteX10" fmla="*/ 2622550 w 3022600"/>
              <a:gd name="connsiteY10" fmla="*/ 1841500 h 2070100"/>
              <a:gd name="connsiteX11" fmla="*/ 3022600 w 3022600"/>
              <a:gd name="connsiteY11" fmla="*/ 2070100 h 2070100"/>
              <a:gd name="connsiteX0-1" fmla="*/ 0 w 3022600"/>
              <a:gd name="connsiteY0-2" fmla="*/ 0 h 2070100"/>
              <a:gd name="connsiteX1-3" fmla="*/ 342900 w 3022600"/>
              <a:gd name="connsiteY1-4" fmla="*/ 527050 h 2070100"/>
              <a:gd name="connsiteX2-5" fmla="*/ 539750 w 3022600"/>
              <a:gd name="connsiteY2-6" fmla="*/ 698500 h 2070100"/>
              <a:gd name="connsiteX3-7" fmla="*/ 831850 w 3022600"/>
              <a:gd name="connsiteY3-8" fmla="*/ 933450 h 2070100"/>
              <a:gd name="connsiteX4-9" fmla="*/ 1022350 w 3022600"/>
              <a:gd name="connsiteY4-10" fmla="*/ 1384300 h 2070100"/>
              <a:gd name="connsiteX5-11" fmla="*/ 1276350 w 3022600"/>
              <a:gd name="connsiteY5-12" fmla="*/ 1625600 h 2070100"/>
              <a:gd name="connsiteX6-13" fmla="*/ 1612900 w 3022600"/>
              <a:gd name="connsiteY6-14" fmla="*/ 1866900 h 2070100"/>
              <a:gd name="connsiteX7-15" fmla="*/ 1979800 w 3022600"/>
              <a:gd name="connsiteY7-16" fmla="*/ 1894519 h 2070100"/>
              <a:gd name="connsiteX8-17" fmla="*/ 2222500 w 3022600"/>
              <a:gd name="connsiteY8-18" fmla="*/ 1822450 h 2070100"/>
              <a:gd name="connsiteX9-19" fmla="*/ 2419350 w 3022600"/>
              <a:gd name="connsiteY9-20" fmla="*/ 1771650 h 2070100"/>
              <a:gd name="connsiteX10-21" fmla="*/ 2622550 w 3022600"/>
              <a:gd name="connsiteY10-22" fmla="*/ 1841500 h 2070100"/>
              <a:gd name="connsiteX11-23" fmla="*/ 3022600 w 3022600"/>
              <a:gd name="connsiteY11-24" fmla="*/ 2070100 h 2070100"/>
              <a:gd name="connsiteX0-25" fmla="*/ 0 w 3022600"/>
              <a:gd name="connsiteY0-26" fmla="*/ 0 h 2070100"/>
              <a:gd name="connsiteX1-27" fmla="*/ 342900 w 3022600"/>
              <a:gd name="connsiteY1-28" fmla="*/ 527050 h 2070100"/>
              <a:gd name="connsiteX2-29" fmla="*/ 539750 w 3022600"/>
              <a:gd name="connsiteY2-30" fmla="*/ 698500 h 2070100"/>
              <a:gd name="connsiteX3-31" fmla="*/ 831850 w 3022600"/>
              <a:gd name="connsiteY3-32" fmla="*/ 933450 h 2070100"/>
              <a:gd name="connsiteX4-33" fmla="*/ 1022350 w 3022600"/>
              <a:gd name="connsiteY4-34" fmla="*/ 1384300 h 2070100"/>
              <a:gd name="connsiteX5-35" fmla="*/ 1276350 w 3022600"/>
              <a:gd name="connsiteY5-36" fmla="*/ 1625600 h 2070100"/>
              <a:gd name="connsiteX6-37" fmla="*/ 1674067 w 3022600"/>
              <a:gd name="connsiteY6-38" fmla="*/ 1810797 h 2070100"/>
              <a:gd name="connsiteX7-39" fmla="*/ 1979800 w 3022600"/>
              <a:gd name="connsiteY7-40" fmla="*/ 1894519 h 2070100"/>
              <a:gd name="connsiteX8-41" fmla="*/ 2222500 w 3022600"/>
              <a:gd name="connsiteY8-42" fmla="*/ 1822450 h 2070100"/>
              <a:gd name="connsiteX9-43" fmla="*/ 2419350 w 3022600"/>
              <a:gd name="connsiteY9-44" fmla="*/ 1771650 h 2070100"/>
              <a:gd name="connsiteX10-45" fmla="*/ 2622550 w 3022600"/>
              <a:gd name="connsiteY10-46" fmla="*/ 1841500 h 2070100"/>
              <a:gd name="connsiteX11-47" fmla="*/ 3022600 w 3022600"/>
              <a:gd name="connsiteY11-48" fmla="*/ 2070100 h 2070100"/>
              <a:gd name="connsiteX0-49" fmla="*/ 0 w 3022600"/>
              <a:gd name="connsiteY0-50" fmla="*/ 0 h 2070100"/>
              <a:gd name="connsiteX1-51" fmla="*/ 342900 w 3022600"/>
              <a:gd name="connsiteY1-52" fmla="*/ 527050 h 2070100"/>
              <a:gd name="connsiteX2-53" fmla="*/ 539750 w 3022600"/>
              <a:gd name="connsiteY2-54" fmla="*/ 698500 h 2070100"/>
              <a:gd name="connsiteX3-55" fmla="*/ 831850 w 3022600"/>
              <a:gd name="connsiteY3-56" fmla="*/ 933450 h 2070100"/>
              <a:gd name="connsiteX4-57" fmla="*/ 1022350 w 3022600"/>
              <a:gd name="connsiteY4-58" fmla="*/ 1384300 h 2070100"/>
              <a:gd name="connsiteX5-59" fmla="*/ 1355867 w 3022600"/>
              <a:gd name="connsiteY5-60" fmla="*/ 1603159 h 2070100"/>
              <a:gd name="connsiteX6-61" fmla="*/ 1674067 w 3022600"/>
              <a:gd name="connsiteY6-62" fmla="*/ 1810797 h 2070100"/>
              <a:gd name="connsiteX7-63" fmla="*/ 1979800 w 3022600"/>
              <a:gd name="connsiteY7-64" fmla="*/ 1894519 h 2070100"/>
              <a:gd name="connsiteX8-65" fmla="*/ 2222500 w 3022600"/>
              <a:gd name="connsiteY8-66" fmla="*/ 1822450 h 2070100"/>
              <a:gd name="connsiteX9-67" fmla="*/ 2419350 w 3022600"/>
              <a:gd name="connsiteY9-68" fmla="*/ 1771650 h 2070100"/>
              <a:gd name="connsiteX10-69" fmla="*/ 2622550 w 3022600"/>
              <a:gd name="connsiteY10-70" fmla="*/ 1841500 h 2070100"/>
              <a:gd name="connsiteX11-71" fmla="*/ 3022600 w 3022600"/>
              <a:gd name="connsiteY11-72" fmla="*/ 2070100 h 2070100"/>
              <a:gd name="connsiteX0-73" fmla="*/ 0 w 3206100"/>
              <a:gd name="connsiteY0-74" fmla="*/ 0 h 2356226"/>
              <a:gd name="connsiteX1-75" fmla="*/ 526400 w 3206100"/>
              <a:gd name="connsiteY1-76" fmla="*/ 813176 h 2356226"/>
              <a:gd name="connsiteX2-77" fmla="*/ 723250 w 3206100"/>
              <a:gd name="connsiteY2-78" fmla="*/ 984626 h 2356226"/>
              <a:gd name="connsiteX3-79" fmla="*/ 1015350 w 3206100"/>
              <a:gd name="connsiteY3-80" fmla="*/ 1219576 h 2356226"/>
              <a:gd name="connsiteX4-81" fmla="*/ 1205850 w 3206100"/>
              <a:gd name="connsiteY4-82" fmla="*/ 1670426 h 2356226"/>
              <a:gd name="connsiteX5-83" fmla="*/ 1539367 w 3206100"/>
              <a:gd name="connsiteY5-84" fmla="*/ 1889285 h 2356226"/>
              <a:gd name="connsiteX6-85" fmla="*/ 1857567 w 3206100"/>
              <a:gd name="connsiteY6-86" fmla="*/ 2096923 h 2356226"/>
              <a:gd name="connsiteX7-87" fmla="*/ 2163300 w 3206100"/>
              <a:gd name="connsiteY7-88" fmla="*/ 2180645 h 2356226"/>
              <a:gd name="connsiteX8-89" fmla="*/ 2406000 w 3206100"/>
              <a:gd name="connsiteY8-90" fmla="*/ 2108576 h 2356226"/>
              <a:gd name="connsiteX9-91" fmla="*/ 2602850 w 3206100"/>
              <a:gd name="connsiteY9-92" fmla="*/ 2057776 h 2356226"/>
              <a:gd name="connsiteX10-93" fmla="*/ 2806050 w 3206100"/>
              <a:gd name="connsiteY10-94" fmla="*/ 2127626 h 2356226"/>
              <a:gd name="connsiteX11-95" fmla="*/ 3206100 w 3206100"/>
              <a:gd name="connsiteY11-96" fmla="*/ 2356226 h 2356226"/>
              <a:gd name="connsiteX0-97" fmla="*/ 0 w 2992016"/>
              <a:gd name="connsiteY0-98" fmla="*/ 0 h 2075711"/>
              <a:gd name="connsiteX1-99" fmla="*/ 312316 w 2992016"/>
              <a:gd name="connsiteY1-100" fmla="*/ 532661 h 2075711"/>
              <a:gd name="connsiteX2-101" fmla="*/ 509166 w 2992016"/>
              <a:gd name="connsiteY2-102" fmla="*/ 704111 h 2075711"/>
              <a:gd name="connsiteX3-103" fmla="*/ 801266 w 2992016"/>
              <a:gd name="connsiteY3-104" fmla="*/ 939061 h 2075711"/>
              <a:gd name="connsiteX4-105" fmla="*/ 991766 w 2992016"/>
              <a:gd name="connsiteY4-106" fmla="*/ 1389911 h 2075711"/>
              <a:gd name="connsiteX5-107" fmla="*/ 1325283 w 2992016"/>
              <a:gd name="connsiteY5-108" fmla="*/ 1608770 h 2075711"/>
              <a:gd name="connsiteX6-109" fmla="*/ 1643483 w 2992016"/>
              <a:gd name="connsiteY6-110" fmla="*/ 1816408 h 2075711"/>
              <a:gd name="connsiteX7-111" fmla="*/ 1949216 w 2992016"/>
              <a:gd name="connsiteY7-112" fmla="*/ 1900130 h 2075711"/>
              <a:gd name="connsiteX8-113" fmla="*/ 2191916 w 2992016"/>
              <a:gd name="connsiteY8-114" fmla="*/ 1828061 h 2075711"/>
              <a:gd name="connsiteX9-115" fmla="*/ 2388766 w 2992016"/>
              <a:gd name="connsiteY9-116" fmla="*/ 1777261 h 2075711"/>
              <a:gd name="connsiteX10-117" fmla="*/ 2591966 w 2992016"/>
              <a:gd name="connsiteY10-118" fmla="*/ 1847111 h 2075711"/>
              <a:gd name="connsiteX11-119" fmla="*/ 2992016 w 2992016"/>
              <a:gd name="connsiteY11-120" fmla="*/ 2075711 h 2075711"/>
              <a:gd name="connsiteX0-121" fmla="*/ 0 w 2992016"/>
              <a:gd name="connsiteY0-122" fmla="*/ 0 h 2075711"/>
              <a:gd name="connsiteX1-123" fmla="*/ 509166 w 2992016"/>
              <a:gd name="connsiteY1-124" fmla="*/ 704111 h 2075711"/>
              <a:gd name="connsiteX2-125" fmla="*/ 801266 w 2992016"/>
              <a:gd name="connsiteY2-126" fmla="*/ 939061 h 2075711"/>
              <a:gd name="connsiteX3-127" fmla="*/ 991766 w 2992016"/>
              <a:gd name="connsiteY3-128" fmla="*/ 1389911 h 2075711"/>
              <a:gd name="connsiteX4-129" fmla="*/ 1325283 w 2992016"/>
              <a:gd name="connsiteY4-130" fmla="*/ 1608770 h 2075711"/>
              <a:gd name="connsiteX5-131" fmla="*/ 1643483 w 2992016"/>
              <a:gd name="connsiteY5-132" fmla="*/ 1816408 h 2075711"/>
              <a:gd name="connsiteX6-133" fmla="*/ 1949216 w 2992016"/>
              <a:gd name="connsiteY6-134" fmla="*/ 1900130 h 2075711"/>
              <a:gd name="connsiteX7-135" fmla="*/ 2191916 w 2992016"/>
              <a:gd name="connsiteY7-136" fmla="*/ 1828061 h 2075711"/>
              <a:gd name="connsiteX8-137" fmla="*/ 2388766 w 2992016"/>
              <a:gd name="connsiteY8-138" fmla="*/ 1777261 h 2075711"/>
              <a:gd name="connsiteX9-139" fmla="*/ 2591966 w 2992016"/>
              <a:gd name="connsiteY9-140" fmla="*/ 1847111 h 2075711"/>
              <a:gd name="connsiteX10-141" fmla="*/ 2992016 w 2992016"/>
              <a:gd name="connsiteY10-142" fmla="*/ 2075711 h 2075711"/>
              <a:gd name="connsiteX0-143" fmla="*/ 0 w 2992016"/>
              <a:gd name="connsiteY0-144" fmla="*/ 0 h 2075711"/>
              <a:gd name="connsiteX1-145" fmla="*/ 509166 w 2992016"/>
              <a:gd name="connsiteY1-146" fmla="*/ 704111 h 2075711"/>
              <a:gd name="connsiteX2-147" fmla="*/ 991766 w 2992016"/>
              <a:gd name="connsiteY2-148" fmla="*/ 1389911 h 2075711"/>
              <a:gd name="connsiteX3-149" fmla="*/ 1325283 w 2992016"/>
              <a:gd name="connsiteY3-150" fmla="*/ 1608770 h 2075711"/>
              <a:gd name="connsiteX4-151" fmla="*/ 1643483 w 2992016"/>
              <a:gd name="connsiteY4-152" fmla="*/ 1816408 h 2075711"/>
              <a:gd name="connsiteX5-153" fmla="*/ 1949216 w 2992016"/>
              <a:gd name="connsiteY5-154" fmla="*/ 1900130 h 2075711"/>
              <a:gd name="connsiteX6-155" fmla="*/ 2191916 w 2992016"/>
              <a:gd name="connsiteY6-156" fmla="*/ 1828061 h 2075711"/>
              <a:gd name="connsiteX7-157" fmla="*/ 2388766 w 2992016"/>
              <a:gd name="connsiteY7-158" fmla="*/ 1777261 h 2075711"/>
              <a:gd name="connsiteX8-159" fmla="*/ 2591966 w 2992016"/>
              <a:gd name="connsiteY8-160" fmla="*/ 1847111 h 2075711"/>
              <a:gd name="connsiteX9-161" fmla="*/ 2992016 w 2992016"/>
              <a:gd name="connsiteY9-162" fmla="*/ 2075711 h 2075711"/>
              <a:gd name="connsiteX0-163" fmla="*/ 0 w 2992016"/>
              <a:gd name="connsiteY0-164" fmla="*/ 0 h 2075711"/>
              <a:gd name="connsiteX1-165" fmla="*/ 509166 w 2992016"/>
              <a:gd name="connsiteY1-166" fmla="*/ 704111 h 2075711"/>
              <a:gd name="connsiteX2-167" fmla="*/ 1095750 w 2992016"/>
              <a:gd name="connsiteY2-168" fmla="*/ 1238433 h 2075711"/>
              <a:gd name="connsiteX3-169" fmla="*/ 1325283 w 2992016"/>
              <a:gd name="connsiteY3-170" fmla="*/ 1608770 h 2075711"/>
              <a:gd name="connsiteX4-171" fmla="*/ 1643483 w 2992016"/>
              <a:gd name="connsiteY4-172" fmla="*/ 1816408 h 2075711"/>
              <a:gd name="connsiteX5-173" fmla="*/ 1949216 w 2992016"/>
              <a:gd name="connsiteY5-174" fmla="*/ 1900130 h 2075711"/>
              <a:gd name="connsiteX6-175" fmla="*/ 2191916 w 2992016"/>
              <a:gd name="connsiteY6-176" fmla="*/ 1828061 h 2075711"/>
              <a:gd name="connsiteX7-177" fmla="*/ 2388766 w 2992016"/>
              <a:gd name="connsiteY7-178" fmla="*/ 1777261 h 2075711"/>
              <a:gd name="connsiteX8-179" fmla="*/ 2591966 w 2992016"/>
              <a:gd name="connsiteY8-180" fmla="*/ 1847111 h 2075711"/>
              <a:gd name="connsiteX9-181" fmla="*/ 2992016 w 2992016"/>
              <a:gd name="connsiteY9-182" fmla="*/ 2075711 h 2075711"/>
              <a:gd name="connsiteX0-183" fmla="*/ 0 w 2992016"/>
              <a:gd name="connsiteY0-184" fmla="*/ 0 h 2075711"/>
              <a:gd name="connsiteX1-185" fmla="*/ 509166 w 2992016"/>
              <a:gd name="connsiteY1-186" fmla="*/ 704111 h 2075711"/>
              <a:gd name="connsiteX2-187" fmla="*/ 1095750 w 2992016"/>
              <a:gd name="connsiteY2-188" fmla="*/ 1238433 h 2075711"/>
              <a:gd name="connsiteX3-189" fmla="*/ 1325283 w 2992016"/>
              <a:gd name="connsiteY3-190" fmla="*/ 1608770 h 2075711"/>
              <a:gd name="connsiteX4-191" fmla="*/ 1643483 w 2992016"/>
              <a:gd name="connsiteY4-192" fmla="*/ 1816408 h 2075711"/>
              <a:gd name="connsiteX5-193" fmla="*/ 1949216 w 2992016"/>
              <a:gd name="connsiteY5-194" fmla="*/ 1900130 h 2075711"/>
              <a:gd name="connsiteX6-195" fmla="*/ 2191916 w 2992016"/>
              <a:gd name="connsiteY6-196" fmla="*/ 1828061 h 2075711"/>
              <a:gd name="connsiteX7-197" fmla="*/ 2388766 w 2992016"/>
              <a:gd name="connsiteY7-198" fmla="*/ 1777261 h 2075711"/>
              <a:gd name="connsiteX8-199" fmla="*/ 2591966 w 2992016"/>
              <a:gd name="connsiteY8-200" fmla="*/ 1847111 h 2075711"/>
              <a:gd name="connsiteX9-201" fmla="*/ 2992016 w 2992016"/>
              <a:gd name="connsiteY9-202" fmla="*/ 2075711 h 2075711"/>
              <a:gd name="connsiteX0-203" fmla="*/ 0 w 2992016"/>
              <a:gd name="connsiteY0-204" fmla="*/ 0 h 2075711"/>
              <a:gd name="connsiteX1-205" fmla="*/ 509166 w 2992016"/>
              <a:gd name="connsiteY1-206" fmla="*/ 704111 h 2075711"/>
              <a:gd name="connsiteX2-207" fmla="*/ 1095750 w 2992016"/>
              <a:gd name="connsiteY2-208" fmla="*/ 1238433 h 2075711"/>
              <a:gd name="connsiteX3-209" fmla="*/ 1325283 w 2992016"/>
              <a:gd name="connsiteY3-210" fmla="*/ 1608770 h 2075711"/>
              <a:gd name="connsiteX4-211" fmla="*/ 1643483 w 2992016"/>
              <a:gd name="connsiteY4-212" fmla="*/ 1816408 h 2075711"/>
              <a:gd name="connsiteX5-213" fmla="*/ 1949216 w 2992016"/>
              <a:gd name="connsiteY5-214" fmla="*/ 1900130 h 2075711"/>
              <a:gd name="connsiteX6-215" fmla="*/ 2191916 w 2992016"/>
              <a:gd name="connsiteY6-216" fmla="*/ 1828061 h 2075711"/>
              <a:gd name="connsiteX7-217" fmla="*/ 2388766 w 2992016"/>
              <a:gd name="connsiteY7-218" fmla="*/ 1777261 h 2075711"/>
              <a:gd name="connsiteX8-219" fmla="*/ 2591966 w 2992016"/>
              <a:gd name="connsiteY8-220" fmla="*/ 1847111 h 2075711"/>
              <a:gd name="connsiteX9-221" fmla="*/ 2992016 w 2992016"/>
              <a:gd name="connsiteY9-222" fmla="*/ 2075711 h 2075711"/>
              <a:gd name="connsiteX0-223" fmla="*/ 0 w 2992016"/>
              <a:gd name="connsiteY0-224" fmla="*/ 0 h 2075711"/>
              <a:gd name="connsiteX1-225" fmla="*/ 509166 w 2992016"/>
              <a:gd name="connsiteY1-226" fmla="*/ 704111 h 2075711"/>
              <a:gd name="connsiteX2-227" fmla="*/ 1095750 w 2992016"/>
              <a:gd name="connsiteY2-228" fmla="*/ 1238433 h 2075711"/>
              <a:gd name="connsiteX3-229" fmla="*/ 1325283 w 2992016"/>
              <a:gd name="connsiteY3-230" fmla="*/ 1608770 h 2075711"/>
              <a:gd name="connsiteX4-231" fmla="*/ 1643483 w 2992016"/>
              <a:gd name="connsiteY4-232" fmla="*/ 1816408 h 2075711"/>
              <a:gd name="connsiteX5-233" fmla="*/ 1949216 w 2992016"/>
              <a:gd name="connsiteY5-234" fmla="*/ 1900130 h 2075711"/>
              <a:gd name="connsiteX6-235" fmla="*/ 2191916 w 2992016"/>
              <a:gd name="connsiteY6-236" fmla="*/ 1828061 h 2075711"/>
              <a:gd name="connsiteX7-237" fmla="*/ 2388766 w 2992016"/>
              <a:gd name="connsiteY7-238" fmla="*/ 1777261 h 2075711"/>
              <a:gd name="connsiteX8-239" fmla="*/ 2591966 w 2992016"/>
              <a:gd name="connsiteY8-240" fmla="*/ 1847111 h 2075711"/>
              <a:gd name="connsiteX9-241" fmla="*/ 2992016 w 2992016"/>
              <a:gd name="connsiteY9-242" fmla="*/ 2075711 h 2075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992016" h="2075711">
                <a:moveTo>
                  <a:pt x="0" y="0"/>
                </a:moveTo>
                <a:cubicBezTo>
                  <a:pt x="169722" y="234704"/>
                  <a:pt x="351007" y="497706"/>
                  <a:pt x="509166" y="704111"/>
                </a:cubicBezTo>
                <a:cubicBezTo>
                  <a:pt x="667325" y="910516"/>
                  <a:pt x="959730" y="1087656"/>
                  <a:pt x="1095750" y="1238433"/>
                </a:cubicBezTo>
                <a:cubicBezTo>
                  <a:pt x="1231770" y="1389210"/>
                  <a:pt x="1172827" y="1529272"/>
                  <a:pt x="1325283" y="1608770"/>
                </a:cubicBezTo>
                <a:cubicBezTo>
                  <a:pt x="1477739" y="1688268"/>
                  <a:pt x="1539494" y="1767848"/>
                  <a:pt x="1643483" y="1816408"/>
                </a:cubicBezTo>
                <a:cubicBezTo>
                  <a:pt x="1747472" y="1864968"/>
                  <a:pt x="1857811" y="1898188"/>
                  <a:pt x="1949216" y="1900130"/>
                </a:cubicBezTo>
                <a:cubicBezTo>
                  <a:pt x="2040622" y="1902072"/>
                  <a:pt x="2118658" y="1848539"/>
                  <a:pt x="2191916" y="1828061"/>
                </a:cubicBezTo>
                <a:cubicBezTo>
                  <a:pt x="2265174" y="1807583"/>
                  <a:pt x="2322091" y="1774086"/>
                  <a:pt x="2388766" y="1777261"/>
                </a:cubicBezTo>
                <a:cubicBezTo>
                  <a:pt x="2455441" y="1780436"/>
                  <a:pt x="2491424" y="1797369"/>
                  <a:pt x="2591966" y="1847111"/>
                </a:cubicBezTo>
                <a:cubicBezTo>
                  <a:pt x="2692508" y="1896853"/>
                  <a:pt x="2842262" y="1986282"/>
                  <a:pt x="2992016" y="2075711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1018435" y="7713658"/>
            <a:ext cx="1407760" cy="722666"/>
          </a:xfrm>
          <a:custGeom>
            <a:avLst/>
            <a:gdLst>
              <a:gd name="connsiteX0" fmla="*/ 0 w 2747962"/>
              <a:gd name="connsiteY0" fmla="*/ 0 h 1460075"/>
              <a:gd name="connsiteX1" fmla="*/ 604837 w 2747962"/>
              <a:gd name="connsiteY1" fmla="*/ 323850 h 1460075"/>
              <a:gd name="connsiteX2" fmla="*/ 995362 w 2747962"/>
              <a:gd name="connsiteY2" fmla="*/ 466725 h 1460075"/>
              <a:gd name="connsiteX3" fmla="*/ 1243012 w 2747962"/>
              <a:gd name="connsiteY3" fmla="*/ 652463 h 1460075"/>
              <a:gd name="connsiteX4" fmla="*/ 1414462 w 2747962"/>
              <a:gd name="connsiteY4" fmla="*/ 823913 h 1460075"/>
              <a:gd name="connsiteX5" fmla="*/ 1619250 w 2747962"/>
              <a:gd name="connsiteY5" fmla="*/ 909638 h 1460075"/>
              <a:gd name="connsiteX6" fmla="*/ 1900237 w 2747962"/>
              <a:gd name="connsiteY6" fmla="*/ 1066800 h 1460075"/>
              <a:gd name="connsiteX7" fmla="*/ 2085975 w 2747962"/>
              <a:gd name="connsiteY7" fmla="*/ 1266825 h 1460075"/>
              <a:gd name="connsiteX8" fmla="*/ 2266950 w 2747962"/>
              <a:gd name="connsiteY8" fmla="*/ 1443038 h 1460075"/>
              <a:gd name="connsiteX9" fmla="*/ 2466975 w 2747962"/>
              <a:gd name="connsiteY9" fmla="*/ 1447800 h 1460075"/>
              <a:gd name="connsiteX10" fmla="*/ 2547937 w 2747962"/>
              <a:gd name="connsiteY10" fmla="*/ 1395413 h 1460075"/>
              <a:gd name="connsiteX11" fmla="*/ 2747962 w 2747962"/>
              <a:gd name="connsiteY11" fmla="*/ 1433513 h 1460075"/>
              <a:gd name="connsiteX0-1" fmla="*/ 0 w 2747962"/>
              <a:gd name="connsiteY0-2" fmla="*/ 0 h 1460075"/>
              <a:gd name="connsiteX1-3" fmla="*/ 604837 w 2747962"/>
              <a:gd name="connsiteY1-4" fmla="*/ 323850 h 1460075"/>
              <a:gd name="connsiteX2-5" fmla="*/ 995362 w 2747962"/>
              <a:gd name="connsiteY2-6" fmla="*/ 466725 h 1460075"/>
              <a:gd name="connsiteX3-7" fmla="*/ 1243012 w 2747962"/>
              <a:gd name="connsiteY3-8" fmla="*/ 652463 h 1460075"/>
              <a:gd name="connsiteX4-9" fmla="*/ 1414462 w 2747962"/>
              <a:gd name="connsiteY4-10" fmla="*/ 823913 h 1460075"/>
              <a:gd name="connsiteX5-11" fmla="*/ 1619250 w 2747962"/>
              <a:gd name="connsiteY5-12" fmla="*/ 909638 h 1460075"/>
              <a:gd name="connsiteX6-13" fmla="*/ 1900237 w 2747962"/>
              <a:gd name="connsiteY6-14" fmla="*/ 1066800 h 1460075"/>
              <a:gd name="connsiteX7-15" fmla="*/ 2085975 w 2747962"/>
              <a:gd name="connsiteY7-16" fmla="*/ 1266825 h 1460075"/>
              <a:gd name="connsiteX8-17" fmla="*/ 2266950 w 2747962"/>
              <a:gd name="connsiteY8-18" fmla="*/ 1443038 h 1460075"/>
              <a:gd name="connsiteX9-19" fmla="*/ 2433638 w 2747962"/>
              <a:gd name="connsiteY9-20" fmla="*/ 1447800 h 1460075"/>
              <a:gd name="connsiteX10-21" fmla="*/ 2547937 w 2747962"/>
              <a:gd name="connsiteY10-22" fmla="*/ 1395413 h 1460075"/>
              <a:gd name="connsiteX11-23" fmla="*/ 2747962 w 2747962"/>
              <a:gd name="connsiteY11-24" fmla="*/ 1433513 h 1460075"/>
              <a:gd name="connsiteX0-1-1" fmla="*/ 0 w 2839480"/>
              <a:gd name="connsiteY0-2-2" fmla="*/ 0 h 1556627"/>
              <a:gd name="connsiteX1-3-3" fmla="*/ 604837 w 2839480"/>
              <a:gd name="connsiteY1-4-4" fmla="*/ 323850 h 1556627"/>
              <a:gd name="connsiteX2-5-5" fmla="*/ 995362 w 2839480"/>
              <a:gd name="connsiteY2-6-6" fmla="*/ 466725 h 1556627"/>
              <a:gd name="connsiteX3-7-7" fmla="*/ 1243012 w 2839480"/>
              <a:gd name="connsiteY3-8-8" fmla="*/ 652463 h 1556627"/>
              <a:gd name="connsiteX4-9-9" fmla="*/ 1414462 w 2839480"/>
              <a:gd name="connsiteY4-10-10" fmla="*/ 823913 h 1556627"/>
              <a:gd name="connsiteX5-11-11" fmla="*/ 1619250 w 2839480"/>
              <a:gd name="connsiteY5-12-12" fmla="*/ 909638 h 1556627"/>
              <a:gd name="connsiteX6-13-13" fmla="*/ 1900237 w 2839480"/>
              <a:gd name="connsiteY6-14-14" fmla="*/ 1066800 h 1556627"/>
              <a:gd name="connsiteX7-15-15" fmla="*/ 2085975 w 2839480"/>
              <a:gd name="connsiteY7-16-16" fmla="*/ 1266825 h 1556627"/>
              <a:gd name="connsiteX8-17-17" fmla="*/ 2266950 w 2839480"/>
              <a:gd name="connsiteY8-18-18" fmla="*/ 1443038 h 1556627"/>
              <a:gd name="connsiteX9-19-19" fmla="*/ 2433638 w 2839480"/>
              <a:gd name="connsiteY9-20-20" fmla="*/ 1447800 h 1556627"/>
              <a:gd name="connsiteX10-21-21" fmla="*/ 2547937 w 2839480"/>
              <a:gd name="connsiteY10-22-22" fmla="*/ 1395413 h 1556627"/>
              <a:gd name="connsiteX11-23-23" fmla="*/ 2839480 w 2839480"/>
              <a:gd name="connsiteY11-24-24" fmla="*/ 1556627 h 1556627"/>
              <a:gd name="connsiteX0-25" fmla="*/ 0 w 2937099"/>
              <a:gd name="connsiteY0-26" fmla="*/ 0 h 1377552"/>
              <a:gd name="connsiteX1-27" fmla="*/ 702456 w 2937099"/>
              <a:gd name="connsiteY1-28" fmla="*/ 144775 h 1377552"/>
              <a:gd name="connsiteX2-29" fmla="*/ 1092981 w 2937099"/>
              <a:gd name="connsiteY2-30" fmla="*/ 287650 h 1377552"/>
              <a:gd name="connsiteX3-31" fmla="*/ 1340631 w 2937099"/>
              <a:gd name="connsiteY3-32" fmla="*/ 473388 h 1377552"/>
              <a:gd name="connsiteX4-33" fmla="*/ 1512081 w 2937099"/>
              <a:gd name="connsiteY4-34" fmla="*/ 644838 h 1377552"/>
              <a:gd name="connsiteX5-35" fmla="*/ 1716869 w 2937099"/>
              <a:gd name="connsiteY5-36" fmla="*/ 730563 h 1377552"/>
              <a:gd name="connsiteX6-37" fmla="*/ 1997856 w 2937099"/>
              <a:gd name="connsiteY6-38" fmla="*/ 887725 h 1377552"/>
              <a:gd name="connsiteX7-39" fmla="*/ 2183594 w 2937099"/>
              <a:gd name="connsiteY7-40" fmla="*/ 1087750 h 1377552"/>
              <a:gd name="connsiteX8-41" fmla="*/ 2364569 w 2937099"/>
              <a:gd name="connsiteY8-42" fmla="*/ 1263963 h 1377552"/>
              <a:gd name="connsiteX9-43" fmla="*/ 2531257 w 2937099"/>
              <a:gd name="connsiteY9-44" fmla="*/ 1268725 h 1377552"/>
              <a:gd name="connsiteX10-45" fmla="*/ 2645556 w 2937099"/>
              <a:gd name="connsiteY10-46" fmla="*/ 1216338 h 1377552"/>
              <a:gd name="connsiteX11-47" fmla="*/ 2937099 w 2937099"/>
              <a:gd name="connsiteY11-48" fmla="*/ 1377552 h 1377552"/>
              <a:gd name="connsiteX0-49" fmla="*/ 0 w 2937099"/>
              <a:gd name="connsiteY0-50" fmla="*/ 0 h 1377552"/>
              <a:gd name="connsiteX1-51" fmla="*/ 1092981 w 2937099"/>
              <a:gd name="connsiteY1-52" fmla="*/ 287650 h 1377552"/>
              <a:gd name="connsiteX2-53" fmla="*/ 1340631 w 2937099"/>
              <a:gd name="connsiteY2-54" fmla="*/ 473388 h 1377552"/>
              <a:gd name="connsiteX3-55" fmla="*/ 1512081 w 2937099"/>
              <a:gd name="connsiteY3-56" fmla="*/ 644838 h 1377552"/>
              <a:gd name="connsiteX4-57" fmla="*/ 1716869 w 2937099"/>
              <a:gd name="connsiteY4-58" fmla="*/ 730563 h 1377552"/>
              <a:gd name="connsiteX5-59" fmla="*/ 1997856 w 2937099"/>
              <a:gd name="connsiteY5-60" fmla="*/ 887725 h 1377552"/>
              <a:gd name="connsiteX6-61" fmla="*/ 2183594 w 2937099"/>
              <a:gd name="connsiteY6-62" fmla="*/ 1087750 h 1377552"/>
              <a:gd name="connsiteX7-63" fmla="*/ 2364569 w 2937099"/>
              <a:gd name="connsiteY7-64" fmla="*/ 1263963 h 1377552"/>
              <a:gd name="connsiteX8-65" fmla="*/ 2531257 w 2937099"/>
              <a:gd name="connsiteY8-66" fmla="*/ 1268725 h 1377552"/>
              <a:gd name="connsiteX9-67" fmla="*/ 2645556 w 2937099"/>
              <a:gd name="connsiteY9-68" fmla="*/ 1216338 h 1377552"/>
              <a:gd name="connsiteX10-69" fmla="*/ 2937099 w 2937099"/>
              <a:gd name="connsiteY10-70" fmla="*/ 1377552 h 1377552"/>
              <a:gd name="connsiteX0-71" fmla="*/ 0 w 2937099"/>
              <a:gd name="connsiteY0-72" fmla="*/ 0 h 1377552"/>
              <a:gd name="connsiteX1-73" fmla="*/ 1001463 w 2937099"/>
              <a:gd name="connsiteY1-74" fmla="*/ 477918 h 1377552"/>
              <a:gd name="connsiteX2-75" fmla="*/ 1340631 w 2937099"/>
              <a:gd name="connsiteY2-76" fmla="*/ 473388 h 1377552"/>
              <a:gd name="connsiteX3-77" fmla="*/ 1512081 w 2937099"/>
              <a:gd name="connsiteY3-78" fmla="*/ 644838 h 1377552"/>
              <a:gd name="connsiteX4-79" fmla="*/ 1716869 w 2937099"/>
              <a:gd name="connsiteY4-80" fmla="*/ 730563 h 1377552"/>
              <a:gd name="connsiteX5-81" fmla="*/ 1997856 w 2937099"/>
              <a:gd name="connsiteY5-82" fmla="*/ 887725 h 1377552"/>
              <a:gd name="connsiteX6-83" fmla="*/ 2183594 w 2937099"/>
              <a:gd name="connsiteY6-84" fmla="*/ 1087750 h 1377552"/>
              <a:gd name="connsiteX7-85" fmla="*/ 2364569 w 2937099"/>
              <a:gd name="connsiteY7-86" fmla="*/ 1263963 h 1377552"/>
              <a:gd name="connsiteX8-87" fmla="*/ 2531257 w 2937099"/>
              <a:gd name="connsiteY8-88" fmla="*/ 1268725 h 1377552"/>
              <a:gd name="connsiteX9-89" fmla="*/ 2645556 w 2937099"/>
              <a:gd name="connsiteY9-90" fmla="*/ 1216338 h 1377552"/>
              <a:gd name="connsiteX10-91" fmla="*/ 2937099 w 2937099"/>
              <a:gd name="connsiteY10-92" fmla="*/ 1377552 h 1377552"/>
              <a:gd name="connsiteX0-93" fmla="*/ 0 w 2937099"/>
              <a:gd name="connsiteY0-94" fmla="*/ 0 h 1377552"/>
              <a:gd name="connsiteX1-95" fmla="*/ 1001463 w 2937099"/>
              <a:gd name="connsiteY1-96" fmla="*/ 477918 h 1377552"/>
              <a:gd name="connsiteX2-97" fmla="*/ 1340631 w 2937099"/>
              <a:gd name="connsiteY2-98" fmla="*/ 473388 h 1377552"/>
              <a:gd name="connsiteX3-99" fmla="*/ 1512081 w 2937099"/>
              <a:gd name="connsiteY3-100" fmla="*/ 644838 h 1377552"/>
              <a:gd name="connsiteX4-101" fmla="*/ 1826691 w 2937099"/>
              <a:gd name="connsiteY4-102" fmla="*/ 887254 h 1377552"/>
              <a:gd name="connsiteX5-103" fmla="*/ 1997856 w 2937099"/>
              <a:gd name="connsiteY5-104" fmla="*/ 887725 h 1377552"/>
              <a:gd name="connsiteX6-105" fmla="*/ 2183594 w 2937099"/>
              <a:gd name="connsiteY6-106" fmla="*/ 1087750 h 1377552"/>
              <a:gd name="connsiteX7-107" fmla="*/ 2364569 w 2937099"/>
              <a:gd name="connsiteY7-108" fmla="*/ 1263963 h 1377552"/>
              <a:gd name="connsiteX8-109" fmla="*/ 2531257 w 2937099"/>
              <a:gd name="connsiteY8-110" fmla="*/ 1268725 h 1377552"/>
              <a:gd name="connsiteX9-111" fmla="*/ 2645556 w 2937099"/>
              <a:gd name="connsiteY9-112" fmla="*/ 1216338 h 1377552"/>
              <a:gd name="connsiteX10-113" fmla="*/ 2937099 w 2937099"/>
              <a:gd name="connsiteY10-114" fmla="*/ 1377552 h 1377552"/>
              <a:gd name="connsiteX0-115" fmla="*/ 0 w 2937099"/>
              <a:gd name="connsiteY0-116" fmla="*/ 0 h 1377552"/>
              <a:gd name="connsiteX1-117" fmla="*/ 1001463 w 2937099"/>
              <a:gd name="connsiteY1-118" fmla="*/ 477918 h 1377552"/>
              <a:gd name="connsiteX2-119" fmla="*/ 1340631 w 2937099"/>
              <a:gd name="connsiteY2-120" fmla="*/ 473388 h 1377552"/>
              <a:gd name="connsiteX3-121" fmla="*/ 1318463 w 2937099"/>
              <a:gd name="connsiteY3-122" fmla="*/ 481300 h 1377552"/>
              <a:gd name="connsiteX4-123" fmla="*/ 1512081 w 2937099"/>
              <a:gd name="connsiteY4-124" fmla="*/ 644838 h 1377552"/>
              <a:gd name="connsiteX5-125" fmla="*/ 1826691 w 2937099"/>
              <a:gd name="connsiteY5-126" fmla="*/ 887254 h 1377552"/>
              <a:gd name="connsiteX6-127" fmla="*/ 1997856 w 2937099"/>
              <a:gd name="connsiteY6-128" fmla="*/ 887725 h 1377552"/>
              <a:gd name="connsiteX7-129" fmla="*/ 2183594 w 2937099"/>
              <a:gd name="connsiteY7-130" fmla="*/ 1087750 h 1377552"/>
              <a:gd name="connsiteX8-131" fmla="*/ 2364569 w 2937099"/>
              <a:gd name="connsiteY8-132" fmla="*/ 1263963 h 1377552"/>
              <a:gd name="connsiteX9-133" fmla="*/ 2531257 w 2937099"/>
              <a:gd name="connsiteY9-134" fmla="*/ 1268725 h 1377552"/>
              <a:gd name="connsiteX10-135" fmla="*/ 2645556 w 2937099"/>
              <a:gd name="connsiteY10-136" fmla="*/ 1216338 h 1377552"/>
              <a:gd name="connsiteX11-137" fmla="*/ 2937099 w 2937099"/>
              <a:gd name="connsiteY11-138" fmla="*/ 1377552 h 1377552"/>
              <a:gd name="connsiteX0-139" fmla="*/ 0 w 2937099"/>
              <a:gd name="connsiteY0-140" fmla="*/ 0 h 1377552"/>
              <a:gd name="connsiteX1-141" fmla="*/ 1001463 w 2937099"/>
              <a:gd name="connsiteY1-142" fmla="*/ 477918 h 1377552"/>
              <a:gd name="connsiteX2-143" fmla="*/ 1340631 w 2937099"/>
              <a:gd name="connsiteY2-144" fmla="*/ 473388 h 1377552"/>
              <a:gd name="connsiteX3-145" fmla="*/ 1512081 w 2937099"/>
              <a:gd name="connsiteY3-146" fmla="*/ 644838 h 1377552"/>
              <a:gd name="connsiteX4-147" fmla="*/ 1826691 w 2937099"/>
              <a:gd name="connsiteY4-148" fmla="*/ 887254 h 1377552"/>
              <a:gd name="connsiteX5-149" fmla="*/ 1997856 w 2937099"/>
              <a:gd name="connsiteY5-150" fmla="*/ 887725 h 1377552"/>
              <a:gd name="connsiteX6-151" fmla="*/ 2183594 w 2937099"/>
              <a:gd name="connsiteY6-152" fmla="*/ 1087750 h 1377552"/>
              <a:gd name="connsiteX7-153" fmla="*/ 2364569 w 2937099"/>
              <a:gd name="connsiteY7-154" fmla="*/ 1263963 h 1377552"/>
              <a:gd name="connsiteX8-155" fmla="*/ 2531257 w 2937099"/>
              <a:gd name="connsiteY8-156" fmla="*/ 1268725 h 1377552"/>
              <a:gd name="connsiteX9-157" fmla="*/ 2645556 w 2937099"/>
              <a:gd name="connsiteY9-158" fmla="*/ 1216338 h 1377552"/>
              <a:gd name="connsiteX10-159" fmla="*/ 2937099 w 2937099"/>
              <a:gd name="connsiteY10-160" fmla="*/ 1377552 h 1377552"/>
              <a:gd name="connsiteX0-161" fmla="*/ 0 w 2937099"/>
              <a:gd name="connsiteY0-162" fmla="*/ 0 h 1377552"/>
              <a:gd name="connsiteX1-163" fmla="*/ 1001463 w 2937099"/>
              <a:gd name="connsiteY1-164" fmla="*/ 477918 h 1377552"/>
              <a:gd name="connsiteX2-165" fmla="*/ 1512081 w 2937099"/>
              <a:gd name="connsiteY2-166" fmla="*/ 644838 h 1377552"/>
              <a:gd name="connsiteX3-167" fmla="*/ 1826691 w 2937099"/>
              <a:gd name="connsiteY3-168" fmla="*/ 887254 h 1377552"/>
              <a:gd name="connsiteX4-169" fmla="*/ 1997856 w 2937099"/>
              <a:gd name="connsiteY4-170" fmla="*/ 887725 h 1377552"/>
              <a:gd name="connsiteX5-171" fmla="*/ 2183594 w 2937099"/>
              <a:gd name="connsiteY5-172" fmla="*/ 1087750 h 1377552"/>
              <a:gd name="connsiteX6-173" fmla="*/ 2364569 w 2937099"/>
              <a:gd name="connsiteY6-174" fmla="*/ 1263963 h 1377552"/>
              <a:gd name="connsiteX7-175" fmla="*/ 2531257 w 2937099"/>
              <a:gd name="connsiteY7-176" fmla="*/ 1268725 h 1377552"/>
              <a:gd name="connsiteX8-177" fmla="*/ 2645556 w 2937099"/>
              <a:gd name="connsiteY8-178" fmla="*/ 1216338 h 1377552"/>
              <a:gd name="connsiteX9-179" fmla="*/ 2937099 w 2937099"/>
              <a:gd name="connsiteY9-180" fmla="*/ 1377552 h 1377552"/>
              <a:gd name="connsiteX0-181" fmla="*/ 0 w 2937099"/>
              <a:gd name="connsiteY0-182" fmla="*/ 0 h 1377552"/>
              <a:gd name="connsiteX1-183" fmla="*/ 1001463 w 2937099"/>
              <a:gd name="connsiteY1-184" fmla="*/ 477918 h 1377552"/>
              <a:gd name="connsiteX2-185" fmla="*/ 1493778 w 2937099"/>
              <a:gd name="connsiteY2-186" fmla="*/ 644838 h 1377552"/>
              <a:gd name="connsiteX3-187" fmla="*/ 1826691 w 2937099"/>
              <a:gd name="connsiteY3-188" fmla="*/ 887254 h 1377552"/>
              <a:gd name="connsiteX4-189" fmla="*/ 1997856 w 2937099"/>
              <a:gd name="connsiteY4-190" fmla="*/ 887725 h 1377552"/>
              <a:gd name="connsiteX5-191" fmla="*/ 2183594 w 2937099"/>
              <a:gd name="connsiteY5-192" fmla="*/ 1087750 h 1377552"/>
              <a:gd name="connsiteX6-193" fmla="*/ 2364569 w 2937099"/>
              <a:gd name="connsiteY6-194" fmla="*/ 1263963 h 1377552"/>
              <a:gd name="connsiteX7-195" fmla="*/ 2531257 w 2937099"/>
              <a:gd name="connsiteY7-196" fmla="*/ 1268725 h 1377552"/>
              <a:gd name="connsiteX8-197" fmla="*/ 2645556 w 2937099"/>
              <a:gd name="connsiteY8-198" fmla="*/ 1216338 h 1377552"/>
              <a:gd name="connsiteX9-199" fmla="*/ 2937099 w 2937099"/>
              <a:gd name="connsiteY9-200" fmla="*/ 1377552 h 1377552"/>
              <a:gd name="connsiteX0-201" fmla="*/ 0 w 2937099"/>
              <a:gd name="connsiteY0-202" fmla="*/ 0 h 1377552"/>
              <a:gd name="connsiteX1-203" fmla="*/ 1001463 w 2937099"/>
              <a:gd name="connsiteY1-204" fmla="*/ 477918 h 1377552"/>
              <a:gd name="connsiteX2-205" fmla="*/ 1493778 w 2937099"/>
              <a:gd name="connsiteY2-206" fmla="*/ 644838 h 1377552"/>
              <a:gd name="connsiteX3-207" fmla="*/ 1826691 w 2937099"/>
              <a:gd name="connsiteY3-208" fmla="*/ 887254 h 1377552"/>
              <a:gd name="connsiteX4-209" fmla="*/ 1997856 w 2937099"/>
              <a:gd name="connsiteY4-210" fmla="*/ 887725 h 1377552"/>
              <a:gd name="connsiteX5-211" fmla="*/ 2183594 w 2937099"/>
              <a:gd name="connsiteY5-212" fmla="*/ 1087750 h 1377552"/>
              <a:gd name="connsiteX6-213" fmla="*/ 2364569 w 2937099"/>
              <a:gd name="connsiteY6-214" fmla="*/ 1263963 h 1377552"/>
              <a:gd name="connsiteX7-215" fmla="*/ 2531257 w 2937099"/>
              <a:gd name="connsiteY7-216" fmla="*/ 1268725 h 1377552"/>
              <a:gd name="connsiteX8-217" fmla="*/ 2645556 w 2937099"/>
              <a:gd name="connsiteY8-218" fmla="*/ 1216338 h 1377552"/>
              <a:gd name="connsiteX9-219" fmla="*/ 2937099 w 2937099"/>
              <a:gd name="connsiteY9-220" fmla="*/ 1377552 h 1377552"/>
              <a:gd name="connsiteX0-221" fmla="*/ 0 w 2937099"/>
              <a:gd name="connsiteY0-222" fmla="*/ 0 h 1377552"/>
              <a:gd name="connsiteX1-223" fmla="*/ 1001463 w 2937099"/>
              <a:gd name="connsiteY1-224" fmla="*/ 477918 h 1377552"/>
              <a:gd name="connsiteX2-225" fmla="*/ 1493778 w 2937099"/>
              <a:gd name="connsiteY2-226" fmla="*/ 644838 h 1377552"/>
              <a:gd name="connsiteX3-227" fmla="*/ 1826691 w 2937099"/>
              <a:gd name="connsiteY3-228" fmla="*/ 887254 h 1377552"/>
              <a:gd name="connsiteX4-229" fmla="*/ 2183594 w 2937099"/>
              <a:gd name="connsiteY4-230" fmla="*/ 1087750 h 1377552"/>
              <a:gd name="connsiteX5-231" fmla="*/ 2364569 w 2937099"/>
              <a:gd name="connsiteY5-232" fmla="*/ 1263963 h 1377552"/>
              <a:gd name="connsiteX6-233" fmla="*/ 2531257 w 2937099"/>
              <a:gd name="connsiteY6-234" fmla="*/ 1268725 h 1377552"/>
              <a:gd name="connsiteX7-235" fmla="*/ 2645556 w 2937099"/>
              <a:gd name="connsiteY7-236" fmla="*/ 1216338 h 1377552"/>
              <a:gd name="connsiteX8-237" fmla="*/ 2937099 w 2937099"/>
              <a:gd name="connsiteY8-238" fmla="*/ 1377552 h 1377552"/>
              <a:gd name="connsiteX0-239" fmla="*/ 0 w 2937099"/>
              <a:gd name="connsiteY0-240" fmla="*/ 0 h 1377552"/>
              <a:gd name="connsiteX1-241" fmla="*/ 1001463 w 2937099"/>
              <a:gd name="connsiteY1-242" fmla="*/ 477918 h 1377552"/>
              <a:gd name="connsiteX2-243" fmla="*/ 1493778 w 2937099"/>
              <a:gd name="connsiteY2-244" fmla="*/ 644838 h 1377552"/>
              <a:gd name="connsiteX3-245" fmla="*/ 1826691 w 2937099"/>
              <a:gd name="connsiteY3-246" fmla="*/ 887254 h 1377552"/>
              <a:gd name="connsiteX4-247" fmla="*/ 2183594 w 2937099"/>
              <a:gd name="connsiteY4-248" fmla="*/ 1087750 h 1377552"/>
              <a:gd name="connsiteX5-249" fmla="*/ 2364569 w 2937099"/>
              <a:gd name="connsiteY5-250" fmla="*/ 1263963 h 1377552"/>
              <a:gd name="connsiteX6-251" fmla="*/ 2531257 w 2937099"/>
              <a:gd name="connsiteY6-252" fmla="*/ 1268725 h 1377552"/>
              <a:gd name="connsiteX7-253" fmla="*/ 2645556 w 2937099"/>
              <a:gd name="connsiteY7-254" fmla="*/ 1216338 h 1377552"/>
              <a:gd name="connsiteX8-255" fmla="*/ 2937099 w 2937099"/>
              <a:gd name="connsiteY8-256" fmla="*/ 1377552 h 1377552"/>
              <a:gd name="connsiteX0-257" fmla="*/ 0 w 2937099"/>
              <a:gd name="connsiteY0-258" fmla="*/ 0 h 1377552"/>
              <a:gd name="connsiteX1-259" fmla="*/ 1001463 w 2937099"/>
              <a:gd name="connsiteY1-260" fmla="*/ 477918 h 1377552"/>
              <a:gd name="connsiteX2-261" fmla="*/ 1493778 w 2937099"/>
              <a:gd name="connsiteY2-262" fmla="*/ 644838 h 1377552"/>
              <a:gd name="connsiteX3-263" fmla="*/ 1826691 w 2937099"/>
              <a:gd name="connsiteY3-264" fmla="*/ 887254 h 1377552"/>
              <a:gd name="connsiteX4-265" fmla="*/ 2186264 w 2937099"/>
              <a:gd name="connsiteY4-266" fmla="*/ 1112233 h 1377552"/>
              <a:gd name="connsiteX5-267" fmla="*/ 2364569 w 2937099"/>
              <a:gd name="connsiteY5-268" fmla="*/ 1263963 h 1377552"/>
              <a:gd name="connsiteX6-269" fmla="*/ 2531257 w 2937099"/>
              <a:gd name="connsiteY6-270" fmla="*/ 1268725 h 1377552"/>
              <a:gd name="connsiteX7-271" fmla="*/ 2645556 w 2937099"/>
              <a:gd name="connsiteY7-272" fmla="*/ 1216338 h 1377552"/>
              <a:gd name="connsiteX8-273" fmla="*/ 2937099 w 2937099"/>
              <a:gd name="connsiteY8-274" fmla="*/ 1377552 h 1377552"/>
              <a:gd name="connsiteX0-275" fmla="*/ 0 w 2937099"/>
              <a:gd name="connsiteY0-276" fmla="*/ 0 h 1377552"/>
              <a:gd name="connsiteX1-277" fmla="*/ 1001463 w 2937099"/>
              <a:gd name="connsiteY1-278" fmla="*/ 477918 h 1377552"/>
              <a:gd name="connsiteX2-279" fmla="*/ 1493778 w 2937099"/>
              <a:gd name="connsiteY2-280" fmla="*/ 644838 h 1377552"/>
              <a:gd name="connsiteX3-281" fmla="*/ 2186264 w 2937099"/>
              <a:gd name="connsiteY3-282" fmla="*/ 1112233 h 1377552"/>
              <a:gd name="connsiteX4-283" fmla="*/ 2364569 w 2937099"/>
              <a:gd name="connsiteY4-284" fmla="*/ 1263963 h 1377552"/>
              <a:gd name="connsiteX5-285" fmla="*/ 2531257 w 2937099"/>
              <a:gd name="connsiteY5-286" fmla="*/ 1268725 h 1377552"/>
              <a:gd name="connsiteX6-287" fmla="*/ 2645556 w 2937099"/>
              <a:gd name="connsiteY6-288" fmla="*/ 1216338 h 1377552"/>
              <a:gd name="connsiteX7-289" fmla="*/ 2937099 w 2937099"/>
              <a:gd name="connsiteY7-290" fmla="*/ 1377552 h 1377552"/>
              <a:gd name="connsiteX0-291" fmla="*/ 0 w 2937099"/>
              <a:gd name="connsiteY0-292" fmla="*/ 0 h 1377552"/>
              <a:gd name="connsiteX1-293" fmla="*/ 1001463 w 2937099"/>
              <a:gd name="connsiteY1-294" fmla="*/ 477918 h 1377552"/>
              <a:gd name="connsiteX2-295" fmla="*/ 1485770 w 2937099"/>
              <a:gd name="connsiteY2-296" fmla="*/ 652183 h 1377552"/>
              <a:gd name="connsiteX3-297" fmla="*/ 2186264 w 2937099"/>
              <a:gd name="connsiteY3-298" fmla="*/ 1112233 h 1377552"/>
              <a:gd name="connsiteX4-299" fmla="*/ 2364569 w 2937099"/>
              <a:gd name="connsiteY4-300" fmla="*/ 1263963 h 1377552"/>
              <a:gd name="connsiteX5-301" fmla="*/ 2531257 w 2937099"/>
              <a:gd name="connsiteY5-302" fmla="*/ 1268725 h 1377552"/>
              <a:gd name="connsiteX6-303" fmla="*/ 2645556 w 2937099"/>
              <a:gd name="connsiteY6-304" fmla="*/ 1216338 h 1377552"/>
              <a:gd name="connsiteX7-305" fmla="*/ 2937099 w 2937099"/>
              <a:gd name="connsiteY7-306" fmla="*/ 1377552 h 1377552"/>
              <a:gd name="connsiteX0-307" fmla="*/ 0 w 2937099"/>
              <a:gd name="connsiteY0-308" fmla="*/ 0 h 1377552"/>
              <a:gd name="connsiteX1-309" fmla="*/ 1001463 w 2937099"/>
              <a:gd name="connsiteY1-310" fmla="*/ 477918 h 1377552"/>
              <a:gd name="connsiteX2-311" fmla="*/ 1485770 w 2937099"/>
              <a:gd name="connsiteY2-312" fmla="*/ 652183 h 1377552"/>
              <a:gd name="connsiteX3-313" fmla="*/ 2220964 w 2937099"/>
              <a:gd name="connsiteY3-314" fmla="*/ 1144061 h 1377552"/>
              <a:gd name="connsiteX4-315" fmla="*/ 2364569 w 2937099"/>
              <a:gd name="connsiteY4-316" fmla="*/ 1263963 h 1377552"/>
              <a:gd name="connsiteX5-317" fmla="*/ 2531257 w 2937099"/>
              <a:gd name="connsiteY5-318" fmla="*/ 1268725 h 1377552"/>
              <a:gd name="connsiteX6-319" fmla="*/ 2645556 w 2937099"/>
              <a:gd name="connsiteY6-320" fmla="*/ 1216338 h 1377552"/>
              <a:gd name="connsiteX7-321" fmla="*/ 2937099 w 2937099"/>
              <a:gd name="connsiteY7-322" fmla="*/ 1377552 h 1377552"/>
              <a:gd name="connsiteX0-323" fmla="*/ 0 w 2937099"/>
              <a:gd name="connsiteY0-324" fmla="*/ 0 h 1377552"/>
              <a:gd name="connsiteX1-325" fmla="*/ 1001463 w 2937099"/>
              <a:gd name="connsiteY1-326" fmla="*/ 477918 h 1377552"/>
              <a:gd name="connsiteX2-327" fmla="*/ 1485770 w 2937099"/>
              <a:gd name="connsiteY2-328" fmla="*/ 652183 h 1377552"/>
              <a:gd name="connsiteX3-329" fmla="*/ 1798169 w 2937099"/>
              <a:gd name="connsiteY3-330" fmla="*/ 848894 h 1377552"/>
              <a:gd name="connsiteX4-331" fmla="*/ 2220964 w 2937099"/>
              <a:gd name="connsiteY4-332" fmla="*/ 1144061 h 1377552"/>
              <a:gd name="connsiteX5-333" fmla="*/ 2364569 w 2937099"/>
              <a:gd name="connsiteY5-334" fmla="*/ 1263963 h 1377552"/>
              <a:gd name="connsiteX6-335" fmla="*/ 2531257 w 2937099"/>
              <a:gd name="connsiteY6-336" fmla="*/ 1268725 h 1377552"/>
              <a:gd name="connsiteX7-337" fmla="*/ 2645556 w 2937099"/>
              <a:gd name="connsiteY7-338" fmla="*/ 1216338 h 1377552"/>
              <a:gd name="connsiteX8-339" fmla="*/ 2937099 w 2937099"/>
              <a:gd name="connsiteY8-340" fmla="*/ 1377552 h 1377552"/>
              <a:gd name="connsiteX0-341" fmla="*/ 0 w 2937099"/>
              <a:gd name="connsiteY0-342" fmla="*/ 0 h 1377552"/>
              <a:gd name="connsiteX1-343" fmla="*/ 1001463 w 2937099"/>
              <a:gd name="connsiteY1-344" fmla="*/ 477918 h 1377552"/>
              <a:gd name="connsiteX2-345" fmla="*/ 1485770 w 2937099"/>
              <a:gd name="connsiteY2-346" fmla="*/ 652183 h 1377552"/>
              <a:gd name="connsiteX3-347" fmla="*/ 1774146 w 2937099"/>
              <a:gd name="connsiteY3-348" fmla="*/ 880722 h 1377552"/>
              <a:gd name="connsiteX4-349" fmla="*/ 2220964 w 2937099"/>
              <a:gd name="connsiteY4-350" fmla="*/ 1144061 h 1377552"/>
              <a:gd name="connsiteX5-351" fmla="*/ 2364569 w 2937099"/>
              <a:gd name="connsiteY5-352" fmla="*/ 1263963 h 1377552"/>
              <a:gd name="connsiteX6-353" fmla="*/ 2531257 w 2937099"/>
              <a:gd name="connsiteY6-354" fmla="*/ 1268725 h 1377552"/>
              <a:gd name="connsiteX7-355" fmla="*/ 2645556 w 2937099"/>
              <a:gd name="connsiteY7-356" fmla="*/ 1216338 h 1377552"/>
              <a:gd name="connsiteX8-357" fmla="*/ 2937099 w 2937099"/>
              <a:gd name="connsiteY8-358" fmla="*/ 1377552 h 1377552"/>
              <a:gd name="connsiteX0-359" fmla="*/ 0 w 2937099"/>
              <a:gd name="connsiteY0-360" fmla="*/ 0 h 1377552"/>
              <a:gd name="connsiteX1-361" fmla="*/ 1001463 w 2937099"/>
              <a:gd name="connsiteY1-362" fmla="*/ 477918 h 1377552"/>
              <a:gd name="connsiteX2-363" fmla="*/ 1485770 w 2937099"/>
              <a:gd name="connsiteY2-364" fmla="*/ 652183 h 1377552"/>
              <a:gd name="connsiteX3-365" fmla="*/ 1774146 w 2937099"/>
              <a:gd name="connsiteY3-366" fmla="*/ 880722 h 1377552"/>
              <a:gd name="connsiteX4-367" fmla="*/ 2220964 w 2937099"/>
              <a:gd name="connsiteY4-368" fmla="*/ 1144061 h 1377552"/>
              <a:gd name="connsiteX5-369" fmla="*/ 2364569 w 2937099"/>
              <a:gd name="connsiteY5-370" fmla="*/ 1263963 h 1377552"/>
              <a:gd name="connsiteX6-371" fmla="*/ 2531257 w 2937099"/>
              <a:gd name="connsiteY6-372" fmla="*/ 1268725 h 1377552"/>
              <a:gd name="connsiteX7-373" fmla="*/ 2645556 w 2937099"/>
              <a:gd name="connsiteY7-374" fmla="*/ 1216338 h 1377552"/>
              <a:gd name="connsiteX8-375" fmla="*/ 2937099 w 2937099"/>
              <a:gd name="connsiteY8-376" fmla="*/ 1377552 h 1377552"/>
              <a:gd name="connsiteX0-377" fmla="*/ 0 w 2937099"/>
              <a:gd name="connsiteY0-378" fmla="*/ 0 h 1377552"/>
              <a:gd name="connsiteX1-379" fmla="*/ 1001463 w 2937099"/>
              <a:gd name="connsiteY1-380" fmla="*/ 477918 h 1377552"/>
              <a:gd name="connsiteX2-381" fmla="*/ 1485770 w 2937099"/>
              <a:gd name="connsiteY2-382" fmla="*/ 652183 h 1377552"/>
              <a:gd name="connsiteX3-383" fmla="*/ 1774146 w 2937099"/>
              <a:gd name="connsiteY3-384" fmla="*/ 880722 h 1377552"/>
              <a:gd name="connsiteX4-385" fmla="*/ 2220964 w 2937099"/>
              <a:gd name="connsiteY4-386" fmla="*/ 1144061 h 1377552"/>
              <a:gd name="connsiteX5-387" fmla="*/ 2364569 w 2937099"/>
              <a:gd name="connsiteY5-388" fmla="*/ 1263963 h 1377552"/>
              <a:gd name="connsiteX6-389" fmla="*/ 2531257 w 2937099"/>
              <a:gd name="connsiteY6-390" fmla="*/ 1268725 h 1377552"/>
              <a:gd name="connsiteX7-391" fmla="*/ 2645556 w 2937099"/>
              <a:gd name="connsiteY7-392" fmla="*/ 1216338 h 1377552"/>
              <a:gd name="connsiteX8-393" fmla="*/ 2937099 w 2937099"/>
              <a:gd name="connsiteY8-394" fmla="*/ 1377552 h 1377552"/>
              <a:gd name="connsiteX0-395" fmla="*/ 0 w 2937099"/>
              <a:gd name="connsiteY0-396" fmla="*/ 0 h 1377552"/>
              <a:gd name="connsiteX1-397" fmla="*/ 1001463 w 2937099"/>
              <a:gd name="connsiteY1-398" fmla="*/ 477918 h 1377552"/>
              <a:gd name="connsiteX2-399" fmla="*/ 1485770 w 2937099"/>
              <a:gd name="connsiteY2-400" fmla="*/ 652183 h 1377552"/>
              <a:gd name="connsiteX3-401" fmla="*/ 1774146 w 2937099"/>
              <a:gd name="connsiteY3-402" fmla="*/ 880722 h 1377552"/>
              <a:gd name="connsiteX4-403" fmla="*/ 2220964 w 2937099"/>
              <a:gd name="connsiteY4-404" fmla="*/ 1144061 h 1377552"/>
              <a:gd name="connsiteX5-405" fmla="*/ 2364569 w 2937099"/>
              <a:gd name="connsiteY5-406" fmla="*/ 1263963 h 1377552"/>
              <a:gd name="connsiteX6-407" fmla="*/ 2531257 w 2937099"/>
              <a:gd name="connsiteY6-408" fmla="*/ 1268725 h 1377552"/>
              <a:gd name="connsiteX7-409" fmla="*/ 2645556 w 2937099"/>
              <a:gd name="connsiteY7-410" fmla="*/ 1216338 h 1377552"/>
              <a:gd name="connsiteX8-411" fmla="*/ 2937099 w 2937099"/>
              <a:gd name="connsiteY8-412" fmla="*/ 1377552 h 1377552"/>
              <a:gd name="connsiteX0-413" fmla="*/ 0 w 2937099"/>
              <a:gd name="connsiteY0-414" fmla="*/ 0 h 1377552"/>
              <a:gd name="connsiteX1-415" fmla="*/ 1001463 w 2937099"/>
              <a:gd name="connsiteY1-416" fmla="*/ 477918 h 1377552"/>
              <a:gd name="connsiteX2-417" fmla="*/ 1485770 w 2937099"/>
              <a:gd name="connsiteY2-418" fmla="*/ 652183 h 1377552"/>
              <a:gd name="connsiteX3-419" fmla="*/ 1774146 w 2937099"/>
              <a:gd name="connsiteY3-420" fmla="*/ 880722 h 1377552"/>
              <a:gd name="connsiteX4-421" fmla="*/ 2220964 w 2937099"/>
              <a:gd name="connsiteY4-422" fmla="*/ 1144061 h 1377552"/>
              <a:gd name="connsiteX5-423" fmla="*/ 2364569 w 2937099"/>
              <a:gd name="connsiteY5-424" fmla="*/ 1263963 h 1377552"/>
              <a:gd name="connsiteX6-425" fmla="*/ 2531257 w 2937099"/>
              <a:gd name="connsiteY6-426" fmla="*/ 1268725 h 1377552"/>
              <a:gd name="connsiteX7-427" fmla="*/ 2645556 w 2937099"/>
              <a:gd name="connsiteY7-428" fmla="*/ 1216338 h 1377552"/>
              <a:gd name="connsiteX8-429" fmla="*/ 2937099 w 2937099"/>
              <a:gd name="connsiteY8-430" fmla="*/ 1377552 h 1377552"/>
              <a:gd name="connsiteX0-431" fmla="*/ 0 w 2937099"/>
              <a:gd name="connsiteY0-432" fmla="*/ 0 h 1377552"/>
              <a:gd name="connsiteX1-433" fmla="*/ 1001463 w 2937099"/>
              <a:gd name="connsiteY1-434" fmla="*/ 477918 h 1377552"/>
              <a:gd name="connsiteX2-435" fmla="*/ 1485770 w 2937099"/>
              <a:gd name="connsiteY2-436" fmla="*/ 652183 h 1377552"/>
              <a:gd name="connsiteX3-437" fmla="*/ 1774146 w 2937099"/>
              <a:gd name="connsiteY3-438" fmla="*/ 880722 h 1377552"/>
              <a:gd name="connsiteX4-439" fmla="*/ 2194271 w 2937099"/>
              <a:gd name="connsiteY4-440" fmla="*/ 1131820 h 1377552"/>
              <a:gd name="connsiteX5-441" fmla="*/ 2364569 w 2937099"/>
              <a:gd name="connsiteY5-442" fmla="*/ 1263963 h 1377552"/>
              <a:gd name="connsiteX6-443" fmla="*/ 2531257 w 2937099"/>
              <a:gd name="connsiteY6-444" fmla="*/ 1268725 h 1377552"/>
              <a:gd name="connsiteX7-445" fmla="*/ 2645556 w 2937099"/>
              <a:gd name="connsiteY7-446" fmla="*/ 1216338 h 1377552"/>
              <a:gd name="connsiteX8-447" fmla="*/ 2937099 w 2937099"/>
              <a:gd name="connsiteY8-448" fmla="*/ 1377552 h 1377552"/>
              <a:gd name="connsiteX0-449" fmla="*/ 0 w 2937099"/>
              <a:gd name="connsiteY0-450" fmla="*/ 0 h 1377552"/>
              <a:gd name="connsiteX1-451" fmla="*/ 1001463 w 2937099"/>
              <a:gd name="connsiteY1-452" fmla="*/ 477918 h 1377552"/>
              <a:gd name="connsiteX2-453" fmla="*/ 1485770 w 2937099"/>
              <a:gd name="connsiteY2-454" fmla="*/ 652183 h 1377552"/>
              <a:gd name="connsiteX3-455" fmla="*/ 1792831 w 2937099"/>
              <a:gd name="connsiteY3-456" fmla="*/ 888067 h 1377552"/>
              <a:gd name="connsiteX4-457" fmla="*/ 2194271 w 2937099"/>
              <a:gd name="connsiteY4-458" fmla="*/ 1131820 h 1377552"/>
              <a:gd name="connsiteX5-459" fmla="*/ 2364569 w 2937099"/>
              <a:gd name="connsiteY5-460" fmla="*/ 1263963 h 1377552"/>
              <a:gd name="connsiteX6-461" fmla="*/ 2531257 w 2937099"/>
              <a:gd name="connsiteY6-462" fmla="*/ 1268725 h 1377552"/>
              <a:gd name="connsiteX7-463" fmla="*/ 2645556 w 2937099"/>
              <a:gd name="connsiteY7-464" fmla="*/ 1216338 h 1377552"/>
              <a:gd name="connsiteX8-465" fmla="*/ 2937099 w 2937099"/>
              <a:gd name="connsiteY8-466" fmla="*/ 1377552 h 1377552"/>
              <a:gd name="connsiteX0-467" fmla="*/ 0 w 2937099"/>
              <a:gd name="connsiteY0-468" fmla="*/ 0 h 1377552"/>
              <a:gd name="connsiteX1-469" fmla="*/ 1001463 w 2937099"/>
              <a:gd name="connsiteY1-470" fmla="*/ 477918 h 1377552"/>
              <a:gd name="connsiteX2-471" fmla="*/ 1485770 w 2937099"/>
              <a:gd name="connsiteY2-472" fmla="*/ 652183 h 1377552"/>
              <a:gd name="connsiteX3-473" fmla="*/ 1792831 w 2937099"/>
              <a:gd name="connsiteY3-474" fmla="*/ 888067 h 1377552"/>
              <a:gd name="connsiteX4-475" fmla="*/ 2194271 w 2937099"/>
              <a:gd name="connsiteY4-476" fmla="*/ 1131820 h 1377552"/>
              <a:gd name="connsiteX5-477" fmla="*/ 2364569 w 2937099"/>
              <a:gd name="connsiteY5-478" fmla="*/ 1263963 h 1377552"/>
              <a:gd name="connsiteX6-479" fmla="*/ 2531257 w 2937099"/>
              <a:gd name="connsiteY6-480" fmla="*/ 1268725 h 1377552"/>
              <a:gd name="connsiteX7-481" fmla="*/ 2645556 w 2937099"/>
              <a:gd name="connsiteY7-482" fmla="*/ 1216338 h 1377552"/>
              <a:gd name="connsiteX8-483" fmla="*/ 2937099 w 2937099"/>
              <a:gd name="connsiteY8-484" fmla="*/ 1377552 h 1377552"/>
              <a:gd name="connsiteX0-485" fmla="*/ 0 w 2937099"/>
              <a:gd name="connsiteY0-486" fmla="*/ 0 h 1377552"/>
              <a:gd name="connsiteX1-487" fmla="*/ 1001463 w 2937099"/>
              <a:gd name="connsiteY1-488" fmla="*/ 477918 h 1377552"/>
              <a:gd name="connsiteX2-489" fmla="*/ 1485770 w 2937099"/>
              <a:gd name="connsiteY2-490" fmla="*/ 652183 h 1377552"/>
              <a:gd name="connsiteX3-491" fmla="*/ 1792831 w 2937099"/>
              <a:gd name="connsiteY3-492" fmla="*/ 888067 h 1377552"/>
              <a:gd name="connsiteX4-493" fmla="*/ 2194271 w 2937099"/>
              <a:gd name="connsiteY4-494" fmla="*/ 1131820 h 1377552"/>
              <a:gd name="connsiteX5-495" fmla="*/ 2364569 w 2937099"/>
              <a:gd name="connsiteY5-496" fmla="*/ 1263963 h 1377552"/>
              <a:gd name="connsiteX6-497" fmla="*/ 2509903 w 2937099"/>
              <a:gd name="connsiteY6-498" fmla="*/ 1273622 h 1377552"/>
              <a:gd name="connsiteX7-499" fmla="*/ 2645556 w 2937099"/>
              <a:gd name="connsiteY7-500" fmla="*/ 1216338 h 1377552"/>
              <a:gd name="connsiteX8-501" fmla="*/ 2937099 w 2937099"/>
              <a:gd name="connsiteY8-502" fmla="*/ 1377552 h 1377552"/>
              <a:gd name="connsiteX0-503" fmla="*/ 0 w 2937099"/>
              <a:gd name="connsiteY0-504" fmla="*/ 0 h 1377552"/>
              <a:gd name="connsiteX1-505" fmla="*/ 1001463 w 2937099"/>
              <a:gd name="connsiteY1-506" fmla="*/ 477918 h 1377552"/>
              <a:gd name="connsiteX2-507" fmla="*/ 1485770 w 2937099"/>
              <a:gd name="connsiteY2-508" fmla="*/ 652183 h 1377552"/>
              <a:gd name="connsiteX3-509" fmla="*/ 1792831 w 2937099"/>
              <a:gd name="connsiteY3-510" fmla="*/ 888067 h 1377552"/>
              <a:gd name="connsiteX4-511" fmla="*/ 2194271 w 2937099"/>
              <a:gd name="connsiteY4-512" fmla="*/ 1131820 h 1377552"/>
              <a:gd name="connsiteX5-513" fmla="*/ 2364569 w 2937099"/>
              <a:gd name="connsiteY5-514" fmla="*/ 1263963 h 1377552"/>
              <a:gd name="connsiteX6-515" fmla="*/ 2509903 w 2937099"/>
              <a:gd name="connsiteY6-516" fmla="*/ 1273622 h 1377552"/>
              <a:gd name="connsiteX7-517" fmla="*/ 2621532 w 2937099"/>
              <a:gd name="connsiteY7-518" fmla="*/ 1245718 h 1377552"/>
              <a:gd name="connsiteX8-519" fmla="*/ 2937099 w 2937099"/>
              <a:gd name="connsiteY8-520" fmla="*/ 1377552 h 1377552"/>
              <a:gd name="connsiteX0-521" fmla="*/ 0 w 2937099"/>
              <a:gd name="connsiteY0-522" fmla="*/ 0 h 1377552"/>
              <a:gd name="connsiteX1-523" fmla="*/ 1001463 w 2937099"/>
              <a:gd name="connsiteY1-524" fmla="*/ 477918 h 1377552"/>
              <a:gd name="connsiteX2-525" fmla="*/ 1485770 w 2937099"/>
              <a:gd name="connsiteY2-526" fmla="*/ 652183 h 1377552"/>
              <a:gd name="connsiteX3-527" fmla="*/ 1792831 w 2937099"/>
              <a:gd name="connsiteY3-528" fmla="*/ 888067 h 1377552"/>
              <a:gd name="connsiteX4-529" fmla="*/ 2194271 w 2937099"/>
              <a:gd name="connsiteY4-530" fmla="*/ 1131820 h 1377552"/>
              <a:gd name="connsiteX5-531" fmla="*/ 2364569 w 2937099"/>
              <a:gd name="connsiteY5-532" fmla="*/ 1263963 h 1377552"/>
              <a:gd name="connsiteX6-533" fmla="*/ 2509903 w 2937099"/>
              <a:gd name="connsiteY6-534" fmla="*/ 1273622 h 1377552"/>
              <a:gd name="connsiteX7-535" fmla="*/ 2621532 w 2937099"/>
              <a:gd name="connsiteY7-536" fmla="*/ 1245718 h 1377552"/>
              <a:gd name="connsiteX8-537" fmla="*/ 2871217 w 2937099"/>
              <a:gd name="connsiteY8-538" fmla="*/ 1345898 h 1377552"/>
              <a:gd name="connsiteX9-539" fmla="*/ 2937099 w 2937099"/>
              <a:gd name="connsiteY9-540" fmla="*/ 1377552 h 1377552"/>
              <a:gd name="connsiteX0-541" fmla="*/ 0 w 2937099"/>
              <a:gd name="connsiteY0-542" fmla="*/ 0 h 1377552"/>
              <a:gd name="connsiteX1-543" fmla="*/ 1001463 w 2937099"/>
              <a:gd name="connsiteY1-544" fmla="*/ 477918 h 1377552"/>
              <a:gd name="connsiteX2-545" fmla="*/ 1485770 w 2937099"/>
              <a:gd name="connsiteY2-546" fmla="*/ 652183 h 1377552"/>
              <a:gd name="connsiteX3-547" fmla="*/ 1792831 w 2937099"/>
              <a:gd name="connsiteY3-548" fmla="*/ 888067 h 1377552"/>
              <a:gd name="connsiteX4-549" fmla="*/ 2194271 w 2937099"/>
              <a:gd name="connsiteY4-550" fmla="*/ 1131820 h 1377552"/>
              <a:gd name="connsiteX5-551" fmla="*/ 2364569 w 2937099"/>
              <a:gd name="connsiteY5-552" fmla="*/ 1263963 h 1377552"/>
              <a:gd name="connsiteX6-553" fmla="*/ 2509903 w 2937099"/>
              <a:gd name="connsiteY6-554" fmla="*/ 1273622 h 1377552"/>
              <a:gd name="connsiteX7-555" fmla="*/ 2621532 w 2937099"/>
              <a:gd name="connsiteY7-556" fmla="*/ 1245718 h 1377552"/>
              <a:gd name="connsiteX8-557" fmla="*/ 2761777 w 2937099"/>
              <a:gd name="connsiteY8-558" fmla="*/ 1294484 h 1377552"/>
              <a:gd name="connsiteX9-559" fmla="*/ 2937099 w 2937099"/>
              <a:gd name="connsiteY9-560" fmla="*/ 1377552 h 1377552"/>
              <a:gd name="connsiteX0-561" fmla="*/ 0 w 2937099"/>
              <a:gd name="connsiteY0-562" fmla="*/ 0 h 1377552"/>
              <a:gd name="connsiteX1-563" fmla="*/ 1001463 w 2937099"/>
              <a:gd name="connsiteY1-564" fmla="*/ 477918 h 1377552"/>
              <a:gd name="connsiteX2-565" fmla="*/ 1485770 w 2937099"/>
              <a:gd name="connsiteY2-566" fmla="*/ 652183 h 1377552"/>
              <a:gd name="connsiteX3-567" fmla="*/ 1792831 w 2937099"/>
              <a:gd name="connsiteY3-568" fmla="*/ 888067 h 1377552"/>
              <a:gd name="connsiteX4-569" fmla="*/ 2194271 w 2937099"/>
              <a:gd name="connsiteY4-570" fmla="*/ 1131820 h 1377552"/>
              <a:gd name="connsiteX5-571" fmla="*/ 2364569 w 2937099"/>
              <a:gd name="connsiteY5-572" fmla="*/ 1263963 h 1377552"/>
              <a:gd name="connsiteX6-573" fmla="*/ 2509903 w 2937099"/>
              <a:gd name="connsiteY6-574" fmla="*/ 1273622 h 1377552"/>
              <a:gd name="connsiteX7-575" fmla="*/ 2621532 w 2937099"/>
              <a:gd name="connsiteY7-576" fmla="*/ 1245718 h 1377552"/>
              <a:gd name="connsiteX8-577" fmla="*/ 2761777 w 2937099"/>
              <a:gd name="connsiteY8-578" fmla="*/ 1294484 h 1377552"/>
              <a:gd name="connsiteX9-579" fmla="*/ 2937099 w 2937099"/>
              <a:gd name="connsiteY9-580" fmla="*/ 1377552 h 1377552"/>
              <a:gd name="connsiteX0-581" fmla="*/ 0 w 2937099"/>
              <a:gd name="connsiteY0-582" fmla="*/ 0 h 1383578"/>
              <a:gd name="connsiteX1-583" fmla="*/ 1001463 w 2937099"/>
              <a:gd name="connsiteY1-584" fmla="*/ 477918 h 1383578"/>
              <a:gd name="connsiteX2-585" fmla="*/ 1485770 w 2937099"/>
              <a:gd name="connsiteY2-586" fmla="*/ 652183 h 1383578"/>
              <a:gd name="connsiteX3-587" fmla="*/ 1792831 w 2937099"/>
              <a:gd name="connsiteY3-588" fmla="*/ 888067 h 1383578"/>
              <a:gd name="connsiteX4-589" fmla="*/ 2194271 w 2937099"/>
              <a:gd name="connsiteY4-590" fmla="*/ 1131820 h 1383578"/>
              <a:gd name="connsiteX5-591" fmla="*/ 2364569 w 2937099"/>
              <a:gd name="connsiteY5-592" fmla="*/ 1263963 h 1383578"/>
              <a:gd name="connsiteX6-593" fmla="*/ 2509903 w 2937099"/>
              <a:gd name="connsiteY6-594" fmla="*/ 1273622 h 1383578"/>
              <a:gd name="connsiteX7-595" fmla="*/ 2621532 w 2937099"/>
              <a:gd name="connsiteY7-596" fmla="*/ 1245718 h 1383578"/>
              <a:gd name="connsiteX8-597" fmla="*/ 2761777 w 2937099"/>
              <a:gd name="connsiteY8-598" fmla="*/ 1294484 h 1383578"/>
              <a:gd name="connsiteX9-599" fmla="*/ 2937099 w 2937099"/>
              <a:gd name="connsiteY9-600" fmla="*/ 1377552 h 1383578"/>
              <a:gd name="connsiteX0-601" fmla="*/ 0 w 2937099"/>
              <a:gd name="connsiteY0-602" fmla="*/ 0 h 1382887"/>
              <a:gd name="connsiteX1-603" fmla="*/ 1001463 w 2937099"/>
              <a:gd name="connsiteY1-604" fmla="*/ 477918 h 1382887"/>
              <a:gd name="connsiteX2-605" fmla="*/ 1485770 w 2937099"/>
              <a:gd name="connsiteY2-606" fmla="*/ 652183 h 1382887"/>
              <a:gd name="connsiteX3-607" fmla="*/ 1792831 w 2937099"/>
              <a:gd name="connsiteY3-608" fmla="*/ 888067 h 1382887"/>
              <a:gd name="connsiteX4-609" fmla="*/ 2194271 w 2937099"/>
              <a:gd name="connsiteY4-610" fmla="*/ 1131820 h 1382887"/>
              <a:gd name="connsiteX5-611" fmla="*/ 2364569 w 2937099"/>
              <a:gd name="connsiteY5-612" fmla="*/ 1263963 h 1382887"/>
              <a:gd name="connsiteX6-613" fmla="*/ 2509903 w 2937099"/>
              <a:gd name="connsiteY6-614" fmla="*/ 1273622 h 1382887"/>
              <a:gd name="connsiteX7-615" fmla="*/ 2621532 w 2937099"/>
              <a:gd name="connsiteY7-616" fmla="*/ 1245718 h 1382887"/>
              <a:gd name="connsiteX8-617" fmla="*/ 2761777 w 2937099"/>
              <a:gd name="connsiteY8-618" fmla="*/ 1294484 h 1382887"/>
              <a:gd name="connsiteX9-619" fmla="*/ 2937099 w 2937099"/>
              <a:gd name="connsiteY9-620" fmla="*/ 1377552 h 1382887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  <a:cxn ang="0">
                <a:pos x="connsiteX7-15-15" y="connsiteY7-16-16"/>
              </a:cxn>
              <a:cxn ang="0">
                <a:pos x="connsiteX8-17-17" y="connsiteY8-18-18"/>
              </a:cxn>
              <a:cxn ang="0">
                <a:pos x="connsiteX9-19-19" y="connsiteY9-20-20"/>
              </a:cxn>
            </a:cxnLst>
            <a:rect l="l" t="t" r="r" b="b"/>
            <a:pathLst>
              <a:path w="2937099" h="1382887">
                <a:moveTo>
                  <a:pt x="0" y="0"/>
                </a:moveTo>
                <a:cubicBezTo>
                  <a:pt x="227704" y="59927"/>
                  <a:pt x="753835" y="369221"/>
                  <a:pt x="1001463" y="477918"/>
                </a:cubicBezTo>
                <a:cubicBezTo>
                  <a:pt x="1249091" y="586615"/>
                  <a:pt x="1353875" y="583825"/>
                  <a:pt x="1485770" y="652183"/>
                </a:cubicBezTo>
                <a:cubicBezTo>
                  <a:pt x="1617665" y="720541"/>
                  <a:pt x="1656953" y="810984"/>
                  <a:pt x="1792831" y="888067"/>
                </a:cubicBezTo>
                <a:cubicBezTo>
                  <a:pt x="1974088" y="935772"/>
                  <a:pt x="2098981" y="1069171"/>
                  <a:pt x="2194271" y="1131820"/>
                </a:cubicBezTo>
                <a:cubicBezTo>
                  <a:pt x="2289561" y="1194469"/>
                  <a:pt x="2311964" y="1240329"/>
                  <a:pt x="2364569" y="1263963"/>
                </a:cubicBezTo>
                <a:cubicBezTo>
                  <a:pt x="2417174" y="1287597"/>
                  <a:pt x="2467076" y="1276663"/>
                  <a:pt x="2509903" y="1273622"/>
                </a:cubicBezTo>
                <a:cubicBezTo>
                  <a:pt x="2552730" y="1270581"/>
                  <a:pt x="2561313" y="1233672"/>
                  <a:pt x="2621532" y="1245718"/>
                </a:cubicBezTo>
                <a:cubicBezTo>
                  <a:pt x="2681751" y="1257764"/>
                  <a:pt x="2709182" y="1272512"/>
                  <a:pt x="2761777" y="1294484"/>
                </a:cubicBezTo>
                <a:cubicBezTo>
                  <a:pt x="2819711" y="1362974"/>
                  <a:pt x="2872734" y="1396759"/>
                  <a:pt x="2937099" y="1377552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none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88" name="矩形 87"/>
          <p:cNvSpPr/>
          <p:nvPr/>
        </p:nvSpPr>
        <p:spPr>
          <a:xfrm rot="241910">
            <a:off x="1850880" y="7225227"/>
            <a:ext cx="211340" cy="85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天泉路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0" name="矩形 89"/>
          <p:cNvSpPr/>
          <p:nvPr/>
        </p:nvSpPr>
        <p:spPr>
          <a:xfrm rot="1704530">
            <a:off x="1199836" y="7798781"/>
            <a:ext cx="281787" cy="85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启迪大街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4" name="矩形 93"/>
          <p:cNvSpPr/>
          <p:nvPr/>
        </p:nvSpPr>
        <p:spPr>
          <a:xfrm rot="1749949">
            <a:off x="1859566" y="8091948"/>
            <a:ext cx="176117" cy="710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沧小路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8" name="矩形 97"/>
          <p:cNvSpPr/>
          <p:nvPr/>
        </p:nvSpPr>
        <p:spPr>
          <a:xfrm rot="1944212">
            <a:off x="1577312" y="7544586"/>
            <a:ext cx="281787" cy="85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南湾营街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9" name="矩形 98"/>
          <p:cNvSpPr/>
          <p:nvPr/>
        </p:nvSpPr>
        <p:spPr>
          <a:xfrm rot="3179683">
            <a:off x="1269695" y="7858661"/>
            <a:ext cx="92168" cy="346950"/>
          </a:xfrm>
          <a:prstGeom prst="rect">
            <a:avLst/>
          </a:prstGeom>
        </p:spPr>
        <p:txBody>
          <a:bodyPr vert="eaVert" wrap="square" lIns="0" r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dist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东麒路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矩形 99"/>
          <p:cNvSpPr/>
          <p:nvPr/>
        </p:nvSpPr>
        <p:spPr>
          <a:xfrm rot="241910">
            <a:off x="1811548" y="7356141"/>
            <a:ext cx="211340" cy="85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天和路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1" name="矩形 100"/>
          <p:cNvSpPr/>
          <p:nvPr/>
        </p:nvSpPr>
        <p:spPr>
          <a:xfrm rot="321968">
            <a:off x="1477919" y="8879685"/>
            <a:ext cx="208405" cy="82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石杨路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6" name="矩形 180"/>
          <p:cNvSpPr/>
          <p:nvPr/>
        </p:nvSpPr>
        <p:spPr>
          <a:xfrm>
            <a:off x="1812722" y="6378106"/>
            <a:ext cx="2460351" cy="236583"/>
          </a:xfrm>
          <a:custGeom>
            <a:avLst/>
            <a:gdLst>
              <a:gd name="connsiteX0" fmla="*/ 0 w 4387788"/>
              <a:gd name="connsiteY0" fmla="*/ 0 h 7559726"/>
              <a:gd name="connsiteX1" fmla="*/ 4387788 w 4387788"/>
              <a:gd name="connsiteY1" fmla="*/ 0 h 7559726"/>
              <a:gd name="connsiteX2" fmla="*/ 4387788 w 4387788"/>
              <a:gd name="connsiteY2" fmla="*/ 7559726 h 7559726"/>
              <a:gd name="connsiteX3" fmla="*/ 0 w 4387788"/>
              <a:gd name="connsiteY3" fmla="*/ 7559726 h 7559726"/>
              <a:gd name="connsiteX4" fmla="*/ 0 w 4387788"/>
              <a:gd name="connsiteY4" fmla="*/ 0 h 7559726"/>
              <a:gd name="connsiteX0-1" fmla="*/ 0 w 4387788"/>
              <a:gd name="connsiteY0-2" fmla="*/ 0 h 7559726"/>
              <a:gd name="connsiteX1-3" fmla="*/ 4387788 w 4387788"/>
              <a:gd name="connsiteY1-4" fmla="*/ 0 h 7559726"/>
              <a:gd name="connsiteX2-5" fmla="*/ 4387788 w 4387788"/>
              <a:gd name="connsiteY2-6" fmla="*/ 7559726 h 7559726"/>
              <a:gd name="connsiteX3-7" fmla="*/ 0 w 4387788"/>
              <a:gd name="connsiteY3-8" fmla="*/ 7559726 h 7559726"/>
              <a:gd name="connsiteX4-9" fmla="*/ 91440 w 4387788"/>
              <a:gd name="connsiteY4-10" fmla="*/ 91440 h 7559726"/>
              <a:gd name="connsiteX0-11" fmla="*/ 0 w 4387788"/>
              <a:gd name="connsiteY0-12" fmla="*/ 0 h 7559726"/>
              <a:gd name="connsiteX1-13" fmla="*/ 4387788 w 4387788"/>
              <a:gd name="connsiteY1-14" fmla="*/ 0 h 7559726"/>
              <a:gd name="connsiteX2-15" fmla="*/ 4387788 w 4387788"/>
              <a:gd name="connsiteY2-16" fmla="*/ 7559726 h 7559726"/>
              <a:gd name="connsiteX3-17" fmla="*/ 0 w 4387788"/>
              <a:gd name="connsiteY3-18" fmla="*/ 7559726 h 7559726"/>
              <a:gd name="connsiteX0-19" fmla="*/ 4178300 w 4387788"/>
              <a:gd name="connsiteY0-20" fmla="*/ 0 h 7597826"/>
              <a:gd name="connsiteX1-21" fmla="*/ 4387788 w 4387788"/>
              <a:gd name="connsiteY1-22" fmla="*/ 38100 h 7597826"/>
              <a:gd name="connsiteX2-23" fmla="*/ 4387788 w 4387788"/>
              <a:gd name="connsiteY2-24" fmla="*/ 7597826 h 7597826"/>
              <a:gd name="connsiteX3-25" fmla="*/ 0 w 4387788"/>
              <a:gd name="connsiteY3-26" fmla="*/ 7597826 h 7597826"/>
              <a:gd name="connsiteX0-27" fmla="*/ 4178300 w 4387788"/>
              <a:gd name="connsiteY0-28" fmla="*/ 0 h 7597826"/>
              <a:gd name="connsiteX1-29" fmla="*/ 2647888 w 4387788"/>
              <a:gd name="connsiteY1-30" fmla="*/ 463550 h 7597826"/>
              <a:gd name="connsiteX2-31" fmla="*/ 4387788 w 4387788"/>
              <a:gd name="connsiteY2-32" fmla="*/ 7597826 h 7597826"/>
              <a:gd name="connsiteX3-33" fmla="*/ 0 w 4387788"/>
              <a:gd name="connsiteY3-34" fmla="*/ 7597826 h 7597826"/>
              <a:gd name="connsiteX0-35" fmla="*/ 4178300 w 4387788"/>
              <a:gd name="connsiteY0-36" fmla="*/ 0 h 7597826"/>
              <a:gd name="connsiteX1-37" fmla="*/ 2647888 w 4387788"/>
              <a:gd name="connsiteY1-38" fmla="*/ 463550 h 7597826"/>
              <a:gd name="connsiteX2-39" fmla="*/ 4387788 w 4387788"/>
              <a:gd name="connsiteY2-40" fmla="*/ 7597826 h 7597826"/>
              <a:gd name="connsiteX3-41" fmla="*/ 0 w 4387788"/>
              <a:gd name="connsiteY3-42" fmla="*/ 7597826 h 7597826"/>
              <a:gd name="connsiteX0-43" fmla="*/ 4362450 w 4387788"/>
              <a:gd name="connsiteY0-44" fmla="*/ 0 h 7540676"/>
              <a:gd name="connsiteX1-45" fmla="*/ 2647888 w 4387788"/>
              <a:gd name="connsiteY1-46" fmla="*/ 406400 h 7540676"/>
              <a:gd name="connsiteX2-47" fmla="*/ 4387788 w 4387788"/>
              <a:gd name="connsiteY2-48" fmla="*/ 7540676 h 7540676"/>
              <a:gd name="connsiteX3-49" fmla="*/ 0 w 4387788"/>
              <a:gd name="connsiteY3-50" fmla="*/ 7540676 h 7540676"/>
              <a:gd name="connsiteX0-51" fmla="*/ 4362450 w 4387788"/>
              <a:gd name="connsiteY0-52" fmla="*/ 0 h 7540676"/>
              <a:gd name="connsiteX1-53" fmla="*/ 2647888 w 4387788"/>
              <a:gd name="connsiteY1-54" fmla="*/ 406400 h 7540676"/>
              <a:gd name="connsiteX2-55" fmla="*/ 4387788 w 4387788"/>
              <a:gd name="connsiteY2-56" fmla="*/ 7540676 h 7540676"/>
              <a:gd name="connsiteX3-57" fmla="*/ 0 w 4387788"/>
              <a:gd name="connsiteY3-58" fmla="*/ 7540676 h 7540676"/>
              <a:gd name="connsiteX0-59" fmla="*/ 4362450 w 4387788"/>
              <a:gd name="connsiteY0-60" fmla="*/ 0 h 7540676"/>
              <a:gd name="connsiteX1-61" fmla="*/ 2622488 w 4387788"/>
              <a:gd name="connsiteY1-62" fmla="*/ 381000 h 7540676"/>
              <a:gd name="connsiteX2-63" fmla="*/ 4387788 w 4387788"/>
              <a:gd name="connsiteY2-64" fmla="*/ 7540676 h 7540676"/>
              <a:gd name="connsiteX3-65" fmla="*/ 0 w 4387788"/>
              <a:gd name="connsiteY3-66" fmla="*/ 7540676 h 7540676"/>
              <a:gd name="connsiteX0-67" fmla="*/ 4362450 w 4387788"/>
              <a:gd name="connsiteY0-68" fmla="*/ 0 h 7540676"/>
              <a:gd name="connsiteX1-69" fmla="*/ 2622488 w 4387788"/>
              <a:gd name="connsiteY1-70" fmla="*/ 381000 h 7540676"/>
              <a:gd name="connsiteX2-71" fmla="*/ 4387788 w 4387788"/>
              <a:gd name="connsiteY2-72" fmla="*/ 7540676 h 7540676"/>
              <a:gd name="connsiteX3-73" fmla="*/ 0 w 4387788"/>
              <a:gd name="connsiteY3-74" fmla="*/ 7540676 h 7540676"/>
              <a:gd name="connsiteX0-75" fmla="*/ 4362450 w 4387788"/>
              <a:gd name="connsiteY0-76" fmla="*/ 0 h 7540676"/>
              <a:gd name="connsiteX1-77" fmla="*/ 2685988 w 4387788"/>
              <a:gd name="connsiteY1-78" fmla="*/ 374650 h 7540676"/>
              <a:gd name="connsiteX2-79" fmla="*/ 4387788 w 4387788"/>
              <a:gd name="connsiteY2-80" fmla="*/ 7540676 h 7540676"/>
              <a:gd name="connsiteX3-81" fmla="*/ 0 w 4387788"/>
              <a:gd name="connsiteY3-82" fmla="*/ 7540676 h 7540676"/>
              <a:gd name="connsiteX0-83" fmla="*/ 4362450 w 4387788"/>
              <a:gd name="connsiteY0-84" fmla="*/ 0 h 7540676"/>
              <a:gd name="connsiteX1-85" fmla="*/ 2685988 w 4387788"/>
              <a:gd name="connsiteY1-86" fmla="*/ 374650 h 7540676"/>
              <a:gd name="connsiteX2-87" fmla="*/ 4387788 w 4387788"/>
              <a:gd name="connsiteY2-88" fmla="*/ 7540676 h 7540676"/>
              <a:gd name="connsiteX3-89" fmla="*/ 0 w 4387788"/>
              <a:gd name="connsiteY3-90" fmla="*/ 7540676 h 7540676"/>
              <a:gd name="connsiteX0-91" fmla="*/ 4362450 w 4387788"/>
              <a:gd name="connsiteY0-92" fmla="*/ 0 h 7540676"/>
              <a:gd name="connsiteX1-93" fmla="*/ 2685988 w 4387788"/>
              <a:gd name="connsiteY1-94" fmla="*/ 374650 h 7540676"/>
              <a:gd name="connsiteX2-95" fmla="*/ 4387788 w 4387788"/>
              <a:gd name="connsiteY2-96" fmla="*/ 7540676 h 7540676"/>
              <a:gd name="connsiteX3-97" fmla="*/ 0 w 4387788"/>
              <a:gd name="connsiteY3-98" fmla="*/ 7540676 h 7540676"/>
              <a:gd name="connsiteX0-99" fmla="*/ 5137150 w 5162488"/>
              <a:gd name="connsiteY0-100" fmla="*/ 0 h 7540676"/>
              <a:gd name="connsiteX1-101" fmla="*/ 3460688 w 5162488"/>
              <a:gd name="connsiteY1-102" fmla="*/ 374650 h 7540676"/>
              <a:gd name="connsiteX2-103" fmla="*/ 5162488 w 5162488"/>
              <a:gd name="connsiteY2-104" fmla="*/ 7540676 h 7540676"/>
              <a:gd name="connsiteX3-105" fmla="*/ 0 w 5162488"/>
              <a:gd name="connsiteY3-106" fmla="*/ 250876 h 7540676"/>
              <a:gd name="connsiteX0-107" fmla="*/ 5137150 w 5137150"/>
              <a:gd name="connsiteY0-108" fmla="*/ 0 h 374650"/>
              <a:gd name="connsiteX1-109" fmla="*/ 3460688 w 5137150"/>
              <a:gd name="connsiteY1-110" fmla="*/ 374650 h 374650"/>
              <a:gd name="connsiteX2-111" fmla="*/ 1873188 w 5137150"/>
              <a:gd name="connsiteY2-112" fmla="*/ 149276 h 374650"/>
              <a:gd name="connsiteX3-113" fmla="*/ 0 w 5137150"/>
              <a:gd name="connsiteY3-114" fmla="*/ 250876 h 374650"/>
              <a:gd name="connsiteX0-115" fmla="*/ 5137150 w 5137150"/>
              <a:gd name="connsiteY0-116" fmla="*/ 0 h 520751"/>
              <a:gd name="connsiteX1-117" fmla="*/ 3460688 w 5137150"/>
              <a:gd name="connsiteY1-118" fmla="*/ 374650 h 520751"/>
              <a:gd name="connsiteX2-119" fmla="*/ 2673288 w 5137150"/>
              <a:gd name="connsiteY2-120" fmla="*/ 520751 h 520751"/>
              <a:gd name="connsiteX3-121" fmla="*/ 0 w 5137150"/>
              <a:gd name="connsiteY3-122" fmla="*/ 250876 h 520751"/>
              <a:gd name="connsiteX0-123" fmla="*/ 5137150 w 5137150"/>
              <a:gd name="connsiteY0-124" fmla="*/ 0 h 537745"/>
              <a:gd name="connsiteX1-125" fmla="*/ 3460688 w 5137150"/>
              <a:gd name="connsiteY1-126" fmla="*/ 374650 h 537745"/>
              <a:gd name="connsiteX2-127" fmla="*/ 2673288 w 5137150"/>
              <a:gd name="connsiteY2-128" fmla="*/ 520751 h 537745"/>
              <a:gd name="connsiteX3-129" fmla="*/ 0 w 5137150"/>
              <a:gd name="connsiteY3-130" fmla="*/ 250876 h 537745"/>
              <a:gd name="connsiteX0-131" fmla="*/ 5137150 w 5137150"/>
              <a:gd name="connsiteY0-132" fmla="*/ 0 h 543436"/>
              <a:gd name="connsiteX1-133" fmla="*/ 3460688 w 5137150"/>
              <a:gd name="connsiteY1-134" fmla="*/ 374650 h 543436"/>
              <a:gd name="connsiteX2-135" fmla="*/ 2673288 w 5137150"/>
              <a:gd name="connsiteY2-136" fmla="*/ 520751 h 543436"/>
              <a:gd name="connsiteX3-137" fmla="*/ 0 w 5137150"/>
              <a:gd name="connsiteY3-138" fmla="*/ 250876 h 543436"/>
              <a:gd name="connsiteX0-139" fmla="*/ 5137150 w 5137150"/>
              <a:gd name="connsiteY0-140" fmla="*/ 0 h 543436"/>
              <a:gd name="connsiteX1-141" fmla="*/ 3460688 w 5137150"/>
              <a:gd name="connsiteY1-142" fmla="*/ 374650 h 543436"/>
              <a:gd name="connsiteX2-143" fmla="*/ 2673288 w 5137150"/>
              <a:gd name="connsiteY2-144" fmla="*/ 520751 h 543436"/>
              <a:gd name="connsiteX3-145" fmla="*/ 0 w 5137150"/>
              <a:gd name="connsiteY3-146" fmla="*/ 250876 h 543436"/>
              <a:gd name="connsiteX0-147" fmla="*/ 5137150 w 5137150"/>
              <a:gd name="connsiteY0-148" fmla="*/ 0 h 540721"/>
              <a:gd name="connsiteX1-149" fmla="*/ 3446401 w 5137150"/>
              <a:gd name="connsiteY1-150" fmla="*/ 350838 h 540721"/>
              <a:gd name="connsiteX2-151" fmla="*/ 2673288 w 5137150"/>
              <a:gd name="connsiteY2-152" fmla="*/ 520751 h 540721"/>
              <a:gd name="connsiteX3-153" fmla="*/ 0 w 5137150"/>
              <a:gd name="connsiteY3-154" fmla="*/ 250876 h 540721"/>
              <a:gd name="connsiteX0-155" fmla="*/ 5137150 w 5137150"/>
              <a:gd name="connsiteY0-156" fmla="*/ 0 h 540721"/>
              <a:gd name="connsiteX1-157" fmla="*/ 3446401 w 5137150"/>
              <a:gd name="connsiteY1-158" fmla="*/ 350838 h 540721"/>
              <a:gd name="connsiteX2-159" fmla="*/ 2673288 w 5137150"/>
              <a:gd name="connsiteY2-160" fmla="*/ 520751 h 540721"/>
              <a:gd name="connsiteX3-161" fmla="*/ 0 w 5137150"/>
              <a:gd name="connsiteY3-162" fmla="*/ 250876 h 540721"/>
              <a:gd name="connsiteX0-163" fmla="*/ 5137150 w 5137150"/>
              <a:gd name="connsiteY0-164" fmla="*/ 0 h 540721"/>
              <a:gd name="connsiteX1-165" fmla="*/ 3446401 w 5137150"/>
              <a:gd name="connsiteY1-166" fmla="*/ 350838 h 540721"/>
              <a:gd name="connsiteX2-167" fmla="*/ 2673288 w 5137150"/>
              <a:gd name="connsiteY2-168" fmla="*/ 520751 h 540721"/>
              <a:gd name="connsiteX3-169" fmla="*/ 0 w 5137150"/>
              <a:gd name="connsiteY3-170" fmla="*/ 250876 h 540721"/>
              <a:gd name="connsiteX0-171" fmla="*/ 5137150 w 5137150"/>
              <a:gd name="connsiteY0-172" fmla="*/ 0 h 540721"/>
              <a:gd name="connsiteX1-173" fmla="*/ 3446401 w 5137150"/>
              <a:gd name="connsiteY1-174" fmla="*/ 350838 h 540721"/>
              <a:gd name="connsiteX2-175" fmla="*/ 2673288 w 5137150"/>
              <a:gd name="connsiteY2-176" fmla="*/ 520751 h 540721"/>
              <a:gd name="connsiteX3-177" fmla="*/ 0 w 5137150"/>
              <a:gd name="connsiteY3-178" fmla="*/ 250876 h 540721"/>
              <a:gd name="connsiteX0-179" fmla="*/ 5137150 w 5137150"/>
              <a:gd name="connsiteY0-180" fmla="*/ 0 h 542548"/>
              <a:gd name="connsiteX1-181" fmla="*/ 3446401 w 5137150"/>
              <a:gd name="connsiteY1-182" fmla="*/ 350838 h 542548"/>
              <a:gd name="connsiteX2-183" fmla="*/ 2673288 w 5137150"/>
              <a:gd name="connsiteY2-184" fmla="*/ 520751 h 542548"/>
              <a:gd name="connsiteX3-185" fmla="*/ 0 w 5137150"/>
              <a:gd name="connsiteY3-186" fmla="*/ 250876 h 542548"/>
              <a:gd name="connsiteX0-187" fmla="*/ 5137150 w 5137150"/>
              <a:gd name="connsiteY0-188" fmla="*/ 0 h 542548"/>
              <a:gd name="connsiteX1-189" fmla="*/ 3446401 w 5137150"/>
              <a:gd name="connsiteY1-190" fmla="*/ 350838 h 542548"/>
              <a:gd name="connsiteX2-191" fmla="*/ 2673288 w 5137150"/>
              <a:gd name="connsiteY2-192" fmla="*/ 520751 h 542548"/>
              <a:gd name="connsiteX3-193" fmla="*/ 1878979 w 5137150"/>
              <a:gd name="connsiteY3-194" fmla="*/ 444550 h 542548"/>
              <a:gd name="connsiteX4-195" fmla="*/ 0 w 5137150"/>
              <a:gd name="connsiteY4-196" fmla="*/ 250876 h 542548"/>
              <a:gd name="connsiteX0-197" fmla="*/ 5137150 w 5137150"/>
              <a:gd name="connsiteY0-198" fmla="*/ 0 h 542548"/>
              <a:gd name="connsiteX1-199" fmla="*/ 3446401 w 5137150"/>
              <a:gd name="connsiteY1-200" fmla="*/ 350838 h 542548"/>
              <a:gd name="connsiteX2-201" fmla="*/ 2673288 w 5137150"/>
              <a:gd name="connsiteY2-202" fmla="*/ 520751 h 542548"/>
              <a:gd name="connsiteX3-203" fmla="*/ 2040904 w 5137150"/>
              <a:gd name="connsiteY3-204" fmla="*/ 115938 h 542548"/>
              <a:gd name="connsiteX4-205" fmla="*/ 0 w 5137150"/>
              <a:gd name="connsiteY4-206" fmla="*/ 250876 h 542548"/>
              <a:gd name="connsiteX0-207" fmla="*/ 5137150 w 5137150"/>
              <a:gd name="connsiteY0-208" fmla="*/ 0 h 542548"/>
              <a:gd name="connsiteX1-209" fmla="*/ 3446401 w 5137150"/>
              <a:gd name="connsiteY1-210" fmla="*/ 350838 h 542548"/>
              <a:gd name="connsiteX2-211" fmla="*/ 2673288 w 5137150"/>
              <a:gd name="connsiteY2-212" fmla="*/ 520751 h 542548"/>
              <a:gd name="connsiteX3-213" fmla="*/ 2179016 w 5137150"/>
              <a:gd name="connsiteY3-214" fmla="*/ 473125 h 542548"/>
              <a:gd name="connsiteX4-215" fmla="*/ 0 w 5137150"/>
              <a:gd name="connsiteY4-216" fmla="*/ 250876 h 542548"/>
              <a:gd name="connsiteX0-217" fmla="*/ 5137150 w 5137150"/>
              <a:gd name="connsiteY0-218" fmla="*/ 0 h 542548"/>
              <a:gd name="connsiteX1-219" fmla="*/ 3446401 w 5137150"/>
              <a:gd name="connsiteY1-220" fmla="*/ 350838 h 542548"/>
              <a:gd name="connsiteX2-221" fmla="*/ 2673288 w 5137150"/>
              <a:gd name="connsiteY2-222" fmla="*/ 520751 h 542548"/>
              <a:gd name="connsiteX3-223" fmla="*/ 2179016 w 5137150"/>
              <a:gd name="connsiteY3-224" fmla="*/ 473125 h 542548"/>
              <a:gd name="connsiteX4-225" fmla="*/ 1002679 w 5137150"/>
              <a:gd name="connsiteY4-226" fmla="*/ 358825 h 542548"/>
              <a:gd name="connsiteX5" fmla="*/ 0 w 5137150"/>
              <a:gd name="connsiteY5" fmla="*/ 250876 h 542548"/>
              <a:gd name="connsiteX0-227" fmla="*/ 5137150 w 5137150"/>
              <a:gd name="connsiteY0-228" fmla="*/ 84088 h 626636"/>
              <a:gd name="connsiteX1-229" fmla="*/ 3446401 w 5137150"/>
              <a:gd name="connsiteY1-230" fmla="*/ 434926 h 626636"/>
              <a:gd name="connsiteX2-231" fmla="*/ 2673288 w 5137150"/>
              <a:gd name="connsiteY2-232" fmla="*/ 604839 h 626636"/>
              <a:gd name="connsiteX3-233" fmla="*/ 2179016 w 5137150"/>
              <a:gd name="connsiteY3-234" fmla="*/ 557213 h 626636"/>
              <a:gd name="connsiteX4-235" fmla="*/ 1407491 w 5137150"/>
              <a:gd name="connsiteY4-236" fmla="*/ 0 h 626636"/>
              <a:gd name="connsiteX5-237" fmla="*/ 0 w 5137150"/>
              <a:gd name="connsiteY5-238" fmla="*/ 334964 h 626636"/>
              <a:gd name="connsiteX0-239" fmla="*/ 5137150 w 5137150"/>
              <a:gd name="connsiteY0-240" fmla="*/ 0 h 542548"/>
              <a:gd name="connsiteX1-241" fmla="*/ 3446401 w 5137150"/>
              <a:gd name="connsiteY1-242" fmla="*/ 350838 h 542548"/>
              <a:gd name="connsiteX2-243" fmla="*/ 2673288 w 5137150"/>
              <a:gd name="connsiteY2-244" fmla="*/ 520751 h 542548"/>
              <a:gd name="connsiteX3-245" fmla="*/ 2179016 w 5137150"/>
              <a:gd name="connsiteY3-246" fmla="*/ 473125 h 542548"/>
              <a:gd name="connsiteX4-247" fmla="*/ 1140791 w 5137150"/>
              <a:gd name="connsiteY4-248" fmla="*/ 377875 h 542548"/>
              <a:gd name="connsiteX5-249" fmla="*/ 0 w 5137150"/>
              <a:gd name="connsiteY5-250" fmla="*/ 250876 h 542548"/>
              <a:gd name="connsiteX0-251" fmla="*/ 5137150 w 5137150"/>
              <a:gd name="connsiteY0-252" fmla="*/ 0 h 542548"/>
              <a:gd name="connsiteX1-253" fmla="*/ 3446401 w 5137150"/>
              <a:gd name="connsiteY1-254" fmla="*/ 350838 h 542548"/>
              <a:gd name="connsiteX2-255" fmla="*/ 2673288 w 5137150"/>
              <a:gd name="connsiteY2-256" fmla="*/ 520751 h 542548"/>
              <a:gd name="connsiteX3-257" fmla="*/ 2179016 w 5137150"/>
              <a:gd name="connsiteY3-258" fmla="*/ 473125 h 542548"/>
              <a:gd name="connsiteX4-259" fmla="*/ 1140791 w 5137150"/>
              <a:gd name="connsiteY4-260" fmla="*/ 377875 h 542548"/>
              <a:gd name="connsiteX5-261" fmla="*/ 0 w 5137150"/>
              <a:gd name="connsiteY5-262" fmla="*/ 250876 h 542548"/>
              <a:gd name="connsiteX0-263" fmla="*/ 5137150 w 5137150"/>
              <a:gd name="connsiteY0-264" fmla="*/ 0 h 542548"/>
              <a:gd name="connsiteX1-265" fmla="*/ 3446401 w 5137150"/>
              <a:gd name="connsiteY1-266" fmla="*/ 350838 h 542548"/>
              <a:gd name="connsiteX2-267" fmla="*/ 2673288 w 5137150"/>
              <a:gd name="connsiteY2-268" fmla="*/ 520751 h 542548"/>
              <a:gd name="connsiteX3-269" fmla="*/ 2179016 w 5137150"/>
              <a:gd name="connsiteY3-270" fmla="*/ 473125 h 542548"/>
              <a:gd name="connsiteX4-271" fmla="*/ 1140791 w 5137150"/>
              <a:gd name="connsiteY4-272" fmla="*/ 377875 h 542548"/>
              <a:gd name="connsiteX5-273" fmla="*/ 0 w 5137150"/>
              <a:gd name="connsiteY5-274" fmla="*/ 250876 h 542548"/>
              <a:gd name="connsiteX0-275" fmla="*/ 5137150 w 5137150"/>
              <a:gd name="connsiteY0-276" fmla="*/ 0 h 542548"/>
              <a:gd name="connsiteX1-277" fmla="*/ 3446401 w 5137150"/>
              <a:gd name="connsiteY1-278" fmla="*/ 350838 h 542548"/>
              <a:gd name="connsiteX2-279" fmla="*/ 2673288 w 5137150"/>
              <a:gd name="connsiteY2-280" fmla="*/ 520751 h 542548"/>
              <a:gd name="connsiteX3-281" fmla="*/ 2179016 w 5137150"/>
              <a:gd name="connsiteY3-282" fmla="*/ 473125 h 542548"/>
              <a:gd name="connsiteX4-283" fmla="*/ 1140791 w 5137150"/>
              <a:gd name="connsiteY4-284" fmla="*/ 377875 h 542548"/>
              <a:gd name="connsiteX5-285" fmla="*/ 0 w 5137150"/>
              <a:gd name="connsiteY5-286" fmla="*/ 250876 h 542548"/>
              <a:gd name="connsiteX0-287" fmla="*/ 5137150 w 5137150"/>
              <a:gd name="connsiteY0-288" fmla="*/ 0 h 542548"/>
              <a:gd name="connsiteX1-289" fmla="*/ 3446401 w 5137150"/>
              <a:gd name="connsiteY1-290" fmla="*/ 350838 h 542548"/>
              <a:gd name="connsiteX2-291" fmla="*/ 2673288 w 5137150"/>
              <a:gd name="connsiteY2-292" fmla="*/ 520751 h 542548"/>
              <a:gd name="connsiteX3-293" fmla="*/ 2179016 w 5137150"/>
              <a:gd name="connsiteY3-294" fmla="*/ 473125 h 542548"/>
              <a:gd name="connsiteX4-295" fmla="*/ 1140791 w 5137150"/>
              <a:gd name="connsiteY4-296" fmla="*/ 377875 h 542548"/>
              <a:gd name="connsiteX5-297" fmla="*/ 0 w 5137150"/>
              <a:gd name="connsiteY5-298" fmla="*/ 250876 h 542548"/>
              <a:gd name="connsiteX0-299" fmla="*/ 5137150 w 5137150"/>
              <a:gd name="connsiteY0-300" fmla="*/ 0 h 542548"/>
              <a:gd name="connsiteX1-301" fmla="*/ 3446401 w 5137150"/>
              <a:gd name="connsiteY1-302" fmla="*/ 350838 h 542548"/>
              <a:gd name="connsiteX2-303" fmla="*/ 2673288 w 5137150"/>
              <a:gd name="connsiteY2-304" fmla="*/ 520751 h 542548"/>
              <a:gd name="connsiteX3-305" fmla="*/ 2179016 w 5137150"/>
              <a:gd name="connsiteY3-306" fmla="*/ 473125 h 542548"/>
              <a:gd name="connsiteX4-307" fmla="*/ 1140791 w 5137150"/>
              <a:gd name="connsiteY4-308" fmla="*/ 377875 h 542548"/>
              <a:gd name="connsiteX5-309" fmla="*/ 0 w 5137150"/>
              <a:gd name="connsiteY5-310" fmla="*/ 250876 h 542548"/>
              <a:gd name="connsiteX0-311" fmla="*/ 5137150 w 5137150"/>
              <a:gd name="connsiteY0-312" fmla="*/ 0 h 542548"/>
              <a:gd name="connsiteX1-313" fmla="*/ 3446401 w 5137150"/>
              <a:gd name="connsiteY1-314" fmla="*/ 350838 h 542548"/>
              <a:gd name="connsiteX2-315" fmla="*/ 2673288 w 5137150"/>
              <a:gd name="connsiteY2-316" fmla="*/ 520751 h 542548"/>
              <a:gd name="connsiteX3-317" fmla="*/ 2179016 w 5137150"/>
              <a:gd name="connsiteY3-318" fmla="*/ 473125 h 542548"/>
              <a:gd name="connsiteX4-319" fmla="*/ 1150316 w 5137150"/>
              <a:gd name="connsiteY4-320" fmla="*/ 373113 h 542548"/>
              <a:gd name="connsiteX5-321" fmla="*/ 0 w 5137150"/>
              <a:gd name="connsiteY5-322" fmla="*/ 250876 h 542548"/>
              <a:gd name="connsiteX0-323" fmla="*/ 5137150 w 5137150"/>
              <a:gd name="connsiteY0-324" fmla="*/ 0 h 542548"/>
              <a:gd name="connsiteX1-325" fmla="*/ 3446401 w 5137150"/>
              <a:gd name="connsiteY1-326" fmla="*/ 350838 h 542548"/>
              <a:gd name="connsiteX2-327" fmla="*/ 2673288 w 5137150"/>
              <a:gd name="connsiteY2-328" fmla="*/ 520751 h 542548"/>
              <a:gd name="connsiteX3-329" fmla="*/ 2179016 w 5137150"/>
              <a:gd name="connsiteY3-330" fmla="*/ 473125 h 542548"/>
              <a:gd name="connsiteX4-331" fmla="*/ 1150316 w 5137150"/>
              <a:gd name="connsiteY4-332" fmla="*/ 373113 h 542548"/>
              <a:gd name="connsiteX5-333" fmla="*/ 0 w 5137150"/>
              <a:gd name="connsiteY5-334" fmla="*/ 250876 h 542548"/>
              <a:gd name="connsiteX0-335" fmla="*/ 5137150 w 5137150"/>
              <a:gd name="connsiteY0-336" fmla="*/ 0 h 542548"/>
              <a:gd name="connsiteX1-337" fmla="*/ 3446401 w 5137150"/>
              <a:gd name="connsiteY1-338" fmla="*/ 350838 h 542548"/>
              <a:gd name="connsiteX2-339" fmla="*/ 2673288 w 5137150"/>
              <a:gd name="connsiteY2-340" fmla="*/ 520751 h 542548"/>
              <a:gd name="connsiteX3-341" fmla="*/ 2179016 w 5137150"/>
              <a:gd name="connsiteY3-342" fmla="*/ 473125 h 542548"/>
              <a:gd name="connsiteX4-343" fmla="*/ 1150316 w 5137150"/>
              <a:gd name="connsiteY4-344" fmla="*/ 373113 h 542548"/>
              <a:gd name="connsiteX5-345" fmla="*/ 0 w 5137150"/>
              <a:gd name="connsiteY5-346" fmla="*/ 250876 h 542548"/>
              <a:gd name="connsiteX0-347" fmla="*/ 5137150 w 5137150"/>
              <a:gd name="connsiteY0-348" fmla="*/ 0 h 542548"/>
              <a:gd name="connsiteX1-349" fmla="*/ 3446401 w 5137150"/>
              <a:gd name="connsiteY1-350" fmla="*/ 350838 h 542548"/>
              <a:gd name="connsiteX2-351" fmla="*/ 2673288 w 5137150"/>
              <a:gd name="connsiteY2-352" fmla="*/ 520751 h 542548"/>
              <a:gd name="connsiteX3-353" fmla="*/ 2179016 w 5137150"/>
              <a:gd name="connsiteY3-354" fmla="*/ 473125 h 542548"/>
              <a:gd name="connsiteX4-355" fmla="*/ 1150316 w 5137150"/>
              <a:gd name="connsiteY4-356" fmla="*/ 373113 h 542548"/>
              <a:gd name="connsiteX5-357" fmla="*/ 688354 w 5137150"/>
              <a:gd name="connsiteY5-358" fmla="*/ 322312 h 542548"/>
              <a:gd name="connsiteX6" fmla="*/ 0 w 5137150"/>
              <a:gd name="connsiteY6" fmla="*/ 250876 h 542548"/>
              <a:gd name="connsiteX0-359" fmla="*/ 5638800 w 5638800"/>
              <a:gd name="connsiteY0-360" fmla="*/ 0 h 542548"/>
              <a:gd name="connsiteX1-361" fmla="*/ 3948051 w 5638800"/>
              <a:gd name="connsiteY1-362" fmla="*/ 350838 h 542548"/>
              <a:gd name="connsiteX2-363" fmla="*/ 3174938 w 5638800"/>
              <a:gd name="connsiteY2-364" fmla="*/ 520751 h 542548"/>
              <a:gd name="connsiteX3-365" fmla="*/ 2680666 w 5638800"/>
              <a:gd name="connsiteY3-366" fmla="*/ 473125 h 542548"/>
              <a:gd name="connsiteX4-367" fmla="*/ 1651966 w 5638800"/>
              <a:gd name="connsiteY4-368" fmla="*/ 373113 h 542548"/>
              <a:gd name="connsiteX5-369" fmla="*/ 1190004 w 5638800"/>
              <a:gd name="connsiteY5-370" fmla="*/ 322312 h 542548"/>
              <a:gd name="connsiteX6-371" fmla="*/ 0 w 5638800"/>
              <a:gd name="connsiteY6-372" fmla="*/ 330251 h 542548"/>
              <a:gd name="connsiteX0-373" fmla="*/ 5638800 w 5638800"/>
              <a:gd name="connsiteY0-374" fmla="*/ 0 h 542548"/>
              <a:gd name="connsiteX1-375" fmla="*/ 3948051 w 5638800"/>
              <a:gd name="connsiteY1-376" fmla="*/ 350838 h 542548"/>
              <a:gd name="connsiteX2-377" fmla="*/ 3174938 w 5638800"/>
              <a:gd name="connsiteY2-378" fmla="*/ 520751 h 542548"/>
              <a:gd name="connsiteX3-379" fmla="*/ 2680666 w 5638800"/>
              <a:gd name="connsiteY3-380" fmla="*/ 473125 h 542548"/>
              <a:gd name="connsiteX4-381" fmla="*/ 1651966 w 5638800"/>
              <a:gd name="connsiteY4-382" fmla="*/ 373113 h 542548"/>
              <a:gd name="connsiteX5-383" fmla="*/ 1190004 w 5638800"/>
              <a:gd name="connsiteY5-384" fmla="*/ 322312 h 542548"/>
              <a:gd name="connsiteX6-385" fmla="*/ 0 w 5638800"/>
              <a:gd name="connsiteY6-386" fmla="*/ 330251 h 542548"/>
              <a:gd name="connsiteX0-387" fmla="*/ 5638800 w 5638800"/>
              <a:gd name="connsiteY0-388" fmla="*/ 0 h 542548"/>
              <a:gd name="connsiteX1-389" fmla="*/ 3948051 w 5638800"/>
              <a:gd name="connsiteY1-390" fmla="*/ 350838 h 542548"/>
              <a:gd name="connsiteX2-391" fmla="*/ 3174938 w 5638800"/>
              <a:gd name="connsiteY2-392" fmla="*/ 520751 h 542548"/>
              <a:gd name="connsiteX3-393" fmla="*/ 2680666 w 5638800"/>
              <a:gd name="connsiteY3-394" fmla="*/ 473125 h 542548"/>
              <a:gd name="connsiteX4-395" fmla="*/ 1651966 w 5638800"/>
              <a:gd name="connsiteY4-396" fmla="*/ 373113 h 542548"/>
              <a:gd name="connsiteX5-397" fmla="*/ 1202704 w 5638800"/>
              <a:gd name="connsiteY5-398" fmla="*/ 315962 h 542548"/>
              <a:gd name="connsiteX6-399" fmla="*/ 0 w 5638800"/>
              <a:gd name="connsiteY6-400" fmla="*/ 330251 h 542548"/>
              <a:gd name="connsiteX0-401" fmla="*/ 5638800 w 5638800"/>
              <a:gd name="connsiteY0-402" fmla="*/ 0 h 542548"/>
              <a:gd name="connsiteX1-403" fmla="*/ 3948051 w 5638800"/>
              <a:gd name="connsiteY1-404" fmla="*/ 350838 h 542548"/>
              <a:gd name="connsiteX2-405" fmla="*/ 3174938 w 5638800"/>
              <a:gd name="connsiteY2-406" fmla="*/ 520751 h 542548"/>
              <a:gd name="connsiteX3-407" fmla="*/ 2680666 w 5638800"/>
              <a:gd name="connsiteY3-408" fmla="*/ 473125 h 542548"/>
              <a:gd name="connsiteX4-409" fmla="*/ 1651966 w 5638800"/>
              <a:gd name="connsiteY4-410" fmla="*/ 373113 h 542548"/>
              <a:gd name="connsiteX5-411" fmla="*/ 1202704 w 5638800"/>
              <a:gd name="connsiteY5-412" fmla="*/ 315962 h 542548"/>
              <a:gd name="connsiteX6-413" fmla="*/ 0 w 5638800"/>
              <a:gd name="connsiteY6-414" fmla="*/ 330251 h 542548"/>
              <a:gd name="connsiteX0-415" fmla="*/ 5638800 w 5638800"/>
              <a:gd name="connsiteY0-416" fmla="*/ 0 h 542548"/>
              <a:gd name="connsiteX1-417" fmla="*/ 3948051 w 5638800"/>
              <a:gd name="connsiteY1-418" fmla="*/ 350838 h 542548"/>
              <a:gd name="connsiteX2-419" fmla="*/ 3174938 w 5638800"/>
              <a:gd name="connsiteY2-420" fmla="*/ 520751 h 542548"/>
              <a:gd name="connsiteX3-421" fmla="*/ 2680666 w 5638800"/>
              <a:gd name="connsiteY3-422" fmla="*/ 473125 h 542548"/>
              <a:gd name="connsiteX4-423" fmla="*/ 1651966 w 5638800"/>
              <a:gd name="connsiteY4-424" fmla="*/ 373113 h 542548"/>
              <a:gd name="connsiteX5-425" fmla="*/ 1202704 w 5638800"/>
              <a:gd name="connsiteY5-426" fmla="*/ 315962 h 542548"/>
              <a:gd name="connsiteX6-427" fmla="*/ 0 w 5638800"/>
              <a:gd name="connsiteY6-428" fmla="*/ 330251 h 542548"/>
              <a:gd name="connsiteX0-429" fmla="*/ 5638800 w 5638800"/>
              <a:gd name="connsiteY0-430" fmla="*/ 0 h 542548"/>
              <a:gd name="connsiteX1-431" fmla="*/ 3948051 w 5638800"/>
              <a:gd name="connsiteY1-432" fmla="*/ 350838 h 542548"/>
              <a:gd name="connsiteX2-433" fmla="*/ 3174938 w 5638800"/>
              <a:gd name="connsiteY2-434" fmla="*/ 520751 h 542548"/>
              <a:gd name="connsiteX3-435" fmla="*/ 2680666 w 5638800"/>
              <a:gd name="connsiteY3-436" fmla="*/ 473125 h 542548"/>
              <a:gd name="connsiteX4-437" fmla="*/ 1651966 w 5638800"/>
              <a:gd name="connsiteY4-438" fmla="*/ 373113 h 542548"/>
              <a:gd name="connsiteX5-439" fmla="*/ 1202704 w 5638800"/>
              <a:gd name="connsiteY5-440" fmla="*/ 315962 h 542548"/>
              <a:gd name="connsiteX6-441" fmla="*/ 0 w 5638800"/>
              <a:gd name="connsiteY6-442" fmla="*/ 330251 h 542548"/>
              <a:gd name="connsiteX0-443" fmla="*/ 5638800 w 5638800"/>
              <a:gd name="connsiteY0-444" fmla="*/ 0 h 542548"/>
              <a:gd name="connsiteX1-445" fmla="*/ 3948051 w 5638800"/>
              <a:gd name="connsiteY1-446" fmla="*/ 350838 h 542548"/>
              <a:gd name="connsiteX2-447" fmla="*/ 3174938 w 5638800"/>
              <a:gd name="connsiteY2-448" fmla="*/ 520751 h 542548"/>
              <a:gd name="connsiteX3-449" fmla="*/ 2680666 w 5638800"/>
              <a:gd name="connsiteY3-450" fmla="*/ 473125 h 542548"/>
              <a:gd name="connsiteX4-451" fmla="*/ 1651966 w 5638800"/>
              <a:gd name="connsiteY4-452" fmla="*/ 373113 h 542548"/>
              <a:gd name="connsiteX5-453" fmla="*/ 1202704 w 5638800"/>
              <a:gd name="connsiteY5-454" fmla="*/ 315962 h 542548"/>
              <a:gd name="connsiteX6-455" fmla="*/ 0 w 5638800"/>
              <a:gd name="connsiteY6-456" fmla="*/ 330251 h 542548"/>
              <a:gd name="connsiteX0-457" fmla="*/ 5638800 w 5638800"/>
              <a:gd name="connsiteY0-458" fmla="*/ 0 h 542548"/>
              <a:gd name="connsiteX1-459" fmla="*/ 3948051 w 5638800"/>
              <a:gd name="connsiteY1-460" fmla="*/ 350838 h 542548"/>
              <a:gd name="connsiteX2-461" fmla="*/ 3174938 w 5638800"/>
              <a:gd name="connsiteY2-462" fmla="*/ 520751 h 542548"/>
              <a:gd name="connsiteX3-463" fmla="*/ 2680666 w 5638800"/>
              <a:gd name="connsiteY3-464" fmla="*/ 473125 h 542548"/>
              <a:gd name="connsiteX4-465" fmla="*/ 1651966 w 5638800"/>
              <a:gd name="connsiteY4-466" fmla="*/ 373113 h 542548"/>
              <a:gd name="connsiteX5-467" fmla="*/ 1202704 w 5638800"/>
              <a:gd name="connsiteY5-468" fmla="*/ 315962 h 542548"/>
              <a:gd name="connsiteX6-469" fmla="*/ 0 w 5638800"/>
              <a:gd name="connsiteY6-470" fmla="*/ 330251 h 542548"/>
              <a:gd name="connsiteX0-471" fmla="*/ 5638800 w 5638800"/>
              <a:gd name="connsiteY0-472" fmla="*/ 0 h 542548"/>
              <a:gd name="connsiteX1-473" fmla="*/ 3948051 w 5638800"/>
              <a:gd name="connsiteY1-474" fmla="*/ 350838 h 542548"/>
              <a:gd name="connsiteX2-475" fmla="*/ 3174938 w 5638800"/>
              <a:gd name="connsiteY2-476" fmla="*/ 520751 h 542548"/>
              <a:gd name="connsiteX3-477" fmla="*/ 2680666 w 5638800"/>
              <a:gd name="connsiteY3-478" fmla="*/ 473125 h 542548"/>
              <a:gd name="connsiteX4-479" fmla="*/ 1651966 w 5638800"/>
              <a:gd name="connsiteY4-480" fmla="*/ 373113 h 542548"/>
              <a:gd name="connsiteX5-481" fmla="*/ 1202704 w 5638800"/>
              <a:gd name="connsiteY5-482" fmla="*/ 315962 h 542548"/>
              <a:gd name="connsiteX6-483" fmla="*/ 0 w 5638800"/>
              <a:gd name="connsiteY6-484" fmla="*/ 330251 h 542548"/>
              <a:gd name="connsiteX0-485" fmla="*/ 5638800 w 5638800"/>
              <a:gd name="connsiteY0-486" fmla="*/ 0 h 542548"/>
              <a:gd name="connsiteX1-487" fmla="*/ 3948051 w 5638800"/>
              <a:gd name="connsiteY1-488" fmla="*/ 350838 h 542548"/>
              <a:gd name="connsiteX2-489" fmla="*/ 3174938 w 5638800"/>
              <a:gd name="connsiteY2-490" fmla="*/ 520751 h 542548"/>
              <a:gd name="connsiteX3-491" fmla="*/ 2680666 w 5638800"/>
              <a:gd name="connsiteY3-492" fmla="*/ 473125 h 542548"/>
              <a:gd name="connsiteX4-493" fmla="*/ 1651966 w 5638800"/>
              <a:gd name="connsiteY4-494" fmla="*/ 373113 h 542548"/>
              <a:gd name="connsiteX5-495" fmla="*/ 1202704 w 5638800"/>
              <a:gd name="connsiteY5-496" fmla="*/ 315962 h 542548"/>
              <a:gd name="connsiteX6-497" fmla="*/ 0 w 5638800"/>
              <a:gd name="connsiteY6-498" fmla="*/ 330251 h 542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37" y="connsiteY5-238"/>
              </a:cxn>
              <a:cxn ang="0">
                <a:pos x="connsiteX6-371" y="connsiteY6-372"/>
              </a:cxn>
            </a:cxnLst>
            <a:rect l="l" t="t" r="r" b="b"/>
            <a:pathLst>
              <a:path w="5638800" h="542548">
                <a:moveTo>
                  <a:pt x="5638800" y="0"/>
                </a:moveTo>
                <a:cubicBezTo>
                  <a:pt x="4817513" y="529167"/>
                  <a:pt x="4775688" y="-37041"/>
                  <a:pt x="3948051" y="350838"/>
                </a:cubicBezTo>
                <a:cubicBezTo>
                  <a:pt x="3709396" y="461451"/>
                  <a:pt x="3551705" y="595876"/>
                  <a:pt x="3174938" y="520751"/>
                </a:cubicBezTo>
                <a:lnTo>
                  <a:pt x="2680666" y="473125"/>
                </a:lnTo>
                <a:cubicBezTo>
                  <a:pt x="2128216" y="269925"/>
                  <a:pt x="2055192" y="592188"/>
                  <a:pt x="1651966" y="373113"/>
                </a:cubicBezTo>
                <a:cubicBezTo>
                  <a:pt x="1553012" y="315963"/>
                  <a:pt x="1457233" y="230237"/>
                  <a:pt x="1202704" y="315962"/>
                </a:cubicBezTo>
                <a:cubicBezTo>
                  <a:pt x="720311" y="566258"/>
                  <a:pt x="663368" y="29155"/>
                  <a:pt x="0" y="330251"/>
                </a:cubicBezTo>
              </a:path>
            </a:pathLst>
          </a:custGeom>
          <a:noFill/>
          <a:ln w="31750" cap="flat" cmpd="sng" algn="ctr">
            <a:solidFill>
              <a:schemeClr val="tx1">
                <a:lumMod val="50000"/>
                <a:lumOff val="50000"/>
                <a:alpha val="80000"/>
              </a:schemeClr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457200" eaLnBrk="1" hangingPunct="1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91" name="矩形 90"/>
          <p:cNvSpPr/>
          <p:nvPr/>
        </p:nvSpPr>
        <p:spPr>
          <a:xfrm rot="2467040">
            <a:off x="1188094" y="8281928"/>
            <a:ext cx="281787" cy="85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宝善寺路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193870" y="6886588"/>
            <a:ext cx="281787" cy="85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北湾营街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7" name="矩形 96"/>
          <p:cNvSpPr/>
          <p:nvPr/>
        </p:nvSpPr>
        <p:spPr>
          <a:xfrm rot="324862">
            <a:off x="2879402" y="6489059"/>
            <a:ext cx="422093" cy="122108"/>
          </a:xfrm>
          <a:prstGeom prst="rect">
            <a:avLst/>
          </a:prstGeom>
        </p:spPr>
        <p:txBody>
          <a:bodyPr vert="horz" wrap="square" lIns="0" rIns="0" rtlCol="0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dist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麒麟门大道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" name="矩形 91"/>
          <p:cNvSpPr/>
          <p:nvPr/>
        </p:nvSpPr>
        <p:spPr>
          <a:xfrm rot="2420978">
            <a:off x="1870412" y="8682612"/>
            <a:ext cx="92333" cy="436574"/>
          </a:xfrm>
          <a:prstGeom prst="rect">
            <a:avLst/>
          </a:prstGeom>
        </p:spPr>
        <p:txBody>
          <a:bodyPr vert="eaVert" wrap="square" lIns="0" r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dist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轿子山路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5" name="任意多边形 114"/>
          <p:cNvSpPr>
            <a:spLocks noChangeAspect="1"/>
          </p:cNvSpPr>
          <p:nvPr/>
        </p:nvSpPr>
        <p:spPr>
          <a:xfrm>
            <a:off x="753086" y="6021763"/>
            <a:ext cx="3596891" cy="3228807"/>
          </a:xfrm>
          <a:custGeom>
            <a:avLst/>
            <a:gdLst>
              <a:gd name="connsiteX0" fmla="*/ 5404881 w 8514056"/>
              <a:gd name="connsiteY0" fmla="*/ 0 h 7642300"/>
              <a:gd name="connsiteX1" fmla="*/ 5864664 w 8514056"/>
              <a:gd name="connsiteY1" fmla="*/ 138904 h 7642300"/>
              <a:gd name="connsiteX2" fmla="*/ 6004568 w 8514056"/>
              <a:gd name="connsiteY2" fmla="*/ 176585 h 7642300"/>
              <a:gd name="connsiteX3" fmla="*/ 6018410 w 8514056"/>
              <a:gd name="connsiteY3" fmla="*/ 200957 h 7642300"/>
              <a:gd name="connsiteX4" fmla="*/ 6191867 w 8514056"/>
              <a:gd name="connsiteY4" fmla="*/ 1393539 h 7642300"/>
              <a:gd name="connsiteX5" fmla="*/ 6949876 w 8514056"/>
              <a:gd name="connsiteY5" fmla="*/ 1097810 h 7642300"/>
              <a:gd name="connsiteX6" fmla="*/ 7851212 w 8514056"/>
              <a:gd name="connsiteY6" fmla="*/ 1067330 h 7642300"/>
              <a:gd name="connsiteX7" fmla="*/ 8302026 w 8514056"/>
              <a:gd name="connsiteY7" fmla="*/ 792347 h 7642300"/>
              <a:gd name="connsiteX8" fmla="*/ 8305950 w 8514056"/>
              <a:gd name="connsiteY8" fmla="*/ 790342 h 7642300"/>
              <a:gd name="connsiteX9" fmla="*/ 8303404 w 8514056"/>
              <a:gd name="connsiteY9" fmla="*/ 844246 h 7642300"/>
              <a:gd name="connsiteX10" fmla="*/ 8514056 w 8514056"/>
              <a:gd name="connsiteY10" fmla="*/ 1110420 h 7642300"/>
              <a:gd name="connsiteX11" fmla="*/ 7920744 w 8514056"/>
              <a:gd name="connsiteY11" fmla="*/ 1801165 h 7642300"/>
              <a:gd name="connsiteX12" fmla="*/ 7560946 w 8514056"/>
              <a:gd name="connsiteY12" fmla="*/ 1992767 h 7642300"/>
              <a:gd name="connsiteX13" fmla="*/ 7062890 w 8514056"/>
              <a:gd name="connsiteY13" fmla="*/ 3057464 h 7642300"/>
              <a:gd name="connsiteX14" fmla="*/ 6764056 w 8514056"/>
              <a:gd name="connsiteY14" fmla="*/ 3189189 h 7642300"/>
              <a:gd name="connsiteX15" fmla="*/ 6439640 w 8514056"/>
              <a:gd name="connsiteY15" fmla="*/ 3786857 h 7642300"/>
              <a:gd name="connsiteX16" fmla="*/ 6032486 w 8514056"/>
              <a:gd name="connsiteY16" fmla="*/ 3853808 h 7642300"/>
              <a:gd name="connsiteX17" fmla="*/ 6045006 w 8514056"/>
              <a:gd name="connsiteY17" fmla="*/ 4128148 h 7642300"/>
              <a:gd name="connsiteX18" fmla="*/ 5835985 w 8514056"/>
              <a:gd name="connsiteY18" fmla="*/ 4363296 h 7642300"/>
              <a:gd name="connsiteX19" fmla="*/ 5496328 w 8514056"/>
              <a:gd name="connsiteY19" fmla="*/ 4311040 h 7642300"/>
              <a:gd name="connsiteX20" fmla="*/ 5470200 w 8514056"/>
              <a:gd name="connsiteY20" fmla="*/ 4467806 h 7642300"/>
              <a:gd name="connsiteX21" fmla="*/ 5509392 w 8514056"/>
              <a:gd name="connsiteY21" fmla="*/ 4572315 h 7642300"/>
              <a:gd name="connsiteX22" fmla="*/ 5223077 w 8514056"/>
              <a:gd name="connsiteY22" fmla="*/ 4910341 h 7642300"/>
              <a:gd name="connsiteX23" fmla="*/ 4830076 w 8514056"/>
              <a:gd name="connsiteY23" fmla="*/ 5003421 h 7642300"/>
              <a:gd name="connsiteX24" fmla="*/ 4611258 w 8514056"/>
              <a:gd name="connsiteY24" fmla="*/ 5572782 h 7642300"/>
              <a:gd name="connsiteX25" fmla="*/ 4321134 w 8514056"/>
              <a:gd name="connsiteY25" fmla="*/ 5659872 h 7642300"/>
              <a:gd name="connsiteX26" fmla="*/ 4020122 w 8514056"/>
              <a:gd name="connsiteY26" fmla="*/ 6100776 h 7642300"/>
              <a:gd name="connsiteX27" fmla="*/ 4111569 w 8514056"/>
              <a:gd name="connsiteY27" fmla="*/ 6231413 h 7642300"/>
              <a:gd name="connsiteX28" fmla="*/ 4085442 w 8514056"/>
              <a:gd name="connsiteY28" fmla="*/ 6362050 h 7642300"/>
              <a:gd name="connsiteX29" fmla="*/ 3628210 w 8514056"/>
              <a:gd name="connsiteY29" fmla="*/ 6322860 h 7642300"/>
              <a:gd name="connsiteX30" fmla="*/ 3484508 w 8514056"/>
              <a:gd name="connsiteY30" fmla="*/ 6335924 h 7642300"/>
              <a:gd name="connsiteX31" fmla="*/ 3484508 w 8514056"/>
              <a:gd name="connsiteY31" fmla="*/ 6597198 h 7642300"/>
              <a:gd name="connsiteX32" fmla="*/ 3359315 w 8514056"/>
              <a:gd name="connsiteY32" fmla="*/ 6390354 h 7642300"/>
              <a:gd name="connsiteX33" fmla="*/ 2844385 w 8514056"/>
              <a:gd name="connsiteY33" fmla="*/ 7185066 h 7642300"/>
              <a:gd name="connsiteX34" fmla="*/ 2400217 w 8514056"/>
              <a:gd name="connsiteY34" fmla="*/ 7642300 h 7642300"/>
              <a:gd name="connsiteX35" fmla="*/ 1909237 w 8514056"/>
              <a:gd name="connsiteY35" fmla="*/ 7464850 h 7642300"/>
              <a:gd name="connsiteX36" fmla="*/ 1570123 w 8514056"/>
              <a:gd name="connsiteY36" fmla="*/ 7467027 h 7642300"/>
              <a:gd name="connsiteX37" fmla="*/ 1383421 w 8514056"/>
              <a:gd name="connsiteY37" fmla="*/ 7616172 h 7642300"/>
              <a:gd name="connsiteX38" fmla="*/ 1172223 w 8514056"/>
              <a:gd name="connsiteY38" fmla="*/ 7524725 h 7642300"/>
              <a:gd name="connsiteX39" fmla="*/ 1368180 w 8514056"/>
              <a:gd name="connsiteY39" fmla="*/ 6767027 h 7642300"/>
              <a:gd name="connsiteX40" fmla="*/ 780312 w 8514056"/>
              <a:gd name="connsiteY40" fmla="*/ 6780092 h 7642300"/>
              <a:gd name="connsiteX41" fmla="*/ 22612 w 8514056"/>
              <a:gd name="connsiteY41" fmla="*/ 6479624 h 7642300"/>
              <a:gd name="connsiteX42" fmla="*/ 0 w 8514056"/>
              <a:gd name="connsiteY42" fmla="*/ 6459839 h 7642300"/>
              <a:gd name="connsiteX43" fmla="*/ 6440 w 8514056"/>
              <a:gd name="connsiteY43" fmla="*/ 6327604 h 7642300"/>
              <a:gd name="connsiteX44" fmla="*/ 46020 w 8514056"/>
              <a:gd name="connsiteY44" fmla="*/ 5928221 h 7642300"/>
              <a:gd name="connsiteX45" fmla="*/ 269261 w 8514056"/>
              <a:gd name="connsiteY45" fmla="*/ 5574274 h 7642300"/>
              <a:gd name="connsiteX46" fmla="*/ 932041 w 8514056"/>
              <a:gd name="connsiteY46" fmla="*/ 5231894 h 7642300"/>
              <a:gd name="connsiteX47" fmla="*/ 1890935 w 8514056"/>
              <a:gd name="connsiteY47" fmla="*/ 4542512 h 7642300"/>
              <a:gd name="connsiteX48" fmla="*/ 2581479 w 8514056"/>
              <a:gd name="connsiteY48" fmla="*/ 3929466 h 7642300"/>
              <a:gd name="connsiteX49" fmla="*/ 3160978 w 8514056"/>
              <a:gd name="connsiteY49" fmla="*/ 3175307 h 7642300"/>
              <a:gd name="connsiteX50" fmla="*/ 3234957 w 8514056"/>
              <a:gd name="connsiteY50" fmla="*/ 2531421 h 7642300"/>
              <a:gd name="connsiteX51" fmla="*/ 3236271 w 8514056"/>
              <a:gd name="connsiteY51" fmla="*/ 2524256 h 7642300"/>
              <a:gd name="connsiteX52" fmla="*/ 4156567 w 8514056"/>
              <a:gd name="connsiteY52" fmla="*/ 2592337 h 7642300"/>
              <a:gd name="connsiteX53" fmla="*/ 5361986 w 8514056"/>
              <a:gd name="connsiteY53" fmla="*/ 11439 h 7642300"/>
              <a:gd name="connsiteX54" fmla="*/ 5404881 w 8514056"/>
              <a:gd name="connsiteY54" fmla="*/ 0 h 76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514056" h="7642300">
                <a:moveTo>
                  <a:pt x="5404881" y="0"/>
                </a:moveTo>
                <a:cubicBezTo>
                  <a:pt x="5544228" y="46812"/>
                  <a:pt x="5701129" y="93488"/>
                  <a:pt x="5864664" y="138904"/>
                </a:cubicBezTo>
                <a:lnTo>
                  <a:pt x="6004568" y="176585"/>
                </a:lnTo>
                <a:lnTo>
                  <a:pt x="6018410" y="200957"/>
                </a:lnTo>
                <a:cubicBezTo>
                  <a:pt x="6217675" y="579197"/>
                  <a:pt x="6234775" y="960650"/>
                  <a:pt x="6191867" y="1393539"/>
                </a:cubicBezTo>
                <a:cubicBezTo>
                  <a:pt x="6477557" y="1284803"/>
                  <a:pt x="6673318" y="1152178"/>
                  <a:pt x="6949876" y="1097810"/>
                </a:cubicBezTo>
                <a:cubicBezTo>
                  <a:pt x="7226434" y="1043442"/>
                  <a:pt x="7575140" y="1164576"/>
                  <a:pt x="7851212" y="1067330"/>
                </a:cubicBezTo>
                <a:cubicBezTo>
                  <a:pt x="8058268" y="994396"/>
                  <a:pt x="8130748" y="890641"/>
                  <a:pt x="8302026" y="792347"/>
                </a:cubicBezTo>
                <a:lnTo>
                  <a:pt x="8305950" y="790342"/>
                </a:lnTo>
                <a:lnTo>
                  <a:pt x="8303404" y="844246"/>
                </a:lnTo>
                <a:cubicBezTo>
                  <a:pt x="8314834" y="942769"/>
                  <a:pt x="8389950" y="1029861"/>
                  <a:pt x="8514056" y="1110420"/>
                </a:cubicBezTo>
                <a:cubicBezTo>
                  <a:pt x="8226836" y="1328330"/>
                  <a:pt x="7985880" y="1583254"/>
                  <a:pt x="7920744" y="1801165"/>
                </a:cubicBezTo>
                <a:lnTo>
                  <a:pt x="7560946" y="1992767"/>
                </a:lnTo>
                <a:cubicBezTo>
                  <a:pt x="7468956" y="2412440"/>
                  <a:pt x="7228908" y="2702566"/>
                  <a:pt x="7062890" y="3057464"/>
                </a:cubicBezTo>
                <a:lnTo>
                  <a:pt x="6764056" y="3189189"/>
                </a:lnTo>
                <a:lnTo>
                  <a:pt x="6439640" y="3786857"/>
                </a:lnTo>
                <a:lnTo>
                  <a:pt x="6032486" y="3853808"/>
                </a:lnTo>
                <a:lnTo>
                  <a:pt x="6045006" y="4128148"/>
                </a:lnTo>
                <a:lnTo>
                  <a:pt x="5835985" y="4363296"/>
                </a:lnTo>
                <a:lnTo>
                  <a:pt x="5496328" y="4311040"/>
                </a:lnTo>
                <a:lnTo>
                  <a:pt x="5470200" y="4467806"/>
                </a:lnTo>
                <a:lnTo>
                  <a:pt x="5509392" y="4572315"/>
                </a:lnTo>
                <a:lnTo>
                  <a:pt x="5223077" y="4910341"/>
                </a:lnTo>
                <a:lnTo>
                  <a:pt x="4830076" y="5003421"/>
                </a:lnTo>
                <a:cubicBezTo>
                  <a:pt x="4708147" y="5168895"/>
                  <a:pt x="4720666" y="5288100"/>
                  <a:pt x="4611258" y="5572782"/>
                </a:cubicBezTo>
                <a:cubicBezTo>
                  <a:pt x="4502212" y="5607981"/>
                  <a:pt x="4467193" y="5633926"/>
                  <a:pt x="4321134" y="5659872"/>
                </a:cubicBezTo>
                <a:lnTo>
                  <a:pt x="4020122" y="6100776"/>
                </a:lnTo>
                <a:cubicBezTo>
                  <a:pt x="4050605" y="6144321"/>
                  <a:pt x="4100682" y="6187868"/>
                  <a:pt x="4111569" y="6231413"/>
                </a:cubicBezTo>
                <a:cubicBezTo>
                  <a:pt x="4122456" y="6274958"/>
                  <a:pt x="4094150" y="6318505"/>
                  <a:pt x="4085442" y="6362050"/>
                </a:cubicBezTo>
                <a:lnTo>
                  <a:pt x="3628210" y="6322860"/>
                </a:lnTo>
                <a:lnTo>
                  <a:pt x="3484508" y="6335924"/>
                </a:lnTo>
                <a:lnTo>
                  <a:pt x="3484508" y="6597198"/>
                </a:lnTo>
                <a:lnTo>
                  <a:pt x="3359315" y="6390354"/>
                </a:lnTo>
                <a:lnTo>
                  <a:pt x="2844385" y="7185066"/>
                </a:lnTo>
                <a:lnTo>
                  <a:pt x="2400217" y="7642300"/>
                </a:lnTo>
                <a:cubicBezTo>
                  <a:pt x="2230388" y="7576980"/>
                  <a:pt x="2047586" y="7494062"/>
                  <a:pt x="1909237" y="7464850"/>
                </a:cubicBezTo>
                <a:cubicBezTo>
                  <a:pt x="1770888" y="7435638"/>
                  <a:pt x="1661570" y="7453963"/>
                  <a:pt x="1570123" y="7467027"/>
                </a:cubicBezTo>
                <a:lnTo>
                  <a:pt x="1383421" y="7616172"/>
                </a:lnTo>
                <a:lnTo>
                  <a:pt x="1172223" y="7524725"/>
                </a:lnTo>
                <a:cubicBezTo>
                  <a:pt x="1198351" y="7259094"/>
                  <a:pt x="1250605" y="7071848"/>
                  <a:pt x="1368180" y="6767027"/>
                </a:cubicBezTo>
                <a:cubicBezTo>
                  <a:pt x="1170047" y="6790978"/>
                  <a:pt x="991508" y="6880248"/>
                  <a:pt x="780312" y="6780092"/>
                </a:cubicBezTo>
                <a:cubicBezTo>
                  <a:pt x="569115" y="6679935"/>
                  <a:pt x="259936" y="6551474"/>
                  <a:pt x="22612" y="6479624"/>
                </a:cubicBezTo>
                <a:lnTo>
                  <a:pt x="0" y="6459839"/>
                </a:lnTo>
                <a:lnTo>
                  <a:pt x="6440" y="6327604"/>
                </a:lnTo>
                <a:cubicBezTo>
                  <a:pt x="12802" y="6186668"/>
                  <a:pt x="20139" y="6039552"/>
                  <a:pt x="46020" y="5928221"/>
                </a:cubicBezTo>
                <a:cubicBezTo>
                  <a:pt x="80527" y="5779779"/>
                  <a:pt x="121591" y="5690329"/>
                  <a:pt x="269261" y="5574274"/>
                </a:cubicBezTo>
                <a:cubicBezTo>
                  <a:pt x="416930" y="5458219"/>
                  <a:pt x="526431" y="5490992"/>
                  <a:pt x="932041" y="5231894"/>
                </a:cubicBezTo>
                <a:cubicBezTo>
                  <a:pt x="1209260" y="5048368"/>
                  <a:pt x="1616029" y="4759583"/>
                  <a:pt x="1890935" y="4542512"/>
                </a:cubicBezTo>
                <a:cubicBezTo>
                  <a:pt x="2165841" y="4325441"/>
                  <a:pt x="2369806" y="4157333"/>
                  <a:pt x="2581479" y="3929466"/>
                </a:cubicBezTo>
                <a:cubicBezTo>
                  <a:pt x="2793152" y="3701598"/>
                  <a:pt x="3145364" y="3446741"/>
                  <a:pt x="3160978" y="3175307"/>
                </a:cubicBezTo>
                <a:cubicBezTo>
                  <a:pt x="3174642" y="2937803"/>
                  <a:pt x="3186387" y="2804793"/>
                  <a:pt x="3234957" y="2531421"/>
                </a:cubicBezTo>
                <a:lnTo>
                  <a:pt x="3236271" y="2524256"/>
                </a:lnTo>
                <a:lnTo>
                  <a:pt x="4156567" y="2592337"/>
                </a:lnTo>
                <a:lnTo>
                  <a:pt x="5361986" y="11439"/>
                </a:lnTo>
                <a:lnTo>
                  <a:pt x="5404881" y="0"/>
                </a:lnTo>
                <a:close/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>
            <a:no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indent="304800" algn="dist" eaLnBrk="1" hangingPunct="1">
              <a:lnSpc>
                <a:spcPct val="120000"/>
              </a:lnSpc>
              <a:buClrTx/>
              <a:buSzTx/>
              <a:buFontTx/>
            </a:pPr>
            <a:endParaRPr lang="zh-CN" altLang="en-US" sz="1050"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549796" cy="10053640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53640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 flipH="1">
            <a:off x="5120351" y="783478"/>
            <a:ext cx="71305" cy="9270162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南京麒麟高新区控制性详细规划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》NJNBa041—12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NJNBa042—04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6211" y="1231900"/>
            <a:ext cx="1291674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优化控规单元图则用地边界。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74568" y="6063151"/>
            <a:ext cx="2067861" cy="685635"/>
            <a:chOff x="2006306" y="8806783"/>
            <a:chExt cx="2067861" cy="685635"/>
          </a:xfrm>
        </p:grpSpPr>
        <p:sp>
          <p:nvSpPr>
            <p:cNvPr id="19" name="矩形 18"/>
            <p:cNvSpPr/>
            <p:nvPr/>
          </p:nvSpPr>
          <p:spPr>
            <a:xfrm flipV="1">
              <a:off x="2100644" y="9171960"/>
              <a:ext cx="1973523" cy="320458"/>
            </a:xfrm>
            <a:custGeom>
              <a:avLst/>
              <a:gdLst>
                <a:gd name="connsiteX0" fmla="*/ 0 w 978673"/>
                <a:gd name="connsiteY0" fmla="*/ 0 h 393692"/>
                <a:gd name="connsiteX1" fmla="*/ 978673 w 978673"/>
                <a:gd name="connsiteY1" fmla="*/ 0 h 393692"/>
                <a:gd name="connsiteX2" fmla="*/ 978673 w 978673"/>
                <a:gd name="connsiteY2" fmla="*/ 393692 h 393692"/>
                <a:gd name="connsiteX3" fmla="*/ 0 w 978673"/>
                <a:gd name="connsiteY3" fmla="*/ 393692 h 393692"/>
                <a:gd name="connsiteX4" fmla="*/ 0 w 978673"/>
                <a:gd name="connsiteY4" fmla="*/ 0 h 393692"/>
                <a:gd name="connsiteX0-1" fmla="*/ 0 w 978673"/>
                <a:gd name="connsiteY0-2" fmla="*/ 393692 h 485132"/>
                <a:gd name="connsiteX1-3" fmla="*/ 0 w 978673"/>
                <a:gd name="connsiteY1-4" fmla="*/ 0 h 485132"/>
                <a:gd name="connsiteX2-5" fmla="*/ 978673 w 978673"/>
                <a:gd name="connsiteY2-6" fmla="*/ 0 h 485132"/>
                <a:gd name="connsiteX3-7" fmla="*/ 978673 w 978673"/>
                <a:gd name="connsiteY3-8" fmla="*/ 393692 h 485132"/>
                <a:gd name="connsiteX4-9" fmla="*/ 91440 w 978673"/>
                <a:gd name="connsiteY4-10" fmla="*/ 485132 h 485132"/>
                <a:gd name="connsiteX0-11" fmla="*/ 0 w 978673"/>
                <a:gd name="connsiteY0-12" fmla="*/ 393692 h 393692"/>
                <a:gd name="connsiteX1-13" fmla="*/ 0 w 978673"/>
                <a:gd name="connsiteY1-14" fmla="*/ 0 h 393692"/>
                <a:gd name="connsiteX2-15" fmla="*/ 978673 w 978673"/>
                <a:gd name="connsiteY2-16" fmla="*/ 0 h 393692"/>
                <a:gd name="connsiteX3-17" fmla="*/ 978673 w 978673"/>
                <a:gd name="connsiteY3-18" fmla="*/ 393692 h 393692"/>
                <a:gd name="connsiteX0-19" fmla="*/ 0 w 1250135"/>
                <a:gd name="connsiteY0-20" fmla="*/ 595313 h 595313"/>
                <a:gd name="connsiteX1-21" fmla="*/ 0 w 1250135"/>
                <a:gd name="connsiteY1-22" fmla="*/ 201621 h 595313"/>
                <a:gd name="connsiteX2-23" fmla="*/ 978673 w 1250135"/>
                <a:gd name="connsiteY2-24" fmla="*/ 201621 h 595313"/>
                <a:gd name="connsiteX3-25" fmla="*/ 1250135 w 1250135"/>
                <a:gd name="connsiteY3-26" fmla="*/ 0 h 595313"/>
                <a:gd name="connsiteX0-27" fmla="*/ 0 w 1250135"/>
                <a:gd name="connsiteY0-28" fmla="*/ 201621 h 201621"/>
                <a:gd name="connsiteX1-29" fmla="*/ 978673 w 1250135"/>
                <a:gd name="connsiteY1-30" fmla="*/ 201621 h 201621"/>
                <a:gd name="connsiteX2-31" fmla="*/ 1250135 w 1250135"/>
                <a:gd name="connsiteY2-32" fmla="*/ 0 h 2016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135" h="201621">
                  <a:moveTo>
                    <a:pt x="0" y="201621"/>
                  </a:moveTo>
                  <a:lnTo>
                    <a:pt x="978673" y="201621"/>
                  </a:lnTo>
                  <a:lnTo>
                    <a:pt x="125013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sm" len="sm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006306" y="8806783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麒麟高新区</a:t>
              </a:r>
              <a:r>
                <a:rPr lang="en-US" altLang="zh-CN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NJNBa021</a:t>
              </a:r>
              <a:r>
                <a: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022</a:t>
              </a:r>
              <a:r>
                <a: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041</a:t>
              </a:r>
              <a:r>
                <a: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042</a:t>
              </a:r>
              <a:r>
                <a:rPr lang="zh-CN" altLang="en-US" sz="1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控规单元</a:t>
              </a:r>
              <a:endPara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44830" y="9396675"/>
            <a:ext cx="3679050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麒麟高新区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NJNBa021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022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041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042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控规单元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2373" y="5046165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NJNBa041—12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NJNBa042—04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规划管理单元图则位于麒麟科创园，西至绕城高速，北至沧小路、宝善寺路，东至青龙大道、麒麟街道行政边界，南至麒麟街道行政边界，总用地面积约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377.30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42361" y="8828816"/>
            <a:ext cx="1643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NJNBa041—12</a:t>
            </a:r>
            <a:r>
              <a:rPr lang="zh-CN" alt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0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0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NJNBa042—04</a:t>
            </a:r>
            <a:endParaRPr lang="en-US" altLang="zh-CN" sz="10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2026〕64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47258" y="1979140"/>
            <a:ext cx="3679053" cy="30530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8" name="矩形 67"/>
          <p:cNvSpPr/>
          <p:nvPr/>
        </p:nvSpPr>
        <p:spPr>
          <a:xfrm>
            <a:off x="650474" y="2002720"/>
            <a:ext cx="3667762" cy="304268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1661609" y="2547446"/>
            <a:ext cx="156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NJNBa041—12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NJNBa042—04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071369" y="2556026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/>
        </p:nvSpPr>
        <p:spPr>
          <a:xfrm>
            <a:off x="1241425" y="8131175"/>
            <a:ext cx="984250" cy="1114425"/>
          </a:xfrm>
          <a:custGeom>
            <a:avLst/>
            <a:gdLst>
              <a:gd name="csX0" fmla="*/ 269875 w 984250"/>
              <a:gd name="csY0" fmla="*/ 393700 h 1114425"/>
              <a:gd name="csX1" fmla="*/ 139700 w 984250"/>
              <a:gd name="csY1" fmla="*/ 635000 h 1114425"/>
              <a:gd name="csX2" fmla="*/ 73025 w 984250"/>
              <a:gd name="csY2" fmla="*/ 822325 h 1114425"/>
              <a:gd name="csX3" fmla="*/ 0 w 984250"/>
              <a:gd name="csY3" fmla="*/ 1066800 h 1114425"/>
              <a:gd name="csX4" fmla="*/ 101600 w 984250"/>
              <a:gd name="csY4" fmla="*/ 1108075 h 1114425"/>
              <a:gd name="csX5" fmla="*/ 171450 w 984250"/>
              <a:gd name="csY5" fmla="*/ 1044575 h 1114425"/>
              <a:gd name="csX6" fmla="*/ 276225 w 984250"/>
              <a:gd name="csY6" fmla="*/ 1038225 h 1114425"/>
              <a:gd name="csX7" fmla="*/ 431800 w 984250"/>
              <a:gd name="csY7" fmla="*/ 1082675 h 1114425"/>
              <a:gd name="csX8" fmla="*/ 536575 w 984250"/>
              <a:gd name="csY8" fmla="*/ 1114425 h 1114425"/>
              <a:gd name="csX9" fmla="*/ 669925 w 984250"/>
              <a:gd name="csY9" fmla="*/ 958850 h 1114425"/>
              <a:gd name="csX10" fmla="*/ 825500 w 984250"/>
              <a:gd name="csY10" fmla="*/ 752475 h 1114425"/>
              <a:gd name="csX11" fmla="*/ 930275 w 984250"/>
              <a:gd name="csY11" fmla="*/ 596900 h 1114425"/>
              <a:gd name="csX12" fmla="*/ 984250 w 984250"/>
              <a:gd name="csY12" fmla="*/ 679450 h 1114425"/>
              <a:gd name="csX13" fmla="*/ 981075 w 984250"/>
              <a:gd name="csY13" fmla="*/ 596900 h 1114425"/>
              <a:gd name="csX14" fmla="*/ 831850 w 984250"/>
              <a:gd name="csY14" fmla="*/ 504825 h 1114425"/>
              <a:gd name="csX15" fmla="*/ 749300 w 984250"/>
              <a:gd name="csY15" fmla="*/ 466725 h 1114425"/>
              <a:gd name="csX16" fmla="*/ 698500 w 984250"/>
              <a:gd name="csY16" fmla="*/ 466725 h 1114425"/>
              <a:gd name="csX17" fmla="*/ 590550 w 984250"/>
              <a:gd name="csY17" fmla="*/ 511175 h 1114425"/>
              <a:gd name="csX18" fmla="*/ 527050 w 984250"/>
              <a:gd name="csY18" fmla="*/ 520700 h 1114425"/>
              <a:gd name="csX19" fmla="*/ 565150 w 984250"/>
              <a:gd name="csY19" fmla="*/ 441325 h 1114425"/>
              <a:gd name="csX20" fmla="*/ 654050 w 984250"/>
              <a:gd name="csY20" fmla="*/ 390525 h 1114425"/>
              <a:gd name="csX21" fmla="*/ 688975 w 984250"/>
              <a:gd name="csY21" fmla="*/ 317500 h 1114425"/>
              <a:gd name="csX22" fmla="*/ 698500 w 984250"/>
              <a:gd name="csY22" fmla="*/ 241300 h 1114425"/>
              <a:gd name="csX23" fmla="*/ 701675 w 984250"/>
              <a:gd name="csY23" fmla="*/ 174625 h 1114425"/>
              <a:gd name="csX24" fmla="*/ 755650 w 984250"/>
              <a:gd name="csY24" fmla="*/ 104775 h 1114425"/>
              <a:gd name="csX25" fmla="*/ 619125 w 984250"/>
              <a:gd name="csY25" fmla="*/ 38100 h 1114425"/>
              <a:gd name="csX26" fmla="*/ 571500 w 984250"/>
              <a:gd name="csY26" fmla="*/ 0 h 1114425"/>
              <a:gd name="csX27" fmla="*/ 431800 w 984250"/>
              <a:gd name="csY27" fmla="*/ 184150 h 1114425"/>
              <a:gd name="csX28" fmla="*/ 269875 w 984250"/>
              <a:gd name="csY28" fmla="*/ 393700 h 11144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984250" h="1114425">
                <a:moveTo>
                  <a:pt x="269875" y="393700"/>
                </a:moveTo>
                <a:lnTo>
                  <a:pt x="139700" y="635000"/>
                </a:lnTo>
                <a:lnTo>
                  <a:pt x="73025" y="822325"/>
                </a:lnTo>
                <a:lnTo>
                  <a:pt x="0" y="1066800"/>
                </a:lnTo>
                <a:lnTo>
                  <a:pt x="101600" y="1108075"/>
                </a:lnTo>
                <a:lnTo>
                  <a:pt x="171450" y="1044575"/>
                </a:lnTo>
                <a:lnTo>
                  <a:pt x="276225" y="1038225"/>
                </a:lnTo>
                <a:lnTo>
                  <a:pt x="431800" y="1082675"/>
                </a:lnTo>
                <a:lnTo>
                  <a:pt x="536575" y="1114425"/>
                </a:lnTo>
                <a:lnTo>
                  <a:pt x="669925" y="958850"/>
                </a:lnTo>
                <a:lnTo>
                  <a:pt x="825500" y="752475"/>
                </a:lnTo>
                <a:lnTo>
                  <a:pt x="930275" y="596900"/>
                </a:lnTo>
                <a:lnTo>
                  <a:pt x="984250" y="679450"/>
                </a:lnTo>
                <a:lnTo>
                  <a:pt x="981075" y="596900"/>
                </a:lnTo>
                <a:lnTo>
                  <a:pt x="831850" y="504825"/>
                </a:lnTo>
                <a:lnTo>
                  <a:pt x="749300" y="466725"/>
                </a:lnTo>
                <a:lnTo>
                  <a:pt x="698500" y="466725"/>
                </a:lnTo>
                <a:lnTo>
                  <a:pt x="590550" y="511175"/>
                </a:lnTo>
                <a:lnTo>
                  <a:pt x="527050" y="520700"/>
                </a:lnTo>
                <a:lnTo>
                  <a:pt x="565150" y="441325"/>
                </a:lnTo>
                <a:lnTo>
                  <a:pt x="654050" y="390525"/>
                </a:lnTo>
                <a:lnTo>
                  <a:pt x="688975" y="317500"/>
                </a:lnTo>
                <a:lnTo>
                  <a:pt x="698500" y="241300"/>
                </a:lnTo>
                <a:lnTo>
                  <a:pt x="701675" y="174625"/>
                </a:lnTo>
                <a:lnTo>
                  <a:pt x="755650" y="104775"/>
                </a:lnTo>
                <a:lnTo>
                  <a:pt x="619125" y="38100"/>
                </a:lnTo>
                <a:lnTo>
                  <a:pt x="571500" y="0"/>
                </a:lnTo>
                <a:lnTo>
                  <a:pt x="431800" y="184150"/>
                </a:lnTo>
                <a:lnTo>
                  <a:pt x="269875" y="3937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dist" defTabSz="1475105" eaLnBrk="1" hangingPunct="1"/>
            <a:endParaRPr lang="zh-CN" altLang="en-US" sz="800"/>
          </a:p>
        </p:txBody>
      </p:sp>
      <p:sp>
        <p:nvSpPr>
          <p:cNvPr id="17" name="任意多边形: 形状 16"/>
          <p:cNvSpPr/>
          <p:nvPr/>
        </p:nvSpPr>
        <p:spPr>
          <a:xfrm>
            <a:off x="2073962" y="8882714"/>
            <a:ext cx="1646148" cy="464486"/>
          </a:xfrm>
          <a:custGeom>
            <a:avLst/>
            <a:gdLst>
              <a:gd name="csX0" fmla="*/ 0 w 1511300"/>
              <a:gd name="csY0" fmla="*/ 0 h 508000"/>
              <a:gd name="csX1" fmla="*/ 323850 w 1511300"/>
              <a:gd name="csY1" fmla="*/ 508000 h 508000"/>
              <a:gd name="csX2" fmla="*/ 1511300 w 1511300"/>
              <a:gd name="csY2" fmla="*/ 508000 h 50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511300" h="508000">
                <a:moveTo>
                  <a:pt x="0" y="0"/>
                </a:moveTo>
                <a:lnTo>
                  <a:pt x="323850" y="508000"/>
                </a:lnTo>
                <a:lnTo>
                  <a:pt x="1511300" y="50800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 rot="1525610">
            <a:off x="1901859" y="8228799"/>
            <a:ext cx="92168" cy="437357"/>
          </a:xfrm>
          <a:prstGeom prst="rect">
            <a:avLst/>
          </a:prstGeom>
        </p:spPr>
        <p:txBody>
          <a:bodyPr vert="eaVert" wrap="square" lIns="0" r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dist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青龙大道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9" name="矩形 88"/>
          <p:cNvSpPr/>
          <p:nvPr/>
        </p:nvSpPr>
        <p:spPr>
          <a:xfrm rot="1582387">
            <a:off x="1323998" y="8446362"/>
            <a:ext cx="92168" cy="462600"/>
          </a:xfrm>
          <a:prstGeom prst="rect">
            <a:avLst/>
          </a:prstGeom>
        </p:spPr>
        <p:txBody>
          <a:bodyPr vert="eaVert" wrap="square" lIns="0" r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dist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绕城高速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 rot="1922896">
            <a:off x="2477759" y="7652642"/>
            <a:ext cx="92333" cy="436574"/>
          </a:xfrm>
          <a:prstGeom prst="rect">
            <a:avLst/>
          </a:prstGeom>
        </p:spPr>
        <p:txBody>
          <a:bodyPr vert="eaVert" wrap="square" lIns="0" rIns="0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dist" defTabSz="1425575">
              <a:buClrTx/>
              <a:buSzTx/>
              <a:buFontTx/>
            </a:pPr>
            <a:r>
              <a:rPr lang="zh-CN" altLang="en-US" sz="600" b="1" dirty="0">
                <a:solidFill>
                  <a:prstClr val="black"/>
                </a:solidFill>
                <a:effectLst>
                  <a:glow rad="63500">
                    <a:schemeClr val="bg1">
                      <a:alpha val="100000"/>
                    </a:schemeClr>
                  </a:glow>
                </a:effectLst>
                <a:latin typeface="Arial" panose="020B0604020202020204"/>
                <a:ea typeface="微软雅黑" panose="020B0503020204020204" pitchFamily="34" charset="-122"/>
                <a:sym typeface="+mn-ea"/>
              </a:rPr>
              <a:t>沿山路</a:t>
            </a:r>
            <a:endParaRPr lang="zh-CN" altLang="en-US" sz="600" b="1" dirty="0">
              <a:solidFill>
                <a:prstClr val="black"/>
              </a:solidFill>
              <a:effectLst>
                <a:glow rad="63500">
                  <a:schemeClr val="bg1">
                    <a:alpha val="100000"/>
                  </a:schemeClr>
                </a:glow>
              </a:effectLst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" name="object 9"/>
          <p:cNvSpPr/>
          <p:nvPr/>
        </p:nvSpPr>
        <p:spPr>
          <a:xfrm>
            <a:off x="20103460" y="0"/>
            <a:ext cx="549796" cy="10053640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" name="object 8"/>
          <p:cNvSpPr/>
          <p:nvPr/>
        </p:nvSpPr>
        <p:spPr>
          <a:xfrm>
            <a:off x="0" y="0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94" y="1553912"/>
            <a:ext cx="10157256" cy="815865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6929410" y="8150490"/>
            <a:ext cx="2248354" cy="634020"/>
            <a:chOff x="17976523" y="7060211"/>
            <a:chExt cx="2248354" cy="634020"/>
          </a:xfrm>
        </p:grpSpPr>
        <p:sp>
          <p:nvSpPr>
            <p:cNvPr id="109" name="文本框 108"/>
            <p:cNvSpPr txBox="1"/>
            <p:nvPr/>
          </p:nvSpPr>
          <p:spPr>
            <a:xfrm>
              <a:off x="18431926" y="7060211"/>
              <a:ext cx="1792951" cy="6340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图则单元边界</a:t>
              </a:r>
              <a:endPara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修正图则单元</a:t>
              </a:r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范围</a:t>
              </a:r>
              <a:endPara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7976523" y="7193276"/>
              <a:ext cx="349281" cy="1291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ym typeface="+mn-ea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7976523" y="7468991"/>
              <a:ext cx="349281" cy="12911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ym typeface="+mn-ea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982871" y="2302182"/>
            <a:ext cx="3022333" cy="4880504"/>
            <a:chOff x="8982871" y="2302182"/>
            <a:chExt cx="3022333" cy="4880504"/>
          </a:xfrm>
        </p:grpSpPr>
        <p:sp>
          <p:nvSpPr>
            <p:cNvPr id="113" name="文本框 112"/>
            <p:cNvSpPr txBox="1"/>
            <p:nvPr/>
          </p:nvSpPr>
          <p:spPr>
            <a:xfrm rot="1991715">
              <a:off x="9252374" y="5038485"/>
              <a:ext cx="923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宝善寺路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 rot="333849">
              <a:off x="8982871" y="6936465"/>
              <a:ext cx="720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石杨路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0484350" y="5517319"/>
              <a:ext cx="338554" cy="8844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青龙大道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 rot="2554566">
              <a:off x="11666650" y="6254994"/>
              <a:ext cx="338554" cy="8596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轿子山路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 rot="2209324">
              <a:off x="9349061" y="3362063"/>
              <a:ext cx="338554" cy="11294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绕城高速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 rot="1432276">
              <a:off x="11133262" y="2302182"/>
              <a:ext cx="8053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沧小路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WPS 演示</Application>
  <PresentationFormat>自定义</PresentationFormat>
  <Paragraphs>97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</vt:lpstr>
      <vt:lpstr>黑体</vt:lpstr>
      <vt:lpstr>Times New Roman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Youngrice</cp:lastModifiedBy>
  <cp:revision>502</cp:revision>
  <cp:lastPrinted>2024-03-26T06:31:00Z</cp:lastPrinted>
  <dcterms:created xsi:type="dcterms:W3CDTF">2019-11-04T11:42:00Z</dcterms:created>
  <dcterms:modified xsi:type="dcterms:W3CDTF">2026-07-01T07:21:50Z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2019-10-18T16:00:00Z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2019-11-13T16:00:00Z</vt:filetime>
  </property>
  <property fmtid="{D5CDD505-2E9C-101B-9397-08002B2CF9AE}" pid="5" name="ICV">
    <vt:lpwstr>1D1E566F409D49A796941BB2FAA346C1_13</vt:lpwstr>
  </property>
  <property fmtid="{D5CDD505-2E9C-101B-9397-08002B2CF9AE}" pid="6" name="KSOProductBuildVer">
    <vt:lpwstr>2052-12.1.0.26895</vt:lpwstr>
  </property>
</Properties>
</file>