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63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112" d="100"/>
          <a:sy n="112" d="100"/>
        </p:scale>
        <p:origin x="2436" y="96"/>
      </p:cViewPr>
      <p:guideLst>
        <p:guide orient="horz" pos="3120"/>
        <p:guide pos="635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99054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8389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7/3/2026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七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落实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南京市国土空间总体规划（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2021—2035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相关内容，严格保护永久基本农田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我局会同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江宁区人民政府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南京方山南部片区控制性详细规划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》NJNBe040—01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则技术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修正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南京方山南部片区控制性详细规划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》NJNBe040—01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70200" cy="47416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南京方山南部片区控制性详细规划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》NJNBe040—01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05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则技术修正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" t="7918" r="4701" b="6159"/>
          <a:stretch/>
        </p:blipFill>
        <p:spPr>
          <a:xfrm>
            <a:off x="6163618" y="1428800"/>
            <a:ext cx="11996070" cy="82702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6" t="9299" r="3930" b="19023"/>
          <a:stretch/>
        </p:blipFill>
        <p:spPr>
          <a:xfrm>
            <a:off x="335280" y="5783580"/>
            <a:ext cx="4632960" cy="3870960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357441" y="5774680"/>
            <a:ext cx="4610065" cy="393070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330970" y="5774679"/>
            <a:ext cx="4644516" cy="3894701"/>
          </a:xfrm>
          <a:prstGeom prst="rect">
            <a:avLst/>
          </a:prstGeom>
          <a:noFill/>
          <a:ln w="6350"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6098" y="1788840"/>
            <a:ext cx="4662179" cy="3755612"/>
            <a:chOff x="582999" y="1984545"/>
            <a:chExt cx="3687975" cy="29708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/>
            <a:srcRect l="152" t="673" r="-29" b="1604"/>
            <a:stretch>
              <a:fillRect/>
            </a:stretch>
          </p:blipFill>
          <p:spPr>
            <a:xfrm>
              <a:off x="583000" y="1985777"/>
              <a:ext cx="3679200" cy="2969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矩形 18"/>
            <p:cNvSpPr/>
            <p:nvPr/>
          </p:nvSpPr>
          <p:spPr>
            <a:xfrm>
              <a:off x="582999" y="1984545"/>
              <a:ext cx="3687975" cy="2969611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132718" y="3038329"/>
              <a:ext cx="1141490" cy="316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NJNBe040—01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  <a:p>
              <a:pPr algn="ctr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规划管理单元图则</a:t>
              </a:r>
              <a:endPara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616889" y="3351616"/>
              <a:ext cx="136602" cy="13660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南京方山南部片区控制性详细规划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》NJNBe040—01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05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管理单元图则技术修正</a:t>
            </a:r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3157860" cy="275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优化控规单元图则用地边界。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NJNBe040—01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05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单元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图则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位于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方山南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片区西南侧，东、北至吉印大道，西、南至城镇开发边界，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用地面积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41.04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170323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65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9" name="矩形 38"/>
          <p:cNvSpPr/>
          <p:nvPr/>
        </p:nvSpPr>
        <p:spPr>
          <a:xfrm>
            <a:off x="300235" y="9637712"/>
            <a:ext cx="465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NJNBe040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40" name="矩形 39"/>
          <p:cNvSpPr/>
          <p:nvPr/>
        </p:nvSpPr>
        <p:spPr>
          <a:xfrm>
            <a:off x="354443" y="5533256"/>
            <a:ext cx="4596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江宁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58" name="矩形 57"/>
          <p:cNvSpPr/>
          <p:nvPr/>
        </p:nvSpPr>
        <p:spPr>
          <a:xfrm flipH="1">
            <a:off x="1346016" y="6109321"/>
            <a:ext cx="14182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 smtClean="0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NJNBe040—01</a:t>
            </a:r>
          </a:p>
          <a:p>
            <a:pPr algn="ctr"/>
            <a:r>
              <a:rPr lang="zh-CN" altLang="en-US" sz="1000" b="1" dirty="0" smtClean="0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规划管理单元图则</a:t>
            </a:r>
            <a:endParaRPr lang="en-US" altLang="zh-CN" sz="1000" b="1" dirty="0">
              <a:ln w="0">
                <a:noFill/>
              </a:ln>
              <a:solidFill>
                <a:srgbClr val="C00000"/>
              </a:solidFill>
              <a:effectLst>
                <a:glow rad="762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任意多边形: 形状 55"/>
          <p:cNvSpPr/>
          <p:nvPr/>
        </p:nvSpPr>
        <p:spPr>
          <a:xfrm rot="10800000" flipV="1">
            <a:off x="1339082" y="6505364"/>
            <a:ext cx="1195065" cy="216023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-1" fmla="*/ 2894148 w 2894148"/>
              <a:gd name="connsiteY0-2" fmla="*/ 485775 h 485775"/>
              <a:gd name="connsiteX1-3" fmla="*/ 2513148 w 2894148"/>
              <a:gd name="connsiteY1-4" fmla="*/ 0 h 485775"/>
              <a:gd name="connsiteX2-5" fmla="*/ 0 w 2894148"/>
              <a:gd name="connsiteY2-6" fmla="*/ 0 h 4857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4148" h="485775">
                <a:moveTo>
                  <a:pt x="2894148" y="485775"/>
                </a:moveTo>
                <a:lnTo>
                  <a:pt x="251314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3182221" y="8773618"/>
            <a:ext cx="14182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 smtClean="0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NJNBe040—05</a:t>
            </a:r>
          </a:p>
          <a:p>
            <a:pPr algn="ctr"/>
            <a:r>
              <a:rPr lang="zh-CN" altLang="en-US" sz="1000" b="1" dirty="0" smtClean="0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规划管理单元图则</a:t>
            </a:r>
            <a:endParaRPr lang="en-US" altLang="zh-CN" sz="1000" b="1" dirty="0">
              <a:ln w="0">
                <a:noFill/>
              </a:ln>
              <a:solidFill>
                <a:srgbClr val="C00000"/>
              </a:solidFill>
              <a:effectLst>
                <a:glow rad="762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2" name="任意多边形: 形状 55"/>
          <p:cNvSpPr/>
          <p:nvPr/>
        </p:nvSpPr>
        <p:spPr>
          <a:xfrm rot="10800000">
            <a:off x="3211290" y="8773616"/>
            <a:ext cx="1195065" cy="396046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-1" fmla="*/ 2894148 w 2894148"/>
              <a:gd name="connsiteY0-2" fmla="*/ 485775 h 485775"/>
              <a:gd name="connsiteX1-3" fmla="*/ 2513148 w 2894148"/>
              <a:gd name="connsiteY1-4" fmla="*/ 0 h 485775"/>
              <a:gd name="connsiteX2-5" fmla="*/ 0 w 2894148"/>
              <a:gd name="connsiteY2-6" fmla="*/ 0 h 4857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4148" h="485775">
                <a:moveTo>
                  <a:pt x="2894148" y="485775"/>
                </a:moveTo>
                <a:lnTo>
                  <a:pt x="251314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任意多边形: 形状 127">
            <a:extLst>
              <a:ext uri="{FF2B5EF4-FFF2-40B4-BE49-F238E27FC236}">
                <a16:creationId xmlns:a16="http://schemas.microsoft.com/office/drawing/2014/main" xmlns="" id="{30BF7B3C-1DC8-5BF8-51BC-E63A509A00D9}"/>
              </a:ext>
            </a:extLst>
          </p:cNvPr>
          <p:cNvSpPr/>
          <p:nvPr/>
        </p:nvSpPr>
        <p:spPr>
          <a:xfrm>
            <a:off x="503370" y="6057900"/>
            <a:ext cx="4287686" cy="3033891"/>
          </a:xfrm>
          <a:custGeom>
            <a:avLst/>
            <a:gdLst>
              <a:gd name="csX0" fmla="*/ 0 w 8772525"/>
              <a:gd name="csY0" fmla="*/ 123825 h 6181725"/>
              <a:gd name="csX1" fmla="*/ 19050 w 8772525"/>
              <a:gd name="csY1" fmla="*/ 0 h 6181725"/>
              <a:gd name="csX2" fmla="*/ 428625 w 8772525"/>
              <a:gd name="csY2" fmla="*/ 114300 h 6181725"/>
              <a:gd name="csX3" fmla="*/ 847725 w 8772525"/>
              <a:gd name="csY3" fmla="*/ 342900 h 6181725"/>
              <a:gd name="csX4" fmla="*/ 1181100 w 8772525"/>
              <a:gd name="csY4" fmla="*/ 723900 h 6181725"/>
              <a:gd name="csX5" fmla="*/ 1762125 w 8772525"/>
              <a:gd name="csY5" fmla="*/ 1466850 h 6181725"/>
              <a:gd name="csX6" fmla="*/ 2124075 w 8772525"/>
              <a:gd name="csY6" fmla="*/ 1933575 h 6181725"/>
              <a:gd name="csX7" fmla="*/ 3552825 w 8772525"/>
              <a:gd name="csY7" fmla="*/ 2971800 h 6181725"/>
              <a:gd name="csX8" fmla="*/ 3962400 w 8772525"/>
              <a:gd name="csY8" fmla="*/ 3143250 h 6181725"/>
              <a:gd name="csX9" fmla="*/ 4648200 w 8772525"/>
              <a:gd name="csY9" fmla="*/ 3295650 h 6181725"/>
              <a:gd name="csX10" fmla="*/ 7029450 w 8772525"/>
              <a:gd name="csY10" fmla="*/ 3752850 h 6181725"/>
              <a:gd name="csX11" fmla="*/ 8772525 w 8772525"/>
              <a:gd name="csY11" fmla="*/ 4391025 h 6181725"/>
              <a:gd name="csX12" fmla="*/ 8743950 w 8772525"/>
              <a:gd name="csY12" fmla="*/ 4457700 h 6181725"/>
              <a:gd name="csX13" fmla="*/ 8248650 w 8772525"/>
              <a:gd name="csY13" fmla="*/ 4248150 h 6181725"/>
              <a:gd name="csX14" fmla="*/ 8153400 w 8772525"/>
              <a:gd name="csY14" fmla="*/ 4248150 h 6181725"/>
              <a:gd name="csX15" fmla="*/ 8048625 w 8772525"/>
              <a:gd name="csY15" fmla="*/ 4476750 h 6181725"/>
              <a:gd name="csX16" fmla="*/ 7829550 w 8772525"/>
              <a:gd name="csY16" fmla="*/ 4676775 h 6181725"/>
              <a:gd name="csX17" fmla="*/ 7381875 w 8772525"/>
              <a:gd name="csY17" fmla="*/ 4895850 h 6181725"/>
              <a:gd name="csX18" fmla="*/ 7000875 w 8772525"/>
              <a:gd name="csY18" fmla="*/ 4905375 h 6181725"/>
              <a:gd name="csX19" fmla="*/ 6705600 w 8772525"/>
              <a:gd name="csY19" fmla="*/ 4848225 h 6181725"/>
              <a:gd name="csX20" fmla="*/ 6572250 w 8772525"/>
              <a:gd name="csY20" fmla="*/ 4886325 h 6181725"/>
              <a:gd name="csX21" fmla="*/ 5943600 w 8772525"/>
              <a:gd name="csY21" fmla="*/ 5410200 h 6181725"/>
              <a:gd name="csX22" fmla="*/ 3533775 w 8772525"/>
              <a:gd name="csY22" fmla="*/ 6181725 h 6181725"/>
              <a:gd name="csX23" fmla="*/ 3486150 w 8772525"/>
              <a:gd name="csY23" fmla="*/ 6086475 h 6181725"/>
              <a:gd name="csX24" fmla="*/ 3181350 w 8772525"/>
              <a:gd name="csY24" fmla="*/ 6172200 h 6181725"/>
              <a:gd name="csX25" fmla="*/ 3171825 w 8772525"/>
              <a:gd name="csY25" fmla="*/ 6076950 h 6181725"/>
              <a:gd name="csX26" fmla="*/ 3238500 w 8772525"/>
              <a:gd name="csY26" fmla="*/ 6029325 h 6181725"/>
              <a:gd name="csX27" fmla="*/ 3190875 w 8772525"/>
              <a:gd name="csY27" fmla="*/ 5953125 h 6181725"/>
              <a:gd name="csX28" fmla="*/ 3333750 w 8772525"/>
              <a:gd name="csY28" fmla="*/ 5905500 h 6181725"/>
              <a:gd name="csX29" fmla="*/ 3381375 w 8772525"/>
              <a:gd name="csY29" fmla="*/ 6019800 h 6181725"/>
              <a:gd name="csX30" fmla="*/ 3495675 w 8772525"/>
              <a:gd name="csY30" fmla="*/ 6010275 h 6181725"/>
              <a:gd name="csX31" fmla="*/ 3381375 w 8772525"/>
              <a:gd name="csY31" fmla="*/ 5619750 h 6181725"/>
              <a:gd name="csX32" fmla="*/ 3295650 w 8772525"/>
              <a:gd name="csY32" fmla="*/ 5648325 h 6181725"/>
              <a:gd name="csX33" fmla="*/ 3171825 w 8772525"/>
              <a:gd name="csY33" fmla="*/ 5619750 h 6181725"/>
              <a:gd name="csX34" fmla="*/ 3124200 w 8772525"/>
              <a:gd name="csY34" fmla="*/ 5534025 h 6181725"/>
              <a:gd name="csX35" fmla="*/ 3152775 w 8772525"/>
              <a:gd name="csY35" fmla="*/ 5286375 h 6181725"/>
              <a:gd name="csX36" fmla="*/ 3248025 w 8772525"/>
              <a:gd name="csY36" fmla="*/ 5257800 h 6181725"/>
              <a:gd name="csX37" fmla="*/ 3190875 w 8772525"/>
              <a:gd name="csY37" fmla="*/ 5000625 h 6181725"/>
              <a:gd name="csX38" fmla="*/ 3267075 w 8772525"/>
              <a:gd name="csY38" fmla="*/ 4572000 h 6181725"/>
              <a:gd name="csX39" fmla="*/ 3362325 w 8772525"/>
              <a:gd name="csY39" fmla="*/ 3962400 h 6181725"/>
              <a:gd name="csX40" fmla="*/ 3419475 w 8772525"/>
              <a:gd name="csY40" fmla="*/ 3343275 h 6181725"/>
              <a:gd name="csX41" fmla="*/ 3495675 w 8772525"/>
              <a:gd name="csY41" fmla="*/ 3171825 h 6181725"/>
              <a:gd name="csX42" fmla="*/ 3476625 w 8772525"/>
              <a:gd name="csY42" fmla="*/ 3038475 h 6181725"/>
              <a:gd name="csX43" fmla="*/ 3219450 w 8772525"/>
              <a:gd name="csY43" fmla="*/ 2952750 h 6181725"/>
              <a:gd name="csX44" fmla="*/ 3086100 w 8772525"/>
              <a:gd name="csY44" fmla="*/ 2847975 h 6181725"/>
              <a:gd name="csX45" fmla="*/ 2333625 w 8772525"/>
              <a:gd name="csY45" fmla="*/ 2247900 h 6181725"/>
              <a:gd name="csX46" fmla="*/ 1828800 w 8772525"/>
              <a:gd name="csY46" fmla="*/ 1704975 h 6181725"/>
              <a:gd name="csX47" fmla="*/ 1133475 w 8772525"/>
              <a:gd name="csY47" fmla="*/ 771525 h 6181725"/>
              <a:gd name="csX48" fmla="*/ 828675 w 8772525"/>
              <a:gd name="csY48" fmla="*/ 466725 h 6181725"/>
              <a:gd name="csX49" fmla="*/ 361950 w 8772525"/>
              <a:gd name="csY49" fmla="*/ 180975 h 6181725"/>
              <a:gd name="csX50" fmla="*/ 0 w 8772525"/>
              <a:gd name="csY50" fmla="*/ 123825 h 6181725"/>
              <a:gd name="csX0" fmla="*/ 0 w 8772525"/>
              <a:gd name="csY0" fmla="*/ 95250 h 6153150"/>
              <a:gd name="csX1" fmla="*/ 21432 w 8772525"/>
              <a:gd name="csY1" fmla="*/ 0 h 6153150"/>
              <a:gd name="csX2" fmla="*/ 428625 w 8772525"/>
              <a:gd name="csY2" fmla="*/ 85725 h 6153150"/>
              <a:gd name="csX3" fmla="*/ 847725 w 8772525"/>
              <a:gd name="csY3" fmla="*/ 314325 h 6153150"/>
              <a:gd name="csX4" fmla="*/ 1181100 w 8772525"/>
              <a:gd name="csY4" fmla="*/ 695325 h 6153150"/>
              <a:gd name="csX5" fmla="*/ 1762125 w 8772525"/>
              <a:gd name="csY5" fmla="*/ 1438275 h 6153150"/>
              <a:gd name="csX6" fmla="*/ 2124075 w 8772525"/>
              <a:gd name="csY6" fmla="*/ 1905000 h 6153150"/>
              <a:gd name="csX7" fmla="*/ 3552825 w 8772525"/>
              <a:gd name="csY7" fmla="*/ 2943225 h 6153150"/>
              <a:gd name="csX8" fmla="*/ 3962400 w 8772525"/>
              <a:gd name="csY8" fmla="*/ 3114675 h 6153150"/>
              <a:gd name="csX9" fmla="*/ 4648200 w 8772525"/>
              <a:gd name="csY9" fmla="*/ 3267075 h 6153150"/>
              <a:gd name="csX10" fmla="*/ 7029450 w 8772525"/>
              <a:gd name="csY10" fmla="*/ 3724275 h 6153150"/>
              <a:gd name="csX11" fmla="*/ 8772525 w 8772525"/>
              <a:gd name="csY11" fmla="*/ 4362450 h 6153150"/>
              <a:gd name="csX12" fmla="*/ 8743950 w 8772525"/>
              <a:gd name="csY12" fmla="*/ 4429125 h 6153150"/>
              <a:gd name="csX13" fmla="*/ 8248650 w 8772525"/>
              <a:gd name="csY13" fmla="*/ 4219575 h 6153150"/>
              <a:gd name="csX14" fmla="*/ 8153400 w 8772525"/>
              <a:gd name="csY14" fmla="*/ 4219575 h 6153150"/>
              <a:gd name="csX15" fmla="*/ 8048625 w 8772525"/>
              <a:gd name="csY15" fmla="*/ 4448175 h 6153150"/>
              <a:gd name="csX16" fmla="*/ 7829550 w 8772525"/>
              <a:gd name="csY16" fmla="*/ 4648200 h 6153150"/>
              <a:gd name="csX17" fmla="*/ 7381875 w 8772525"/>
              <a:gd name="csY17" fmla="*/ 4867275 h 6153150"/>
              <a:gd name="csX18" fmla="*/ 7000875 w 8772525"/>
              <a:gd name="csY18" fmla="*/ 4876800 h 6153150"/>
              <a:gd name="csX19" fmla="*/ 6705600 w 8772525"/>
              <a:gd name="csY19" fmla="*/ 4819650 h 6153150"/>
              <a:gd name="csX20" fmla="*/ 6572250 w 8772525"/>
              <a:gd name="csY20" fmla="*/ 4857750 h 6153150"/>
              <a:gd name="csX21" fmla="*/ 5943600 w 8772525"/>
              <a:gd name="csY21" fmla="*/ 5381625 h 6153150"/>
              <a:gd name="csX22" fmla="*/ 3533775 w 8772525"/>
              <a:gd name="csY22" fmla="*/ 6153150 h 6153150"/>
              <a:gd name="csX23" fmla="*/ 3486150 w 8772525"/>
              <a:gd name="csY23" fmla="*/ 6057900 h 6153150"/>
              <a:gd name="csX24" fmla="*/ 3181350 w 8772525"/>
              <a:gd name="csY24" fmla="*/ 6143625 h 6153150"/>
              <a:gd name="csX25" fmla="*/ 3171825 w 8772525"/>
              <a:gd name="csY25" fmla="*/ 6048375 h 6153150"/>
              <a:gd name="csX26" fmla="*/ 3238500 w 8772525"/>
              <a:gd name="csY26" fmla="*/ 6000750 h 6153150"/>
              <a:gd name="csX27" fmla="*/ 3190875 w 8772525"/>
              <a:gd name="csY27" fmla="*/ 5924550 h 6153150"/>
              <a:gd name="csX28" fmla="*/ 3333750 w 8772525"/>
              <a:gd name="csY28" fmla="*/ 5876925 h 6153150"/>
              <a:gd name="csX29" fmla="*/ 3381375 w 8772525"/>
              <a:gd name="csY29" fmla="*/ 5991225 h 6153150"/>
              <a:gd name="csX30" fmla="*/ 3495675 w 8772525"/>
              <a:gd name="csY30" fmla="*/ 5981700 h 6153150"/>
              <a:gd name="csX31" fmla="*/ 3381375 w 8772525"/>
              <a:gd name="csY31" fmla="*/ 5591175 h 6153150"/>
              <a:gd name="csX32" fmla="*/ 3295650 w 8772525"/>
              <a:gd name="csY32" fmla="*/ 5619750 h 6153150"/>
              <a:gd name="csX33" fmla="*/ 3171825 w 8772525"/>
              <a:gd name="csY33" fmla="*/ 5591175 h 6153150"/>
              <a:gd name="csX34" fmla="*/ 3124200 w 8772525"/>
              <a:gd name="csY34" fmla="*/ 5505450 h 6153150"/>
              <a:gd name="csX35" fmla="*/ 3152775 w 8772525"/>
              <a:gd name="csY35" fmla="*/ 5257800 h 6153150"/>
              <a:gd name="csX36" fmla="*/ 3248025 w 8772525"/>
              <a:gd name="csY36" fmla="*/ 5229225 h 6153150"/>
              <a:gd name="csX37" fmla="*/ 3190875 w 8772525"/>
              <a:gd name="csY37" fmla="*/ 4972050 h 6153150"/>
              <a:gd name="csX38" fmla="*/ 3267075 w 8772525"/>
              <a:gd name="csY38" fmla="*/ 4543425 h 6153150"/>
              <a:gd name="csX39" fmla="*/ 3362325 w 8772525"/>
              <a:gd name="csY39" fmla="*/ 3933825 h 6153150"/>
              <a:gd name="csX40" fmla="*/ 3419475 w 8772525"/>
              <a:gd name="csY40" fmla="*/ 3314700 h 6153150"/>
              <a:gd name="csX41" fmla="*/ 3495675 w 8772525"/>
              <a:gd name="csY41" fmla="*/ 3143250 h 6153150"/>
              <a:gd name="csX42" fmla="*/ 3476625 w 8772525"/>
              <a:gd name="csY42" fmla="*/ 3009900 h 6153150"/>
              <a:gd name="csX43" fmla="*/ 3219450 w 8772525"/>
              <a:gd name="csY43" fmla="*/ 2924175 h 6153150"/>
              <a:gd name="csX44" fmla="*/ 3086100 w 8772525"/>
              <a:gd name="csY44" fmla="*/ 2819400 h 6153150"/>
              <a:gd name="csX45" fmla="*/ 2333625 w 8772525"/>
              <a:gd name="csY45" fmla="*/ 2219325 h 6153150"/>
              <a:gd name="csX46" fmla="*/ 1828800 w 8772525"/>
              <a:gd name="csY46" fmla="*/ 1676400 h 6153150"/>
              <a:gd name="csX47" fmla="*/ 1133475 w 8772525"/>
              <a:gd name="csY47" fmla="*/ 742950 h 6153150"/>
              <a:gd name="csX48" fmla="*/ 828675 w 8772525"/>
              <a:gd name="csY48" fmla="*/ 438150 h 6153150"/>
              <a:gd name="csX49" fmla="*/ 361950 w 8772525"/>
              <a:gd name="csY49" fmla="*/ 152400 h 6153150"/>
              <a:gd name="csX50" fmla="*/ 0 w 8772525"/>
              <a:gd name="csY50" fmla="*/ 952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40581 w 8765381"/>
              <a:gd name="csY3" fmla="*/ 314325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21531 w 8765381"/>
              <a:gd name="csY48" fmla="*/ 438150 h 6153150"/>
              <a:gd name="csX49" fmla="*/ 354806 w 8765381"/>
              <a:gd name="csY49" fmla="*/ 152400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40581 w 8765381"/>
              <a:gd name="csY3" fmla="*/ 314325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21531 w 8765381"/>
              <a:gd name="csY48" fmla="*/ 438150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40581 w 8765381"/>
              <a:gd name="csY3" fmla="*/ 314325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21531 w 8765381"/>
              <a:gd name="csY48" fmla="*/ 438150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40581 w 8765381"/>
              <a:gd name="csY3" fmla="*/ 314325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40581 w 8765381"/>
              <a:gd name="csY3" fmla="*/ 314325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40581 w 8765381"/>
              <a:gd name="csY3" fmla="*/ 314325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4981 w 8765381"/>
              <a:gd name="csY5" fmla="*/ 1438275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21656 w 8765381"/>
              <a:gd name="csY46" fmla="*/ 1676400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26481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078956 w 8765381"/>
              <a:gd name="csY44" fmla="*/ 2819400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12306 w 8765381"/>
              <a:gd name="csY43" fmla="*/ 2924175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88531 w 8765381"/>
              <a:gd name="csY41" fmla="*/ 3143250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83731 w 8765381"/>
              <a:gd name="csY37" fmla="*/ 4972050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40881 w 8765381"/>
              <a:gd name="csY36" fmla="*/ 5229225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64681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74231 w 8765381"/>
              <a:gd name="csY31" fmla="*/ 5591175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88531 w 8765381"/>
              <a:gd name="csY30" fmla="*/ 5981700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74231 w 8765381"/>
              <a:gd name="csY29" fmla="*/ 5991225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26606 w 8765381"/>
              <a:gd name="csY28" fmla="*/ 5876925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83731 w 8765381"/>
              <a:gd name="csY27" fmla="*/ 5924550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31356 w 8765381"/>
              <a:gd name="csY26" fmla="*/ 6000750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64681 w 8765381"/>
              <a:gd name="csY25" fmla="*/ 6048375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74206 w 8765381"/>
              <a:gd name="csY24" fmla="*/ 6143625 h 6153150"/>
              <a:gd name="csX25" fmla="*/ 3148013 w 8765381"/>
              <a:gd name="csY25" fmla="*/ 6022182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86113 w 8765381"/>
              <a:gd name="csY24" fmla="*/ 6117431 h 6153150"/>
              <a:gd name="csX25" fmla="*/ 3148013 w 8765381"/>
              <a:gd name="csY25" fmla="*/ 6022182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79006 w 8765381"/>
              <a:gd name="csY23" fmla="*/ 6057900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936456 w 8765381"/>
              <a:gd name="csY21" fmla="*/ 5381625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65106 w 8765381"/>
              <a:gd name="csY20" fmla="*/ 4857750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98456 w 8765381"/>
              <a:gd name="csY19" fmla="*/ 4819650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41056 w 8765381"/>
              <a:gd name="csY9" fmla="*/ 3267075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74731 w 8765381"/>
              <a:gd name="csY17" fmla="*/ 4867275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2406 w 8765381"/>
              <a:gd name="csY16" fmla="*/ 4648200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46256 w 8765381"/>
              <a:gd name="csY14" fmla="*/ 4219575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41506 w 8765381"/>
              <a:gd name="csY13" fmla="*/ 4219575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20075 w 8765381"/>
              <a:gd name="csY13" fmla="*/ 4224337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20075 w 8765381"/>
              <a:gd name="csY13" fmla="*/ 4224337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6806 w 8765381"/>
              <a:gd name="csY12" fmla="*/ 4429125 h 6153150"/>
              <a:gd name="csX13" fmla="*/ 8220075 w 8765381"/>
              <a:gd name="csY13" fmla="*/ 4224337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022306 w 8765381"/>
              <a:gd name="csY10" fmla="*/ 3724275 h 6153150"/>
              <a:gd name="csX11" fmla="*/ 8765381 w 8765381"/>
              <a:gd name="csY11" fmla="*/ 4362450 h 6153150"/>
              <a:gd name="csX12" fmla="*/ 8734424 w 8765381"/>
              <a:gd name="csY12" fmla="*/ 4421981 h 6153150"/>
              <a:gd name="csX13" fmla="*/ 8220075 w 8765381"/>
              <a:gd name="csY13" fmla="*/ 4224337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7103269 w 8765381"/>
              <a:gd name="csY10" fmla="*/ 3743325 h 6153150"/>
              <a:gd name="csX11" fmla="*/ 8765381 w 8765381"/>
              <a:gd name="csY11" fmla="*/ 4362450 h 6153150"/>
              <a:gd name="csX12" fmla="*/ 8734424 w 8765381"/>
              <a:gd name="csY12" fmla="*/ 4421981 h 6153150"/>
              <a:gd name="csX13" fmla="*/ 8220075 w 8765381"/>
              <a:gd name="csY13" fmla="*/ 4224337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6977063 w 8765381"/>
              <a:gd name="csY10" fmla="*/ 3714750 h 6153150"/>
              <a:gd name="csX11" fmla="*/ 8765381 w 8765381"/>
              <a:gd name="csY11" fmla="*/ 4362450 h 6153150"/>
              <a:gd name="csX12" fmla="*/ 8734424 w 8765381"/>
              <a:gd name="csY12" fmla="*/ 4421981 h 6153150"/>
              <a:gd name="csX13" fmla="*/ 8220075 w 8765381"/>
              <a:gd name="csY13" fmla="*/ 4224337 h 6153150"/>
              <a:gd name="csX14" fmla="*/ 8127206 w 8765381"/>
              <a:gd name="csY14" fmla="*/ 4236244 h 6153150"/>
              <a:gd name="csX15" fmla="*/ 8041481 w 8765381"/>
              <a:gd name="csY15" fmla="*/ 4448175 h 6153150"/>
              <a:gd name="csX16" fmla="*/ 7824787 w 8765381"/>
              <a:gd name="csY16" fmla="*/ 4669632 h 6153150"/>
              <a:gd name="csX17" fmla="*/ 7365206 w 8765381"/>
              <a:gd name="csY17" fmla="*/ 4864894 h 6153150"/>
              <a:gd name="csX18" fmla="*/ 6993731 w 8765381"/>
              <a:gd name="csY18" fmla="*/ 4876800 h 6153150"/>
              <a:gd name="csX19" fmla="*/ 6681787 w 8765381"/>
              <a:gd name="csY19" fmla="*/ 4826794 h 6153150"/>
              <a:gd name="csX20" fmla="*/ 6574631 w 8765381"/>
              <a:gd name="csY20" fmla="*/ 4872037 h 6153150"/>
              <a:gd name="csX21" fmla="*/ 5884069 w 8765381"/>
              <a:gd name="csY21" fmla="*/ 5410200 h 6153150"/>
              <a:gd name="csX22" fmla="*/ 3526631 w 8765381"/>
              <a:gd name="csY22" fmla="*/ 6153150 h 6153150"/>
              <a:gd name="csX23" fmla="*/ 3486150 w 8765381"/>
              <a:gd name="csY23" fmla="*/ 6026944 h 6153150"/>
              <a:gd name="csX24" fmla="*/ 3186113 w 8765381"/>
              <a:gd name="csY24" fmla="*/ 6117431 h 6153150"/>
              <a:gd name="csX25" fmla="*/ 3150394 w 8765381"/>
              <a:gd name="csY25" fmla="*/ 6036469 h 6153150"/>
              <a:gd name="csX26" fmla="*/ 3202781 w 8765381"/>
              <a:gd name="csY26" fmla="*/ 6012656 h 6153150"/>
              <a:gd name="csX27" fmla="*/ 3159918 w 8765381"/>
              <a:gd name="csY27" fmla="*/ 5912644 h 6153150"/>
              <a:gd name="csX28" fmla="*/ 3345656 w 8765381"/>
              <a:gd name="csY28" fmla="*/ 5848350 h 6153150"/>
              <a:gd name="csX29" fmla="*/ 3381375 w 8765381"/>
              <a:gd name="csY29" fmla="*/ 5957887 h 6153150"/>
              <a:gd name="csX30" fmla="*/ 3462337 w 8765381"/>
              <a:gd name="csY30" fmla="*/ 5936456 h 6153150"/>
              <a:gd name="csX31" fmla="*/ 3364706 w 8765381"/>
              <a:gd name="csY31" fmla="*/ 5588794 h 6153150"/>
              <a:gd name="csX32" fmla="*/ 3288506 w 8765381"/>
              <a:gd name="csY32" fmla="*/ 5619750 h 6153150"/>
              <a:gd name="csX33" fmla="*/ 3157537 w 8765381"/>
              <a:gd name="csY33" fmla="*/ 5591175 h 6153150"/>
              <a:gd name="csX34" fmla="*/ 3117056 w 8765381"/>
              <a:gd name="csY34" fmla="*/ 5505450 h 6153150"/>
              <a:gd name="csX35" fmla="*/ 3145631 w 8765381"/>
              <a:gd name="csY35" fmla="*/ 5257800 h 6153150"/>
              <a:gd name="csX36" fmla="*/ 3238500 w 8765381"/>
              <a:gd name="csY36" fmla="*/ 5224463 h 6153150"/>
              <a:gd name="csX37" fmla="*/ 3169444 w 8765381"/>
              <a:gd name="csY37" fmla="*/ 4967287 h 6153150"/>
              <a:gd name="csX38" fmla="*/ 3259931 w 8765381"/>
              <a:gd name="csY38" fmla="*/ 4543425 h 6153150"/>
              <a:gd name="csX39" fmla="*/ 3355181 w 8765381"/>
              <a:gd name="csY39" fmla="*/ 3933825 h 6153150"/>
              <a:gd name="csX40" fmla="*/ 3412331 w 8765381"/>
              <a:gd name="csY40" fmla="*/ 3314700 h 6153150"/>
              <a:gd name="csX41" fmla="*/ 3498056 w 8765381"/>
              <a:gd name="csY41" fmla="*/ 3145631 h 6153150"/>
              <a:gd name="csX42" fmla="*/ 3469481 w 8765381"/>
              <a:gd name="csY42" fmla="*/ 3009900 h 6153150"/>
              <a:gd name="csX43" fmla="*/ 3200400 w 8765381"/>
              <a:gd name="csY43" fmla="*/ 2864644 h 6153150"/>
              <a:gd name="csX44" fmla="*/ 3121819 w 8765381"/>
              <a:gd name="csY44" fmla="*/ 2802731 h 6153150"/>
              <a:gd name="csX45" fmla="*/ 2340768 w 8765381"/>
              <a:gd name="csY45" fmla="*/ 2219325 h 6153150"/>
              <a:gd name="csX46" fmla="*/ 1800224 w 8765381"/>
              <a:gd name="csY46" fmla="*/ 1624013 h 6153150"/>
              <a:gd name="csX47" fmla="*/ 1126331 w 8765381"/>
              <a:gd name="csY47" fmla="*/ 742950 h 6153150"/>
              <a:gd name="csX48" fmla="*/ 842962 w 8765381"/>
              <a:gd name="csY48" fmla="*/ 440531 h 6153150"/>
              <a:gd name="csX49" fmla="*/ 354806 w 8765381"/>
              <a:gd name="csY49" fmla="*/ 142875 h 6153150"/>
              <a:gd name="csX50" fmla="*/ 0 w 8765381"/>
              <a:gd name="csY50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6977063 w 8765381"/>
              <a:gd name="csY10" fmla="*/ 3714750 h 6153150"/>
              <a:gd name="csX11" fmla="*/ 7246144 w 8765381"/>
              <a:gd name="csY11" fmla="*/ 3795712 h 6153150"/>
              <a:gd name="csX12" fmla="*/ 8765381 w 8765381"/>
              <a:gd name="csY12" fmla="*/ 4362450 h 6153150"/>
              <a:gd name="csX13" fmla="*/ 8734424 w 8765381"/>
              <a:gd name="csY13" fmla="*/ 4421981 h 6153150"/>
              <a:gd name="csX14" fmla="*/ 8220075 w 8765381"/>
              <a:gd name="csY14" fmla="*/ 4224337 h 6153150"/>
              <a:gd name="csX15" fmla="*/ 8127206 w 8765381"/>
              <a:gd name="csY15" fmla="*/ 4236244 h 6153150"/>
              <a:gd name="csX16" fmla="*/ 8041481 w 8765381"/>
              <a:gd name="csY16" fmla="*/ 4448175 h 6153150"/>
              <a:gd name="csX17" fmla="*/ 7824787 w 8765381"/>
              <a:gd name="csY17" fmla="*/ 4669632 h 6153150"/>
              <a:gd name="csX18" fmla="*/ 7365206 w 8765381"/>
              <a:gd name="csY18" fmla="*/ 4864894 h 6153150"/>
              <a:gd name="csX19" fmla="*/ 6993731 w 8765381"/>
              <a:gd name="csY19" fmla="*/ 4876800 h 6153150"/>
              <a:gd name="csX20" fmla="*/ 6681787 w 8765381"/>
              <a:gd name="csY20" fmla="*/ 4826794 h 6153150"/>
              <a:gd name="csX21" fmla="*/ 6574631 w 8765381"/>
              <a:gd name="csY21" fmla="*/ 4872037 h 6153150"/>
              <a:gd name="csX22" fmla="*/ 5884069 w 8765381"/>
              <a:gd name="csY22" fmla="*/ 5410200 h 6153150"/>
              <a:gd name="csX23" fmla="*/ 3526631 w 8765381"/>
              <a:gd name="csY23" fmla="*/ 6153150 h 6153150"/>
              <a:gd name="csX24" fmla="*/ 3486150 w 8765381"/>
              <a:gd name="csY24" fmla="*/ 6026944 h 6153150"/>
              <a:gd name="csX25" fmla="*/ 3186113 w 8765381"/>
              <a:gd name="csY25" fmla="*/ 6117431 h 6153150"/>
              <a:gd name="csX26" fmla="*/ 3150394 w 8765381"/>
              <a:gd name="csY26" fmla="*/ 6036469 h 6153150"/>
              <a:gd name="csX27" fmla="*/ 3202781 w 8765381"/>
              <a:gd name="csY27" fmla="*/ 6012656 h 6153150"/>
              <a:gd name="csX28" fmla="*/ 3159918 w 8765381"/>
              <a:gd name="csY28" fmla="*/ 5912644 h 6153150"/>
              <a:gd name="csX29" fmla="*/ 3345656 w 8765381"/>
              <a:gd name="csY29" fmla="*/ 5848350 h 6153150"/>
              <a:gd name="csX30" fmla="*/ 3381375 w 8765381"/>
              <a:gd name="csY30" fmla="*/ 5957887 h 6153150"/>
              <a:gd name="csX31" fmla="*/ 3462337 w 8765381"/>
              <a:gd name="csY31" fmla="*/ 5936456 h 6153150"/>
              <a:gd name="csX32" fmla="*/ 3364706 w 8765381"/>
              <a:gd name="csY32" fmla="*/ 5588794 h 6153150"/>
              <a:gd name="csX33" fmla="*/ 3288506 w 8765381"/>
              <a:gd name="csY33" fmla="*/ 5619750 h 6153150"/>
              <a:gd name="csX34" fmla="*/ 3157537 w 8765381"/>
              <a:gd name="csY34" fmla="*/ 5591175 h 6153150"/>
              <a:gd name="csX35" fmla="*/ 3117056 w 8765381"/>
              <a:gd name="csY35" fmla="*/ 5505450 h 6153150"/>
              <a:gd name="csX36" fmla="*/ 3145631 w 8765381"/>
              <a:gd name="csY36" fmla="*/ 5257800 h 6153150"/>
              <a:gd name="csX37" fmla="*/ 3238500 w 8765381"/>
              <a:gd name="csY37" fmla="*/ 5224463 h 6153150"/>
              <a:gd name="csX38" fmla="*/ 3169444 w 8765381"/>
              <a:gd name="csY38" fmla="*/ 4967287 h 6153150"/>
              <a:gd name="csX39" fmla="*/ 3259931 w 8765381"/>
              <a:gd name="csY39" fmla="*/ 4543425 h 6153150"/>
              <a:gd name="csX40" fmla="*/ 3355181 w 8765381"/>
              <a:gd name="csY40" fmla="*/ 3933825 h 6153150"/>
              <a:gd name="csX41" fmla="*/ 3412331 w 8765381"/>
              <a:gd name="csY41" fmla="*/ 3314700 h 6153150"/>
              <a:gd name="csX42" fmla="*/ 3498056 w 8765381"/>
              <a:gd name="csY42" fmla="*/ 3145631 h 6153150"/>
              <a:gd name="csX43" fmla="*/ 3469481 w 8765381"/>
              <a:gd name="csY43" fmla="*/ 3009900 h 6153150"/>
              <a:gd name="csX44" fmla="*/ 3200400 w 8765381"/>
              <a:gd name="csY44" fmla="*/ 2864644 h 6153150"/>
              <a:gd name="csX45" fmla="*/ 3121819 w 8765381"/>
              <a:gd name="csY45" fmla="*/ 2802731 h 6153150"/>
              <a:gd name="csX46" fmla="*/ 2340768 w 8765381"/>
              <a:gd name="csY46" fmla="*/ 2219325 h 6153150"/>
              <a:gd name="csX47" fmla="*/ 1800224 w 8765381"/>
              <a:gd name="csY47" fmla="*/ 1624013 h 6153150"/>
              <a:gd name="csX48" fmla="*/ 1126331 w 8765381"/>
              <a:gd name="csY48" fmla="*/ 742950 h 6153150"/>
              <a:gd name="csX49" fmla="*/ 842962 w 8765381"/>
              <a:gd name="csY49" fmla="*/ 440531 h 6153150"/>
              <a:gd name="csX50" fmla="*/ 354806 w 8765381"/>
              <a:gd name="csY50" fmla="*/ 142875 h 6153150"/>
              <a:gd name="csX51" fmla="*/ 0 w 8765381"/>
              <a:gd name="csY51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6977063 w 8765381"/>
              <a:gd name="csY10" fmla="*/ 3714750 h 6153150"/>
              <a:gd name="csX11" fmla="*/ 7246144 w 8765381"/>
              <a:gd name="csY11" fmla="*/ 3795712 h 6153150"/>
              <a:gd name="csX12" fmla="*/ 8765381 w 8765381"/>
              <a:gd name="csY12" fmla="*/ 4362450 h 6153150"/>
              <a:gd name="csX13" fmla="*/ 8734424 w 8765381"/>
              <a:gd name="csY13" fmla="*/ 4421981 h 6153150"/>
              <a:gd name="csX14" fmla="*/ 8220075 w 8765381"/>
              <a:gd name="csY14" fmla="*/ 4224337 h 6153150"/>
              <a:gd name="csX15" fmla="*/ 8127206 w 8765381"/>
              <a:gd name="csY15" fmla="*/ 4236244 h 6153150"/>
              <a:gd name="csX16" fmla="*/ 8041481 w 8765381"/>
              <a:gd name="csY16" fmla="*/ 4448175 h 6153150"/>
              <a:gd name="csX17" fmla="*/ 7824787 w 8765381"/>
              <a:gd name="csY17" fmla="*/ 4669632 h 6153150"/>
              <a:gd name="csX18" fmla="*/ 7365206 w 8765381"/>
              <a:gd name="csY18" fmla="*/ 4864894 h 6153150"/>
              <a:gd name="csX19" fmla="*/ 6993731 w 8765381"/>
              <a:gd name="csY19" fmla="*/ 4876800 h 6153150"/>
              <a:gd name="csX20" fmla="*/ 6681787 w 8765381"/>
              <a:gd name="csY20" fmla="*/ 4826794 h 6153150"/>
              <a:gd name="csX21" fmla="*/ 6574631 w 8765381"/>
              <a:gd name="csY21" fmla="*/ 4872037 h 6153150"/>
              <a:gd name="csX22" fmla="*/ 5884069 w 8765381"/>
              <a:gd name="csY22" fmla="*/ 5410200 h 6153150"/>
              <a:gd name="csX23" fmla="*/ 3526631 w 8765381"/>
              <a:gd name="csY23" fmla="*/ 6153150 h 6153150"/>
              <a:gd name="csX24" fmla="*/ 3486150 w 8765381"/>
              <a:gd name="csY24" fmla="*/ 6026944 h 6153150"/>
              <a:gd name="csX25" fmla="*/ 3186113 w 8765381"/>
              <a:gd name="csY25" fmla="*/ 6117431 h 6153150"/>
              <a:gd name="csX26" fmla="*/ 3150394 w 8765381"/>
              <a:gd name="csY26" fmla="*/ 6036469 h 6153150"/>
              <a:gd name="csX27" fmla="*/ 3202781 w 8765381"/>
              <a:gd name="csY27" fmla="*/ 6012656 h 6153150"/>
              <a:gd name="csX28" fmla="*/ 3159918 w 8765381"/>
              <a:gd name="csY28" fmla="*/ 5912644 h 6153150"/>
              <a:gd name="csX29" fmla="*/ 3345656 w 8765381"/>
              <a:gd name="csY29" fmla="*/ 5848350 h 6153150"/>
              <a:gd name="csX30" fmla="*/ 3381375 w 8765381"/>
              <a:gd name="csY30" fmla="*/ 5957887 h 6153150"/>
              <a:gd name="csX31" fmla="*/ 3462337 w 8765381"/>
              <a:gd name="csY31" fmla="*/ 5936456 h 6153150"/>
              <a:gd name="csX32" fmla="*/ 3364706 w 8765381"/>
              <a:gd name="csY32" fmla="*/ 5588794 h 6153150"/>
              <a:gd name="csX33" fmla="*/ 3288506 w 8765381"/>
              <a:gd name="csY33" fmla="*/ 5619750 h 6153150"/>
              <a:gd name="csX34" fmla="*/ 3157537 w 8765381"/>
              <a:gd name="csY34" fmla="*/ 5591175 h 6153150"/>
              <a:gd name="csX35" fmla="*/ 3117056 w 8765381"/>
              <a:gd name="csY35" fmla="*/ 5505450 h 6153150"/>
              <a:gd name="csX36" fmla="*/ 3145631 w 8765381"/>
              <a:gd name="csY36" fmla="*/ 5257800 h 6153150"/>
              <a:gd name="csX37" fmla="*/ 3238500 w 8765381"/>
              <a:gd name="csY37" fmla="*/ 5224463 h 6153150"/>
              <a:gd name="csX38" fmla="*/ 3169444 w 8765381"/>
              <a:gd name="csY38" fmla="*/ 4967287 h 6153150"/>
              <a:gd name="csX39" fmla="*/ 3259931 w 8765381"/>
              <a:gd name="csY39" fmla="*/ 4543425 h 6153150"/>
              <a:gd name="csX40" fmla="*/ 3355181 w 8765381"/>
              <a:gd name="csY40" fmla="*/ 3933825 h 6153150"/>
              <a:gd name="csX41" fmla="*/ 3412331 w 8765381"/>
              <a:gd name="csY41" fmla="*/ 3314700 h 6153150"/>
              <a:gd name="csX42" fmla="*/ 3498056 w 8765381"/>
              <a:gd name="csY42" fmla="*/ 3145631 h 6153150"/>
              <a:gd name="csX43" fmla="*/ 3469481 w 8765381"/>
              <a:gd name="csY43" fmla="*/ 3009900 h 6153150"/>
              <a:gd name="csX44" fmla="*/ 3200400 w 8765381"/>
              <a:gd name="csY44" fmla="*/ 2864644 h 6153150"/>
              <a:gd name="csX45" fmla="*/ 3121819 w 8765381"/>
              <a:gd name="csY45" fmla="*/ 2802731 h 6153150"/>
              <a:gd name="csX46" fmla="*/ 2340768 w 8765381"/>
              <a:gd name="csY46" fmla="*/ 2219325 h 6153150"/>
              <a:gd name="csX47" fmla="*/ 1800224 w 8765381"/>
              <a:gd name="csY47" fmla="*/ 1624013 h 6153150"/>
              <a:gd name="csX48" fmla="*/ 1126331 w 8765381"/>
              <a:gd name="csY48" fmla="*/ 742950 h 6153150"/>
              <a:gd name="csX49" fmla="*/ 842962 w 8765381"/>
              <a:gd name="csY49" fmla="*/ 440531 h 6153150"/>
              <a:gd name="csX50" fmla="*/ 354806 w 8765381"/>
              <a:gd name="csY50" fmla="*/ 142875 h 6153150"/>
              <a:gd name="csX51" fmla="*/ 0 w 8765381"/>
              <a:gd name="csY51" fmla="*/ 57150 h 6153150"/>
              <a:gd name="csX0" fmla="*/ 0 w 8765381"/>
              <a:gd name="csY0" fmla="*/ 57150 h 6153150"/>
              <a:gd name="csX1" fmla="*/ 14288 w 8765381"/>
              <a:gd name="csY1" fmla="*/ 0 h 6153150"/>
              <a:gd name="csX2" fmla="*/ 421481 w 8765381"/>
              <a:gd name="csY2" fmla="*/ 85725 h 6153150"/>
              <a:gd name="csX3" fmla="*/ 833438 w 8765381"/>
              <a:gd name="csY3" fmla="*/ 326232 h 6153150"/>
              <a:gd name="csX4" fmla="*/ 1173956 w 8765381"/>
              <a:gd name="csY4" fmla="*/ 695325 h 6153150"/>
              <a:gd name="csX5" fmla="*/ 1750218 w 8765381"/>
              <a:gd name="csY5" fmla="*/ 1447800 h 6153150"/>
              <a:gd name="csX6" fmla="*/ 2116931 w 8765381"/>
              <a:gd name="csY6" fmla="*/ 1905000 h 6153150"/>
              <a:gd name="csX7" fmla="*/ 3545681 w 8765381"/>
              <a:gd name="csY7" fmla="*/ 2943225 h 6153150"/>
              <a:gd name="csX8" fmla="*/ 3955256 w 8765381"/>
              <a:gd name="csY8" fmla="*/ 3114675 h 6153150"/>
              <a:gd name="csX9" fmla="*/ 4682331 w 8765381"/>
              <a:gd name="csY9" fmla="*/ 3295650 h 6153150"/>
              <a:gd name="csX10" fmla="*/ 6977063 w 8765381"/>
              <a:gd name="csY10" fmla="*/ 3714750 h 6153150"/>
              <a:gd name="csX11" fmla="*/ 7246144 w 8765381"/>
              <a:gd name="csY11" fmla="*/ 3795712 h 6153150"/>
              <a:gd name="csX12" fmla="*/ 8765381 w 8765381"/>
              <a:gd name="csY12" fmla="*/ 4362450 h 6153150"/>
              <a:gd name="csX13" fmla="*/ 8734424 w 8765381"/>
              <a:gd name="csY13" fmla="*/ 4421981 h 6153150"/>
              <a:gd name="csX14" fmla="*/ 8220075 w 8765381"/>
              <a:gd name="csY14" fmla="*/ 4224337 h 6153150"/>
              <a:gd name="csX15" fmla="*/ 8127206 w 8765381"/>
              <a:gd name="csY15" fmla="*/ 4236244 h 6153150"/>
              <a:gd name="csX16" fmla="*/ 8041481 w 8765381"/>
              <a:gd name="csY16" fmla="*/ 4448175 h 6153150"/>
              <a:gd name="csX17" fmla="*/ 7824787 w 8765381"/>
              <a:gd name="csY17" fmla="*/ 4669632 h 6153150"/>
              <a:gd name="csX18" fmla="*/ 7365206 w 8765381"/>
              <a:gd name="csY18" fmla="*/ 4864894 h 6153150"/>
              <a:gd name="csX19" fmla="*/ 6993731 w 8765381"/>
              <a:gd name="csY19" fmla="*/ 4876800 h 6153150"/>
              <a:gd name="csX20" fmla="*/ 6681787 w 8765381"/>
              <a:gd name="csY20" fmla="*/ 4826794 h 6153150"/>
              <a:gd name="csX21" fmla="*/ 6574631 w 8765381"/>
              <a:gd name="csY21" fmla="*/ 4872037 h 6153150"/>
              <a:gd name="csX22" fmla="*/ 5884069 w 8765381"/>
              <a:gd name="csY22" fmla="*/ 5410200 h 6153150"/>
              <a:gd name="csX23" fmla="*/ 3526631 w 8765381"/>
              <a:gd name="csY23" fmla="*/ 6153150 h 6153150"/>
              <a:gd name="csX24" fmla="*/ 3331899 w 8765381"/>
              <a:gd name="csY24" fmla="*/ 6062002 h 6153150"/>
              <a:gd name="csX25" fmla="*/ 3186113 w 8765381"/>
              <a:gd name="csY25" fmla="*/ 6117431 h 6153150"/>
              <a:gd name="csX26" fmla="*/ 3150394 w 8765381"/>
              <a:gd name="csY26" fmla="*/ 6036469 h 6153150"/>
              <a:gd name="csX27" fmla="*/ 3202781 w 8765381"/>
              <a:gd name="csY27" fmla="*/ 6012656 h 6153150"/>
              <a:gd name="csX28" fmla="*/ 3159918 w 8765381"/>
              <a:gd name="csY28" fmla="*/ 5912644 h 6153150"/>
              <a:gd name="csX29" fmla="*/ 3345656 w 8765381"/>
              <a:gd name="csY29" fmla="*/ 5848350 h 6153150"/>
              <a:gd name="csX30" fmla="*/ 3381375 w 8765381"/>
              <a:gd name="csY30" fmla="*/ 5957887 h 6153150"/>
              <a:gd name="csX31" fmla="*/ 3462337 w 8765381"/>
              <a:gd name="csY31" fmla="*/ 5936456 h 6153150"/>
              <a:gd name="csX32" fmla="*/ 3364706 w 8765381"/>
              <a:gd name="csY32" fmla="*/ 5588794 h 6153150"/>
              <a:gd name="csX33" fmla="*/ 3288506 w 8765381"/>
              <a:gd name="csY33" fmla="*/ 5619750 h 6153150"/>
              <a:gd name="csX34" fmla="*/ 3157537 w 8765381"/>
              <a:gd name="csY34" fmla="*/ 5591175 h 6153150"/>
              <a:gd name="csX35" fmla="*/ 3117056 w 8765381"/>
              <a:gd name="csY35" fmla="*/ 5505450 h 6153150"/>
              <a:gd name="csX36" fmla="*/ 3145631 w 8765381"/>
              <a:gd name="csY36" fmla="*/ 5257800 h 6153150"/>
              <a:gd name="csX37" fmla="*/ 3238500 w 8765381"/>
              <a:gd name="csY37" fmla="*/ 5224463 h 6153150"/>
              <a:gd name="csX38" fmla="*/ 3169444 w 8765381"/>
              <a:gd name="csY38" fmla="*/ 4967287 h 6153150"/>
              <a:gd name="csX39" fmla="*/ 3259931 w 8765381"/>
              <a:gd name="csY39" fmla="*/ 4543425 h 6153150"/>
              <a:gd name="csX40" fmla="*/ 3355181 w 8765381"/>
              <a:gd name="csY40" fmla="*/ 3933825 h 6153150"/>
              <a:gd name="csX41" fmla="*/ 3412331 w 8765381"/>
              <a:gd name="csY41" fmla="*/ 3314700 h 6153150"/>
              <a:gd name="csX42" fmla="*/ 3498056 w 8765381"/>
              <a:gd name="csY42" fmla="*/ 3145631 h 6153150"/>
              <a:gd name="csX43" fmla="*/ 3469481 w 8765381"/>
              <a:gd name="csY43" fmla="*/ 3009900 h 6153150"/>
              <a:gd name="csX44" fmla="*/ 3200400 w 8765381"/>
              <a:gd name="csY44" fmla="*/ 2864644 h 6153150"/>
              <a:gd name="csX45" fmla="*/ 3121819 w 8765381"/>
              <a:gd name="csY45" fmla="*/ 2802731 h 6153150"/>
              <a:gd name="csX46" fmla="*/ 2340768 w 8765381"/>
              <a:gd name="csY46" fmla="*/ 2219325 h 6153150"/>
              <a:gd name="csX47" fmla="*/ 1800224 w 8765381"/>
              <a:gd name="csY47" fmla="*/ 1624013 h 6153150"/>
              <a:gd name="csX48" fmla="*/ 1126331 w 8765381"/>
              <a:gd name="csY48" fmla="*/ 742950 h 6153150"/>
              <a:gd name="csX49" fmla="*/ 842962 w 8765381"/>
              <a:gd name="csY49" fmla="*/ 440531 h 6153150"/>
              <a:gd name="csX50" fmla="*/ 354806 w 8765381"/>
              <a:gd name="csY50" fmla="*/ 142875 h 6153150"/>
              <a:gd name="csX51" fmla="*/ 0 w 8765381"/>
              <a:gd name="csY51" fmla="*/ 57150 h 6153150"/>
              <a:gd name="csX0" fmla="*/ 0 w 8765381"/>
              <a:gd name="csY0" fmla="*/ 57150 h 6202229"/>
              <a:gd name="csX1" fmla="*/ 14288 w 8765381"/>
              <a:gd name="csY1" fmla="*/ 0 h 6202229"/>
              <a:gd name="csX2" fmla="*/ 421481 w 8765381"/>
              <a:gd name="csY2" fmla="*/ 85725 h 6202229"/>
              <a:gd name="csX3" fmla="*/ 833438 w 8765381"/>
              <a:gd name="csY3" fmla="*/ 326232 h 6202229"/>
              <a:gd name="csX4" fmla="*/ 1173956 w 8765381"/>
              <a:gd name="csY4" fmla="*/ 695325 h 6202229"/>
              <a:gd name="csX5" fmla="*/ 1750218 w 8765381"/>
              <a:gd name="csY5" fmla="*/ 1447800 h 6202229"/>
              <a:gd name="csX6" fmla="*/ 2116931 w 8765381"/>
              <a:gd name="csY6" fmla="*/ 1905000 h 6202229"/>
              <a:gd name="csX7" fmla="*/ 3545681 w 8765381"/>
              <a:gd name="csY7" fmla="*/ 2943225 h 6202229"/>
              <a:gd name="csX8" fmla="*/ 3955256 w 8765381"/>
              <a:gd name="csY8" fmla="*/ 3114675 h 6202229"/>
              <a:gd name="csX9" fmla="*/ 4682331 w 8765381"/>
              <a:gd name="csY9" fmla="*/ 3295650 h 6202229"/>
              <a:gd name="csX10" fmla="*/ 6977063 w 8765381"/>
              <a:gd name="csY10" fmla="*/ 3714750 h 6202229"/>
              <a:gd name="csX11" fmla="*/ 7246144 w 8765381"/>
              <a:gd name="csY11" fmla="*/ 3795712 h 6202229"/>
              <a:gd name="csX12" fmla="*/ 8765381 w 8765381"/>
              <a:gd name="csY12" fmla="*/ 4362450 h 6202229"/>
              <a:gd name="csX13" fmla="*/ 8734424 w 8765381"/>
              <a:gd name="csY13" fmla="*/ 4421981 h 6202229"/>
              <a:gd name="csX14" fmla="*/ 8220075 w 8765381"/>
              <a:gd name="csY14" fmla="*/ 4224337 h 6202229"/>
              <a:gd name="csX15" fmla="*/ 8127206 w 8765381"/>
              <a:gd name="csY15" fmla="*/ 4236244 h 6202229"/>
              <a:gd name="csX16" fmla="*/ 8041481 w 8765381"/>
              <a:gd name="csY16" fmla="*/ 4448175 h 6202229"/>
              <a:gd name="csX17" fmla="*/ 7824787 w 8765381"/>
              <a:gd name="csY17" fmla="*/ 4669632 h 6202229"/>
              <a:gd name="csX18" fmla="*/ 7365206 w 8765381"/>
              <a:gd name="csY18" fmla="*/ 4864894 h 6202229"/>
              <a:gd name="csX19" fmla="*/ 6993731 w 8765381"/>
              <a:gd name="csY19" fmla="*/ 4876800 h 6202229"/>
              <a:gd name="csX20" fmla="*/ 6681787 w 8765381"/>
              <a:gd name="csY20" fmla="*/ 4826794 h 6202229"/>
              <a:gd name="csX21" fmla="*/ 6574631 w 8765381"/>
              <a:gd name="csY21" fmla="*/ 4872037 h 6202229"/>
              <a:gd name="csX22" fmla="*/ 5884069 w 8765381"/>
              <a:gd name="csY22" fmla="*/ 5410200 h 6202229"/>
              <a:gd name="csX23" fmla="*/ 3375887 w 8765381"/>
              <a:gd name="csY23" fmla="*/ 6202229 h 6202229"/>
              <a:gd name="csX24" fmla="*/ 3331899 w 8765381"/>
              <a:gd name="csY24" fmla="*/ 6062002 h 6202229"/>
              <a:gd name="csX25" fmla="*/ 3186113 w 8765381"/>
              <a:gd name="csY25" fmla="*/ 6117431 h 6202229"/>
              <a:gd name="csX26" fmla="*/ 3150394 w 8765381"/>
              <a:gd name="csY26" fmla="*/ 6036469 h 6202229"/>
              <a:gd name="csX27" fmla="*/ 3202781 w 8765381"/>
              <a:gd name="csY27" fmla="*/ 6012656 h 6202229"/>
              <a:gd name="csX28" fmla="*/ 3159918 w 8765381"/>
              <a:gd name="csY28" fmla="*/ 5912644 h 6202229"/>
              <a:gd name="csX29" fmla="*/ 3345656 w 8765381"/>
              <a:gd name="csY29" fmla="*/ 5848350 h 6202229"/>
              <a:gd name="csX30" fmla="*/ 3381375 w 8765381"/>
              <a:gd name="csY30" fmla="*/ 5957887 h 6202229"/>
              <a:gd name="csX31" fmla="*/ 3462337 w 8765381"/>
              <a:gd name="csY31" fmla="*/ 5936456 h 6202229"/>
              <a:gd name="csX32" fmla="*/ 3364706 w 8765381"/>
              <a:gd name="csY32" fmla="*/ 5588794 h 6202229"/>
              <a:gd name="csX33" fmla="*/ 3288506 w 8765381"/>
              <a:gd name="csY33" fmla="*/ 5619750 h 6202229"/>
              <a:gd name="csX34" fmla="*/ 3157537 w 8765381"/>
              <a:gd name="csY34" fmla="*/ 5591175 h 6202229"/>
              <a:gd name="csX35" fmla="*/ 3117056 w 8765381"/>
              <a:gd name="csY35" fmla="*/ 5505450 h 6202229"/>
              <a:gd name="csX36" fmla="*/ 3145631 w 8765381"/>
              <a:gd name="csY36" fmla="*/ 5257800 h 6202229"/>
              <a:gd name="csX37" fmla="*/ 3238500 w 8765381"/>
              <a:gd name="csY37" fmla="*/ 5224463 h 6202229"/>
              <a:gd name="csX38" fmla="*/ 3169444 w 8765381"/>
              <a:gd name="csY38" fmla="*/ 4967287 h 6202229"/>
              <a:gd name="csX39" fmla="*/ 3259931 w 8765381"/>
              <a:gd name="csY39" fmla="*/ 4543425 h 6202229"/>
              <a:gd name="csX40" fmla="*/ 3355181 w 8765381"/>
              <a:gd name="csY40" fmla="*/ 3933825 h 6202229"/>
              <a:gd name="csX41" fmla="*/ 3412331 w 8765381"/>
              <a:gd name="csY41" fmla="*/ 3314700 h 6202229"/>
              <a:gd name="csX42" fmla="*/ 3498056 w 8765381"/>
              <a:gd name="csY42" fmla="*/ 3145631 h 6202229"/>
              <a:gd name="csX43" fmla="*/ 3469481 w 8765381"/>
              <a:gd name="csY43" fmla="*/ 3009900 h 6202229"/>
              <a:gd name="csX44" fmla="*/ 3200400 w 8765381"/>
              <a:gd name="csY44" fmla="*/ 2864644 h 6202229"/>
              <a:gd name="csX45" fmla="*/ 3121819 w 8765381"/>
              <a:gd name="csY45" fmla="*/ 2802731 h 6202229"/>
              <a:gd name="csX46" fmla="*/ 2340768 w 8765381"/>
              <a:gd name="csY46" fmla="*/ 2219325 h 6202229"/>
              <a:gd name="csX47" fmla="*/ 1800224 w 8765381"/>
              <a:gd name="csY47" fmla="*/ 1624013 h 6202229"/>
              <a:gd name="csX48" fmla="*/ 1126331 w 8765381"/>
              <a:gd name="csY48" fmla="*/ 742950 h 6202229"/>
              <a:gd name="csX49" fmla="*/ 842962 w 8765381"/>
              <a:gd name="csY49" fmla="*/ 440531 h 6202229"/>
              <a:gd name="csX50" fmla="*/ 354806 w 8765381"/>
              <a:gd name="csY50" fmla="*/ 142875 h 6202229"/>
              <a:gd name="csX51" fmla="*/ 0 w 8765381"/>
              <a:gd name="csY51" fmla="*/ 57150 h 6202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765381" h="6202229">
                <a:moveTo>
                  <a:pt x="0" y="57150"/>
                </a:moveTo>
                <a:lnTo>
                  <a:pt x="14288" y="0"/>
                </a:lnTo>
                <a:lnTo>
                  <a:pt x="421481" y="85725"/>
                </a:lnTo>
                <a:cubicBezTo>
                  <a:pt x="596900" y="154782"/>
                  <a:pt x="722313" y="240507"/>
                  <a:pt x="833438" y="326232"/>
                </a:cubicBezTo>
                <a:lnTo>
                  <a:pt x="1173956" y="695325"/>
                </a:lnTo>
                <a:lnTo>
                  <a:pt x="1750218" y="1447800"/>
                </a:lnTo>
                <a:lnTo>
                  <a:pt x="2116931" y="1905000"/>
                </a:lnTo>
                <a:cubicBezTo>
                  <a:pt x="2521743" y="2355850"/>
                  <a:pt x="3005137" y="2678112"/>
                  <a:pt x="3545681" y="2943225"/>
                </a:cubicBezTo>
                <a:lnTo>
                  <a:pt x="3955256" y="3114675"/>
                </a:lnTo>
                <a:lnTo>
                  <a:pt x="4682331" y="3295650"/>
                </a:lnTo>
                <a:lnTo>
                  <a:pt x="6977063" y="3714750"/>
                </a:lnTo>
                <a:cubicBezTo>
                  <a:pt x="7089775" y="3737768"/>
                  <a:pt x="7147719" y="3758406"/>
                  <a:pt x="7246144" y="3795712"/>
                </a:cubicBezTo>
                <a:lnTo>
                  <a:pt x="8765381" y="4362450"/>
                </a:lnTo>
                <a:lnTo>
                  <a:pt x="8734424" y="4421981"/>
                </a:lnTo>
                <a:lnTo>
                  <a:pt x="8220075" y="4224337"/>
                </a:lnTo>
                <a:cubicBezTo>
                  <a:pt x="8172451" y="4216400"/>
                  <a:pt x="8158162" y="4203700"/>
                  <a:pt x="8127206" y="4236244"/>
                </a:cubicBezTo>
                <a:lnTo>
                  <a:pt x="8041481" y="4448175"/>
                </a:lnTo>
                <a:cubicBezTo>
                  <a:pt x="7995444" y="4531519"/>
                  <a:pt x="7944643" y="4612481"/>
                  <a:pt x="7824787" y="4669632"/>
                </a:cubicBezTo>
                <a:lnTo>
                  <a:pt x="7365206" y="4864894"/>
                </a:lnTo>
                <a:cubicBezTo>
                  <a:pt x="7247731" y="4901407"/>
                  <a:pt x="7168356" y="4935537"/>
                  <a:pt x="6993731" y="4876800"/>
                </a:cubicBezTo>
                <a:lnTo>
                  <a:pt x="6681787" y="4826794"/>
                </a:lnTo>
                <a:cubicBezTo>
                  <a:pt x="6627018" y="4810918"/>
                  <a:pt x="6610350" y="4830762"/>
                  <a:pt x="6574631" y="4872037"/>
                </a:cubicBezTo>
                <a:cubicBezTo>
                  <a:pt x="6428581" y="5084762"/>
                  <a:pt x="6220618" y="5307012"/>
                  <a:pt x="5884069" y="5410200"/>
                </a:cubicBezTo>
                <a:lnTo>
                  <a:pt x="3375887" y="6202229"/>
                </a:lnTo>
                <a:lnTo>
                  <a:pt x="3331899" y="6062002"/>
                </a:lnTo>
                <a:lnTo>
                  <a:pt x="3186113" y="6117431"/>
                </a:lnTo>
                <a:lnTo>
                  <a:pt x="3150394" y="6036469"/>
                </a:lnTo>
                <a:lnTo>
                  <a:pt x="3202781" y="6012656"/>
                </a:lnTo>
                <a:lnTo>
                  <a:pt x="3159918" y="5912644"/>
                </a:lnTo>
                <a:lnTo>
                  <a:pt x="3345656" y="5848350"/>
                </a:lnTo>
                <a:lnTo>
                  <a:pt x="3381375" y="5957887"/>
                </a:lnTo>
                <a:lnTo>
                  <a:pt x="3462337" y="5936456"/>
                </a:lnTo>
                <a:lnTo>
                  <a:pt x="3364706" y="5588794"/>
                </a:lnTo>
                <a:lnTo>
                  <a:pt x="3288506" y="5619750"/>
                </a:lnTo>
                <a:cubicBezTo>
                  <a:pt x="3242468" y="5629275"/>
                  <a:pt x="3203574" y="5631656"/>
                  <a:pt x="3157537" y="5591175"/>
                </a:cubicBezTo>
                <a:lnTo>
                  <a:pt x="3117056" y="5505450"/>
                </a:lnTo>
                <a:cubicBezTo>
                  <a:pt x="3105149" y="5420519"/>
                  <a:pt x="3057525" y="5342731"/>
                  <a:pt x="3145631" y="5257800"/>
                </a:cubicBezTo>
                <a:lnTo>
                  <a:pt x="3238500" y="5224463"/>
                </a:lnTo>
                <a:lnTo>
                  <a:pt x="3169444" y="4967287"/>
                </a:lnTo>
                <a:cubicBezTo>
                  <a:pt x="3154362" y="4881562"/>
                  <a:pt x="3103562" y="4729163"/>
                  <a:pt x="3259931" y="4543425"/>
                </a:cubicBezTo>
                <a:cubicBezTo>
                  <a:pt x="3341687" y="4392613"/>
                  <a:pt x="3440113" y="4175125"/>
                  <a:pt x="3355181" y="3933825"/>
                </a:cubicBezTo>
                <a:cubicBezTo>
                  <a:pt x="3326606" y="3744119"/>
                  <a:pt x="3314699" y="3521075"/>
                  <a:pt x="3412331" y="3314700"/>
                </a:cubicBezTo>
                <a:lnTo>
                  <a:pt x="3498056" y="3145631"/>
                </a:lnTo>
                <a:cubicBezTo>
                  <a:pt x="3513138" y="3105944"/>
                  <a:pt x="3585368" y="3044826"/>
                  <a:pt x="3469481" y="3009900"/>
                </a:cubicBezTo>
                <a:lnTo>
                  <a:pt x="3200400" y="2864644"/>
                </a:lnTo>
                <a:lnTo>
                  <a:pt x="3121819" y="2802731"/>
                </a:lnTo>
                <a:cubicBezTo>
                  <a:pt x="2813844" y="2634456"/>
                  <a:pt x="2582068" y="2423319"/>
                  <a:pt x="2340768" y="2219325"/>
                </a:cubicBezTo>
                <a:cubicBezTo>
                  <a:pt x="2136774" y="2032794"/>
                  <a:pt x="1963737" y="1822450"/>
                  <a:pt x="1800224" y="1624013"/>
                </a:cubicBezTo>
                <a:lnTo>
                  <a:pt x="1126331" y="742950"/>
                </a:lnTo>
                <a:lnTo>
                  <a:pt x="842962" y="440531"/>
                </a:lnTo>
                <a:cubicBezTo>
                  <a:pt x="730249" y="339724"/>
                  <a:pt x="655637" y="219869"/>
                  <a:pt x="354806" y="142875"/>
                </a:cubicBezTo>
                <a:lnTo>
                  <a:pt x="0" y="5715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xmlns="" id="{CFC98F2B-F88C-C855-F388-4EF635C49771}"/>
              </a:ext>
            </a:extLst>
          </p:cNvPr>
          <p:cNvSpPr>
            <a:spLocks/>
          </p:cNvSpPr>
          <p:nvPr/>
        </p:nvSpPr>
        <p:spPr bwMode="auto">
          <a:xfrm>
            <a:off x="2198349" y="7902607"/>
            <a:ext cx="2599165" cy="1174316"/>
          </a:xfrm>
          <a:custGeom>
            <a:avLst/>
            <a:gdLst>
              <a:gd name="T0" fmla="*/ 2039 w 2498"/>
              <a:gd name="T1" fmla="*/ 451 h 1150"/>
              <a:gd name="T2" fmla="*/ 1467 w 2498"/>
              <a:gd name="T3" fmla="*/ 532 h 1150"/>
              <a:gd name="T4" fmla="*/ 1384 w 2498"/>
              <a:gd name="T5" fmla="*/ 634 h 1150"/>
              <a:gd name="T6" fmla="*/ 1192 w 2498"/>
              <a:gd name="T7" fmla="*/ 772 h 1150"/>
              <a:gd name="T8" fmla="*/ 1166 w 2498"/>
              <a:gd name="T9" fmla="*/ 784 h 1150"/>
              <a:gd name="T10" fmla="*/ 1137 w 2498"/>
              <a:gd name="T11" fmla="*/ 793 h 1150"/>
              <a:gd name="T12" fmla="*/ 1111 w 2498"/>
              <a:gd name="T13" fmla="*/ 805 h 1150"/>
              <a:gd name="T14" fmla="*/ 1083 w 2498"/>
              <a:gd name="T15" fmla="*/ 815 h 1150"/>
              <a:gd name="T16" fmla="*/ 1066 w 2498"/>
              <a:gd name="T17" fmla="*/ 819 h 1150"/>
              <a:gd name="T18" fmla="*/ 1059 w 2498"/>
              <a:gd name="T19" fmla="*/ 822 h 1150"/>
              <a:gd name="T20" fmla="*/ 1049 w 2498"/>
              <a:gd name="T21" fmla="*/ 824 h 1150"/>
              <a:gd name="T22" fmla="*/ 1040 w 2498"/>
              <a:gd name="T23" fmla="*/ 826 h 1150"/>
              <a:gd name="T24" fmla="*/ 1030 w 2498"/>
              <a:gd name="T25" fmla="*/ 831 h 1150"/>
              <a:gd name="T26" fmla="*/ 1021 w 2498"/>
              <a:gd name="T27" fmla="*/ 834 h 1150"/>
              <a:gd name="T28" fmla="*/ 1014 w 2498"/>
              <a:gd name="T29" fmla="*/ 836 h 1150"/>
              <a:gd name="T30" fmla="*/ 1007 w 2498"/>
              <a:gd name="T31" fmla="*/ 805 h 1150"/>
              <a:gd name="T32" fmla="*/ 1014 w 2498"/>
              <a:gd name="T33" fmla="*/ 803 h 1150"/>
              <a:gd name="T34" fmla="*/ 1023 w 2498"/>
              <a:gd name="T35" fmla="*/ 800 h 1150"/>
              <a:gd name="T36" fmla="*/ 1033 w 2498"/>
              <a:gd name="T37" fmla="*/ 798 h 1150"/>
              <a:gd name="T38" fmla="*/ 1042 w 2498"/>
              <a:gd name="T39" fmla="*/ 793 h 1150"/>
              <a:gd name="T40" fmla="*/ 1052 w 2498"/>
              <a:gd name="T41" fmla="*/ 791 h 1150"/>
              <a:gd name="T42" fmla="*/ 1059 w 2498"/>
              <a:gd name="T43" fmla="*/ 788 h 1150"/>
              <a:gd name="T44" fmla="*/ 1068 w 2498"/>
              <a:gd name="T45" fmla="*/ 786 h 1150"/>
              <a:gd name="T46" fmla="*/ 1078 w 2498"/>
              <a:gd name="T47" fmla="*/ 781 h 1150"/>
              <a:gd name="T48" fmla="*/ 1085 w 2498"/>
              <a:gd name="T49" fmla="*/ 779 h 1150"/>
              <a:gd name="T50" fmla="*/ 1094 w 2498"/>
              <a:gd name="T51" fmla="*/ 777 h 1150"/>
              <a:gd name="T52" fmla="*/ 1104 w 2498"/>
              <a:gd name="T53" fmla="*/ 774 h 1150"/>
              <a:gd name="T54" fmla="*/ 1113 w 2498"/>
              <a:gd name="T55" fmla="*/ 769 h 1150"/>
              <a:gd name="T56" fmla="*/ 1121 w 2498"/>
              <a:gd name="T57" fmla="*/ 767 h 1150"/>
              <a:gd name="T58" fmla="*/ 1130 w 2498"/>
              <a:gd name="T59" fmla="*/ 762 h 1150"/>
              <a:gd name="T60" fmla="*/ 1140 w 2498"/>
              <a:gd name="T61" fmla="*/ 760 h 1150"/>
              <a:gd name="T62" fmla="*/ 1147 w 2498"/>
              <a:gd name="T63" fmla="*/ 755 h 1150"/>
              <a:gd name="T64" fmla="*/ 1156 w 2498"/>
              <a:gd name="T65" fmla="*/ 753 h 1150"/>
              <a:gd name="T66" fmla="*/ 1166 w 2498"/>
              <a:gd name="T67" fmla="*/ 748 h 1150"/>
              <a:gd name="T68" fmla="*/ 1173 w 2498"/>
              <a:gd name="T69" fmla="*/ 746 h 1150"/>
              <a:gd name="T70" fmla="*/ 1182 w 2498"/>
              <a:gd name="T71" fmla="*/ 741 h 1150"/>
              <a:gd name="T72" fmla="*/ 1189 w 2498"/>
              <a:gd name="T73" fmla="*/ 736 h 1150"/>
              <a:gd name="T74" fmla="*/ 1363 w 2498"/>
              <a:gd name="T75" fmla="*/ 613 h 1150"/>
              <a:gd name="T76" fmla="*/ 1434 w 2498"/>
              <a:gd name="T77" fmla="*/ 527 h 1150"/>
              <a:gd name="T78" fmla="*/ 1439 w 2498"/>
              <a:gd name="T79" fmla="*/ 518 h 1150"/>
              <a:gd name="T80" fmla="*/ 1444 w 2498"/>
              <a:gd name="T81" fmla="*/ 510 h 1150"/>
              <a:gd name="T82" fmla="*/ 1448 w 2498"/>
              <a:gd name="T83" fmla="*/ 503 h 1150"/>
              <a:gd name="T84" fmla="*/ 1453 w 2498"/>
              <a:gd name="T85" fmla="*/ 494 h 1150"/>
              <a:gd name="T86" fmla="*/ 1458 w 2498"/>
              <a:gd name="T87" fmla="*/ 487 h 1150"/>
              <a:gd name="T88" fmla="*/ 1462 w 2498"/>
              <a:gd name="T89" fmla="*/ 480 h 1150"/>
              <a:gd name="T90" fmla="*/ 1467 w 2498"/>
              <a:gd name="T91" fmla="*/ 470 h 1150"/>
              <a:gd name="T92" fmla="*/ 1472 w 2498"/>
              <a:gd name="T93" fmla="*/ 463 h 1150"/>
              <a:gd name="T94" fmla="*/ 1477 w 2498"/>
              <a:gd name="T95" fmla="*/ 453 h 1150"/>
              <a:gd name="T96" fmla="*/ 1481 w 2498"/>
              <a:gd name="T97" fmla="*/ 446 h 1150"/>
              <a:gd name="T98" fmla="*/ 1486 w 2498"/>
              <a:gd name="T99" fmla="*/ 437 h 1150"/>
              <a:gd name="T100" fmla="*/ 1489 w 2498"/>
              <a:gd name="T101" fmla="*/ 430 h 1150"/>
              <a:gd name="T102" fmla="*/ 1493 w 2498"/>
              <a:gd name="T103" fmla="*/ 420 h 1150"/>
              <a:gd name="T104" fmla="*/ 1498 w 2498"/>
              <a:gd name="T105" fmla="*/ 413 h 1150"/>
              <a:gd name="T106" fmla="*/ 1503 w 2498"/>
              <a:gd name="T107" fmla="*/ 404 h 1150"/>
              <a:gd name="T108" fmla="*/ 1508 w 2498"/>
              <a:gd name="T109" fmla="*/ 396 h 1150"/>
              <a:gd name="T110" fmla="*/ 1510 w 2498"/>
              <a:gd name="T111" fmla="*/ 387 h 1150"/>
              <a:gd name="T112" fmla="*/ 1515 w 2498"/>
              <a:gd name="T113" fmla="*/ 377 h 1150"/>
              <a:gd name="T114" fmla="*/ 1519 w 2498"/>
              <a:gd name="T115" fmla="*/ 370 h 1150"/>
              <a:gd name="T116" fmla="*/ 1522 w 2498"/>
              <a:gd name="T117" fmla="*/ 361 h 1150"/>
              <a:gd name="T118" fmla="*/ 1527 w 2498"/>
              <a:gd name="T119" fmla="*/ 354 h 1150"/>
              <a:gd name="T120" fmla="*/ 2429 w 2498"/>
              <a:gd name="T121" fmla="*/ 304 h 1150"/>
              <a:gd name="connsiteX0" fmla="*/ 8887 w 10000"/>
              <a:gd name="connsiteY0" fmla="*/ 1957 h 10000"/>
              <a:gd name="connsiteX1" fmla="*/ 8839 w 10000"/>
              <a:gd name="connsiteY1" fmla="*/ 1957 h 10000"/>
              <a:gd name="connsiteX2" fmla="*/ 8811 w 10000"/>
              <a:gd name="connsiteY2" fmla="*/ 2043 h 10000"/>
              <a:gd name="connsiteX3" fmla="*/ 8811 w 10000"/>
              <a:gd name="connsiteY3" fmla="*/ 2043 h 10000"/>
              <a:gd name="connsiteX4" fmla="*/ 8791 w 10000"/>
              <a:gd name="connsiteY4" fmla="*/ 2122 h 10000"/>
              <a:gd name="connsiteX5" fmla="*/ 8667 w 10000"/>
              <a:gd name="connsiteY5" fmla="*/ 2809 h 10000"/>
              <a:gd name="connsiteX6" fmla="*/ 8543 w 10000"/>
              <a:gd name="connsiteY6" fmla="*/ 3261 h 10000"/>
              <a:gd name="connsiteX7" fmla="*/ 8375 w 10000"/>
              <a:gd name="connsiteY7" fmla="*/ 3652 h 10000"/>
              <a:gd name="connsiteX8" fmla="*/ 8163 w 10000"/>
              <a:gd name="connsiteY8" fmla="*/ 3922 h 10000"/>
              <a:gd name="connsiteX9" fmla="*/ 7298 w 10000"/>
              <a:gd name="connsiteY9" fmla="*/ 4687 h 10000"/>
              <a:gd name="connsiteX10" fmla="*/ 7070 w 10000"/>
              <a:gd name="connsiteY10" fmla="*/ 4835 h 10000"/>
              <a:gd name="connsiteX11" fmla="*/ 6833 w 10000"/>
              <a:gd name="connsiteY11" fmla="*/ 4835 h 10000"/>
              <a:gd name="connsiteX12" fmla="*/ 6673 w 10000"/>
              <a:gd name="connsiteY12" fmla="*/ 4765 h 10000"/>
              <a:gd name="connsiteX13" fmla="*/ 5961 w 10000"/>
              <a:gd name="connsiteY13" fmla="*/ 4504 h 10000"/>
              <a:gd name="connsiteX14" fmla="*/ 5893 w 10000"/>
              <a:gd name="connsiteY14" fmla="*/ 4539 h 10000"/>
              <a:gd name="connsiteX15" fmla="*/ 5893 w 10000"/>
              <a:gd name="connsiteY15" fmla="*/ 4565 h 10000"/>
              <a:gd name="connsiteX16" fmla="*/ 5885 w 10000"/>
              <a:gd name="connsiteY16" fmla="*/ 4600 h 10000"/>
              <a:gd name="connsiteX17" fmla="*/ 5873 w 10000"/>
              <a:gd name="connsiteY17" fmla="*/ 4626 h 10000"/>
              <a:gd name="connsiteX18" fmla="*/ 5865 w 10000"/>
              <a:gd name="connsiteY18" fmla="*/ 4643 h 10000"/>
              <a:gd name="connsiteX19" fmla="*/ 5853 w 10000"/>
              <a:gd name="connsiteY19" fmla="*/ 4670 h 10000"/>
              <a:gd name="connsiteX20" fmla="*/ 5853 w 10000"/>
              <a:gd name="connsiteY20" fmla="*/ 4687 h 10000"/>
              <a:gd name="connsiteX21" fmla="*/ 5845 w 10000"/>
              <a:gd name="connsiteY21" fmla="*/ 4704 h 10000"/>
              <a:gd name="connsiteX22" fmla="*/ 5837 w 10000"/>
              <a:gd name="connsiteY22" fmla="*/ 4748 h 10000"/>
              <a:gd name="connsiteX23" fmla="*/ 5825 w 10000"/>
              <a:gd name="connsiteY23" fmla="*/ 4765 h 10000"/>
              <a:gd name="connsiteX24" fmla="*/ 5825 w 10000"/>
              <a:gd name="connsiteY24" fmla="*/ 4791 h 10000"/>
              <a:gd name="connsiteX25" fmla="*/ 5817 w 10000"/>
              <a:gd name="connsiteY25" fmla="*/ 4791 h 10000"/>
              <a:gd name="connsiteX26" fmla="*/ 5540 w 10000"/>
              <a:gd name="connsiteY26" fmla="*/ 5513 h 10000"/>
              <a:gd name="connsiteX27" fmla="*/ 5216 w 10000"/>
              <a:gd name="connsiteY27" fmla="*/ 6130 h 10000"/>
              <a:gd name="connsiteX28" fmla="*/ 4848 w 10000"/>
              <a:gd name="connsiteY28" fmla="*/ 6626 h 10000"/>
              <a:gd name="connsiteX29" fmla="*/ 4836 w 10000"/>
              <a:gd name="connsiteY29" fmla="*/ 6626 h 10000"/>
              <a:gd name="connsiteX30" fmla="*/ 4828 w 10000"/>
              <a:gd name="connsiteY30" fmla="*/ 6652 h 10000"/>
              <a:gd name="connsiteX31" fmla="*/ 4820 w 10000"/>
              <a:gd name="connsiteY31" fmla="*/ 6652 h 10000"/>
              <a:gd name="connsiteX32" fmla="*/ 4808 w 10000"/>
              <a:gd name="connsiteY32" fmla="*/ 6670 h 10000"/>
              <a:gd name="connsiteX33" fmla="*/ 4792 w 10000"/>
              <a:gd name="connsiteY33" fmla="*/ 6687 h 10000"/>
              <a:gd name="connsiteX34" fmla="*/ 4780 w 10000"/>
              <a:gd name="connsiteY34" fmla="*/ 6687 h 10000"/>
              <a:gd name="connsiteX35" fmla="*/ 4772 w 10000"/>
              <a:gd name="connsiteY35" fmla="*/ 6713 h 10000"/>
              <a:gd name="connsiteX36" fmla="*/ 4760 w 10000"/>
              <a:gd name="connsiteY36" fmla="*/ 6713 h 10000"/>
              <a:gd name="connsiteX37" fmla="*/ 4744 w 10000"/>
              <a:gd name="connsiteY37" fmla="*/ 6730 h 10000"/>
              <a:gd name="connsiteX38" fmla="*/ 4732 w 10000"/>
              <a:gd name="connsiteY38" fmla="*/ 6757 h 10000"/>
              <a:gd name="connsiteX39" fmla="*/ 4724 w 10000"/>
              <a:gd name="connsiteY39" fmla="*/ 6757 h 10000"/>
              <a:gd name="connsiteX40" fmla="*/ 4704 w 10000"/>
              <a:gd name="connsiteY40" fmla="*/ 6774 h 10000"/>
              <a:gd name="connsiteX41" fmla="*/ 4696 w 10000"/>
              <a:gd name="connsiteY41" fmla="*/ 6774 h 10000"/>
              <a:gd name="connsiteX42" fmla="*/ 4684 w 10000"/>
              <a:gd name="connsiteY42" fmla="*/ 6791 h 10000"/>
              <a:gd name="connsiteX43" fmla="*/ 4676 w 10000"/>
              <a:gd name="connsiteY43" fmla="*/ 6791 h 10000"/>
              <a:gd name="connsiteX44" fmla="*/ 4668 w 10000"/>
              <a:gd name="connsiteY44" fmla="*/ 6817 h 10000"/>
              <a:gd name="connsiteX45" fmla="*/ 4648 w 10000"/>
              <a:gd name="connsiteY45" fmla="*/ 6817 h 10000"/>
              <a:gd name="connsiteX46" fmla="*/ 4640 w 10000"/>
              <a:gd name="connsiteY46" fmla="*/ 6835 h 10000"/>
              <a:gd name="connsiteX47" fmla="*/ 4628 w 10000"/>
              <a:gd name="connsiteY47" fmla="*/ 6835 h 10000"/>
              <a:gd name="connsiteX48" fmla="*/ 4608 w 10000"/>
              <a:gd name="connsiteY48" fmla="*/ 6852 h 10000"/>
              <a:gd name="connsiteX49" fmla="*/ 4600 w 10000"/>
              <a:gd name="connsiteY49" fmla="*/ 6852 h 10000"/>
              <a:gd name="connsiteX50" fmla="*/ 4592 w 10000"/>
              <a:gd name="connsiteY50" fmla="*/ 6878 h 10000"/>
              <a:gd name="connsiteX51" fmla="*/ 4580 w 10000"/>
              <a:gd name="connsiteY51" fmla="*/ 6878 h 10000"/>
              <a:gd name="connsiteX52" fmla="*/ 4564 w 10000"/>
              <a:gd name="connsiteY52" fmla="*/ 6896 h 10000"/>
              <a:gd name="connsiteX53" fmla="*/ 4552 w 10000"/>
              <a:gd name="connsiteY53" fmla="*/ 6896 h 10000"/>
              <a:gd name="connsiteX54" fmla="*/ 4544 w 10000"/>
              <a:gd name="connsiteY54" fmla="*/ 6922 h 10000"/>
              <a:gd name="connsiteX55" fmla="*/ 4532 w 10000"/>
              <a:gd name="connsiteY55" fmla="*/ 6922 h 10000"/>
              <a:gd name="connsiteX56" fmla="*/ 4516 w 10000"/>
              <a:gd name="connsiteY56" fmla="*/ 6939 h 10000"/>
              <a:gd name="connsiteX57" fmla="*/ 4504 w 10000"/>
              <a:gd name="connsiteY57" fmla="*/ 6939 h 10000"/>
              <a:gd name="connsiteX58" fmla="*/ 4496 w 10000"/>
              <a:gd name="connsiteY58" fmla="*/ 6957 h 10000"/>
              <a:gd name="connsiteX59" fmla="*/ 4476 w 10000"/>
              <a:gd name="connsiteY59" fmla="*/ 6957 h 10000"/>
              <a:gd name="connsiteX60" fmla="*/ 4468 w 10000"/>
              <a:gd name="connsiteY60" fmla="*/ 6983 h 10000"/>
              <a:gd name="connsiteX61" fmla="*/ 4456 w 10000"/>
              <a:gd name="connsiteY61" fmla="*/ 6983 h 10000"/>
              <a:gd name="connsiteX62" fmla="*/ 4448 w 10000"/>
              <a:gd name="connsiteY62" fmla="*/ 7000 h 10000"/>
              <a:gd name="connsiteX63" fmla="*/ 4428 w 10000"/>
              <a:gd name="connsiteY63" fmla="*/ 7000 h 10000"/>
              <a:gd name="connsiteX64" fmla="*/ 4420 w 10000"/>
              <a:gd name="connsiteY64" fmla="*/ 7017 h 10000"/>
              <a:gd name="connsiteX65" fmla="*/ 4412 w 10000"/>
              <a:gd name="connsiteY65" fmla="*/ 7017 h 10000"/>
              <a:gd name="connsiteX66" fmla="*/ 4400 w 10000"/>
              <a:gd name="connsiteY66" fmla="*/ 7017 h 10000"/>
              <a:gd name="connsiteX67" fmla="*/ 4380 w 10000"/>
              <a:gd name="connsiteY67" fmla="*/ 7043 h 10000"/>
              <a:gd name="connsiteX68" fmla="*/ 4371 w 10000"/>
              <a:gd name="connsiteY68" fmla="*/ 7043 h 10000"/>
              <a:gd name="connsiteX69" fmla="*/ 4363 w 10000"/>
              <a:gd name="connsiteY69" fmla="*/ 7061 h 10000"/>
              <a:gd name="connsiteX70" fmla="*/ 4343 w 10000"/>
              <a:gd name="connsiteY70" fmla="*/ 7061 h 10000"/>
              <a:gd name="connsiteX71" fmla="*/ 4335 w 10000"/>
              <a:gd name="connsiteY71" fmla="*/ 7087 h 10000"/>
              <a:gd name="connsiteX72" fmla="*/ 4323 w 10000"/>
              <a:gd name="connsiteY72" fmla="*/ 7087 h 10000"/>
              <a:gd name="connsiteX73" fmla="*/ 4315 w 10000"/>
              <a:gd name="connsiteY73" fmla="*/ 7087 h 10000"/>
              <a:gd name="connsiteX74" fmla="*/ 4295 w 10000"/>
              <a:gd name="connsiteY74" fmla="*/ 7104 h 10000"/>
              <a:gd name="connsiteX75" fmla="*/ 4295 w 10000"/>
              <a:gd name="connsiteY75" fmla="*/ 7104 h 10000"/>
              <a:gd name="connsiteX76" fmla="*/ 4287 w 10000"/>
              <a:gd name="connsiteY76" fmla="*/ 7104 h 10000"/>
              <a:gd name="connsiteX77" fmla="*/ 4287 w 10000"/>
              <a:gd name="connsiteY77" fmla="*/ 7104 h 10000"/>
              <a:gd name="connsiteX78" fmla="*/ 4275 w 10000"/>
              <a:gd name="connsiteY78" fmla="*/ 7104 h 10000"/>
              <a:gd name="connsiteX79" fmla="*/ 4275 w 10000"/>
              <a:gd name="connsiteY79" fmla="*/ 7122 h 10000"/>
              <a:gd name="connsiteX80" fmla="*/ 4267 w 10000"/>
              <a:gd name="connsiteY80" fmla="*/ 7122 h 10000"/>
              <a:gd name="connsiteX81" fmla="*/ 4267 w 10000"/>
              <a:gd name="connsiteY81" fmla="*/ 7122 h 10000"/>
              <a:gd name="connsiteX82" fmla="*/ 4267 w 10000"/>
              <a:gd name="connsiteY82" fmla="*/ 7122 h 10000"/>
              <a:gd name="connsiteX83" fmla="*/ 4259 w 10000"/>
              <a:gd name="connsiteY83" fmla="*/ 7122 h 10000"/>
              <a:gd name="connsiteX84" fmla="*/ 4259 w 10000"/>
              <a:gd name="connsiteY84" fmla="*/ 7122 h 10000"/>
              <a:gd name="connsiteX85" fmla="*/ 4247 w 10000"/>
              <a:gd name="connsiteY85" fmla="*/ 7122 h 10000"/>
              <a:gd name="connsiteX86" fmla="*/ 4247 w 10000"/>
              <a:gd name="connsiteY86" fmla="*/ 7148 h 10000"/>
              <a:gd name="connsiteX87" fmla="*/ 4239 w 10000"/>
              <a:gd name="connsiteY87" fmla="*/ 7148 h 10000"/>
              <a:gd name="connsiteX88" fmla="*/ 4239 w 10000"/>
              <a:gd name="connsiteY88" fmla="*/ 7148 h 10000"/>
              <a:gd name="connsiteX89" fmla="*/ 4239 w 10000"/>
              <a:gd name="connsiteY89" fmla="*/ 7148 h 10000"/>
              <a:gd name="connsiteX90" fmla="*/ 4227 w 10000"/>
              <a:gd name="connsiteY90" fmla="*/ 7148 h 10000"/>
              <a:gd name="connsiteX91" fmla="*/ 4227 w 10000"/>
              <a:gd name="connsiteY91" fmla="*/ 7148 h 10000"/>
              <a:gd name="connsiteX92" fmla="*/ 4219 w 10000"/>
              <a:gd name="connsiteY92" fmla="*/ 7148 h 10000"/>
              <a:gd name="connsiteX93" fmla="*/ 4219 w 10000"/>
              <a:gd name="connsiteY93" fmla="*/ 7165 h 10000"/>
              <a:gd name="connsiteX94" fmla="*/ 4219 w 10000"/>
              <a:gd name="connsiteY94" fmla="*/ 7165 h 10000"/>
              <a:gd name="connsiteX95" fmla="*/ 4211 w 10000"/>
              <a:gd name="connsiteY95" fmla="*/ 7165 h 10000"/>
              <a:gd name="connsiteX96" fmla="*/ 4211 w 10000"/>
              <a:gd name="connsiteY96" fmla="*/ 7165 h 10000"/>
              <a:gd name="connsiteX97" fmla="*/ 4199 w 10000"/>
              <a:gd name="connsiteY97" fmla="*/ 7165 h 10000"/>
              <a:gd name="connsiteX98" fmla="*/ 4199 w 10000"/>
              <a:gd name="connsiteY98" fmla="*/ 7165 h 10000"/>
              <a:gd name="connsiteX99" fmla="*/ 4191 w 10000"/>
              <a:gd name="connsiteY99" fmla="*/ 7165 h 10000"/>
              <a:gd name="connsiteX100" fmla="*/ 4191 w 10000"/>
              <a:gd name="connsiteY100" fmla="*/ 7183 h 10000"/>
              <a:gd name="connsiteX101" fmla="*/ 4191 w 10000"/>
              <a:gd name="connsiteY101" fmla="*/ 7183 h 10000"/>
              <a:gd name="connsiteX102" fmla="*/ 4183 w 10000"/>
              <a:gd name="connsiteY102" fmla="*/ 7183 h 10000"/>
              <a:gd name="connsiteX103" fmla="*/ 4183 w 10000"/>
              <a:gd name="connsiteY103" fmla="*/ 7183 h 10000"/>
              <a:gd name="connsiteX104" fmla="*/ 4171 w 10000"/>
              <a:gd name="connsiteY104" fmla="*/ 7183 h 10000"/>
              <a:gd name="connsiteX105" fmla="*/ 4171 w 10000"/>
              <a:gd name="connsiteY105" fmla="*/ 7183 h 10000"/>
              <a:gd name="connsiteX106" fmla="*/ 4163 w 10000"/>
              <a:gd name="connsiteY106" fmla="*/ 7183 h 10000"/>
              <a:gd name="connsiteX107" fmla="*/ 4163 w 10000"/>
              <a:gd name="connsiteY107" fmla="*/ 7183 h 10000"/>
              <a:gd name="connsiteX108" fmla="*/ 4163 w 10000"/>
              <a:gd name="connsiteY108" fmla="*/ 7209 h 10000"/>
              <a:gd name="connsiteX109" fmla="*/ 4151 w 10000"/>
              <a:gd name="connsiteY109" fmla="*/ 7209 h 10000"/>
              <a:gd name="connsiteX110" fmla="*/ 4151 w 10000"/>
              <a:gd name="connsiteY110" fmla="*/ 7209 h 10000"/>
              <a:gd name="connsiteX111" fmla="*/ 4143 w 10000"/>
              <a:gd name="connsiteY111" fmla="*/ 7209 h 10000"/>
              <a:gd name="connsiteX112" fmla="*/ 4143 w 10000"/>
              <a:gd name="connsiteY112" fmla="*/ 7209 h 10000"/>
              <a:gd name="connsiteX113" fmla="*/ 4143 w 10000"/>
              <a:gd name="connsiteY113" fmla="*/ 7209 h 10000"/>
              <a:gd name="connsiteX114" fmla="*/ 4135 w 10000"/>
              <a:gd name="connsiteY114" fmla="*/ 7209 h 10000"/>
              <a:gd name="connsiteX115" fmla="*/ 4135 w 10000"/>
              <a:gd name="connsiteY115" fmla="*/ 7226 h 10000"/>
              <a:gd name="connsiteX116" fmla="*/ 4123 w 10000"/>
              <a:gd name="connsiteY116" fmla="*/ 7226 h 10000"/>
              <a:gd name="connsiteX117" fmla="*/ 4123 w 10000"/>
              <a:gd name="connsiteY117" fmla="*/ 7226 h 10000"/>
              <a:gd name="connsiteX118" fmla="*/ 4115 w 10000"/>
              <a:gd name="connsiteY118" fmla="*/ 7226 h 10000"/>
              <a:gd name="connsiteX119" fmla="*/ 4115 w 10000"/>
              <a:gd name="connsiteY119" fmla="*/ 7226 h 10000"/>
              <a:gd name="connsiteX120" fmla="*/ 4115 w 10000"/>
              <a:gd name="connsiteY120" fmla="*/ 7226 h 10000"/>
              <a:gd name="connsiteX121" fmla="*/ 4107 w 10000"/>
              <a:gd name="connsiteY121" fmla="*/ 7226 h 10000"/>
              <a:gd name="connsiteX122" fmla="*/ 4107 w 10000"/>
              <a:gd name="connsiteY122" fmla="*/ 7226 h 10000"/>
              <a:gd name="connsiteX123" fmla="*/ 4095 w 10000"/>
              <a:gd name="connsiteY123" fmla="*/ 7252 h 10000"/>
              <a:gd name="connsiteX124" fmla="*/ 4095 w 10000"/>
              <a:gd name="connsiteY124" fmla="*/ 7252 h 10000"/>
              <a:gd name="connsiteX125" fmla="*/ 4087 w 10000"/>
              <a:gd name="connsiteY125" fmla="*/ 7252 h 10000"/>
              <a:gd name="connsiteX126" fmla="*/ 4087 w 10000"/>
              <a:gd name="connsiteY126" fmla="*/ 7252 h 10000"/>
              <a:gd name="connsiteX127" fmla="*/ 4087 w 10000"/>
              <a:gd name="connsiteY127" fmla="*/ 7252 h 10000"/>
              <a:gd name="connsiteX128" fmla="*/ 4075 w 10000"/>
              <a:gd name="connsiteY128" fmla="*/ 7252 h 10000"/>
              <a:gd name="connsiteX129" fmla="*/ 4075 w 10000"/>
              <a:gd name="connsiteY129" fmla="*/ 7252 h 10000"/>
              <a:gd name="connsiteX130" fmla="*/ 4067 w 10000"/>
              <a:gd name="connsiteY130" fmla="*/ 7252 h 10000"/>
              <a:gd name="connsiteX131" fmla="*/ 4067 w 10000"/>
              <a:gd name="connsiteY131" fmla="*/ 7270 h 10000"/>
              <a:gd name="connsiteX132" fmla="*/ 4067 w 10000"/>
              <a:gd name="connsiteY132" fmla="*/ 7270 h 10000"/>
              <a:gd name="connsiteX133" fmla="*/ 4059 w 10000"/>
              <a:gd name="connsiteY133" fmla="*/ 7270 h 10000"/>
              <a:gd name="connsiteX134" fmla="*/ 4059 w 10000"/>
              <a:gd name="connsiteY134" fmla="*/ 7270 h 10000"/>
              <a:gd name="connsiteX135" fmla="*/ 2862 w 10000"/>
              <a:gd name="connsiteY135" fmla="*/ 8078 h 10000"/>
              <a:gd name="connsiteX136" fmla="*/ 2794 w 10000"/>
              <a:gd name="connsiteY136" fmla="*/ 8113 h 10000"/>
              <a:gd name="connsiteX137" fmla="*/ 568 w 10000"/>
              <a:gd name="connsiteY137" fmla="*/ 9643 h 10000"/>
              <a:gd name="connsiteX138" fmla="*/ 464 w 10000"/>
              <a:gd name="connsiteY138" fmla="*/ 9704 h 10000"/>
              <a:gd name="connsiteX139" fmla="*/ 28 w 10000"/>
              <a:gd name="connsiteY139" fmla="*/ 10000 h 10000"/>
              <a:gd name="connsiteX140" fmla="*/ 0 w 10000"/>
              <a:gd name="connsiteY140" fmla="*/ 9748 h 10000"/>
              <a:gd name="connsiteX141" fmla="*/ 4019 w 10000"/>
              <a:gd name="connsiteY141" fmla="*/ 7000 h 10000"/>
              <a:gd name="connsiteX142" fmla="*/ 4019 w 10000"/>
              <a:gd name="connsiteY142" fmla="*/ 7000 h 10000"/>
              <a:gd name="connsiteX143" fmla="*/ 4031 w 10000"/>
              <a:gd name="connsiteY143" fmla="*/ 7000 h 10000"/>
              <a:gd name="connsiteX144" fmla="*/ 4031 w 10000"/>
              <a:gd name="connsiteY144" fmla="*/ 7000 h 10000"/>
              <a:gd name="connsiteX145" fmla="*/ 4031 w 10000"/>
              <a:gd name="connsiteY145" fmla="*/ 7000 h 10000"/>
              <a:gd name="connsiteX146" fmla="*/ 4039 w 10000"/>
              <a:gd name="connsiteY146" fmla="*/ 7000 h 10000"/>
              <a:gd name="connsiteX147" fmla="*/ 4039 w 10000"/>
              <a:gd name="connsiteY147" fmla="*/ 7000 h 10000"/>
              <a:gd name="connsiteX148" fmla="*/ 4047 w 10000"/>
              <a:gd name="connsiteY148" fmla="*/ 7000 h 10000"/>
              <a:gd name="connsiteX149" fmla="*/ 4047 w 10000"/>
              <a:gd name="connsiteY149" fmla="*/ 6983 h 10000"/>
              <a:gd name="connsiteX150" fmla="*/ 4059 w 10000"/>
              <a:gd name="connsiteY150" fmla="*/ 6983 h 10000"/>
              <a:gd name="connsiteX151" fmla="*/ 4059 w 10000"/>
              <a:gd name="connsiteY151" fmla="*/ 6983 h 10000"/>
              <a:gd name="connsiteX152" fmla="*/ 4059 w 10000"/>
              <a:gd name="connsiteY152" fmla="*/ 6983 h 10000"/>
              <a:gd name="connsiteX153" fmla="*/ 4067 w 10000"/>
              <a:gd name="connsiteY153" fmla="*/ 6983 h 10000"/>
              <a:gd name="connsiteX154" fmla="*/ 4067 w 10000"/>
              <a:gd name="connsiteY154" fmla="*/ 6983 h 10000"/>
              <a:gd name="connsiteX155" fmla="*/ 4075 w 10000"/>
              <a:gd name="connsiteY155" fmla="*/ 6983 h 10000"/>
              <a:gd name="connsiteX156" fmla="*/ 4075 w 10000"/>
              <a:gd name="connsiteY156" fmla="*/ 6957 h 10000"/>
              <a:gd name="connsiteX157" fmla="*/ 4087 w 10000"/>
              <a:gd name="connsiteY157" fmla="*/ 6957 h 10000"/>
              <a:gd name="connsiteX158" fmla="*/ 4087 w 10000"/>
              <a:gd name="connsiteY158" fmla="*/ 6957 h 10000"/>
              <a:gd name="connsiteX159" fmla="*/ 4087 w 10000"/>
              <a:gd name="connsiteY159" fmla="*/ 6957 h 10000"/>
              <a:gd name="connsiteX160" fmla="*/ 4095 w 10000"/>
              <a:gd name="connsiteY160" fmla="*/ 6957 h 10000"/>
              <a:gd name="connsiteX161" fmla="*/ 4095 w 10000"/>
              <a:gd name="connsiteY161" fmla="*/ 6957 h 10000"/>
              <a:gd name="connsiteX162" fmla="*/ 4107 w 10000"/>
              <a:gd name="connsiteY162" fmla="*/ 6957 h 10000"/>
              <a:gd name="connsiteX163" fmla="*/ 4107 w 10000"/>
              <a:gd name="connsiteY163" fmla="*/ 6939 h 10000"/>
              <a:gd name="connsiteX164" fmla="*/ 4107 w 10000"/>
              <a:gd name="connsiteY164" fmla="*/ 6939 h 10000"/>
              <a:gd name="connsiteX165" fmla="*/ 4115 w 10000"/>
              <a:gd name="connsiteY165" fmla="*/ 6939 h 10000"/>
              <a:gd name="connsiteX166" fmla="*/ 4115 w 10000"/>
              <a:gd name="connsiteY166" fmla="*/ 6939 h 10000"/>
              <a:gd name="connsiteX167" fmla="*/ 4123 w 10000"/>
              <a:gd name="connsiteY167" fmla="*/ 6939 h 10000"/>
              <a:gd name="connsiteX168" fmla="*/ 4123 w 10000"/>
              <a:gd name="connsiteY168" fmla="*/ 6939 h 10000"/>
              <a:gd name="connsiteX169" fmla="*/ 4123 w 10000"/>
              <a:gd name="connsiteY169" fmla="*/ 6939 h 10000"/>
              <a:gd name="connsiteX170" fmla="*/ 4135 w 10000"/>
              <a:gd name="connsiteY170" fmla="*/ 6939 h 10000"/>
              <a:gd name="connsiteX171" fmla="*/ 4135 w 10000"/>
              <a:gd name="connsiteY171" fmla="*/ 6922 h 10000"/>
              <a:gd name="connsiteX172" fmla="*/ 4143 w 10000"/>
              <a:gd name="connsiteY172" fmla="*/ 6922 h 10000"/>
              <a:gd name="connsiteX173" fmla="*/ 4143 w 10000"/>
              <a:gd name="connsiteY173" fmla="*/ 6922 h 10000"/>
              <a:gd name="connsiteX174" fmla="*/ 4151 w 10000"/>
              <a:gd name="connsiteY174" fmla="*/ 6922 h 10000"/>
              <a:gd name="connsiteX175" fmla="*/ 4151 w 10000"/>
              <a:gd name="connsiteY175" fmla="*/ 6922 h 10000"/>
              <a:gd name="connsiteX176" fmla="*/ 4151 w 10000"/>
              <a:gd name="connsiteY176" fmla="*/ 6922 h 10000"/>
              <a:gd name="connsiteX177" fmla="*/ 4163 w 10000"/>
              <a:gd name="connsiteY177" fmla="*/ 6922 h 10000"/>
              <a:gd name="connsiteX178" fmla="*/ 4163 w 10000"/>
              <a:gd name="connsiteY178" fmla="*/ 6922 h 10000"/>
              <a:gd name="connsiteX179" fmla="*/ 4171 w 10000"/>
              <a:gd name="connsiteY179" fmla="*/ 6896 h 10000"/>
              <a:gd name="connsiteX180" fmla="*/ 4171 w 10000"/>
              <a:gd name="connsiteY180" fmla="*/ 6896 h 10000"/>
              <a:gd name="connsiteX181" fmla="*/ 4183 w 10000"/>
              <a:gd name="connsiteY181" fmla="*/ 6896 h 10000"/>
              <a:gd name="connsiteX182" fmla="*/ 4183 w 10000"/>
              <a:gd name="connsiteY182" fmla="*/ 6896 h 10000"/>
              <a:gd name="connsiteX183" fmla="*/ 4183 w 10000"/>
              <a:gd name="connsiteY183" fmla="*/ 6896 h 10000"/>
              <a:gd name="connsiteX184" fmla="*/ 4191 w 10000"/>
              <a:gd name="connsiteY184" fmla="*/ 6896 h 10000"/>
              <a:gd name="connsiteX185" fmla="*/ 4191 w 10000"/>
              <a:gd name="connsiteY185" fmla="*/ 6896 h 10000"/>
              <a:gd name="connsiteX186" fmla="*/ 4199 w 10000"/>
              <a:gd name="connsiteY186" fmla="*/ 6878 h 10000"/>
              <a:gd name="connsiteX187" fmla="*/ 4199 w 10000"/>
              <a:gd name="connsiteY187" fmla="*/ 6878 h 10000"/>
              <a:gd name="connsiteX188" fmla="*/ 4211 w 10000"/>
              <a:gd name="connsiteY188" fmla="*/ 6878 h 10000"/>
              <a:gd name="connsiteX189" fmla="*/ 4211 w 10000"/>
              <a:gd name="connsiteY189" fmla="*/ 6878 h 10000"/>
              <a:gd name="connsiteX190" fmla="*/ 4211 w 10000"/>
              <a:gd name="connsiteY190" fmla="*/ 6878 h 10000"/>
              <a:gd name="connsiteX191" fmla="*/ 4219 w 10000"/>
              <a:gd name="connsiteY191" fmla="*/ 6878 h 10000"/>
              <a:gd name="connsiteX192" fmla="*/ 4219 w 10000"/>
              <a:gd name="connsiteY192" fmla="*/ 6878 h 10000"/>
              <a:gd name="connsiteX193" fmla="*/ 4227 w 10000"/>
              <a:gd name="connsiteY193" fmla="*/ 6878 h 10000"/>
              <a:gd name="connsiteX194" fmla="*/ 4227 w 10000"/>
              <a:gd name="connsiteY194" fmla="*/ 6852 h 10000"/>
              <a:gd name="connsiteX195" fmla="*/ 4227 w 10000"/>
              <a:gd name="connsiteY195" fmla="*/ 6852 h 10000"/>
              <a:gd name="connsiteX196" fmla="*/ 4239 w 10000"/>
              <a:gd name="connsiteY196" fmla="*/ 6852 h 10000"/>
              <a:gd name="connsiteX197" fmla="*/ 4239 w 10000"/>
              <a:gd name="connsiteY197" fmla="*/ 6852 h 10000"/>
              <a:gd name="connsiteX198" fmla="*/ 4247 w 10000"/>
              <a:gd name="connsiteY198" fmla="*/ 6852 h 10000"/>
              <a:gd name="connsiteX199" fmla="*/ 4247 w 10000"/>
              <a:gd name="connsiteY199" fmla="*/ 6852 h 10000"/>
              <a:gd name="connsiteX200" fmla="*/ 4247 w 10000"/>
              <a:gd name="connsiteY200" fmla="*/ 6852 h 10000"/>
              <a:gd name="connsiteX201" fmla="*/ 4259 w 10000"/>
              <a:gd name="connsiteY201" fmla="*/ 6835 h 10000"/>
              <a:gd name="connsiteX202" fmla="*/ 4259 w 10000"/>
              <a:gd name="connsiteY202" fmla="*/ 6835 h 10000"/>
              <a:gd name="connsiteX203" fmla="*/ 4267 w 10000"/>
              <a:gd name="connsiteY203" fmla="*/ 6835 h 10000"/>
              <a:gd name="connsiteX204" fmla="*/ 4267 w 10000"/>
              <a:gd name="connsiteY204" fmla="*/ 6835 h 10000"/>
              <a:gd name="connsiteX205" fmla="*/ 4275 w 10000"/>
              <a:gd name="connsiteY205" fmla="*/ 6835 h 10000"/>
              <a:gd name="connsiteX206" fmla="*/ 4275 w 10000"/>
              <a:gd name="connsiteY206" fmla="*/ 6835 h 10000"/>
              <a:gd name="connsiteX207" fmla="*/ 4275 w 10000"/>
              <a:gd name="connsiteY207" fmla="*/ 6835 h 10000"/>
              <a:gd name="connsiteX208" fmla="*/ 4287 w 10000"/>
              <a:gd name="connsiteY208" fmla="*/ 6817 h 10000"/>
              <a:gd name="connsiteX209" fmla="*/ 4287 w 10000"/>
              <a:gd name="connsiteY209" fmla="*/ 6817 h 10000"/>
              <a:gd name="connsiteX210" fmla="*/ 4295 w 10000"/>
              <a:gd name="connsiteY210" fmla="*/ 6817 h 10000"/>
              <a:gd name="connsiteX211" fmla="*/ 4295 w 10000"/>
              <a:gd name="connsiteY211" fmla="*/ 6817 h 10000"/>
              <a:gd name="connsiteX212" fmla="*/ 4303 w 10000"/>
              <a:gd name="connsiteY212" fmla="*/ 6817 h 10000"/>
              <a:gd name="connsiteX213" fmla="*/ 4303 w 10000"/>
              <a:gd name="connsiteY213" fmla="*/ 6817 h 10000"/>
              <a:gd name="connsiteX214" fmla="*/ 4303 w 10000"/>
              <a:gd name="connsiteY214" fmla="*/ 6817 h 10000"/>
              <a:gd name="connsiteX215" fmla="*/ 4315 w 10000"/>
              <a:gd name="connsiteY215" fmla="*/ 6791 h 10000"/>
              <a:gd name="connsiteX216" fmla="*/ 4315 w 10000"/>
              <a:gd name="connsiteY216" fmla="*/ 6791 h 10000"/>
              <a:gd name="connsiteX217" fmla="*/ 4323 w 10000"/>
              <a:gd name="connsiteY217" fmla="*/ 6791 h 10000"/>
              <a:gd name="connsiteX218" fmla="*/ 4323 w 10000"/>
              <a:gd name="connsiteY218" fmla="*/ 6791 h 10000"/>
              <a:gd name="connsiteX219" fmla="*/ 4323 w 10000"/>
              <a:gd name="connsiteY219" fmla="*/ 6791 h 10000"/>
              <a:gd name="connsiteX220" fmla="*/ 4335 w 10000"/>
              <a:gd name="connsiteY220" fmla="*/ 6791 h 10000"/>
              <a:gd name="connsiteX221" fmla="*/ 4335 w 10000"/>
              <a:gd name="connsiteY221" fmla="*/ 6791 h 10000"/>
              <a:gd name="connsiteX222" fmla="*/ 4343 w 10000"/>
              <a:gd name="connsiteY222" fmla="*/ 6774 h 10000"/>
              <a:gd name="connsiteX223" fmla="*/ 4343 w 10000"/>
              <a:gd name="connsiteY223" fmla="*/ 6774 h 10000"/>
              <a:gd name="connsiteX224" fmla="*/ 4343 w 10000"/>
              <a:gd name="connsiteY224" fmla="*/ 6774 h 10000"/>
              <a:gd name="connsiteX225" fmla="*/ 4351 w 10000"/>
              <a:gd name="connsiteY225" fmla="*/ 6774 h 10000"/>
              <a:gd name="connsiteX226" fmla="*/ 4351 w 10000"/>
              <a:gd name="connsiteY226" fmla="*/ 6774 h 10000"/>
              <a:gd name="connsiteX227" fmla="*/ 4363 w 10000"/>
              <a:gd name="connsiteY227" fmla="*/ 6774 h 10000"/>
              <a:gd name="connsiteX228" fmla="*/ 4363 w 10000"/>
              <a:gd name="connsiteY228" fmla="*/ 6774 h 10000"/>
              <a:gd name="connsiteX229" fmla="*/ 4371 w 10000"/>
              <a:gd name="connsiteY229" fmla="*/ 6757 h 10000"/>
              <a:gd name="connsiteX230" fmla="*/ 4371 w 10000"/>
              <a:gd name="connsiteY230" fmla="*/ 6757 h 10000"/>
              <a:gd name="connsiteX231" fmla="*/ 4371 w 10000"/>
              <a:gd name="connsiteY231" fmla="*/ 6757 h 10000"/>
              <a:gd name="connsiteX232" fmla="*/ 4380 w 10000"/>
              <a:gd name="connsiteY232" fmla="*/ 6757 h 10000"/>
              <a:gd name="connsiteX233" fmla="*/ 4380 w 10000"/>
              <a:gd name="connsiteY233" fmla="*/ 6757 h 10000"/>
              <a:gd name="connsiteX234" fmla="*/ 4392 w 10000"/>
              <a:gd name="connsiteY234" fmla="*/ 6757 h 10000"/>
              <a:gd name="connsiteX235" fmla="*/ 4392 w 10000"/>
              <a:gd name="connsiteY235" fmla="*/ 6757 h 10000"/>
              <a:gd name="connsiteX236" fmla="*/ 4392 w 10000"/>
              <a:gd name="connsiteY236" fmla="*/ 6730 h 10000"/>
              <a:gd name="connsiteX237" fmla="*/ 4400 w 10000"/>
              <a:gd name="connsiteY237" fmla="*/ 6730 h 10000"/>
              <a:gd name="connsiteX238" fmla="*/ 4400 w 10000"/>
              <a:gd name="connsiteY238" fmla="*/ 6730 h 10000"/>
              <a:gd name="connsiteX239" fmla="*/ 4412 w 10000"/>
              <a:gd name="connsiteY239" fmla="*/ 6730 h 10000"/>
              <a:gd name="connsiteX240" fmla="*/ 4412 w 10000"/>
              <a:gd name="connsiteY240" fmla="*/ 6730 h 10000"/>
              <a:gd name="connsiteX241" fmla="*/ 4412 w 10000"/>
              <a:gd name="connsiteY241" fmla="*/ 6730 h 10000"/>
              <a:gd name="connsiteX242" fmla="*/ 4420 w 10000"/>
              <a:gd name="connsiteY242" fmla="*/ 6730 h 10000"/>
              <a:gd name="connsiteX243" fmla="*/ 4420 w 10000"/>
              <a:gd name="connsiteY243" fmla="*/ 6713 h 10000"/>
              <a:gd name="connsiteX244" fmla="*/ 4428 w 10000"/>
              <a:gd name="connsiteY244" fmla="*/ 6713 h 10000"/>
              <a:gd name="connsiteX245" fmla="*/ 4428 w 10000"/>
              <a:gd name="connsiteY245" fmla="*/ 6713 h 10000"/>
              <a:gd name="connsiteX246" fmla="*/ 4440 w 10000"/>
              <a:gd name="connsiteY246" fmla="*/ 6713 h 10000"/>
              <a:gd name="connsiteX247" fmla="*/ 4440 w 10000"/>
              <a:gd name="connsiteY247" fmla="*/ 6713 h 10000"/>
              <a:gd name="connsiteX248" fmla="*/ 4440 w 10000"/>
              <a:gd name="connsiteY248" fmla="*/ 6713 h 10000"/>
              <a:gd name="connsiteX249" fmla="*/ 4448 w 10000"/>
              <a:gd name="connsiteY249" fmla="*/ 6713 h 10000"/>
              <a:gd name="connsiteX250" fmla="*/ 4448 w 10000"/>
              <a:gd name="connsiteY250" fmla="*/ 6687 h 10000"/>
              <a:gd name="connsiteX251" fmla="*/ 4456 w 10000"/>
              <a:gd name="connsiteY251" fmla="*/ 6687 h 10000"/>
              <a:gd name="connsiteX252" fmla="*/ 4456 w 10000"/>
              <a:gd name="connsiteY252" fmla="*/ 6687 h 10000"/>
              <a:gd name="connsiteX253" fmla="*/ 4456 w 10000"/>
              <a:gd name="connsiteY253" fmla="*/ 6687 h 10000"/>
              <a:gd name="connsiteX254" fmla="*/ 4468 w 10000"/>
              <a:gd name="connsiteY254" fmla="*/ 6687 h 10000"/>
              <a:gd name="connsiteX255" fmla="*/ 4468 w 10000"/>
              <a:gd name="connsiteY255" fmla="*/ 6687 h 10000"/>
              <a:gd name="connsiteX256" fmla="*/ 4476 w 10000"/>
              <a:gd name="connsiteY256" fmla="*/ 6670 h 10000"/>
              <a:gd name="connsiteX257" fmla="*/ 4476 w 10000"/>
              <a:gd name="connsiteY257" fmla="*/ 6670 h 10000"/>
              <a:gd name="connsiteX258" fmla="*/ 4488 w 10000"/>
              <a:gd name="connsiteY258" fmla="*/ 6670 h 10000"/>
              <a:gd name="connsiteX259" fmla="*/ 4488 w 10000"/>
              <a:gd name="connsiteY259" fmla="*/ 6670 h 10000"/>
              <a:gd name="connsiteX260" fmla="*/ 4488 w 10000"/>
              <a:gd name="connsiteY260" fmla="*/ 6670 h 10000"/>
              <a:gd name="connsiteX261" fmla="*/ 4496 w 10000"/>
              <a:gd name="connsiteY261" fmla="*/ 6670 h 10000"/>
              <a:gd name="connsiteX262" fmla="*/ 4496 w 10000"/>
              <a:gd name="connsiteY262" fmla="*/ 6670 h 10000"/>
              <a:gd name="connsiteX263" fmla="*/ 4504 w 10000"/>
              <a:gd name="connsiteY263" fmla="*/ 6652 h 10000"/>
              <a:gd name="connsiteX264" fmla="*/ 4504 w 10000"/>
              <a:gd name="connsiteY264" fmla="*/ 6652 h 10000"/>
              <a:gd name="connsiteX265" fmla="*/ 4504 w 10000"/>
              <a:gd name="connsiteY265" fmla="*/ 6652 h 10000"/>
              <a:gd name="connsiteX266" fmla="*/ 4516 w 10000"/>
              <a:gd name="connsiteY266" fmla="*/ 6652 h 10000"/>
              <a:gd name="connsiteX267" fmla="*/ 4516 w 10000"/>
              <a:gd name="connsiteY267" fmla="*/ 6652 h 10000"/>
              <a:gd name="connsiteX268" fmla="*/ 4524 w 10000"/>
              <a:gd name="connsiteY268" fmla="*/ 6652 h 10000"/>
              <a:gd name="connsiteX269" fmla="*/ 4524 w 10000"/>
              <a:gd name="connsiteY269" fmla="*/ 6626 h 10000"/>
              <a:gd name="connsiteX270" fmla="*/ 4524 w 10000"/>
              <a:gd name="connsiteY270" fmla="*/ 6626 h 10000"/>
              <a:gd name="connsiteX271" fmla="*/ 4532 w 10000"/>
              <a:gd name="connsiteY271" fmla="*/ 6626 h 10000"/>
              <a:gd name="connsiteX272" fmla="*/ 4532 w 10000"/>
              <a:gd name="connsiteY272" fmla="*/ 6626 h 10000"/>
              <a:gd name="connsiteX273" fmla="*/ 4544 w 10000"/>
              <a:gd name="connsiteY273" fmla="*/ 6626 h 10000"/>
              <a:gd name="connsiteX274" fmla="*/ 4544 w 10000"/>
              <a:gd name="connsiteY274" fmla="*/ 6626 h 10000"/>
              <a:gd name="connsiteX275" fmla="*/ 4544 w 10000"/>
              <a:gd name="connsiteY275" fmla="*/ 6609 h 10000"/>
              <a:gd name="connsiteX276" fmla="*/ 4552 w 10000"/>
              <a:gd name="connsiteY276" fmla="*/ 6609 h 10000"/>
              <a:gd name="connsiteX277" fmla="*/ 4552 w 10000"/>
              <a:gd name="connsiteY277" fmla="*/ 6609 h 10000"/>
              <a:gd name="connsiteX278" fmla="*/ 4564 w 10000"/>
              <a:gd name="connsiteY278" fmla="*/ 6609 h 10000"/>
              <a:gd name="connsiteX279" fmla="*/ 4564 w 10000"/>
              <a:gd name="connsiteY279" fmla="*/ 6609 h 10000"/>
              <a:gd name="connsiteX280" fmla="*/ 4572 w 10000"/>
              <a:gd name="connsiteY280" fmla="*/ 6609 h 10000"/>
              <a:gd name="connsiteX281" fmla="*/ 4572 w 10000"/>
              <a:gd name="connsiteY281" fmla="*/ 6591 h 10000"/>
              <a:gd name="connsiteX282" fmla="*/ 4572 w 10000"/>
              <a:gd name="connsiteY282" fmla="*/ 6591 h 10000"/>
              <a:gd name="connsiteX283" fmla="*/ 4580 w 10000"/>
              <a:gd name="connsiteY283" fmla="*/ 6591 h 10000"/>
              <a:gd name="connsiteX284" fmla="*/ 4580 w 10000"/>
              <a:gd name="connsiteY284" fmla="*/ 6591 h 10000"/>
              <a:gd name="connsiteX285" fmla="*/ 4592 w 10000"/>
              <a:gd name="connsiteY285" fmla="*/ 6591 h 10000"/>
              <a:gd name="connsiteX286" fmla="*/ 4592 w 10000"/>
              <a:gd name="connsiteY286" fmla="*/ 6591 h 10000"/>
              <a:gd name="connsiteX287" fmla="*/ 4592 w 10000"/>
              <a:gd name="connsiteY287" fmla="*/ 6565 h 10000"/>
              <a:gd name="connsiteX288" fmla="*/ 4600 w 10000"/>
              <a:gd name="connsiteY288" fmla="*/ 6565 h 10000"/>
              <a:gd name="connsiteX289" fmla="*/ 4600 w 10000"/>
              <a:gd name="connsiteY289" fmla="*/ 6565 h 10000"/>
              <a:gd name="connsiteX290" fmla="*/ 4608 w 10000"/>
              <a:gd name="connsiteY290" fmla="*/ 6565 h 10000"/>
              <a:gd name="connsiteX291" fmla="*/ 4608 w 10000"/>
              <a:gd name="connsiteY291" fmla="*/ 6565 h 10000"/>
              <a:gd name="connsiteX292" fmla="*/ 4608 w 10000"/>
              <a:gd name="connsiteY292" fmla="*/ 6565 h 10000"/>
              <a:gd name="connsiteX293" fmla="*/ 4620 w 10000"/>
              <a:gd name="connsiteY293" fmla="*/ 6548 h 10000"/>
              <a:gd name="connsiteX294" fmla="*/ 4620 w 10000"/>
              <a:gd name="connsiteY294" fmla="*/ 6548 h 10000"/>
              <a:gd name="connsiteX295" fmla="*/ 4628 w 10000"/>
              <a:gd name="connsiteY295" fmla="*/ 6548 h 10000"/>
              <a:gd name="connsiteX296" fmla="*/ 4628 w 10000"/>
              <a:gd name="connsiteY296" fmla="*/ 6548 h 10000"/>
              <a:gd name="connsiteX297" fmla="*/ 4628 w 10000"/>
              <a:gd name="connsiteY297" fmla="*/ 6548 h 10000"/>
              <a:gd name="connsiteX298" fmla="*/ 4640 w 10000"/>
              <a:gd name="connsiteY298" fmla="*/ 6548 h 10000"/>
              <a:gd name="connsiteX299" fmla="*/ 4640 w 10000"/>
              <a:gd name="connsiteY299" fmla="*/ 6522 h 10000"/>
              <a:gd name="connsiteX300" fmla="*/ 4648 w 10000"/>
              <a:gd name="connsiteY300" fmla="*/ 6522 h 10000"/>
              <a:gd name="connsiteX301" fmla="*/ 4648 w 10000"/>
              <a:gd name="connsiteY301" fmla="*/ 6522 h 10000"/>
              <a:gd name="connsiteX302" fmla="*/ 4656 w 10000"/>
              <a:gd name="connsiteY302" fmla="*/ 6522 h 10000"/>
              <a:gd name="connsiteX303" fmla="*/ 4656 w 10000"/>
              <a:gd name="connsiteY303" fmla="*/ 6522 h 10000"/>
              <a:gd name="connsiteX304" fmla="*/ 4656 w 10000"/>
              <a:gd name="connsiteY304" fmla="*/ 6522 h 10000"/>
              <a:gd name="connsiteX305" fmla="*/ 4668 w 10000"/>
              <a:gd name="connsiteY305" fmla="*/ 6504 h 10000"/>
              <a:gd name="connsiteX306" fmla="*/ 4668 w 10000"/>
              <a:gd name="connsiteY306" fmla="*/ 6504 h 10000"/>
              <a:gd name="connsiteX307" fmla="*/ 4668 w 10000"/>
              <a:gd name="connsiteY307" fmla="*/ 6504 h 10000"/>
              <a:gd name="connsiteX308" fmla="*/ 4676 w 10000"/>
              <a:gd name="connsiteY308" fmla="*/ 6504 h 10000"/>
              <a:gd name="connsiteX309" fmla="*/ 4676 w 10000"/>
              <a:gd name="connsiteY309" fmla="*/ 6504 h 10000"/>
              <a:gd name="connsiteX310" fmla="*/ 4684 w 10000"/>
              <a:gd name="connsiteY310" fmla="*/ 6487 h 10000"/>
              <a:gd name="connsiteX311" fmla="*/ 4684 w 10000"/>
              <a:gd name="connsiteY311" fmla="*/ 6487 h 10000"/>
              <a:gd name="connsiteX312" fmla="*/ 4684 w 10000"/>
              <a:gd name="connsiteY312" fmla="*/ 6487 h 10000"/>
              <a:gd name="connsiteX313" fmla="*/ 4696 w 10000"/>
              <a:gd name="connsiteY313" fmla="*/ 6487 h 10000"/>
              <a:gd name="connsiteX314" fmla="*/ 4696 w 10000"/>
              <a:gd name="connsiteY314" fmla="*/ 6487 h 10000"/>
              <a:gd name="connsiteX315" fmla="*/ 4704 w 10000"/>
              <a:gd name="connsiteY315" fmla="*/ 6487 h 10000"/>
              <a:gd name="connsiteX316" fmla="*/ 4704 w 10000"/>
              <a:gd name="connsiteY316" fmla="*/ 6461 h 10000"/>
              <a:gd name="connsiteX317" fmla="*/ 4704 w 10000"/>
              <a:gd name="connsiteY317" fmla="*/ 6461 h 10000"/>
              <a:gd name="connsiteX318" fmla="*/ 4716 w 10000"/>
              <a:gd name="connsiteY318" fmla="*/ 6461 h 10000"/>
              <a:gd name="connsiteX319" fmla="*/ 4716 w 10000"/>
              <a:gd name="connsiteY319" fmla="*/ 6461 h 10000"/>
              <a:gd name="connsiteX320" fmla="*/ 4724 w 10000"/>
              <a:gd name="connsiteY320" fmla="*/ 6461 h 10000"/>
              <a:gd name="connsiteX321" fmla="*/ 4724 w 10000"/>
              <a:gd name="connsiteY321" fmla="*/ 6443 h 10000"/>
              <a:gd name="connsiteX322" fmla="*/ 4732 w 10000"/>
              <a:gd name="connsiteY322" fmla="*/ 6443 h 10000"/>
              <a:gd name="connsiteX323" fmla="*/ 4732 w 10000"/>
              <a:gd name="connsiteY323" fmla="*/ 6443 h 10000"/>
              <a:gd name="connsiteX324" fmla="*/ 4732 w 10000"/>
              <a:gd name="connsiteY324" fmla="*/ 6443 h 10000"/>
              <a:gd name="connsiteX325" fmla="*/ 4744 w 10000"/>
              <a:gd name="connsiteY325" fmla="*/ 6443 h 10000"/>
              <a:gd name="connsiteX326" fmla="*/ 4744 w 10000"/>
              <a:gd name="connsiteY326" fmla="*/ 6426 h 10000"/>
              <a:gd name="connsiteX327" fmla="*/ 4744 w 10000"/>
              <a:gd name="connsiteY327" fmla="*/ 6426 h 10000"/>
              <a:gd name="connsiteX328" fmla="*/ 4752 w 10000"/>
              <a:gd name="connsiteY328" fmla="*/ 6426 h 10000"/>
              <a:gd name="connsiteX329" fmla="*/ 4752 w 10000"/>
              <a:gd name="connsiteY329" fmla="*/ 6426 h 10000"/>
              <a:gd name="connsiteX330" fmla="*/ 4760 w 10000"/>
              <a:gd name="connsiteY330" fmla="*/ 6426 h 10000"/>
              <a:gd name="connsiteX331" fmla="*/ 4760 w 10000"/>
              <a:gd name="connsiteY331" fmla="*/ 6426 h 10000"/>
              <a:gd name="connsiteX332" fmla="*/ 4760 w 10000"/>
              <a:gd name="connsiteY332" fmla="*/ 6400 h 10000"/>
              <a:gd name="connsiteX333" fmla="*/ 4772 w 10000"/>
              <a:gd name="connsiteY333" fmla="*/ 6400 h 10000"/>
              <a:gd name="connsiteX334" fmla="*/ 4772 w 10000"/>
              <a:gd name="connsiteY334" fmla="*/ 6400 h 10000"/>
              <a:gd name="connsiteX335" fmla="*/ 4780 w 10000"/>
              <a:gd name="connsiteY335" fmla="*/ 6400 h 10000"/>
              <a:gd name="connsiteX336" fmla="*/ 4780 w 10000"/>
              <a:gd name="connsiteY336" fmla="*/ 6400 h 10000"/>
              <a:gd name="connsiteX337" fmla="*/ 4780 w 10000"/>
              <a:gd name="connsiteY337" fmla="*/ 6383 h 10000"/>
              <a:gd name="connsiteX338" fmla="*/ 4792 w 10000"/>
              <a:gd name="connsiteY338" fmla="*/ 6383 h 10000"/>
              <a:gd name="connsiteX339" fmla="*/ 4792 w 10000"/>
              <a:gd name="connsiteY339" fmla="*/ 6383 h 10000"/>
              <a:gd name="connsiteX340" fmla="*/ 5140 w 10000"/>
              <a:gd name="connsiteY340" fmla="*/ 5904 h 10000"/>
              <a:gd name="connsiteX341" fmla="*/ 5456 w 10000"/>
              <a:gd name="connsiteY341" fmla="*/ 5330 h 10000"/>
              <a:gd name="connsiteX342" fmla="*/ 5721 w 10000"/>
              <a:gd name="connsiteY342" fmla="*/ 4643 h 10000"/>
              <a:gd name="connsiteX343" fmla="*/ 5721 w 10000"/>
              <a:gd name="connsiteY343" fmla="*/ 4626 h 10000"/>
              <a:gd name="connsiteX344" fmla="*/ 5721 w 10000"/>
              <a:gd name="connsiteY344" fmla="*/ 4626 h 10000"/>
              <a:gd name="connsiteX345" fmla="*/ 5721 w 10000"/>
              <a:gd name="connsiteY345" fmla="*/ 4626 h 10000"/>
              <a:gd name="connsiteX346" fmla="*/ 5733 w 10000"/>
              <a:gd name="connsiteY346" fmla="*/ 4600 h 10000"/>
              <a:gd name="connsiteX347" fmla="*/ 5733 w 10000"/>
              <a:gd name="connsiteY347" fmla="*/ 4600 h 10000"/>
              <a:gd name="connsiteX348" fmla="*/ 5733 w 10000"/>
              <a:gd name="connsiteY348" fmla="*/ 4600 h 10000"/>
              <a:gd name="connsiteX349" fmla="*/ 5733 w 10000"/>
              <a:gd name="connsiteY349" fmla="*/ 4583 h 10000"/>
              <a:gd name="connsiteX350" fmla="*/ 5741 w 10000"/>
              <a:gd name="connsiteY350" fmla="*/ 4583 h 10000"/>
              <a:gd name="connsiteX351" fmla="*/ 5741 w 10000"/>
              <a:gd name="connsiteY351" fmla="*/ 4565 h 10000"/>
              <a:gd name="connsiteX352" fmla="*/ 5741 w 10000"/>
              <a:gd name="connsiteY352" fmla="*/ 4565 h 10000"/>
              <a:gd name="connsiteX353" fmla="*/ 5741 w 10000"/>
              <a:gd name="connsiteY353" fmla="*/ 4565 h 10000"/>
              <a:gd name="connsiteX354" fmla="*/ 5749 w 10000"/>
              <a:gd name="connsiteY354" fmla="*/ 4539 h 10000"/>
              <a:gd name="connsiteX355" fmla="*/ 5749 w 10000"/>
              <a:gd name="connsiteY355" fmla="*/ 4539 h 10000"/>
              <a:gd name="connsiteX356" fmla="*/ 5749 w 10000"/>
              <a:gd name="connsiteY356" fmla="*/ 4539 h 10000"/>
              <a:gd name="connsiteX357" fmla="*/ 5749 w 10000"/>
              <a:gd name="connsiteY357" fmla="*/ 4522 h 10000"/>
              <a:gd name="connsiteX358" fmla="*/ 5761 w 10000"/>
              <a:gd name="connsiteY358" fmla="*/ 4522 h 10000"/>
              <a:gd name="connsiteX359" fmla="*/ 5761 w 10000"/>
              <a:gd name="connsiteY359" fmla="*/ 4504 h 10000"/>
              <a:gd name="connsiteX360" fmla="*/ 5761 w 10000"/>
              <a:gd name="connsiteY360" fmla="*/ 4504 h 10000"/>
              <a:gd name="connsiteX361" fmla="*/ 5761 w 10000"/>
              <a:gd name="connsiteY361" fmla="*/ 4504 h 10000"/>
              <a:gd name="connsiteX362" fmla="*/ 5769 w 10000"/>
              <a:gd name="connsiteY362" fmla="*/ 4478 h 10000"/>
              <a:gd name="connsiteX363" fmla="*/ 5769 w 10000"/>
              <a:gd name="connsiteY363" fmla="*/ 4478 h 10000"/>
              <a:gd name="connsiteX364" fmla="*/ 5769 w 10000"/>
              <a:gd name="connsiteY364" fmla="*/ 4478 h 10000"/>
              <a:gd name="connsiteX365" fmla="*/ 5769 w 10000"/>
              <a:gd name="connsiteY365" fmla="*/ 4461 h 10000"/>
              <a:gd name="connsiteX366" fmla="*/ 5769 w 10000"/>
              <a:gd name="connsiteY366" fmla="*/ 4461 h 10000"/>
              <a:gd name="connsiteX367" fmla="*/ 5781 w 10000"/>
              <a:gd name="connsiteY367" fmla="*/ 4461 h 10000"/>
              <a:gd name="connsiteX368" fmla="*/ 5781 w 10000"/>
              <a:gd name="connsiteY368" fmla="*/ 4435 h 10000"/>
              <a:gd name="connsiteX369" fmla="*/ 5781 w 10000"/>
              <a:gd name="connsiteY369" fmla="*/ 4435 h 10000"/>
              <a:gd name="connsiteX370" fmla="*/ 5781 w 10000"/>
              <a:gd name="connsiteY370" fmla="*/ 4417 h 10000"/>
              <a:gd name="connsiteX371" fmla="*/ 5789 w 10000"/>
              <a:gd name="connsiteY371" fmla="*/ 4417 h 10000"/>
              <a:gd name="connsiteX372" fmla="*/ 5789 w 10000"/>
              <a:gd name="connsiteY372" fmla="*/ 4417 h 10000"/>
              <a:gd name="connsiteX373" fmla="*/ 5789 w 10000"/>
              <a:gd name="connsiteY373" fmla="*/ 4400 h 10000"/>
              <a:gd name="connsiteX374" fmla="*/ 5789 w 10000"/>
              <a:gd name="connsiteY374" fmla="*/ 4400 h 10000"/>
              <a:gd name="connsiteX375" fmla="*/ 5797 w 10000"/>
              <a:gd name="connsiteY375" fmla="*/ 4400 h 10000"/>
              <a:gd name="connsiteX376" fmla="*/ 5797 w 10000"/>
              <a:gd name="connsiteY376" fmla="*/ 4374 h 10000"/>
              <a:gd name="connsiteX377" fmla="*/ 5797 w 10000"/>
              <a:gd name="connsiteY377" fmla="*/ 4374 h 10000"/>
              <a:gd name="connsiteX378" fmla="*/ 5797 w 10000"/>
              <a:gd name="connsiteY378" fmla="*/ 4357 h 10000"/>
              <a:gd name="connsiteX379" fmla="*/ 5809 w 10000"/>
              <a:gd name="connsiteY379" fmla="*/ 4357 h 10000"/>
              <a:gd name="connsiteX380" fmla="*/ 5809 w 10000"/>
              <a:gd name="connsiteY380" fmla="*/ 4357 h 10000"/>
              <a:gd name="connsiteX381" fmla="*/ 5809 w 10000"/>
              <a:gd name="connsiteY381" fmla="*/ 4339 h 10000"/>
              <a:gd name="connsiteX382" fmla="*/ 5809 w 10000"/>
              <a:gd name="connsiteY382" fmla="*/ 4339 h 10000"/>
              <a:gd name="connsiteX383" fmla="*/ 5809 w 10000"/>
              <a:gd name="connsiteY383" fmla="*/ 4339 h 10000"/>
              <a:gd name="connsiteX384" fmla="*/ 5817 w 10000"/>
              <a:gd name="connsiteY384" fmla="*/ 4313 h 10000"/>
              <a:gd name="connsiteX385" fmla="*/ 5817 w 10000"/>
              <a:gd name="connsiteY385" fmla="*/ 4313 h 10000"/>
              <a:gd name="connsiteX386" fmla="*/ 5817 w 10000"/>
              <a:gd name="connsiteY386" fmla="*/ 4296 h 10000"/>
              <a:gd name="connsiteX387" fmla="*/ 5817 w 10000"/>
              <a:gd name="connsiteY387" fmla="*/ 4296 h 10000"/>
              <a:gd name="connsiteX388" fmla="*/ 5825 w 10000"/>
              <a:gd name="connsiteY388" fmla="*/ 4296 h 10000"/>
              <a:gd name="connsiteX389" fmla="*/ 5825 w 10000"/>
              <a:gd name="connsiteY389" fmla="*/ 4270 h 10000"/>
              <a:gd name="connsiteX390" fmla="*/ 5825 w 10000"/>
              <a:gd name="connsiteY390" fmla="*/ 4270 h 10000"/>
              <a:gd name="connsiteX391" fmla="*/ 5825 w 10000"/>
              <a:gd name="connsiteY391" fmla="*/ 4270 h 10000"/>
              <a:gd name="connsiteX392" fmla="*/ 5837 w 10000"/>
              <a:gd name="connsiteY392" fmla="*/ 4252 h 10000"/>
              <a:gd name="connsiteX393" fmla="*/ 5837 w 10000"/>
              <a:gd name="connsiteY393" fmla="*/ 4252 h 10000"/>
              <a:gd name="connsiteX394" fmla="*/ 5837 w 10000"/>
              <a:gd name="connsiteY394" fmla="*/ 4235 h 10000"/>
              <a:gd name="connsiteX395" fmla="*/ 5837 w 10000"/>
              <a:gd name="connsiteY395" fmla="*/ 4235 h 10000"/>
              <a:gd name="connsiteX396" fmla="*/ 5837 w 10000"/>
              <a:gd name="connsiteY396" fmla="*/ 4235 h 10000"/>
              <a:gd name="connsiteX397" fmla="*/ 5845 w 10000"/>
              <a:gd name="connsiteY397" fmla="*/ 4209 h 10000"/>
              <a:gd name="connsiteX398" fmla="*/ 5845 w 10000"/>
              <a:gd name="connsiteY398" fmla="*/ 4209 h 10000"/>
              <a:gd name="connsiteX399" fmla="*/ 5845 w 10000"/>
              <a:gd name="connsiteY399" fmla="*/ 4209 h 10000"/>
              <a:gd name="connsiteX400" fmla="*/ 5845 w 10000"/>
              <a:gd name="connsiteY400" fmla="*/ 4191 h 10000"/>
              <a:gd name="connsiteX401" fmla="*/ 5845 w 10000"/>
              <a:gd name="connsiteY401" fmla="*/ 4191 h 10000"/>
              <a:gd name="connsiteX402" fmla="*/ 5853 w 10000"/>
              <a:gd name="connsiteY402" fmla="*/ 4174 h 10000"/>
              <a:gd name="connsiteX403" fmla="*/ 5853 w 10000"/>
              <a:gd name="connsiteY403" fmla="*/ 4174 h 10000"/>
              <a:gd name="connsiteX404" fmla="*/ 5853 w 10000"/>
              <a:gd name="connsiteY404" fmla="*/ 4174 h 10000"/>
              <a:gd name="connsiteX405" fmla="*/ 5853 w 10000"/>
              <a:gd name="connsiteY405" fmla="*/ 4148 h 10000"/>
              <a:gd name="connsiteX406" fmla="*/ 5865 w 10000"/>
              <a:gd name="connsiteY406" fmla="*/ 4148 h 10000"/>
              <a:gd name="connsiteX407" fmla="*/ 5865 w 10000"/>
              <a:gd name="connsiteY407" fmla="*/ 4148 h 10000"/>
              <a:gd name="connsiteX408" fmla="*/ 5865 w 10000"/>
              <a:gd name="connsiteY408" fmla="*/ 4130 h 10000"/>
              <a:gd name="connsiteX409" fmla="*/ 5865 w 10000"/>
              <a:gd name="connsiteY409" fmla="*/ 4130 h 10000"/>
              <a:gd name="connsiteX410" fmla="*/ 5865 w 10000"/>
              <a:gd name="connsiteY410" fmla="*/ 4104 h 10000"/>
              <a:gd name="connsiteX411" fmla="*/ 5873 w 10000"/>
              <a:gd name="connsiteY411" fmla="*/ 4104 h 10000"/>
              <a:gd name="connsiteX412" fmla="*/ 5873 w 10000"/>
              <a:gd name="connsiteY412" fmla="*/ 4104 h 10000"/>
              <a:gd name="connsiteX413" fmla="*/ 5873 w 10000"/>
              <a:gd name="connsiteY413" fmla="*/ 4087 h 10000"/>
              <a:gd name="connsiteX414" fmla="*/ 5873 w 10000"/>
              <a:gd name="connsiteY414" fmla="*/ 4087 h 10000"/>
              <a:gd name="connsiteX415" fmla="*/ 5885 w 10000"/>
              <a:gd name="connsiteY415" fmla="*/ 4070 h 10000"/>
              <a:gd name="connsiteX416" fmla="*/ 5885 w 10000"/>
              <a:gd name="connsiteY416" fmla="*/ 4070 h 10000"/>
              <a:gd name="connsiteX417" fmla="*/ 5885 w 10000"/>
              <a:gd name="connsiteY417" fmla="*/ 4070 h 10000"/>
              <a:gd name="connsiteX418" fmla="*/ 5885 w 10000"/>
              <a:gd name="connsiteY418" fmla="*/ 4043 h 10000"/>
              <a:gd name="connsiteX419" fmla="*/ 5885 w 10000"/>
              <a:gd name="connsiteY419" fmla="*/ 4043 h 10000"/>
              <a:gd name="connsiteX420" fmla="*/ 5893 w 10000"/>
              <a:gd name="connsiteY420" fmla="*/ 4043 h 10000"/>
              <a:gd name="connsiteX421" fmla="*/ 5893 w 10000"/>
              <a:gd name="connsiteY421" fmla="*/ 4026 h 10000"/>
              <a:gd name="connsiteX422" fmla="*/ 5893 w 10000"/>
              <a:gd name="connsiteY422" fmla="*/ 4026 h 10000"/>
              <a:gd name="connsiteX423" fmla="*/ 5893 w 10000"/>
              <a:gd name="connsiteY423" fmla="*/ 4009 h 10000"/>
              <a:gd name="connsiteX424" fmla="*/ 5893 w 10000"/>
              <a:gd name="connsiteY424" fmla="*/ 4009 h 10000"/>
              <a:gd name="connsiteX425" fmla="*/ 5901 w 10000"/>
              <a:gd name="connsiteY425" fmla="*/ 4009 h 10000"/>
              <a:gd name="connsiteX426" fmla="*/ 5901 w 10000"/>
              <a:gd name="connsiteY426" fmla="*/ 3983 h 10000"/>
              <a:gd name="connsiteX427" fmla="*/ 5901 w 10000"/>
              <a:gd name="connsiteY427" fmla="*/ 3983 h 10000"/>
              <a:gd name="connsiteX428" fmla="*/ 5901 w 10000"/>
              <a:gd name="connsiteY428" fmla="*/ 3965 h 10000"/>
              <a:gd name="connsiteX429" fmla="*/ 5913 w 10000"/>
              <a:gd name="connsiteY429" fmla="*/ 3965 h 10000"/>
              <a:gd name="connsiteX430" fmla="*/ 5913 w 10000"/>
              <a:gd name="connsiteY430" fmla="*/ 3965 h 10000"/>
              <a:gd name="connsiteX431" fmla="*/ 5913 w 10000"/>
              <a:gd name="connsiteY431" fmla="*/ 3939 h 10000"/>
              <a:gd name="connsiteX432" fmla="*/ 5913 w 10000"/>
              <a:gd name="connsiteY432" fmla="*/ 3939 h 10000"/>
              <a:gd name="connsiteX433" fmla="*/ 5913 w 10000"/>
              <a:gd name="connsiteY433" fmla="*/ 3922 h 10000"/>
              <a:gd name="connsiteX434" fmla="*/ 5921 w 10000"/>
              <a:gd name="connsiteY434" fmla="*/ 3922 h 10000"/>
              <a:gd name="connsiteX435" fmla="*/ 5921 w 10000"/>
              <a:gd name="connsiteY435" fmla="*/ 3922 h 10000"/>
              <a:gd name="connsiteX436" fmla="*/ 5921 w 10000"/>
              <a:gd name="connsiteY436" fmla="*/ 3904 h 10000"/>
              <a:gd name="connsiteX437" fmla="*/ 5921 w 10000"/>
              <a:gd name="connsiteY437" fmla="*/ 3904 h 10000"/>
              <a:gd name="connsiteX438" fmla="*/ 5921 w 10000"/>
              <a:gd name="connsiteY438" fmla="*/ 3904 h 10000"/>
              <a:gd name="connsiteX439" fmla="*/ 5929 w 10000"/>
              <a:gd name="connsiteY439" fmla="*/ 3878 h 10000"/>
              <a:gd name="connsiteX440" fmla="*/ 5929 w 10000"/>
              <a:gd name="connsiteY440" fmla="*/ 3878 h 10000"/>
              <a:gd name="connsiteX441" fmla="*/ 5929 w 10000"/>
              <a:gd name="connsiteY441" fmla="*/ 3861 h 10000"/>
              <a:gd name="connsiteX442" fmla="*/ 5929 w 10000"/>
              <a:gd name="connsiteY442" fmla="*/ 3861 h 10000"/>
              <a:gd name="connsiteX443" fmla="*/ 5929 w 10000"/>
              <a:gd name="connsiteY443" fmla="*/ 3861 h 10000"/>
              <a:gd name="connsiteX444" fmla="*/ 5941 w 10000"/>
              <a:gd name="connsiteY444" fmla="*/ 3843 h 10000"/>
              <a:gd name="connsiteX445" fmla="*/ 5941 w 10000"/>
              <a:gd name="connsiteY445" fmla="*/ 3843 h 10000"/>
              <a:gd name="connsiteX446" fmla="*/ 5941 w 10000"/>
              <a:gd name="connsiteY446" fmla="*/ 3817 h 10000"/>
              <a:gd name="connsiteX447" fmla="*/ 5941 w 10000"/>
              <a:gd name="connsiteY447" fmla="*/ 3817 h 10000"/>
              <a:gd name="connsiteX448" fmla="*/ 5949 w 10000"/>
              <a:gd name="connsiteY448" fmla="*/ 3817 h 10000"/>
              <a:gd name="connsiteX449" fmla="*/ 5949 w 10000"/>
              <a:gd name="connsiteY449" fmla="*/ 3800 h 10000"/>
              <a:gd name="connsiteX450" fmla="*/ 5949 w 10000"/>
              <a:gd name="connsiteY450" fmla="*/ 3800 h 10000"/>
              <a:gd name="connsiteX451" fmla="*/ 5949 w 10000"/>
              <a:gd name="connsiteY451" fmla="*/ 3800 h 10000"/>
              <a:gd name="connsiteX452" fmla="*/ 5949 w 10000"/>
              <a:gd name="connsiteY452" fmla="*/ 3774 h 10000"/>
              <a:gd name="connsiteX453" fmla="*/ 5949 w 10000"/>
              <a:gd name="connsiteY453" fmla="*/ 3774 h 10000"/>
              <a:gd name="connsiteX454" fmla="*/ 5961 w 10000"/>
              <a:gd name="connsiteY454" fmla="*/ 3757 h 10000"/>
              <a:gd name="connsiteX455" fmla="*/ 5961 w 10000"/>
              <a:gd name="connsiteY455" fmla="*/ 3757 h 10000"/>
              <a:gd name="connsiteX456" fmla="*/ 5961 w 10000"/>
              <a:gd name="connsiteY456" fmla="*/ 3757 h 10000"/>
              <a:gd name="connsiteX457" fmla="*/ 5961 w 10000"/>
              <a:gd name="connsiteY457" fmla="*/ 3739 h 10000"/>
              <a:gd name="connsiteX458" fmla="*/ 5961 w 10000"/>
              <a:gd name="connsiteY458" fmla="*/ 3739 h 10000"/>
              <a:gd name="connsiteX459" fmla="*/ 5969 w 10000"/>
              <a:gd name="connsiteY459" fmla="*/ 3713 h 10000"/>
              <a:gd name="connsiteX460" fmla="*/ 5969 w 10000"/>
              <a:gd name="connsiteY460" fmla="*/ 3713 h 10000"/>
              <a:gd name="connsiteX461" fmla="*/ 5969 w 10000"/>
              <a:gd name="connsiteY461" fmla="*/ 3713 h 10000"/>
              <a:gd name="connsiteX462" fmla="*/ 5969 w 10000"/>
              <a:gd name="connsiteY462" fmla="*/ 3696 h 10000"/>
              <a:gd name="connsiteX463" fmla="*/ 5969 w 10000"/>
              <a:gd name="connsiteY463" fmla="*/ 3696 h 10000"/>
              <a:gd name="connsiteX464" fmla="*/ 5977 w 10000"/>
              <a:gd name="connsiteY464" fmla="*/ 3678 h 10000"/>
              <a:gd name="connsiteX465" fmla="*/ 5977 w 10000"/>
              <a:gd name="connsiteY465" fmla="*/ 3678 h 10000"/>
              <a:gd name="connsiteX466" fmla="*/ 5977 w 10000"/>
              <a:gd name="connsiteY466" fmla="*/ 3678 h 10000"/>
              <a:gd name="connsiteX467" fmla="*/ 5977 w 10000"/>
              <a:gd name="connsiteY467" fmla="*/ 3652 h 10000"/>
              <a:gd name="connsiteX468" fmla="*/ 5977 w 10000"/>
              <a:gd name="connsiteY468" fmla="*/ 3652 h 10000"/>
              <a:gd name="connsiteX469" fmla="*/ 5989 w 10000"/>
              <a:gd name="connsiteY469" fmla="*/ 3652 h 10000"/>
              <a:gd name="connsiteX470" fmla="*/ 5989 w 10000"/>
              <a:gd name="connsiteY470" fmla="*/ 3635 h 10000"/>
              <a:gd name="connsiteX471" fmla="*/ 5989 w 10000"/>
              <a:gd name="connsiteY471" fmla="*/ 3635 h 10000"/>
              <a:gd name="connsiteX472" fmla="*/ 5989 w 10000"/>
              <a:gd name="connsiteY472" fmla="*/ 3609 h 10000"/>
              <a:gd name="connsiteX473" fmla="*/ 5989 w 10000"/>
              <a:gd name="connsiteY473" fmla="*/ 3609 h 10000"/>
              <a:gd name="connsiteX474" fmla="*/ 5997 w 10000"/>
              <a:gd name="connsiteY474" fmla="*/ 3591 h 10000"/>
              <a:gd name="connsiteX475" fmla="*/ 5997 w 10000"/>
              <a:gd name="connsiteY475" fmla="*/ 3591 h 10000"/>
              <a:gd name="connsiteX476" fmla="*/ 5997 w 10000"/>
              <a:gd name="connsiteY476" fmla="*/ 3591 h 10000"/>
              <a:gd name="connsiteX477" fmla="*/ 5997 w 10000"/>
              <a:gd name="connsiteY477" fmla="*/ 3574 h 10000"/>
              <a:gd name="connsiteX478" fmla="*/ 5997 w 10000"/>
              <a:gd name="connsiteY478" fmla="*/ 3574 h 10000"/>
              <a:gd name="connsiteX479" fmla="*/ 6005 w 10000"/>
              <a:gd name="connsiteY479" fmla="*/ 3574 h 10000"/>
              <a:gd name="connsiteX480" fmla="*/ 6005 w 10000"/>
              <a:gd name="connsiteY480" fmla="*/ 3548 h 10000"/>
              <a:gd name="connsiteX481" fmla="*/ 6005 w 10000"/>
              <a:gd name="connsiteY481" fmla="*/ 3548 h 10000"/>
              <a:gd name="connsiteX482" fmla="*/ 6005 w 10000"/>
              <a:gd name="connsiteY482" fmla="*/ 3530 h 10000"/>
              <a:gd name="connsiteX483" fmla="*/ 6005 w 10000"/>
              <a:gd name="connsiteY483" fmla="*/ 3530 h 10000"/>
              <a:gd name="connsiteX484" fmla="*/ 6017 w 10000"/>
              <a:gd name="connsiteY484" fmla="*/ 3530 h 10000"/>
              <a:gd name="connsiteX485" fmla="*/ 6017 w 10000"/>
              <a:gd name="connsiteY485" fmla="*/ 3513 h 10000"/>
              <a:gd name="connsiteX486" fmla="*/ 6017 w 10000"/>
              <a:gd name="connsiteY486" fmla="*/ 3513 h 10000"/>
              <a:gd name="connsiteX487" fmla="*/ 6017 w 10000"/>
              <a:gd name="connsiteY487" fmla="*/ 3487 h 10000"/>
              <a:gd name="connsiteX488" fmla="*/ 6017 w 10000"/>
              <a:gd name="connsiteY488" fmla="*/ 3487 h 10000"/>
              <a:gd name="connsiteX489" fmla="*/ 6025 w 10000"/>
              <a:gd name="connsiteY489" fmla="*/ 3487 h 10000"/>
              <a:gd name="connsiteX490" fmla="*/ 6025 w 10000"/>
              <a:gd name="connsiteY490" fmla="*/ 3470 h 10000"/>
              <a:gd name="connsiteX491" fmla="*/ 6025 w 10000"/>
              <a:gd name="connsiteY491" fmla="*/ 3470 h 10000"/>
              <a:gd name="connsiteX492" fmla="*/ 6025 w 10000"/>
              <a:gd name="connsiteY492" fmla="*/ 3443 h 10000"/>
              <a:gd name="connsiteX493" fmla="*/ 6025 w 10000"/>
              <a:gd name="connsiteY493" fmla="*/ 3443 h 10000"/>
              <a:gd name="connsiteX494" fmla="*/ 6037 w 10000"/>
              <a:gd name="connsiteY494" fmla="*/ 3443 h 10000"/>
              <a:gd name="connsiteX495" fmla="*/ 6037 w 10000"/>
              <a:gd name="connsiteY495" fmla="*/ 3426 h 10000"/>
              <a:gd name="connsiteX496" fmla="*/ 6037 w 10000"/>
              <a:gd name="connsiteY496" fmla="*/ 3426 h 10000"/>
              <a:gd name="connsiteX497" fmla="*/ 6037 w 10000"/>
              <a:gd name="connsiteY497" fmla="*/ 3409 h 10000"/>
              <a:gd name="connsiteX498" fmla="*/ 6037 w 10000"/>
              <a:gd name="connsiteY498" fmla="*/ 3409 h 10000"/>
              <a:gd name="connsiteX499" fmla="*/ 6037 w 10000"/>
              <a:gd name="connsiteY499" fmla="*/ 3409 h 10000"/>
              <a:gd name="connsiteX500" fmla="*/ 6045 w 10000"/>
              <a:gd name="connsiteY500" fmla="*/ 3383 h 10000"/>
              <a:gd name="connsiteX501" fmla="*/ 6045 w 10000"/>
              <a:gd name="connsiteY501" fmla="*/ 3383 h 10000"/>
              <a:gd name="connsiteX502" fmla="*/ 6045 w 10000"/>
              <a:gd name="connsiteY502" fmla="*/ 3365 h 10000"/>
              <a:gd name="connsiteX503" fmla="*/ 6045 w 10000"/>
              <a:gd name="connsiteY503" fmla="*/ 3365 h 10000"/>
              <a:gd name="connsiteX504" fmla="*/ 6045 w 10000"/>
              <a:gd name="connsiteY504" fmla="*/ 3365 h 10000"/>
              <a:gd name="connsiteX505" fmla="*/ 6053 w 10000"/>
              <a:gd name="connsiteY505" fmla="*/ 3348 h 10000"/>
              <a:gd name="connsiteX506" fmla="*/ 6053 w 10000"/>
              <a:gd name="connsiteY506" fmla="*/ 3348 h 10000"/>
              <a:gd name="connsiteX507" fmla="*/ 6053 w 10000"/>
              <a:gd name="connsiteY507" fmla="*/ 3348 h 10000"/>
              <a:gd name="connsiteX508" fmla="*/ 6053 w 10000"/>
              <a:gd name="connsiteY508" fmla="*/ 3322 h 10000"/>
              <a:gd name="connsiteX509" fmla="*/ 6053 w 10000"/>
              <a:gd name="connsiteY509" fmla="*/ 3322 h 10000"/>
              <a:gd name="connsiteX510" fmla="*/ 6065 w 10000"/>
              <a:gd name="connsiteY510" fmla="*/ 3304 h 10000"/>
              <a:gd name="connsiteX511" fmla="*/ 6065 w 10000"/>
              <a:gd name="connsiteY511" fmla="*/ 3304 h 10000"/>
              <a:gd name="connsiteX512" fmla="*/ 6065 w 10000"/>
              <a:gd name="connsiteY512" fmla="*/ 3278 h 10000"/>
              <a:gd name="connsiteX513" fmla="*/ 6065 w 10000"/>
              <a:gd name="connsiteY513" fmla="*/ 3278 h 10000"/>
              <a:gd name="connsiteX514" fmla="*/ 6065 w 10000"/>
              <a:gd name="connsiteY514" fmla="*/ 3278 h 10000"/>
              <a:gd name="connsiteX515" fmla="*/ 6073 w 10000"/>
              <a:gd name="connsiteY515" fmla="*/ 3261 h 10000"/>
              <a:gd name="connsiteX516" fmla="*/ 6073 w 10000"/>
              <a:gd name="connsiteY516" fmla="*/ 3261 h 10000"/>
              <a:gd name="connsiteX517" fmla="*/ 6073 w 10000"/>
              <a:gd name="connsiteY517" fmla="*/ 3243 h 10000"/>
              <a:gd name="connsiteX518" fmla="*/ 6073 w 10000"/>
              <a:gd name="connsiteY518" fmla="*/ 3243 h 10000"/>
              <a:gd name="connsiteX519" fmla="*/ 6073 w 10000"/>
              <a:gd name="connsiteY519" fmla="*/ 3243 h 10000"/>
              <a:gd name="connsiteX520" fmla="*/ 6073 w 10000"/>
              <a:gd name="connsiteY520" fmla="*/ 3217 h 10000"/>
              <a:gd name="connsiteX521" fmla="*/ 6081 w 10000"/>
              <a:gd name="connsiteY521" fmla="*/ 3217 h 10000"/>
              <a:gd name="connsiteX522" fmla="*/ 6081 w 10000"/>
              <a:gd name="connsiteY522" fmla="*/ 3217 h 10000"/>
              <a:gd name="connsiteX523" fmla="*/ 6081 w 10000"/>
              <a:gd name="connsiteY523" fmla="*/ 3200 h 10000"/>
              <a:gd name="connsiteX524" fmla="*/ 6081 w 10000"/>
              <a:gd name="connsiteY524" fmla="*/ 3200 h 10000"/>
              <a:gd name="connsiteX525" fmla="*/ 6081 w 10000"/>
              <a:gd name="connsiteY525" fmla="*/ 3183 h 10000"/>
              <a:gd name="connsiteX526" fmla="*/ 6093 w 10000"/>
              <a:gd name="connsiteY526" fmla="*/ 3183 h 10000"/>
              <a:gd name="connsiteX527" fmla="*/ 6093 w 10000"/>
              <a:gd name="connsiteY527" fmla="*/ 3183 h 10000"/>
              <a:gd name="connsiteX528" fmla="*/ 6093 w 10000"/>
              <a:gd name="connsiteY528" fmla="*/ 3157 h 10000"/>
              <a:gd name="connsiteX529" fmla="*/ 6093 w 10000"/>
              <a:gd name="connsiteY529" fmla="*/ 3157 h 10000"/>
              <a:gd name="connsiteX530" fmla="*/ 6093 w 10000"/>
              <a:gd name="connsiteY530" fmla="*/ 3139 h 10000"/>
              <a:gd name="connsiteX531" fmla="*/ 6101 w 10000"/>
              <a:gd name="connsiteY531" fmla="*/ 3139 h 10000"/>
              <a:gd name="connsiteX532" fmla="*/ 6101 w 10000"/>
              <a:gd name="connsiteY532" fmla="*/ 3139 h 10000"/>
              <a:gd name="connsiteX533" fmla="*/ 6101 w 10000"/>
              <a:gd name="connsiteY533" fmla="*/ 3113 h 10000"/>
              <a:gd name="connsiteX534" fmla="*/ 6101 w 10000"/>
              <a:gd name="connsiteY534" fmla="*/ 3113 h 10000"/>
              <a:gd name="connsiteX535" fmla="*/ 6101 w 10000"/>
              <a:gd name="connsiteY535" fmla="*/ 3096 h 10000"/>
              <a:gd name="connsiteX536" fmla="*/ 6113 w 10000"/>
              <a:gd name="connsiteY536" fmla="*/ 3096 h 10000"/>
              <a:gd name="connsiteX537" fmla="*/ 6113 w 10000"/>
              <a:gd name="connsiteY537" fmla="*/ 3096 h 10000"/>
              <a:gd name="connsiteX538" fmla="*/ 6113 w 10000"/>
              <a:gd name="connsiteY538" fmla="*/ 3078 h 10000"/>
              <a:gd name="connsiteX539" fmla="*/ 6113 w 10000"/>
              <a:gd name="connsiteY539" fmla="*/ 3078 h 10000"/>
              <a:gd name="connsiteX540" fmla="*/ 6113 w 10000"/>
              <a:gd name="connsiteY540" fmla="*/ 3052 h 10000"/>
              <a:gd name="connsiteX541" fmla="*/ 6113 w 10000"/>
              <a:gd name="connsiteY541" fmla="*/ 3052 h 10000"/>
              <a:gd name="connsiteX542" fmla="*/ 6121 w 10000"/>
              <a:gd name="connsiteY542" fmla="*/ 3052 h 10000"/>
              <a:gd name="connsiteX543" fmla="*/ 6785 w 10000"/>
              <a:gd name="connsiteY543" fmla="*/ 0 h 10000"/>
              <a:gd name="connsiteX544" fmla="*/ 10000 w 10000"/>
              <a:gd name="connsiteY544" fmla="*/ 2583 h 10000"/>
              <a:gd name="connsiteX545" fmla="*/ 9952 w 10000"/>
              <a:gd name="connsiteY545" fmla="*/ 2826 h 10000"/>
              <a:gd name="connsiteX546" fmla="*/ 9868 w 10000"/>
              <a:gd name="connsiteY546" fmla="*/ 2765 h 10000"/>
              <a:gd name="connsiteX547" fmla="*/ 9724 w 10000"/>
              <a:gd name="connsiteY547" fmla="*/ 2643 h 10000"/>
              <a:gd name="connsiteX548" fmla="*/ 9580 w 10000"/>
              <a:gd name="connsiteY548" fmla="*/ 2522 h 10000"/>
              <a:gd name="connsiteX549" fmla="*/ 9496 w 10000"/>
              <a:gd name="connsiteY549" fmla="*/ 2452 h 10000"/>
              <a:gd name="connsiteX550" fmla="*/ 8887 w 10000"/>
              <a:gd name="connsiteY550" fmla="*/ 1957 h 10000"/>
              <a:gd name="connsiteX0" fmla="*/ 8887 w 10000"/>
              <a:gd name="connsiteY0" fmla="*/ 1771 h 9814"/>
              <a:gd name="connsiteX1" fmla="*/ 8839 w 10000"/>
              <a:gd name="connsiteY1" fmla="*/ 1771 h 9814"/>
              <a:gd name="connsiteX2" fmla="*/ 8811 w 10000"/>
              <a:gd name="connsiteY2" fmla="*/ 1857 h 9814"/>
              <a:gd name="connsiteX3" fmla="*/ 8811 w 10000"/>
              <a:gd name="connsiteY3" fmla="*/ 1857 h 9814"/>
              <a:gd name="connsiteX4" fmla="*/ 8791 w 10000"/>
              <a:gd name="connsiteY4" fmla="*/ 1936 h 9814"/>
              <a:gd name="connsiteX5" fmla="*/ 8667 w 10000"/>
              <a:gd name="connsiteY5" fmla="*/ 2623 h 9814"/>
              <a:gd name="connsiteX6" fmla="*/ 8543 w 10000"/>
              <a:gd name="connsiteY6" fmla="*/ 3075 h 9814"/>
              <a:gd name="connsiteX7" fmla="*/ 8375 w 10000"/>
              <a:gd name="connsiteY7" fmla="*/ 3466 h 9814"/>
              <a:gd name="connsiteX8" fmla="*/ 8163 w 10000"/>
              <a:gd name="connsiteY8" fmla="*/ 3736 h 9814"/>
              <a:gd name="connsiteX9" fmla="*/ 7298 w 10000"/>
              <a:gd name="connsiteY9" fmla="*/ 4501 h 9814"/>
              <a:gd name="connsiteX10" fmla="*/ 7070 w 10000"/>
              <a:gd name="connsiteY10" fmla="*/ 4649 h 9814"/>
              <a:gd name="connsiteX11" fmla="*/ 6833 w 10000"/>
              <a:gd name="connsiteY11" fmla="*/ 4649 h 9814"/>
              <a:gd name="connsiteX12" fmla="*/ 6673 w 10000"/>
              <a:gd name="connsiteY12" fmla="*/ 4579 h 9814"/>
              <a:gd name="connsiteX13" fmla="*/ 5961 w 10000"/>
              <a:gd name="connsiteY13" fmla="*/ 4318 h 9814"/>
              <a:gd name="connsiteX14" fmla="*/ 5893 w 10000"/>
              <a:gd name="connsiteY14" fmla="*/ 4353 h 9814"/>
              <a:gd name="connsiteX15" fmla="*/ 5893 w 10000"/>
              <a:gd name="connsiteY15" fmla="*/ 4379 h 9814"/>
              <a:gd name="connsiteX16" fmla="*/ 5885 w 10000"/>
              <a:gd name="connsiteY16" fmla="*/ 4414 h 9814"/>
              <a:gd name="connsiteX17" fmla="*/ 5873 w 10000"/>
              <a:gd name="connsiteY17" fmla="*/ 4440 h 9814"/>
              <a:gd name="connsiteX18" fmla="*/ 5865 w 10000"/>
              <a:gd name="connsiteY18" fmla="*/ 4457 h 9814"/>
              <a:gd name="connsiteX19" fmla="*/ 5853 w 10000"/>
              <a:gd name="connsiteY19" fmla="*/ 4484 h 9814"/>
              <a:gd name="connsiteX20" fmla="*/ 5853 w 10000"/>
              <a:gd name="connsiteY20" fmla="*/ 4501 h 9814"/>
              <a:gd name="connsiteX21" fmla="*/ 5845 w 10000"/>
              <a:gd name="connsiteY21" fmla="*/ 4518 h 9814"/>
              <a:gd name="connsiteX22" fmla="*/ 5837 w 10000"/>
              <a:gd name="connsiteY22" fmla="*/ 4562 h 9814"/>
              <a:gd name="connsiteX23" fmla="*/ 5825 w 10000"/>
              <a:gd name="connsiteY23" fmla="*/ 4579 h 9814"/>
              <a:gd name="connsiteX24" fmla="*/ 5825 w 10000"/>
              <a:gd name="connsiteY24" fmla="*/ 4605 h 9814"/>
              <a:gd name="connsiteX25" fmla="*/ 5817 w 10000"/>
              <a:gd name="connsiteY25" fmla="*/ 4605 h 9814"/>
              <a:gd name="connsiteX26" fmla="*/ 5540 w 10000"/>
              <a:gd name="connsiteY26" fmla="*/ 5327 h 9814"/>
              <a:gd name="connsiteX27" fmla="*/ 5216 w 10000"/>
              <a:gd name="connsiteY27" fmla="*/ 5944 h 9814"/>
              <a:gd name="connsiteX28" fmla="*/ 4848 w 10000"/>
              <a:gd name="connsiteY28" fmla="*/ 6440 h 9814"/>
              <a:gd name="connsiteX29" fmla="*/ 4836 w 10000"/>
              <a:gd name="connsiteY29" fmla="*/ 6440 h 9814"/>
              <a:gd name="connsiteX30" fmla="*/ 4828 w 10000"/>
              <a:gd name="connsiteY30" fmla="*/ 6466 h 9814"/>
              <a:gd name="connsiteX31" fmla="*/ 4820 w 10000"/>
              <a:gd name="connsiteY31" fmla="*/ 6466 h 9814"/>
              <a:gd name="connsiteX32" fmla="*/ 4808 w 10000"/>
              <a:gd name="connsiteY32" fmla="*/ 6484 h 9814"/>
              <a:gd name="connsiteX33" fmla="*/ 4792 w 10000"/>
              <a:gd name="connsiteY33" fmla="*/ 6501 h 9814"/>
              <a:gd name="connsiteX34" fmla="*/ 4780 w 10000"/>
              <a:gd name="connsiteY34" fmla="*/ 6501 h 9814"/>
              <a:gd name="connsiteX35" fmla="*/ 4772 w 10000"/>
              <a:gd name="connsiteY35" fmla="*/ 6527 h 9814"/>
              <a:gd name="connsiteX36" fmla="*/ 4760 w 10000"/>
              <a:gd name="connsiteY36" fmla="*/ 6527 h 9814"/>
              <a:gd name="connsiteX37" fmla="*/ 4744 w 10000"/>
              <a:gd name="connsiteY37" fmla="*/ 6544 h 9814"/>
              <a:gd name="connsiteX38" fmla="*/ 4732 w 10000"/>
              <a:gd name="connsiteY38" fmla="*/ 6571 h 9814"/>
              <a:gd name="connsiteX39" fmla="*/ 4724 w 10000"/>
              <a:gd name="connsiteY39" fmla="*/ 6571 h 9814"/>
              <a:gd name="connsiteX40" fmla="*/ 4704 w 10000"/>
              <a:gd name="connsiteY40" fmla="*/ 6588 h 9814"/>
              <a:gd name="connsiteX41" fmla="*/ 4696 w 10000"/>
              <a:gd name="connsiteY41" fmla="*/ 6588 h 9814"/>
              <a:gd name="connsiteX42" fmla="*/ 4684 w 10000"/>
              <a:gd name="connsiteY42" fmla="*/ 6605 h 9814"/>
              <a:gd name="connsiteX43" fmla="*/ 4676 w 10000"/>
              <a:gd name="connsiteY43" fmla="*/ 6605 h 9814"/>
              <a:gd name="connsiteX44" fmla="*/ 4668 w 10000"/>
              <a:gd name="connsiteY44" fmla="*/ 6631 h 9814"/>
              <a:gd name="connsiteX45" fmla="*/ 4648 w 10000"/>
              <a:gd name="connsiteY45" fmla="*/ 6631 h 9814"/>
              <a:gd name="connsiteX46" fmla="*/ 4640 w 10000"/>
              <a:gd name="connsiteY46" fmla="*/ 6649 h 9814"/>
              <a:gd name="connsiteX47" fmla="*/ 4628 w 10000"/>
              <a:gd name="connsiteY47" fmla="*/ 6649 h 9814"/>
              <a:gd name="connsiteX48" fmla="*/ 4608 w 10000"/>
              <a:gd name="connsiteY48" fmla="*/ 6666 h 9814"/>
              <a:gd name="connsiteX49" fmla="*/ 4600 w 10000"/>
              <a:gd name="connsiteY49" fmla="*/ 6666 h 9814"/>
              <a:gd name="connsiteX50" fmla="*/ 4592 w 10000"/>
              <a:gd name="connsiteY50" fmla="*/ 6692 h 9814"/>
              <a:gd name="connsiteX51" fmla="*/ 4580 w 10000"/>
              <a:gd name="connsiteY51" fmla="*/ 6692 h 9814"/>
              <a:gd name="connsiteX52" fmla="*/ 4564 w 10000"/>
              <a:gd name="connsiteY52" fmla="*/ 6710 h 9814"/>
              <a:gd name="connsiteX53" fmla="*/ 4552 w 10000"/>
              <a:gd name="connsiteY53" fmla="*/ 6710 h 9814"/>
              <a:gd name="connsiteX54" fmla="*/ 4544 w 10000"/>
              <a:gd name="connsiteY54" fmla="*/ 6736 h 9814"/>
              <a:gd name="connsiteX55" fmla="*/ 4532 w 10000"/>
              <a:gd name="connsiteY55" fmla="*/ 6736 h 9814"/>
              <a:gd name="connsiteX56" fmla="*/ 4516 w 10000"/>
              <a:gd name="connsiteY56" fmla="*/ 6753 h 9814"/>
              <a:gd name="connsiteX57" fmla="*/ 4504 w 10000"/>
              <a:gd name="connsiteY57" fmla="*/ 6753 h 9814"/>
              <a:gd name="connsiteX58" fmla="*/ 4496 w 10000"/>
              <a:gd name="connsiteY58" fmla="*/ 6771 h 9814"/>
              <a:gd name="connsiteX59" fmla="*/ 4476 w 10000"/>
              <a:gd name="connsiteY59" fmla="*/ 6771 h 9814"/>
              <a:gd name="connsiteX60" fmla="*/ 4468 w 10000"/>
              <a:gd name="connsiteY60" fmla="*/ 6797 h 9814"/>
              <a:gd name="connsiteX61" fmla="*/ 4456 w 10000"/>
              <a:gd name="connsiteY61" fmla="*/ 6797 h 9814"/>
              <a:gd name="connsiteX62" fmla="*/ 4448 w 10000"/>
              <a:gd name="connsiteY62" fmla="*/ 6814 h 9814"/>
              <a:gd name="connsiteX63" fmla="*/ 4428 w 10000"/>
              <a:gd name="connsiteY63" fmla="*/ 6814 h 9814"/>
              <a:gd name="connsiteX64" fmla="*/ 4420 w 10000"/>
              <a:gd name="connsiteY64" fmla="*/ 6831 h 9814"/>
              <a:gd name="connsiteX65" fmla="*/ 4412 w 10000"/>
              <a:gd name="connsiteY65" fmla="*/ 6831 h 9814"/>
              <a:gd name="connsiteX66" fmla="*/ 4400 w 10000"/>
              <a:gd name="connsiteY66" fmla="*/ 6831 h 9814"/>
              <a:gd name="connsiteX67" fmla="*/ 4380 w 10000"/>
              <a:gd name="connsiteY67" fmla="*/ 6857 h 9814"/>
              <a:gd name="connsiteX68" fmla="*/ 4371 w 10000"/>
              <a:gd name="connsiteY68" fmla="*/ 6857 h 9814"/>
              <a:gd name="connsiteX69" fmla="*/ 4363 w 10000"/>
              <a:gd name="connsiteY69" fmla="*/ 6875 h 9814"/>
              <a:gd name="connsiteX70" fmla="*/ 4343 w 10000"/>
              <a:gd name="connsiteY70" fmla="*/ 6875 h 9814"/>
              <a:gd name="connsiteX71" fmla="*/ 4335 w 10000"/>
              <a:gd name="connsiteY71" fmla="*/ 6901 h 9814"/>
              <a:gd name="connsiteX72" fmla="*/ 4323 w 10000"/>
              <a:gd name="connsiteY72" fmla="*/ 6901 h 9814"/>
              <a:gd name="connsiteX73" fmla="*/ 4315 w 10000"/>
              <a:gd name="connsiteY73" fmla="*/ 6901 h 9814"/>
              <a:gd name="connsiteX74" fmla="*/ 4295 w 10000"/>
              <a:gd name="connsiteY74" fmla="*/ 6918 h 9814"/>
              <a:gd name="connsiteX75" fmla="*/ 4295 w 10000"/>
              <a:gd name="connsiteY75" fmla="*/ 6918 h 9814"/>
              <a:gd name="connsiteX76" fmla="*/ 4287 w 10000"/>
              <a:gd name="connsiteY76" fmla="*/ 6918 h 9814"/>
              <a:gd name="connsiteX77" fmla="*/ 4287 w 10000"/>
              <a:gd name="connsiteY77" fmla="*/ 6918 h 9814"/>
              <a:gd name="connsiteX78" fmla="*/ 4275 w 10000"/>
              <a:gd name="connsiteY78" fmla="*/ 6918 h 9814"/>
              <a:gd name="connsiteX79" fmla="*/ 4275 w 10000"/>
              <a:gd name="connsiteY79" fmla="*/ 6936 h 9814"/>
              <a:gd name="connsiteX80" fmla="*/ 4267 w 10000"/>
              <a:gd name="connsiteY80" fmla="*/ 6936 h 9814"/>
              <a:gd name="connsiteX81" fmla="*/ 4267 w 10000"/>
              <a:gd name="connsiteY81" fmla="*/ 6936 h 9814"/>
              <a:gd name="connsiteX82" fmla="*/ 4267 w 10000"/>
              <a:gd name="connsiteY82" fmla="*/ 6936 h 9814"/>
              <a:gd name="connsiteX83" fmla="*/ 4259 w 10000"/>
              <a:gd name="connsiteY83" fmla="*/ 6936 h 9814"/>
              <a:gd name="connsiteX84" fmla="*/ 4259 w 10000"/>
              <a:gd name="connsiteY84" fmla="*/ 6936 h 9814"/>
              <a:gd name="connsiteX85" fmla="*/ 4247 w 10000"/>
              <a:gd name="connsiteY85" fmla="*/ 6936 h 9814"/>
              <a:gd name="connsiteX86" fmla="*/ 4247 w 10000"/>
              <a:gd name="connsiteY86" fmla="*/ 6962 h 9814"/>
              <a:gd name="connsiteX87" fmla="*/ 4239 w 10000"/>
              <a:gd name="connsiteY87" fmla="*/ 6962 h 9814"/>
              <a:gd name="connsiteX88" fmla="*/ 4239 w 10000"/>
              <a:gd name="connsiteY88" fmla="*/ 6962 h 9814"/>
              <a:gd name="connsiteX89" fmla="*/ 4239 w 10000"/>
              <a:gd name="connsiteY89" fmla="*/ 6962 h 9814"/>
              <a:gd name="connsiteX90" fmla="*/ 4227 w 10000"/>
              <a:gd name="connsiteY90" fmla="*/ 6962 h 9814"/>
              <a:gd name="connsiteX91" fmla="*/ 4227 w 10000"/>
              <a:gd name="connsiteY91" fmla="*/ 6962 h 9814"/>
              <a:gd name="connsiteX92" fmla="*/ 4219 w 10000"/>
              <a:gd name="connsiteY92" fmla="*/ 6962 h 9814"/>
              <a:gd name="connsiteX93" fmla="*/ 4219 w 10000"/>
              <a:gd name="connsiteY93" fmla="*/ 6979 h 9814"/>
              <a:gd name="connsiteX94" fmla="*/ 4219 w 10000"/>
              <a:gd name="connsiteY94" fmla="*/ 6979 h 9814"/>
              <a:gd name="connsiteX95" fmla="*/ 4211 w 10000"/>
              <a:gd name="connsiteY95" fmla="*/ 6979 h 9814"/>
              <a:gd name="connsiteX96" fmla="*/ 4211 w 10000"/>
              <a:gd name="connsiteY96" fmla="*/ 6979 h 9814"/>
              <a:gd name="connsiteX97" fmla="*/ 4199 w 10000"/>
              <a:gd name="connsiteY97" fmla="*/ 6979 h 9814"/>
              <a:gd name="connsiteX98" fmla="*/ 4199 w 10000"/>
              <a:gd name="connsiteY98" fmla="*/ 6979 h 9814"/>
              <a:gd name="connsiteX99" fmla="*/ 4191 w 10000"/>
              <a:gd name="connsiteY99" fmla="*/ 6979 h 9814"/>
              <a:gd name="connsiteX100" fmla="*/ 4191 w 10000"/>
              <a:gd name="connsiteY100" fmla="*/ 6997 h 9814"/>
              <a:gd name="connsiteX101" fmla="*/ 4191 w 10000"/>
              <a:gd name="connsiteY101" fmla="*/ 6997 h 9814"/>
              <a:gd name="connsiteX102" fmla="*/ 4183 w 10000"/>
              <a:gd name="connsiteY102" fmla="*/ 6997 h 9814"/>
              <a:gd name="connsiteX103" fmla="*/ 4183 w 10000"/>
              <a:gd name="connsiteY103" fmla="*/ 6997 h 9814"/>
              <a:gd name="connsiteX104" fmla="*/ 4171 w 10000"/>
              <a:gd name="connsiteY104" fmla="*/ 6997 h 9814"/>
              <a:gd name="connsiteX105" fmla="*/ 4171 w 10000"/>
              <a:gd name="connsiteY105" fmla="*/ 6997 h 9814"/>
              <a:gd name="connsiteX106" fmla="*/ 4163 w 10000"/>
              <a:gd name="connsiteY106" fmla="*/ 6997 h 9814"/>
              <a:gd name="connsiteX107" fmla="*/ 4163 w 10000"/>
              <a:gd name="connsiteY107" fmla="*/ 6997 h 9814"/>
              <a:gd name="connsiteX108" fmla="*/ 4163 w 10000"/>
              <a:gd name="connsiteY108" fmla="*/ 7023 h 9814"/>
              <a:gd name="connsiteX109" fmla="*/ 4151 w 10000"/>
              <a:gd name="connsiteY109" fmla="*/ 7023 h 9814"/>
              <a:gd name="connsiteX110" fmla="*/ 4151 w 10000"/>
              <a:gd name="connsiteY110" fmla="*/ 7023 h 9814"/>
              <a:gd name="connsiteX111" fmla="*/ 4143 w 10000"/>
              <a:gd name="connsiteY111" fmla="*/ 7023 h 9814"/>
              <a:gd name="connsiteX112" fmla="*/ 4143 w 10000"/>
              <a:gd name="connsiteY112" fmla="*/ 7023 h 9814"/>
              <a:gd name="connsiteX113" fmla="*/ 4143 w 10000"/>
              <a:gd name="connsiteY113" fmla="*/ 7023 h 9814"/>
              <a:gd name="connsiteX114" fmla="*/ 4135 w 10000"/>
              <a:gd name="connsiteY114" fmla="*/ 7023 h 9814"/>
              <a:gd name="connsiteX115" fmla="*/ 4135 w 10000"/>
              <a:gd name="connsiteY115" fmla="*/ 7040 h 9814"/>
              <a:gd name="connsiteX116" fmla="*/ 4123 w 10000"/>
              <a:gd name="connsiteY116" fmla="*/ 7040 h 9814"/>
              <a:gd name="connsiteX117" fmla="*/ 4123 w 10000"/>
              <a:gd name="connsiteY117" fmla="*/ 7040 h 9814"/>
              <a:gd name="connsiteX118" fmla="*/ 4115 w 10000"/>
              <a:gd name="connsiteY118" fmla="*/ 7040 h 9814"/>
              <a:gd name="connsiteX119" fmla="*/ 4115 w 10000"/>
              <a:gd name="connsiteY119" fmla="*/ 7040 h 9814"/>
              <a:gd name="connsiteX120" fmla="*/ 4115 w 10000"/>
              <a:gd name="connsiteY120" fmla="*/ 7040 h 9814"/>
              <a:gd name="connsiteX121" fmla="*/ 4107 w 10000"/>
              <a:gd name="connsiteY121" fmla="*/ 7040 h 9814"/>
              <a:gd name="connsiteX122" fmla="*/ 4107 w 10000"/>
              <a:gd name="connsiteY122" fmla="*/ 7040 h 9814"/>
              <a:gd name="connsiteX123" fmla="*/ 4095 w 10000"/>
              <a:gd name="connsiteY123" fmla="*/ 7066 h 9814"/>
              <a:gd name="connsiteX124" fmla="*/ 4095 w 10000"/>
              <a:gd name="connsiteY124" fmla="*/ 7066 h 9814"/>
              <a:gd name="connsiteX125" fmla="*/ 4087 w 10000"/>
              <a:gd name="connsiteY125" fmla="*/ 7066 h 9814"/>
              <a:gd name="connsiteX126" fmla="*/ 4087 w 10000"/>
              <a:gd name="connsiteY126" fmla="*/ 7066 h 9814"/>
              <a:gd name="connsiteX127" fmla="*/ 4087 w 10000"/>
              <a:gd name="connsiteY127" fmla="*/ 7066 h 9814"/>
              <a:gd name="connsiteX128" fmla="*/ 4075 w 10000"/>
              <a:gd name="connsiteY128" fmla="*/ 7066 h 9814"/>
              <a:gd name="connsiteX129" fmla="*/ 4075 w 10000"/>
              <a:gd name="connsiteY129" fmla="*/ 7066 h 9814"/>
              <a:gd name="connsiteX130" fmla="*/ 4067 w 10000"/>
              <a:gd name="connsiteY130" fmla="*/ 7066 h 9814"/>
              <a:gd name="connsiteX131" fmla="*/ 4067 w 10000"/>
              <a:gd name="connsiteY131" fmla="*/ 7084 h 9814"/>
              <a:gd name="connsiteX132" fmla="*/ 4067 w 10000"/>
              <a:gd name="connsiteY132" fmla="*/ 7084 h 9814"/>
              <a:gd name="connsiteX133" fmla="*/ 4059 w 10000"/>
              <a:gd name="connsiteY133" fmla="*/ 7084 h 9814"/>
              <a:gd name="connsiteX134" fmla="*/ 4059 w 10000"/>
              <a:gd name="connsiteY134" fmla="*/ 7084 h 9814"/>
              <a:gd name="connsiteX135" fmla="*/ 2862 w 10000"/>
              <a:gd name="connsiteY135" fmla="*/ 7892 h 9814"/>
              <a:gd name="connsiteX136" fmla="*/ 2794 w 10000"/>
              <a:gd name="connsiteY136" fmla="*/ 7927 h 9814"/>
              <a:gd name="connsiteX137" fmla="*/ 568 w 10000"/>
              <a:gd name="connsiteY137" fmla="*/ 9457 h 9814"/>
              <a:gd name="connsiteX138" fmla="*/ 464 w 10000"/>
              <a:gd name="connsiteY138" fmla="*/ 9518 h 9814"/>
              <a:gd name="connsiteX139" fmla="*/ 28 w 10000"/>
              <a:gd name="connsiteY139" fmla="*/ 9814 h 9814"/>
              <a:gd name="connsiteX140" fmla="*/ 0 w 10000"/>
              <a:gd name="connsiteY140" fmla="*/ 9562 h 9814"/>
              <a:gd name="connsiteX141" fmla="*/ 4019 w 10000"/>
              <a:gd name="connsiteY141" fmla="*/ 6814 h 9814"/>
              <a:gd name="connsiteX142" fmla="*/ 4019 w 10000"/>
              <a:gd name="connsiteY142" fmla="*/ 6814 h 9814"/>
              <a:gd name="connsiteX143" fmla="*/ 4031 w 10000"/>
              <a:gd name="connsiteY143" fmla="*/ 6814 h 9814"/>
              <a:gd name="connsiteX144" fmla="*/ 4031 w 10000"/>
              <a:gd name="connsiteY144" fmla="*/ 6814 h 9814"/>
              <a:gd name="connsiteX145" fmla="*/ 4031 w 10000"/>
              <a:gd name="connsiteY145" fmla="*/ 6814 h 9814"/>
              <a:gd name="connsiteX146" fmla="*/ 4039 w 10000"/>
              <a:gd name="connsiteY146" fmla="*/ 6814 h 9814"/>
              <a:gd name="connsiteX147" fmla="*/ 4039 w 10000"/>
              <a:gd name="connsiteY147" fmla="*/ 6814 h 9814"/>
              <a:gd name="connsiteX148" fmla="*/ 4047 w 10000"/>
              <a:gd name="connsiteY148" fmla="*/ 6814 h 9814"/>
              <a:gd name="connsiteX149" fmla="*/ 4047 w 10000"/>
              <a:gd name="connsiteY149" fmla="*/ 6797 h 9814"/>
              <a:gd name="connsiteX150" fmla="*/ 4059 w 10000"/>
              <a:gd name="connsiteY150" fmla="*/ 6797 h 9814"/>
              <a:gd name="connsiteX151" fmla="*/ 4059 w 10000"/>
              <a:gd name="connsiteY151" fmla="*/ 6797 h 9814"/>
              <a:gd name="connsiteX152" fmla="*/ 4059 w 10000"/>
              <a:gd name="connsiteY152" fmla="*/ 6797 h 9814"/>
              <a:gd name="connsiteX153" fmla="*/ 4067 w 10000"/>
              <a:gd name="connsiteY153" fmla="*/ 6797 h 9814"/>
              <a:gd name="connsiteX154" fmla="*/ 4067 w 10000"/>
              <a:gd name="connsiteY154" fmla="*/ 6797 h 9814"/>
              <a:gd name="connsiteX155" fmla="*/ 4075 w 10000"/>
              <a:gd name="connsiteY155" fmla="*/ 6797 h 9814"/>
              <a:gd name="connsiteX156" fmla="*/ 4075 w 10000"/>
              <a:gd name="connsiteY156" fmla="*/ 6771 h 9814"/>
              <a:gd name="connsiteX157" fmla="*/ 4087 w 10000"/>
              <a:gd name="connsiteY157" fmla="*/ 6771 h 9814"/>
              <a:gd name="connsiteX158" fmla="*/ 4087 w 10000"/>
              <a:gd name="connsiteY158" fmla="*/ 6771 h 9814"/>
              <a:gd name="connsiteX159" fmla="*/ 4087 w 10000"/>
              <a:gd name="connsiteY159" fmla="*/ 6771 h 9814"/>
              <a:gd name="connsiteX160" fmla="*/ 4095 w 10000"/>
              <a:gd name="connsiteY160" fmla="*/ 6771 h 9814"/>
              <a:gd name="connsiteX161" fmla="*/ 4095 w 10000"/>
              <a:gd name="connsiteY161" fmla="*/ 6771 h 9814"/>
              <a:gd name="connsiteX162" fmla="*/ 4107 w 10000"/>
              <a:gd name="connsiteY162" fmla="*/ 6771 h 9814"/>
              <a:gd name="connsiteX163" fmla="*/ 4107 w 10000"/>
              <a:gd name="connsiteY163" fmla="*/ 6753 h 9814"/>
              <a:gd name="connsiteX164" fmla="*/ 4107 w 10000"/>
              <a:gd name="connsiteY164" fmla="*/ 6753 h 9814"/>
              <a:gd name="connsiteX165" fmla="*/ 4115 w 10000"/>
              <a:gd name="connsiteY165" fmla="*/ 6753 h 9814"/>
              <a:gd name="connsiteX166" fmla="*/ 4115 w 10000"/>
              <a:gd name="connsiteY166" fmla="*/ 6753 h 9814"/>
              <a:gd name="connsiteX167" fmla="*/ 4123 w 10000"/>
              <a:gd name="connsiteY167" fmla="*/ 6753 h 9814"/>
              <a:gd name="connsiteX168" fmla="*/ 4123 w 10000"/>
              <a:gd name="connsiteY168" fmla="*/ 6753 h 9814"/>
              <a:gd name="connsiteX169" fmla="*/ 4123 w 10000"/>
              <a:gd name="connsiteY169" fmla="*/ 6753 h 9814"/>
              <a:gd name="connsiteX170" fmla="*/ 4135 w 10000"/>
              <a:gd name="connsiteY170" fmla="*/ 6753 h 9814"/>
              <a:gd name="connsiteX171" fmla="*/ 4135 w 10000"/>
              <a:gd name="connsiteY171" fmla="*/ 6736 h 9814"/>
              <a:gd name="connsiteX172" fmla="*/ 4143 w 10000"/>
              <a:gd name="connsiteY172" fmla="*/ 6736 h 9814"/>
              <a:gd name="connsiteX173" fmla="*/ 4143 w 10000"/>
              <a:gd name="connsiteY173" fmla="*/ 6736 h 9814"/>
              <a:gd name="connsiteX174" fmla="*/ 4151 w 10000"/>
              <a:gd name="connsiteY174" fmla="*/ 6736 h 9814"/>
              <a:gd name="connsiteX175" fmla="*/ 4151 w 10000"/>
              <a:gd name="connsiteY175" fmla="*/ 6736 h 9814"/>
              <a:gd name="connsiteX176" fmla="*/ 4151 w 10000"/>
              <a:gd name="connsiteY176" fmla="*/ 6736 h 9814"/>
              <a:gd name="connsiteX177" fmla="*/ 4163 w 10000"/>
              <a:gd name="connsiteY177" fmla="*/ 6736 h 9814"/>
              <a:gd name="connsiteX178" fmla="*/ 4163 w 10000"/>
              <a:gd name="connsiteY178" fmla="*/ 6736 h 9814"/>
              <a:gd name="connsiteX179" fmla="*/ 4171 w 10000"/>
              <a:gd name="connsiteY179" fmla="*/ 6710 h 9814"/>
              <a:gd name="connsiteX180" fmla="*/ 4171 w 10000"/>
              <a:gd name="connsiteY180" fmla="*/ 6710 h 9814"/>
              <a:gd name="connsiteX181" fmla="*/ 4183 w 10000"/>
              <a:gd name="connsiteY181" fmla="*/ 6710 h 9814"/>
              <a:gd name="connsiteX182" fmla="*/ 4183 w 10000"/>
              <a:gd name="connsiteY182" fmla="*/ 6710 h 9814"/>
              <a:gd name="connsiteX183" fmla="*/ 4183 w 10000"/>
              <a:gd name="connsiteY183" fmla="*/ 6710 h 9814"/>
              <a:gd name="connsiteX184" fmla="*/ 4191 w 10000"/>
              <a:gd name="connsiteY184" fmla="*/ 6710 h 9814"/>
              <a:gd name="connsiteX185" fmla="*/ 4191 w 10000"/>
              <a:gd name="connsiteY185" fmla="*/ 6710 h 9814"/>
              <a:gd name="connsiteX186" fmla="*/ 4199 w 10000"/>
              <a:gd name="connsiteY186" fmla="*/ 6692 h 9814"/>
              <a:gd name="connsiteX187" fmla="*/ 4199 w 10000"/>
              <a:gd name="connsiteY187" fmla="*/ 6692 h 9814"/>
              <a:gd name="connsiteX188" fmla="*/ 4211 w 10000"/>
              <a:gd name="connsiteY188" fmla="*/ 6692 h 9814"/>
              <a:gd name="connsiteX189" fmla="*/ 4211 w 10000"/>
              <a:gd name="connsiteY189" fmla="*/ 6692 h 9814"/>
              <a:gd name="connsiteX190" fmla="*/ 4211 w 10000"/>
              <a:gd name="connsiteY190" fmla="*/ 6692 h 9814"/>
              <a:gd name="connsiteX191" fmla="*/ 4219 w 10000"/>
              <a:gd name="connsiteY191" fmla="*/ 6692 h 9814"/>
              <a:gd name="connsiteX192" fmla="*/ 4219 w 10000"/>
              <a:gd name="connsiteY192" fmla="*/ 6692 h 9814"/>
              <a:gd name="connsiteX193" fmla="*/ 4227 w 10000"/>
              <a:gd name="connsiteY193" fmla="*/ 6692 h 9814"/>
              <a:gd name="connsiteX194" fmla="*/ 4227 w 10000"/>
              <a:gd name="connsiteY194" fmla="*/ 6666 h 9814"/>
              <a:gd name="connsiteX195" fmla="*/ 4227 w 10000"/>
              <a:gd name="connsiteY195" fmla="*/ 6666 h 9814"/>
              <a:gd name="connsiteX196" fmla="*/ 4239 w 10000"/>
              <a:gd name="connsiteY196" fmla="*/ 6666 h 9814"/>
              <a:gd name="connsiteX197" fmla="*/ 4239 w 10000"/>
              <a:gd name="connsiteY197" fmla="*/ 6666 h 9814"/>
              <a:gd name="connsiteX198" fmla="*/ 4247 w 10000"/>
              <a:gd name="connsiteY198" fmla="*/ 6666 h 9814"/>
              <a:gd name="connsiteX199" fmla="*/ 4247 w 10000"/>
              <a:gd name="connsiteY199" fmla="*/ 6666 h 9814"/>
              <a:gd name="connsiteX200" fmla="*/ 4247 w 10000"/>
              <a:gd name="connsiteY200" fmla="*/ 6666 h 9814"/>
              <a:gd name="connsiteX201" fmla="*/ 4259 w 10000"/>
              <a:gd name="connsiteY201" fmla="*/ 6649 h 9814"/>
              <a:gd name="connsiteX202" fmla="*/ 4259 w 10000"/>
              <a:gd name="connsiteY202" fmla="*/ 6649 h 9814"/>
              <a:gd name="connsiteX203" fmla="*/ 4267 w 10000"/>
              <a:gd name="connsiteY203" fmla="*/ 6649 h 9814"/>
              <a:gd name="connsiteX204" fmla="*/ 4267 w 10000"/>
              <a:gd name="connsiteY204" fmla="*/ 6649 h 9814"/>
              <a:gd name="connsiteX205" fmla="*/ 4275 w 10000"/>
              <a:gd name="connsiteY205" fmla="*/ 6649 h 9814"/>
              <a:gd name="connsiteX206" fmla="*/ 4275 w 10000"/>
              <a:gd name="connsiteY206" fmla="*/ 6649 h 9814"/>
              <a:gd name="connsiteX207" fmla="*/ 4275 w 10000"/>
              <a:gd name="connsiteY207" fmla="*/ 6649 h 9814"/>
              <a:gd name="connsiteX208" fmla="*/ 4287 w 10000"/>
              <a:gd name="connsiteY208" fmla="*/ 6631 h 9814"/>
              <a:gd name="connsiteX209" fmla="*/ 4287 w 10000"/>
              <a:gd name="connsiteY209" fmla="*/ 6631 h 9814"/>
              <a:gd name="connsiteX210" fmla="*/ 4295 w 10000"/>
              <a:gd name="connsiteY210" fmla="*/ 6631 h 9814"/>
              <a:gd name="connsiteX211" fmla="*/ 4295 w 10000"/>
              <a:gd name="connsiteY211" fmla="*/ 6631 h 9814"/>
              <a:gd name="connsiteX212" fmla="*/ 4303 w 10000"/>
              <a:gd name="connsiteY212" fmla="*/ 6631 h 9814"/>
              <a:gd name="connsiteX213" fmla="*/ 4303 w 10000"/>
              <a:gd name="connsiteY213" fmla="*/ 6631 h 9814"/>
              <a:gd name="connsiteX214" fmla="*/ 4303 w 10000"/>
              <a:gd name="connsiteY214" fmla="*/ 6631 h 9814"/>
              <a:gd name="connsiteX215" fmla="*/ 4315 w 10000"/>
              <a:gd name="connsiteY215" fmla="*/ 6605 h 9814"/>
              <a:gd name="connsiteX216" fmla="*/ 4315 w 10000"/>
              <a:gd name="connsiteY216" fmla="*/ 6605 h 9814"/>
              <a:gd name="connsiteX217" fmla="*/ 4323 w 10000"/>
              <a:gd name="connsiteY217" fmla="*/ 6605 h 9814"/>
              <a:gd name="connsiteX218" fmla="*/ 4323 w 10000"/>
              <a:gd name="connsiteY218" fmla="*/ 6605 h 9814"/>
              <a:gd name="connsiteX219" fmla="*/ 4323 w 10000"/>
              <a:gd name="connsiteY219" fmla="*/ 6605 h 9814"/>
              <a:gd name="connsiteX220" fmla="*/ 4335 w 10000"/>
              <a:gd name="connsiteY220" fmla="*/ 6605 h 9814"/>
              <a:gd name="connsiteX221" fmla="*/ 4335 w 10000"/>
              <a:gd name="connsiteY221" fmla="*/ 6605 h 9814"/>
              <a:gd name="connsiteX222" fmla="*/ 4343 w 10000"/>
              <a:gd name="connsiteY222" fmla="*/ 6588 h 9814"/>
              <a:gd name="connsiteX223" fmla="*/ 4343 w 10000"/>
              <a:gd name="connsiteY223" fmla="*/ 6588 h 9814"/>
              <a:gd name="connsiteX224" fmla="*/ 4343 w 10000"/>
              <a:gd name="connsiteY224" fmla="*/ 6588 h 9814"/>
              <a:gd name="connsiteX225" fmla="*/ 4351 w 10000"/>
              <a:gd name="connsiteY225" fmla="*/ 6588 h 9814"/>
              <a:gd name="connsiteX226" fmla="*/ 4351 w 10000"/>
              <a:gd name="connsiteY226" fmla="*/ 6588 h 9814"/>
              <a:gd name="connsiteX227" fmla="*/ 4363 w 10000"/>
              <a:gd name="connsiteY227" fmla="*/ 6588 h 9814"/>
              <a:gd name="connsiteX228" fmla="*/ 4363 w 10000"/>
              <a:gd name="connsiteY228" fmla="*/ 6588 h 9814"/>
              <a:gd name="connsiteX229" fmla="*/ 4371 w 10000"/>
              <a:gd name="connsiteY229" fmla="*/ 6571 h 9814"/>
              <a:gd name="connsiteX230" fmla="*/ 4371 w 10000"/>
              <a:gd name="connsiteY230" fmla="*/ 6571 h 9814"/>
              <a:gd name="connsiteX231" fmla="*/ 4371 w 10000"/>
              <a:gd name="connsiteY231" fmla="*/ 6571 h 9814"/>
              <a:gd name="connsiteX232" fmla="*/ 4380 w 10000"/>
              <a:gd name="connsiteY232" fmla="*/ 6571 h 9814"/>
              <a:gd name="connsiteX233" fmla="*/ 4380 w 10000"/>
              <a:gd name="connsiteY233" fmla="*/ 6571 h 9814"/>
              <a:gd name="connsiteX234" fmla="*/ 4392 w 10000"/>
              <a:gd name="connsiteY234" fmla="*/ 6571 h 9814"/>
              <a:gd name="connsiteX235" fmla="*/ 4392 w 10000"/>
              <a:gd name="connsiteY235" fmla="*/ 6571 h 9814"/>
              <a:gd name="connsiteX236" fmla="*/ 4392 w 10000"/>
              <a:gd name="connsiteY236" fmla="*/ 6544 h 9814"/>
              <a:gd name="connsiteX237" fmla="*/ 4400 w 10000"/>
              <a:gd name="connsiteY237" fmla="*/ 6544 h 9814"/>
              <a:gd name="connsiteX238" fmla="*/ 4400 w 10000"/>
              <a:gd name="connsiteY238" fmla="*/ 6544 h 9814"/>
              <a:gd name="connsiteX239" fmla="*/ 4412 w 10000"/>
              <a:gd name="connsiteY239" fmla="*/ 6544 h 9814"/>
              <a:gd name="connsiteX240" fmla="*/ 4412 w 10000"/>
              <a:gd name="connsiteY240" fmla="*/ 6544 h 9814"/>
              <a:gd name="connsiteX241" fmla="*/ 4412 w 10000"/>
              <a:gd name="connsiteY241" fmla="*/ 6544 h 9814"/>
              <a:gd name="connsiteX242" fmla="*/ 4420 w 10000"/>
              <a:gd name="connsiteY242" fmla="*/ 6544 h 9814"/>
              <a:gd name="connsiteX243" fmla="*/ 4420 w 10000"/>
              <a:gd name="connsiteY243" fmla="*/ 6527 h 9814"/>
              <a:gd name="connsiteX244" fmla="*/ 4428 w 10000"/>
              <a:gd name="connsiteY244" fmla="*/ 6527 h 9814"/>
              <a:gd name="connsiteX245" fmla="*/ 4428 w 10000"/>
              <a:gd name="connsiteY245" fmla="*/ 6527 h 9814"/>
              <a:gd name="connsiteX246" fmla="*/ 4440 w 10000"/>
              <a:gd name="connsiteY246" fmla="*/ 6527 h 9814"/>
              <a:gd name="connsiteX247" fmla="*/ 4440 w 10000"/>
              <a:gd name="connsiteY247" fmla="*/ 6527 h 9814"/>
              <a:gd name="connsiteX248" fmla="*/ 4440 w 10000"/>
              <a:gd name="connsiteY248" fmla="*/ 6527 h 9814"/>
              <a:gd name="connsiteX249" fmla="*/ 4448 w 10000"/>
              <a:gd name="connsiteY249" fmla="*/ 6527 h 9814"/>
              <a:gd name="connsiteX250" fmla="*/ 4448 w 10000"/>
              <a:gd name="connsiteY250" fmla="*/ 6501 h 9814"/>
              <a:gd name="connsiteX251" fmla="*/ 4456 w 10000"/>
              <a:gd name="connsiteY251" fmla="*/ 6501 h 9814"/>
              <a:gd name="connsiteX252" fmla="*/ 4456 w 10000"/>
              <a:gd name="connsiteY252" fmla="*/ 6501 h 9814"/>
              <a:gd name="connsiteX253" fmla="*/ 4456 w 10000"/>
              <a:gd name="connsiteY253" fmla="*/ 6501 h 9814"/>
              <a:gd name="connsiteX254" fmla="*/ 4468 w 10000"/>
              <a:gd name="connsiteY254" fmla="*/ 6501 h 9814"/>
              <a:gd name="connsiteX255" fmla="*/ 4468 w 10000"/>
              <a:gd name="connsiteY255" fmla="*/ 6501 h 9814"/>
              <a:gd name="connsiteX256" fmla="*/ 4476 w 10000"/>
              <a:gd name="connsiteY256" fmla="*/ 6484 h 9814"/>
              <a:gd name="connsiteX257" fmla="*/ 4476 w 10000"/>
              <a:gd name="connsiteY257" fmla="*/ 6484 h 9814"/>
              <a:gd name="connsiteX258" fmla="*/ 4488 w 10000"/>
              <a:gd name="connsiteY258" fmla="*/ 6484 h 9814"/>
              <a:gd name="connsiteX259" fmla="*/ 4488 w 10000"/>
              <a:gd name="connsiteY259" fmla="*/ 6484 h 9814"/>
              <a:gd name="connsiteX260" fmla="*/ 4488 w 10000"/>
              <a:gd name="connsiteY260" fmla="*/ 6484 h 9814"/>
              <a:gd name="connsiteX261" fmla="*/ 4496 w 10000"/>
              <a:gd name="connsiteY261" fmla="*/ 6484 h 9814"/>
              <a:gd name="connsiteX262" fmla="*/ 4496 w 10000"/>
              <a:gd name="connsiteY262" fmla="*/ 6484 h 9814"/>
              <a:gd name="connsiteX263" fmla="*/ 4504 w 10000"/>
              <a:gd name="connsiteY263" fmla="*/ 6466 h 9814"/>
              <a:gd name="connsiteX264" fmla="*/ 4504 w 10000"/>
              <a:gd name="connsiteY264" fmla="*/ 6466 h 9814"/>
              <a:gd name="connsiteX265" fmla="*/ 4504 w 10000"/>
              <a:gd name="connsiteY265" fmla="*/ 6466 h 9814"/>
              <a:gd name="connsiteX266" fmla="*/ 4516 w 10000"/>
              <a:gd name="connsiteY266" fmla="*/ 6466 h 9814"/>
              <a:gd name="connsiteX267" fmla="*/ 4516 w 10000"/>
              <a:gd name="connsiteY267" fmla="*/ 6466 h 9814"/>
              <a:gd name="connsiteX268" fmla="*/ 4524 w 10000"/>
              <a:gd name="connsiteY268" fmla="*/ 6466 h 9814"/>
              <a:gd name="connsiteX269" fmla="*/ 4524 w 10000"/>
              <a:gd name="connsiteY269" fmla="*/ 6440 h 9814"/>
              <a:gd name="connsiteX270" fmla="*/ 4524 w 10000"/>
              <a:gd name="connsiteY270" fmla="*/ 6440 h 9814"/>
              <a:gd name="connsiteX271" fmla="*/ 4532 w 10000"/>
              <a:gd name="connsiteY271" fmla="*/ 6440 h 9814"/>
              <a:gd name="connsiteX272" fmla="*/ 4532 w 10000"/>
              <a:gd name="connsiteY272" fmla="*/ 6440 h 9814"/>
              <a:gd name="connsiteX273" fmla="*/ 4544 w 10000"/>
              <a:gd name="connsiteY273" fmla="*/ 6440 h 9814"/>
              <a:gd name="connsiteX274" fmla="*/ 4544 w 10000"/>
              <a:gd name="connsiteY274" fmla="*/ 6440 h 9814"/>
              <a:gd name="connsiteX275" fmla="*/ 4544 w 10000"/>
              <a:gd name="connsiteY275" fmla="*/ 6423 h 9814"/>
              <a:gd name="connsiteX276" fmla="*/ 4552 w 10000"/>
              <a:gd name="connsiteY276" fmla="*/ 6423 h 9814"/>
              <a:gd name="connsiteX277" fmla="*/ 4552 w 10000"/>
              <a:gd name="connsiteY277" fmla="*/ 6423 h 9814"/>
              <a:gd name="connsiteX278" fmla="*/ 4564 w 10000"/>
              <a:gd name="connsiteY278" fmla="*/ 6423 h 9814"/>
              <a:gd name="connsiteX279" fmla="*/ 4564 w 10000"/>
              <a:gd name="connsiteY279" fmla="*/ 6423 h 9814"/>
              <a:gd name="connsiteX280" fmla="*/ 4572 w 10000"/>
              <a:gd name="connsiteY280" fmla="*/ 6423 h 9814"/>
              <a:gd name="connsiteX281" fmla="*/ 4572 w 10000"/>
              <a:gd name="connsiteY281" fmla="*/ 6405 h 9814"/>
              <a:gd name="connsiteX282" fmla="*/ 4572 w 10000"/>
              <a:gd name="connsiteY282" fmla="*/ 6405 h 9814"/>
              <a:gd name="connsiteX283" fmla="*/ 4580 w 10000"/>
              <a:gd name="connsiteY283" fmla="*/ 6405 h 9814"/>
              <a:gd name="connsiteX284" fmla="*/ 4580 w 10000"/>
              <a:gd name="connsiteY284" fmla="*/ 6405 h 9814"/>
              <a:gd name="connsiteX285" fmla="*/ 4592 w 10000"/>
              <a:gd name="connsiteY285" fmla="*/ 6405 h 9814"/>
              <a:gd name="connsiteX286" fmla="*/ 4592 w 10000"/>
              <a:gd name="connsiteY286" fmla="*/ 6405 h 9814"/>
              <a:gd name="connsiteX287" fmla="*/ 4592 w 10000"/>
              <a:gd name="connsiteY287" fmla="*/ 6379 h 9814"/>
              <a:gd name="connsiteX288" fmla="*/ 4600 w 10000"/>
              <a:gd name="connsiteY288" fmla="*/ 6379 h 9814"/>
              <a:gd name="connsiteX289" fmla="*/ 4600 w 10000"/>
              <a:gd name="connsiteY289" fmla="*/ 6379 h 9814"/>
              <a:gd name="connsiteX290" fmla="*/ 4608 w 10000"/>
              <a:gd name="connsiteY290" fmla="*/ 6379 h 9814"/>
              <a:gd name="connsiteX291" fmla="*/ 4608 w 10000"/>
              <a:gd name="connsiteY291" fmla="*/ 6379 h 9814"/>
              <a:gd name="connsiteX292" fmla="*/ 4608 w 10000"/>
              <a:gd name="connsiteY292" fmla="*/ 6379 h 9814"/>
              <a:gd name="connsiteX293" fmla="*/ 4620 w 10000"/>
              <a:gd name="connsiteY293" fmla="*/ 6362 h 9814"/>
              <a:gd name="connsiteX294" fmla="*/ 4620 w 10000"/>
              <a:gd name="connsiteY294" fmla="*/ 6362 h 9814"/>
              <a:gd name="connsiteX295" fmla="*/ 4628 w 10000"/>
              <a:gd name="connsiteY295" fmla="*/ 6362 h 9814"/>
              <a:gd name="connsiteX296" fmla="*/ 4628 w 10000"/>
              <a:gd name="connsiteY296" fmla="*/ 6362 h 9814"/>
              <a:gd name="connsiteX297" fmla="*/ 4628 w 10000"/>
              <a:gd name="connsiteY297" fmla="*/ 6362 h 9814"/>
              <a:gd name="connsiteX298" fmla="*/ 4640 w 10000"/>
              <a:gd name="connsiteY298" fmla="*/ 6362 h 9814"/>
              <a:gd name="connsiteX299" fmla="*/ 4640 w 10000"/>
              <a:gd name="connsiteY299" fmla="*/ 6336 h 9814"/>
              <a:gd name="connsiteX300" fmla="*/ 4648 w 10000"/>
              <a:gd name="connsiteY300" fmla="*/ 6336 h 9814"/>
              <a:gd name="connsiteX301" fmla="*/ 4648 w 10000"/>
              <a:gd name="connsiteY301" fmla="*/ 6336 h 9814"/>
              <a:gd name="connsiteX302" fmla="*/ 4656 w 10000"/>
              <a:gd name="connsiteY302" fmla="*/ 6336 h 9814"/>
              <a:gd name="connsiteX303" fmla="*/ 4656 w 10000"/>
              <a:gd name="connsiteY303" fmla="*/ 6336 h 9814"/>
              <a:gd name="connsiteX304" fmla="*/ 4656 w 10000"/>
              <a:gd name="connsiteY304" fmla="*/ 6336 h 9814"/>
              <a:gd name="connsiteX305" fmla="*/ 4668 w 10000"/>
              <a:gd name="connsiteY305" fmla="*/ 6318 h 9814"/>
              <a:gd name="connsiteX306" fmla="*/ 4668 w 10000"/>
              <a:gd name="connsiteY306" fmla="*/ 6318 h 9814"/>
              <a:gd name="connsiteX307" fmla="*/ 4668 w 10000"/>
              <a:gd name="connsiteY307" fmla="*/ 6318 h 9814"/>
              <a:gd name="connsiteX308" fmla="*/ 4676 w 10000"/>
              <a:gd name="connsiteY308" fmla="*/ 6318 h 9814"/>
              <a:gd name="connsiteX309" fmla="*/ 4676 w 10000"/>
              <a:gd name="connsiteY309" fmla="*/ 6318 h 9814"/>
              <a:gd name="connsiteX310" fmla="*/ 4684 w 10000"/>
              <a:gd name="connsiteY310" fmla="*/ 6301 h 9814"/>
              <a:gd name="connsiteX311" fmla="*/ 4684 w 10000"/>
              <a:gd name="connsiteY311" fmla="*/ 6301 h 9814"/>
              <a:gd name="connsiteX312" fmla="*/ 4684 w 10000"/>
              <a:gd name="connsiteY312" fmla="*/ 6301 h 9814"/>
              <a:gd name="connsiteX313" fmla="*/ 4696 w 10000"/>
              <a:gd name="connsiteY313" fmla="*/ 6301 h 9814"/>
              <a:gd name="connsiteX314" fmla="*/ 4696 w 10000"/>
              <a:gd name="connsiteY314" fmla="*/ 6301 h 9814"/>
              <a:gd name="connsiteX315" fmla="*/ 4704 w 10000"/>
              <a:gd name="connsiteY315" fmla="*/ 6301 h 9814"/>
              <a:gd name="connsiteX316" fmla="*/ 4704 w 10000"/>
              <a:gd name="connsiteY316" fmla="*/ 6275 h 9814"/>
              <a:gd name="connsiteX317" fmla="*/ 4704 w 10000"/>
              <a:gd name="connsiteY317" fmla="*/ 6275 h 9814"/>
              <a:gd name="connsiteX318" fmla="*/ 4716 w 10000"/>
              <a:gd name="connsiteY318" fmla="*/ 6275 h 9814"/>
              <a:gd name="connsiteX319" fmla="*/ 4716 w 10000"/>
              <a:gd name="connsiteY319" fmla="*/ 6275 h 9814"/>
              <a:gd name="connsiteX320" fmla="*/ 4724 w 10000"/>
              <a:gd name="connsiteY320" fmla="*/ 6275 h 9814"/>
              <a:gd name="connsiteX321" fmla="*/ 4724 w 10000"/>
              <a:gd name="connsiteY321" fmla="*/ 6257 h 9814"/>
              <a:gd name="connsiteX322" fmla="*/ 4732 w 10000"/>
              <a:gd name="connsiteY322" fmla="*/ 6257 h 9814"/>
              <a:gd name="connsiteX323" fmla="*/ 4732 w 10000"/>
              <a:gd name="connsiteY323" fmla="*/ 6257 h 9814"/>
              <a:gd name="connsiteX324" fmla="*/ 4732 w 10000"/>
              <a:gd name="connsiteY324" fmla="*/ 6257 h 9814"/>
              <a:gd name="connsiteX325" fmla="*/ 4744 w 10000"/>
              <a:gd name="connsiteY325" fmla="*/ 6257 h 9814"/>
              <a:gd name="connsiteX326" fmla="*/ 4744 w 10000"/>
              <a:gd name="connsiteY326" fmla="*/ 6240 h 9814"/>
              <a:gd name="connsiteX327" fmla="*/ 4744 w 10000"/>
              <a:gd name="connsiteY327" fmla="*/ 6240 h 9814"/>
              <a:gd name="connsiteX328" fmla="*/ 4752 w 10000"/>
              <a:gd name="connsiteY328" fmla="*/ 6240 h 9814"/>
              <a:gd name="connsiteX329" fmla="*/ 4752 w 10000"/>
              <a:gd name="connsiteY329" fmla="*/ 6240 h 9814"/>
              <a:gd name="connsiteX330" fmla="*/ 4760 w 10000"/>
              <a:gd name="connsiteY330" fmla="*/ 6240 h 9814"/>
              <a:gd name="connsiteX331" fmla="*/ 4760 w 10000"/>
              <a:gd name="connsiteY331" fmla="*/ 6240 h 9814"/>
              <a:gd name="connsiteX332" fmla="*/ 4760 w 10000"/>
              <a:gd name="connsiteY332" fmla="*/ 6214 h 9814"/>
              <a:gd name="connsiteX333" fmla="*/ 4772 w 10000"/>
              <a:gd name="connsiteY333" fmla="*/ 6214 h 9814"/>
              <a:gd name="connsiteX334" fmla="*/ 4772 w 10000"/>
              <a:gd name="connsiteY334" fmla="*/ 6214 h 9814"/>
              <a:gd name="connsiteX335" fmla="*/ 4780 w 10000"/>
              <a:gd name="connsiteY335" fmla="*/ 6214 h 9814"/>
              <a:gd name="connsiteX336" fmla="*/ 4780 w 10000"/>
              <a:gd name="connsiteY336" fmla="*/ 6214 h 9814"/>
              <a:gd name="connsiteX337" fmla="*/ 4780 w 10000"/>
              <a:gd name="connsiteY337" fmla="*/ 6197 h 9814"/>
              <a:gd name="connsiteX338" fmla="*/ 4792 w 10000"/>
              <a:gd name="connsiteY338" fmla="*/ 6197 h 9814"/>
              <a:gd name="connsiteX339" fmla="*/ 4792 w 10000"/>
              <a:gd name="connsiteY339" fmla="*/ 6197 h 9814"/>
              <a:gd name="connsiteX340" fmla="*/ 5140 w 10000"/>
              <a:gd name="connsiteY340" fmla="*/ 5718 h 9814"/>
              <a:gd name="connsiteX341" fmla="*/ 5456 w 10000"/>
              <a:gd name="connsiteY341" fmla="*/ 5144 h 9814"/>
              <a:gd name="connsiteX342" fmla="*/ 5721 w 10000"/>
              <a:gd name="connsiteY342" fmla="*/ 4457 h 9814"/>
              <a:gd name="connsiteX343" fmla="*/ 5721 w 10000"/>
              <a:gd name="connsiteY343" fmla="*/ 4440 h 9814"/>
              <a:gd name="connsiteX344" fmla="*/ 5721 w 10000"/>
              <a:gd name="connsiteY344" fmla="*/ 4440 h 9814"/>
              <a:gd name="connsiteX345" fmla="*/ 5721 w 10000"/>
              <a:gd name="connsiteY345" fmla="*/ 4440 h 9814"/>
              <a:gd name="connsiteX346" fmla="*/ 5733 w 10000"/>
              <a:gd name="connsiteY346" fmla="*/ 4414 h 9814"/>
              <a:gd name="connsiteX347" fmla="*/ 5733 w 10000"/>
              <a:gd name="connsiteY347" fmla="*/ 4414 h 9814"/>
              <a:gd name="connsiteX348" fmla="*/ 5733 w 10000"/>
              <a:gd name="connsiteY348" fmla="*/ 4414 h 9814"/>
              <a:gd name="connsiteX349" fmla="*/ 5733 w 10000"/>
              <a:gd name="connsiteY349" fmla="*/ 4397 h 9814"/>
              <a:gd name="connsiteX350" fmla="*/ 5741 w 10000"/>
              <a:gd name="connsiteY350" fmla="*/ 4397 h 9814"/>
              <a:gd name="connsiteX351" fmla="*/ 5741 w 10000"/>
              <a:gd name="connsiteY351" fmla="*/ 4379 h 9814"/>
              <a:gd name="connsiteX352" fmla="*/ 5741 w 10000"/>
              <a:gd name="connsiteY352" fmla="*/ 4379 h 9814"/>
              <a:gd name="connsiteX353" fmla="*/ 5741 w 10000"/>
              <a:gd name="connsiteY353" fmla="*/ 4379 h 9814"/>
              <a:gd name="connsiteX354" fmla="*/ 5749 w 10000"/>
              <a:gd name="connsiteY354" fmla="*/ 4353 h 9814"/>
              <a:gd name="connsiteX355" fmla="*/ 5749 w 10000"/>
              <a:gd name="connsiteY355" fmla="*/ 4353 h 9814"/>
              <a:gd name="connsiteX356" fmla="*/ 5749 w 10000"/>
              <a:gd name="connsiteY356" fmla="*/ 4353 h 9814"/>
              <a:gd name="connsiteX357" fmla="*/ 5749 w 10000"/>
              <a:gd name="connsiteY357" fmla="*/ 4336 h 9814"/>
              <a:gd name="connsiteX358" fmla="*/ 5761 w 10000"/>
              <a:gd name="connsiteY358" fmla="*/ 4336 h 9814"/>
              <a:gd name="connsiteX359" fmla="*/ 5761 w 10000"/>
              <a:gd name="connsiteY359" fmla="*/ 4318 h 9814"/>
              <a:gd name="connsiteX360" fmla="*/ 5761 w 10000"/>
              <a:gd name="connsiteY360" fmla="*/ 4318 h 9814"/>
              <a:gd name="connsiteX361" fmla="*/ 5761 w 10000"/>
              <a:gd name="connsiteY361" fmla="*/ 4318 h 9814"/>
              <a:gd name="connsiteX362" fmla="*/ 5769 w 10000"/>
              <a:gd name="connsiteY362" fmla="*/ 4292 h 9814"/>
              <a:gd name="connsiteX363" fmla="*/ 5769 w 10000"/>
              <a:gd name="connsiteY363" fmla="*/ 4292 h 9814"/>
              <a:gd name="connsiteX364" fmla="*/ 5769 w 10000"/>
              <a:gd name="connsiteY364" fmla="*/ 4292 h 9814"/>
              <a:gd name="connsiteX365" fmla="*/ 5769 w 10000"/>
              <a:gd name="connsiteY365" fmla="*/ 4275 h 9814"/>
              <a:gd name="connsiteX366" fmla="*/ 5769 w 10000"/>
              <a:gd name="connsiteY366" fmla="*/ 4275 h 9814"/>
              <a:gd name="connsiteX367" fmla="*/ 5781 w 10000"/>
              <a:gd name="connsiteY367" fmla="*/ 4275 h 9814"/>
              <a:gd name="connsiteX368" fmla="*/ 5781 w 10000"/>
              <a:gd name="connsiteY368" fmla="*/ 4249 h 9814"/>
              <a:gd name="connsiteX369" fmla="*/ 5781 w 10000"/>
              <a:gd name="connsiteY369" fmla="*/ 4249 h 9814"/>
              <a:gd name="connsiteX370" fmla="*/ 5781 w 10000"/>
              <a:gd name="connsiteY370" fmla="*/ 4231 h 9814"/>
              <a:gd name="connsiteX371" fmla="*/ 5789 w 10000"/>
              <a:gd name="connsiteY371" fmla="*/ 4231 h 9814"/>
              <a:gd name="connsiteX372" fmla="*/ 5789 w 10000"/>
              <a:gd name="connsiteY372" fmla="*/ 4231 h 9814"/>
              <a:gd name="connsiteX373" fmla="*/ 5789 w 10000"/>
              <a:gd name="connsiteY373" fmla="*/ 4214 h 9814"/>
              <a:gd name="connsiteX374" fmla="*/ 5789 w 10000"/>
              <a:gd name="connsiteY374" fmla="*/ 4214 h 9814"/>
              <a:gd name="connsiteX375" fmla="*/ 5797 w 10000"/>
              <a:gd name="connsiteY375" fmla="*/ 4214 h 9814"/>
              <a:gd name="connsiteX376" fmla="*/ 5797 w 10000"/>
              <a:gd name="connsiteY376" fmla="*/ 4188 h 9814"/>
              <a:gd name="connsiteX377" fmla="*/ 5797 w 10000"/>
              <a:gd name="connsiteY377" fmla="*/ 4188 h 9814"/>
              <a:gd name="connsiteX378" fmla="*/ 5797 w 10000"/>
              <a:gd name="connsiteY378" fmla="*/ 4171 h 9814"/>
              <a:gd name="connsiteX379" fmla="*/ 5809 w 10000"/>
              <a:gd name="connsiteY379" fmla="*/ 4171 h 9814"/>
              <a:gd name="connsiteX380" fmla="*/ 5809 w 10000"/>
              <a:gd name="connsiteY380" fmla="*/ 4171 h 9814"/>
              <a:gd name="connsiteX381" fmla="*/ 5809 w 10000"/>
              <a:gd name="connsiteY381" fmla="*/ 4153 h 9814"/>
              <a:gd name="connsiteX382" fmla="*/ 5809 w 10000"/>
              <a:gd name="connsiteY382" fmla="*/ 4153 h 9814"/>
              <a:gd name="connsiteX383" fmla="*/ 5809 w 10000"/>
              <a:gd name="connsiteY383" fmla="*/ 4153 h 9814"/>
              <a:gd name="connsiteX384" fmla="*/ 5817 w 10000"/>
              <a:gd name="connsiteY384" fmla="*/ 4127 h 9814"/>
              <a:gd name="connsiteX385" fmla="*/ 5817 w 10000"/>
              <a:gd name="connsiteY385" fmla="*/ 4127 h 9814"/>
              <a:gd name="connsiteX386" fmla="*/ 5817 w 10000"/>
              <a:gd name="connsiteY386" fmla="*/ 4110 h 9814"/>
              <a:gd name="connsiteX387" fmla="*/ 5817 w 10000"/>
              <a:gd name="connsiteY387" fmla="*/ 4110 h 9814"/>
              <a:gd name="connsiteX388" fmla="*/ 5825 w 10000"/>
              <a:gd name="connsiteY388" fmla="*/ 4110 h 9814"/>
              <a:gd name="connsiteX389" fmla="*/ 5825 w 10000"/>
              <a:gd name="connsiteY389" fmla="*/ 4084 h 9814"/>
              <a:gd name="connsiteX390" fmla="*/ 5825 w 10000"/>
              <a:gd name="connsiteY390" fmla="*/ 4084 h 9814"/>
              <a:gd name="connsiteX391" fmla="*/ 5825 w 10000"/>
              <a:gd name="connsiteY391" fmla="*/ 4084 h 9814"/>
              <a:gd name="connsiteX392" fmla="*/ 5837 w 10000"/>
              <a:gd name="connsiteY392" fmla="*/ 4066 h 9814"/>
              <a:gd name="connsiteX393" fmla="*/ 5837 w 10000"/>
              <a:gd name="connsiteY393" fmla="*/ 4066 h 9814"/>
              <a:gd name="connsiteX394" fmla="*/ 5837 w 10000"/>
              <a:gd name="connsiteY394" fmla="*/ 4049 h 9814"/>
              <a:gd name="connsiteX395" fmla="*/ 5837 w 10000"/>
              <a:gd name="connsiteY395" fmla="*/ 4049 h 9814"/>
              <a:gd name="connsiteX396" fmla="*/ 5837 w 10000"/>
              <a:gd name="connsiteY396" fmla="*/ 4049 h 9814"/>
              <a:gd name="connsiteX397" fmla="*/ 5845 w 10000"/>
              <a:gd name="connsiteY397" fmla="*/ 4023 h 9814"/>
              <a:gd name="connsiteX398" fmla="*/ 5845 w 10000"/>
              <a:gd name="connsiteY398" fmla="*/ 4023 h 9814"/>
              <a:gd name="connsiteX399" fmla="*/ 5845 w 10000"/>
              <a:gd name="connsiteY399" fmla="*/ 4023 h 9814"/>
              <a:gd name="connsiteX400" fmla="*/ 5845 w 10000"/>
              <a:gd name="connsiteY400" fmla="*/ 4005 h 9814"/>
              <a:gd name="connsiteX401" fmla="*/ 5845 w 10000"/>
              <a:gd name="connsiteY401" fmla="*/ 4005 h 9814"/>
              <a:gd name="connsiteX402" fmla="*/ 5853 w 10000"/>
              <a:gd name="connsiteY402" fmla="*/ 3988 h 9814"/>
              <a:gd name="connsiteX403" fmla="*/ 5853 w 10000"/>
              <a:gd name="connsiteY403" fmla="*/ 3988 h 9814"/>
              <a:gd name="connsiteX404" fmla="*/ 5853 w 10000"/>
              <a:gd name="connsiteY404" fmla="*/ 3988 h 9814"/>
              <a:gd name="connsiteX405" fmla="*/ 5853 w 10000"/>
              <a:gd name="connsiteY405" fmla="*/ 3962 h 9814"/>
              <a:gd name="connsiteX406" fmla="*/ 5865 w 10000"/>
              <a:gd name="connsiteY406" fmla="*/ 3962 h 9814"/>
              <a:gd name="connsiteX407" fmla="*/ 5865 w 10000"/>
              <a:gd name="connsiteY407" fmla="*/ 3962 h 9814"/>
              <a:gd name="connsiteX408" fmla="*/ 5865 w 10000"/>
              <a:gd name="connsiteY408" fmla="*/ 3944 h 9814"/>
              <a:gd name="connsiteX409" fmla="*/ 5865 w 10000"/>
              <a:gd name="connsiteY409" fmla="*/ 3944 h 9814"/>
              <a:gd name="connsiteX410" fmla="*/ 5865 w 10000"/>
              <a:gd name="connsiteY410" fmla="*/ 3918 h 9814"/>
              <a:gd name="connsiteX411" fmla="*/ 5873 w 10000"/>
              <a:gd name="connsiteY411" fmla="*/ 3918 h 9814"/>
              <a:gd name="connsiteX412" fmla="*/ 5873 w 10000"/>
              <a:gd name="connsiteY412" fmla="*/ 3918 h 9814"/>
              <a:gd name="connsiteX413" fmla="*/ 5873 w 10000"/>
              <a:gd name="connsiteY413" fmla="*/ 3901 h 9814"/>
              <a:gd name="connsiteX414" fmla="*/ 5873 w 10000"/>
              <a:gd name="connsiteY414" fmla="*/ 3901 h 9814"/>
              <a:gd name="connsiteX415" fmla="*/ 5885 w 10000"/>
              <a:gd name="connsiteY415" fmla="*/ 3884 h 9814"/>
              <a:gd name="connsiteX416" fmla="*/ 5885 w 10000"/>
              <a:gd name="connsiteY416" fmla="*/ 3884 h 9814"/>
              <a:gd name="connsiteX417" fmla="*/ 5885 w 10000"/>
              <a:gd name="connsiteY417" fmla="*/ 3884 h 9814"/>
              <a:gd name="connsiteX418" fmla="*/ 5885 w 10000"/>
              <a:gd name="connsiteY418" fmla="*/ 3857 h 9814"/>
              <a:gd name="connsiteX419" fmla="*/ 5885 w 10000"/>
              <a:gd name="connsiteY419" fmla="*/ 3857 h 9814"/>
              <a:gd name="connsiteX420" fmla="*/ 5893 w 10000"/>
              <a:gd name="connsiteY420" fmla="*/ 3857 h 9814"/>
              <a:gd name="connsiteX421" fmla="*/ 5893 w 10000"/>
              <a:gd name="connsiteY421" fmla="*/ 3840 h 9814"/>
              <a:gd name="connsiteX422" fmla="*/ 5893 w 10000"/>
              <a:gd name="connsiteY422" fmla="*/ 3840 h 9814"/>
              <a:gd name="connsiteX423" fmla="*/ 5893 w 10000"/>
              <a:gd name="connsiteY423" fmla="*/ 3823 h 9814"/>
              <a:gd name="connsiteX424" fmla="*/ 5893 w 10000"/>
              <a:gd name="connsiteY424" fmla="*/ 3823 h 9814"/>
              <a:gd name="connsiteX425" fmla="*/ 5901 w 10000"/>
              <a:gd name="connsiteY425" fmla="*/ 3823 h 9814"/>
              <a:gd name="connsiteX426" fmla="*/ 5901 w 10000"/>
              <a:gd name="connsiteY426" fmla="*/ 3797 h 9814"/>
              <a:gd name="connsiteX427" fmla="*/ 5901 w 10000"/>
              <a:gd name="connsiteY427" fmla="*/ 3797 h 9814"/>
              <a:gd name="connsiteX428" fmla="*/ 5901 w 10000"/>
              <a:gd name="connsiteY428" fmla="*/ 3779 h 9814"/>
              <a:gd name="connsiteX429" fmla="*/ 5913 w 10000"/>
              <a:gd name="connsiteY429" fmla="*/ 3779 h 9814"/>
              <a:gd name="connsiteX430" fmla="*/ 5913 w 10000"/>
              <a:gd name="connsiteY430" fmla="*/ 3779 h 9814"/>
              <a:gd name="connsiteX431" fmla="*/ 5913 w 10000"/>
              <a:gd name="connsiteY431" fmla="*/ 3753 h 9814"/>
              <a:gd name="connsiteX432" fmla="*/ 5913 w 10000"/>
              <a:gd name="connsiteY432" fmla="*/ 3753 h 9814"/>
              <a:gd name="connsiteX433" fmla="*/ 5913 w 10000"/>
              <a:gd name="connsiteY433" fmla="*/ 3736 h 9814"/>
              <a:gd name="connsiteX434" fmla="*/ 5921 w 10000"/>
              <a:gd name="connsiteY434" fmla="*/ 3736 h 9814"/>
              <a:gd name="connsiteX435" fmla="*/ 5921 w 10000"/>
              <a:gd name="connsiteY435" fmla="*/ 3736 h 9814"/>
              <a:gd name="connsiteX436" fmla="*/ 5921 w 10000"/>
              <a:gd name="connsiteY436" fmla="*/ 3718 h 9814"/>
              <a:gd name="connsiteX437" fmla="*/ 5921 w 10000"/>
              <a:gd name="connsiteY437" fmla="*/ 3718 h 9814"/>
              <a:gd name="connsiteX438" fmla="*/ 5921 w 10000"/>
              <a:gd name="connsiteY438" fmla="*/ 3718 h 9814"/>
              <a:gd name="connsiteX439" fmla="*/ 5929 w 10000"/>
              <a:gd name="connsiteY439" fmla="*/ 3692 h 9814"/>
              <a:gd name="connsiteX440" fmla="*/ 5929 w 10000"/>
              <a:gd name="connsiteY440" fmla="*/ 3692 h 9814"/>
              <a:gd name="connsiteX441" fmla="*/ 5929 w 10000"/>
              <a:gd name="connsiteY441" fmla="*/ 3675 h 9814"/>
              <a:gd name="connsiteX442" fmla="*/ 5929 w 10000"/>
              <a:gd name="connsiteY442" fmla="*/ 3675 h 9814"/>
              <a:gd name="connsiteX443" fmla="*/ 5929 w 10000"/>
              <a:gd name="connsiteY443" fmla="*/ 3675 h 9814"/>
              <a:gd name="connsiteX444" fmla="*/ 5941 w 10000"/>
              <a:gd name="connsiteY444" fmla="*/ 3657 h 9814"/>
              <a:gd name="connsiteX445" fmla="*/ 5941 w 10000"/>
              <a:gd name="connsiteY445" fmla="*/ 3657 h 9814"/>
              <a:gd name="connsiteX446" fmla="*/ 5941 w 10000"/>
              <a:gd name="connsiteY446" fmla="*/ 3631 h 9814"/>
              <a:gd name="connsiteX447" fmla="*/ 5941 w 10000"/>
              <a:gd name="connsiteY447" fmla="*/ 3631 h 9814"/>
              <a:gd name="connsiteX448" fmla="*/ 5949 w 10000"/>
              <a:gd name="connsiteY448" fmla="*/ 3631 h 9814"/>
              <a:gd name="connsiteX449" fmla="*/ 5949 w 10000"/>
              <a:gd name="connsiteY449" fmla="*/ 3614 h 9814"/>
              <a:gd name="connsiteX450" fmla="*/ 5949 w 10000"/>
              <a:gd name="connsiteY450" fmla="*/ 3614 h 9814"/>
              <a:gd name="connsiteX451" fmla="*/ 5949 w 10000"/>
              <a:gd name="connsiteY451" fmla="*/ 3614 h 9814"/>
              <a:gd name="connsiteX452" fmla="*/ 5949 w 10000"/>
              <a:gd name="connsiteY452" fmla="*/ 3588 h 9814"/>
              <a:gd name="connsiteX453" fmla="*/ 5949 w 10000"/>
              <a:gd name="connsiteY453" fmla="*/ 3588 h 9814"/>
              <a:gd name="connsiteX454" fmla="*/ 5961 w 10000"/>
              <a:gd name="connsiteY454" fmla="*/ 3571 h 9814"/>
              <a:gd name="connsiteX455" fmla="*/ 5961 w 10000"/>
              <a:gd name="connsiteY455" fmla="*/ 3571 h 9814"/>
              <a:gd name="connsiteX456" fmla="*/ 5961 w 10000"/>
              <a:gd name="connsiteY456" fmla="*/ 3571 h 9814"/>
              <a:gd name="connsiteX457" fmla="*/ 5961 w 10000"/>
              <a:gd name="connsiteY457" fmla="*/ 3553 h 9814"/>
              <a:gd name="connsiteX458" fmla="*/ 5961 w 10000"/>
              <a:gd name="connsiteY458" fmla="*/ 3553 h 9814"/>
              <a:gd name="connsiteX459" fmla="*/ 5969 w 10000"/>
              <a:gd name="connsiteY459" fmla="*/ 3527 h 9814"/>
              <a:gd name="connsiteX460" fmla="*/ 5969 w 10000"/>
              <a:gd name="connsiteY460" fmla="*/ 3527 h 9814"/>
              <a:gd name="connsiteX461" fmla="*/ 5969 w 10000"/>
              <a:gd name="connsiteY461" fmla="*/ 3527 h 9814"/>
              <a:gd name="connsiteX462" fmla="*/ 5969 w 10000"/>
              <a:gd name="connsiteY462" fmla="*/ 3510 h 9814"/>
              <a:gd name="connsiteX463" fmla="*/ 5969 w 10000"/>
              <a:gd name="connsiteY463" fmla="*/ 3510 h 9814"/>
              <a:gd name="connsiteX464" fmla="*/ 5977 w 10000"/>
              <a:gd name="connsiteY464" fmla="*/ 3492 h 9814"/>
              <a:gd name="connsiteX465" fmla="*/ 5977 w 10000"/>
              <a:gd name="connsiteY465" fmla="*/ 3492 h 9814"/>
              <a:gd name="connsiteX466" fmla="*/ 5977 w 10000"/>
              <a:gd name="connsiteY466" fmla="*/ 3492 h 9814"/>
              <a:gd name="connsiteX467" fmla="*/ 5977 w 10000"/>
              <a:gd name="connsiteY467" fmla="*/ 3466 h 9814"/>
              <a:gd name="connsiteX468" fmla="*/ 5977 w 10000"/>
              <a:gd name="connsiteY468" fmla="*/ 3466 h 9814"/>
              <a:gd name="connsiteX469" fmla="*/ 5989 w 10000"/>
              <a:gd name="connsiteY469" fmla="*/ 3466 h 9814"/>
              <a:gd name="connsiteX470" fmla="*/ 5989 w 10000"/>
              <a:gd name="connsiteY470" fmla="*/ 3449 h 9814"/>
              <a:gd name="connsiteX471" fmla="*/ 5989 w 10000"/>
              <a:gd name="connsiteY471" fmla="*/ 3449 h 9814"/>
              <a:gd name="connsiteX472" fmla="*/ 5989 w 10000"/>
              <a:gd name="connsiteY472" fmla="*/ 3423 h 9814"/>
              <a:gd name="connsiteX473" fmla="*/ 5989 w 10000"/>
              <a:gd name="connsiteY473" fmla="*/ 3423 h 9814"/>
              <a:gd name="connsiteX474" fmla="*/ 5997 w 10000"/>
              <a:gd name="connsiteY474" fmla="*/ 3405 h 9814"/>
              <a:gd name="connsiteX475" fmla="*/ 5997 w 10000"/>
              <a:gd name="connsiteY475" fmla="*/ 3405 h 9814"/>
              <a:gd name="connsiteX476" fmla="*/ 5997 w 10000"/>
              <a:gd name="connsiteY476" fmla="*/ 3405 h 9814"/>
              <a:gd name="connsiteX477" fmla="*/ 5997 w 10000"/>
              <a:gd name="connsiteY477" fmla="*/ 3388 h 9814"/>
              <a:gd name="connsiteX478" fmla="*/ 5997 w 10000"/>
              <a:gd name="connsiteY478" fmla="*/ 3388 h 9814"/>
              <a:gd name="connsiteX479" fmla="*/ 6005 w 10000"/>
              <a:gd name="connsiteY479" fmla="*/ 3388 h 9814"/>
              <a:gd name="connsiteX480" fmla="*/ 6005 w 10000"/>
              <a:gd name="connsiteY480" fmla="*/ 3362 h 9814"/>
              <a:gd name="connsiteX481" fmla="*/ 6005 w 10000"/>
              <a:gd name="connsiteY481" fmla="*/ 3362 h 9814"/>
              <a:gd name="connsiteX482" fmla="*/ 6005 w 10000"/>
              <a:gd name="connsiteY482" fmla="*/ 3344 h 9814"/>
              <a:gd name="connsiteX483" fmla="*/ 6005 w 10000"/>
              <a:gd name="connsiteY483" fmla="*/ 3344 h 9814"/>
              <a:gd name="connsiteX484" fmla="*/ 6017 w 10000"/>
              <a:gd name="connsiteY484" fmla="*/ 3344 h 9814"/>
              <a:gd name="connsiteX485" fmla="*/ 6017 w 10000"/>
              <a:gd name="connsiteY485" fmla="*/ 3327 h 9814"/>
              <a:gd name="connsiteX486" fmla="*/ 6017 w 10000"/>
              <a:gd name="connsiteY486" fmla="*/ 3327 h 9814"/>
              <a:gd name="connsiteX487" fmla="*/ 6017 w 10000"/>
              <a:gd name="connsiteY487" fmla="*/ 3301 h 9814"/>
              <a:gd name="connsiteX488" fmla="*/ 6017 w 10000"/>
              <a:gd name="connsiteY488" fmla="*/ 3301 h 9814"/>
              <a:gd name="connsiteX489" fmla="*/ 6025 w 10000"/>
              <a:gd name="connsiteY489" fmla="*/ 3301 h 9814"/>
              <a:gd name="connsiteX490" fmla="*/ 6025 w 10000"/>
              <a:gd name="connsiteY490" fmla="*/ 3284 h 9814"/>
              <a:gd name="connsiteX491" fmla="*/ 6025 w 10000"/>
              <a:gd name="connsiteY491" fmla="*/ 3284 h 9814"/>
              <a:gd name="connsiteX492" fmla="*/ 6025 w 10000"/>
              <a:gd name="connsiteY492" fmla="*/ 3257 h 9814"/>
              <a:gd name="connsiteX493" fmla="*/ 6025 w 10000"/>
              <a:gd name="connsiteY493" fmla="*/ 3257 h 9814"/>
              <a:gd name="connsiteX494" fmla="*/ 6037 w 10000"/>
              <a:gd name="connsiteY494" fmla="*/ 3257 h 9814"/>
              <a:gd name="connsiteX495" fmla="*/ 6037 w 10000"/>
              <a:gd name="connsiteY495" fmla="*/ 3240 h 9814"/>
              <a:gd name="connsiteX496" fmla="*/ 6037 w 10000"/>
              <a:gd name="connsiteY496" fmla="*/ 3240 h 9814"/>
              <a:gd name="connsiteX497" fmla="*/ 6037 w 10000"/>
              <a:gd name="connsiteY497" fmla="*/ 3223 h 9814"/>
              <a:gd name="connsiteX498" fmla="*/ 6037 w 10000"/>
              <a:gd name="connsiteY498" fmla="*/ 3223 h 9814"/>
              <a:gd name="connsiteX499" fmla="*/ 6037 w 10000"/>
              <a:gd name="connsiteY499" fmla="*/ 3223 h 9814"/>
              <a:gd name="connsiteX500" fmla="*/ 6045 w 10000"/>
              <a:gd name="connsiteY500" fmla="*/ 3197 h 9814"/>
              <a:gd name="connsiteX501" fmla="*/ 6045 w 10000"/>
              <a:gd name="connsiteY501" fmla="*/ 3197 h 9814"/>
              <a:gd name="connsiteX502" fmla="*/ 6045 w 10000"/>
              <a:gd name="connsiteY502" fmla="*/ 3179 h 9814"/>
              <a:gd name="connsiteX503" fmla="*/ 6045 w 10000"/>
              <a:gd name="connsiteY503" fmla="*/ 3179 h 9814"/>
              <a:gd name="connsiteX504" fmla="*/ 6045 w 10000"/>
              <a:gd name="connsiteY504" fmla="*/ 3179 h 9814"/>
              <a:gd name="connsiteX505" fmla="*/ 6053 w 10000"/>
              <a:gd name="connsiteY505" fmla="*/ 3162 h 9814"/>
              <a:gd name="connsiteX506" fmla="*/ 6053 w 10000"/>
              <a:gd name="connsiteY506" fmla="*/ 3162 h 9814"/>
              <a:gd name="connsiteX507" fmla="*/ 6053 w 10000"/>
              <a:gd name="connsiteY507" fmla="*/ 3162 h 9814"/>
              <a:gd name="connsiteX508" fmla="*/ 6053 w 10000"/>
              <a:gd name="connsiteY508" fmla="*/ 3136 h 9814"/>
              <a:gd name="connsiteX509" fmla="*/ 6053 w 10000"/>
              <a:gd name="connsiteY509" fmla="*/ 3136 h 9814"/>
              <a:gd name="connsiteX510" fmla="*/ 6065 w 10000"/>
              <a:gd name="connsiteY510" fmla="*/ 3118 h 9814"/>
              <a:gd name="connsiteX511" fmla="*/ 6065 w 10000"/>
              <a:gd name="connsiteY511" fmla="*/ 3118 h 9814"/>
              <a:gd name="connsiteX512" fmla="*/ 6065 w 10000"/>
              <a:gd name="connsiteY512" fmla="*/ 3092 h 9814"/>
              <a:gd name="connsiteX513" fmla="*/ 6065 w 10000"/>
              <a:gd name="connsiteY513" fmla="*/ 3092 h 9814"/>
              <a:gd name="connsiteX514" fmla="*/ 6065 w 10000"/>
              <a:gd name="connsiteY514" fmla="*/ 3092 h 9814"/>
              <a:gd name="connsiteX515" fmla="*/ 6073 w 10000"/>
              <a:gd name="connsiteY515" fmla="*/ 3075 h 9814"/>
              <a:gd name="connsiteX516" fmla="*/ 6073 w 10000"/>
              <a:gd name="connsiteY516" fmla="*/ 3075 h 9814"/>
              <a:gd name="connsiteX517" fmla="*/ 6073 w 10000"/>
              <a:gd name="connsiteY517" fmla="*/ 3057 h 9814"/>
              <a:gd name="connsiteX518" fmla="*/ 6073 w 10000"/>
              <a:gd name="connsiteY518" fmla="*/ 3057 h 9814"/>
              <a:gd name="connsiteX519" fmla="*/ 6073 w 10000"/>
              <a:gd name="connsiteY519" fmla="*/ 3057 h 9814"/>
              <a:gd name="connsiteX520" fmla="*/ 6073 w 10000"/>
              <a:gd name="connsiteY520" fmla="*/ 3031 h 9814"/>
              <a:gd name="connsiteX521" fmla="*/ 6081 w 10000"/>
              <a:gd name="connsiteY521" fmla="*/ 3031 h 9814"/>
              <a:gd name="connsiteX522" fmla="*/ 6081 w 10000"/>
              <a:gd name="connsiteY522" fmla="*/ 3031 h 9814"/>
              <a:gd name="connsiteX523" fmla="*/ 6081 w 10000"/>
              <a:gd name="connsiteY523" fmla="*/ 3014 h 9814"/>
              <a:gd name="connsiteX524" fmla="*/ 6081 w 10000"/>
              <a:gd name="connsiteY524" fmla="*/ 3014 h 9814"/>
              <a:gd name="connsiteX525" fmla="*/ 6081 w 10000"/>
              <a:gd name="connsiteY525" fmla="*/ 2997 h 9814"/>
              <a:gd name="connsiteX526" fmla="*/ 6093 w 10000"/>
              <a:gd name="connsiteY526" fmla="*/ 2997 h 9814"/>
              <a:gd name="connsiteX527" fmla="*/ 6093 w 10000"/>
              <a:gd name="connsiteY527" fmla="*/ 2997 h 9814"/>
              <a:gd name="connsiteX528" fmla="*/ 6093 w 10000"/>
              <a:gd name="connsiteY528" fmla="*/ 2971 h 9814"/>
              <a:gd name="connsiteX529" fmla="*/ 6093 w 10000"/>
              <a:gd name="connsiteY529" fmla="*/ 2971 h 9814"/>
              <a:gd name="connsiteX530" fmla="*/ 6093 w 10000"/>
              <a:gd name="connsiteY530" fmla="*/ 2953 h 9814"/>
              <a:gd name="connsiteX531" fmla="*/ 6101 w 10000"/>
              <a:gd name="connsiteY531" fmla="*/ 2953 h 9814"/>
              <a:gd name="connsiteX532" fmla="*/ 6101 w 10000"/>
              <a:gd name="connsiteY532" fmla="*/ 2953 h 9814"/>
              <a:gd name="connsiteX533" fmla="*/ 6101 w 10000"/>
              <a:gd name="connsiteY533" fmla="*/ 2927 h 9814"/>
              <a:gd name="connsiteX534" fmla="*/ 6101 w 10000"/>
              <a:gd name="connsiteY534" fmla="*/ 2927 h 9814"/>
              <a:gd name="connsiteX535" fmla="*/ 6101 w 10000"/>
              <a:gd name="connsiteY535" fmla="*/ 2910 h 9814"/>
              <a:gd name="connsiteX536" fmla="*/ 6113 w 10000"/>
              <a:gd name="connsiteY536" fmla="*/ 2910 h 9814"/>
              <a:gd name="connsiteX537" fmla="*/ 6113 w 10000"/>
              <a:gd name="connsiteY537" fmla="*/ 2910 h 9814"/>
              <a:gd name="connsiteX538" fmla="*/ 6113 w 10000"/>
              <a:gd name="connsiteY538" fmla="*/ 2892 h 9814"/>
              <a:gd name="connsiteX539" fmla="*/ 6113 w 10000"/>
              <a:gd name="connsiteY539" fmla="*/ 2892 h 9814"/>
              <a:gd name="connsiteX540" fmla="*/ 6113 w 10000"/>
              <a:gd name="connsiteY540" fmla="*/ 2866 h 9814"/>
              <a:gd name="connsiteX541" fmla="*/ 6113 w 10000"/>
              <a:gd name="connsiteY541" fmla="*/ 2866 h 9814"/>
              <a:gd name="connsiteX542" fmla="*/ 6121 w 10000"/>
              <a:gd name="connsiteY542" fmla="*/ 2866 h 9814"/>
              <a:gd name="connsiteX543" fmla="*/ 6712 w 10000"/>
              <a:gd name="connsiteY543" fmla="*/ 0 h 9814"/>
              <a:gd name="connsiteX544" fmla="*/ 10000 w 10000"/>
              <a:gd name="connsiteY544" fmla="*/ 2397 h 9814"/>
              <a:gd name="connsiteX545" fmla="*/ 9952 w 10000"/>
              <a:gd name="connsiteY545" fmla="*/ 2640 h 9814"/>
              <a:gd name="connsiteX546" fmla="*/ 9868 w 10000"/>
              <a:gd name="connsiteY546" fmla="*/ 2579 h 9814"/>
              <a:gd name="connsiteX547" fmla="*/ 9724 w 10000"/>
              <a:gd name="connsiteY547" fmla="*/ 2457 h 9814"/>
              <a:gd name="connsiteX548" fmla="*/ 9580 w 10000"/>
              <a:gd name="connsiteY548" fmla="*/ 2336 h 9814"/>
              <a:gd name="connsiteX549" fmla="*/ 9496 w 10000"/>
              <a:gd name="connsiteY549" fmla="*/ 2266 h 9814"/>
              <a:gd name="connsiteX550" fmla="*/ 8887 w 10000"/>
              <a:gd name="connsiteY550" fmla="*/ 1771 h 9814"/>
              <a:gd name="connsiteX0" fmla="*/ 8887 w 10000"/>
              <a:gd name="connsiteY0" fmla="*/ 1805 h 10000"/>
              <a:gd name="connsiteX1" fmla="*/ 8839 w 10000"/>
              <a:gd name="connsiteY1" fmla="*/ 1805 h 10000"/>
              <a:gd name="connsiteX2" fmla="*/ 8811 w 10000"/>
              <a:gd name="connsiteY2" fmla="*/ 1892 h 10000"/>
              <a:gd name="connsiteX3" fmla="*/ 8811 w 10000"/>
              <a:gd name="connsiteY3" fmla="*/ 1892 h 10000"/>
              <a:gd name="connsiteX4" fmla="*/ 8791 w 10000"/>
              <a:gd name="connsiteY4" fmla="*/ 1973 h 10000"/>
              <a:gd name="connsiteX5" fmla="*/ 8667 w 10000"/>
              <a:gd name="connsiteY5" fmla="*/ 2673 h 10000"/>
              <a:gd name="connsiteX6" fmla="*/ 8543 w 10000"/>
              <a:gd name="connsiteY6" fmla="*/ 3133 h 10000"/>
              <a:gd name="connsiteX7" fmla="*/ 8375 w 10000"/>
              <a:gd name="connsiteY7" fmla="*/ 3532 h 10000"/>
              <a:gd name="connsiteX8" fmla="*/ 8163 w 10000"/>
              <a:gd name="connsiteY8" fmla="*/ 3807 h 10000"/>
              <a:gd name="connsiteX9" fmla="*/ 7298 w 10000"/>
              <a:gd name="connsiteY9" fmla="*/ 4586 h 10000"/>
              <a:gd name="connsiteX10" fmla="*/ 7070 w 10000"/>
              <a:gd name="connsiteY10" fmla="*/ 4737 h 10000"/>
              <a:gd name="connsiteX11" fmla="*/ 6833 w 10000"/>
              <a:gd name="connsiteY11" fmla="*/ 4737 h 10000"/>
              <a:gd name="connsiteX12" fmla="*/ 6673 w 10000"/>
              <a:gd name="connsiteY12" fmla="*/ 4666 h 10000"/>
              <a:gd name="connsiteX13" fmla="*/ 5961 w 10000"/>
              <a:gd name="connsiteY13" fmla="*/ 4400 h 10000"/>
              <a:gd name="connsiteX14" fmla="*/ 5893 w 10000"/>
              <a:gd name="connsiteY14" fmla="*/ 4436 h 10000"/>
              <a:gd name="connsiteX15" fmla="*/ 5893 w 10000"/>
              <a:gd name="connsiteY15" fmla="*/ 4462 h 10000"/>
              <a:gd name="connsiteX16" fmla="*/ 5885 w 10000"/>
              <a:gd name="connsiteY16" fmla="*/ 4498 h 10000"/>
              <a:gd name="connsiteX17" fmla="*/ 5873 w 10000"/>
              <a:gd name="connsiteY17" fmla="*/ 4524 h 10000"/>
              <a:gd name="connsiteX18" fmla="*/ 5865 w 10000"/>
              <a:gd name="connsiteY18" fmla="*/ 4541 h 10000"/>
              <a:gd name="connsiteX19" fmla="*/ 5853 w 10000"/>
              <a:gd name="connsiteY19" fmla="*/ 4569 h 10000"/>
              <a:gd name="connsiteX20" fmla="*/ 5853 w 10000"/>
              <a:gd name="connsiteY20" fmla="*/ 4586 h 10000"/>
              <a:gd name="connsiteX21" fmla="*/ 5845 w 10000"/>
              <a:gd name="connsiteY21" fmla="*/ 4604 h 10000"/>
              <a:gd name="connsiteX22" fmla="*/ 5837 w 10000"/>
              <a:gd name="connsiteY22" fmla="*/ 4648 h 10000"/>
              <a:gd name="connsiteX23" fmla="*/ 5825 w 10000"/>
              <a:gd name="connsiteY23" fmla="*/ 4666 h 10000"/>
              <a:gd name="connsiteX24" fmla="*/ 5825 w 10000"/>
              <a:gd name="connsiteY24" fmla="*/ 4692 h 10000"/>
              <a:gd name="connsiteX25" fmla="*/ 5817 w 10000"/>
              <a:gd name="connsiteY25" fmla="*/ 4692 h 10000"/>
              <a:gd name="connsiteX26" fmla="*/ 5540 w 10000"/>
              <a:gd name="connsiteY26" fmla="*/ 5428 h 10000"/>
              <a:gd name="connsiteX27" fmla="*/ 5216 w 10000"/>
              <a:gd name="connsiteY27" fmla="*/ 6057 h 10000"/>
              <a:gd name="connsiteX28" fmla="*/ 4848 w 10000"/>
              <a:gd name="connsiteY28" fmla="*/ 6562 h 10000"/>
              <a:gd name="connsiteX29" fmla="*/ 4836 w 10000"/>
              <a:gd name="connsiteY29" fmla="*/ 6562 h 10000"/>
              <a:gd name="connsiteX30" fmla="*/ 4828 w 10000"/>
              <a:gd name="connsiteY30" fmla="*/ 6589 h 10000"/>
              <a:gd name="connsiteX31" fmla="*/ 4820 w 10000"/>
              <a:gd name="connsiteY31" fmla="*/ 6589 h 10000"/>
              <a:gd name="connsiteX32" fmla="*/ 4808 w 10000"/>
              <a:gd name="connsiteY32" fmla="*/ 6607 h 10000"/>
              <a:gd name="connsiteX33" fmla="*/ 4792 w 10000"/>
              <a:gd name="connsiteY33" fmla="*/ 6624 h 10000"/>
              <a:gd name="connsiteX34" fmla="*/ 4780 w 10000"/>
              <a:gd name="connsiteY34" fmla="*/ 6624 h 10000"/>
              <a:gd name="connsiteX35" fmla="*/ 4772 w 10000"/>
              <a:gd name="connsiteY35" fmla="*/ 6651 h 10000"/>
              <a:gd name="connsiteX36" fmla="*/ 4760 w 10000"/>
              <a:gd name="connsiteY36" fmla="*/ 6651 h 10000"/>
              <a:gd name="connsiteX37" fmla="*/ 4744 w 10000"/>
              <a:gd name="connsiteY37" fmla="*/ 6668 h 10000"/>
              <a:gd name="connsiteX38" fmla="*/ 4732 w 10000"/>
              <a:gd name="connsiteY38" fmla="*/ 6696 h 10000"/>
              <a:gd name="connsiteX39" fmla="*/ 4724 w 10000"/>
              <a:gd name="connsiteY39" fmla="*/ 6696 h 10000"/>
              <a:gd name="connsiteX40" fmla="*/ 4704 w 10000"/>
              <a:gd name="connsiteY40" fmla="*/ 6713 h 10000"/>
              <a:gd name="connsiteX41" fmla="*/ 4696 w 10000"/>
              <a:gd name="connsiteY41" fmla="*/ 6713 h 10000"/>
              <a:gd name="connsiteX42" fmla="*/ 4684 w 10000"/>
              <a:gd name="connsiteY42" fmla="*/ 6730 h 10000"/>
              <a:gd name="connsiteX43" fmla="*/ 4676 w 10000"/>
              <a:gd name="connsiteY43" fmla="*/ 6730 h 10000"/>
              <a:gd name="connsiteX44" fmla="*/ 4668 w 10000"/>
              <a:gd name="connsiteY44" fmla="*/ 6757 h 10000"/>
              <a:gd name="connsiteX45" fmla="*/ 4648 w 10000"/>
              <a:gd name="connsiteY45" fmla="*/ 6757 h 10000"/>
              <a:gd name="connsiteX46" fmla="*/ 4640 w 10000"/>
              <a:gd name="connsiteY46" fmla="*/ 6775 h 10000"/>
              <a:gd name="connsiteX47" fmla="*/ 4628 w 10000"/>
              <a:gd name="connsiteY47" fmla="*/ 6775 h 10000"/>
              <a:gd name="connsiteX48" fmla="*/ 4608 w 10000"/>
              <a:gd name="connsiteY48" fmla="*/ 6792 h 10000"/>
              <a:gd name="connsiteX49" fmla="*/ 4600 w 10000"/>
              <a:gd name="connsiteY49" fmla="*/ 6792 h 10000"/>
              <a:gd name="connsiteX50" fmla="*/ 4592 w 10000"/>
              <a:gd name="connsiteY50" fmla="*/ 6819 h 10000"/>
              <a:gd name="connsiteX51" fmla="*/ 4580 w 10000"/>
              <a:gd name="connsiteY51" fmla="*/ 6819 h 10000"/>
              <a:gd name="connsiteX52" fmla="*/ 4564 w 10000"/>
              <a:gd name="connsiteY52" fmla="*/ 6837 h 10000"/>
              <a:gd name="connsiteX53" fmla="*/ 4552 w 10000"/>
              <a:gd name="connsiteY53" fmla="*/ 6837 h 10000"/>
              <a:gd name="connsiteX54" fmla="*/ 4544 w 10000"/>
              <a:gd name="connsiteY54" fmla="*/ 6864 h 10000"/>
              <a:gd name="connsiteX55" fmla="*/ 4532 w 10000"/>
              <a:gd name="connsiteY55" fmla="*/ 6864 h 10000"/>
              <a:gd name="connsiteX56" fmla="*/ 4516 w 10000"/>
              <a:gd name="connsiteY56" fmla="*/ 6881 h 10000"/>
              <a:gd name="connsiteX57" fmla="*/ 4504 w 10000"/>
              <a:gd name="connsiteY57" fmla="*/ 6881 h 10000"/>
              <a:gd name="connsiteX58" fmla="*/ 4496 w 10000"/>
              <a:gd name="connsiteY58" fmla="*/ 6899 h 10000"/>
              <a:gd name="connsiteX59" fmla="*/ 4476 w 10000"/>
              <a:gd name="connsiteY59" fmla="*/ 6899 h 10000"/>
              <a:gd name="connsiteX60" fmla="*/ 4468 w 10000"/>
              <a:gd name="connsiteY60" fmla="*/ 6926 h 10000"/>
              <a:gd name="connsiteX61" fmla="*/ 4456 w 10000"/>
              <a:gd name="connsiteY61" fmla="*/ 6926 h 10000"/>
              <a:gd name="connsiteX62" fmla="*/ 4448 w 10000"/>
              <a:gd name="connsiteY62" fmla="*/ 6943 h 10000"/>
              <a:gd name="connsiteX63" fmla="*/ 4428 w 10000"/>
              <a:gd name="connsiteY63" fmla="*/ 6943 h 10000"/>
              <a:gd name="connsiteX64" fmla="*/ 4420 w 10000"/>
              <a:gd name="connsiteY64" fmla="*/ 6960 h 10000"/>
              <a:gd name="connsiteX65" fmla="*/ 4412 w 10000"/>
              <a:gd name="connsiteY65" fmla="*/ 6960 h 10000"/>
              <a:gd name="connsiteX66" fmla="*/ 4400 w 10000"/>
              <a:gd name="connsiteY66" fmla="*/ 6960 h 10000"/>
              <a:gd name="connsiteX67" fmla="*/ 4380 w 10000"/>
              <a:gd name="connsiteY67" fmla="*/ 6987 h 10000"/>
              <a:gd name="connsiteX68" fmla="*/ 4371 w 10000"/>
              <a:gd name="connsiteY68" fmla="*/ 6987 h 10000"/>
              <a:gd name="connsiteX69" fmla="*/ 4363 w 10000"/>
              <a:gd name="connsiteY69" fmla="*/ 7005 h 10000"/>
              <a:gd name="connsiteX70" fmla="*/ 4343 w 10000"/>
              <a:gd name="connsiteY70" fmla="*/ 7005 h 10000"/>
              <a:gd name="connsiteX71" fmla="*/ 4335 w 10000"/>
              <a:gd name="connsiteY71" fmla="*/ 7032 h 10000"/>
              <a:gd name="connsiteX72" fmla="*/ 4323 w 10000"/>
              <a:gd name="connsiteY72" fmla="*/ 7032 h 10000"/>
              <a:gd name="connsiteX73" fmla="*/ 4315 w 10000"/>
              <a:gd name="connsiteY73" fmla="*/ 7032 h 10000"/>
              <a:gd name="connsiteX74" fmla="*/ 4295 w 10000"/>
              <a:gd name="connsiteY74" fmla="*/ 7049 h 10000"/>
              <a:gd name="connsiteX75" fmla="*/ 4295 w 10000"/>
              <a:gd name="connsiteY75" fmla="*/ 7049 h 10000"/>
              <a:gd name="connsiteX76" fmla="*/ 4287 w 10000"/>
              <a:gd name="connsiteY76" fmla="*/ 7049 h 10000"/>
              <a:gd name="connsiteX77" fmla="*/ 4287 w 10000"/>
              <a:gd name="connsiteY77" fmla="*/ 7049 h 10000"/>
              <a:gd name="connsiteX78" fmla="*/ 4275 w 10000"/>
              <a:gd name="connsiteY78" fmla="*/ 7049 h 10000"/>
              <a:gd name="connsiteX79" fmla="*/ 4275 w 10000"/>
              <a:gd name="connsiteY79" fmla="*/ 7067 h 10000"/>
              <a:gd name="connsiteX80" fmla="*/ 4267 w 10000"/>
              <a:gd name="connsiteY80" fmla="*/ 7067 h 10000"/>
              <a:gd name="connsiteX81" fmla="*/ 4267 w 10000"/>
              <a:gd name="connsiteY81" fmla="*/ 7067 h 10000"/>
              <a:gd name="connsiteX82" fmla="*/ 4267 w 10000"/>
              <a:gd name="connsiteY82" fmla="*/ 7067 h 10000"/>
              <a:gd name="connsiteX83" fmla="*/ 4259 w 10000"/>
              <a:gd name="connsiteY83" fmla="*/ 7067 h 10000"/>
              <a:gd name="connsiteX84" fmla="*/ 4259 w 10000"/>
              <a:gd name="connsiteY84" fmla="*/ 7067 h 10000"/>
              <a:gd name="connsiteX85" fmla="*/ 4247 w 10000"/>
              <a:gd name="connsiteY85" fmla="*/ 7067 h 10000"/>
              <a:gd name="connsiteX86" fmla="*/ 4247 w 10000"/>
              <a:gd name="connsiteY86" fmla="*/ 7094 h 10000"/>
              <a:gd name="connsiteX87" fmla="*/ 4239 w 10000"/>
              <a:gd name="connsiteY87" fmla="*/ 7094 h 10000"/>
              <a:gd name="connsiteX88" fmla="*/ 4239 w 10000"/>
              <a:gd name="connsiteY88" fmla="*/ 7094 h 10000"/>
              <a:gd name="connsiteX89" fmla="*/ 4239 w 10000"/>
              <a:gd name="connsiteY89" fmla="*/ 7094 h 10000"/>
              <a:gd name="connsiteX90" fmla="*/ 4227 w 10000"/>
              <a:gd name="connsiteY90" fmla="*/ 7094 h 10000"/>
              <a:gd name="connsiteX91" fmla="*/ 4227 w 10000"/>
              <a:gd name="connsiteY91" fmla="*/ 7094 h 10000"/>
              <a:gd name="connsiteX92" fmla="*/ 4219 w 10000"/>
              <a:gd name="connsiteY92" fmla="*/ 7094 h 10000"/>
              <a:gd name="connsiteX93" fmla="*/ 4219 w 10000"/>
              <a:gd name="connsiteY93" fmla="*/ 7111 h 10000"/>
              <a:gd name="connsiteX94" fmla="*/ 4219 w 10000"/>
              <a:gd name="connsiteY94" fmla="*/ 7111 h 10000"/>
              <a:gd name="connsiteX95" fmla="*/ 4211 w 10000"/>
              <a:gd name="connsiteY95" fmla="*/ 7111 h 10000"/>
              <a:gd name="connsiteX96" fmla="*/ 4211 w 10000"/>
              <a:gd name="connsiteY96" fmla="*/ 7111 h 10000"/>
              <a:gd name="connsiteX97" fmla="*/ 4199 w 10000"/>
              <a:gd name="connsiteY97" fmla="*/ 7111 h 10000"/>
              <a:gd name="connsiteX98" fmla="*/ 4199 w 10000"/>
              <a:gd name="connsiteY98" fmla="*/ 7111 h 10000"/>
              <a:gd name="connsiteX99" fmla="*/ 4191 w 10000"/>
              <a:gd name="connsiteY99" fmla="*/ 7111 h 10000"/>
              <a:gd name="connsiteX100" fmla="*/ 4191 w 10000"/>
              <a:gd name="connsiteY100" fmla="*/ 7130 h 10000"/>
              <a:gd name="connsiteX101" fmla="*/ 4191 w 10000"/>
              <a:gd name="connsiteY101" fmla="*/ 7130 h 10000"/>
              <a:gd name="connsiteX102" fmla="*/ 4183 w 10000"/>
              <a:gd name="connsiteY102" fmla="*/ 7130 h 10000"/>
              <a:gd name="connsiteX103" fmla="*/ 4183 w 10000"/>
              <a:gd name="connsiteY103" fmla="*/ 7130 h 10000"/>
              <a:gd name="connsiteX104" fmla="*/ 4171 w 10000"/>
              <a:gd name="connsiteY104" fmla="*/ 7130 h 10000"/>
              <a:gd name="connsiteX105" fmla="*/ 4171 w 10000"/>
              <a:gd name="connsiteY105" fmla="*/ 7130 h 10000"/>
              <a:gd name="connsiteX106" fmla="*/ 4163 w 10000"/>
              <a:gd name="connsiteY106" fmla="*/ 7130 h 10000"/>
              <a:gd name="connsiteX107" fmla="*/ 4163 w 10000"/>
              <a:gd name="connsiteY107" fmla="*/ 7130 h 10000"/>
              <a:gd name="connsiteX108" fmla="*/ 4163 w 10000"/>
              <a:gd name="connsiteY108" fmla="*/ 7156 h 10000"/>
              <a:gd name="connsiteX109" fmla="*/ 4151 w 10000"/>
              <a:gd name="connsiteY109" fmla="*/ 7156 h 10000"/>
              <a:gd name="connsiteX110" fmla="*/ 4151 w 10000"/>
              <a:gd name="connsiteY110" fmla="*/ 7156 h 10000"/>
              <a:gd name="connsiteX111" fmla="*/ 4143 w 10000"/>
              <a:gd name="connsiteY111" fmla="*/ 7156 h 10000"/>
              <a:gd name="connsiteX112" fmla="*/ 4143 w 10000"/>
              <a:gd name="connsiteY112" fmla="*/ 7156 h 10000"/>
              <a:gd name="connsiteX113" fmla="*/ 4143 w 10000"/>
              <a:gd name="connsiteY113" fmla="*/ 7156 h 10000"/>
              <a:gd name="connsiteX114" fmla="*/ 4135 w 10000"/>
              <a:gd name="connsiteY114" fmla="*/ 7156 h 10000"/>
              <a:gd name="connsiteX115" fmla="*/ 4135 w 10000"/>
              <a:gd name="connsiteY115" fmla="*/ 7173 h 10000"/>
              <a:gd name="connsiteX116" fmla="*/ 4123 w 10000"/>
              <a:gd name="connsiteY116" fmla="*/ 7173 h 10000"/>
              <a:gd name="connsiteX117" fmla="*/ 4123 w 10000"/>
              <a:gd name="connsiteY117" fmla="*/ 7173 h 10000"/>
              <a:gd name="connsiteX118" fmla="*/ 4115 w 10000"/>
              <a:gd name="connsiteY118" fmla="*/ 7173 h 10000"/>
              <a:gd name="connsiteX119" fmla="*/ 4115 w 10000"/>
              <a:gd name="connsiteY119" fmla="*/ 7173 h 10000"/>
              <a:gd name="connsiteX120" fmla="*/ 4115 w 10000"/>
              <a:gd name="connsiteY120" fmla="*/ 7173 h 10000"/>
              <a:gd name="connsiteX121" fmla="*/ 4107 w 10000"/>
              <a:gd name="connsiteY121" fmla="*/ 7173 h 10000"/>
              <a:gd name="connsiteX122" fmla="*/ 4107 w 10000"/>
              <a:gd name="connsiteY122" fmla="*/ 7173 h 10000"/>
              <a:gd name="connsiteX123" fmla="*/ 4095 w 10000"/>
              <a:gd name="connsiteY123" fmla="*/ 7200 h 10000"/>
              <a:gd name="connsiteX124" fmla="*/ 4095 w 10000"/>
              <a:gd name="connsiteY124" fmla="*/ 7200 h 10000"/>
              <a:gd name="connsiteX125" fmla="*/ 4087 w 10000"/>
              <a:gd name="connsiteY125" fmla="*/ 7200 h 10000"/>
              <a:gd name="connsiteX126" fmla="*/ 4087 w 10000"/>
              <a:gd name="connsiteY126" fmla="*/ 7200 h 10000"/>
              <a:gd name="connsiteX127" fmla="*/ 4087 w 10000"/>
              <a:gd name="connsiteY127" fmla="*/ 7200 h 10000"/>
              <a:gd name="connsiteX128" fmla="*/ 4075 w 10000"/>
              <a:gd name="connsiteY128" fmla="*/ 7200 h 10000"/>
              <a:gd name="connsiteX129" fmla="*/ 4075 w 10000"/>
              <a:gd name="connsiteY129" fmla="*/ 7200 h 10000"/>
              <a:gd name="connsiteX130" fmla="*/ 4067 w 10000"/>
              <a:gd name="connsiteY130" fmla="*/ 7200 h 10000"/>
              <a:gd name="connsiteX131" fmla="*/ 4067 w 10000"/>
              <a:gd name="connsiteY131" fmla="*/ 7218 h 10000"/>
              <a:gd name="connsiteX132" fmla="*/ 4067 w 10000"/>
              <a:gd name="connsiteY132" fmla="*/ 7218 h 10000"/>
              <a:gd name="connsiteX133" fmla="*/ 4059 w 10000"/>
              <a:gd name="connsiteY133" fmla="*/ 7218 h 10000"/>
              <a:gd name="connsiteX134" fmla="*/ 4059 w 10000"/>
              <a:gd name="connsiteY134" fmla="*/ 7218 h 10000"/>
              <a:gd name="connsiteX135" fmla="*/ 2862 w 10000"/>
              <a:gd name="connsiteY135" fmla="*/ 8042 h 10000"/>
              <a:gd name="connsiteX136" fmla="*/ 2794 w 10000"/>
              <a:gd name="connsiteY136" fmla="*/ 8077 h 10000"/>
              <a:gd name="connsiteX137" fmla="*/ 568 w 10000"/>
              <a:gd name="connsiteY137" fmla="*/ 9636 h 10000"/>
              <a:gd name="connsiteX138" fmla="*/ 464 w 10000"/>
              <a:gd name="connsiteY138" fmla="*/ 9698 h 10000"/>
              <a:gd name="connsiteX139" fmla="*/ 28 w 10000"/>
              <a:gd name="connsiteY139" fmla="*/ 10000 h 10000"/>
              <a:gd name="connsiteX140" fmla="*/ 0 w 10000"/>
              <a:gd name="connsiteY140" fmla="*/ 9743 h 10000"/>
              <a:gd name="connsiteX141" fmla="*/ 4019 w 10000"/>
              <a:gd name="connsiteY141" fmla="*/ 6943 h 10000"/>
              <a:gd name="connsiteX142" fmla="*/ 4019 w 10000"/>
              <a:gd name="connsiteY142" fmla="*/ 6943 h 10000"/>
              <a:gd name="connsiteX143" fmla="*/ 4031 w 10000"/>
              <a:gd name="connsiteY143" fmla="*/ 6943 h 10000"/>
              <a:gd name="connsiteX144" fmla="*/ 4031 w 10000"/>
              <a:gd name="connsiteY144" fmla="*/ 6943 h 10000"/>
              <a:gd name="connsiteX145" fmla="*/ 4031 w 10000"/>
              <a:gd name="connsiteY145" fmla="*/ 6943 h 10000"/>
              <a:gd name="connsiteX146" fmla="*/ 4039 w 10000"/>
              <a:gd name="connsiteY146" fmla="*/ 6943 h 10000"/>
              <a:gd name="connsiteX147" fmla="*/ 4039 w 10000"/>
              <a:gd name="connsiteY147" fmla="*/ 6943 h 10000"/>
              <a:gd name="connsiteX148" fmla="*/ 4047 w 10000"/>
              <a:gd name="connsiteY148" fmla="*/ 6943 h 10000"/>
              <a:gd name="connsiteX149" fmla="*/ 4047 w 10000"/>
              <a:gd name="connsiteY149" fmla="*/ 6926 h 10000"/>
              <a:gd name="connsiteX150" fmla="*/ 4059 w 10000"/>
              <a:gd name="connsiteY150" fmla="*/ 6926 h 10000"/>
              <a:gd name="connsiteX151" fmla="*/ 4059 w 10000"/>
              <a:gd name="connsiteY151" fmla="*/ 6926 h 10000"/>
              <a:gd name="connsiteX152" fmla="*/ 4059 w 10000"/>
              <a:gd name="connsiteY152" fmla="*/ 6926 h 10000"/>
              <a:gd name="connsiteX153" fmla="*/ 4067 w 10000"/>
              <a:gd name="connsiteY153" fmla="*/ 6926 h 10000"/>
              <a:gd name="connsiteX154" fmla="*/ 4067 w 10000"/>
              <a:gd name="connsiteY154" fmla="*/ 6926 h 10000"/>
              <a:gd name="connsiteX155" fmla="*/ 4075 w 10000"/>
              <a:gd name="connsiteY155" fmla="*/ 6926 h 10000"/>
              <a:gd name="connsiteX156" fmla="*/ 4075 w 10000"/>
              <a:gd name="connsiteY156" fmla="*/ 6899 h 10000"/>
              <a:gd name="connsiteX157" fmla="*/ 4087 w 10000"/>
              <a:gd name="connsiteY157" fmla="*/ 6899 h 10000"/>
              <a:gd name="connsiteX158" fmla="*/ 4087 w 10000"/>
              <a:gd name="connsiteY158" fmla="*/ 6899 h 10000"/>
              <a:gd name="connsiteX159" fmla="*/ 4087 w 10000"/>
              <a:gd name="connsiteY159" fmla="*/ 6899 h 10000"/>
              <a:gd name="connsiteX160" fmla="*/ 4095 w 10000"/>
              <a:gd name="connsiteY160" fmla="*/ 6899 h 10000"/>
              <a:gd name="connsiteX161" fmla="*/ 4095 w 10000"/>
              <a:gd name="connsiteY161" fmla="*/ 6899 h 10000"/>
              <a:gd name="connsiteX162" fmla="*/ 4107 w 10000"/>
              <a:gd name="connsiteY162" fmla="*/ 6899 h 10000"/>
              <a:gd name="connsiteX163" fmla="*/ 4107 w 10000"/>
              <a:gd name="connsiteY163" fmla="*/ 6881 h 10000"/>
              <a:gd name="connsiteX164" fmla="*/ 4107 w 10000"/>
              <a:gd name="connsiteY164" fmla="*/ 6881 h 10000"/>
              <a:gd name="connsiteX165" fmla="*/ 4115 w 10000"/>
              <a:gd name="connsiteY165" fmla="*/ 6881 h 10000"/>
              <a:gd name="connsiteX166" fmla="*/ 4115 w 10000"/>
              <a:gd name="connsiteY166" fmla="*/ 6881 h 10000"/>
              <a:gd name="connsiteX167" fmla="*/ 4123 w 10000"/>
              <a:gd name="connsiteY167" fmla="*/ 6881 h 10000"/>
              <a:gd name="connsiteX168" fmla="*/ 4123 w 10000"/>
              <a:gd name="connsiteY168" fmla="*/ 6881 h 10000"/>
              <a:gd name="connsiteX169" fmla="*/ 4123 w 10000"/>
              <a:gd name="connsiteY169" fmla="*/ 6881 h 10000"/>
              <a:gd name="connsiteX170" fmla="*/ 4135 w 10000"/>
              <a:gd name="connsiteY170" fmla="*/ 6881 h 10000"/>
              <a:gd name="connsiteX171" fmla="*/ 4135 w 10000"/>
              <a:gd name="connsiteY171" fmla="*/ 6864 h 10000"/>
              <a:gd name="connsiteX172" fmla="*/ 4143 w 10000"/>
              <a:gd name="connsiteY172" fmla="*/ 6864 h 10000"/>
              <a:gd name="connsiteX173" fmla="*/ 4143 w 10000"/>
              <a:gd name="connsiteY173" fmla="*/ 6864 h 10000"/>
              <a:gd name="connsiteX174" fmla="*/ 4151 w 10000"/>
              <a:gd name="connsiteY174" fmla="*/ 6864 h 10000"/>
              <a:gd name="connsiteX175" fmla="*/ 4151 w 10000"/>
              <a:gd name="connsiteY175" fmla="*/ 6864 h 10000"/>
              <a:gd name="connsiteX176" fmla="*/ 4151 w 10000"/>
              <a:gd name="connsiteY176" fmla="*/ 6864 h 10000"/>
              <a:gd name="connsiteX177" fmla="*/ 4163 w 10000"/>
              <a:gd name="connsiteY177" fmla="*/ 6864 h 10000"/>
              <a:gd name="connsiteX178" fmla="*/ 4163 w 10000"/>
              <a:gd name="connsiteY178" fmla="*/ 6864 h 10000"/>
              <a:gd name="connsiteX179" fmla="*/ 4171 w 10000"/>
              <a:gd name="connsiteY179" fmla="*/ 6837 h 10000"/>
              <a:gd name="connsiteX180" fmla="*/ 4171 w 10000"/>
              <a:gd name="connsiteY180" fmla="*/ 6837 h 10000"/>
              <a:gd name="connsiteX181" fmla="*/ 4183 w 10000"/>
              <a:gd name="connsiteY181" fmla="*/ 6837 h 10000"/>
              <a:gd name="connsiteX182" fmla="*/ 4183 w 10000"/>
              <a:gd name="connsiteY182" fmla="*/ 6837 h 10000"/>
              <a:gd name="connsiteX183" fmla="*/ 4183 w 10000"/>
              <a:gd name="connsiteY183" fmla="*/ 6837 h 10000"/>
              <a:gd name="connsiteX184" fmla="*/ 4191 w 10000"/>
              <a:gd name="connsiteY184" fmla="*/ 6837 h 10000"/>
              <a:gd name="connsiteX185" fmla="*/ 4191 w 10000"/>
              <a:gd name="connsiteY185" fmla="*/ 6837 h 10000"/>
              <a:gd name="connsiteX186" fmla="*/ 4199 w 10000"/>
              <a:gd name="connsiteY186" fmla="*/ 6819 h 10000"/>
              <a:gd name="connsiteX187" fmla="*/ 4199 w 10000"/>
              <a:gd name="connsiteY187" fmla="*/ 6819 h 10000"/>
              <a:gd name="connsiteX188" fmla="*/ 4211 w 10000"/>
              <a:gd name="connsiteY188" fmla="*/ 6819 h 10000"/>
              <a:gd name="connsiteX189" fmla="*/ 4211 w 10000"/>
              <a:gd name="connsiteY189" fmla="*/ 6819 h 10000"/>
              <a:gd name="connsiteX190" fmla="*/ 4211 w 10000"/>
              <a:gd name="connsiteY190" fmla="*/ 6819 h 10000"/>
              <a:gd name="connsiteX191" fmla="*/ 4219 w 10000"/>
              <a:gd name="connsiteY191" fmla="*/ 6819 h 10000"/>
              <a:gd name="connsiteX192" fmla="*/ 4219 w 10000"/>
              <a:gd name="connsiteY192" fmla="*/ 6819 h 10000"/>
              <a:gd name="connsiteX193" fmla="*/ 4227 w 10000"/>
              <a:gd name="connsiteY193" fmla="*/ 6819 h 10000"/>
              <a:gd name="connsiteX194" fmla="*/ 4227 w 10000"/>
              <a:gd name="connsiteY194" fmla="*/ 6792 h 10000"/>
              <a:gd name="connsiteX195" fmla="*/ 4227 w 10000"/>
              <a:gd name="connsiteY195" fmla="*/ 6792 h 10000"/>
              <a:gd name="connsiteX196" fmla="*/ 4239 w 10000"/>
              <a:gd name="connsiteY196" fmla="*/ 6792 h 10000"/>
              <a:gd name="connsiteX197" fmla="*/ 4239 w 10000"/>
              <a:gd name="connsiteY197" fmla="*/ 6792 h 10000"/>
              <a:gd name="connsiteX198" fmla="*/ 4247 w 10000"/>
              <a:gd name="connsiteY198" fmla="*/ 6792 h 10000"/>
              <a:gd name="connsiteX199" fmla="*/ 4247 w 10000"/>
              <a:gd name="connsiteY199" fmla="*/ 6792 h 10000"/>
              <a:gd name="connsiteX200" fmla="*/ 4247 w 10000"/>
              <a:gd name="connsiteY200" fmla="*/ 6792 h 10000"/>
              <a:gd name="connsiteX201" fmla="*/ 4259 w 10000"/>
              <a:gd name="connsiteY201" fmla="*/ 6775 h 10000"/>
              <a:gd name="connsiteX202" fmla="*/ 4259 w 10000"/>
              <a:gd name="connsiteY202" fmla="*/ 6775 h 10000"/>
              <a:gd name="connsiteX203" fmla="*/ 4267 w 10000"/>
              <a:gd name="connsiteY203" fmla="*/ 6775 h 10000"/>
              <a:gd name="connsiteX204" fmla="*/ 4267 w 10000"/>
              <a:gd name="connsiteY204" fmla="*/ 6775 h 10000"/>
              <a:gd name="connsiteX205" fmla="*/ 4275 w 10000"/>
              <a:gd name="connsiteY205" fmla="*/ 6775 h 10000"/>
              <a:gd name="connsiteX206" fmla="*/ 4275 w 10000"/>
              <a:gd name="connsiteY206" fmla="*/ 6775 h 10000"/>
              <a:gd name="connsiteX207" fmla="*/ 4275 w 10000"/>
              <a:gd name="connsiteY207" fmla="*/ 6775 h 10000"/>
              <a:gd name="connsiteX208" fmla="*/ 4287 w 10000"/>
              <a:gd name="connsiteY208" fmla="*/ 6757 h 10000"/>
              <a:gd name="connsiteX209" fmla="*/ 4287 w 10000"/>
              <a:gd name="connsiteY209" fmla="*/ 6757 h 10000"/>
              <a:gd name="connsiteX210" fmla="*/ 4295 w 10000"/>
              <a:gd name="connsiteY210" fmla="*/ 6757 h 10000"/>
              <a:gd name="connsiteX211" fmla="*/ 4295 w 10000"/>
              <a:gd name="connsiteY211" fmla="*/ 6757 h 10000"/>
              <a:gd name="connsiteX212" fmla="*/ 4303 w 10000"/>
              <a:gd name="connsiteY212" fmla="*/ 6757 h 10000"/>
              <a:gd name="connsiteX213" fmla="*/ 4303 w 10000"/>
              <a:gd name="connsiteY213" fmla="*/ 6757 h 10000"/>
              <a:gd name="connsiteX214" fmla="*/ 4303 w 10000"/>
              <a:gd name="connsiteY214" fmla="*/ 6757 h 10000"/>
              <a:gd name="connsiteX215" fmla="*/ 4315 w 10000"/>
              <a:gd name="connsiteY215" fmla="*/ 6730 h 10000"/>
              <a:gd name="connsiteX216" fmla="*/ 4315 w 10000"/>
              <a:gd name="connsiteY216" fmla="*/ 6730 h 10000"/>
              <a:gd name="connsiteX217" fmla="*/ 4323 w 10000"/>
              <a:gd name="connsiteY217" fmla="*/ 6730 h 10000"/>
              <a:gd name="connsiteX218" fmla="*/ 4323 w 10000"/>
              <a:gd name="connsiteY218" fmla="*/ 6730 h 10000"/>
              <a:gd name="connsiteX219" fmla="*/ 4323 w 10000"/>
              <a:gd name="connsiteY219" fmla="*/ 6730 h 10000"/>
              <a:gd name="connsiteX220" fmla="*/ 4335 w 10000"/>
              <a:gd name="connsiteY220" fmla="*/ 6730 h 10000"/>
              <a:gd name="connsiteX221" fmla="*/ 4335 w 10000"/>
              <a:gd name="connsiteY221" fmla="*/ 6730 h 10000"/>
              <a:gd name="connsiteX222" fmla="*/ 4343 w 10000"/>
              <a:gd name="connsiteY222" fmla="*/ 6713 h 10000"/>
              <a:gd name="connsiteX223" fmla="*/ 4343 w 10000"/>
              <a:gd name="connsiteY223" fmla="*/ 6713 h 10000"/>
              <a:gd name="connsiteX224" fmla="*/ 4343 w 10000"/>
              <a:gd name="connsiteY224" fmla="*/ 6713 h 10000"/>
              <a:gd name="connsiteX225" fmla="*/ 4351 w 10000"/>
              <a:gd name="connsiteY225" fmla="*/ 6713 h 10000"/>
              <a:gd name="connsiteX226" fmla="*/ 4351 w 10000"/>
              <a:gd name="connsiteY226" fmla="*/ 6713 h 10000"/>
              <a:gd name="connsiteX227" fmla="*/ 4363 w 10000"/>
              <a:gd name="connsiteY227" fmla="*/ 6713 h 10000"/>
              <a:gd name="connsiteX228" fmla="*/ 4363 w 10000"/>
              <a:gd name="connsiteY228" fmla="*/ 6713 h 10000"/>
              <a:gd name="connsiteX229" fmla="*/ 4371 w 10000"/>
              <a:gd name="connsiteY229" fmla="*/ 6696 h 10000"/>
              <a:gd name="connsiteX230" fmla="*/ 4371 w 10000"/>
              <a:gd name="connsiteY230" fmla="*/ 6696 h 10000"/>
              <a:gd name="connsiteX231" fmla="*/ 4371 w 10000"/>
              <a:gd name="connsiteY231" fmla="*/ 6696 h 10000"/>
              <a:gd name="connsiteX232" fmla="*/ 4380 w 10000"/>
              <a:gd name="connsiteY232" fmla="*/ 6696 h 10000"/>
              <a:gd name="connsiteX233" fmla="*/ 4380 w 10000"/>
              <a:gd name="connsiteY233" fmla="*/ 6696 h 10000"/>
              <a:gd name="connsiteX234" fmla="*/ 4392 w 10000"/>
              <a:gd name="connsiteY234" fmla="*/ 6696 h 10000"/>
              <a:gd name="connsiteX235" fmla="*/ 4392 w 10000"/>
              <a:gd name="connsiteY235" fmla="*/ 6696 h 10000"/>
              <a:gd name="connsiteX236" fmla="*/ 4392 w 10000"/>
              <a:gd name="connsiteY236" fmla="*/ 6668 h 10000"/>
              <a:gd name="connsiteX237" fmla="*/ 4400 w 10000"/>
              <a:gd name="connsiteY237" fmla="*/ 6668 h 10000"/>
              <a:gd name="connsiteX238" fmla="*/ 4400 w 10000"/>
              <a:gd name="connsiteY238" fmla="*/ 6668 h 10000"/>
              <a:gd name="connsiteX239" fmla="*/ 4412 w 10000"/>
              <a:gd name="connsiteY239" fmla="*/ 6668 h 10000"/>
              <a:gd name="connsiteX240" fmla="*/ 4412 w 10000"/>
              <a:gd name="connsiteY240" fmla="*/ 6668 h 10000"/>
              <a:gd name="connsiteX241" fmla="*/ 4412 w 10000"/>
              <a:gd name="connsiteY241" fmla="*/ 6668 h 10000"/>
              <a:gd name="connsiteX242" fmla="*/ 4420 w 10000"/>
              <a:gd name="connsiteY242" fmla="*/ 6668 h 10000"/>
              <a:gd name="connsiteX243" fmla="*/ 4420 w 10000"/>
              <a:gd name="connsiteY243" fmla="*/ 6651 h 10000"/>
              <a:gd name="connsiteX244" fmla="*/ 4428 w 10000"/>
              <a:gd name="connsiteY244" fmla="*/ 6651 h 10000"/>
              <a:gd name="connsiteX245" fmla="*/ 4428 w 10000"/>
              <a:gd name="connsiteY245" fmla="*/ 6651 h 10000"/>
              <a:gd name="connsiteX246" fmla="*/ 4440 w 10000"/>
              <a:gd name="connsiteY246" fmla="*/ 6651 h 10000"/>
              <a:gd name="connsiteX247" fmla="*/ 4440 w 10000"/>
              <a:gd name="connsiteY247" fmla="*/ 6651 h 10000"/>
              <a:gd name="connsiteX248" fmla="*/ 4440 w 10000"/>
              <a:gd name="connsiteY248" fmla="*/ 6651 h 10000"/>
              <a:gd name="connsiteX249" fmla="*/ 4448 w 10000"/>
              <a:gd name="connsiteY249" fmla="*/ 6651 h 10000"/>
              <a:gd name="connsiteX250" fmla="*/ 4448 w 10000"/>
              <a:gd name="connsiteY250" fmla="*/ 6624 h 10000"/>
              <a:gd name="connsiteX251" fmla="*/ 4456 w 10000"/>
              <a:gd name="connsiteY251" fmla="*/ 6624 h 10000"/>
              <a:gd name="connsiteX252" fmla="*/ 4456 w 10000"/>
              <a:gd name="connsiteY252" fmla="*/ 6624 h 10000"/>
              <a:gd name="connsiteX253" fmla="*/ 4456 w 10000"/>
              <a:gd name="connsiteY253" fmla="*/ 6624 h 10000"/>
              <a:gd name="connsiteX254" fmla="*/ 4468 w 10000"/>
              <a:gd name="connsiteY254" fmla="*/ 6624 h 10000"/>
              <a:gd name="connsiteX255" fmla="*/ 4468 w 10000"/>
              <a:gd name="connsiteY255" fmla="*/ 6624 h 10000"/>
              <a:gd name="connsiteX256" fmla="*/ 4476 w 10000"/>
              <a:gd name="connsiteY256" fmla="*/ 6607 h 10000"/>
              <a:gd name="connsiteX257" fmla="*/ 4476 w 10000"/>
              <a:gd name="connsiteY257" fmla="*/ 6607 h 10000"/>
              <a:gd name="connsiteX258" fmla="*/ 4488 w 10000"/>
              <a:gd name="connsiteY258" fmla="*/ 6607 h 10000"/>
              <a:gd name="connsiteX259" fmla="*/ 4488 w 10000"/>
              <a:gd name="connsiteY259" fmla="*/ 6607 h 10000"/>
              <a:gd name="connsiteX260" fmla="*/ 4488 w 10000"/>
              <a:gd name="connsiteY260" fmla="*/ 6607 h 10000"/>
              <a:gd name="connsiteX261" fmla="*/ 4496 w 10000"/>
              <a:gd name="connsiteY261" fmla="*/ 6607 h 10000"/>
              <a:gd name="connsiteX262" fmla="*/ 4496 w 10000"/>
              <a:gd name="connsiteY262" fmla="*/ 6607 h 10000"/>
              <a:gd name="connsiteX263" fmla="*/ 4504 w 10000"/>
              <a:gd name="connsiteY263" fmla="*/ 6589 h 10000"/>
              <a:gd name="connsiteX264" fmla="*/ 4504 w 10000"/>
              <a:gd name="connsiteY264" fmla="*/ 6589 h 10000"/>
              <a:gd name="connsiteX265" fmla="*/ 4504 w 10000"/>
              <a:gd name="connsiteY265" fmla="*/ 6589 h 10000"/>
              <a:gd name="connsiteX266" fmla="*/ 4516 w 10000"/>
              <a:gd name="connsiteY266" fmla="*/ 6589 h 10000"/>
              <a:gd name="connsiteX267" fmla="*/ 4516 w 10000"/>
              <a:gd name="connsiteY267" fmla="*/ 6589 h 10000"/>
              <a:gd name="connsiteX268" fmla="*/ 4524 w 10000"/>
              <a:gd name="connsiteY268" fmla="*/ 6589 h 10000"/>
              <a:gd name="connsiteX269" fmla="*/ 4524 w 10000"/>
              <a:gd name="connsiteY269" fmla="*/ 6562 h 10000"/>
              <a:gd name="connsiteX270" fmla="*/ 4524 w 10000"/>
              <a:gd name="connsiteY270" fmla="*/ 6562 h 10000"/>
              <a:gd name="connsiteX271" fmla="*/ 4532 w 10000"/>
              <a:gd name="connsiteY271" fmla="*/ 6562 h 10000"/>
              <a:gd name="connsiteX272" fmla="*/ 4532 w 10000"/>
              <a:gd name="connsiteY272" fmla="*/ 6562 h 10000"/>
              <a:gd name="connsiteX273" fmla="*/ 4544 w 10000"/>
              <a:gd name="connsiteY273" fmla="*/ 6562 h 10000"/>
              <a:gd name="connsiteX274" fmla="*/ 4544 w 10000"/>
              <a:gd name="connsiteY274" fmla="*/ 6562 h 10000"/>
              <a:gd name="connsiteX275" fmla="*/ 4544 w 10000"/>
              <a:gd name="connsiteY275" fmla="*/ 6545 h 10000"/>
              <a:gd name="connsiteX276" fmla="*/ 4552 w 10000"/>
              <a:gd name="connsiteY276" fmla="*/ 6545 h 10000"/>
              <a:gd name="connsiteX277" fmla="*/ 4552 w 10000"/>
              <a:gd name="connsiteY277" fmla="*/ 6545 h 10000"/>
              <a:gd name="connsiteX278" fmla="*/ 4564 w 10000"/>
              <a:gd name="connsiteY278" fmla="*/ 6545 h 10000"/>
              <a:gd name="connsiteX279" fmla="*/ 4564 w 10000"/>
              <a:gd name="connsiteY279" fmla="*/ 6545 h 10000"/>
              <a:gd name="connsiteX280" fmla="*/ 4572 w 10000"/>
              <a:gd name="connsiteY280" fmla="*/ 6545 h 10000"/>
              <a:gd name="connsiteX281" fmla="*/ 4572 w 10000"/>
              <a:gd name="connsiteY281" fmla="*/ 6526 h 10000"/>
              <a:gd name="connsiteX282" fmla="*/ 4572 w 10000"/>
              <a:gd name="connsiteY282" fmla="*/ 6526 h 10000"/>
              <a:gd name="connsiteX283" fmla="*/ 4580 w 10000"/>
              <a:gd name="connsiteY283" fmla="*/ 6526 h 10000"/>
              <a:gd name="connsiteX284" fmla="*/ 4580 w 10000"/>
              <a:gd name="connsiteY284" fmla="*/ 6526 h 10000"/>
              <a:gd name="connsiteX285" fmla="*/ 4592 w 10000"/>
              <a:gd name="connsiteY285" fmla="*/ 6526 h 10000"/>
              <a:gd name="connsiteX286" fmla="*/ 4592 w 10000"/>
              <a:gd name="connsiteY286" fmla="*/ 6526 h 10000"/>
              <a:gd name="connsiteX287" fmla="*/ 4592 w 10000"/>
              <a:gd name="connsiteY287" fmla="*/ 6500 h 10000"/>
              <a:gd name="connsiteX288" fmla="*/ 4600 w 10000"/>
              <a:gd name="connsiteY288" fmla="*/ 6500 h 10000"/>
              <a:gd name="connsiteX289" fmla="*/ 4600 w 10000"/>
              <a:gd name="connsiteY289" fmla="*/ 6500 h 10000"/>
              <a:gd name="connsiteX290" fmla="*/ 4608 w 10000"/>
              <a:gd name="connsiteY290" fmla="*/ 6500 h 10000"/>
              <a:gd name="connsiteX291" fmla="*/ 4608 w 10000"/>
              <a:gd name="connsiteY291" fmla="*/ 6500 h 10000"/>
              <a:gd name="connsiteX292" fmla="*/ 4608 w 10000"/>
              <a:gd name="connsiteY292" fmla="*/ 6500 h 10000"/>
              <a:gd name="connsiteX293" fmla="*/ 4620 w 10000"/>
              <a:gd name="connsiteY293" fmla="*/ 6483 h 10000"/>
              <a:gd name="connsiteX294" fmla="*/ 4620 w 10000"/>
              <a:gd name="connsiteY294" fmla="*/ 6483 h 10000"/>
              <a:gd name="connsiteX295" fmla="*/ 4628 w 10000"/>
              <a:gd name="connsiteY295" fmla="*/ 6483 h 10000"/>
              <a:gd name="connsiteX296" fmla="*/ 4628 w 10000"/>
              <a:gd name="connsiteY296" fmla="*/ 6483 h 10000"/>
              <a:gd name="connsiteX297" fmla="*/ 4628 w 10000"/>
              <a:gd name="connsiteY297" fmla="*/ 6483 h 10000"/>
              <a:gd name="connsiteX298" fmla="*/ 4640 w 10000"/>
              <a:gd name="connsiteY298" fmla="*/ 6483 h 10000"/>
              <a:gd name="connsiteX299" fmla="*/ 4640 w 10000"/>
              <a:gd name="connsiteY299" fmla="*/ 6456 h 10000"/>
              <a:gd name="connsiteX300" fmla="*/ 4648 w 10000"/>
              <a:gd name="connsiteY300" fmla="*/ 6456 h 10000"/>
              <a:gd name="connsiteX301" fmla="*/ 4648 w 10000"/>
              <a:gd name="connsiteY301" fmla="*/ 6456 h 10000"/>
              <a:gd name="connsiteX302" fmla="*/ 4656 w 10000"/>
              <a:gd name="connsiteY302" fmla="*/ 6456 h 10000"/>
              <a:gd name="connsiteX303" fmla="*/ 4656 w 10000"/>
              <a:gd name="connsiteY303" fmla="*/ 6456 h 10000"/>
              <a:gd name="connsiteX304" fmla="*/ 4656 w 10000"/>
              <a:gd name="connsiteY304" fmla="*/ 6456 h 10000"/>
              <a:gd name="connsiteX305" fmla="*/ 4668 w 10000"/>
              <a:gd name="connsiteY305" fmla="*/ 6438 h 10000"/>
              <a:gd name="connsiteX306" fmla="*/ 4668 w 10000"/>
              <a:gd name="connsiteY306" fmla="*/ 6438 h 10000"/>
              <a:gd name="connsiteX307" fmla="*/ 4668 w 10000"/>
              <a:gd name="connsiteY307" fmla="*/ 6438 h 10000"/>
              <a:gd name="connsiteX308" fmla="*/ 4676 w 10000"/>
              <a:gd name="connsiteY308" fmla="*/ 6438 h 10000"/>
              <a:gd name="connsiteX309" fmla="*/ 4676 w 10000"/>
              <a:gd name="connsiteY309" fmla="*/ 6438 h 10000"/>
              <a:gd name="connsiteX310" fmla="*/ 4684 w 10000"/>
              <a:gd name="connsiteY310" fmla="*/ 6420 h 10000"/>
              <a:gd name="connsiteX311" fmla="*/ 4684 w 10000"/>
              <a:gd name="connsiteY311" fmla="*/ 6420 h 10000"/>
              <a:gd name="connsiteX312" fmla="*/ 4684 w 10000"/>
              <a:gd name="connsiteY312" fmla="*/ 6420 h 10000"/>
              <a:gd name="connsiteX313" fmla="*/ 4696 w 10000"/>
              <a:gd name="connsiteY313" fmla="*/ 6420 h 10000"/>
              <a:gd name="connsiteX314" fmla="*/ 4696 w 10000"/>
              <a:gd name="connsiteY314" fmla="*/ 6420 h 10000"/>
              <a:gd name="connsiteX315" fmla="*/ 4704 w 10000"/>
              <a:gd name="connsiteY315" fmla="*/ 6420 h 10000"/>
              <a:gd name="connsiteX316" fmla="*/ 4704 w 10000"/>
              <a:gd name="connsiteY316" fmla="*/ 6394 h 10000"/>
              <a:gd name="connsiteX317" fmla="*/ 4704 w 10000"/>
              <a:gd name="connsiteY317" fmla="*/ 6394 h 10000"/>
              <a:gd name="connsiteX318" fmla="*/ 4716 w 10000"/>
              <a:gd name="connsiteY318" fmla="*/ 6394 h 10000"/>
              <a:gd name="connsiteX319" fmla="*/ 4716 w 10000"/>
              <a:gd name="connsiteY319" fmla="*/ 6394 h 10000"/>
              <a:gd name="connsiteX320" fmla="*/ 4724 w 10000"/>
              <a:gd name="connsiteY320" fmla="*/ 6394 h 10000"/>
              <a:gd name="connsiteX321" fmla="*/ 4724 w 10000"/>
              <a:gd name="connsiteY321" fmla="*/ 6376 h 10000"/>
              <a:gd name="connsiteX322" fmla="*/ 4732 w 10000"/>
              <a:gd name="connsiteY322" fmla="*/ 6376 h 10000"/>
              <a:gd name="connsiteX323" fmla="*/ 4732 w 10000"/>
              <a:gd name="connsiteY323" fmla="*/ 6376 h 10000"/>
              <a:gd name="connsiteX324" fmla="*/ 4732 w 10000"/>
              <a:gd name="connsiteY324" fmla="*/ 6376 h 10000"/>
              <a:gd name="connsiteX325" fmla="*/ 4744 w 10000"/>
              <a:gd name="connsiteY325" fmla="*/ 6376 h 10000"/>
              <a:gd name="connsiteX326" fmla="*/ 4744 w 10000"/>
              <a:gd name="connsiteY326" fmla="*/ 6358 h 10000"/>
              <a:gd name="connsiteX327" fmla="*/ 4744 w 10000"/>
              <a:gd name="connsiteY327" fmla="*/ 6358 h 10000"/>
              <a:gd name="connsiteX328" fmla="*/ 4752 w 10000"/>
              <a:gd name="connsiteY328" fmla="*/ 6358 h 10000"/>
              <a:gd name="connsiteX329" fmla="*/ 4752 w 10000"/>
              <a:gd name="connsiteY329" fmla="*/ 6358 h 10000"/>
              <a:gd name="connsiteX330" fmla="*/ 4760 w 10000"/>
              <a:gd name="connsiteY330" fmla="*/ 6358 h 10000"/>
              <a:gd name="connsiteX331" fmla="*/ 4760 w 10000"/>
              <a:gd name="connsiteY331" fmla="*/ 6358 h 10000"/>
              <a:gd name="connsiteX332" fmla="*/ 4760 w 10000"/>
              <a:gd name="connsiteY332" fmla="*/ 6332 h 10000"/>
              <a:gd name="connsiteX333" fmla="*/ 4772 w 10000"/>
              <a:gd name="connsiteY333" fmla="*/ 6332 h 10000"/>
              <a:gd name="connsiteX334" fmla="*/ 4772 w 10000"/>
              <a:gd name="connsiteY334" fmla="*/ 6332 h 10000"/>
              <a:gd name="connsiteX335" fmla="*/ 4780 w 10000"/>
              <a:gd name="connsiteY335" fmla="*/ 6332 h 10000"/>
              <a:gd name="connsiteX336" fmla="*/ 4780 w 10000"/>
              <a:gd name="connsiteY336" fmla="*/ 6332 h 10000"/>
              <a:gd name="connsiteX337" fmla="*/ 4780 w 10000"/>
              <a:gd name="connsiteY337" fmla="*/ 6314 h 10000"/>
              <a:gd name="connsiteX338" fmla="*/ 4792 w 10000"/>
              <a:gd name="connsiteY338" fmla="*/ 6314 h 10000"/>
              <a:gd name="connsiteX339" fmla="*/ 4792 w 10000"/>
              <a:gd name="connsiteY339" fmla="*/ 6314 h 10000"/>
              <a:gd name="connsiteX340" fmla="*/ 5140 w 10000"/>
              <a:gd name="connsiteY340" fmla="*/ 5826 h 10000"/>
              <a:gd name="connsiteX341" fmla="*/ 5456 w 10000"/>
              <a:gd name="connsiteY341" fmla="*/ 5241 h 10000"/>
              <a:gd name="connsiteX342" fmla="*/ 5721 w 10000"/>
              <a:gd name="connsiteY342" fmla="*/ 4541 h 10000"/>
              <a:gd name="connsiteX343" fmla="*/ 5721 w 10000"/>
              <a:gd name="connsiteY343" fmla="*/ 4524 h 10000"/>
              <a:gd name="connsiteX344" fmla="*/ 5721 w 10000"/>
              <a:gd name="connsiteY344" fmla="*/ 4524 h 10000"/>
              <a:gd name="connsiteX345" fmla="*/ 5721 w 10000"/>
              <a:gd name="connsiteY345" fmla="*/ 4524 h 10000"/>
              <a:gd name="connsiteX346" fmla="*/ 5733 w 10000"/>
              <a:gd name="connsiteY346" fmla="*/ 4498 h 10000"/>
              <a:gd name="connsiteX347" fmla="*/ 5733 w 10000"/>
              <a:gd name="connsiteY347" fmla="*/ 4498 h 10000"/>
              <a:gd name="connsiteX348" fmla="*/ 5733 w 10000"/>
              <a:gd name="connsiteY348" fmla="*/ 4498 h 10000"/>
              <a:gd name="connsiteX349" fmla="*/ 5733 w 10000"/>
              <a:gd name="connsiteY349" fmla="*/ 4480 h 10000"/>
              <a:gd name="connsiteX350" fmla="*/ 5741 w 10000"/>
              <a:gd name="connsiteY350" fmla="*/ 4480 h 10000"/>
              <a:gd name="connsiteX351" fmla="*/ 5741 w 10000"/>
              <a:gd name="connsiteY351" fmla="*/ 4462 h 10000"/>
              <a:gd name="connsiteX352" fmla="*/ 5741 w 10000"/>
              <a:gd name="connsiteY352" fmla="*/ 4462 h 10000"/>
              <a:gd name="connsiteX353" fmla="*/ 5741 w 10000"/>
              <a:gd name="connsiteY353" fmla="*/ 4462 h 10000"/>
              <a:gd name="connsiteX354" fmla="*/ 5749 w 10000"/>
              <a:gd name="connsiteY354" fmla="*/ 4436 h 10000"/>
              <a:gd name="connsiteX355" fmla="*/ 5749 w 10000"/>
              <a:gd name="connsiteY355" fmla="*/ 4436 h 10000"/>
              <a:gd name="connsiteX356" fmla="*/ 5749 w 10000"/>
              <a:gd name="connsiteY356" fmla="*/ 4436 h 10000"/>
              <a:gd name="connsiteX357" fmla="*/ 5749 w 10000"/>
              <a:gd name="connsiteY357" fmla="*/ 4418 h 10000"/>
              <a:gd name="connsiteX358" fmla="*/ 5761 w 10000"/>
              <a:gd name="connsiteY358" fmla="*/ 4418 h 10000"/>
              <a:gd name="connsiteX359" fmla="*/ 5761 w 10000"/>
              <a:gd name="connsiteY359" fmla="*/ 4400 h 10000"/>
              <a:gd name="connsiteX360" fmla="*/ 5761 w 10000"/>
              <a:gd name="connsiteY360" fmla="*/ 4400 h 10000"/>
              <a:gd name="connsiteX361" fmla="*/ 5761 w 10000"/>
              <a:gd name="connsiteY361" fmla="*/ 4400 h 10000"/>
              <a:gd name="connsiteX362" fmla="*/ 5769 w 10000"/>
              <a:gd name="connsiteY362" fmla="*/ 4373 h 10000"/>
              <a:gd name="connsiteX363" fmla="*/ 5769 w 10000"/>
              <a:gd name="connsiteY363" fmla="*/ 4373 h 10000"/>
              <a:gd name="connsiteX364" fmla="*/ 5769 w 10000"/>
              <a:gd name="connsiteY364" fmla="*/ 4373 h 10000"/>
              <a:gd name="connsiteX365" fmla="*/ 5769 w 10000"/>
              <a:gd name="connsiteY365" fmla="*/ 4356 h 10000"/>
              <a:gd name="connsiteX366" fmla="*/ 5769 w 10000"/>
              <a:gd name="connsiteY366" fmla="*/ 4356 h 10000"/>
              <a:gd name="connsiteX367" fmla="*/ 5781 w 10000"/>
              <a:gd name="connsiteY367" fmla="*/ 4356 h 10000"/>
              <a:gd name="connsiteX368" fmla="*/ 5781 w 10000"/>
              <a:gd name="connsiteY368" fmla="*/ 4330 h 10000"/>
              <a:gd name="connsiteX369" fmla="*/ 5781 w 10000"/>
              <a:gd name="connsiteY369" fmla="*/ 4330 h 10000"/>
              <a:gd name="connsiteX370" fmla="*/ 5781 w 10000"/>
              <a:gd name="connsiteY370" fmla="*/ 4311 h 10000"/>
              <a:gd name="connsiteX371" fmla="*/ 5789 w 10000"/>
              <a:gd name="connsiteY371" fmla="*/ 4311 h 10000"/>
              <a:gd name="connsiteX372" fmla="*/ 5789 w 10000"/>
              <a:gd name="connsiteY372" fmla="*/ 4311 h 10000"/>
              <a:gd name="connsiteX373" fmla="*/ 5789 w 10000"/>
              <a:gd name="connsiteY373" fmla="*/ 4294 h 10000"/>
              <a:gd name="connsiteX374" fmla="*/ 5789 w 10000"/>
              <a:gd name="connsiteY374" fmla="*/ 4294 h 10000"/>
              <a:gd name="connsiteX375" fmla="*/ 5797 w 10000"/>
              <a:gd name="connsiteY375" fmla="*/ 4294 h 10000"/>
              <a:gd name="connsiteX376" fmla="*/ 5797 w 10000"/>
              <a:gd name="connsiteY376" fmla="*/ 4267 h 10000"/>
              <a:gd name="connsiteX377" fmla="*/ 5797 w 10000"/>
              <a:gd name="connsiteY377" fmla="*/ 4267 h 10000"/>
              <a:gd name="connsiteX378" fmla="*/ 5797 w 10000"/>
              <a:gd name="connsiteY378" fmla="*/ 4250 h 10000"/>
              <a:gd name="connsiteX379" fmla="*/ 5809 w 10000"/>
              <a:gd name="connsiteY379" fmla="*/ 4250 h 10000"/>
              <a:gd name="connsiteX380" fmla="*/ 5809 w 10000"/>
              <a:gd name="connsiteY380" fmla="*/ 4250 h 10000"/>
              <a:gd name="connsiteX381" fmla="*/ 5809 w 10000"/>
              <a:gd name="connsiteY381" fmla="*/ 4232 h 10000"/>
              <a:gd name="connsiteX382" fmla="*/ 5809 w 10000"/>
              <a:gd name="connsiteY382" fmla="*/ 4232 h 10000"/>
              <a:gd name="connsiteX383" fmla="*/ 5809 w 10000"/>
              <a:gd name="connsiteY383" fmla="*/ 4232 h 10000"/>
              <a:gd name="connsiteX384" fmla="*/ 5817 w 10000"/>
              <a:gd name="connsiteY384" fmla="*/ 4205 h 10000"/>
              <a:gd name="connsiteX385" fmla="*/ 5817 w 10000"/>
              <a:gd name="connsiteY385" fmla="*/ 4205 h 10000"/>
              <a:gd name="connsiteX386" fmla="*/ 5817 w 10000"/>
              <a:gd name="connsiteY386" fmla="*/ 4188 h 10000"/>
              <a:gd name="connsiteX387" fmla="*/ 5817 w 10000"/>
              <a:gd name="connsiteY387" fmla="*/ 4188 h 10000"/>
              <a:gd name="connsiteX388" fmla="*/ 5825 w 10000"/>
              <a:gd name="connsiteY388" fmla="*/ 4188 h 10000"/>
              <a:gd name="connsiteX389" fmla="*/ 5825 w 10000"/>
              <a:gd name="connsiteY389" fmla="*/ 4161 h 10000"/>
              <a:gd name="connsiteX390" fmla="*/ 5825 w 10000"/>
              <a:gd name="connsiteY390" fmla="*/ 4161 h 10000"/>
              <a:gd name="connsiteX391" fmla="*/ 5825 w 10000"/>
              <a:gd name="connsiteY391" fmla="*/ 4161 h 10000"/>
              <a:gd name="connsiteX392" fmla="*/ 5837 w 10000"/>
              <a:gd name="connsiteY392" fmla="*/ 4143 h 10000"/>
              <a:gd name="connsiteX393" fmla="*/ 5837 w 10000"/>
              <a:gd name="connsiteY393" fmla="*/ 4143 h 10000"/>
              <a:gd name="connsiteX394" fmla="*/ 5837 w 10000"/>
              <a:gd name="connsiteY394" fmla="*/ 4126 h 10000"/>
              <a:gd name="connsiteX395" fmla="*/ 5837 w 10000"/>
              <a:gd name="connsiteY395" fmla="*/ 4126 h 10000"/>
              <a:gd name="connsiteX396" fmla="*/ 5837 w 10000"/>
              <a:gd name="connsiteY396" fmla="*/ 4126 h 10000"/>
              <a:gd name="connsiteX397" fmla="*/ 5845 w 10000"/>
              <a:gd name="connsiteY397" fmla="*/ 4099 h 10000"/>
              <a:gd name="connsiteX398" fmla="*/ 5845 w 10000"/>
              <a:gd name="connsiteY398" fmla="*/ 4099 h 10000"/>
              <a:gd name="connsiteX399" fmla="*/ 5845 w 10000"/>
              <a:gd name="connsiteY399" fmla="*/ 4099 h 10000"/>
              <a:gd name="connsiteX400" fmla="*/ 5845 w 10000"/>
              <a:gd name="connsiteY400" fmla="*/ 4081 h 10000"/>
              <a:gd name="connsiteX401" fmla="*/ 5845 w 10000"/>
              <a:gd name="connsiteY401" fmla="*/ 4081 h 10000"/>
              <a:gd name="connsiteX402" fmla="*/ 5853 w 10000"/>
              <a:gd name="connsiteY402" fmla="*/ 4064 h 10000"/>
              <a:gd name="connsiteX403" fmla="*/ 5853 w 10000"/>
              <a:gd name="connsiteY403" fmla="*/ 4064 h 10000"/>
              <a:gd name="connsiteX404" fmla="*/ 5853 w 10000"/>
              <a:gd name="connsiteY404" fmla="*/ 4064 h 10000"/>
              <a:gd name="connsiteX405" fmla="*/ 5853 w 10000"/>
              <a:gd name="connsiteY405" fmla="*/ 4037 h 10000"/>
              <a:gd name="connsiteX406" fmla="*/ 5865 w 10000"/>
              <a:gd name="connsiteY406" fmla="*/ 4037 h 10000"/>
              <a:gd name="connsiteX407" fmla="*/ 5865 w 10000"/>
              <a:gd name="connsiteY407" fmla="*/ 4037 h 10000"/>
              <a:gd name="connsiteX408" fmla="*/ 5865 w 10000"/>
              <a:gd name="connsiteY408" fmla="*/ 4019 h 10000"/>
              <a:gd name="connsiteX409" fmla="*/ 5865 w 10000"/>
              <a:gd name="connsiteY409" fmla="*/ 4019 h 10000"/>
              <a:gd name="connsiteX410" fmla="*/ 5865 w 10000"/>
              <a:gd name="connsiteY410" fmla="*/ 3992 h 10000"/>
              <a:gd name="connsiteX411" fmla="*/ 5873 w 10000"/>
              <a:gd name="connsiteY411" fmla="*/ 3992 h 10000"/>
              <a:gd name="connsiteX412" fmla="*/ 5873 w 10000"/>
              <a:gd name="connsiteY412" fmla="*/ 3992 h 10000"/>
              <a:gd name="connsiteX413" fmla="*/ 5873 w 10000"/>
              <a:gd name="connsiteY413" fmla="*/ 3975 h 10000"/>
              <a:gd name="connsiteX414" fmla="*/ 5873 w 10000"/>
              <a:gd name="connsiteY414" fmla="*/ 3975 h 10000"/>
              <a:gd name="connsiteX415" fmla="*/ 5885 w 10000"/>
              <a:gd name="connsiteY415" fmla="*/ 3958 h 10000"/>
              <a:gd name="connsiteX416" fmla="*/ 5885 w 10000"/>
              <a:gd name="connsiteY416" fmla="*/ 3958 h 10000"/>
              <a:gd name="connsiteX417" fmla="*/ 5885 w 10000"/>
              <a:gd name="connsiteY417" fmla="*/ 3958 h 10000"/>
              <a:gd name="connsiteX418" fmla="*/ 5885 w 10000"/>
              <a:gd name="connsiteY418" fmla="*/ 3930 h 10000"/>
              <a:gd name="connsiteX419" fmla="*/ 5885 w 10000"/>
              <a:gd name="connsiteY419" fmla="*/ 3930 h 10000"/>
              <a:gd name="connsiteX420" fmla="*/ 5893 w 10000"/>
              <a:gd name="connsiteY420" fmla="*/ 3930 h 10000"/>
              <a:gd name="connsiteX421" fmla="*/ 5893 w 10000"/>
              <a:gd name="connsiteY421" fmla="*/ 3913 h 10000"/>
              <a:gd name="connsiteX422" fmla="*/ 5893 w 10000"/>
              <a:gd name="connsiteY422" fmla="*/ 3913 h 10000"/>
              <a:gd name="connsiteX423" fmla="*/ 5893 w 10000"/>
              <a:gd name="connsiteY423" fmla="*/ 3895 h 10000"/>
              <a:gd name="connsiteX424" fmla="*/ 5893 w 10000"/>
              <a:gd name="connsiteY424" fmla="*/ 3895 h 10000"/>
              <a:gd name="connsiteX425" fmla="*/ 5901 w 10000"/>
              <a:gd name="connsiteY425" fmla="*/ 3895 h 10000"/>
              <a:gd name="connsiteX426" fmla="*/ 5901 w 10000"/>
              <a:gd name="connsiteY426" fmla="*/ 3869 h 10000"/>
              <a:gd name="connsiteX427" fmla="*/ 5901 w 10000"/>
              <a:gd name="connsiteY427" fmla="*/ 3869 h 10000"/>
              <a:gd name="connsiteX428" fmla="*/ 5901 w 10000"/>
              <a:gd name="connsiteY428" fmla="*/ 3851 h 10000"/>
              <a:gd name="connsiteX429" fmla="*/ 5913 w 10000"/>
              <a:gd name="connsiteY429" fmla="*/ 3851 h 10000"/>
              <a:gd name="connsiteX430" fmla="*/ 5913 w 10000"/>
              <a:gd name="connsiteY430" fmla="*/ 3851 h 10000"/>
              <a:gd name="connsiteX431" fmla="*/ 5913 w 10000"/>
              <a:gd name="connsiteY431" fmla="*/ 3824 h 10000"/>
              <a:gd name="connsiteX432" fmla="*/ 5913 w 10000"/>
              <a:gd name="connsiteY432" fmla="*/ 3824 h 10000"/>
              <a:gd name="connsiteX433" fmla="*/ 5913 w 10000"/>
              <a:gd name="connsiteY433" fmla="*/ 3807 h 10000"/>
              <a:gd name="connsiteX434" fmla="*/ 5921 w 10000"/>
              <a:gd name="connsiteY434" fmla="*/ 3807 h 10000"/>
              <a:gd name="connsiteX435" fmla="*/ 5921 w 10000"/>
              <a:gd name="connsiteY435" fmla="*/ 3807 h 10000"/>
              <a:gd name="connsiteX436" fmla="*/ 5921 w 10000"/>
              <a:gd name="connsiteY436" fmla="*/ 3788 h 10000"/>
              <a:gd name="connsiteX437" fmla="*/ 5921 w 10000"/>
              <a:gd name="connsiteY437" fmla="*/ 3788 h 10000"/>
              <a:gd name="connsiteX438" fmla="*/ 5921 w 10000"/>
              <a:gd name="connsiteY438" fmla="*/ 3788 h 10000"/>
              <a:gd name="connsiteX439" fmla="*/ 5929 w 10000"/>
              <a:gd name="connsiteY439" fmla="*/ 3762 h 10000"/>
              <a:gd name="connsiteX440" fmla="*/ 5929 w 10000"/>
              <a:gd name="connsiteY440" fmla="*/ 3762 h 10000"/>
              <a:gd name="connsiteX441" fmla="*/ 5929 w 10000"/>
              <a:gd name="connsiteY441" fmla="*/ 3745 h 10000"/>
              <a:gd name="connsiteX442" fmla="*/ 5929 w 10000"/>
              <a:gd name="connsiteY442" fmla="*/ 3745 h 10000"/>
              <a:gd name="connsiteX443" fmla="*/ 5929 w 10000"/>
              <a:gd name="connsiteY443" fmla="*/ 3745 h 10000"/>
              <a:gd name="connsiteX444" fmla="*/ 5941 w 10000"/>
              <a:gd name="connsiteY444" fmla="*/ 3726 h 10000"/>
              <a:gd name="connsiteX445" fmla="*/ 5941 w 10000"/>
              <a:gd name="connsiteY445" fmla="*/ 3726 h 10000"/>
              <a:gd name="connsiteX446" fmla="*/ 5941 w 10000"/>
              <a:gd name="connsiteY446" fmla="*/ 3700 h 10000"/>
              <a:gd name="connsiteX447" fmla="*/ 5941 w 10000"/>
              <a:gd name="connsiteY447" fmla="*/ 3700 h 10000"/>
              <a:gd name="connsiteX448" fmla="*/ 5949 w 10000"/>
              <a:gd name="connsiteY448" fmla="*/ 3700 h 10000"/>
              <a:gd name="connsiteX449" fmla="*/ 5949 w 10000"/>
              <a:gd name="connsiteY449" fmla="*/ 3682 h 10000"/>
              <a:gd name="connsiteX450" fmla="*/ 5949 w 10000"/>
              <a:gd name="connsiteY450" fmla="*/ 3682 h 10000"/>
              <a:gd name="connsiteX451" fmla="*/ 5949 w 10000"/>
              <a:gd name="connsiteY451" fmla="*/ 3682 h 10000"/>
              <a:gd name="connsiteX452" fmla="*/ 5949 w 10000"/>
              <a:gd name="connsiteY452" fmla="*/ 3656 h 10000"/>
              <a:gd name="connsiteX453" fmla="*/ 5949 w 10000"/>
              <a:gd name="connsiteY453" fmla="*/ 3656 h 10000"/>
              <a:gd name="connsiteX454" fmla="*/ 5961 w 10000"/>
              <a:gd name="connsiteY454" fmla="*/ 3639 h 10000"/>
              <a:gd name="connsiteX455" fmla="*/ 5961 w 10000"/>
              <a:gd name="connsiteY455" fmla="*/ 3639 h 10000"/>
              <a:gd name="connsiteX456" fmla="*/ 5961 w 10000"/>
              <a:gd name="connsiteY456" fmla="*/ 3639 h 10000"/>
              <a:gd name="connsiteX457" fmla="*/ 5961 w 10000"/>
              <a:gd name="connsiteY457" fmla="*/ 3620 h 10000"/>
              <a:gd name="connsiteX458" fmla="*/ 5961 w 10000"/>
              <a:gd name="connsiteY458" fmla="*/ 3620 h 10000"/>
              <a:gd name="connsiteX459" fmla="*/ 5969 w 10000"/>
              <a:gd name="connsiteY459" fmla="*/ 3594 h 10000"/>
              <a:gd name="connsiteX460" fmla="*/ 5969 w 10000"/>
              <a:gd name="connsiteY460" fmla="*/ 3594 h 10000"/>
              <a:gd name="connsiteX461" fmla="*/ 5969 w 10000"/>
              <a:gd name="connsiteY461" fmla="*/ 3594 h 10000"/>
              <a:gd name="connsiteX462" fmla="*/ 5969 w 10000"/>
              <a:gd name="connsiteY462" fmla="*/ 3577 h 10000"/>
              <a:gd name="connsiteX463" fmla="*/ 5969 w 10000"/>
              <a:gd name="connsiteY463" fmla="*/ 3577 h 10000"/>
              <a:gd name="connsiteX464" fmla="*/ 5977 w 10000"/>
              <a:gd name="connsiteY464" fmla="*/ 3558 h 10000"/>
              <a:gd name="connsiteX465" fmla="*/ 5977 w 10000"/>
              <a:gd name="connsiteY465" fmla="*/ 3558 h 10000"/>
              <a:gd name="connsiteX466" fmla="*/ 5977 w 10000"/>
              <a:gd name="connsiteY466" fmla="*/ 3558 h 10000"/>
              <a:gd name="connsiteX467" fmla="*/ 5977 w 10000"/>
              <a:gd name="connsiteY467" fmla="*/ 3532 h 10000"/>
              <a:gd name="connsiteX468" fmla="*/ 5977 w 10000"/>
              <a:gd name="connsiteY468" fmla="*/ 3532 h 10000"/>
              <a:gd name="connsiteX469" fmla="*/ 5989 w 10000"/>
              <a:gd name="connsiteY469" fmla="*/ 3532 h 10000"/>
              <a:gd name="connsiteX470" fmla="*/ 5989 w 10000"/>
              <a:gd name="connsiteY470" fmla="*/ 3514 h 10000"/>
              <a:gd name="connsiteX471" fmla="*/ 5989 w 10000"/>
              <a:gd name="connsiteY471" fmla="*/ 3514 h 10000"/>
              <a:gd name="connsiteX472" fmla="*/ 5989 w 10000"/>
              <a:gd name="connsiteY472" fmla="*/ 3488 h 10000"/>
              <a:gd name="connsiteX473" fmla="*/ 5989 w 10000"/>
              <a:gd name="connsiteY473" fmla="*/ 3488 h 10000"/>
              <a:gd name="connsiteX474" fmla="*/ 5997 w 10000"/>
              <a:gd name="connsiteY474" fmla="*/ 3470 h 10000"/>
              <a:gd name="connsiteX475" fmla="*/ 5997 w 10000"/>
              <a:gd name="connsiteY475" fmla="*/ 3470 h 10000"/>
              <a:gd name="connsiteX476" fmla="*/ 5997 w 10000"/>
              <a:gd name="connsiteY476" fmla="*/ 3470 h 10000"/>
              <a:gd name="connsiteX477" fmla="*/ 5997 w 10000"/>
              <a:gd name="connsiteY477" fmla="*/ 3452 h 10000"/>
              <a:gd name="connsiteX478" fmla="*/ 5997 w 10000"/>
              <a:gd name="connsiteY478" fmla="*/ 3452 h 10000"/>
              <a:gd name="connsiteX479" fmla="*/ 6005 w 10000"/>
              <a:gd name="connsiteY479" fmla="*/ 3452 h 10000"/>
              <a:gd name="connsiteX480" fmla="*/ 6005 w 10000"/>
              <a:gd name="connsiteY480" fmla="*/ 3426 h 10000"/>
              <a:gd name="connsiteX481" fmla="*/ 6005 w 10000"/>
              <a:gd name="connsiteY481" fmla="*/ 3426 h 10000"/>
              <a:gd name="connsiteX482" fmla="*/ 6005 w 10000"/>
              <a:gd name="connsiteY482" fmla="*/ 3407 h 10000"/>
              <a:gd name="connsiteX483" fmla="*/ 6005 w 10000"/>
              <a:gd name="connsiteY483" fmla="*/ 3407 h 10000"/>
              <a:gd name="connsiteX484" fmla="*/ 6017 w 10000"/>
              <a:gd name="connsiteY484" fmla="*/ 3407 h 10000"/>
              <a:gd name="connsiteX485" fmla="*/ 6017 w 10000"/>
              <a:gd name="connsiteY485" fmla="*/ 3390 h 10000"/>
              <a:gd name="connsiteX486" fmla="*/ 6017 w 10000"/>
              <a:gd name="connsiteY486" fmla="*/ 3390 h 10000"/>
              <a:gd name="connsiteX487" fmla="*/ 6017 w 10000"/>
              <a:gd name="connsiteY487" fmla="*/ 3364 h 10000"/>
              <a:gd name="connsiteX488" fmla="*/ 6017 w 10000"/>
              <a:gd name="connsiteY488" fmla="*/ 3364 h 10000"/>
              <a:gd name="connsiteX489" fmla="*/ 6025 w 10000"/>
              <a:gd name="connsiteY489" fmla="*/ 3364 h 10000"/>
              <a:gd name="connsiteX490" fmla="*/ 6025 w 10000"/>
              <a:gd name="connsiteY490" fmla="*/ 3346 h 10000"/>
              <a:gd name="connsiteX491" fmla="*/ 6025 w 10000"/>
              <a:gd name="connsiteY491" fmla="*/ 3346 h 10000"/>
              <a:gd name="connsiteX492" fmla="*/ 6025 w 10000"/>
              <a:gd name="connsiteY492" fmla="*/ 3319 h 10000"/>
              <a:gd name="connsiteX493" fmla="*/ 6025 w 10000"/>
              <a:gd name="connsiteY493" fmla="*/ 3319 h 10000"/>
              <a:gd name="connsiteX494" fmla="*/ 6037 w 10000"/>
              <a:gd name="connsiteY494" fmla="*/ 3319 h 10000"/>
              <a:gd name="connsiteX495" fmla="*/ 6037 w 10000"/>
              <a:gd name="connsiteY495" fmla="*/ 3301 h 10000"/>
              <a:gd name="connsiteX496" fmla="*/ 6037 w 10000"/>
              <a:gd name="connsiteY496" fmla="*/ 3301 h 10000"/>
              <a:gd name="connsiteX497" fmla="*/ 6037 w 10000"/>
              <a:gd name="connsiteY497" fmla="*/ 3284 h 10000"/>
              <a:gd name="connsiteX498" fmla="*/ 6037 w 10000"/>
              <a:gd name="connsiteY498" fmla="*/ 3284 h 10000"/>
              <a:gd name="connsiteX499" fmla="*/ 6037 w 10000"/>
              <a:gd name="connsiteY499" fmla="*/ 3284 h 10000"/>
              <a:gd name="connsiteX500" fmla="*/ 6045 w 10000"/>
              <a:gd name="connsiteY500" fmla="*/ 3258 h 10000"/>
              <a:gd name="connsiteX501" fmla="*/ 6045 w 10000"/>
              <a:gd name="connsiteY501" fmla="*/ 3258 h 10000"/>
              <a:gd name="connsiteX502" fmla="*/ 6045 w 10000"/>
              <a:gd name="connsiteY502" fmla="*/ 3239 h 10000"/>
              <a:gd name="connsiteX503" fmla="*/ 6045 w 10000"/>
              <a:gd name="connsiteY503" fmla="*/ 3239 h 10000"/>
              <a:gd name="connsiteX504" fmla="*/ 6045 w 10000"/>
              <a:gd name="connsiteY504" fmla="*/ 3239 h 10000"/>
              <a:gd name="connsiteX505" fmla="*/ 6053 w 10000"/>
              <a:gd name="connsiteY505" fmla="*/ 3222 h 10000"/>
              <a:gd name="connsiteX506" fmla="*/ 6053 w 10000"/>
              <a:gd name="connsiteY506" fmla="*/ 3222 h 10000"/>
              <a:gd name="connsiteX507" fmla="*/ 6053 w 10000"/>
              <a:gd name="connsiteY507" fmla="*/ 3222 h 10000"/>
              <a:gd name="connsiteX508" fmla="*/ 6053 w 10000"/>
              <a:gd name="connsiteY508" fmla="*/ 3195 h 10000"/>
              <a:gd name="connsiteX509" fmla="*/ 6053 w 10000"/>
              <a:gd name="connsiteY509" fmla="*/ 3195 h 10000"/>
              <a:gd name="connsiteX510" fmla="*/ 6065 w 10000"/>
              <a:gd name="connsiteY510" fmla="*/ 3177 h 10000"/>
              <a:gd name="connsiteX511" fmla="*/ 6065 w 10000"/>
              <a:gd name="connsiteY511" fmla="*/ 3177 h 10000"/>
              <a:gd name="connsiteX512" fmla="*/ 6065 w 10000"/>
              <a:gd name="connsiteY512" fmla="*/ 3151 h 10000"/>
              <a:gd name="connsiteX513" fmla="*/ 6065 w 10000"/>
              <a:gd name="connsiteY513" fmla="*/ 3151 h 10000"/>
              <a:gd name="connsiteX514" fmla="*/ 6065 w 10000"/>
              <a:gd name="connsiteY514" fmla="*/ 3151 h 10000"/>
              <a:gd name="connsiteX515" fmla="*/ 6073 w 10000"/>
              <a:gd name="connsiteY515" fmla="*/ 3133 h 10000"/>
              <a:gd name="connsiteX516" fmla="*/ 6073 w 10000"/>
              <a:gd name="connsiteY516" fmla="*/ 3133 h 10000"/>
              <a:gd name="connsiteX517" fmla="*/ 6073 w 10000"/>
              <a:gd name="connsiteY517" fmla="*/ 3115 h 10000"/>
              <a:gd name="connsiteX518" fmla="*/ 6073 w 10000"/>
              <a:gd name="connsiteY518" fmla="*/ 3115 h 10000"/>
              <a:gd name="connsiteX519" fmla="*/ 6073 w 10000"/>
              <a:gd name="connsiteY519" fmla="*/ 3115 h 10000"/>
              <a:gd name="connsiteX520" fmla="*/ 6073 w 10000"/>
              <a:gd name="connsiteY520" fmla="*/ 3088 h 10000"/>
              <a:gd name="connsiteX521" fmla="*/ 6081 w 10000"/>
              <a:gd name="connsiteY521" fmla="*/ 3088 h 10000"/>
              <a:gd name="connsiteX522" fmla="*/ 6081 w 10000"/>
              <a:gd name="connsiteY522" fmla="*/ 3088 h 10000"/>
              <a:gd name="connsiteX523" fmla="*/ 6081 w 10000"/>
              <a:gd name="connsiteY523" fmla="*/ 3071 h 10000"/>
              <a:gd name="connsiteX524" fmla="*/ 6081 w 10000"/>
              <a:gd name="connsiteY524" fmla="*/ 3071 h 10000"/>
              <a:gd name="connsiteX525" fmla="*/ 6081 w 10000"/>
              <a:gd name="connsiteY525" fmla="*/ 3054 h 10000"/>
              <a:gd name="connsiteX526" fmla="*/ 6093 w 10000"/>
              <a:gd name="connsiteY526" fmla="*/ 3054 h 10000"/>
              <a:gd name="connsiteX527" fmla="*/ 6093 w 10000"/>
              <a:gd name="connsiteY527" fmla="*/ 3054 h 10000"/>
              <a:gd name="connsiteX528" fmla="*/ 6093 w 10000"/>
              <a:gd name="connsiteY528" fmla="*/ 3027 h 10000"/>
              <a:gd name="connsiteX529" fmla="*/ 6093 w 10000"/>
              <a:gd name="connsiteY529" fmla="*/ 3027 h 10000"/>
              <a:gd name="connsiteX530" fmla="*/ 6093 w 10000"/>
              <a:gd name="connsiteY530" fmla="*/ 3009 h 10000"/>
              <a:gd name="connsiteX531" fmla="*/ 6101 w 10000"/>
              <a:gd name="connsiteY531" fmla="*/ 3009 h 10000"/>
              <a:gd name="connsiteX532" fmla="*/ 6101 w 10000"/>
              <a:gd name="connsiteY532" fmla="*/ 3009 h 10000"/>
              <a:gd name="connsiteX533" fmla="*/ 6101 w 10000"/>
              <a:gd name="connsiteY533" fmla="*/ 2982 h 10000"/>
              <a:gd name="connsiteX534" fmla="*/ 6101 w 10000"/>
              <a:gd name="connsiteY534" fmla="*/ 2982 h 10000"/>
              <a:gd name="connsiteX535" fmla="*/ 6101 w 10000"/>
              <a:gd name="connsiteY535" fmla="*/ 2965 h 10000"/>
              <a:gd name="connsiteX536" fmla="*/ 6113 w 10000"/>
              <a:gd name="connsiteY536" fmla="*/ 2965 h 10000"/>
              <a:gd name="connsiteX537" fmla="*/ 6113 w 10000"/>
              <a:gd name="connsiteY537" fmla="*/ 2965 h 10000"/>
              <a:gd name="connsiteX538" fmla="*/ 6113 w 10000"/>
              <a:gd name="connsiteY538" fmla="*/ 2947 h 10000"/>
              <a:gd name="connsiteX539" fmla="*/ 6113 w 10000"/>
              <a:gd name="connsiteY539" fmla="*/ 2947 h 10000"/>
              <a:gd name="connsiteX540" fmla="*/ 6113 w 10000"/>
              <a:gd name="connsiteY540" fmla="*/ 2920 h 10000"/>
              <a:gd name="connsiteX541" fmla="*/ 6113 w 10000"/>
              <a:gd name="connsiteY541" fmla="*/ 2920 h 10000"/>
              <a:gd name="connsiteX542" fmla="*/ 6121 w 10000"/>
              <a:gd name="connsiteY542" fmla="*/ 2920 h 10000"/>
              <a:gd name="connsiteX543" fmla="*/ 6712 w 10000"/>
              <a:gd name="connsiteY543" fmla="*/ 0 h 10000"/>
              <a:gd name="connsiteX544" fmla="*/ 10000 w 10000"/>
              <a:gd name="connsiteY544" fmla="*/ 2442 h 10000"/>
              <a:gd name="connsiteX545" fmla="*/ 9952 w 10000"/>
              <a:gd name="connsiteY545" fmla="*/ 2690 h 10000"/>
              <a:gd name="connsiteX546" fmla="*/ 9868 w 10000"/>
              <a:gd name="connsiteY546" fmla="*/ 2628 h 10000"/>
              <a:gd name="connsiteX547" fmla="*/ 9724 w 10000"/>
              <a:gd name="connsiteY547" fmla="*/ 2504 h 10000"/>
              <a:gd name="connsiteX548" fmla="*/ 9580 w 10000"/>
              <a:gd name="connsiteY548" fmla="*/ 2380 h 10000"/>
              <a:gd name="connsiteX549" fmla="*/ 9496 w 10000"/>
              <a:gd name="connsiteY549" fmla="*/ 2309 h 10000"/>
              <a:gd name="connsiteX550" fmla="*/ 8887 w 10000"/>
              <a:gd name="connsiteY550" fmla="*/ 180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</a:cxnLst>
            <a:rect l="l" t="t" r="r" b="b"/>
            <a:pathLst>
              <a:path w="10000" h="10000">
                <a:moveTo>
                  <a:pt x="8887" y="1805"/>
                </a:moveTo>
                <a:lnTo>
                  <a:pt x="8839" y="1805"/>
                </a:lnTo>
                <a:cubicBezTo>
                  <a:pt x="8830" y="1834"/>
                  <a:pt x="8820" y="1863"/>
                  <a:pt x="8811" y="1892"/>
                </a:cubicBezTo>
                <a:lnTo>
                  <a:pt x="8811" y="1892"/>
                </a:lnTo>
                <a:cubicBezTo>
                  <a:pt x="8804" y="1919"/>
                  <a:pt x="8798" y="1946"/>
                  <a:pt x="8791" y="1973"/>
                </a:cubicBezTo>
                <a:cubicBezTo>
                  <a:pt x="8750" y="2206"/>
                  <a:pt x="8708" y="2439"/>
                  <a:pt x="8667" y="2673"/>
                </a:cubicBezTo>
                <a:cubicBezTo>
                  <a:pt x="8626" y="2827"/>
                  <a:pt x="8584" y="2979"/>
                  <a:pt x="8543" y="3133"/>
                </a:cubicBezTo>
                <a:lnTo>
                  <a:pt x="8375" y="3532"/>
                </a:lnTo>
                <a:lnTo>
                  <a:pt x="8163" y="3807"/>
                </a:lnTo>
                <a:lnTo>
                  <a:pt x="7298" y="4586"/>
                </a:lnTo>
                <a:lnTo>
                  <a:pt x="7070" y="4737"/>
                </a:lnTo>
                <a:lnTo>
                  <a:pt x="6833" y="4737"/>
                </a:lnTo>
                <a:lnTo>
                  <a:pt x="6673" y="4666"/>
                </a:lnTo>
                <a:lnTo>
                  <a:pt x="5961" y="4400"/>
                </a:lnTo>
                <a:lnTo>
                  <a:pt x="5893" y="4436"/>
                </a:lnTo>
                <a:lnTo>
                  <a:pt x="5893" y="4462"/>
                </a:lnTo>
                <a:cubicBezTo>
                  <a:pt x="5890" y="4474"/>
                  <a:pt x="5888" y="4485"/>
                  <a:pt x="5885" y="4498"/>
                </a:cubicBezTo>
                <a:cubicBezTo>
                  <a:pt x="5881" y="4507"/>
                  <a:pt x="5877" y="4515"/>
                  <a:pt x="5873" y="4524"/>
                </a:cubicBezTo>
                <a:cubicBezTo>
                  <a:pt x="5870" y="4530"/>
                  <a:pt x="5868" y="4535"/>
                  <a:pt x="5865" y="4541"/>
                </a:cubicBezTo>
                <a:cubicBezTo>
                  <a:pt x="5861" y="4550"/>
                  <a:pt x="5857" y="4560"/>
                  <a:pt x="5853" y="4569"/>
                </a:cubicBezTo>
                <a:lnTo>
                  <a:pt x="5853" y="4586"/>
                </a:lnTo>
                <a:cubicBezTo>
                  <a:pt x="5850" y="4592"/>
                  <a:pt x="5848" y="4598"/>
                  <a:pt x="5845" y="4604"/>
                </a:cubicBezTo>
                <a:cubicBezTo>
                  <a:pt x="5842" y="4619"/>
                  <a:pt x="5840" y="4633"/>
                  <a:pt x="5837" y="4648"/>
                </a:cubicBezTo>
                <a:cubicBezTo>
                  <a:pt x="5833" y="4655"/>
                  <a:pt x="5829" y="4660"/>
                  <a:pt x="5825" y="4666"/>
                </a:cubicBezTo>
                <a:lnTo>
                  <a:pt x="5825" y="4692"/>
                </a:lnTo>
                <a:lnTo>
                  <a:pt x="5817" y="4692"/>
                </a:lnTo>
                <a:cubicBezTo>
                  <a:pt x="5725" y="4938"/>
                  <a:pt x="5632" y="5182"/>
                  <a:pt x="5540" y="5428"/>
                </a:cubicBezTo>
                <a:lnTo>
                  <a:pt x="5216" y="6057"/>
                </a:lnTo>
                <a:lnTo>
                  <a:pt x="4848" y="6562"/>
                </a:lnTo>
                <a:lnTo>
                  <a:pt x="4836" y="6562"/>
                </a:lnTo>
                <a:cubicBezTo>
                  <a:pt x="4833" y="6571"/>
                  <a:pt x="4831" y="6579"/>
                  <a:pt x="4828" y="6589"/>
                </a:cubicBezTo>
                <a:lnTo>
                  <a:pt x="4820" y="6589"/>
                </a:lnTo>
                <a:lnTo>
                  <a:pt x="4808" y="6607"/>
                </a:lnTo>
                <a:cubicBezTo>
                  <a:pt x="4803" y="6613"/>
                  <a:pt x="4797" y="6618"/>
                  <a:pt x="4792" y="6624"/>
                </a:cubicBezTo>
                <a:lnTo>
                  <a:pt x="4780" y="6624"/>
                </a:lnTo>
                <a:cubicBezTo>
                  <a:pt x="4777" y="6633"/>
                  <a:pt x="4775" y="6642"/>
                  <a:pt x="4772" y="6651"/>
                </a:cubicBezTo>
                <a:lnTo>
                  <a:pt x="4760" y="6651"/>
                </a:lnTo>
                <a:cubicBezTo>
                  <a:pt x="4755" y="6657"/>
                  <a:pt x="4749" y="6662"/>
                  <a:pt x="4744" y="6668"/>
                </a:cubicBezTo>
                <a:cubicBezTo>
                  <a:pt x="4740" y="6677"/>
                  <a:pt x="4736" y="6687"/>
                  <a:pt x="4732" y="6696"/>
                </a:cubicBezTo>
                <a:lnTo>
                  <a:pt x="4724" y="6696"/>
                </a:lnTo>
                <a:lnTo>
                  <a:pt x="4704" y="6713"/>
                </a:lnTo>
                <a:lnTo>
                  <a:pt x="4696" y="6713"/>
                </a:lnTo>
                <a:cubicBezTo>
                  <a:pt x="4692" y="6719"/>
                  <a:pt x="4688" y="6724"/>
                  <a:pt x="4684" y="6730"/>
                </a:cubicBezTo>
                <a:lnTo>
                  <a:pt x="4676" y="6730"/>
                </a:lnTo>
                <a:cubicBezTo>
                  <a:pt x="4673" y="6739"/>
                  <a:pt x="4671" y="6748"/>
                  <a:pt x="4668" y="6757"/>
                </a:cubicBezTo>
                <a:lnTo>
                  <a:pt x="4648" y="6757"/>
                </a:lnTo>
                <a:cubicBezTo>
                  <a:pt x="4645" y="6763"/>
                  <a:pt x="4643" y="6769"/>
                  <a:pt x="4640" y="6775"/>
                </a:cubicBezTo>
                <a:lnTo>
                  <a:pt x="4628" y="6775"/>
                </a:lnTo>
                <a:lnTo>
                  <a:pt x="4608" y="6792"/>
                </a:lnTo>
                <a:lnTo>
                  <a:pt x="4600" y="6792"/>
                </a:lnTo>
                <a:cubicBezTo>
                  <a:pt x="4597" y="6802"/>
                  <a:pt x="4595" y="6810"/>
                  <a:pt x="4592" y="6819"/>
                </a:cubicBezTo>
                <a:lnTo>
                  <a:pt x="4580" y="6819"/>
                </a:lnTo>
                <a:cubicBezTo>
                  <a:pt x="4575" y="6825"/>
                  <a:pt x="4569" y="6831"/>
                  <a:pt x="4564" y="6837"/>
                </a:cubicBezTo>
                <a:lnTo>
                  <a:pt x="4552" y="6837"/>
                </a:lnTo>
                <a:cubicBezTo>
                  <a:pt x="4549" y="6846"/>
                  <a:pt x="4547" y="6854"/>
                  <a:pt x="4544" y="6864"/>
                </a:cubicBezTo>
                <a:lnTo>
                  <a:pt x="4532" y="6864"/>
                </a:lnTo>
                <a:cubicBezTo>
                  <a:pt x="4527" y="6870"/>
                  <a:pt x="4521" y="6875"/>
                  <a:pt x="4516" y="6881"/>
                </a:cubicBezTo>
                <a:lnTo>
                  <a:pt x="4504" y="6881"/>
                </a:lnTo>
                <a:cubicBezTo>
                  <a:pt x="4501" y="6887"/>
                  <a:pt x="4499" y="6893"/>
                  <a:pt x="4496" y="6899"/>
                </a:cubicBezTo>
                <a:lnTo>
                  <a:pt x="4476" y="6899"/>
                </a:lnTo>
                <a:cubicBezTo>
                  <a:pt x="4473" y="6908"/>
                  <a:pt x="4471" y="6917"/>
                  <a:pt x="4468" y="6926"/>
                </a:cubicBezTo>
                <a:lnTo>
                  <a:pt x="4456" y="6926"/>
                </a:lnTo>
                <a:cubicBezTo>
                  <a:pt x="4453" y="6932"/>
                  <a:pt x="4451" y="6937"/>
                  <a:pt x="4448" y="6943"/>
                </a:cubicBezTo>
                <a:lnTo>
                  <a:pt x="4428" y="6943"/>
                </a:lnTo>
                <a:cubicBezTo>
                  <a:pt x="4425" y="6949"/>
                  <a:pt x="4423" y="6954"/>
                  <a:pt x="4420" y="6960"/>
                </a:cubicBezTo>
                <a:lnTo>
                  <a:pt x="4412" y="6960"/>
                </a:lnTo>
                <a:lnTo>
                  <a:pt x="4400" y="6960"/>
                </a:lnTo>
                <a:cubicBezTo>
                  <a:pt x="4393" y="6970"/>
                  <a:pt x="4387" y="6978"/>
                  <a:pt x="4380" y="6987"/>
                </a:cubicBezTo>
                <a:lnTo>
                  <a:pt x="4371" y="6987"/>
                </a:lnTo>
                <a:cubicBezTo>
                  <a:pt x="4368" y="6993"/>
                  <a:pt x="4366" y="6999"/>
                  <a:pt x="4363" y="7005"/>
                </a:cubicBezTo>
                <a:lnTo>
                  <a:pt x="4343" y="7005"/>
                </a:lnTo>
                <a:cubicBezTo>
                  <a:pt x="4340" y="7014"/>
                  <a:pt x="4338" y="7023"/>
                  <a:pt x="4335" y="7032"/>
                </a:cubicBezTo>
                <a:lnTo>
                  <a:pt x="4323" y="7032"/>
                </a:lnTo>
                <a:lnTo>
                  <a:pt x="4315" y="7032"/>
                </a:lnTo>
                <a:lnTo>
                  <a:pt x="4295" y="7049"/>
                </a:lnTo>
                <a:lnTo>
                  <a:pt x="4295" y="7049"/>
                </a:lnTo>
                <a:lnTo>
                  <a:pt x="4287" y="7049"/>
                </a:lnTo>
                <a:lnTo>
                  <a:pt x="4287" y="7049"/>
                </a:lnTo>
                <a:lnTo>
                  <a:pt x="4275" y="7049"/>
                </a:lnTo>
                <a:lnTo>
                  <a:pt x="4275" y="7067"/>
                </a:lnTo>
                <a:lnTo>
                  <a:pt x="4267" y="7067"/>
                </a:lnTo>
                <a:lnTo>
                  <a:pt x="4267" y="7067"/>
                </a:lnTo>
                <a:lnTo>
                  <a:pt x="4267" y="7067"/>
                </a:lnTo>
                <a:lnTo>
                  <a:pt x="4259" y="7067"/>
                </a:lnTo>
                <a:lnTo>
                  <a:pt x="4259" y="7067"/>
                </a:lnTo>
                <a:lnTo>
                  <a:pt x="4247" y="7067"/>
                </a:lnTo>
                <a:lnTo>
                  <a:pt x="4247" y="7094"/>
                </a:lnTo>
                <a:lnTo>
                  <a:pt x="4239" y="7094"/>
                </a:lnTo>
                <a:lnTo>
                  <a:pt x="4239" y="7094"/>
                </a:lnTo>
                <a:lnTo>
                  <a:pt x="4239" y="7094"/>
                </a:lnTo>
                <a:lnTo>
                  <a:pt x="4227" y="7094"/>
                </a:lnTo>
                <a:lnTo>
                  <a:pt x="4227" y="7094"/>
                </a:lnTo>
                <a:lnTo>
                  <a:pt x="4219" y="7094"/>
                </a:lnTo>
                <a:lnTo>
                  <a:pt x="4219" y="7111"/>
                </a:lnTo>
                <a:lnTo>
                  <a:pt x="4219" y="7111"/>
                </a:lnTo>
                <a:lnTo>
                  <a:pt x="4211" y="7111"/>
                </a:lnTo>
                <a:lnTo>
                  <a:pt x="4211" y="7111"/>
                </a:lnTo>
                <a:lnTo>
                  <a:pt x="4199" y="7111"/>
                </a:lnTo>
                <a:lnTo>
                  <a:pt x="4199" y="7111"/>
                </a:lnTo>
                <a:lnTo>
                  <a:pt x="4191" y="7111"/>
                </a:lnTo>
                <a:lnTo>
                  <a:pt x="4191" y="7130"/>
                </a:lnTo>
                <a:lnTo>
                  <a:pt x="4191" y="7130"/>
                </a:lnTo>
                <a:lnTo>
                  <a:pt x="4183" y="7130"/>
                </a:lnTo>
                <a:lnTo>
                  <a:pt x="4183" y="7130"/>
                </a:lnTo>
                <a:lnTo>
                  <a:pt x="4171" y="7130"/>
                </a:lnTo>
                <a:lnTo>
                  <a:pt x="4171" y="7130"/>
                </a:lnTo>
                <a:lnTo>
                  <a:pt x="4163" y="7130"/>
                </a:lnTo>
                <a:lnTo>
                  <a:pt x="4163" y="7130"/>
                </a:lnTo>
                <a:lnTo>
                  <a:pt x="4163" y="7156"/>
                </a:lnTo>
                <a:lnTo>
                  <a:pt x="4151" y="7156"/>
                </a:lnTo>
                <a:lnTo>
                  <a:pt x="4151" y="7156"/>
                </a:lnTo>
                <a:lnTo>
                  <a:pt x="4143" y="7156"/>
                </a:lnTo>
                <a:lnTo>
                  <a:pt x="4143" y="7156"/>
                </a:lnTo>
                <a:lnTo>
                  <a:pt x="4143" y="7156"/>
                </a:lnTo>
                <a:lnTo>
                  <a:pt x="4135" y="7156"/>
                </a:lnTo>
                <a:lnTo>
                  <a:pt x="4135" y="7173"/>
                </a:lnTo>
                <a:lnTo>
                  <a:pt x="4123" y="7173"/>
                </a:lnTo>
                <a:lnTo>
                  <a:pt x="4123" y="7173"/>
                </a:lnTo>
                <a:lnTo>
                  <a:pt x="4115" y="7173"/>
                </a:lnTo>
                <a:lnTo>
                  <a:pt x="4115" y="7173"/>
                </a:lnTo>
                <a:lnTo>
                  <a:pt x="4115" y="7173"/>
                </a:lnTo>
                <a:lnTo>
                  <a:pt x="4107" y="7173"/>
                </a:lnTo>
                <a:lnTo>
                  <a:pt x="4107" y="7173"/>
                </a:lnTo>
                <a:cubicBezTo>
                  <a:pt x="4103" y="7183"/>
                  <a:pt x="4099" y="7191"/>
                  <a:pt x="4095" y="7200"/>
                </a:cubicBezTo>
                <a:lnTo>
                  <a:pt x="4095" y="7200"/>
                </a:lnTo>
                <a:lnTo>
                  <a:pt x="4087" y="7200"/>
                </a:lnTo>
                <a:lnTo>
                  <a:pt x="4087" y="7200"/>
                </a:lnTo>
                <a:lnTo>
                  <a:pt x="4087" y="7200"/>
                </a:lnTo>
                <a:lnTo>
                  <a:pt x="4075" y="7200"/>
                </a:lnTo>
                <a:lnTo>
                  <a:pt x="4075" y="7200"/>
                </a:lnTo>
                <a:lnTo>
                  <a:pt x="4067" y="7200"/>
                </a:lnTo>
                <a:lnTo>
                  <a:pt x="4067" y="7218"/>
                </a:lnTo>
                <a:lnTo>
                  <a:pt x="4067" y="7218"/>
                </a:lnTo>
                <a:lnTo>
                  <a:pt x="4059" y="7218"/>
                </a:lnTo>
                <a:lnTo>
                  <a:pt x="4059" y="7218"/>
                </a:lnTo>
                <a:lnTo>
                  <a:pt x="2862" y="8042"/>
                </a:lnTo>
                <a:lnTo>
                  <a:pt x="2794" y="8077"/>
                </a:lnTo>
                <a:lnTo>
                  <a:pt x="568" y="9636"/>
                </a:lnTo>
                <a:cubicBezTo>
                  <a:pt x="533" y="9657"/>
                  <a:pt x="499" y="9678"/>
                  <a:pt x="464" y="9698"/>
                </a:cubicBezTo>
                <a:lnTo>
                  <a:pt x="28" y="10000"/>
                </a:lnTo>
                <a:cubicBezTo>
                  <a:pt x="19" y="9914"/>
                  <a:pt x="9" y="9829"/>
                  <a:pt x="0" y="9743"/>
                </a:cubicBezTo>
                <a:lnTo>
                  <a:pt x="4019" y="6943"/>
                </a:lnTo>
                <a:lnTo>
                  <a:pt x="4019" y="6943"/>
                </a:lnTo>
                <a:lnTo>
                  <a:pt x="4031" y="6943"/>
                </a:lnTo>
                <a:lnTo>
                  <a:pt x="4031" y="6943"/>
                </a:lnTo>
                <a:lnTo>
                  <a:pt x="4031" y="6943"/>
                </a:lnTo>
                <a:lnTo>
                  <a:pt x="4039" y="6943"/>
                </a:lnTo>
                <a:lnTo>
                  <a:pt x="4039" y="6943"/>
                </a:lnTo>
                <a:lnTo>
                  <a:pt x="4047" y="6943"/>
                </a:lnTo>
                <a:lnTo>
                  <a:pt x="4047" y="6926"/>
                </a:lnTo>
                <a:lnTo>
                  <a:pt x="4059" y="6926"/>
                </a:lnTo>
                <a:lnTo>
                  <a:pt x="4059" y="6926"/>
                </a:lnTo>
                <a:lnTo>
                  <a:pt x="4059" y="6926"/>
                </a:lnTo>
                <a:lnTo>
                  <a:pt x="4067" y="6926"/>
                </a:lnTo>
                <a:lnTo>
                  <a:pt x="4067" y="6926"/>
                </a:lnTo>
                <a:lnTo>
                  <a:pt x="4075" y="6926"/>
                </a:lnTo>
                <a:lnTo>
                  <a:pt x="4075" y="6899"/>
                </a:lnTo>
                <a:lnTo>
                  <a:pt x="4087" y="6899"/>
                </a:lnTo>
                <a:lnTo>
                  <a:pt x="4087" y="6899"/>
                </a:lnTo>
                <a:lnTo>
                  <a:pt x="4087" y="6899"/>
                </a:lnTo>
                <a:lnTo>
                  <a:pt x="4095" y="6899"/>
                </a:lnTo>
                <a:lnTo>
                  <a:pt x="4095" y="6899"/>
                </a:lnTo>
                <a:lnTo>
                  <a:pt x="4107" y="6899"/>
                </a:lnTo>
                <a:lnTo>
                  <a:pt x="4107" y="6881"/>
                </a:lnTo>
                <a:lnTo>
                  <a:pt x="4107" y="6881"/>
                </a:lnTo>
                <a:lnTo>
                  <a:pt x="4115" y="6881"/>
                </a:lnTo>
                <a:lnTo>
                  <a:pt x="4115" y="6881"/>
                </a:lnTo>
                <a:lnTo>
                  <a:pt x="4123" y="6881"/>
                </a:lnTo>
                <a:lnTo>
                  <a:pt x="4123" y="6881"/>
                </a:lnTo>
                <a:lnTo>
                  <a:pt x="4123" y="6881"/>
                </a:lnTo>
                <a:lnTo>
                  <a:pt x="4135" y="6881"/>
                </a:lnTo>
                <a:lnTo>
                  <a:pt x="4135" y="6864"/>
                </a:lnTo>
                <a:lnTo>
                  <a:pt x="4143" y="6864"/>
                </a:lnTo>
                <a:lnTo>
                  <a:pt x="4143" y="6864"/>
                </a:lnTo>
                <a:lnTo>
                  <a:pt x="4151" y="6864"/>
                </a:lnTo>
                <a:lnTo>
                  <a:pt x="4151" y="6864"/>
                </a:lnTo>
                <a:lnTo>
                  <a:pt x="4151" y="6864"/>
                </a:lnTo>
                <a:lnTo>
                  <a:pt x="4163" y="6864"/>
                </a:lnTo>
                <a:lnTo>
                  <a:pt x="4163" y="6864"/>
                </a:lnTo>
                <a:cubicBezTo>
                  <a:pt x="4166" y="6854"/>
                  <a:pt x="4168" y="6846"/>
                  <a:pt x="4171" y="6837"/>
                </a:cubicBezTo>
                <a:lnTo>
                  <a:pt x="4171" y="6837"/>
                </a:lnTo>
                <a:lnTo>
                  <a:pt x="4183" y="6837"/>
                </a:lnTo>
                <a:lnTo>
                  <a:pt x="4183" y="6837"/>
                </a:lnTo>
                <a:lnTo>
                  <a:pt x="4183" y="6837"/>
                </a:lnTo>
                <a:lnTo>
                  <a:pt x="4191" y="6837"/>
                </a:lnTo>
                <a:lnTo>
                  <a:pt x="4191" y="6837"/>
                </a:lnTo>
                <a:cubicBezTo>
                  <a:pt x="4194" y="6831"/>
                  <a:pt x="4196" y="6825"/>
                  <a:pt x="4199" y="6819"/>
                </a:cubicBezTo>
                <a:lnTo>
                  <a:pt x="4199" y="6819"/>
                </a:lnTo>
                <a:lnTo>
                  <a:pt x="4211" y="6819"/>
                </a:lnTo>
                <a:lnTo>
                  <a:pt x="4211" y="6819"/>
                </a:lnTo>
                <a:lnTo>
                  <a:pt x="4211" y="6819"/>
                </a:lnTo>
                <a:lnTo>
                  <a:pt x="4219" y="6819"/>
                </a:lnTo>
                <a:lnTo>
                  <a:pt x="4219" y="6819"/>
                </a:lnTo>
                <a:lnTo>
                  <a:pt x="4227" y="6819"/>
                </a:lnTo>
                <a:lnTo>
                  <a:pt x="4227" y="6792"/>
                </a:lnTo>
                <a:lnTo>
                  <a:pt x="4227" y="6792"/>
                </a:lnTo>
                <a:lnTo>
                  <a:pt x="4239" y="6792"/>
                </a:lnTo>
                <a:lnTo>
                  <a:pt x="4239" y="6792"/>
                </a:lnTo>
                <a:lnTo>
                  <a:pt x="4247" y="6792"/>
                </a:lnTo>
                <a:lnTo>
                  <a:pt x="4247" y="6792"/>
                </a:lnTo>
                <a:lnTo>
                  <a:pt x="4247" y="6792"/>
                </a:lnTo>
                <a:cubicBezTo>
                  <a:pt x="4251" y="6786"/>
                  <a:pt x="4255" y="6781"/>
                  <a:pt x="4259" y="6775"/>
                </a:cubicBezTo>
                <a:lnTo>
                  <a:pt x="4259" y="6775"/>
                </a:lnTo>
                <a:lnTo>
                  <a:pt x="4267" y="6775"/>
                </a:lnTo>
                <a:lnTo>
                  <a:pt x="4267" y="6775"/>
                </a:lnTo>
                <a:lnTo>
                  <a:pt x="4275" y="6775"/>
                </a:lnTo>
                <a:lnTo>
                  <a:pt x="4275" y="6775"/>
                </a:lnTo>
                <a:lnTo>
                  <a:pt x="4275" y="6775"/>
                </a:lnTo>
                <a:lnTo>
                  <a:pt x="4287" y="6757"/>
                </a:lnTo>
                <a:lnTo>
                  <a:pt x="4287" y="6757"/>
                </a:lnTo>
                <a:lnTo>
                  <a:pt x="4295" y="6757"/>
                </a:lnTo>
                <a:lnTo>
                  <a:pt x="4295" y="6757"/>
                </a:lnTo>
                <a:lnTo>
                  <a:pt x="4303" y="6757"/>
                </a:lnTo>
                <a:lnTo>
                  <a:pt x="4303" y="6757"/>
                </a:lnTo>
                <a:lnTo>
                  <a:pt x="4303" y="6757"/>
                </a:lnTo>
                <a:lnTo>
                  <a:pt x="4315" y="6730"/>
                </a:lnTo>
                <a:lnTo>
                  <a:pt x="4315" y="6730"/>
                </a:lnTo>
                <a:lnTo>
                  <a:pt x="4323" y="6730"/>
                </a:lnTo>
                <a:lnTo>
                  <a:pt x="4323" y="6730"/>
                </a:lnTo>
                <a:lnTo>
                  <a:pt x="4323" y="6730"/>
                </a:lnTo>
                <a:lnTo>
                  <a:pt x="4335" y="6730"/>
                </a:lnTo>
                <a:lnTo>
                  <a:pt x="4335" y="6730"/>
                </a:lnTo>
                <a:cubicBezTo>
                  <a:pt x="4338" y="6724"/>
                  <a:pt x="4340" y="6719"/>
                  <a:pt x="4343" y="6713"/>
                </a:cubicBezTo>
                <a:lnTo>
                  <a:pt x="4343" y="6713"/>
                </a:lnTo>
                <a:lnTo>
                  <a:pt x="4343" y="6713"/>
                </a:lnTo>
                <a:lnTo>
                  <a:pt x="4351" y="6713"/>
                </a:lnTo>
                <a:lnTo>
                  <a:pt x="4351" y="6713"/>
                </a:lnTo>
                <a:lnTo>
                  <a:pt x="4363" y="6713"/>
                </a:lnTo>
                <a:lnTo>
                  <a:pt x="4363" y="6713"/>
                </a:lnTo>
                <a:cubicBezTo>
                  <a:pt x="4366" y="6707"/>
                  <a:pt x="4368" y="6702"/>
                  <a:pt x="4371" y="6696"/>
                </a:cubicBezTo>
                <a:lnTo>
                  <a:pt x="4371" y="6696"/>
                </a:lnTo>
                <a:lnTo>
                  <a:pt x="4371" y="6696"/>
                </a:lnTo>
                <a:lnTo>
                  <a:pt x="4380" y="6696"/>
                </a:lnTo>
                <a:lnTo>
                  <a:pt x="4380" y="6696"/>
                </a:lnTo>
                <a:lnTo>
                  <a:pt x="4392" y="6696"/>
                </a:lnTo>
                <a:lnTo>
                  <a:pt x="4392" y="6696"/>
                </a:lnTo>
                <a:lnTo>
                  <a:pt x="4392" y="6668"/>
                </a:lnTo>
                <a:lnTo>
                  <a:pt x="4400" y="6668"/>
                </a:lnTo>
                <a:lnTo>
                  <a:pt x="4400" y="6668"/>
                </a:lnTo>
                <a:lnTo>
                  <a:pt x="4412" y="6668"/>
                </a:lnTo>
                <a:lnTo>
                  <a:pt x="4412" y="6668"/>
                </a:lnTo>
                <a:lnTo>
                  <a:pt x="4412" y="6668"/>
                </a:lnTo>
                <a:lnTo>
                  <a:pt x="4420" y="6668"/>
                </a:lnTo>
                <a:lnTo>
                  <a:pt x="4420" y="6651"/>
                </a:lnTo>
                <a:lnTo>
                  <a:pt x="4428" y="6651"/>
                </a:lnTo>
                <a:lnTo>
                  <a:pt x="4428" y="6651"/>
                </a:lnTo>
                <a:lnTo>
                  <a:pt x="4440" y="6651"/>
                </a:lnTo>
                <a:lnTo>
                  <a:pt x="4440" y="6651"/>
                </a:lnTo>
                <a:lnTo>
                  <a:pt x="4440" y="6651"/>
                </a:lnTo>
                <a:lnTo>
                  <a:pt x="4448" y="6651"/>
                </a:lnTo>
                <a:lnTo>
                  <a:pt x="4448" y="6624"/>
                </a:lnTo>
                <a:lnTo>
                  <a:pt x="4456" y="6624"/>
                </a:lnTo>
                <a:lnTo>
                  <a:pt x="4456" y="6624"/>
                </a:lnTo>
                <a:lnTo>
                  <a:pt x="4456" y="6624"/>
                </a:lnTo>
                <a:lnTo>
                  <a:pt x="4468" y="6624"/>
                </a:lnTo>
                <a:lnTo>
                  <a:pt x="4468" y="6624"/>
                </a:lnTo>
                <a:cubicBezTo>
                  <a:pt x="4471" y="6618"/>
                  <a:pt x="4473" y="6613"/>
                  <a:pt x="4476" y="6607"/>
                </a:cubicBezTo>
                <a:lnTo>
                  <a:pt x="4476" y="6607"/>
                </a:lnTo>
                <a:lnTo>
                  <a:pt x="4488" y="6607"/>
                </a:lnTo>
                <a:lnTo>
                  <a:pt x="4488" y="6607"/>
                </a:lnTo>
                <a:lnTo>
                  <a:pt x="4488" y="6607"/>
                </a:lnTo>
                <a:lnTo>
                  <a:pt x="4496" y="6607"/>
                </a:lnTo>
                <a:lnTo>
                  <a:pt x="4496" y="6607"/>
                </a:lnTo>
                <a:cubicBezTo>
                  <a:pt x="4499" y="6601"/>
                  <a:pt x="4501" y="6595"/>
                  <a:pt x="4504" y="6589"/>
                </a:cubicBezTo>
                <a:lnTo>
                  <a:pt x="4504" y="6589"/>
                </a:lnTo>
                <a:lnTo>
                  <a:pt x="4504" y="6589"/>
                </a:lnTo>
                <a:lnTo>
                  <a:pt x="4516" y="6589"/>
                </a:lnTo>
                <a:lnTo>
                  <a:pt x="4516" y="6589"/>
                </a:lnTo>
                <a:lnTo>
                  <a:pt x="4524" y="6589"/>
                </a:lnTo>
                <a:lnTo>
                  <a:pt x="4524" y="6562"/>
                </a:lnTo>
                <a:lnTo>
                  <a:pt x="4524" y="6562"/>
                </a:lnTo>
                <a:lnTo>
                  <a:pt x="4532" y="6562"/>
                </a:lnTo>
                <a:lnTo>
                  <a:pt x="4532" y="6562"/>
                </a:lnTo>
                <a:lnTo>
                  <a:pt x="4544" y="6562"/>
                </a:lnTo>
                <a:lnTo>
                  <a:pt x="4544" y="6562"/>
                </a:lnTo>
                <a:lnTo>
                  <a:pt x="4544" y="6545"/>
                </a:lnTo>
                <a:lnTo>
                  <a:pt x="4552" y="6545"/>
                </a:lnTo>
                <a:lnTo>
                  <a:pt x="4552" y="6545"/>
                </a:lnTo>
                <a:lnTo>
                  <a:pt x="4564" y="6545"/>
                </a:lnTo>
                <a:lnTo>
                  <a:pt x="4564" y="6545"/>
                </a:lnTo>
                <a:lnTo>
                  <a:pt x="4572" y="6545"/>
                </a:lnTo>
                <a:lnTo>
                  <a:pt x="4572" y="6526"/>
                </a:lnTo>
                <a:lnTo>
                  <a:pt x="4572" y="6526"/>
                </a:lnTo>
                <a:lnTo>
                  <a:pt x="4580" y="6526"/>
                </a:lnTo>
                <a:lnTo>
                  <a:pt x="4580" y="6526"/>
                </a:lnTo>
                <a:lnTo>
                  <a:pt x="4592" y="6526"/>
                </a:lnTo>
                <a:lnTo>
                  <a:pt x="4592" y="6526"/>
                </a:lnTo>
                <a:lnTo>
                  <a:pt x="4592" y="6500"/>
                </a:lnTo>
                <a:lnTo>
                  <a:pt x="4600" y="6500"/>
                </a:lnTo>
                <a:lnTo>
                  <a:pt x="4600" y="6500"/>
                </a:lnTo>
                <a:lnTo>
                  <a:pt x="4608" y="6500"/>
                </a:lnTo>
                <a:lnTo>
                  <a:pt x="4608" y="6500"/>
                </a:lnTo>
                <a:lnTo>
                  <a:pt x="4608" y="6500"/>
                </a:lnTo>
                <a:cubicBezTo>
                  <a:pt x="4612" y="6494"/>
                  <a:pt x="4616" y="6489"/>
                  <a:pt x="4620" y="6483"/>
                </a:cubicBezTo>
                <a:lnTo>
                  <a:pt x="4620" y="6483"/>
                </a:lnTo>
                <a:lnTo>
                  <a:pt x="4628" y="6483"/>
                </a:lnTo>
                <a:lnTo>
                  <a:pt x="4628" y="6483"/>
                </a:lnTo>
                <a:lnTo>
                  <a:pt x="4628" y="6483"/>
                </a:lnTo>
                <a:lnTo>
                  <a:pt x="4640" y="6483"/>
                </a:lnTo>
                <a:lnTo>
                  <a:pt x="4640" y="6456"/>
                </a:lnTo>
                <a:lnTo>
                  <a:pt x="4648" y="6456"/>
                </a:lnTo>
                <a:lnTo>
                  <a:pt x="4648" y="6456"/>
                </a:lnTo>
                <a:lnTo>
                  <a:pt x="4656" y="6456"/>
                </a:lnTo>
                <a:lnTo>
                  <a:pt x="4656" y="6456"/>
                </a:lnTo>
                <a:lnTo>
                  <a:pt x="4656" y="6456"/>
                </a:lnTo>
                <a:lnTo>
                  <a:pt x="4668" y="6438"/>
                </a:lnTo>
                <a:lnTo>
                  <a:pt x="4668" y="6438"/>
                </a:lnTo>
                <a:lnTo>
                  <a:pt x="4668" y="6438"/>
                </a:lnTo>
                <a:lnTo>
                  <a:pt x="4676" y="6438"/>
                </a:lnTo>
                <a:lnTo>
                  <a:pt x="4676" y="6438"/>
                </a:lnTo>
                <a:cubicBezTo>
                  <a:pt x="4679" y="6432"/>
                  <a:pt x="4681" y="6427"/>
                  <a:pt x="4684" y="6420"/>
                </a:cubicBezTo>
                <a:lnTo>
                  <a:pt x="4684" y="6420"/>
                </a:lnTo>
                <a:lnTo>
                  <a:pt x="4684" y="6420"/>
                </a:lnTo>
                <a:lnTo>
                  <a:pt x="4696" y="6420"/>
                </a:lnTo>
                <a:lnTo>
                  <a:pt x="4696" y="6420"/>
                </a:lnTo>
                <a:lnTo>
                  <a:pt x="4704" y="6420"/>
                </a:lnTo>
                <a:lnTo>
                  <a:pt x="4704" y="6394"/>
                </a:lnTo>
                <a:lnTo>
                  <a:pt x="4704" y="6394"/>
                </a:lnTo>
                <a:lnTo>
                  <a:pt x="4716" y="6394"/>
                </a:lnTo>
                <a:lnTo>
                  <a:pt x="4716" y="6394"/>
                </a:lnTo>
                <a:lnTo>
                  <a:pt x="4724" y="6394"/>
                </a:lnTo>
                <a:lnTo>
                  <a:pt x="4724" y="6376"/>
                </a:lnTo>
                <a:lnTo>
                  <a:pt x="4732" y="6376"/>
                </a:lnTo>
                <a:lnTo>
                  <a:pt x="4732" y="6376"/>
                </a:lnTo>
                <a:lnTo>
                  <a:pt x="4732" y="6376"/>
                </a:lnTo>
                <a:lnTo>
                  <a:pt x="4744" y="6376"/>
                </a:lnTo>
                <a:lnTo>
                  <a:pt x="4744" y="6358"/>
                </a:lnTo>
                <a:lnTo>
                  <a:pt x="4744" y="6358"/>
                </a:lnTo>
                <a:lnTo>
                  <a:pt x="4752" y="6358"/>
                </a:lnTo>
                <a:lnTo>
                  <a:pt x="4752" y="6358"/>
                </a:lnTo>
                <a:lnTo>
                  <a:pt x="4760" y="6358"/>
                </a:lnTo>
                <a:lnTo>
                  <a:pt x="4760" y="6358"/>
                </a:lnTo>
                <a:lnTo>
                  <a:pt x="4760" y="6332"/>
                </a:lnTo>
                <a:lnTo>
                  <a:pt x="4772" y="6332"/>
                </a:lnTo>
                <a:lnTo>
                  <a:pt x="4772" y="6332"/>
                </a:lnTo>
                <a:lnTo>
                  <a:pt x="4780" y="6332"/>
                </a:lnTo>
                <a:lnTo>
                  <a:pt x="4780" y="6332"/>
                </a:lnTo>
                <a:lnTo>
                  <a:pt x="4780" y="6314"/>
                </a:lnTo>
                <a:lnTo>
                  <a:pt x="4792" y="6314"/>
                </a:lnTo>
                <a:lnTo>
                  <a:pt x="4792" y="6314"/>
                </a:lnTo>
                <a:lnTo>
                  <a:pt x="5140" y="5826"/>
                </a:lnTo>
                <a:lnTo>
                  <a:pt x="5456" y="5241"/>
                </a:lnTo>
                <a:lnTo>
                  <a:pt x="5721" y="4541"/>
                </a:lnTo>
                <a:lnTo>
                  <a:pt x="5721" y="4524"/>
                </a:lnTo>
                <a:lnTo>
                  <a:pt x="5721" y="4524"/>
                </a:lnTo>
                <a:lnTo>
                  <a:pt x="5721" y="4524"/>
                </a:lnTo>
                <a:cubicBezTo>
                  <a:pt x="5725" y="4515"/>
                  <a:pt x="5729" y="4507"/>
                  <a:pt x="5733" y="4498"/>
                </a:cubicBezTo>
                <a:lnTo>
                  <a:pt x="5733" y="4498"/>
                </a:lnTo>
                <a:lnTo>
                  <a:pt x="5733" y="4498"/>
                </a:lnTo>
                <a:lnTo>
                  <a:pt x="5733" y="4480"/>
                </a:lnTo>
                <a:lnTo>
                  <a:pt x="5741" y="4480"/>
                </a:lnTo>
                <a:lnTo>
                  <a:pt x="5741" y="4462"/>
                </a:lnTo>
                <a:lnTo>
                  <a:pt x="5741" y="4462"/>
                </a:lnTo>
                <a:lnTo>
                  <a:pt x="5741" y="4462"/>
                </a:lnTo>
                <a:cubicBezTo>
                  <a:pt x="5744" y="4453"/>
                  <a:pt x="5746" y="4445"/>
                  <a:pt x="5749" y="4436"/>
                </a:cubicBezTo>
                <a:lnTo>
                  <a:pt x="5749" y="4436"/>
                </a:lnTo>
                <a:lnTo>
                  <a:pt x="5749" y="4436"/>
                </a:lnTo>
                <a:lnTo>
                  <a:pt x="5749" y="4418"/>
                </a:lnTo>
                <a:lnTo>
                  <a:pt x="5761" y="4418"/>
                </a:lnTo>
                <a:lnTo>
                  <a:pt x="5761" y="4400"/>
                </a:lnTo>
                <a:lnTo>
                  <a:pt x="5761" y="4400"/>
                </a:lnTo>
                <a:lnTo>
                  <a:pt x="5761" y="4400"/>
                </a:lnTo>
                <a:cubicBezTo>
                  <a:pt x="5764" y="4391"/>
                  <a:pt x="5766" y="4383"/>
                  <a:pt x="5769" y="4373"/>
                </a:cubicBezTo>
                <a:lnTo>
                  <a:pt x="5769" y="4373"/>
                </a:lnTo>
                <a:lnTo>
                  <a:pt x="5769" y="4373"/>
                </a:lnTo>
                <a:lnTo>
                  <a:pt x="5769" y="4356"/>
                </a:lnTo>
                <a:lnTo>
                  <a:pt x="5769" y="4356"/>
                </a:lnTo>
                <a:lnTo>
                  <a:pt x="5781" y="4356"/>
                </a:lnTo>
                <a:lnTo>
                  <a:pt x="5781" y="4330"/>
                </a:lnTo>
                <a:lnTo>
                  <a:pt x="5781" y="4330"/>
                </a:lnTo>
                <a:lnTo>
                  <a:pt x="5781" y="4311"/>
                </a:lnTo>
                <a:lnTo>
                  <a:pt x="5789" y="4311"/>
                </a:lnTo>
                <a:lnTo>
                  <a:pt x="5789" y="4311"/>
                </a:lnTo>
                <a:lnTo>
                  <a:pt x="5789" y="4294"/>
                </a:lnTo>
                <a:lnTo>
                  <a:pt x="5789" y="4294"/>
                </a:lnTo>
                <a:lnTo>
                  <a:pt x="5797" y="4294"/>
                </a:lnTo>
                <a:lnTo>
                  <a:pt x="5797" y="4267"/>
                </a:lnTo>
                <a:lnTo>
                  <a:pt x="5797" y="4267"/>
                </a:lnTo>
                <a:lnTo>
                  <a:pt x="5797" y="4250"/>
                </a:lnTo>
                <a:lnTo>
                  <a:pt x="5809" y="4250"/>
                </a:lnTo>
                <a:lnTo>
                  <a:pt x="5809" y="4250"/>
                </a:lnTo>
                <a:lnTo>
                  <a:pt x="5809" y="4232"/>
                </a:lnTo>
                <a:lnTo>
                  <a:pt x="5809" y="4232"/>
                </a:lnTo>
                <a:lnTo>
                  <a:pt x="5809" y="4232"/>
                </a:lnTo>
                <a:cubicBezTo>
                  <a:pt x="5812" y="4223"/>
                  <a:pt x="5814" y="4214"/>
                  <a:pt x="5817" y="4205"/>
                </a:cubicBezTo>
                <a:lnTo>
                  <a:pt x="5817" y="4205"/>
                </a:lnTo>
                <a:lnTo>
                  <a:pt x="5817" y="4188"/>
                </a:lnTo>
                <a:lnTo>
                  <a:pt x="5817" y="4188"/>
                </a:lnTo>
                <a:lnTo>
                  <a:pt x="5825" y="4188"/>
                </a:lnTo>
                <a:lnTo>
                  <a:pt x="5825" y="4161"/>
                </a:lnTo>
                <a:lnTo>
                  <a:pt x="5825" y="4161"/>
                </a:lnTo>
                <a:lnTo>
                  <a:pt x="5825" y="4161"/>
                </a:lnTo>
                <a:lnTo>
                  <a:pt x="5837" y="4143"/>
                </a:lnTo>
                <a:lnTo>
                  <a:pt x="5837" y="4143"/>
                </a:lnTo>
                <a:lnTo>
                  <a:pt x="5837" y="4126"/>
                </a:lnTo>
                <a:lnTo>
                  <a:pt x="5837" y="4126"/>
                </a:lnTo>
                <a:lnTo>
                  <a:pt x="5837" y="4126"/>
                </a:lnTo>
                <a:cubicBezTo>
                  <a:pt x="5840" y="4117"/>
                  <a:pt x="5842" y="4108"/>
                  <a:pt x="5845" y="4099"/>
                </a:cubicBezTo>
                <a:lnTo>
                  <a:pt x="5845" y="4099"/>
                </a:lnTo>
                <a:lnTo>
                  <a:pt x="5845" y="4099"/>
                </a:lnTo>
                <a:lnTo>
                  <a:pt x="5845" y="4081"/>
                </a:lnTo>
                <a:lnTo>
                  <a:pt x="5845" y="4081"/>
                </a:lnTo>
                <a:cubicBezTo>
                  <a:pt x="5848" y="4075"/>
                  <a:pt x="5850" y="4070"/>
                  <a:pt x="5853" y="4064"/>
                </a:cubicBezTo>
                <a:lnTo>
                  <a:pt x="5853" y="4064"/>
                </a:lnTo>
                <a:lnTo>
                  <a:pt x="5853" y="4064"/>
                </a:lnTo>
                <a:lnTo>
                  <a:pt x="5853" y="4037"/>
                </a:lnTo>
                <a:lnTo>
                  <a:pt x="5865" y="4037"/>
                </a:lnTo>
                <a:lnTo>
                  <a:pt x="5865" y="4037"/>
                </a:lnTo>
                <a:lnTo>
                  <a:pt x="5865" y="4019"/>
                </a:lnTo>
                <a:lnTo>
                  <a:pt x="5865" y="4019"/>
                </a:lnTo>
                <a:lnTo>
                  <a:pt x="5865" y="3992"/>
                </a:lnTo>
                <a:lnTo>
                  <a:pt x="5873" y="3992"/>
                </a:lnTo>
                <a:lnTo>
                  <a:pt x="5873" y="3992"/>
                </a:lnTo>
                <a:lnTo>
                  <a:pt x="5873" y="3975"/>
                </a:lnTo>
                <a:lnTo>
                  <a:pt x="5873" y="3975"/>
                </a:lnTo>
                <a:cubicBezTo>
                  <a:pt x="5877" y="3969"/>
                  <a:pt x="5881" y="3964"/>
                  <a:pt x="5885" y="3958"/>
                </a:cubicBezTo>
                <a:lnTo>
                  <a:pt x="5885" y="3958"/>
                </a:lnTo>
                <a:lnTo>
                  <a:pt x="5885" y="3958"/>
                </a:lnTo>
                <a:lnTo>
                  <a:pt x="5885" y="3930"/>
                </a:lnTo>
                <a:lnTo>
                  <a:pt x="5885" y="3930"/>
                </a:lnTo>
                <a:lnTo>
                  <a:pt x="5893" y="3930"/>
                </a:lnTo>
                <a:lnTo>
                  <a:pt x="5893" y="3913"/>
                </a:lnTo>
                <a:lnTo>
                  <a:pt x="5893" y="3913"/>
                </a:lnTo>
                <a:lnTo>
                  <a:pt x="5893" y="3895"/>
                </a:lnTo>
                <a:lnTo>
                  <a:pt x="5893" y="3895"/>
                </a:lnTo>
                <a:lnTo>
                  <a:pt x="5901" y="3895"/>
                </a:lnTo>
                <a:lnTo>
                  <a:pt x="5901" y="3869"/>
                </a:lnTo>
                <a:lnTo>
                  <a:pt x="5901" y="3869"/>
                </a:lnTo>
                <a:lnTo>
                  <a:pt x="5901" y="3851"/>
                </a:lnTo>
                <a:lnTo>
                  <a:pt x="5913" y="3851"/>
                </a:lnTo>
                <a:lnTo>
                  <a:pt x="5913" y="3851"/>
                </a:lnTo>
                <a:lnTo>
                  <a:pt x="5913" y="3824"/>
                </a:lnTo>
                <a:lnTo>
                  <a:pt x="5913" y="3824"/>
                </a:lnTo>
                <a:lnTo>
                  <a:pt x="5913" y="3807"/>
                </a:lnTo>
                <a:lnTo>
                  <a:pt x="5921" y="3807"/>
                </a:lnTo>
                <a:lnTo>
                  <a:pt x="5921" y="3807"/>
                </a:lnTo>
                <a:lnTo>
                  <a:pt x="5921" y="3788"/>
                </a:lnTo>
                <a:lnTo>
                  <a:pt x="5921" y="3788"/>
                </a:lnTo>
                <a:lnTo>
                  <a:pt x="5921" y="3788"/>
                </a:lnTo>
                <a:cubicBezTo>
                  <a:pt x="5924" y="3779"/>
                  <a:pt x="5926" y="3771"/>
                  <a:pt x="5929" y="3762"/>
                </a:cubicBezTo>
                <a:lnTo>
                  <a:pt x="5929" y="3762"/>
                </a:lnTo>
                <a:lnTo>
                  <a:pt x="5929" y="3745"/>
                </a:lnTo>
                <a:lnTo>
                  <a:pt x="5929" y="3745"/>
                </a:lnTo>
                <a:lnTo>
                  <a:pt x="5929" y="3745"/>
                </a:lnTo>
                <a:cubicBezTo>
                  <a:pt x="5933" y="3739"/>
                  <a:pt x="5937" y="3732"/>
                  <a:pt x="5941" y="3726"/>
                </a:cubicBezTo>
                <a:lnTo>
                  <a:pt x="5941" y="3726"/>
                </a:lnTo>
                <a:lnTo>
                  <a:pt x="5941" y="3700"/>
                </a:lnTo>
                <a:lnTo>
                  <a:pt x="5941" y="3700"/>
                </a:lnTo>
                <a:lnTo>
                  <a:pt x="5949" y="3700"/>
                </a:lnTo>
                <a:lnTo>
                  <a:pt x="5949" y="3682"/>
                </a:lnTo>
                <a:lnTo>
                  <a:pt x="5949" y="3682"/>
                </a:lnTo>
                <a:lnTo>
                  <a:pt x="5949" y="3682"/>
                </a:lnTo>
                <a:lnTo>
                  <a:pt x="5949" y="3656"/>
                </a:lnTo>
                <a:lnTo>
                  <a:pt x="5949" y="3656"/>
                </a:lnTo>
                <a:cubicBezTo>
                  <a:pt x="5953" y="3650"/>
                  <a:pt x="5957" y="3645"/>
                  <a:pt x="5961" y="3639"/>
                </a:cubicBezTo>
                <a:lnTo>
                  <a:pt x="5961" y="3639"/>
                </a:lnTo>
                <a:lnTo>
                  <a:pt x="5961" y="3639"/>
                </a:lnTo>
                <a:lnTo>
                  <a:pt x="5961" y="3620"/>
                </a:lnTo>
                <a:lnTo>
                  <a:pt x="5961" y="3620"/>
                </a:lnTo>
                <a:cubicBezTo>
                  <a:pt x="5964" y="3611"/>
                  <a:pt x="5966" y="3603"/>
                  <a:pt x="5969" y="3594"/>
                </a:cubicBezTo>
                <a:lnTo>
                  <a:pt x="5969" y="3594"/>
                </a:lnTo>
                <a:lnTo>
                  <a:pt x="5969" y="3594"/>
                </a:lnTo>
                <a:lnTo>
                  <a:pt x="5969" y="3577"/>
                </a:lnTo>
                <a:lnTo>
                  <a:pt x="5969" y="3577"/>
                </a:lnTo>
                <a:cubicBezTo>
                  <a:pt x="5972" y="3570"/>
                  <a:pt x="5974" y="3564"/>
                  <a:pt x="5977" y="3558"/>
                </a:cubicBezTo>
                <a:lnTo>
                  <a:pt x="5977" y="3558"/>
                </a:lnTo>
                <a:lnTo>
                  <a:pt x="5977" y="3558"/>
                </a:lnTo>
                <a:lnTo>
                  <a:pt x="5977" y="3532"/>
                </a:lnTo>
                <a:lnTo>
                  <a:pt x="5977" y="3532"/>
                </a:lnTo>
                <a:lnTo>
                  <a:pt x="5989" y="3532"/>
                </a:lnTo>
                <a:lnTo>
                  <a:pt x="5989" y="3514"/>
                </a:lnTo>
                <a:lnTo>
                  <a:pt x="5989" y="3514"/>
                </a:lnTo>
                <a:lnTo>
                  <a:pt x="5989" y="3488"/>
                </a:lnTo>
                <a:lnTo>
                  <a:pt x="5989" y="3488"/>
                </a:lnTo>
                <a:cubicBezTo>
                  <a:pt x="5992" y="3482"/>
                  <a:pt x="5994" y="3476"/>
                  <a:pt x="5997" y="3470"/>
                </a:cubicBezTo>
                <a:lnTo>
                  <a:pt x="5997" y="3470"/>
                </a:lnTo>
                <a:lnTo>
                  <a:pt x="5997" y="3470"/>
                </a:lnTo>
                <a:lnTo>
                  <a:pt x="5997" y="3452"/>
                </a:lnTo>
                <a:lnTo>
                  <a:pt x="5997" y="3452"/>
                </a:lnTo>
                <a:lnTo>
                  <a:pt x="6005" y="3452"/>
                </a:lnTo>
                <a:lnTo>
                  <a:pt x="6005" y="3426"/>
                </a:lnTo>
                <a:lnTo>
                  <a:pt x="6005" y="3426"/>
                </a:lnTo>
                <a:lnTo>
                  <a:pt x="6005" y="3407"/>
                </a:lnTo>
                <a:lnTo>
                  <a:pt x="6005" y="3407"/>
                </a:lnTo>
                <a:lnTo>
                  <a:pt x="6017" y="3407"/>
                </a:lnTo>
                <a:lnTo>
                  <a:pt x="6017" y="3390"/>
                </a:lnTo>
                <a:lnTo>
                  <a:pt x="6017" y="3390"/>
                </a:lnTo>
                <a:lnTo>
                  <a:pt x="6017" y="3364"/>
                </a:lnTo>
                <a:lnTo>
                  <a:pt x="6017" y="3364"/>
                </a:lnTo>
                <a:lnTo>
                  <a:pt x="6025" y="3364"/>
                </a:lnTo>
                <a:lnTo>
                  <a:pt x="6025" y="3346"/>
                </a:lnTo>
                <a:lnTo>
                  <a:pt x="6025" y="3346"/>
                </a:lnTo>
                <a:lnTo>
                  <a:pt x="6025" y="3319"/>
                </a:lnTo>
                <a:lnTo>
                  <a:pt x="6025" y="3319"/>
                </a:lnTo>
                <a:lnTo>
                  <a:pt x="6037" y="3319"/>
                </a:lnTo>
                <a:lnTo>
                  <a:pt x="6037" y="3301"/>
                </a:lnTo>
                <a:lnTo>
                  <a:pt x="6037" y="3301"/>
                </a:lnTo>
                <a:lnTo>
                  <a:pt x="6037" y="3284"/>
                </a:lnTo>
                <a:lnTo>
                  <a:pt x="6037" y="3284"/>
                </a:lnTo>
                <a:lnTo>
                  <a:pt x="6037" y="3284"/>
                </a:lnTo>
                <a:cubicBezTo>
                  <a:pt x="6040" y="3275"/>
                  <a:pt x="6042" y="3267"/>
                  <a:pt x="6045" y="3258"/>
                </a:cubicBezTo>
                <a:lnTo>
                  <a:pt x="6045" y="3258"/>
                </a:lnTo>
                <a:lnTo>
                  <a:pt x="6045" y="3239"/>
                </a:lnTo>
                <a:lnTo>
                  <a:pt x="6045" y="3239"/>
                </a:lnTo>
                <a:lnTo>
                  <a:pt x="6045" y="3239"/>
                </a:lnTo>
                <a:cubicBezTo>
                  <a:pt x="6048" y="3233"/>
                  <a:pt x="6050" y="3228"/>
                  <a:pt x="6053" y="3222"/>
                </a:cubicBezTo>
                <a:lnTo>
                  <a:pt x="6053" y="3222"/>
                </a:lnTo>
                <a:lnTo>
                  <a:pt x="6053" y="3222"/>
                </a:lnTo>
                <a:lnTo>
                  <a:pt x="6053" y="3195"/>
                </a:lnTo>
                <a:lnTo>
                  <a:pt x="6053" y="3195"/>
                </a:lnTo>
                <a:lnTo>
                  <a:pt x="6065" y="3177"/>
                </a:lnTo>
                <a:lnTo>
                  <a:pt x="6065" y="3177"/>
                </a:lnTo>
                <a:lnTo>
                  <a:pt x="6065" y="3151"/>
                </a:lnTo>
                <a:lnTo>
                  <a:pt x="6065" y="3151"/>
                </a:lnTo>
                <a:lnTo>
                  <a:pt x="6065" y="3151"/>
                </a:lnTo>
                <a:cubicBezTo>
                  <a:pt x="6068" y="3144"/>
                  <a:pt x="6070" y="3139"/>
                  <a:pt x="6073" y="3133"/>
                </a:cubicBezTo>
                <a:lnTo>
                  <a:pt x="6073" y="3133"/>
                </a:lnTo>
                <a:lnTo>
                  <a:pt x="6073" y="3115"/>
                </a:lnTo>
                <a:lnTo>
                  <a:pt x="6073" y="3115"/>
                </a:lnTo>
                <a:lnTo>
                  <a:pt x="6073" y="3115"/>
                </a:lnTo>
                <a:lnTo>
                  <a:pt x="6073" y="3088"/>
                </a:lnTo>
                <a:lnTo>
                  <a:pt x="6081" y="3088"/>
                </a:lnTo>
                <a:lnTo>
                  <a:pt x="6081" y="3088"/>
                </a:lnTo>
                <a:lnTo>
                  <a:pt x="6081" y="3071"/>
                </a:lnTo>
                <a:lnTo>
                  <a:pt x="6081" y="3071"/>
                </a:lnTo>
                <a:lnTo>
                  <a:pt x="6081" y="3054"/>
                </a:lnTo>
                <a:lnTo>
                  <a:pt x="6093" y="3054"/>
                </a:lnTo>
                <a:lnTo>
                  <a:pt x="6093" y="3054"/>
                </a:lnTo>
                <a:lnTo>
                  <a:pt x="6093" y="3027"/>
                </a:lnTo>
                <a:lnTo>
                  <a:pt x="6093" y="3027"/>
                </a:lnTo>
                <a:lnTo>
                  <a:pt x="6093" y="3009"/>
                </a:lnTo>
                <a:lnTo>
                  <a:pt x="6101" y="3009"/>
                </a:lnTo>
                <a:lnTo>
                  <a:pt x="6101" y="3009"/>
                </a:lnTo>
                <a:lnTo>
                  <a:pt x="6101" y="2982"/>
                </a:lnTo>
                <a:lnTo>
                  <a:pt x="6101" y="2982"/>
                </a:lnTo>
                <a:lnTo>
                  <a:pt x="6101" y="2965"/>
                </a:lnTo>
                <a:lnTo>
                  <a:pt x="6113" y="2965"/>
                </a:lnTo>
                <a:lnTo>
                  <a:pt x="6113" y="2965"/>
                </a:lnTo>
                <a:lnTo>
                  <a:pt x="6113" y="2947"/>
                </a:lnTo>
                <a:lnTo>
                  <a:pt x="6113" y="2947"/>
                </a:lnTo>
                <a:lnTo>
                  <a:pt x="6113" y="2920"/>
                </a:lnTo>
                <a:lnTo>
                  <a:pt x="6113" y="2920"/>
                </a:lnTo>
                <a:lnTo>
                  <a:pt x="6121" y="2920"/>
                </a:lnTo>
                <a:lnTo>
                  <a:pt x="6712" y="0"/>
                </a:lnTo>
                <a:cubicBezTo>
                  <a:pt x="7906" y="733"/>
                  <a:pt x="8904" y="1628"/>
                  <a:pt x="10000" y="2442"/>
                </a:cubicBezTo>
                <a:cubicBezTo>
                  <a:pt x="9984" y="2525"/>
                  <a:pt x="9968" y="2607"/>
                  <a:pt x="9952" y="2690"/>
                </a:cubicBezTo>
                <a:cubicBezTo>
                  <a:pt x="9924" y="2670"/>
                  <a:pt x="9896" y="2648"/>
                  <a:pt x="9868" y="2628"/>
                </a:cubicBezTo>
                <a:lnTo>
                  <a:pt x="9724" y="2504"/>
                </a:lnTo>
                <a:lnTo>
                  <a:pt x="9580" y="2380"/>
                </a:lnTo>
                <a:cubicBezTo>
                  <a:pt x="9552" y="2357"/>
                  <a:pt x="9524" y="2332"/>
                  <a:pt x="9496" y="2309"/>
                </a:cubicBezTo>
                <a:lnTo>
                  <a:pt x="8887" y="1805"/>
                </a:lnTo>
                <a:close/>
              </a:path>
            </a:pathLst>
          </a:custGeom>
          <a:noFill/>
          <a:ln w="31750">
            <a:solidFill>
              <a:srgbClr val="C00000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4" name="Freeform 6">
            <a:extLst>
              <a:ext uri="{FF2B5EF4-FFF2-40B4-BE49-F238E27FC236}">
                <a16:creationId xmlns:a16="http://schemas.microsoft.com/office/drawing/2014/main" xmlns="" id="{BEAF2D16-6159-47FE-7296-A8C4E906DD71}"/>
              </a:ext>
            </a:extLst>
          </p:cNvPr>
          <p:cNvSpPr>
            <a:spLocks/>
          </p:cNvSpPr>
          <p:nvPr/>
        </p:nvSpPr>
        <p:spPr bwMode="auto">
          <a:xfrm>
            <a:off x="510990" y="6071512"/>
            <a:ext cx="1770546" cy="3025700"/>
          </a:xfrm>
          <a:custGeom>
            <a:avLst/>
            <a:gdLst>
              <a:gd name="T0" fmla="*/ 1674 w 1726"/>
              <a:gd name="T1" fmla="*/ 1437 h 2910"/>
              <a:gd name="T2" fmla="*/ 1681 w 1726"/>
              <a:gd name="T3" fmla="*/ 1471 h 2910"/>
              <a:gd name="T4" fmla="*/ 1612 w 1726"/>
              <a:gd name="T5" fmla="*/ 1613 h 2910"/>
              <a:gd name="T6" fmla="*/ 1603 w 1726"/>
              <a:gd name="T7" fmla="*/ 1882 h 2910"/>
              <a:gd name="T8" fmla="*/ 1612 w 1726"/>
              <a:gd name="T9" fmla="*/ 1998 h 2910"/>
              <a:gd name="T10" fmla="*/ 1588 w 1726"/>
              <a:gd name="T11" fmla="*/ 2095 h 2910"/>
              <a:gd name="T12" fmla="*/ 1520 w 1726"/>
              <a:gd name="T13" fmla="*/ 2212 h 2910"/>
              <a:gd name="T14" fmla="*/ 1510 w 1726"/>
              <a:gd name="T15" fmla="*/ 2369 h 2910"/>
              <a:gd name="T16" fmla="*/ 1527 w 1726"/>
              <a:gd name="T17" fmla="*/ 2487 h 2910"/>
              <a:gd name="T18" fmla="*/ 1501 w 1726"/>
              <a:gd name="T19" fmla="*/ 2495 h 2910"/>
              <a:gd name="T20" fmla="*/ 1489 w 1726"/>
              <a:gd name="T21" fmla="*/ 2506 h 2910"/>
              <a:gd name="T22" fmla="*/ 1482 w 1726"/>
              <a:gd name="T23" fmla="*/ 2518 h 2910"/>
              <a:gd name="T24" fmla="*/ 1477 w 1726"/>
              <a:gd name="T25" fmla="*/ 2535 h 2910"/>
              <a:gd name="T26" fmla="*/ 1475 w 1726"/>
              <a:gd name="T27" fmla="*/ 2556 h 2910"/>
              <a:gd name="T28" fmla="*/ 1475 w 1726"/>
              <a:gd name="T29" fmla="*/ 2578 h 2910"/>
              <a:gd name="T30" fmla="*/ 1484 w 1726"/>
              <a:gd name="T31" fmla="*/ 2606 h 2910"/>
              <a:gd name="T32" fmla="*/ 1496 w 1726"/>
              <a:gd name="T33" fmla="*/ 2642 h 2910"/>
              <a:gd name="T34" fmla="*/ 1505 w 1726"/>
              <a:gd name="T35" fmla="*/ 2658 h 2910"/>
              <a:gd name="T36" fmla="*/ 1520 w 1726"/>
              <a:gd name="T37" fmla="*/ 2668 h 2910"/>
              <a:gd name="T38" fmla="*/ 1532 w 1726"/>
              <a:gd name="T39" fmla="*/ 2673 h 2910"/>
              <a:gd name="T40" fmla="*/ 1548 w 1726"/>
              <a:gd name="T41" fmla="*/ 2673 h 2910"/>
              <a:gd name="T42" fmla="*/ 1572 w 1726"/>
              <a:gd name="T43" fmla="*/ 2668 h 2910"/>
              <a:gd name="T44" fmla="*/ 1626 w 1726"/>
              <a:gd name="T45" fmla="*/ 2735 h 2910"/>
              <a:gd name="T46" fmla="*/ 1634 w 1726"/>
              <a:gd name="T47" fmla="*/ 2758 h 2910"/>
              <a:gd name="T48" fmla="*/ 1648 w 1726"/>
              <a:gd name="T49" fmla="*/ 2825 h 2910"/>
              <a:gd name="T50" fmla="*/ 1638 w 1726"/>
              <a:gd name="T51" fmla="*/ 2822 h 2910"/>
              <a:gd name="T52" fmla="*/ 1612 w 1726"/>
              <a:gd name="T53" fmla="*/ 2830 h 2910"/>
              <a:gd name="T54" fmla="*/ 1596 w 1726"/>
              <a:gd name="T55" fmla="*/ 2780 h 2910"/>
              <a:gd name="T56" fmla="*/ 1515 w 1726"/>
              <a:gd name="T57" fmla="*/ 2806 h 2910"/>
              <a:gd name="T58" fmla="*/ 1503 w 1726"/>
              <a:gd name="T59" fmla="*/ 2868 h 2910"/>
              <a:gd name="T60" fmla="*/ 1517 w 1726"/>
              <a:gd name="T61" fmla="*/ 2910 h 2910"/>
              <a:gd name="T62" fmla="*/ 1662 w 1726"/>
              <a:gd name="T63" fmla="*/ 2865 h 2910"/>
              <a:gd name="T64" fmla="*/ 1634 w 1726"/>
              <a:gd name="T65" fmla="*/ 2716 h 2910"/>
              <a:gd name="T66" fmla="*/ 1515 w 1726"/>
              <a:gd name="T67" fmla="*/ 2316 h 2910"/>
              <a:gd name="T68" fmla="*/ 1555 w 1726"/>
              <a:gd name="T69" fmla="*/ 2176 h 2910"/>
              <a:gd name="T70" fmla="*/ 1612 w 1726"/>
              <a:gd name="T71" fmla="*/ 2062 h 2910"/>
              <a:gd name="T72" fmla="*/ 1624 w 1726"/>
              <a:gd name="T73" fmla="*/ 1991 h 2910"/>
              <a:gd name="T74" fmla="*/ 1603 w 1726"/>
              <a:gd name="T75" fmla="*/ 1810 h 2910"/>
              <a:gd name="T76" fmla="*/ 1631 w 1726"/>
              <a:gd name="T77" fmla="*/ 1594 h 2910"/>
              <a:gd name="T78" fmla="*/ 1726 w 1726"/>
              <a:gd name="T79" fmla="*/ 1416 h 2910"/>
              <a:gd name="T80" fmla="*/ 1277 w 1726"/>
              <a:gd name="T81" fmla="*/ 1150 h 2910"/>
              <a:gd name="T82" fmla="*/ 909 w 1726"/>
              <a:gd name="T83" fmla="*/ 782 h 2910"/>
              <a:gd name="T84" fmla="*/ 473 w 1726"/>
              <a:gd name="T85" fmla="*/ 233 h 2910"/>
              <a:gd name="T86" fmla="*/ 247 w 1726"/>
              <a:gd name="T87" fmla="*/ 62 h 2910"/>
              <a:gd name="T88" fmla="*/ 0 w 1726"/>
              <a:gd name="T89" fmla="*/ 31 h 2910"/>
              <a:gd name="T90" fmla="*/ 235 w 1726"/>
              <a:gd name="T91" fmla="*/ 90 h 2910"/>
              <a:gd name="T92" fmla="*/ 449 w 1726"/>
              <a:gd name="T93" fmla="*/ 254 h 2910"/>
              <a:gd name="T94" fmla="*/ 712 w 1726"/>
              <a:gd name="T95" fmla="*/ 582 h 2910"/>
              <a:gd name="T96" fmla="*/ 988 w 1726"/>
              <a:gd name="T97" fmla="*/ 927 h 2910"/>
              <a:gd name="T98" fmla="*/ 1351 w 1726"/>
              <a:gd name="T99" fmla="*/ 1245 h 2910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670 w 10000"/>
              <a:gd name="connsiteY96" fmla="*/ 9952 h 10144"/>
              <a:gd name="connsiteX97" fmla="*/ 9768 w 10000"/>
              <a:gd name="connsiteY97" fmla="*/ 9935 h 10144"/>
              <a:gd name="connsiteX98" fmla="*/ 9467 w 10000"/>
              <a:gd name="connsiteY98" fmla="*/ 9333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13 w 10000"/>
              <a:gd name="connsiteY96" fmla="*/ 10062 h 10144"/>
              <a:gd name="connsiteX97" fmla="*/ 9768 w 10000"/>
              <a:gd name="connsiteY97" fmla="*/ 9935 h 10144"/>
              <a:gd name="connsiteX98" fmla="*/ 9467 w 10000"/>
              <a:gd name="connsiteY98" fmla="*/ 9333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13 w 10000"/>
              <a:gd name="connsiteY96" fmla="*/ 10062 h 10144"/>
              <a:gd name="connsiteX97" fmla="*/ 9676 w 10000"/>
              <a:gd name="connsiteY97" fmla="*/ 9952 h 10144"/>
              <a:gd name="connsiteX98" fmla="*/ 9467 w 10000"/>
              <a:gd name="connsiteY98" fmla="*/ 9333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13 w 10000"/>
              <a:gd name="connsiteY96" fmla="*/ 10062 h 10144"/>
              <a:gd name="connsiteX97" fmla="*/ 9676 w 10000"/>
              <a:gd name="connsiteY97" fmla="*/ 9952 h 10144"/>
              <a:gd name="connsiteX98" fmla="*/ 9794 w 10000"/>
              <a:gd name="connsiteY98" fmla="*/ 9932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13 w 10000"/>
              <a:gd name="connsiteY96" fmla="*/ 10062 h 10144"/>
              <a:gd name="connsiteX97" fmla="*/ 9676 w 10000"/>
              <a:gd name="connsiteY97" fmla="*/ 9952 h 10144"/>
              <a:gd name="connsiteX98" fmla="*/ 9794 w 10000"/>
              <a:gd name="connsiteY98" fmla="*/ 9932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13 w 10000"/>
              <a:gd name="connsiteY96" fmla="*/ 10062 h 10144"/>
              <a:gd name="connsiteX97" fmla="*/ 9676 w 10000"/>
              <a:gd name="connsiteY97" fmla="*/ 9952 h 10144"/>
              <a:gd name="connsiteX98" fmla="*/ 9794 w 10000"/>
              <a:gd name="connsiteY98" fmla="*/ 9932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13 w 10000"/>
              <a:gd name="connsiteY96" fmla="*/ 10062 h 10144"/>
              <a:gd name="connsiteX97" fmla="*/ 9676 w 10000"/>
              <a:gd name="connsiteY97" fmla="*/ 9952 h 10144"/>
              <a:gd name="connsiteX98" fmla="*/ 9794 w 10000"/>
              <a:gd name="connsiteY98" fmla="*/ 9932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70 w 10000"/>
              <a:gd name="connsiteY96" fmla="*/ 10041 h 10144"/>
              <a:gd name="connsiteX97" fmla="*/ 9676 w 10000"/>
              <a:gd name="connsiteY97" fmla="*/ 9952 h 10144"/>
              <a:gd name="connsiteX98" fmla="*/ 9794 w 10000"/>
              <a:gd name="connsiteY98" fmla="*/ 9932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44"/>
              <a:gd name="connsiteX1" fmla="*/ 8830 w 10000"/>
              <a:gd name="connsiteY1" fmla="*/ 4677 h 10144"/>
              <a:gd name="connsiteX2" fmla="*/ 9699 w 10000"/>
              <a:gd name="connsiteY2" fmla="*/ 4938 h 10144"/>
              <a:gd name="connsiteX3" fmla="*/ 9751 w 10000"/>
              <a:gd name="connsiteY3" fmla="*/ 4979 h 10144"/>
              <a:gd name="connsiteX4" fmla="*/ 9751 w 10000"/>
              <a:gd name="connsiteY4" fmla="*/ 5038 h 10144"/>
              <a:gd name="connsiteX5" fmla="*/ 9739 w 10000"/>
              <a:gd name="connsiteY5" fmla="*/ 5055 h 10144"/>
              <a:gd name="connsiteX6" fmla="*/ 9531 w 10000"/>
              <a:gd name="connsiteY6" fmla="*/ 5265 h 10144"/>
              <a:gd name="connsiteX7" fmla="*/ 9397 w 10000"/>
              <a:gd name="connsiteY7" fmla="*/ 5436 h 10144"/>
              <a:gd name="connsiteX8" fmla="*/ 9340 w 10000"/>
              <a:gd name="connsiteY8" fmla="*/ 5543 h 10144"/>
              <a:gd name="connsiteX9" fmla="*/ 9218 w 10000"/>
              <a:gd name="connsiteY9" fmla="*/ 5845 h 10144"/>
              <a:gd name="connsiteX10" fmla="*/ 9200 w 10000"/>
              <a:gd name="connsiteY10" fmla="*/ 6155 h 10144"/>
              <a:gd name="connsiteX11" fmla="*/ 9287 w 10000"/>
              <a:gd name="connsiteY11" fmla="*/ 6467 h 10144"/>
              <a:gd name="connsiteX12" fmla="*/ 9357 w 10000"/>
              <a:gd name="connsiteY12" fmla="*/ 6784 h 10144"/>
              <a:gd name="connsiteX13" fmla="*/ 9340 w 10000"/>
              <a:gd name="connsiteY13" fmla="*/ 6842 h 10144"/>
              <a:gd name="connsiteX14" fmla="*/ 9340 w 10000"/>
              <a:gd name="connsiteY14" fmla="*/ 6866 h 10144"/>
              <a:gd name="connsiteX15" fmla="*/ 9340 w 10000"/>
              <a:gd name="connsiteY15" fmla="*/ 6873 h 10144"/>
              <a:gd name="connsiteX16" fmla="*/ 9287 w 10000"/>
              <a:gd name="connsiteY16" fmla="*/ 7038 h 10144"/>
              <a:gd name="connsiteX17" fmla="*/ 9200 w 10000"/>
              <a:gd name="connsiteY17" fmla="*/ 7199 h 10144"/>
              <a:gd name="connsiteX18" fmla="*/ 8969 w 10000"/>
              <a:gd name="connsiteY18" fmla="*/ 7436 h 10144"/>
              <a:gd name="connsiteX19" fmla="*/ 8957 w 10000"/>
              <a:gd name="connsiteY19" fmla="*/ 7454 h 10144"/>
              <a:gd name="connsiteX20" fmla="*/ 8806 w 10000"/>
              <a:gd name="connsiteY20" fmla="*/ 7601 h 10144"/>
              <a:gd name="connsiteX21" fmla="*/ 8720 w 10000"/>
              <a:gd name="connsiteY21" fmla="*/ 7773 h 10144"/>
              <a:gd name="connsiteX22" fmla="*/ 8696 w 10000"/>
              <a:gd name="connsiteY22" fmla="*/ 7959 h 10144"/>
              <a:gd name="connsiteX23" fmla="*/ 8749 w 10000"/>
              <a:gd name="connsiteY23" fmla="*/ 8141 h 10144"/>
              <a:gd name="connsiteX24" fmla="*/ 8876 w 10000"/>
              <a:gd name="connsiteY24" fmla="*/ 8351 h 10144"/>
              <a:gd name="connsiteX25" fmla="*/ 8957 w 10000"/>
              <a:gd name="connsiteY25" fmla="*/ 8522 h 10144"/>
              <a:gd name="connsiteX26" fmla="*/ 8847 w 10000"/>
              <a:gd name="connsiteY26" fmla="*/ 8546 h 10144"/>
              <a:gd name="connsiteX27" fmla="*/ 8818 w 10000"/>
              <a:gd name="connsiteY27" fmla="*/ 8546 h 10144"/>
              <a:gd name="connsiteX28" fmla="*/ 8737 w 10000"/>
              <a:gd name="connsiteY28" fmla="*/ 8564 h 10144"/>
              <a:gd name="connsiteX29" fmla="*/ 8696 w 10000"/>
              <a:gd name="connsiteY29" fmla="*/ 8574 h 10144"/>
              <a:gd name="connsiteX30" fmla="*/ 8667 w 10000"/>
              <a:gd name="connsiteY30" fmla="*/ 8588 h 10144"/>
              <a:gd name="connsiteX31" fmla="*/ 8638 w 10000"/>
              <a:gd name="connsiteY31" fmla="*/ 8605 h 10144"/>
              <a:gd name="connsiteX32" fmla="*/ 8627 w 10000"/>
              <a:gd name="connsiteY32" fmla="*/ 8612 h 10144"/>
              <a:gd name="connsiteX33" fmla="*/ 8627 w 10000"/>
              <a:gd name="connsiteY33" fmla="*/ 8622 h 10144"/>
              <a:gd name="connsiteX34" fmla="*/ 8598 w 10000"/>
              <a:gd name="connsiteY34" fmla="*/ 8639 h 10144"/>
              <a:gd name="connsiteX35" fmla="*/ 8586 w 10000"/>
              <a:gd name="connsiteY35" fmla="*/ 8653 h 10144"/>
              <a:gd name="connsiteX36" fmla="*/ 8569 w 10000"/>
              <a:gd name="connsiteY36" fmla="*/ 8670 h 10144"/>
              <a:gd name="connsiteX37" fmla="*/ 8557 w 10000"/>
              <a:gd name="connsiteY37" fmla="*/ 8694 h 10144"/>
              <a:gd name="connsiteX38" fmla="*/ 8557 w 10000"/>
              <a:gd name="connsiteY38" fmla="*/ 8711 h 10144"/>
              <a:gd name="connsiteX39" fmla="*/ 8557 w 10000"/>
              <a:gd name="connsiteY39" fmla="*/ 8735 h 10144"/>
              <a:gd name="connsiteX40" fmla="*/ 8557 w 10000"/>
              <a:gd name="connsiteY40" fmla="*/ 8753 h 10144"/>
              <a:gd name="connsiteX41" fmla="*/ 8546 w 10000"/>
              <a:gd name="connsiteY41" fmla="*/ 8784 h 10144"/>
              <a:gd name="connsiteX42" fmla="*/ 8546 w 10000"/>
              <a:gd name="connsiteY42" fmla="*/ 8808 h 10144"/>
              <a:gd name="connsiteX43" fmla="*/ 8546 w 10000"/>
              <a:gd name="connsiteY43" fmla="*/ 8835 h 10144"/>
              <a:gd name="connsiteX44" fmla="*/ 8546 w 10000"/>
              <a:gd name="connsiteY44" fmla="*/ 8859 h 10144"/>
              <a:gd name="connsiteX45" fmla="*/ 8557 w 10000"/>
              <a:gd name="connsiteY45" fmla="*/ 8883 h 10144"/>
              <a:gd name="connsiteX46" fmla="*/ 8569 w 10000"/>
              <a:gd name="connsiteY46" fmla="*/ 8900 h 10144"/>
              <a:gd name="connsiteX47" fmla="*/ 8598 w 10000"/>
              <a:gd name="connsiteY47" fmla="*/ 8955 h 10144"/>
              <a:gd name="connsiteX48" fmla="*/ 8627 w 10000"/>
              <a:gd name="connsiteY48" fmla="*/ 9021 h 10144"/>
              <a:gd name="connsiteX49" fmla="*/ 8656 w 10000"/>
              <a:gd name="connsiteY49" fmla="*/ 9062 h 10144"/>
              <a:gd name="connsiteX50" fmla="*/ 8667 w 10000"/>
              <a:gd name="connsiteY50" fmla="*/ 9079 h 10144"/>
              <a:gd name="connsiteX51" fmla="*/ 8679 w 10000"/>
              <a:gd name="connsiteY51" fmla="*/ 9103 h 10144"/>
              <a:gd name="connsiteX52" fmla="*/ 8696 w 10000"/>
              <a:gd name="connsiteY52" fmla="*/ 9120 h 10144"/>
              <a:gd name="connsiteX53" fmla="*/ 8720 w 10000"/>
              <a:gd name="connsiteY53" fmla="*/ 9134 h 10144"/>
              <a:gd name="connsiteX54" fmla="*/ 8749 w 10000"/>
              <a:gd name="connsiteY54" fmla="*/ 9144 h 10144"/>
              <a:gd name="connsiteX55" fmla="*/ 8766 w 10000"/>
              <a:gd name="connsiteY55" fmla="*/ 9162 h 10144"/>
              <a:gd name="connsiteX56" fmla="*/ 8806 w 10000"/>
              <a:gd name="connsiteY56" fmla="*/ 9168 h 10144"/>
              <a:gd name="connsiteX57" fmla="*/ 8830 w 10000"/>
              <a:gd name="connsiteY57" fmla="*/ 9175 h 10144"/>
              <a:gd name="connsiteX58" fmla="*/ 8859 w 10000"/>
              <a:gd name="connsiteY58" fmla="*/ 9186 h 10144"/>
              <a:gd name="connsiteX59" fmla="*/ 8876 w 10000"/>
              <a:gd name="connsiteY59" fmla="*/ 9186 h 10144"/>
              <a:gd name="connsiteX60" fmla="*/ 8899 w 10000"/>
              <a:gd name="connsiteY60" fmla="*/ 9186 h 10144"/>
              <a:gd name="connsiteX61" fmla="*/ 8940 w 10000"/>
              <a:gd name="connsiteY61" fmla="*/ 9186 h 10144"/>
              <a:gd name="connsiteX62" fmla="*/ 8969 w 10000"/>
              <a:gd name="connsiteY62" fmla="*/ 9186 h 10144"/>
              <a:gd name="connsiteX63" fmla="*/ 9009 w 10000"/>
              <a:gd name="connsiteY63" fmla="*/ 9186 h 10144"/>
              <a:gd name="connsiteX64" fmla="*/ 9027 w 10000"/>
              <a:gd name="connsiteY64" fmla="*/ 9186 h 10144"/>
              <a:gd name="connsiteX65" fmla="*/ 9108 w 10000"/>
              <a:gd name="connsiteY65" fmla="*/ 9168 h 10144"/>
              <a:gd name="connsiteX66" fmla="*/ 9160 w 10000"/>
              <a:gd name="connsiteY66" fmla="*/ 9162 h 10144"/>
              <a:gd name="connsiteX67" fmla="*/ 9287 w 10000"/>
              <a:gd name="connsiteY67" fmla="*/ 9134 h 10144"/>
              <a:gd name="connsiteX68" fmla="*/ 9421 w 10000"/>
              <a:gd name="connsiteY68" fmla="*/ 9399 h 10144"/>
              <a:gd name="connsiteX69" fmla="*/ 9438 w 10000"/>
              <a:gd name="connsiteY69" fmla="*/ 9423 h 10144"/>
              <a:gd name="connsiteX70" fmla="*/ 9467 w 10000"/>
              <a:gd name="connsiteY70" fmla="*/ 9464 h 10144"/>
              <a:gd name="connsiteX71" fmla="*/ 9467 w 10000"/>
              <a:gd name="connsiteY71" fmla="*/ 9478 h 10144"/>
              <a:gd name="connsiteX72" fmla="*/ 9490 w 10000"/>
              <a:gd name="connsiteY72" fmla="*/ 9567 h 10144"/>
              <a:gd name="connsiteX73" fmla="*/ 9560 w 10000"/>
              <a:gd name="connsiteY73" fmla="*/ 9708 h 10144"/>
              <a:gd name="connsiteX74" fmla="*/ 9548 w 10000"/>
              <a:gd name="connsiteY74" fmla="*/ 9708 h 10144"/>
              <a:gd name="connsiteX75" fmla="*/ 9508 w 10000"/>
              <a:gd name="connsiteY75" fmla="*/ 9715 h 10144"/>
              <a:gd name="connsiteX76" fmla="*/ 9508 w 10000"/>
              <a:gd name="connsiteY76" fmla="*/ 9698 h 10144"/>
              <a:gd name="connsiteX77" fmla="*/ 9490 w 10000"/>
              <a:gd name="connsiteY77" fmla="*/ 9698 h 10144"/>
              <a:gd name="connsiteX78" fmla="*/ 9490 w 10000"/>
              <a:gd name="connsiteY78" fmla="*/ 9691 h 10144"/>
              <a:gd name="connsiteX79" fmla="*/ 9490 w 10000"/>
              <a:gd name="connsiteY79" fmla="*/ 9691 h 10144"/>
              <a:gd name="connsiteX80" fmla="*/ 9340 w 10000"/>
              <a:gd name="connsiteY80" fmla="*/ 9725 h 10144"/>
              <a:gd name="connsiteX81" fmla="*/ 9340 w 10000"/>
              <a:gd name="connsiteY81" fmla="*/ 9715 h 10144"/>
              <a:gd name="connsiteX82" fmla="*/ 9311 w 10000"/>
              <a:gd name="connsiteY82" fmla="*/ 9674 h 10144"/>
              <a:gd name="connsiteX83" fmla="*/ 9247 w 10000"/>
              <a:gd name="connsiteY83" fmla="*/ 9553 h 10144"/>
              <a:gd name="connsiteX84" fmla="*/ 9247 w 10000"/>
              <a:gd name="connsiteY84" fmla="*/ 9553 h 10144"/>
              <a:gd name="connsiteX85" fmla="*/ 8859 w 10000"/>
              <a:gd name="connsiteY85" fmla="*/ 9625 h 10144"/>
              <a:gd name="connsiteX86" fmla="*/ 8778 w 10000"/>
              <a:gd name="connsiteY86" fmla="*/ 9643 h 10144"/>
              <a:gd name="connsiteX87" fmla="*/ 8720 w 10000"/>
              <a:gd name="connsiteY87" fmla="*/ 9660 h 10144"/>
              <a:gd name="connsiteX88" fmla="*/ 8830 w 10000"/>
              <a:gd name="connsiteY88" fmla="*/ 9821 h 10144"/>
              <a:gd name="connsiteX89" fmla="*/ 8708 w 10000"/>
              <a:gd name="connsiteY89" fmla="*/ 9856 h 10144"/>
              <a:gd name="connsiteX90" fmla="*/ 8789 w 10000"/>
              <a:gd name="connsiteY90" fmla="*/ 10000 h 10144"/>
              <a:gd name="connsiteX91" fmla="*/ 8789 w 10000"/>
              <a:gd name="connsiteY91" fmla="*/ 10000 h 10144"/>
              <a:gd name="connsiteX92" fmla="*/ 8789 w 10000"/>
              <a:gd name="connsiteY92" fmla="*/ 10000 h 10144"/>
              <a:gd name="connsiteX93" fmla="*/ 8928 w 10000"/>
              <a:gd name="connsiteY93" fmla="*/ 9976 h 10144"/>
              <a:gd name="connsiteX94" fmla="*/ 9177 w 10000"/>
              <a:gd name="connsiteY94" fmla="*/ 9928 h 10144"/>
              <a:gd name="connsiteX95" fmla="*/ 9323 w 10000"/>
              <a:gd name="connsiteY95" fmla="*/ 10144 h 10144"/>
              <a:gd name="connsiteX96" fmla="*/ 9770 w 10000"/>
              <a:gd name="connsiteY96" fmla="*/ 10058 h 10144"/>
              <a:gd name="connsiteX97" fmla="*/ 9676 w 10000"/>
              <a:gd name="connsiteY97" fmla="*/ 9952 h 10144"/>
              <a:gd name="connsiteX98" fmla="*/ 9794 w 10000"/>
              <a:gd name="connsiteY98" fmla="*/ 9932 h 10144"/>
              <a:gd name="connsiteX99" fmla="*/ 8940 w 10000"/>
              <a:gd name="connsiteY99" fmla="*/ 8337 h 10144"/>
              <a:gd name="connsiteX100" fmla="*/ 8818 w 10000"/>
              <a:gd name="connsiteY100" fmla="*/ 8131 h 10144"/>
              <a:gd name="connsiteX101" fmla="*/ 8778 w 10000"/>
              <a:gd name="connsiteY101" fmla="*/ 7959 h 10144"/>
              <a:gd name="connsiteX102" fmla="*/ 8789 w 10000"/>
              <a:gd name="connsiteY102" fmla="*/ 7790 h 10144"/>
              <a:gd name="connsiteX103" fmla="*/ 8876 w 10000"/>
              <a:gd name="connsiteY103" fmla="*/ 7625 h 10144"/>
              <a:gd name="connsiteX104" fmla="*/ 9009 w 10000"/>
              <a:gd name="connsiteY104" fmla="*/ 7478 h 10144"/>
              <a:gd name="connsiteX105" fmla="*/ 9027 w 10000"/>
              <a:gd name="connsiteY105" fmla="*/ 7460 h 10144"/>
              <a:gd name="connsiteX106" fmla="*/ 9218 w 10000"/>
              <a:gd name="connsiteY106" fmla="*/ 7282 h 10144"/>
              <a:gd name="connsiteX107" fmla="*/ 9340 w 10000"/>
              <a:gd name="connsiteY107" fmla="*/ 7086 h 10144"/>
              <a:gd name="connsiteX108" fmla="*/ 9409 w 10000"/>
              <a:gd name="connsiteY108" fmla="*/ 6883 h 10144"/>
              <a:gd name="connsiteX109" fmla="*/ 9409 w 10000"/>
              <a:gd name="connsiteY109" fmla="*/ 6866 h 10144"/>
              <a:gd name="connsiteX110" fmla="*/ 9409 w 10000"/>
              <a:gd name="connsiteY110" fmla="*/ 6842 h 10144"/>
              <a:gd name="connsiteX111" fmla="*/ 9421 w 10000"/>
              <a:gd name="connsiteY111" fmla="*/ 6784 h 10144"/>
              <a:gd name="connsiteX112" fmla="*/ 9357 w 10000"/>
              <a:gd name="connsiteY112" fmla="*/ 6457 h 10144"/>
              <a:gd name="connsiteX113" fmla="*/ 9287 w 10000"/>
              <a:gd name="connsiteY113" fmla="*/ 6220 h 10144"/>
              <a:gd name="connsiteX114" fmla="*/ 9270 w 10000"/>
              <a:gd name="connsiteY114" fmla="*/ 5983 h 10144"/>
              <a:gd name="connsiteX115" fmla="*/ 9328 w 10000"/>
              <a:gd name="connsiteY115" fmla="*/ 5739 h 10144"/>
              <a:gd name="connsiteX116" fmla="*/ 9450 w 10000"/>
              <a:gd name="connsiteY116" fmla="*/ 5478 h 10144"/>
              <a:gd name="connsiteX117" fmla="*/ 9658 w 10000"/>
              <a:gd name="connsiteY117" fmla="*/ 5227 h 10144"/>
              <a:gd name="connsiteX118" fmla="*/ 9797 w 10000"/>
              <a:gd name="connsiteY118" fmla="*/ 5079 h 10144"/>
              <a:gd name="connsiteX119" fmla="*/ 10000 w 10000"/>
              <a:gd name="connsiteY119" fmla="*/ 4866 h 10144"/>
              <a:gd name="connsiteX120" fmla="*/ 9096 w 10000"/>
              <a:gd name="connsiteY120" fmla="*/ 4605 h 10144"/>
              <a:gd name="connsiteX121" fmla="*/ 8216 w 10000"/>
              <a:gd name="connsiteY121" fmla="*/ 4302 h 10144"/>
              <a:gd name="connsiteX122" fmla="*/ 7399 w 10000"/>
              <a:gd name="connsiteY122" fmla="*/ 3952 h 10144"/>
              <a:gd name="connsiteX123" fmla="*/ 6628 w 10000"/>
              <a:gd name="connsiteY123" fmla="*/ 3567 h 10144"/>
              <a:gd name="connsiteX124" fmla="*/ 5915 w 10000"/>
              <a:gd name="connsiteY124" fmla="*/ 3144 h 10144"/>
              <a:gd name="connsiteX125" fmla="*/ 5267 w 10000"/>
              <a:gd name="connsiteY125" fmla="*/ 2687 h 10144"/>
              <a:gd name="connsiteX126" fmla="*/ 3175 w 10000"/>
              <a:gd name="connsiteY126" fmla="*/ 1093 h 10144"/>
              <a:gd name="connsiteX127" fmla="*/ 3042 w 10000"/>
              <a:gd name="connsiteY127" fmla="*/ 1003 h 10144"/>
              <a:gd name="connsiteX128" fmla="*/ 2740 w 10000"/>
              <a:gd name="connsiteY128" fmla="*/ 801 h 10144"/>
              <a:gd name="connsiteX129" fmla="*/ 2393 w 10000"/>
              <a:gd name="connsiteY129" fmla="*/ 598 h 10144"/>
              <a:gd name="connsiteX130" fmla="*/ 1941 w 10000"/>
              <a:gd name="connsiteY130" fmla="*/ 375 h 10144"/>
              <a:gd name="connsiteX131" fmla="*/ 1431 w 10000"/>
              <a:gd name="connsiteY131" fmla="*/ 213 h 10144"/>
              <a:gd name="connsiteX132" fmla="*/ 881 w 10000"/>
              <a:gd name="connsiteY132" fmla="*/ 107 h 10144"/>
              <a:gd name="connsiteX133" fmla="*/ 41 w 10000"/>
              <a:gd name="connsiteY133" fmla="*/ 0 h 10144"/>
              <a:gd name="connsiteX134" fmla="*/ 0 w 10000"/>
              <a:gd name="connsiteY134" fmla="*/ 107 h 10144"/>
              <a:gd name="connsiteX135" fmla="*/ 562 w 10000"/>
              <a:gd name="connsiteY135" fmla="*/ 172 h 10144"/>
              <a:gd name="connsiteX136" fmla="*/ 840 w 10000"/>
              <a:gd name="connsiteY136" fmla="*/ 213 h 10144"/>
              <a:gd name="connsiteX137" fmla="*/ 1362 w 10000"/>
              <a:gd name="connsiteY137" fmla="*/ 309 h 10144"/>
              <a:gd name="connsiteX138" fmla="*/ 1842 w 10000"/>
              <a:gd name="connsiteY138" fmla="*/ 464 h 10144"/>
              <a:gd name="connsiteX139" fmla="*/ 2254 w 10000"/>
              <a:gd name="connsiteY139" fmla="*/ 670 h 10144"/>
              <a:gd name="connsiteX140" fmla="*/ 2601 w 10000"/>
              <a:gd name="connsiteY140" fmla="*/ 873 h 10144"/>
              <a:gd name="connsiteX141" fmla="*/ 2903 w 10000"/>
              <a:gd name="connsiteY141" fmla="*/ 1079 h 10144"/>
              <a:gd name="connsiteX142" fmla="*/ 3042 w 10000"/>
              <a:gd name="connsiteY142" fmla="*/ 1168 h 10144"/>
              <a:gd name="connsiteX143" fmla="*/ 4125 w 10000"/>
              <a:gd name="connsiteY143" fmla="*/ 2000 h 10144"/>
              <a:gd name="connsiteX144" fmla="*/ 4484 w 10000"/>
              <a:gd name="connsiteY144" fmla="*/ 2278 h 10144"/>
              <a:gd name="connsiteX145" fmla="*/ 5116 w 10000"/>
              <a:gd name="connsiteY145" fmla="*/ 2753 h 10144"/>
              <a:gd name="connsiteX146" fmla="*/ 5724 w 10000"/>
              <a:gd name="connsiteY146" fmla="*/ 3186 h 10144"/>
              <a:gd name="connsiteX147" fmla="*/ 6385 w 10000"/>
              <a:gd name="connsiteY147" fmla="*/ 3577 h 10144"/>
              <a:gd name="connsiteX148" fmla="*/ 7086 w 10000"/>
              <a:gd name="connsiteY148" fmla="*/ 3945 h 10144"/>
              <a:gd name="connsiteX149" fmla="*/ 7827 w 10000"/>
              <a:gd name="connsiteY149" fmla="*/ 4278 h 10144"/>
              <a:gd name="connsiteX150" fmla="*/ 8627 w 10000"/>
              <a:gd name="connsiteY150" fmla="*/ 4581 h 10144"/>
              <a:gd name="connsiteX0" fmla="*/ 8627 w 10000"/>
              <a:gd name="connsiteY0" fmla="*/ 4581 h 10136"/>
              <a:gd name="connsiteX1" fmla="*/ 8830 w 10000"/>
              <a:gd name="connsiteY1" fmla="*/ 4677 h 10136"/>
              <a:gd name="connsiteX2" fmla="*/ 9699 w 10000"/>
              <a:gd name="connsiteY2" fmla="*/ 4938 h 10136"/>
              <a:gd name="connsiteX3" fmla="*/ 9751 w 10000"/>
              <a:gd name="connsiteY3" fmla="*/ 4979 h 10136"/>
              <a:gd name="connsiteX4" fmla="*/ 9751 w 10000"/>
              <a:gd name="connsiteY4" fmla="*/ 5038 h 10136"/>
              <a:gd name="connsiteX5" fmla="*/ 9739 w 10000"/>
              <a:gd name="connsiteY5" fmla="*/ 5055 h 10136"/>
              <a:gd name="connsiteX6" fmla="*/ 9531 w 10000"/>
              <a:gd name="connsiteY6" fmla="*/ 5265 h 10136"/>
              <a:gd name="connsiteX7" fmla="*/ 9397 w 10000"/>
              <a:gd name="connsiteY7" fmla="*/ 5436 h 10136"/>
              <a:gd name="connsiteX8" fmla="*/ 9340 w 10000"/>
              <a:gd name="connsiteY8" fmla="*/ 5543 h 10136"/>
              <a:gd name="connsiteX9" fmla="*/ 9218 w 10000"/>
              <a:gd name="connsiteY9" fmla="*/ 5845 h 10136"/>
              <a:gd name="connsiteX10" fmla="*/ 9200 w 10000"/>
              <a:gd name="connsiteY10" fmla="*/ 6155 h 10136"/>
              <a:gd name="connsiteX11" fmla="*/ 9287 w 10000"/>
              <a:gd name="connsiteY11" fmla="*/ 6467 h 10136"/>
              <a:gd name="connsiteX12" fmla="*/ 9357 w 10000"/>
              <a:gd name="connsiteY12" fmla="*/ 6784 h 10136"/>
              <a:gd name="connsiteX13" fmla="*/ 9340 w 10000"/>
              <a:gd name="connsiteY13" fmla="*/ 6842 h 10136"/>
              <a:gd name="connsiteX14" fmla="*/ 9340 w 10000"/>
              <a:gd name="connsiteY14" fmla="*/ 6866 h 10136"/>
              <a:gd name="connsiteX15" fmla="*/ 9340 w 10000"/>
              <a:gd name="connsiteY15" fmla="*/ 6873 h 10136"/>
              <a:gd name="connsiteX16" fmla="*/ 9287 w 10000"/>
              <a:gd name="connsiteY16" fmla="*/ 7038 h 10136"/>
              <a:gd name="connsiteX17" fmla="*/ 9200 w 10000"/>
              <a:gd name="connsiteY17" fmla="*/ 7199 h 10136"/>
              <a:gd name="connsiteX18" fmla="*/ 8969 w 10000"/>
              <a:gd name="connsiteY18" fmla="*/ 7436 h 10136"/>
              <a:gd name="connsiteX19" fmla="*/ 8957 w 10000"/>
              <a:gd name="connsiteY19" fmla="*/ 7454 h 10136"/>
              <a:gd name="connsiteX20" fmla="*/ 8806 w 10000"/>
              <a:gd name="connsiteY20" fmla="*/ 7601 h 10136"/>
              <a:gd name="connsiteX21" fmla="*/ 8720 w 10000"/>
              <a:gd name="connsiteY21" fmla="*/ 7773 h 10136"/>
              <a:gd name="connsiteX22" fmla="*/ 8696 w 10000"/>
              <a:gd name="connsiteY22" fmla="*/ 7959 h 10136"/>
              <a:gd name="connsiteX23" fmla="*/ 8749 w 10000"/>
              <a:gd name="connsiteY23" fmla="*/ 8141 h 10136"/>
              <a:gd name="connsiteX24" fmla="*/ 8876 w 10000"/>
              <a:gd name="connsiteY24" fmla="*/ 8351 h 10136"/>
              <a:gd name="connsiteX25" fmla="*/ 8957 w 10000"/>
              <a:gd name="connsiteY25" fmla="*/ 8522 h 10136"/>
              <a:gd name="connsiteX26" fmla="*/ 8847 w 10000"/>
              <a:gd name="connsiteY26" fmla="*/ 8546 h 10136"/>
              <a:gd name="connsiteX27" fmla="*/ 8818 w 10000"/>
              <a:gd name="connsiteY27" fmla="*/ 8546 h 10136"/>
              <a:gd name="connsiteX28" fmla="*/ 8737 w 10000"/>
              <a:gd name="connsiteY28" fmla="*/ 8564 h 10136"/>
              <a:gd name="connsiteX29" fmla="*/ 8696 w 10000"/>
              <a:gd name="connsiteY29" fmla="*/ 8574 h 10136"/>
              <a:gd name="connsiteX30" fmla="*/ 8667 w 10000"/>
              <a:gd name="connsiteY30" fmla="*/ 8588 h 10136"/>
              <a:gd name="connsiteX31" fmla="*/ 8638 w 10000"/>
              <a:gd name="connsiteY31" fmla="*/ 8605 h 10136"/>
              <a:gd name="connsiteX32" fmla="*/ 8627 w 10000"/>
              <a:gd name="connsiteY32" fmla="*/ 8612 h 10136"/>
              <a:gd name="connsiteX33" fmla="*/ 8627 w 10000"/>
              <a:gd name="connsiteY33" fmla="*/ 8622 h 10136"/>
              <a:gd name="connsiteX34" fmla="*/ 8598 w 10000"/>
              <a:gd name="connsiteY34" fmla="*/ 8639 h 10136"/>
              <a:gd name="connsiteX35" fmla="*/ 8586 w 10000"/>
              <a:gd name="connsiteY35" fmla="*/ 8653 h 10136"/>
              <a:gd name="connsiteX36" fmla="*/ 8569 w 10000"/>
              <a:gd name="connsiteY36" fmla="*/ 8670 h 10136"/>
              <a:gd name="connsiteX37" fmla="*/ 8557 w 10000"/>
              <a:gd name="connsiteY37" fmla="*/ 8694 h 10136"/>
              <a:gd name="connsiteX38" fmla="*/ 8557 w 10000"/>
              <a:gd name="connsiteY38" fmla="*/ 8711 h 10136"/>
              <a:gd name="connsiteX39" fmla="*/ 8557 w 10000"/>
              <a:gd name="connsiteY39" fmla="*/ 8735 h 10136"/>
              <a:gd name="connsiteX40" fmla="*/ 8557 w 10000"/>
              <a:gd name="connsiteY40" fmla="*/ 8753 h 10136"/>
              <a:gd name="connsiteX41" fmla="*/ 8546 w 10000"/>
              <a:gd name="connsiteY41" fmla="*/ 8784 h 10136"/>
              <a:gd name="connsiteX42" fmla="*/ 8546 w 10000"/>
              <a:gd name="connsiteY42" fmla="*/ 8808 h 10136"/>
              <a:gd name="connsiteX43" fmla="*/ 8546 w 10000"/>
              <a:gd name="connsiteY43" fmla="*/ 8835 h 10136"/>
              <a:gd name="connsiteX44" fmla="*/ 8546 w 10000"/>
              <a:gd name="connsiteY44" fmla="*/ 8859 h 10136"/>
              <a:gd name="connsiteX45" fmla="*/ 8557 w 10000"/>
              <a:gd name="connsiteY45" fmla="*/ 8883 h 10136"/>
              <a:gd name="connsiteX46" fmla="*/ 8569 w 10000"/>
              <a:gd name="connsiteY46" fmla="*/ 8900 h 10136"/>
              <a:gd name="connsiteX47" fmla="*/ 8598 w 10000"/>
              <a:gd name="connsiteY47" fmla="*/ 8955 h 10136"/>
              <a:gd name="connsiteX48" fmla="*/ 8627 w 10000"/>
              <a:gd name="connsiteY48" fmla="*/ 9021 h 10136"/>
              <a:gd name="connsiteX49" fmla="*/ 8656 w 10000"/>
              <a:gd name="connsiteY49" fmla="*/ 9062 h 10136"/>
              <a:gd name="connsiteX50" fmla="*/ 8667 w 10000"/>
              <a:gd name="connsiteY50" fmla="*/ 9079 h 10136"/>
              <a:gd name="connsiteX51" fmla="*/ 8679 w 10000"/>
              <a:gd name="connsiteY51" fmla="*/ 9103 h 10136"/>
              <a:gd name="connsiteX52" fmla="*/ 8696 w 10000"/>
              <a:gd name="connsiteY52" fmla="*/ 9120 h 10136"/>
              <a:gd name="connsiteX53" fmla="*/ 8720 w 10000"/>
              <a:gd name="connsiteY53" fmla="*/ 9134 h 10136"/>
              <a:gd name="connsiteX54" fmla="*/ 8749 w 10000"/>
              <a:gd name="connsiteY54" fmla="*/ 9144 h 10136"/>
              <a:gd name="connsiteX55" fmla="*/ 8766 w 10000"/>
              <a:gd name="connsiteY55" fmla="*/ 9162 h 10136"/>
              <a:gd name="connsiteX56" fmla="*/ 8806 w 10000"/>
              <a:gd name="connsiteY56" fmla="*/ 9168 h 10136"/>
              <a:gd name="connsiteX57" fmla="*/ 8830 w 10000"/>
              <a:gd name="connsiteY57" fmla="*/ 9175 h 10136"/>
              <a:gd name="connsiteX58" fmla="*/ 8859 w 10000"/>
              <a:gd name="connsiteY58" fmla="*/ 9186 h 10136"/>
              <a:gd name="connsiteX59" fmla="*/ 8876 w 10000"/>
              <a:gd name="connsiteY59" fmla="*/ 9186 h 10136"/>
              <a:gd name="connsiteX60" fmla="*/ 8899 w 10000"/>
              <a:gd name="connsiteY60" fmla="*/ 9186 h 10136"/>
              <a:gd name="connsiteX61" fmla="*/ 8940 w 10000"/>
              <a:gd name="connsiteY61" fmla="*/ 9186 h 10136"/>
              <a:gd name="connsiteX62" fmla="*/ 8969 w 10000"/>
              <a:gd name="connsiteY62" fmla="*/ 9186 h 10136"/>
              <a:gd name="connsiteX63" fmla="*/ 9009 w 10000"/>
              <a:gd name="connsiteY63" fmla="*/ 9186 h 10136"/>
              <a:gd name="connsiteX64" fmla="*/ 9027 w 10000"/>
              <a:gd name="connsiteY64" fmla="*/ 9186 h 10136"/>
              <a:gd name="connsiteX65" fmla="*/ 9108 w 10000"/>
              <a:gd name="connsiteY65" fmla="*/ 9168 h 10136"/>
              <a:gd name="connsiteX66" fmla="*/ 9160 w 10000"/>
              <a:gd name="connsiteY66" fmla="*/ 9162 h 10136"/>
              <a:gd name="connsiteX67" fmla="*/ 9287 w 10000"/>
              <a:gd name="connsiteY67" fmla="*/ 9134 h 10136"/>
              <a:gd name="connsiteX68" fmla="*/ 9421 w 10000"/>
              <a:gd name="connsiteY68" fmla="*/ 9399 h 10136"/>
              <a:gd name="connsiteX69" fmla="*/ 9438 w 10000"/>
              <a:gd name="connsiteY69" fmla="*/ 9423 h 10136"/>
              <a:gd name="connsiteX70" fmla="*/ 9467 w 10000"/>
              <a:gd name="connsiteY70" fmla="*/ 9464 h 10136"/>
              <a:gd name="connsiteX71" fmla="*/ 9467 w 10000"/>
              <a:gd name="connsiteY71" fmla="*/ 9478 h 10136"/>
              <a:gd name="connsiteX72" fmla="*/ 9490 w 10000"/>
              <a:gd name="connsiteY72" fmla="*/ 9567 h 10136"/>
              <a:gd name="connsiteX73" fmla="*/ 9560 w 10000"/>
              <a:gd name="connsiteY73" fmla="*/ 9708 h 10136"/>
              <a:gd name="connsiteX74" fmla="*/ 9548 w 10000"/>
              <a:gd name="connsiteY74" fmla="*/ 9708 h 10136"/>
              <a:gd name="connsiteX75" fmla="*/ 9508 w 10000"/>
              <a:gd name="connsiteY75" fmla="*/ 9715 h 10136"/>
              <a:gd name="connsiteX76" fmla="*/ 9508 w 10000"/>
              <a:gd name="connsiteY76" fmla="*/ 9698 h 10136"/>
              <a:gd name="connsiteX77" fmla="*/ 9490 w 10000"/>
              <a:gd name="connsiteY77" fmla="*/ 9698 h 10136"/>
              <a:gd name="connsiteX78" fmla="*/ 9490 w 10000"/>
              <a:gd name="connsiteY78" fmla="*/ 9691 h 10136"/>
              <a:gd name="connsiteX79" fmla="*/ 9490 w 10000"/>
              <a:gd name="connsiteY79" fmla="*/ 9691 h 10136"/>
              <a:gd name="connsiteX80" fmla="*/ 9340 w 10000"/>
              <a:gd name="connsiteY80" fmla="*/ 9725 h 10136"/>
              <a:gd name="connsiteX81" fmla="*/ 9340 w 10000"/>
              <a:gd name="connsiteY81" fmla="*/ 9715 h 10136"/>
              <a:gd name="connsiteX82" fmla="*/ 9311 w 10000"/>
              <a:gd name="connsiteY82" fmla="*/ 9674 h 10136"/>
              <a:gd name="connsiteX83" fmla="*/ 9247 w 10000"/>
              <a:gd name="connsiteY83" fmla="*/ 9553 h 10136"/>
              <a:gd name="connsiteX84" fmla="*/ 9247 w 10000"/>
              <a:gd name="connsiteY84" fmla="*/ 9553 h 10136"/>
              <a:gd name="connsiteX85" fmla="*/ 8859 w 10000"/>
              <a:gd name="connsiteY85" fmla="*/ 9625 h 10136"/>
              <a:gd name="connsiteX86" fmla="*/ 8778 w 10000"/>
              <a:gd name="connsiteY86" fmla="*/ 9643 h 10136"/>
              <a:gd name="connsiteX87" fmla="*/ 8720 w 10000"/>
              <a:gd name="connsiteY87" fmla="*/ 9660 h 10136"/>
              <a:gd name="connsiteX88" fmla="*/ 8830 w 10000"/>
              <a:gd name="connsiteY88" fmla="*/ 9821 h 10136"/>
              <a:gd name="connsiteX89" fmla="*/ 8708 w 10000"/>
              <a:gd name="connsiteY89" fmla="*/ 9856 h 10136"/>
              <a:gd name="connsiteX90" fmla="*/ 8789 w 10000"/>
              <a:gd name="connsiteY90" fmla="*/ 10000 h 10136"/>
              <a:gd name="connsiteX91" fmla="*/ 8789 w 10000"/>
              <a:gd name="connsiteY91" fmla="*/ 10000 h 10136"/>
              <a:gd name="connsiteX92" fmla="*/ 8789 w 10000"/>
              <a:gd name="connsiteY92" fmla="*/ 10000 h 10136"/>
              <a:gd name="connsiteX93" fmla="*/ 8928 w 10000"/>
              <a:gd name="connsiteY93" fmla="*/ 9976 h 10136"/>
              <a:gd name="connsiteX94" fmla="*/ 9177 w 10000"/>
              <a:gd name="connsiteY94" fmla="*/ 9928 h 10136"/>
              <a:gd name="connsiteX95" fmla="*/ 9316 w 10000"/>
              <a:gd name="connsiteY95" fmla="*/ 10136 h 10136"/>
              <a:gd name="connsiteX96" fmla="*/ 9770 w 10000"/>
              <a:gd name="connsiteY96" fmla="*/ 10058 h 10136"/>
              <a:gd name="connsiteX97" fmla="*/ 9676 w 10000"/>
              <a:gd name="connsiteY97" fmla="*/ 9952 h 10136"/>
              <a:gd name="connsiteX98" fmla="*/ 9794 w 10000"/>
              <a:gd name="connsiteY98" fmla="*/ 9932 h 10136"/>
              <a:gd name="connsiteX99" fmla="*/ 8940 w 10000"/>
              <a:gd name="connsiteY99" fmla="*/ 8337 h 10136"/>
              <a:gd name="connsiteX100" fmla="*/ 8818 w 10000"/>
              <a:gd name="connsiteY100" fmla="*/ 8131 h 10136"/>
              <a:gd name="connsiteX101" fmla="*/ 8778 w 10000"/>
              <a:gd name="connsiteY101" fmla="*/ 7959 h 10136"/>
              <a:gd name="connsiteX102" fmla="*/ 8789 w 10000"/>
              <a:gd name="connsiteY102" fmla="*/ 7790 h 10136"/>
              <a:gd name="connsiteX103" fmla="*/ 8876 w 10000"/>
              <a:gd name="connsiteY103" fmla="*/ 7625 h 10136"/>
              <a:gd name="connsiteX104" fmla="*/ 9009 w 10000"/>
              <a:gd name="connsiteY104" fmla="*/ 7478 h 10136"/>
              <a:gd name="connsiteX105" fmla="*/ 9027 w 10000"/>
              <a:gd name="connsiteY105" fmla="*/ 7460 h 10136"/>
              <a:gd name="connsiteX106" fmla="*/ 9218 w 10000"/>
              <a:gd name="connsiteY106" fmla="*/ 7282 h 10136"/>
              <a:gd name="connsiteX107" fmla="*/ 9340 w 10000"/>
              <a:gd name="connsiteY107" fmla="*/ 7086 h 10136"/>
              <a:gd name="connsiteX108" fmla="*/ 9409 w 10000"/>
              <a:gd name="connsiteY108" fmla="*/ 6883 h 10136"/>
              <a:gd name="connsiteX109" fmla="*/ 9409 w 10000"/>
              <a:gd name="connsiteY109" fmla="*/ 6866 h 10136"/>
              <a:gd name="connsiteX110" fmla="*/ 9409 w 10000"/>
              <a:gd name="connsiteY110" fmla="*/ 6842 h 10136"/>
              <a:gd name="connsiteX111" fmla="*/ 9421 w 10000"/>
              <a:gd name="connsiteY111" fmla="*/ 6784 h 10136"/>
              <a:gd name="connsiteX112" fmla="*/ 9357 w 10000"/>
              <a:gd name="connsiteY112" fmla="*/ 6457 h 10136"/>
              <a:gd name="connsiteX113" fmla="*/ 9287 w 10000"/>
              <a:gd name="connsiteY113" fmla="*/ 6220 h 10136"/>
              <a:gd name="connsiteX114" fmla="*/ 9270 w 10000"/>
              <a:gd name="connsiteY114" fmla="*/ 5983 h 10136"/>
              <a:gd name="connsiteX115" fmla="*/ 9328 w 10000"/>
              <a:gd name="connsiteY115" fmla="*/ 5739 h 10136"/>
              <a:gd name="connsiteX116" fmla="*/ 9450 w 10000"/>
              <a:gd name="connsiteY116" fmla="*/ 5478 h 10136"/>
              <a:gd name="connsiteX117" fmla="*/ 9658 w 10000"/>
              <a:gd name="connsiteY117" fmla="*/ 5227 h 10136"/>
              <a:gd name="connsiteX118" fmla="*/ 9797 w 10000"/>
              <a:gd name="connsiteY118" fmla="*/ 5079 h 10136"/>
              <a:gd name="connsiteX119" fmla="*/ 10000 w 10000"/>
              <a:gd name="connsiteY119" fmla="*/ 4866 h 10136"/>
              <a:gd name="connsiteX120" fmla="*/ 9096 w 10000"/>
              <a:gd name="connsiteY120" fmla="*/ 4605 h 10136"/>
              <a:gd name="connsiteX121" fmla="*/ 8216 w 10000"/>
              <a:gd name="connsiteY121" fmla="*/ 4302 h 10136"/>
              <a:gd name="connsiteX122" fmla="*/ 7399 w 10000"/>
              <a:gd name="connsiteY122" fmla="*/ 3952 h 10136"/>
              <a:gd name="connsiteX123" fmla="*/ 6628 w 10000"/>
              <a:gd name="connsiteY123" fmla="*/ 3567 h 10136"/>
              <a:gd name="connsiteX124" fmla="*/ 5915 w 10000"/>
              <a:gd name="connsiteY124" fmla="*/ 3144 h 10136"/>
              <a:gd name="connsiteX125" fmla="*/ 5267 w 10000"/>
              <a:gd name="connsiteY125" fmla="*/ 2687 h 10136"/>
              <a:gd name="connsiteX126" fmla="*/ 3175 w 10000"/>
              <a:gd name="connsiteY126" fmla="*/ 1093 h 10136"/>
              <a:gd name="connsiteX127" fmla="*/ 3042 w 10000"/>
              <a:gd name="connsiteY127" fmla="*/ 1003 h 10136"/>
              <a:gd name="connsiteX128" fmla="*/ 2740 w 10000"/>
              <a:gd name="connsiteY128" fmla="*/ 801 h 10136"/>
              <a:gd name="connsiteX129" fmla="*/ 2393 w 10000"/>
              <a:gd name="connsiteY129" fmla="*/ 598 h 10136"/>
              <a:gd name="connsiteX130" fmla="*/ 1941 w 10000"/>
              <a:gd name="connsiteY130" fmla="*/ 375 h 10136"/>
              <a:gd name="connsiteX131" fmla="*/ 1431 w 10000"/>
              <a:gd name="connsiteY131" fmla="*/ 213 h 10136"/>
              <a:gd name="connsiteX132" fmla="*/ 881 w 10000"/>
              <a:gd name="connsiteY132" fmla="*/ 107 h 10136"/>
              <a:gd name="connsiteX133" fmla="*/ 41 w 10000"/>
              <a:gd name="connsiteY133" fmla="*/ 0 h 10136"/>
              <a:gd name="connsiteX134" fmla="*/ 0 w 10000"/>
              <a:gd name="connsiteY134" fmla="*/ 107 h 10136"/>
              <a:gd name="connsiteX135" fmla="*/ 562 w 10000"/>
              <a:gd name="connsiteY135" fmla="*/ 172 h 10136"/>
              <a:gd name="connsiteX136" fmla="*/ 840 w 10000"/>
              <a:gd name="connsiteY136" fmla="*/ 213 h 10136"/>
              <a:gd name="connsiteX137" fmla="*/ 1362 w 10000"/>
              <a:gd name="connsiteY137" fmla="*/ 309 h 10136"/>
              <a:gd name="connsiteX138" fmla="*/ 1842 w 10000"/>
              <a:gd name="connsiteY138" fmla="*/ 464 h 10136"/>
              <a:gd name="connsiteX139" fmla="*/ 2254 w 10000"/>
              <a:gd name="connsiteY139" fmla="*/ 670 h 10136"/>
              <a:gd name="connsiteX140" fmla="*/ 2601 w 10000"/>
              <a:gd name="connsiteY140" fmla="*/ 873 h 10136"/>
              <a:gd name="connsiteX141" fmla="*/ 2903 w 10000"/>
              <a:gd name="connsiteY141" fmla="*/ 1079 h 10136"/>
              <a:gd name="connsiteX142" fmla="*/ 3042 w 10000"/>
              <a:gd name="connsiteY142" fmla="*/ 1168 h 10136"/>
              <a:gd name="connsiteX143" fmla="*/ 4125 w 10000"/>
              <a:gd name="connsiteY143" fmla="*/ 2000 h 10136"/>
              <a:gd name="connsiteX144" fmla="*/ 4484 w 10000"/>
              <a:gd name="connsiteY144" fmla="*/ 2278 h 10136"/>
              <a:gd name="connsiteX145" fmla="*/ 5116 w 10000"/>
              <a:gd name="connsiteY145" fmla="*/ 2753 h 10136"/>
              <a:gd name="connsiteX146" fmla="*/ 5724 w 10000"/>
              <a:gd name="connsiteY146" fmla="*/ 3186 h 10136"/>
              <a:gd name="connsiteX147" fmla="*/ 6385 w 10000"/>
              <a:gd name="connsiteY147" fmla="*/ 3577 h 10136"/>
              <a:gd name="connsiteX148" fmla="*/ 7086 w 10000"/>
              <a:gd name="connsiteY148" fmla="*/ 3945 h 10136"/>
              <a:gd name="connsiteX149" fmla="*/ 7827 w 10000"/>
              <a:gd name="connsiteY149" fmla="*/ 4278 h 10136"/>
              <a:gd name="connsiteX150" fmla="*/ 8627 w 10000"/>
              <a:gd name="connsiteY150" fmla="*/ 4581 h 10136"/>
              <a:gd name="connsiteX0" fmla="*/ 8627 w 10000"/>
              <a:gd name="connsiteY0" fmla="*/ 4581 h 10136"/>
              <a:gd name="connsiteX1" fmla="*/ 8830 w 10000"/>
              <a:gd name="connsiteY1" fmla="*/ 4677 h 10136"/>
              <a:gd name="connsiteX2" fmla="*/ 9699 w 10000"/>
              <a:gd name="connsiteY2" fmla="*/ 4938 h 10136"/>
              <a:gd name="connsiteX3" fmla="*/ 9751 w 10000"/>
              <a:gd name="connsiteY3" fmla="*/ 4979 h 10136"/>
              <a:gd name="connsiteX4" fmla="*/ 9751 w 10000"/>
              <a:gd name="connsiteY4" fmla="*/ 5038 h 10136"/>
              <a:gd name="connsiteX5" fmla="*/ 9739 w 10000"/>
              <a:gd name="connsiteY5" fmla="*/ 5055 h 10136"/>
              <a:gd name="connsiteX6" fmla="*/ 9531 w 10000"/>
              <a:gd name="connsiteY6" fmla="*/ 5265 h 10136"/>
              <a:gd name="connsiteX7" fmla="*/ 9397 w 10000"/>
              <a:gd name="connsiteY7" fmla="*/ 5436 h 10136"/>
              <a:gd name="connsiteX8" fmla="*/ 9340 w 10000"/>
              <a:gd name="connsiteY8" fmla="*/ 5543 h 10136"/>
              <a:gd name="connsiteX9" fmla="*/ 9218 w 10000"/>
              <a:gd name="connsiteY9" fmla="*/ 5845 h 10136"/>
              <a:gd name="connsiteX10" fmla="*/ 9200 w 10000"/>
              <a:gd name="connsiteY10" fmla="*/ 6155 h 10136"/>
              <a:gd name="connsiteX11" fmla="*/ 9287 w 10000"/>
              <a:gd name="connsiteY11" fmla="*/ 6467 h 10136"/>
              <a:gd name="connsiteX12" fmla="*/ 9357 w 10000"/>
              <a:gd name="connsiteY12" fmla="*/ 6784 h 10136"/>
              <a:gd name="connsiteX13" fmla="*/ 9340 w 10000"/>
              <a:gd name="connsiteY13" fmla="*/ 6842 h 10136"/>
              <a:gd name="connsiteX14" fmla="*/ 9340 w 10000"/>
              <a:gd name="connsiteY14" fmla="*/ 6866 h 10136"/>
              <a:gd name="connsiteX15" fmla="*/ 9340 w 10000"/>
              <a:gd name="connsiteY15" fmla="*/ 6873 h 10136"/>
              <a:gd name="connsiteX16" fmla="*/ 9287 w 10000"/>
              <a:gd name="connsiteY16" fmla="*/ 7038 h 10136"/>
              <a:gd name="connsiteX17" fmla="*/ 9200 w 10000"/>
              <a:gd name="connsiteY17" fmla="*/ 7199 h 10136"/>
              <a:gd name="connsiteX18" fmla="*/ 8969 w 10000"/>
              <a:gd name="connsiteY18" fmla="*/ 7436 h 10136"/>
              <a:gd name="connsiteX19" fmla="*/ 8957 w 10000"/>
              <a:gd name="connsiteY19" fmla="*/ 7454 h 10136"/>
              <a:gd name="connsiteX20" fmla="*/ 8806 w 10000"/>
              <a:gd name="connsiteY20" fmla="*/ 7601 h 10136"/>
              <a:gd name="connsiteX21" fmla="*/ 8720 w 10000"/>
              <a:gd name="connsiteY21" fmla="*/ 7773 h 10136"/>
              <a:gd name="connsiteX22" fmla="*/ 8696 w 10000"/>
              <a:gd name="connsiteY22" fmla="*/ 7959 h 10136"/>
              <a:gd name="connsiteX23" fmla="*/ 8749 w 10000"/>
              <a:gd name="connsiteY23" fmla="*/ 8141 h 10136"/>
              <a:gd name="connsiteX24" fmla="*/ 8876 w 10000"/>
              <a:gd name="connsiteY24" fmla="*/ 8351 h 10136"/>
              <a:gd name="connsiteX25" fmla="*/ 8957 w 10000"/>
              <a:gd name="connsiteY25" fmla="*/ 8522 h 10136"/>
              <a:gd name="connsiteX26" fmla="*/ 8847 w 10000"/>
              <a:gd name="connsiteY26" fmla="*/ 8546 h 10136"/>
              <a:gd name="connsiteX27" fmla="*/ 8818 w 10000"/>
              <a:gd name="connsiteY27" fmla="*/ 8546 h 10136"/>
              <a:gd name="connsiteX28" fmla="*/ 8737 w 10000"/>
              <a:gd name="connsiteY28" fmla="*/ 8564 h 10136"/>
              <a:gd name="connsiteX29" fmla="*/ 8696 w 10000"/>
              <a:gd name="connsiteY29" fmla="*/ 8574 h 10136"/>
              <a:gd name="connsiteX30" fmla="*/ 8667 w 10000"/>
              <a:gd name="connsiteY30" fmla="*/ 8588 h 10136"/>
              <a:gd name="connsiteX31" fmla="*/ 8638 w 10000"/>
              <a:gd name="connsiteY31" fmla="*/ 8605 h 10136"/>
              <a:gd name="connsiteX32" fmla="*/ 8627 w 10000"/>
              <a:gd name="connsiteY32" fmla="*/ 8612 h 10136"/>
              <a:gd name="connsiteX33" fmla="*/ 8627 w 10000"/>
              <a:gd name="connsiteY33" fmla="*/ 8622 h 10136"/>
              <a:gd name="connsiteX34" fmla="*/ 8598 w 10000"/>
              <a:gd name="connsiteY34" fmla="*/ 8639 h 10136"/>
              <a:gd name="connsiteX35" fmla="*/ 8586 w 10000"/>
              <a:gd name="connsiteY35" fmla="*/ 8653 h 10136"/>
              <a:gd name="connsiteX36" fmla="*/ 8569 w 10000"/>
              <a:gd name="connsiteY36" fmla="*/ 8670 h 10136"/>
              <a:gd name="connsiteX37" fmla="*/ 8557 w 10000"/>
              <a:gd name="connsiteY37" fmla="*/ 8694 h 10136"/>
              <a:gd name="connsiteX38" fmla="*/ 8557 w 10000"/>
              <a:gd name="connsiteY38" fmla="*/ 8711 h 10136"/>
              <a:gd name="connsiteX39" fmla="*/ 8557 w 10000"/>
              <a:gd name="connsiteY39" fmla="*/ 8735 h 10136"/>
              <a:gd name="connsiteX40" fmla="*/ 8557 w 10000"/>
              <a:gd name="connsiteY40" fmla="*/ 8753 h 10136"/>
              <a:gd name="connsiteX41" fmla="*/ 8546 w 10000"/>
              <a:gd name="connsiteY41" fmla="*/ 8784 h 10136"/>
              <a:gd name="connsiteX42" fmla="*/ 8546 w 10000"/>
              <a:gd name="connsiteY42" fmla="*/ 8808 h 10136"/>
              <a:gd name="connsiteX43" fmla="*/ 8546 w 10000"/>
              <a:gd name="connsiteY43" fmla="*/ 8835 h 10136"/>
              <a:gd name="connsiteX44" fmla="*/ 8546 w 10000"/>
              <a:gd name="connsiteY44" fmla="*/ 8859 h 10136"/>
              <a:gd name="connsiteX45" fmla="*/ 8557 w 10000"/>
              <a:gd name="connsiteY45" fmla="*/ 8883 h 10136"/>
              <a:gd name="connsiteX46" fmla="*/ 8569 w 10000"/>
              <a:gd name="connsiteY46" fmla="*/ 8900 h 10136"/>
              <a:gd name="connsiteX47" fmla="*/ 8598 w 10000"/>
              <a:gd name="connsiteY47" fmla="*/ 8955 h 10136"/>
              <a:gd name="connsiteX48" fmla="*/ 8627 w 10000"/>
              <a:gd name="connsiteY48" fmla="*/ 9021 h 10136"/>
              <a:gd name="connsiteX49" fmla="*/ 8656 w 10000"/>
              <a:gd name="connsiteY49" fmla="*/ 9062 h 10136"/>
              <a:gd name="connsiteX50" fmla="*/ 8667 w 10000"/>
              <a:gd name="connsiteY50" fmla="*/ 9079 h 10136"/>
              <a:gd name="connsiteX51" fmla="*/ 8679 w 10000"/>
              <a:gd name="connsiteY51" fmla="*/ 9103 h 10136"/>
              <a:gd name="connsiteX52" fmla="*/ 8696 w 10000"/>
              <a:gd name="connsiteY52" fmla="*/ 9120 h 10136"/>
              <a:gd name="connsiteX53" fmla="*/ 8720 w 10000"/>
              <a:gd name="connsiteY53" fmla="*/ 9134 h 10136"/>
              <a:gd name="connsiteX54" fmla="*/ 8749 w 10000"/>
              <a:gd name="connsiteY54" fmla="*/ 9144 h 10136"/>
              <a:gd name="connsiteX55" fmla="*/ 8766 w 10000"/>
              <a:gd name="connsiteY55" fmla="*/ 9162 h 10136"/>
              <a:gd name="connsiteX56" fmla="*/ 8806 w 10000"/>
              <a:gd name="connsiteY56" fmla="*/ 9168 h 10136"/>
              <a:gd name="connsiteX57" fmla="*/ 8830 w 10000"/>
              <a:gd name="connsiteY57" fmla="*/ 9175 h 10136"/>
              <a:gd name="connsiteX58" fmla="*/ 8859 w 10000"/>
              <a:gd name="connsiteY58" fmla="*/ 9186 h 10136"/>
              <a:gd name="connsiteX59" fmla="*/ 8876 w 10000"/>
              <a:gd name="connsiteY59" fmla="*/ 9186 h 10136"/>
              <a:gd name="connsiteX60" fmla="*/ 8899 w 10000"/>
              <a:gd name="connsiteY60" fmla="*/ 9186 h 10136"/>
              <a:gd name="connsiteX61" fmla="*/ 8940 w 10000"/>
              <a:gd name="connsiteY61" fmla="*/ 9186 h 10136"/>
              <a:gd name="connsiteX62" fmla="*/ 8969 w 10000"/>
              <a:gd name="connsiteY62" fmla="*/ 9186 h 10136"/>
              <a:gd name="connsiteX63" fmla="*/ 9009 w 10000"/>
              <a:gd name="connsiteY63" fmla="*/ 9186 h 10136"/>
              <a:gd name="connsiteX64" fmla="*/ 9027 w 10000"/>
              <a:gd name="connsiteY64" fmla="*/ 9186 h 10136"/>
              <a:gd name="connsiteX65" fmla="*/ 9108 w 10000"/>
              <a:gd name="connsiteY65" fmla="*/ 9168 h 10136"/>
              <a:gd name="connsiteX66" fmla="*/ 9160 w 10000"/>
              <a:gd name="connsiteY66" fmla="*/ 9162 h 10136"/>
              <a:gd name="connsiteX67" fmla="*/ 9287 w 10000"/>
              <a:gd name="connsiteY67" fmla="*/ 9134 h 10136"/>
              <a:gd name="connsiteX68" fmla="*/ 9421 w 10000"/>
              <a:gd name="connsiteY68" fmla="*/ 9399 h 10136"/>
              <a:gd name="connsiteX69" fmla="*/ 9438 w 10000"/>
              <a:gd name="connsiteY69" fmla="*/ 9423 h 10136"/>
              <a:gd name="connsiteX70" fmla="*/ 9467 w 10000"/>
              <a:gd name="connsiteY70" fmla="*/ 9464 h 10136"/>
              <a:gd name="connsiteX71" fmla="*/ 9467 w 10000"/>
              <a:gd name="connsiteY71" fmla="*/ 9478 h 10136"/>
              <a:gd name="connsiteX72" fmla="*/ 9490 w 10000"/>
              <a:gd name="connsiteY72" fmla="*/ 9567 h 10136"/>
              <a:gd name="connsiteX73" fmla="*/ 9560 w 10000"/>
              <a:gd name="connsiteY73" fmla="*/ 9708 h 10136"/>
              <a:gd name="connsiteX74" fmla="*/ 9548 w 10000"/>
              <a:gd name="connsiteY74" fmla="*/ 9708 h 10136"/>
              <a:gd name="connsiteX75" fmla="*/ 9508 w 10000"/>
              <a:gd name="connsiteY75" fmla="*/ 9715 h 10136"/>
              <a:gd name="connsiteX76" fmla="*/ 9508 w 10000"/>
              <a:gd name="connsiteY76" fmla="*/ 9698 h 10136"/>
              <a:gd name="connsiteX77" fmla="*/ 9490 w 10000"/>
              <a:gd name="connsiteY77" fmla="*/ 9698 h 10136"/>
              <a:gd name="connsiteX78" fmla="*/ 9490 w 10000"/>
              <a:gd name="connsiteY78" fmla="*/ 9691 h 10136"/>
              <a:gd name="connsiteX79" fmla="*/ 9490 w 10000"/>
              <a:gd name="connsiteY79" fmla="*/ 9691 h 10136"/>
              <a:gd name="connsiteX80" fmla="*/ 9340 w 10000"/>
              <a:gd name="connsiteY80" fmla="*/ 9725 h 10136"/>
              <a:gd name="connsiteX81" fmla="*/ 9340 w 10000"/>
              <a:gd name="connsiteY81" fmla="*/ 9715 h 10136"/>
              <a:gd name="connsiteX82" fmla="*/ 9311 w 10000"/>
              <a:gd name="connsiteY82" fmla="*/ 9674 h 10136"/>
              <a:gd name="connsiteX83" fmla="*/ 9247 w 10000"/>
              <a:gd name="connsiteY83" fmla="*/ 9553 h 10136"/>
              <a:gd name="connsiteX84" fmla="*/ 9247 w 10000"/>
              <a:gd name="connsiteY84" fmla="*/ 9553 h 10136"/>
              <a:gd name="connsiteX85" fmla="*/ 8859 w 10000"/>
              <a:gd name="connsiteY85" fmla="*/ 9625 h 10136"/>
              <a:gd name="connsiteX86" fmla="*/ 8778 w 10000"/>
              <a:gd name="connsiteY86" fmla="*/ 9643 h 10136"/>
              <a:gd name="connsiteX87" fmla="*/ 8720 w 10000"/>
              <a:gd name="connsiteY87" fmla="*/ 9660 h 10136"/>
              <a:gd name="connsiteX88" fmla="*/ 8830 w 10000"/>
              <a:gd name="connsiteY88" fmla="*/ 9821 h 10136"/>
              <a:gd name="connsiteX89" fmla="*/ 8708 w 10000"/>
              <a:gd name="connsiteY89" fmla="*/ 9856 h 10136"/>
              <a:gd name="connsiteX90" fmla="*/ 8789 w 10000"/>
              <a:gd name="connsiteY90" fmla="*/ 10000 h 10136"/>
              <a:gd name="connsiteX91" fmla="*/ 8789 w 10000"/>
              <a:gd name="connsiteY91" fmla="*/ 10000 h 10136"/>
              <a:gd name="connsiteX92" fmla="*/ 8789 w 10000"/>
              <a:gd name="connsiteY92" fmla="*/ 10000 h 10136"/>
              <a:gd name="connsiteX93" fmla="*/ 8928 w 10000"/>
              <a:gd name="connsiteY93" fmla="*/ 9976 h 10136"/>
              <a:gd name="connsiteX94" fmla="*/ 9177 w 10000"/>
              <a:gd name="connsiteY94" fmla="*/ 9928 h 10136"/>
              <a:gd name="connsiteX95" fmla="*/ 9316 w 10000"/>
              <a:gd name="connsiteY95" fmla="*/ 10136 h 10136"/>
              <a:gd name="connsiteX96" fmla="*/ 9770 w 10000"/>
              <a:gd name="connsiteY96" fmla="*/ 10058 h 10136"/>
              <a:gd name="connsiteX97" fmla="*/ 9676 w 10000"/>
              <a:gd name="connsiteY97" fmla="*/ 9952 h 10136"/>
              <a:gd name="connsiteX98" fmla="*/ 9794 w 10000"/>
              <a:gd name="connsiteY98" fmla="*/ 9932 h 10136"/>
              <a:gd name="connsiteX99" fmla="*/ 8940 w 10000"/>
              <a:gd name="connsiteY99" fmla="*/ 8337 h 10136"/>
              <a:gd name="connsiteX100" fmla="*/ 8818 w 10000"/>
              <a:gd name="connsiteY100" fmla="*/ 8131 h 10136"/>
              <a:gd name="connsiteX101" fmla="*/ 8778 w 10000"/>
              <a:gd name="connsiteY101" fmla="*/ 7959 h 10136"/>
              <a:gd name="connsiteX102" fmla="*/ 8789 w 10000"/>
              <a:gd name="connsiteY102" fmla="*/ 7790 h 10136"/>
              <a:gd name="connsiteX103" fmla="*/ 8876 w 10000"/>
              <a:gd name="connsiteY103" fmla="*/ 7625 h 10136"/>
              <a:gd name="connsiteX104" fmla="*/ 9009 w 10000"/>
              <a:gd name="connsiteY104" fmla="*/ 7478 h 10136"/>
              <a:gd name="connsiteX105" fmla="*/ 9027 w 10000"/>
              <a:gd name="connsiteY105" fmla="*/ 7460 h 10136"/>
              <a:gd name="connsiteX106" fmla="*/ 9218 w 10000"/>
              <a:gd name="connsiteY106" fmla="*/ 7282 h 10136"/>
              <a:gd name="connsiteX107" fmla="*/ 9340 w 10000"/>
              <a:gd name="connsiteY107" fmla="*/ 7086 h 10136"/>
              <a:gd name="connsiteX108" fmla="*/ 9409 w 10000"/>
              <a:gd name="connsiteY108" fmla="*/ 6883 h 10136"/>
              <a:gd name="connsiteX109" fmla="*/ 9409 w 10000"/>
              <a:gd name="connsiteY109" fmla="*/ 6866 h 10136"/>
              <a:gd name="connsiteX110" fmla="*/ 9409 w 10000"/>
              <a:gd name="connsiteY110" fmla="*/ 6842 h 10136"/>
              <a:gd name="connsiteX111" fmla="*/ 9421 w 10000"/>
              <a:gd name="connsiteY111" fmla="*/ 6784 h 10136"/>
              <a:gd name="connsiteX112" fmla="*/ 9357 w 10000"/>
              <a:gd name="connsiteY112" fmla="*/ 6457 h 10136"/>
              <a:gd name="connsiteX113" fmla="*/ 9287 w 10000"/>
              <a:gd name="connsiteY113" fmla="*/ 6220 h 10136"/>
              <a:gd name="connsiteX114" fmla="*/ 9270 w 10000"/>
              <a:gd name="connsiteY114" fmla="*/ 5983 h 10136"/>
              <a:gd name="connsiteX115" fmla="*/ 9328 w 10000"/>
              <a:gd name="connsiteY115" fmla="*/ 5739 h 10136"/>
              <a:gd name="connsiteX116" fmla="*/ 9450 w 10000"/>
              <a:gd name="connsiteY116" fmla="*/ 5478 h 10136"/>
              <a:gd name="connsiteX117" fmla="*/ 9658 w 10000"/>
              <a:gd name="connsiteY117" fmla="*/ 5227 h 10136"/>
              <a:gd name="connsiteX118" fmla="*/ 9797 w 10000"/>
              <a:gd name="connsiteY118" fmla="*/ 5079 h 10136"/>
              <a:gd name="connsiteX119" fmla="*/ 10000 w 10000"/>
              <a:gd name="connsiteY119" fmla="*/ 4866 h 10136"/>
              <a:gd name="connsiteX120" fmla="*/ 9096 w 10000"/>
              <a:gd name="connsiteY120" fmla="*/ 4605 h 10136"/>
              <a:gd name="connsiteX121" fmla="*/ 8216 w 10000"/>
              <a:gd name="connsiteY121" fmla="*/ 4302 h 10136"/>
              <a:gd name="connsiteX122" fmla="*/ 7399 w 10000"/>
              <a:gd name="connsiteY122" fmla="*/ 3952 h 10136"/>
              <a:gd name="connsiteX123" fmla="*/ 6628 w 10000"/>
              <a:gd name="connsiteY123" fmla="*/ 3567 h 10136"/>
              <a:gd name="connsiteX124" fmla="*/ 5915 w 10000"/>
              <a:gd name="connsiteY124" fmla="*/ 3144 h 10136"/>
              <a:gd name="connsiteX125" fmla="*/ 5267 w 10000"/>
              <a:gd name="connsiteY125" fmla="*/ 2687 h 10136"/>
              <a:gd name="connsiteX126" fmla="*/ 3175 w 10000"/>
              <a:gd name="connsiteY126" fmla="*/ 1093 h 10136"/>
              <a:gd name="connsiteX127" fmla="*/ 3042 w 10000"/>
              <a:gd name="connsiteY127" fmla="*/ 1003 h 10136"/>
              <a:gd name="connsiteX128" fmla="*/ 2740 w 10000"/>
              <a:gd name="connsiteY128" fmla="*/ 801 h 10136"/>
              <a:gd name="connsiteX129" fmla="*/ 2393 w 10000"/>
              <a:gd name="connsiteY129" fmla="*/ 598 h 10136"/>
              <a:gd name="connsiteX130" fmla="*/ 1941 w 10000"/>
              <a:gd name="connsiteY130" fmla="*/ 375 h 10136"/>
              <a:gd name="connsiteX131" fmla="*/ 1431 w 10000"/>
              <a:gd name="connsiteY131" fmla="*/ 213 h 10136"/>
              <a:gd name="connsiteX132" fmla="*/ 881 w 10000"/>
              <a:gd name="connsiteY132" fmla="*/ 107 h 10136"/>
              <a:gd name="connsiteX133" fmla="*/ 41 w 10000"/>
              <a:gd name="connsiteY133" fmla="*/ 0 h 10136"/>
              <a:gd name="connsiteX134" fmla="*/ 0 w 10000"/>
              <a:gd name="connsiteY134" fmla="*/ 107 h 10136"/>
              <a:gd name="connsiteX135" fmla="*/ 562 w 10000"/>
              <a:gd name="connsiteY135" fmla="*/ 172 h 10136"/>
              <a:gd name="connsiteX136" fmla="*/ 840 w 10000"/>
              <a:gd name="connsiteY136" fmla="*/ 213 h 10136"/>
              <a:gd name="connsiteX137" fmla="*/ 1362 w 10000"/>
              <a:gd name="connsiteY137" fmla="*/ 309 h 10136"/>
              <a:gd name="connsiteX138" fmla="*/ 1842 w 10000"/>
              <a:gd name="connsiteY138" fmla="*/ 464 h 10136"/>
              <a:gd name="connsiteX139" fmla="*/ 2254 w 10000"/>
              <a:gd name="connsiteY139" fmla="*/ 670 h 10136"/>
              <a:gd name="connsiteX140" fmla="*/ 2601 w 10000"/>
              <a:gd name="connsiteY140" fmla="*/ 873 h 10136"/>
              <a:gd name="connsiteX141" fmla="*/ 2903 w 10000"/>
              <a:gd name="connsiteY141" fmla="*/ 1079 h 10136"/>
              <a:gd name="connsiteX142" fmla="*/ 3042 w 10000"/>
              <a:gd name="connsiteY142" fmla="*/ 1168 h 10136"/>
              <a:gd name="connsiteX143" fmla="*/ 4125 w 10000"/>
              <a:gd name="connsiteY143" fmla="*/ 2000 h 10136"/>
              <a:gd name="connsiteX144" fmla="*/ 4484 w 10000"/>
              <a:gd name="connsiteY144" fmla="*/ 2278 h 10136"/>
              <a:gd name="connsiteX145" fmla="*/ 5116 w 10000"/>
              <a:gd name="connsiteY145" fmla="*/ 2753 h 10136"/>
              <a:gd name="connsiteX146" fmla="*/ 5724 w 10000"/>
              <a:gd name="connsiteY146" fmla="*/ 3186 h 10136"/>
              <a:gd name="connsiteX147" fmla="*/ 6385 w 10000"/>
              <a:gd name="connsiteY147" fmla="*/ 3577 h 10136"/>
              <a:gd name="connsiteX148" fmla="*/ 7086 w 10000"/>
              <a:gd name="connsiteY148" fmla="*/ 3945 h 10136"/>
              <a:gd name="connsiteX149" fmla="*/ 7827 w 10000"/>
              <a:gd name="connsiteY149" fmla="*/ 4278 h 10136"/>
              <a:gd name="connsiteX150" fmla="*/ 8627 w 10000"/>
              <a:gd name="connsiteY150" fmla="*/ 4581 h 1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0000" h="10136">
                <a:moveTo>
                  <a:pt x="8627" y="4581"/>
                </a:moveTo>
                <a:lnTo>
                  <a:pt x="8830" y="4677"/>
                </a:lnTo>
                <a:lnTo>
                  <a:pt x="9699" y="4938"/>
                </a:lnTo>
                <a:cubicBezTo>
                  <a:pt x="9716" y="4952"/>
                  <a:pt x="9734" y="4965"/>
                  <a:pt x="9751" y="4979"/>
                </a:cubicBezTo>
                <a:lnTo>
                  <a:pt x="9751" y="5038"/>
                </a:lnTo>
                <a:cubicBezTo>
                  <a:pt x="9747" y="5044"/>
                  <a:pt x="9743" y="5049"/>
                  <a:pt x="9739" y="5055"/>
                </a:cubicBezTo>
                <a:lnTo>
                  <a:pt x="9531" y="5265"/>
                </a:lnTo>
                <a:lnTo>
                  <a:pt x="9397" y="5436"/>
                </a:lnTo>
                <a:cubicBezTo>
                  <a:pt x="9378" y="5472"/>
                  <a:pt x="9359" y="5507"/>
                  <a:pt x="9340" y="5543"/>
                </a:cubicBezTo>
                <a:cubicBezTo>
                  <a:pt x="9299" y="5644"/>
                  <a:pt x="9259" y="5744"/>
                  <a:pt x="9218" y="5845"/>
                </a:cubicBezTo>
                <a:cubicBezTo>
                  <a:pt x="9212" y="5948"/>
                  <a:pt x="9206" y="6052"/>
                  <a:pt x="9200" y="6155"/>
                </a:cubicBezTo>
                <a:lnTo>
                  <a:pt x="9287" y="6467"/>
                </a:lnTo>
                <a:cubicBezTo>
                  <a:pt x="9310" y="6573"/>
                  <a:pt x="9334" y="6678"/>
                  <a:pt x="9357" y="6784"/>
                </a:cubicBezTo>
                <a:cubicBezTo>
                  <a:pt x="9351" y="6803"/>
                  <a:pt x="9346" y="6823"/>
                  <a:pt x="9340" y="6842"/>
                </a:cubicBezTo>
                <a:lnTo>
                  <a:pt x="9340" y="6866"/>
                </a:lnTo>
                <a:lnTo>
                  <a:pt x="9340" y="6873"/>
                </a:lnTo>
                <a:cubicBezTo>
                  <a:pt x="9322" y="6928"/>
                  <a:pt x="9305" y="6983"/>
                  <a:pt x="9287" y="7038"/>
                </a:cubicBezTo>
                <a:cubicBezTo>
                  <a:pt x="9258" y="7092"/>
                  <a:pt x="9229" y="7145"/>
                  <a:pt x="9200" y="7199"/>
                </a:cubicBezTo>
                <a:lnTo>
                  <a:pt x="8969" y="7436"/>
                </a:lnTo>
                <a:lnTo>
                  <a:pt x="8957" y="7454"/>
                </a:lnTo>
                <a:lnTo>
                  <a:pt x="8806" y="7601"/>
                </a:lnTo>
                <a:cubicBezTo>
                  <a:pt x="8777" y="7658"/>
                  <a:pt x="8749" y="7716"/>
                  <a:pt x="8720" y="7773"/>
                </a:cubicBezTo>
                <a:lnTo>
                  <a:pt x="8696" y="7959"/>
                </a:lnTo>
                <a:cubicBezTo>
                  <a:pt x="8714" y="8020"/>
                  <a:pt x="8731" y="8080"/>
                  <a:pt x="8749" y="8141"/>
                </a:cubicBezTo>
                <a:cubicBezTo>
                  <a:pt x="8791" y="8211"/>
                  <a:pt x="8834" y="8281"/>
                  <a:pt x="8876" y="8351"/>
                </a:cubicBezTo>
                <a:lnTo>
                  <a:pt x="8957" y="8522"/>
                </a:lnTo>
                <a:lnTo>
                  <a:pt x="8847" y="8546"/>
                </a:lnTo>
                <a:lnTo>
                  <a:pt x="8818" y="8546"/>
                </a:lnTo>
                <a:lnTo>
                  <a:pt x="8737" y="8564"/>
                </a:lnTo>
                <a:cubicBezTo>
                  <a:pt x="8723" y="8567"/>
                  <a:pt x="8710" y="8571"/>
                  <a:pt x="8696" y="8574"/>
                </a:cubicBezTo>
                <a:cubicBezTo>
                  <a:pt x="8686" y="8579"/>
                  <a:pt x="8677" y="8583"/>
                  <a:pt x="8667" y="8588"/>
                </a:cubicBezTo>
                <a:cubicBezTo>
                  <a:pt x="8657" y="8594"/>
                  <a:pt x="8648" y="8599"/>
                  <a:pt x="8638" y="8605"/>
                </a:cubicBezTo>
                <a:cubicBezTo>
                  <a:pt x="8634" y="8607"/>
                  <a:pt x="8631" y="8610"/>
                  <a:pt x="8627" y="8612"/>
                </a:cubicBezTo>
                <a:lnTo>
                  <a:pt x="8627" y="8622"/>
                </a:lnTo>
                <a:cubicBezTo>
                  <a:pt x="8617" y="8628"/>
                  <a:pt x="8608" y="8633"/>
                  <a:pt x="8598" y="8639"/>
                </a:cubicBezTo>
                <a:cubicBezTo>
                  <a:pt x="8594" y="8644"/>
                  <a:pt x="8590" y="8648"/>
                  <a:pt x="8586" y="8653"/>
                </a:cubicBezTo>
                <a:lnTo>
                  <a:pt x="8569" y="8670"/>
                </a:lnTo>
                <a:lnTo>
                  <a:pt x="8557" y="8694"/>
                </a:lnTo>
                <a:lnTo>
                  <a:pt x="8557" y="8711"/>
                </a:lnTo>
                <a:lnTo>
                  <a:pt x="8557" y="8735"/>
                </a:lnTo>
                <a:lnTo>
                  <a:pt x="8557" y="8753"/>
                </a:lnTo>
                <a:cubicBezTo>
                  <a:pt x="8553" y="8763"/>
                  <a:pt x="8550" y="8774"/>
                  <a:pt x="8546" y="8784"/>
                </a:cubicBezTo>
                <a:lnTo>
                  <a:pt x="8546" y="8808"/>
                </a:lnTo>
                <a:lnTo>
                  <a:pt x="8546" y="8835"/>
                </a:lnTo>
                <a:lnTo>
                  <a:pt x="8546" y="8859"/>
                </a:lnTo>
                <a:cubicBezTo>
                  <a:pt x="8550" y="8867"/>
                  <a:pt x="8553" y="8875"/>
                  <a:pt x="8557" y="8883"/>
                </a:cubicBezTo>
                <a:cubicBezTo>
                  <a:pt x="8561" y="8889"/>
                  <a:pt x="8565" y="8894"/>
                  <a:pt x="8569" y="8900"/>
                </a:cubicBezTo>
                <a:cubicBezTo>
                  <a:pt x="8579" y="8918"/>
                  <a:pt x="8588" y="8937"/>
                  <a:pt x="8598" y="8955"/>
                </a:cubicBezTo>
                <a:cubicBezTo>
                  <a:pt x="8608" y="8977"/>
                  <a:pt x="8617" y="8999"/>
                  <a:pt x="8627" y="9021"/>
                </a:cubicBezTo>
                <a:cubicBezTo>
                  <a:pt x="8637" y="9035"/>
                  <a:pt x="8646" y="9048"/>
                  <a:pt x="8656" y="9062"/>
                </a:cubicBezTo>
                <a:cubicBezTo>
                  <a:pt x="8660" y="9068"/>
                  <a:pt x="8663" y="9073"/>
                  <a:pt x="8667" y="9079"/>
                </a:cubicBezTo>
                <a:lnTo>
                  <a:pt x="8679" y="9103"/>
                </a:lnTo>
                <a:lnTo>
                  <a:pt x="8696" y="9120"/>
                </a:lnTo>
                <a:cubicBezTo>
                  <a:pt x="8704" y="9125"/>
                  <a:pt x="8712" y="9129"/>
                  <a:pt x="8720" y="9134"/>
                </a:cubicBezTo>
                <a:cubicBezTo>
                  <a:pt x="8730" y="9137"/>
                  <a:pt x="8739" y="9141"/>
                  <a:pt x="8749" y="9144"/>
                </a:cubicBezTo>
                <a:cubicBezTo>
                  <a:pt x="8755" y="9150"/>
                  <a:pt x="8760" y="9156"/>
                  <a:pt x="8766" y="9162"/>
                </a:cubicBezTo>
                <a:lnTo>
                  <a:pt x="8806" y="9168"/>
                </a:lnTo>
                <a:cubicBezTo>
                  <a:pt x="8814" y="9170"/>
                  <a:pt x="8822" y="9173"/>
                  <a:pt x="8830" y="9175"/>
                </a:cubicBezTo>
                <a:cubicBezTo>
                  <a:pt x="8840" y="9179"/>
                  <a:pt x="8849" y="9182"/>
                  <a:pt x="8859" y="9186"/>
                </a:cubicBezTo>
                <a:lnTo>
                  <a:pt x="8876" y="9186"/>
                </a:lnTo>
                <a:lnTo>
                  <a:pt x="8899" y="9186"/>
                </a:lnTo>
                <a:lnTo>
                  <a:pt x="8940" y="9186"/>
                </a:lnTo>
                <a:lnTo>
                  <a:pt x="8969" y="9186"/>
                </a:lnTo>
                <a:lnTo>
                  <a:pt x="9009" y="9186"/>
                </a:lnTo>
                <a:lnTo>
                  <a:pt x="9027" y="9186"/>
                </a:lnTo>
                <a:lnTo>
                  <a:pt x="9108" y="9168"/>
                </a:lnTo>
                <a:lnTo>
                  <a:pt x="9160" y="9162"/>
                </a:lnTo>
                <a:lnTo>
                  <a:pt x="9287" y="9134"/>
                </a:lnTo>
                <a:cubicBezTo>
                  <a:pt x="9332" y="9222"/>
                  <a:pt x="9376" y="9311"/>
                  <a:pt x="9421" y="9399"/>
                </a:cubicBezTo>
                <a:cubicBezTo>
                  <a:pt x="9427" y="9407"/>
                  <a:pt x="9432" y="9415"/>
                  <a:pt x="9438" y="9423"/>
                </a:cubicBezTo>
                <a:cubicBezTo>
                  <a:pt x="9448" y="9437"/>
                  <a:pt x="9457" y="9450"/>
                  <a:pt x="9467" y="9464"/>
                </a:cubicBezTo>
                <a:lnTo>
                  <a:pt x="9467" y="9478"/>
                </a:lnTo>
                <a:cubicBezTo>
                  <a:pt x="9475" y="9508"/>
                  <a:pt x="9482" y="9537"/>
                  <a:pt x="9490" y="9567"/>
                </a:cubicBezTo>
                <a:cubicBezTo>
                  <a:pt x="9513" y="9614"/>
                  <a:pt x="9537" y="9661"/>
                  <a:pt x="9560" y="9708"/>
                </a:cubicBezTo>
                <a:lnTo>
                  <a:pt x="9548" y="9708"/>
                </a:lnTo>
                <a:cubicBezTo>
                  <a:pt x="9535" y="9710"/>
                  <a:pt x="9521" y="9713"/>
                  <a:pt x="9508" y="9715"/>
                </a:cubicBezTo>
                <a:lnTo>
                  <a:pt x="9508" y="9698"/>
                </a:lnTo>
                <a:lnTo>
                  <a:pt x="9490" y="9698"/>
                </a:lnTo>
                <a:lnTo>
                  <a:pt x="9490" y="9691"/>
                </a:lnTo>
                <a:lnTo>
                  <a:pt x="9490" y="9691"/>
                </a:lnTo>
                <a:lnTo>
                  <a:pt x="9340" y="9725"/>
                </a:lnTo>
                <a:lnTo>
                  <a:pt x="9340" y="9715"/>
                </a:lnTo>
                <a:cubicBezTo>
                  <a:pt x="9330" y="9701"/>
                  <a:pt x="9321" y="9688"/>
                  <a:pt x="9311" y="9674"/>
                </a:cubicBezTo>
                <a:cubicBezTo>
                  <a:pt x="9290" y="9634"/>
                  <a:pt x="9268" y="9593"/>
                  <a:pt x="9247" y="9553"/>
                </a:cubicBezTo>
                <a:lnTo>
                  <a:pt x="9247" y="9553"/>
                </a:lnTo>
                <a:lnTo>
                  <a:pt x="8859" y="9625"/>
                </a:lnTo>
                <a:lnTo>
                  <a:pt x="8778" y="9643"/>
                </a:lnTo>
                <a:cubicBezTo>
                  <a:pt x="8759" y="9649"/>
                  <a:pt x="8739" y="9654"/>
                  <a:pt x="8720" y="9660"/>
                </a:cubicBezTo>
                <a:lnTo>
                  <a:pt x="8830" y="9821"/>
                </a:lnTo>
                <a:lnTo>
                  <a:pt x="8708" y="9856"/>
                </a:lnTo>
                <a:lnTo>
                  <a:pt x="8789" y="10000"/>
                </a:lnTo>
                <a:lnTo>
                  <a:pt x="8789" y="10000"/>
                </a:lnTo>
                <a:lnTo>
                  <a:pt x="8789" y="10000"/>
                </a:lnTo>
                <a:lnTo>
                  <a:pt x="8928" y="9976"/>
                </a:lnTo>
                <a:lnTo>
                  <a:pt x="9177" y="9928"/>
                </a:lnTo>
                <a:cubicBezTo>
                  <a:pt x="9226" y="10000"/>
                  <a:pt x="9267" y="10064"/>
                  <a:pt x="9316" y="10136"/>
                </a:cubicBezTo>
                <a:lnTo>
                  <a:pt x="9770" y="10058"/>
                </a:lnTo>
                <a:cubicBezTo>
                  <a:pt x="9745" y="10020"/>
                  <a:pt x="9701" y="9990"/>
                  <a:pt x="9676" y="9952"/>
                </a:cubicBezTo>
                <a:cubicBezTo>
                  <a:pt x="9677" y="9944"/>
                  <a:pt x="9800" y="9931"/>
                  <a:pt x="9794" y="9932"/>
                </a:cubicBezTo>
                <a:lnTo>
                  <a:pt x="8940" y="8337"/>
                </a:lnTo>
                <a:lnTo>
                  <a:pt x="8818" y="8131"/>
                </a:lnTo>
                <a:cubicBezTo>
                  <a:pt x="8805" y="8074"/>
                  <a:pt x="8791" y="8016"/>
                  <a:pt x="8778" y="7959"/>
                </a:cubicBezTo>
                <a:cubicBezTo>
                  <a:pt x="8782" y="7903"/>
                  <a:pt x="8785" y="7846"/>
                  <a:pt x="8789" y="7790"/>
                </a:cubicBezTo>
                <a:lnTo>
                  <a:pt x="8876" y="7625"/>
                </a:lnTo>
                <a:lnTo>
                  <a:pt x="9009" y="7478"/>
                </a:lnTo>
                <a:lnTo>
                  <a:pt x="9027" y="7460"/>
                </a:lnTo>
                <a:cubicBezTo>
                  <a:pt x="9091" y="7401"/>
                  <a:pt x="9154" y="7341"/>
                  <a:pt x="9218" y="7282"/>
                </a:cubicBezTo>
                <a:cubicBezTo>
                  <a:pt x="9259" y="7217"/>
                  <a:pt x="9299" y="7151"/>
                  <a:pt x="9340" y="7086"/>
                </a:cubicBezTo>
                <a:cubicBezTo>
                  <a:pt x="9363" y="7018"/>
                  <a:pt x="9386" y="6951"/>
                  <a:pt x="9409" y="6883"/>
                </a:cubicBezTo>
                <a:lnTo>
                  <a:pt x="9409" y="6866"/>
                </a:lnTo>
                <a:lnTo>
                  <a:pt x="9409" y="6842"/>
                </a:lnTo>
                <a:cubicBezTo>
                  <a:pt x="9413" y="6823"/>
                  <a:pt x="9417" y="6803"/>
                  <a:pt x="9421" y="6784"/>
                </a:cubicBezTo>
                <a:cubicBezTo>
                  <a:pt x="9400" y="6675"/>
                  <a:pt x="9378" y="6566"/>
                  <a:pt x="9357" y="6457"/>
                </a:cubicBezTo>
                <a:cubicBezTo>
                  <a:pt x="9334" y="6378"/>
                  <a:pt x="9310" y="6299"/>
                  <a:pt x="9287" y="6220"/>
                </a:cubicBezTo>
                <a:cubicBezTo>
                  <a:pt x="9281" y="6141"/>
                  <a:pt x="9276" y="6062"/>
                  <a:pt x="9270" y="5983"/>
                </a:cubicBezTo>
                <a:cubicBezTo>
                  <a:pt x="9289" y="5902"/>
                  <a:pt x="9309" y="5820"/>
                  <a:pt x="9328" y="5739"/>
                </a:cubicBezTo>
                <a:cubicBezTo>
                  <a:pt x="9369" y="5652"/>
                  <a:pt x="9409" y="5565"/>
                  <a:pt x="9450" y="5478"/>
                </a:cubicBezTo>
                <a:cubicBezTo>
                  <a:pt x="9519" y="5394"/>
                  <a:pt x="9589" y="5311"/>
                  <a:pt x="9658" y="5227"/>
                </a:cubicBezTo>
                <a:lnTo>
                  <a:pt x="9797" y="5079"/>
                </a:lnTo>
                <a:lnTo>
                  <a:pt x="10000" y="4866"/>
                </a:lnTo>
                <a:lnTo>
                  <a:pt x="9096" y="4605"/>
                </a:lnTo>
                <a:lnTo>
                  <a:pt x="8216" y="4302"/>
                </a:lnTo>
                <a:lnTo>
                  <a:pt x="7399" y="3952"/>
                </a:lnTo>
                <a:lnTo>
                  <a:pt x="6628" y="3567"/>
                </a:lnTo>
                <a:lnTo>
                  <a:pt x="5915" y="3144"/>
                </a:lnTo>
                <a:lnTo>
                  <a:pt x="5267" y="2687"/>
                </a:lnTo>
                <a:lnTo>
                  <a:pt x="3175" y="1093"/>
                </a:lnTo>
                <a:lnTo>
                  <a:pt x="3042" y="1003"/>
                </a:lnTo>
                <a:lnTo>
                  <a:pt x="2740" y="801"/>
                </a:lnTo>
                <a:lnTo>
                  <a:pt x="2393" y="598"/>
                </a:lnTo>
                <a:lnTo>
                  <a:pt x="1941" y="375"/>
                </a:lnTo>
                <a:lnTo>
                  <a:pt x="1431" y="213"/>
                </a:lnTo>
                <a:lnTo>
                  <a:pt x="881" y="107"/>
                </a:lnTo>
                <a:lnTo>
                  <a:pt x="41" y="0"/>
                </a:lnTo>
                <a:cubicBezTo>
                  <a:pt x="27" y="36"/>
                  <a:pt x="14" y="71"/>
                  <a:pt x="0" y="107"/>
                </a:cubicBezTo>
                <a:lnTo>
                  <a:pt x="562" y="172"/>
                </a:lnTo>
                <a:lnTo>
                  <a:pt x="840" y="213"/>
                </a:lnTo>
                <a:lnTo>
                  <a:pt x="1362" y="309"/>
                </a:lnTo>
                <a:lnTo>
                  <a:pt x="1842" y="464"/>
                </a:lnTo>
                <a:lnTo>
                  <a:pt x="2254" y="670"/>
                </a:lnTo>
                <a:lnTo>
                  <a:pt x="2601" y="873"/>
                </a:lnTo>
                <a:lnTo>
                  <a:pt x="2903" y="1079"/>
                </a:lnTo>
                <a:cubicBezTo>
                  <a:pt x="2949" y="1109"/>
                  <a:pt x="2996" y="1138"/>
                  <a:pt x="3042" y="1168"/>
                </a:cubicBezTo>
                <a:lnTo>
                  <a:pt x="4125" y="2000"/>
                </a:lnTo>
                <a:lnTo>
                  <a:pt x="4484" y="2278"/>
                </a:lnTo>
                <a:lnTo>
                  <a:pt x="5116" y="2753"/>
                </a:lnTo>
                <a:lnTo>
                  <a:pt x="5724" y="3186"/>
                </a:lnTo>
                <a:lnTo>
                  <a:pt x="6385" y="3577"/>
                </a:lnTo>
                <a:lnTo>
                  <a:pt x="7086" y="3945"/>
                </a:lnTo>
                <a:lnTo>
                  <a:pt x="7827" y="4278"/>
                </a:lnTo>
                <a:lnTo>
                  <a:pt x="8627" y="4581"/>
                </a:lnTo>
                <a:close/>
              </a:path>
            </a:pathLst>
          </a:custGeom>
          <a:noFill/>
          <a:ln w="31750">
            <a:solidFill>
              <a:srgbClr val="C00000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5" name="矩形 84"/>
          <p:cNvSpPr/>
          <p:nvPr/>
        </p:nvSpPr>
        <p:spPr>
          <a:xfrm rot="1120662">
            <a:off x="4055885" y="7887221"/>
            <a:ext cx="581954" cy="238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600" b="1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吉印大道</a:t>
            </a:r>
          </a:p>
        </p:txBody>
      </p:sp>
      <p:sp>
        <p:nvSpPr>
          <p:cNvPr id="88" name="矩形 87"/>
          <p:cNvSpPr/>
          <p:nvPr/>
        </p:nvSpPr>
        <p:spPr>
          <a:xfrm rot="20611898">
            <a:off x="2091537" y="8349091"/>
            <a:ext cx="125516" cy="500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600" b="1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百川</a:t>
            </a:r>
            <a:r>
              <a:rPr lang="zh-CN" altLang="en-US" sz="600" b="1" dirty="0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路</a:t>
            </a:r>
            <a:endParaRPr lang="zh-CN" altLang="en-US" sz="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3" name="矩形 92"/>
          <p:cNvSpPr/>
          <p:nvPr/>
        </p:nvSpPr>
        <p:spPr>
          <a:xfrm rot="20526820">
            <a:off x="2543718" y="8715312"/>
            <a:ext cx="581954" cy="238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600" b="1" dirty="0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正方大道</a:t>
            </a:r>
            <a:endParaRPr lang="zh-CN" altLang="en-US" sz="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674136" y="7062377"/>
            <a:ext cx="920246" cy="576062"/>
            <a:chOff x="9294875" y="6955046"/>
            <a:chExt cx="2659446" cy="1664777"/>
          </a:xfrm>
        </p:grpSpPr>
        <p:sp>
          <p:nvSpPr>
            <p:cNvPr id="56" name="任意多边形: 形状 55"/>
            <p:cNvSpPr/>
            <p:nvPr/>
          </p:nvSpPr>
          <p:spPr>
            <a:xfrm rot="10800000" flipV="1">
              <a:off x="9294875" y="8099581"/>
              <a:ext cx="2488778" cy="520242"/>
            </a:xfrm>
            <a:custGeom>
              <a:avLst/>
              <a:gdLst>
                <a:gd name="connsiteX0" fmla="*/ 1785938 w 1785938"/>
                <a:gd name="connsiteY0" fmla="*/ 485775 h 485775"/>
                <a:gd name="connsiteX1" fmla="*/ 1404938 w 1785938"/>
                <a:gd name="connsiteY1" fmla="*/ 0 h 485775"/>
                <a:gd name="connsiteX2" fmla="*/ 0 w 1785938"/>
                <a:gd name="connsiteY2" fmla="*/ 0 h 485775"/>
                <a:gd name="connsiteX0-1" fmla="*/ 2894148 w 2894148"/>
                <a:gd name="connsiteY0-2" fmla="*/ 485775 h 485775"/>
                <a:gd name="connsiteX1-3" fmla="*/ 2513148 w 2894148"/>
                <a:gd name="connsiteY1-4" fmla="*/ 0 h 485775"/>
                <a:gd name="connsiteX2-5" fmla="*/ 0 w 2894148"/>
                <a:gd name="connsiteY2-6" fmla="*/ 0 h 4857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4148" h="485775">
                  <a:moveTo>
                    <a:pt x="2894148" y="485775"/>
                  </a:moveTo>
                  <a:lnTo>
                    <a:pt x="251314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9390526" y="6955046"/>
              <a:ext cx="2563795" cy="1156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ln w="0">
                    <a:noFill/>
                  </a:ln>
                  <a:solidFill>
                    <a:srgbClr val="0000FF"/>
                  </a:solidFill>
                  <a:effectLst>
                    <a:glow rad="762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NJNBe040</a:t>
              </a:r>
              <a:r>
                <a:rPr lang="zh-CN" altLang="en-US" sz="1000" b="1" dirty="0" smtClean="0">
                  <a:ln w="0">
                    <a:noFill/>
                  </a:ln>
                  <a:solidFill>
                    <a:srgbClr val="0000FF"/>
                  </a:solidFill>
                  <a:effectLst>
                    <a:glow rad="762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控规单元</a:t>
              </a:r>
              <a:endParaRPr lang="en-US" altLang="zh-CN" sz="1000" b="1" dirty="0">
                <a:ln w="0">
                  <a:noFill/>
                </a:ln>
                <a:solidFill>
                  <a:srgbClr val="0000FF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 rot="2417205">
            <a:off x="1455077" y="7061315"/>
            <a:ext cx="581954" cy="238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600" b="1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吉印大道</a:t>
            </a:r>
          </a:p>
        </p:txBody>
      </p:sp>
      <p:sp>
        <p:nvSpPr>
          <p:cNvPr id="90" name="文本框 89"/>
          <p:cNvSpPr txBox="1"/>
          <p:nvPr/>
        </p:nvSpPr>
        <p:spPr>
          <a:xfrm rot="612365">
            <a:off x="11866261" y="5751279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吉印大道</a:t>
            </a:r>
          </a:p>
        </p:txBody>
      </p:sp>
      <p:sp>
        <p:nvSpPr>
          <p:cNvPr id="95" name="文本框 94"/>
          <p:cNvSpPr txBox="1"/>
          <p:nvPr/>
        </p:nvSpPr>
        <p:spPr>
          <a:xfrm rot="1089304">
            <a:off x="10392173" y="6598424"/>
            <a:ext cx="329032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百川路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 rot="21426262">
            <a:off x="12039558" y="6891183"/>
            <a:ext cx="329032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丽泽路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 rot="20524536">
            <a:off x="11491664" y="8667813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正方大道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 rot="312205">
            <a:off x="13302151" y="6698195"/>
            <a:ext cx="329032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锦岸路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9439982" y="8413576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NJNBe040—01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0520102" y="7585484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NJNBe040—02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11888254" y="6397352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NJNBe040—03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13472430" y="6649380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NJNBe040—04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14768574" y="7045424"/>
            <a:ext cx="1675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NJNBe040—05</a:t>
            </a:r>
            <a:endParaRPr lang="zh-CN" altLang="en-US" sz="14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16929410" y="8150490"/>
            <a:ext cx="1696666" cy="632460"/>
            <a:chOff x="17976523" y="7060211"/>
            <a:chExt cx="1696666" cy="632460"/>
          </a:xfrm>
        </p:grpSpPr>
        <p:sp>
          <p:nvSpPr>
            <p:cNvPr id="134" name="文本框 133"/>
            <p:cNvSpPr txBox="1"/>
            <p:nvPr/>
          </p:nvSpPr>
          <p:spPr>
            <a:xfrm>
              <a:off x="18431927" y="7060211"/>
              <a:ext cx="1241262" cy="63246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规划单元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边界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60000"/>
                </a:lnSpc>
              </a:pP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图则</a:t>
              </a:r>
              <a:r>
                <a:rPr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边界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7976523" y="7193276"/>
              <a:ext cx="349281" cy="129117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ym typeface="+mn-ea"/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7976523" y="7468991"/>
              <a:ext cx="349281" cy="129117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357</Words>
  <Application>Microsoft Office PowerPoint</Application>
  <PresentationFormat>自定义</PresentationFormat>
  <Paragraphs>49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Windows User</cp:lastModifiedBy>
  <cp:revision>436</cp:revision>
  <cp:lastPrinted>2024-03-26T06:31:00Z</cp:lastPrinted>
  <dcterms:created xsi:type="dcterms:W3CDTF">2019-11-04T11:42:00Z</dcterms:created>
  <dcterms:modified xsi:type="dcterms:W3CDTF">2026-07-03T02:30:57Z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2019-10-17T16:00:00Z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2019-11-12T16:00:00Z</vt:filetime>
  </property>
  <property fmtid="{D5CDD505-2E9C-101B-9397-08002B2CF9AE}" pid="5" name="ICV">
    <vt:lpwstr>7310238E0F534165A3252F3B38A428C5_13</vt:lpwstr>
  </property>
  <property fmtid="{D5CDD505-2E9C-101B-9397-08002B2CF9AE}" pid="6" name="KSOProductBuildVer">
    <vt:lpwstr>2052-12.1.0.22483</vt:lpwstr>
  </property>
</Properties>
</file>